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9" r:id="rId5"/>
    <p:sldId id="268" r:id="rId6"/>
    <p:sldId id="258" r:id="rId7"/>
    <p:sldId id="270" r:id="rId8"/>
    <p:sldId id="264" r:id="rId9"/>
    <p:sldId id="259" r:id="rId10"/>
    <p:sldId id="261" r:id="rId11"/>
    <p:sldId id="262" r:id="rId12"/>
    <p:sldId id="263" r:id="rId13"/>
    <p:sldId id="265" r:id="rId14"/>
    <p:sldId id="271" r:id="rId15"/>
    <p:sldId id="272" r:id="rId16"/>
    <p:sldId id="260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F02F56-4FE4-4FCE-A09B-F2F70C33EACC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DFDB3F8-FB72-4C9A-A334-3D84BCF30FEB}">
      <dgm:prSet phldrT="[Texto]" custT="1"/>
      <dgm:spPr/>
      <dgm:t>
        <a:bodyPr/>
        <a:lstStyle/>
        <a:p>
          <a:r>
            <a:rPr lang="pt-BR" sz="2400" dirty="0" smtClean="0"/>
            <a:t>HACCP</a:t>
          </a:r>
          <a:endParaRPr lang="pt-BR" sz="2400" dirty="0"/>
        </a:p>
      </dgm:t>
    </dgm:pt>
    <dgm:pt modelId="{86A07947-B9E0-4B7F-8A80-31B29E5F18F5}" type="parTrans" cxnId="{FE633017-1543-4908-B1FA-7A764AA0B5F5}">
      <dgm:prSet/>
      <dgm:spPr/>
      <dgm:t>
        <a:bodyPr/>
        <a:lstStyle/>
        <a:p>
          <a:endParaRPr lang="pt-BR" sz="2000"/>
        </a:p>
      </dgm:t>
    </dgm:pt>
    <dgm:pt modelId="{68ED9EDB-3B51-4244-8A8E-7423A683E100}" type="sibTrans" cxnId="{FE633017-1543-4908-B1FA-7A764AA0B5F5}">
      <dgm:prSet/>
      <dgm:spPr/>
      <dgm:t>
        <a:bodyPr/>
        <a:lstStyle/>
        <a:p>
          <a:endParaRPr lang="pt-BR" sz="2000"/>
        </a:p>
      </dgm:t>
    </dgm:pt>
    <dgm:pt modelId="{65FB4878-3F46-4103-80F1-1444A43DE6BA}">
      <dgm:prSet phldrT="[Texto]" custT="1"/>
      <dgm:spPr/>
      <dgm:t>
        <a:bodyPr/>
        <a:lstStyle/>
        <a:p>
          <a:r>
            <a:rPr lang="pt-BR" sz="1400" dirty="0" smtClean="0"/>
            <a:t>1. Análise de perigos</a:t>
          </a:r>
          <a:endParaRPr lang="pt-BR" sz="1400" dirty="0"/>
        </a:p>
      </dgm:t>
    </dgm:pt>
    <dgm:pt modelId="{DD0D98EB-41D2-4CED-8178-74E7F2EC238B}" type="parTrans" cxnId="{8245A218-F0BC-4937-B08E-8CA9463E7680}">
      <dgm:prSet custT="1"/>
      <dgm:spPr/>
      <dgm:t>
        <a:bodyPr/>
        <a:lstStyle/>
        <a:p>
          <a:endParaRPr lang="pt-BR" sz="1050"/>
        </a:p>
      </dgm:t>
    </dgm:pt>
    <dgm:pt modelId="{602F7F82-5F42-42F9-838C-1FA018D6A725}" type="sibTrans" cxnId="{8245A218-F0BC-4937-B08E-8CA9463E7680}">
      <dgm:prSet/>
      <dgm:spPr/>
      <dgm:t>
        <a:bodyPr/>
        <a:lstStyle/>
        <a:p>
          <a:endParaRPr lang="pt-BR" sz="2000"/>
        </a:p>
      </dgm:t>
    </dgm:pt>
    <dgm:pt modelId="{BF619F0A-6BF2-453A-9E18-9CB7E20CAB90}">
      <dgm:prSet phldrT="[Texto]" custT="1"/>
      <dgm:spPr/>
      <dgm:t>
        <a:bodyPr/>
        <a:lstStyle/>
        <a:p>
          <a:r>
            <a:rPr lang="pt-BR" sz="1400" dirty="0" smtClean="0"/>
            <a:t>2. Identificação e definição do </a:t>
          </a:r>
          <a:r>
            <a:rPr lang="pt-BR" sz="1400" dirty="0" err="1" smtClean="0"/>
            <a:t>PCC’s</a:t>
          </a:r>
          <a:endParaRPr lang="pt-BR" sz="1400" dirty="0" smtClean="0"/>
        </a:p>
      </dgm:t>
    </dgm:pt>
    <dgm:pt modelId="{583532FF-3877-474E-B3A8-317B0C7E9D8A}" type="parTrans" cxnId="{129CBDCF-DA9A-4926-86B4-0F08FBC61C51}">
      <dgm:prSet custT="1"/>
      <dgm:spPr/>
      <dgm:t>
        <a:bodyPr/>
        <a:lstStyle/>
        <a:p>
          <a:endParaRPr lang="pt-BR" sz="1050"/>
        </a:p>
      </dgm:t>
    </dgm:pt>
    <dgm:pt modelId="{B70E226F-5B2E-43FA-9564-C22D0206D3C5}" type="sibTrans" cxnId="{129CBDCF-DA9A-4926-86B4-0F08FBC61C51}">
      <dgm:prSet/>
      <dgm:spPr/>
      <dgm:t>
        <a:bodyPr/>
        <a:lstStyle/>
        <a:p>
          <a:endParaRPr lang="pt-BR" sz="2000"/>
        </a:p>
      </dgm:t>
    </dgm:pt>
    <dgm:pt modelId="{D3AE3439-2A5F-435F-A11C-7DE01E17985D}">
      <dgm:prSet phldrT="[Texto]" custT="1"/>
      <dgm:spPr/>
      <dgm:t>
        <a:bodyPr/>
        <a:lstStyle/>
        <a:p>
          <a:r>
            <a:rPr lang="pt-BR" sz="1400" dirty="0" smtClean="0"/>
            <a:t>6. Procedimentos de </a:t>
          </a:r>
          <a:r>
            <a:rPr lang="pt-BR" sz="1400" smtClean="0"/>
            <a:t>verificação do sistema HACCP</a:t>
          </a:r>
          <a:endParaRPr lang="pt-BR" sz="1400" dirty="0"/>
        </a:p>
      </dgm:t>
    </dgm:pt>
    <dgm:pt modelId="{8C80B3BD-F337-49C8-B0F0-C8AA487881AA}" type="parTrans" cxnId="{728B1BFA-ABE0-4165-B18D-03FAF5FAD3DF}">
      <dgm:prSet custT="1"/>
      <dgm:spPr/>
      <dgm:t>
        <a:bodyPr/>
        <a:lstStyle/>
        <a:p>
          <a:endParaRPr lang="pt-BR" sz="1050"/>
        </a:p>
      </dgm:t>
    </dgm:pt>
    <dgm:pt modelId="{533F9C37-BC86-4206-BEAF-DD2B41EC07A4}" type="sibTrans" cxnId="{728B1BFA-ABE0-4165-B18D-03FAF5FAD3DF}">
      <dgm:prSet/>
      <dgm:spPr/>
      <dgm:t>
        <a:bodyPr/>
        <a:lstStyle/>
        <a:p>
          <a:endParaRPr lang="pt-BR" sz="2000"/>
        </a:p>
      </dgm:t>
    </dgm:pt>
    <dgm:pt modelId="{C04D41C6-EF8D-4C6A-A9ED-8B4D6949652D}">
      <dgm:prSet phldrT="[Texto]" custT="1"/>
      <dgm:spPr/>
      <dgm:t>
        <a:bodyPr/>
        <a:lstStyle/>
        <a:p>
          <a:r>
            <a:rPr lang="pt-BR" sz="1400" dirty="0" smtClean="0"/>
            <a:t>7. Registros documentais</a:t>
          </a:r>
          <a:endParaRPr lang="pt-BR" sz="1400" dirty="0"/>
        </a:p>
      </dgm:t>
    </dgm:pt>
    <dgm:pt modelId="{8A05932A-E103-4FB9-8AFB-B610F46AAB7B}" type="parTrans" cxnId="{5D6F321B-1ACD-44AB-A458-A1D62CF9C53F}">
      <dgm:prSet custT="1"/>
      <dgm:spPr/>
      <dgm:t>
        <a:bodyPr/>
        <a:lstStyle/>
        <a:p>
          <a:endParaRPr lang="pt-BR" sz="1050"/>
        </a:p>
      </dgm:t>
    </dgm:pt>
    <dgm:pt modelId="{C784FBEB-7C56-4FAA-B03B-D3F213A3ECEE}" type="sibTrans" cxnId="{5D6F321B-1ACD-44AB-A458-A1D62CF9C53F}">
      <dgm:prSet/>
      <dgm:spPr/>
      <dgm:t>
        <a:bodyPr/>
        <a:lstStyle/>
        <a:p>
          <a:endParaRPr lang="pt-BR" sz="2000"/>
        </a:p>
      </dgm:t>
    </dgm:pt>
    <dgm:pt modelId="{6372FA55-E962-497F-BBC1-9F6E531B277B}">
      <dgm:prSet custT="1"/>
      <dgm:spPr/>
      <dgm:t>
        <a:bodyPr/>
        <a:lstStyle/>
        <a:p>
          <a:r>
            <a:rPr lang="pt-BR" sz="1400" dirty="0" smtClean="0"/>
            <a:t>3. Estabelecimento do limites críticos de controle</a:t>
          </a:r>
          <a:endParaRPr lang="pt-BR" sz="1400" dirty="0"/>
        </a:p>
      </dgm:t>
    </dgm:pt>
    <dgm:pt modelId="{EBC1C40F-8461-451A-9C8B-04051338BF92}" type="parTrans" cxnId="{11501BDB-B97E-4605-9954-7109BD7BB539}">
      <dgm:prSet custT="1"/>
      <dgm:spPr/>
      <dgm:t>
        <a:bodyPr/>
        <a:lstStyle/>
        <a:p>
          <a:endParaRPr lang="pt-BR" sz="1050"/>
        </a:p>
      </dgm:t>
    </dgm:pt>
    <dgm:pt modelId="{02D7FBA6-6ABD-48F7-AA5C-44505FEBD0FB}" type="sibTrans" cxnId="{11501BDB-B97E-4605-9954-7109BD7BB539}">
      <dgm:prSet/>
      <dgm:spPr/>
      <dgm:t>
        <a:bodyPr/>
        <a:lstStyle/>
        <a:p>
          <a:endParaRPr lang="pt-BR" sz="2000"/>
        </a:p>
      </dgm:t>
    </dgm:pt>
    <dgm:pt modelId="{2DE39EE5-DF5C-484B-9B68-7A8D618B439D}">
      <dgm:prSet custT="1"/>
      <dgm:spPr/>
      <dgm:t>
        <a:bodyPr/>
        <a:lstStyle/>
        <a:p>
          <a:r>
            <a:rPr lang="pt-BR" sz="1400" dirty="0" smtClean="0"/>
            <a:t>5. Definição de ações corretivas</a:t>
          </a:r>
          <a:endParaRPr lang="pt-BR" sz="1400" dirty="0"/>
        </a:p>
      </dgm:t>
    </dgm:pt>
    <dgm:pt modelId="{5AF5DB7B-AEDD-4B84-B31C-5997836927E4}" type="parTrans" cxnId="{16129D9C-FB30-4E37-A76B-05A7D080E2BE}">
      <dgm:prSet custT="1"/>
      <dgm:spPr/>
      <dgm:t>
        <a:bodyPr/>
        <a:lstStyle/>
        <a:p>
          <a:endParaRPr lang="pt-BR" sz="1050"/>
        </a:p>
      </dgm:t>
    </dgm:pt>
    <dgm:pt modelId="{9101683C-790F-4540-8867-2754EF230D18}" type="sibTrans" cxnId="{16129D9C-FB30-4E37-A76B-05A7D080E2BE}">
      <dgm:prSet/>
      <dgm:spPr/>
      <dgm:t>
        <a:bodyPr/>
        <a:lstStyle/>
        <a:p>
          <a:endParaRPr lang="pt-BR" sz="2000"/>
        </a:p>
      </dgm:t>
    </dgm:pt>
    <dgm:pt modelId="{96847475-DD53-47F1-B853-759FB88482F5}">
      <dgm:prSet custT="1"/>
      <dgm:spPr/>
      <dgm:t>
        <a:bodyPr/>
        <a:lstStyle/>
        <a:p>
          <a:r>
            <a:rPr lang="pt-BR" sz="1400" dirty="0" smtClean="0"/>
            <a:t>4. </a:t>
          </a:r>
          <a:r>
            <a:rPr lang="pt-BR" sz="1400" dirty="0" err="1" smtClean="0"/>
            <a:t>Monitorização</a:t>
          </a:r>
          <a:r>
            <a:rPr lang="pt-BR" sz="1400" dirty="0" smtClean="0"/>
            <a:t> de </a:t>
          </a:r>
          <a:r>
            <a:rPr lang="pt-BR" sz="1400" dirty="0" err="1" smtClean="0"/>
            <a:t>PCC’s</a:t>
          </a:r>
          <a:endParaRPr lang="pt-BR" sz="1400" dirty="0"/>
        </a:p>
      </dgm:t>
    </dgm:pt>
    <dgm:pt modelId="{E5CD205F-7AE4-4455-9BC0-243A7C1D9A1C}" type="parTrans" cxnId="{1AE36648-AC68-466E-90D9-13A996F5EE9A}">
      <dgm:prSet custT="1"/>
      <dgm:spPr/>
      <dgm:t>
        <a:bodyPr/>
        <a:lstStyle/>
        <a:p>
          <a:endParaRPr lang="pt-BR" sz="1050"/>
        </a:p>
      </dgm:t>
    </dgm:pt>
    <dgm:pt modelId="{89A8851E-ED50-4F13-954D-2EA253755C90}" type="sibTrans" cxnId="{1AE36648-AC68-466E-90D9-13A996F5EE9A}">
      <dgm:prSet/>
      <dgm:spPr/>
      <dgm:t>
        <a:bodyPr/>
        <a:lstStyle/>
        <a:p>
          <a:endParaRPr lang="pt-BR" sz="2000"/>
        </a:p>
      </dgm:t>
    </dgm:pt>
    <dgm:pt modelId="{6155C168-FD52-4A11-B517-1F62D5F35400}" type="pres">
      <dgm:prSet presAssocID="{60F02F56-4FE4-4FCE-A09B-F2F70C33EA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467F36F-A4B7-4B9A-9D6B-DF6C3669E0E8}" type="pres">
      <dgm:prSet presAssocID="{0DFDB3F8-FB72-4C9A-A334-3D84BCF30FEB}" presName="centerShape" presStyleLbl="node0" presStyleIdx="0" presStyleCnt="1" custScaleX="120221"/>
      <dgm:spPr/>
      <dgm:t>
        <a:bodyPr/>
        <a:lstStyle/>
        <a:p>
          <a:endParaRPr lang="pt-BR"/>
        </a:p>
      </dgm:t>
    </dgm:pt>
    <dgm:pt modelId="{5052D193-1C2F-4E7D-B6C5-228B39B61992}" type="pres">
      <dgm:prSet presAssocID="{DD0D98EB-41D2-4CED-8178-74E7F2EC238B}" presName="parTrans" presStyleLbl="sibTrans2D1" presStyleIdx="0" presStyleCnt="7"/>
      <dgm:spPr/>
      <dgm:t>
        <a:bodyPr/>
        <a:lstStyle/>
        <a:p>
          <a:endParaRPr lang="pt-BR"/>
        </a:p>
      </dgm:t>
    </dgm:pt>
    <dgm:pt modelId="{448BA924-EF7D-4661-A66C-83181D9E6E85}" type="pres">
      <dgm:prSet presAssocID="{DD0D98EB-41D2-4CED-8178-74E7F2EC238B}" presName="connectorText" presStyleLbl="sibTrans2D1" presStyleIdx="0" presStyleCnt="7"/>
      <dgm:spPr/>
      <dgm:t>
        <a:bodyPr/>
        <a:lstStyle/>
        <a:p>
          <a:endParaRPr lang="pt-BR"/>
        </a:p>
      </dgm:t>
    </dgm:pt>
    <dgm:pt modelId="{B9AE92E0-AB5B-4B43-8091-134B6BA4BD53}" type="pres">
      <dgm:prSet presAssocID="{65FB4878-3F46-4103-80F1-1444A43DE6BA}" presName="node" presStyleLbl="node1" presStyleIdx="0" presStyleCnt="7" custRadScaleRad="103390" custRadScaleInc="-102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E7D98C-C506-45A0-BCE9-A376A54A2A68}" type="pres">
      <dgm:prSet presAssocID="{583532FF-3877-474E-B3A8-317B0C7E9D8A}" presName="parTrans" presStyleLbl="sibTrans2D1" presStyleIdx="1" presStyleCnt="7"/>
      <dgm:spPr/>
      <dgm:t>
        <a:bodyPr/>
        <a:lstStyle/>
        <a:p>
          <a:endParaRPr lang="pt-BR"/>
        </a:p>
      </dgm:t>
    </dgm:pt>
    <dgm:pt modelId="{8DADDECD-71D6-4A01-888C-9DF364D70656}" type="pres">
      <dgm:prSet presAssocID="{583532FF-3877-474E-B3A8-317B0C7E9D8A}" presName="connectorText" presStyleLbl="sibTrans2D1" presStyleIdx="1" presStyleCnt="7"/>
      <dgm:spPr/>
      <dgm:t>
        <a:bodyPr/>
        <a:lstStyle/>
        <a:p>
          <a:endParaRPr lang="pt-BR"/>
        </a:p>
      </dgm:t>
    </dgm:pt>
    <dgm:pt modelId="{B6AC1A2C-E182-4177-ABCC-7F8F1AADBA40}" type="pres">
      <dgm:prSet presAssocID="{BF619F0A-6BF2-453A-9E18-9CB7E20CAB9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65AA4A-04F9-4094-B11D-AEDF3234E787}" type="pres">
      <dgm:prSet presAssocID="{EBC1C40F-8461-451A-9C8B-04051338BF92}" presName="parTrans" presStyleLbl="sibTrans2D1" presStyleIdx="2" presStyleCnt="7"/>
      <dgm:spPr/>
      <dgm:t>
        <a:bodyPr/>
        <a:lstStyle/>
        <a:p>
          <a:endParaRPr lang="pt-BR"/>
        </a:p>
      </dgm:t>
    </dgm:pt>
    <dgm:pt modelId="{816869F6-E2BB-4289-B84A-A0363447FD26}" type="pres">
      <dgm:prSet presAssocID="{EBC1C40F-8461-451A-9C8B-04051338BF92}" presName="connectorText" presStyleLbl="sibTrans2D1" presStyleIdx="2" presStyleCnt="7"/>
      <dgm:spPr/>
      <dgm:t>
        <a:bodyPr/>
        <a:lstStyle/>
        <a:p>
          <a:endParaRPr lang="pt-BR"/>
        </a:p>
      </dgm:t>
    </dgm:pt>
    <dgm:pt modelId="{FFAC4ACA-B821-4B10-A1A0-19B494FDD9B8}" type="pres">
      <dgm:prSet presAssocID="{6372FA55-E962-497F-BBC1-9F6E531B277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042713-3136-481B-9677-A62DDF29F6A6}" type="pres">
      <dgm:prSet presAssocID="{E5CD205F-7AE4-4455-9BC0-243A7C1D9A1C}" presName="parTrans" presStyleLbl="sibTrans2D1" presStyleIdx="3" presStyleCnt="7"/>
      <dgm:spPr/>
      <dgm:t>
        <a:bodyPr/>
        <a:lstStyle/>
        <a:p>
          <a:endParaRPr lang="pt-BR"/>
        </a:p>
      </dgm:t>
    </dgm:pt>
    <dgm:pt modelId="{849E12BE-58BD-49EE-B8CC-CB9FB63F896F}" type="pres">
      <dgm:prSet presAssocID="{E5CD205F-7AE4-4455-9BC0-243A7C1D9A1C}" presName="connectorText" presStyleLbl="sibTrans2D1" presStyleIdx="3" presStyleCnt="7"/>
      <dgm:spPr/>
      <dgm:t>
        <a:bodyPr/>
        <a:lstStyle/>
        <a:p>
          <a:endParaRPr lang="pt-BR"/>
        </a:p>
      </dgm:t>
    </dgm:pt>
    <dgm:pt modelId="{35B009F3-5A06-49B8-B112-6192CC850A83}" type="pres">
      <dgm:prSet presAssocID="{96847475-DD53-47F1-B853-759FB88482F5}" presName="node" presStyleLbl="node1" presStyleIdx="3" presStyleCnt="7" custScaleX="11370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621F09-A2B5-4A74-951A-9188CBD7212B}" type="pres">
      <dgm:prSet presAssocID="{5AF5DB7B-AEDD-4B84-B31C-5997836927E4}" presName="parTrans" presStyleLbl="sibTrans2D1" presStyleIdx="4" presStyleCnt="7"/>
      <dgm:spPr/>
      <dgm:t>
        <a:bodyPr/>
        <a:lstStyle/>
        <a:p>
          <a:endParaRPr lang="pt-BR"/>
        </a:p>
      </dgm:t>
    </dgm:pt>
    <dgm:pt modelId="{8B13BB56-906C-471F-B983-33A60FAFEB1F}" type="pres">
      <dgm:prSet presAssocID="{5AF5DB7B-AEDD-4B84-B31C-5997836927E4}" presName="connectorText" presStyleLbl="sibTrans2D1" presStyleIdx="4" presStyleCnt="7"/>
      <dgm:spPr/>
      <dgm:t>
        <a:bodyPr/>
        <a:lstStyle/>
        <a:p>
          <a:endParaRPr lang="pt-BR"/>
        </a:p>
      </dgm:t>
    </dgm:pt>
    <dgm:pt modelId="{56D0A894-077C-4FF9-A3CA-829DF63C92C1}" type="pres">
      <dgm:prSet presAssocID="{2DE39EE5-DF5C-484B-9B68-7A8D618B439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F4233E-C24C-44AD-A331-3C3D46D97BC7}" type="pres">
      <dgm:prSet presAssocID="{8C80B3BD-F337-49C8-B0F0-C8AA487881AA}" presName="parTrans" presStyleLbl="sibTrans2D1" presStyleIdx="5" presStyleCnt="7"/>
      <dgm:spPr/>
      <dgm:t>
        <a:bodyPr/>
        <a:lstStyle/>
        <a:p>
          <a:endParaRPr lang="pt-BR"/>
        </a:p>
      </dgm:t>
    </dgm:pt>
    <dgm:pt modelId="{3A2D7283-AD6D-41A2-8FA1-D765A4612276}" type="pres">
      <dgm:prSet presAssocID="{8C80B3BD-F337-49C8-B0F0-C8AA487881AA}" presName="connectorText" presStyleLbl="sibTrans2D1" presStyleIdx="5" presStyleCnt="7"/>
      <dgm:spPr/>
      <dgm:t>
        <a:bodyPr/>
        <a:lstStyle/>
        <a:p>
          <a:endParaRPr lang="pt-BR"/>
        </a:p>
      </dgm:t>
    </dgm:pt>
    <dgm:pt modelId="{1021B135-BED8-4508-94E6-1959EE6DAE46}" type="pres">
      <dgm:prSet presAssocID="{D3AE3439-2A5F-435F-A11C-7DE01E17985D}" presName="node" presStyleLbl="node1" presStyleIdx="5" presStyleCnt="7" custScaleX="107273" custScaleY="9595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F23136-DC91-442C-A4F3-93632D312D2E}" type="pres">
      <dgm:prSet presAssocID="{8A05932A-E103-4FB9-8AFB-B610F46AAB7B}" presName="parTrans" presStyleLbl="sibTrans2D1" presStyleIdx="6" presStyleCnt="7"/>
      <dgm:spPr/>
      <dgm:t>
        <a:bodyPr/>
        <a:lstStyle/>
        <a:p>
          <a:endParaRPr lang="pt-BR"/>
        </a:p>
      </dgm:t>
    </dgm:pt>
    <dgm:pt modelId="{DA3128F3-5527-40E7-868F-837214DF5129}" type="pres">
      <dgm:prSet presAssocID="{8A05932A-E103-4FB9-8AFB-B610F46AAB7B}" presName="connectorText" presStyleLbl="sibTrans2D1" presStyleIdx="6" presStyleCnt="7"/>
      <dgm:spPr/>
      <dgm:t>
        <a:bodyPr/>
        <a:lstStyle/>
        <a:p>
          <a:endParaRPr lang="pt-BR"/>
        </a:p>
      </dgm:t>
    </dgm:pt>
    <dgm:pt modelId="{AD515606-73EB-4B8E-AF18-DC1897C0C783}" type="pres">
      <dgm:prSet presAssocID="{C04D41C6-EF8D-4C6A-A9ED-8B4D6949652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14E88D2-411A-4F44-A941-8D82089A4003}" type="presOf" srcId="{5AF5DB7B-AEDD-4B84-B31C-5997836927E4}" destId="{8B13BB56-906C-471F-B983-33A60FAFEB1F}" srcOrd="1" destOrd="0" presId="urn:microsoft.com/office/officeart/2005/8/layout/radial5"/>
    <dgm:cxn modelId="{EB8913C9-C1AB-40D7-906B-53CE4AB8A5E3}" type="presOf" srcId="{65FB4878-3F46-4103-80F1-1444A43DE6BA}" destId="{B9AE92E0-AB5B-4B43-8091-134B6BA4BD53}" srcOrd="0" destOrd="0" presId="urn:microsoft.com/office/officeart/2005/8/layout/radial5"/>
    <dgm:cxn modelId="{B11CCA2D-BA42-48EA-8ED8-21124B9AFEE6}" type="presOf" srcId="{96847475-DD53-47F1-B853-759FB88482F5}" destId="{35B009F3-5A06-49B8-B112-6192CC850A83}" srcOrd="0" destOrd="0" presId="urn:microsoft.com/office/officeart/2005/8/layout/radial5"/>
    <dgm:cxn modelId="{5D6F321B-1ACD-44AB-A458-A1D62CF9C53F}" srcId="{0DFDB3F8-FB72-4C9A-A334-3D84BCF30FEB}" destId="{C04D41C6-EF8D-4C6A-A9ED-8B4D6949652D}" srcOrd="6" destOrd="0" parTransId="{8A05932A-E103-4FB9-8AFB-B610F46AAB7B}" sibTransId="{C784FBEB-7C56-4FAA-B03B-D3F213A3ECEE}"/>
    <dgm:cxn modelId="{1EDB287A-E1E8-47DE-9D9E-39D903C9601D}" type="presOf" srcId="{0DFDB3F8-FB72-4C9A-A334-3D84BCF30FEB}" destId="{4467F36F-A4B7-4B9A-9D6B-DF6C3669E0E8}" srcOrd="0" destOrd="0" presId="urn:microsoft.com/office/officeart/2005/8/layout/radial5"/>
    <dgm:cxn modelId="{1803AED7-4D02-4978-8220-66DB8FDAFB95}" type="presOf" srcId="{8C80B3BD-F337-49C8-B0F0-C8AA487881AA}" destId="{32F4233E-C24C-44AD-A331-3C3D46D97BC7}" srcOrd="0" destOrd="0" presId="urn:microsoft.com/office/officeart/2005/8/layout/radial5"/>
    <dgm:cxn modelId="{1AE36648-AC68-466E-90D9-13A996F5EE9A}" srcId="{0DFDB3F8-FB72-4C9A-A334-3D84BCF30FEB}" destId="{96847475-DD53-47F1-B853-759FB88482F5}" srcOrd="3" destOrd="0" parTransId="{E5CD205F-7AE4-4455-9BC0-243A7C1D9A1C}" sibTransId="{89A8851E-ED50-4F13-954D-2EA253755C90}"/>
    <dgm:cxn modelId="{8245A218-F0BC-4937-B08E-8CA9463E7680}" srcId="{0DFDB3F8-FB72-4C9A-A334-3D84BCF30FEB}" destId="{65FB4878-3F46-4103-80F1-1444A43DE6BA}" srcOrd="0" destOrd="0" parTransId="{DD0D98EB-41D2-4CED-8178-74E7F2EC238B}" sibTransId="{602F7F82-5F42-42F9-838C-1FA018D6A725}"/>
    <dgm:cxn modelId="{FBC53D08-0665-42B0-A5F2-88C709B72100}" type="presOf" srcId="{583532FF-3877-474E-B3A8-317B0C7E9D8A}" destId="{3EE7D98C-C506-45A0-BCE9-A376A54A2A68}" srcOrd="0" destOrd="0" presId="urn:microsoft.com/office/officeart/2005/8/layout/radial5"/>
    <dgm:cxn modelId="{11501BDB-B97E-4605-9954-7109BD7BB539}" srcId="{0DFDB3F8-FB72-4C9A-A334-3D84BCF30FEB}" destId="{6372FA55-E962-497F-BBC1-9F6E531B277B}" srcOrd="2" destOrd="0" parTransId="{EBC1C40F-8461-451A-9C8B-04051338BF92}" sibTransId="{02D7FBA6-6ABD-48F7-AA5C-44505FEBD0FB}"/>
    <dgm:cxn modelId="{DF813F7D-3FE2-4257-B779-4641E8C05C5E}" type="presOf" srcId="{8A05932A-E103-4FB9-8AFB-B610F46AAB7B}" destId="{DFF23136-DC91-442C-A4F3-93632D312D2E}" srcOrd="0" destOrd="0" presId="urn:microsoft.com/office/officeart/2005/8/layout/radial5"/>
    <dgm:cxn modelId="{728B1BFA-ABE0-4165-B18D-03FAF5FAD3DF}" srcId="{0DFDB3F8-FB72-4C9A-A334-3D84BCF30FEB}" destId="{D3AE3439-2A5F-435F-A11C-7DE01E17985D}" srcOrd="5" destOrd="0" parTransId="{8C80B3BD-F337-49C8-B0F0-C8AA487881AA}" sibTransId="{533F9C37-BC86-4206-BEAF-DD2B41EC07A4}"/>
    <dgm:cxn modelId="{AFF62FAB-D585-423D-8614-AFC65D8746F9}" type="presOf" srcId="{8C80B3BD-F337-49C8-B0F0-C8AA487881AA}" destId="{3A2D7283-AD6D-41A2-8FA1-D765A4612276}" srcOrd="1" destOrd="0" presId="urn:microsoft.com/office/officeart/2005/8/layout/radial5"/>
    <dgm:cxn modelId="{BA2DC75E-2197-4901-BD5F-B562E2A927F7}" type="presOf" srcId="{DD0D98EB-41D2-4CED-8178-74E7F2EC238B}" destId="{448BA924-EF7D-4661-A66C-83181D9E6E85}" srcOrd="1" destOrd="0" presId="urn:microsoft.com/office/officeart/2005/8/layout/radial5"/>
    <dgm:cxn modelId="{5464B3ED-8010-49DA-8591-E5023EFCDC64}" type="presOf" srcId="{E5CD205F-7AE4-4455-9BC0-243A7C1D9A1C}" destId="{59042713-3136-481B-9677-A62DDF29F6A6}" srcOrd="0" destOrd="0" presId="urn:microsoft.com/office/officeart/2005/8/layout/radial5"/>
    <dgm:cxn modelId="{2D956A65-45B5-41A0-958A-09F60531CAAC}" type="presOf" srcId="{6372FA55-E962-497F-BBC1-9F6E531B277B}" destId="{FFAC4ACA-B821-4B10-A1A0-19B494FDD9B8}" srcOrd="0" destOrd="0" presId="urn:microsoft.com/office/officeart/2005/8/layout/radial5"/>
    <dgm:cxn modelId="{FE633017-1543-4908-B1FA-7A764AA0B5F5}" srcId="{60F02F56-4FE4-4FCE-A09B-F2F70C33EACC}" destId="{0DFDB3F8-FB72-4C9A-A334-3D84BCF30FEB}" srcOrd="0" destOrd="0" parTransId="{86A07947-B9E0-4B7F-8A80-31B29E5F18F5}" sibTransId="{68ED9EDB-3B51-4244-8A8E-7423A683E100}"/>
    <dgm:cxn modelId="{16665159-9256-49AB-9974-289A1336BE7E}" type="presOf" srcId="{5AF5DB7B-AEDD-4B84-B31C-5997836927E4}" destId="{12621F09-A2B5-4A74-951A-9188CBD7212B}" srcOrd="0" destOrd="0" presId="urn:microsoft.com/office/officeart/2005/8/layout/radial5"/>
    <dgm:cxn modelId="{15D66DC3-B9FA-4CB8-BCF1-8DA129103250}" type="presOf" srcId="{BF619F0A-6BF2-453A-9E18-9CB7E20CAB90}" destId="{B6AC1A2C-E182-4177-ABCC-7F8F1AADBA40}" srcOrd="0" destOrd="0" presId="urn:microsoft.com/office/officeart/2005/8/layout/radial5"/>
    <dgm:cxn modelId="{59679A86-5C9D-4F1F-96D1-CFB5AD2441B1}" type="presOf" srcId="{EBC1C40F-8461-451A-9C8B-04051338BF92}" destId="{816869F6-E2BB-4289-B84A-A0363447FD26}" srcOrd="1" destOrd="0" presId="urn:microsoft.com/office/officeart/2005/8/layout/radial5"/>
    <dgm:cxn modelId="{61DE8EE2-0084-4E21-B622-144DDBBD6722}" type="presOf" srcId="{E5CD205F-7AE4-4455-9BC0-243A7C1D9A1C}" destId="{849E12BE-58BD-49EE-B8CC-CB9FB63F896F}" srcOrd="1" destOrd="0" presId="urn:microsoft.com/office/officeart/2005/8/layout/radial5"/>
    <dgm:cxn modelId="{9ACC298C-C215-4FCA-918F-6FE7DBCDB527}" type="presOf" srcId="{D3AE3439-2A5F-435F-A11C-7DE01E17985D}" destId="{1021B135-BED8-4508-94E6-1959EE6DAE46}" srcOrd="0" destOrd="0" presId="urn:microsoft.com/office/officeart/2005/8/layout/radial5"/>
    <dgm:cxn modelId="{16E02A6D-78F7-4FBB-97C9-9B6F7CC806DE}" type="presOf" srcId="{DD0D98EB-41D2-4CED-8178-74E7F2EC238B}" destId="{5052D193-1C2F-4E7D-B6C5-228B39B61992}" srcOrd="0" destOrd="0" presId="urn:microsoft.com/office/officeart/2005/8/layout/radial5"/>
    <dgm:cxn modelId="{32126CCD-1F18-43DF-ADC4-C73323E91901}" type="presOf" srcId="{EBC1C40F-8461-451A-9C8B-04051338BF92}" destId="{FE65AA4A-04F9-4094-B11D-AEDF3234E787}" srcOrd="0" destOrd="0" presId="urn:microsoft.com/office/officeart/2005/8/layout/radial5"/>
    <dgm:cxn modelId="{DA7D6C53-5602-4404-893B-A1908FD30AD9}" type="presOf" srcId="{C04D41C6-EF8D-4C6A-A9ED-8B4D6949652D}" destId="{AD515606-73EB-4B8E-AF18-DC1897C0C783}" srcOrd="0" destOrd="0" presId="urn:microsoft.com/office/officeart/2005/8/layout/radial5"/>
    <dgm:cxn modelId="{AC7B3873-37C3-4599-82B6-70255E803D6A}" type="presOf" srcId="{8A05932A-E103-4FB9-8AFB-B610F46AAB7B}" destId="{DA3128F3-5527-40E7-868F-837214DF5129}" srcOrd="1" destOrd="0" presId="urn:microsoft.com/office/officeart/2005/8/layout/radial5"/>
    <dgm:cxn modelId="{129CBDCF-DA9A-4926-86B4-0F08FBC61C51}" srcId="{0DFDB3F8-FB72-4C9A-A334-3D84BCF30FEB}" destId="{BF619F0A-6BF2-453A-9E18-9CB7E20CAB90}" srcOrd="1" destOrd="0" parTransId="{583532FF-3877-474E-B3A8-317B0C7E9D8A}" sibTransId="{B70E226F-5B2E-43FA-9564-C22D0206D3C5}"/>
    <dgm:cxn modelId="{F5D689C3-A9AC-41F8-88E9-D24DB0F6666B}" type="presOf" srcId="{60F02F56-4FE4-4FCE-A09B-F2F70C33EACC}" destId="{6155C168-FD52-4A11-B517-1F62D5F35400}" srcOrd="0" destOrd="0" presId="urn:microsoft.com/office/officeart/2005/8/layout/radial5"/>
    <dgm:cxn modelId="{16129D9C-FB30-4E37-A76B-05A7D080E2BE}" srcId="{0DFDB3F8-FB72-4C9A-A334-3D84BCF30FEB}" destId="{2DE39EE5-DF5C-484B-9B68-7A8D618B439D}" srcOrd="4" destOrd="0" parTransId="{5AF5DB7B-AEDD-4B84-B31C-5997836927E4}" sibTransId="{9101683C-790F-4540-8867-2754EF230D18}"/>
    <dgm:cxn modelId="{067A4185-A601-4B37-BB59-60527FD25775}" type="presOf" srcId="{2DE39EE5-DF5C-484B-9B68-7A8D618B439D}" destId="{56D0A894-077C-4FF9-A3CA-829DF63C92C1}" srcOrd="0" destOrd="0" presId="urn:microsoft.com/office/officeart/2005/8/layout/radial5"/>
    <dgm:cxn modelId="{BFB703EB-A876-4919-B811-D6BA97A32C1A}" type="presOf" srcId="{583532FF-3877-474E-B3A8-317B0C7E9D8A}" destId="{8DADDECD-71D6-4A01-888C-9DF364D70656}" srcOrd="1" destOrd="0" presId="urn:microsoft.com/office/officeart/2005/8/layout/radial5"/>
    <dgm:cxn modelId="{584EFB7C-9AD1-4852-B919-426A495BEFBB}" type="presParOf" srcId="{6155C168-FD52-4A11-B517-1F62D5F35400}" destId="{4467F36F-A4B7-4B9A-9D6B-DF6C3669E0E8}" srcOrd="0" destOrd="0" presId="urn:microsoft.com/office/officeart/2005/8/layout/radial5"/>
    <dgm:cxn modelId="{FEED8A79-B49D-4FDC-87B7-5DDB716D14E5}" type="presParOf" srcId="{6155C168-FD52-4A11-B517-1F62D5F35400}" destId="{5052D193-1C2F-4E7D-B6C5-228B39B61992}" srcOrd="1" destOrd="0" presId="urn:microsoft.com/office/officeart/2005/8/layout/radial5"/>
    <dgm:cxn modelId="{9D05EF28-834A-4C22-B931-E870B5ECADA2}" type="presParOf" srcId="{5052D193-1C2F-4E7D-B6C5-228B39B61992}" destId="{448BA924-EF7D-4661-A66C-83181D9E6E85}" srcOrd="0" destOrd="0" presId="urn:microsoft.com/office/officeart/2005/8/layout/radial5"/>
    <dgm:cxn modelId="{0BE304FF-8ED9-435C-B0B9-C4113D1A9135}" type="presParOf" srcId="{6155C168-FD52-4A11-B517-1F62D5F35400}" destId="{B9AE92E0-AB5B-4B43-8091-134B6BA4BD53}" srcOrd="2" destOrd="0" presId="urn:microsoft.com/office/officeart/2005/8/layout/radial5"/>
    <dgm:cxn modelId="{10A1CA4C-08C3-4501-9522-D2E1D17797FF}" type="presParOf" srcId="{6155C168-FD52-4A11-B517-1F62D5F35400}" destId="{3EE7D98C-C506-45A0-BCE9-A376A54A2A68}" srcOrd="3" destOrd="0" presId="urn:microsoft.com/office/officeart/2005/8/layout/radial5"/>
    <dgm:cxn modelId="{35EAFFDB-4497-4973-B475-A27FCB56B10C}" type="presParOf" srcId="{3EE7D98C-C506-45A0-BCE9-A376A54A2A68}" destId="{8DADDECD-71D6-4A01-888C-9DF364D70656}" srcOrd="0" destOrd="0" presId="urn:microsoft.com/office/officeart/2005/8/layout/radial5"/>
    <dgm:cxn modelId="{04D3C89B-183E-4580-8A35-AE4F08BC13CC}" type="presParOf" srcId="{6155C168-FD52-4A11-B517-1F62D5F35400}" destId="{B6AC1A2C-E182-4177-ABCC-7F8F1AADBA40}" srcOrd="4" destOrd="0" presId="urn:microsoft.com/office/officeart/2005/8/layout/radial5"/>
    <dgm:cxn modelId="{CAFF3EEE-9BF0-460E-83AD-A27FC3184F26}" type="presParOf" srcId="{6155C168-FD52-4A11-B517-1F62D5F35400}" destId="{FE65AA4A-04F9-4094-B11D-AEDF3234E787}" srcOrd="5" destOrd="0" presId="urn:microsoft.com/office/officeart/2005/8/layout/radial5"/>
    <dgm:cxn modelId="{32CE6E2C-1E28-49AF-B36C-2F64D509773F}" type="presParOf" srcId="{FE65AA4A-04F9-4094-B11D-AEDF3234E787}" destId="{816869F6-E2BB-4289-B84A-A0363447FD26}" srcOrd="0" destOrd="0" presId="urn:microsoft.com/office/officeart/2005/8/layout/radial5"/>
    <dgm:cxn modelId="{F9D4417D-26DD-414D-A0D6-793A7A86BAB8}" type="presParOf" srcId="{6155C168-FD52-4A11-B517-1F62D5F35400}" destId="{FFAC4ACA-B821-4B10-A1A0-19B494FDD9B8}" srcOrd="6" destOrd="0" presId="urn:microsoft.com/office/officeart/2005/8/layout/radial5"/>
    <dgm:cxn modelId="{1D420897-C9F4-4D31-B1CE-C4363813EC38}" type="presParOf" srcId="{6155C168-FD52-4A11-B517-1F62D5F35400}" destId="{59042713-3136-481B-9677-A62DDF29F6A6}" srcOrd="7" destOrd="0" presId="urn:microsoft.com/office/officeart/2005/8/layout/radial5"/>
    <dgm:cxn modelId="{18C351E2-77B2-4B40-A6F0-D2356D5BCE7D}" type="presParOf" srcId="{59042713-3136-481B-9677-A62DDF29F6A6}" destId="{849E12BE-58BD-49EE-B8CC-CB9FB63F896F}" srcOrd="0" destOrd="0" presId="urn:microsoft.com/office/officeart/2005/8/layout/radial5"/>
    <dgm:cxn modelId="{1F69931A-42F1-4DAC-9DA5-5C3A0A5689A8}" type="presParOf" srcId="{6155C168-FD52-4A11-B517-1F62D5F35400}" destId="{35B009F3-5A06-49B8-B112-6192CC850A83}" srcOrd="8" destOrd="0" presId="urn:microsoft.com/office/officeart/2005/8/layout/radial5"/>
    <dgm:cxn modelId="{344294D0-07CA-4C66-87CF-4C4A2C78C802}" type="presParOf" srcId="{6155C168-FD52-4A11-B517-1F62D5F35400}" destId="{12621F09-A2B5-4A74-951A-9188CBD7212B}" srcOrd="9" destOrd="0" presId="urn:microsoft.com/office/officeart/2005/8/layout/radial5"/>
    <dgm:cxn modelId="{B428772E-D1C0-4BBE-8E8C-FFB4BA7C0220}" type="presParOf" srcId="{12621F09-A2B5-4A74-951A-9188CBD7212B}" destId="{8B13BB56-906C-471F-B983-33A60FAFEB1F}" srcOrd="0" destOrd="0" presId="urn:microsoft.com/office/officeart/2005/8/layout/radial5"/>
    <dgm:cxn modelId="{8E860DAE-6AFD-49F8-962B-E42A3E50784B}" type="presParOf" srcId="{6155C168-FD52-4A11-B517-1F62D5F35400}" destId="{56D0A894-077C-4FF9-A3CA-829DF63C92C1}" srcOrd="10" destOrd="0" presId="urn:microsoft.com/office/officeart/2005/8/layout/radial5"/>
    <dgm:cxn modelId="{2A292EA0-B649-4AA6-BA2B-85C42C5049F4}" type="presParOf" srcId="{6155C168-FD52-4A11-B517-1F62D5F35400}" destId="{32F4233E-C24C-44AD-A331-3C3D46D97BC7}" srcOrd="11" destOrd="0" presId="urn:microsoft.com/office/officeart/2005/8/layout/radial5"/>
    <dgm:cxn modelId="{989A36BD-1E92-4581-A2A6-D4706BFB3EF8}" type="presParOf" srcId="{32F4233E-C24C-44AD-A331-3C3D46D97BC7}" destId="{3A2D7283-AD6D-41A2-8FA1-D765A4612276}" srcOrd="0" destOrd="0" presId="urn:microsoft.com/office/officeart/2005/8/layout/radial5"/>
    <dgm:cxn modelId="{E78E1BBE-3BB9-414E-B72C-3418577FE0DE}" type="presParOf" srcId="{6155C168-FD52-4A11-B517-1F62D5F35400}" destId="{1021B135-BED8-4508-94E6-1959EE6DAE46}" srcOrd="12" destOrd="0" presId="urn:microsoft.com/office/officeart/2005/8/layout/radial5"/>
    <dgm:cxn modelId="{75CE7FC3-7532-462F-9E00-8B6C32C3A6D5}" type="presParOf" srcId="{6155C168-FD52-4A11-B517-1F62D5F35400}" destId="{DFF23136-DC91-442C-A4F3-93632D312D2E}" srcOrd="13" destOrd="0" presId="urn:microsoft.com/office/officeart/2005/8/layout/radial5"/>
    <dgm:cxn modelId="{6F22C256-7927-4C7F-8AE6-C211DA4F4F5C}" type="presParOf" srcId="{DFF23136-DC91-442C-A4F3-93632D312D2E}" destId="{DA3128F3-5527-40E7-868F-837214DF5129}" srcOrd="0" destOrd="0" presId="urn:microsoft.com/office/officeart/2005/8/layout/radial5"/>
    <dgm:cxn modelId="{C142378D-4C9C-41D5-91C2-793A169826EC}" type="presParOf" srcId="{6155C168-FD52-4A11-B517-1F62D5F35400}" destId="{AD515606-73EB-4B8E-AF18-DC1897C0C783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67F36F-A4B7-4B9A-9D6B-DF6C3669E0E8}">
      <dsp:nvSpPr>
        <dsp:cNvPr id="0" name=""/>
        <dsp:cNvSpPr/>
      </dsp:nvSpPr>
      <dsp:spPr>
        <a:xfrm>
          <a:off x="3511373" y="2392739"/>
          <a:ext cx="1529189" cy="1271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HACCP</a:t>
          </a:r>
          <a:endParaRPr lang="pt-BR" sz="2400" kern="1200" dirty="0"/>
        </a:p>
      </dsp:txBody>
      <dsp:txXfrm>
        <a:off x="3511373" y="2392739"/>
        <a:ext cx="1529189" cy="1271982"/>
      </dsp:txXfrm>
    </dsp:sp>
    <dsp:sp modelId="{5052D193-1C2F-4E7D-B6C5-228B39B61992}">
      <dsp:nvSpPr>
        <dsp:cNvPr id="0" name=""/>
        <dsp:cNvSpPr/>
      </dsp:nvSpPr>
      <dsp:spPr>
        <a:xfrm rot="16036807">
          <a:off x="3991516" y="1679903"/>
          <a:ext cx="467888" cy="571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16036807">
        <a:off x="3991516" y="1679903"/>
        <a:ext cx="467888" cy="571303"/>
      </dsp:txXfrm>
    </dsp:sp>
    <dsp:sp modelId="{B9AE92E0-AB5B-4B43-8091-134B6BA4BD53}">
      <dsp:nvSpPr>
        <dsp:cNvPr id="0" name=""/>
        <dsp:cNvSpPr/>
      </dsp:nvSpPr>
      <dsp:spPr>
        <a:xfrm>
          <a:off x="3411868" y="0"/>
          <a:ext cx="1512273" cy="1512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1. Análise de perigos</a:t>
          </a:r>
          <a:endParaRPr lang="pt-BR" sz="1400" kern="1200" dirty="0"/>
        </a:p>
      </dsp:txBody>
      <dsp:txXfrm>
        <a:off x="3411868" y="0"/>
        <a:ext cx="1512273" cy="1512273"/>
      </dsp:txXfrm>
    </dsp:sp>
    <dsp:sp modelId="{3EE7D98C-C506-45A0-BCE9-A376A54A2A68}">
      <dsp:nvSpPr>
        <dsp:cNvPr id="0" name=""/>
        <dsp:cNvSpPr/>
      </dsp:nvSpPr>
      <dsp:spPr>
        <a:xfrm rot="19285714">
          <a:off x="4920158" y="2058588"/>
          <a:ext cx="428267" cy="571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19285714">
        <a:off x="4920158" y="2058588"/>
        <a:ext cx="428267" cy="571303"/>
      </dsp:txXfrm>
    </dsp:sp>
    <dsp:sp modelId="{B6AC1A2C-E182-4177-ABCC-7F8F1AADBA40}">
      <dsp:nvSpPr>
        <dsp:cNvPr id="0" name=""/>
        <dsp:cNvSpPr/>
      </dsp:nvSpPr>
      <dsp:spPr>
        <a:xfrm>
          <a:off x="5294683" y="857196"/>
          <a:ext cx="1512273" cy="1512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2. Identificação e definição do </a:t>
          </a:r>
          <a:r>
            <a:rPr lang="pt-BR" sz="1400" kern="1200" dirty="0" err="1" smtClean="0"/>
            <a:t>PCC’s</a:t>
          </a:r>
          <a:endParaRPr lang="pt-BR" sz="1400" kern="1200" dirty="0" smtClean="0"/>
        </a:p>
      </dsp:txBody>
      <dsp:txXfrm>
        <a:off x="5294683" y="857196"/>
        <a:ext cx="1512273" cy="1512273"/>
      </dsp:txXfrm>
    </dsp:sp>
    <dsp:sp modelId="{FE65AA4A-04F9-4094-B11D-AEDF3234E787}">
      <dsp:nvSpPr>
        <dsp:cNvPr id="0" name=""/>
        <dsp:cNvSpPr/>
      </dsp:nvSpPr>
      <dsp:spPr>
        <a:xfrm rot="771429">
          <a:off x="5170785" y="2993142"/>
          <a:ext cx="401571" cy="571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771429">
        <a:off x="5170785" y="2993142"/>
        <a:ext cx="401571" cy="571303"/>
      </dsp:txXfrm>
    </dsp:sp>
    <dsp:sp modelId="{FFAC4ACA-B821-4B10-A1A0-19B494FDD9B8}">
      <dsp:nvSpPr>
        <dsp:cNvPr id="0" name=""/>
        <dsp:cNvSpPr/>
      </dsp:nvSpPr>
      <dsp:spPr>
        <a:xfrm>
          <a:off x="5733035" y="2777742"/>
          <a:ext cx="1512273" cy="1512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3. Estabelecimento do limites críticos de controle</a:t>
          </a:r>
          <a:endParaRPr lang="pt-BR" sz="1400" kern="1200" dirty="0"/>
        </a:p>
      </dsp:txBody>
      <dsp:txXfrm>
        <a:off x="5733035" y="2777742"/>
        <a:ext cx="1512273" cy="1512273"/>
      </dsp:txXfrm>
    </dsp:sp>
    <dsp:sp modelId="{59042713-3136-481B-9677-A62DDF29F6A6}">
      <dsp:nvSpPr>
        <dsp:cNvPr id="0" name=""/>
        <dsp:cNvSpPr/>
      </dsp:nvSpPr>
      <dsp:spPr>
        <a:xfrm rot="3857143">
          <a:off x="4514336" y="3701415"/>
          <a:ext cx="446286" cy="571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3857143">
        <a:off x="4514336" y="3701415"/>
        <a:ext cx="446286" cy="571303"/>
      </dsp:txXfrm>
    </dsp:sp>
    <dsp:sp modelId="{35B009F3-5A06-49B8-B112-6192CC850A83}">
      <dsp:nvSpPr>
        <dsp:cNvPr id="0" name=""/>
        <dsp:cNvSpPr/>
      </dsp:nvSpPr>
      <dsp:spPr>
        <a:xfrm>
          <a:off x="4401194" y="4317901"/>
          <a:ext cx="1719485" cy="1512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4. </a:t>
          </a:r>
          <a:r>
            <a:rPr lang="pt-BR" sz="1400" kern="1200" dirty="0" err="1" smtClean="0"/>
            <a:t>Monitorização</a:t>
          </a:r>
          <a:r>
            <a:rPr lang="pt-BR" sz="1400" kern="1200" dirty="0" smtClean="0"/>
            <a:t> de </a:t>
          </a:r>
          <a:r>
            <a:rPr lang="pt-BR" sz="1400" kern="1200" dirty="0" err="1" smtClean="0"/>
            <a:t>PCC’s</a:t>
          </a:r>
          <a:endParaRPr lang="pt-BR" sz="1400" kern="1200" dirty="0"/>
        </a:p>
      </dsp:txBody>
      <dsp:txXfrm>
        <a:off x="4401194" y="4317901"/>
        <a:ext cx="1719485" cy="1512273"/>
      </dsp:txXfrm>
    </dsp:sp>
    <dsp:sp modelId="{12621F09-A2B5-4A74-951A-9188CBD7212B}">
      <dsp:nvSpPr>
        <dsp:cNvPr id="0" name=""/>
        <dsp:cNvSpPr/>
      </dsp:nvSpPr>
      <dsp:spPr>
        <a:xfrm rot="6942857">
          <a:off x="3583396" y="3708692"/>
          <a:ext cx="455113" cy="571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6942857">
        <a:off x="3583396" y="3708692"/>
        <a:ext cx="455113" cy="571303"/>
      </dsp:txXfrm>
    </dsp:sp>
    <dsp:sp modelId="{56D0A894-077C-4FF9-A3CA-829DF63C92C1}">
      <dsp:nvSpPr>
        <dsp:cNvPr id="0" name=""/>
        <dsp:cNvSpPr/>
      </dsp:nvSpPr>
      <dsp:spPr>
        <a:xfrm>
          <a:off x="2534863" y="4317901"/>
          <a:ext cx="1512273" cy="1512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5. Definição de ações corretivas</a:t>
          </a:r>
          <a:endParaRPr lang="pt-BR" sz="1400" kern="1200" dirty="0"/>
        </a:p>
      </dsp:txBody>
      <dsp:txXfrm>
        <a:off x="2534863" y="4317901"/>
        <a:ext cx="1512273" cy="1512273"/>
      </dsp:txXfrm>
    </dsp:sp>
    <dsp:sp modelId="{32F4233E-C24C-44AD-A331-3C3D46D97BC7}">
      <dsp:nvSpPr>
        <dsp:cNvPr id="0" name=""/>
        <dsp:cNvSpPr/>
      </dsp:nvSpPr>
      <dsp:spPr>
        <a:xfrm rot="10028571">
          <a:off x="3016490" y="2987743"/>
          <a:ext cx="375058" cy="571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10028571">
        <a:off x="3016490" y="2987743"/>
        <a:ext cx="375058" cy="571303"/>
      </dsp:txXfrm>
    </dsp:sp>
    <dsp:sp modelId="{1021B135-BED8-4508-94E6-1959EE6DAE46}">
      <dsp:nvSpPr>
        <dsp:cNvPr id="0" name=""/>
        <dsp:cNvSpPr/>
      </dsp:nvSpPr>
      <dsp:spPr>
        <a:xfrm>
          <a:off x="1251634" y="2808313"/>
          <a:ext cx="1622261" cy="1451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6. Procedimentos de </a:t>
          </a:r>
          <a:r>
            <a:rPr lang="pt-BR" sz="1400" kern="1200" smtClean="0"/>
            <a:t>verificação do sistema HACCP</a:t>
          </a:r>
          <a:endParaRPr lang="pt-BR" sz="1400" kern="1200" dirty="0"/>
        </a:p>
      </dsp:txBody>
      <dsp:txXfrm>
        <a:off x="1251634" y="2808313"/>
        <a:ext cx="1622261" cy="1451132"/>
      </dsp:txXfrm>
    </dsp:sp>
    <dsp:sp modelId="{DFF23136-DC91-442C-A4F3-93632D312D2E}">
      <dsp:nvSpPr>
        <dsp:cNvPr id="0" name=""/>
        <dsp:cNvSpPr/>
      </dsp:nvSpPr>
      <dsp:spPr>
        <a:xfrm rot="13114286">
          <a:off x="3203511" y="2058588"/>
          <a:ext cx="428267" cy="571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13114286">
        <a:off x="3203511" y="2058588"/>
        <a:ext cx="428267" cy="571303"/>
      </dsp:txXfrm>
    </dsp:sp>
    <dsp:sp modelId="{AD515606-73EB-4B8E-AF18-DC1897C0C783}">
      <dsp:nvSpPr>
        <dsp:cNvPr id="0" name=""/>
        <dsp:cNvSpPr/>
      </dsp:nvSpPr>
      <dsp:spPr>
        <a:xfrm>
          <a:off x="1744980" y="857196"/>
          <a:ext cx="1512273" cy="1512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7. Registros documentais</a:t>
          </a:r>
          <a:endParaRPr lang="pt-BR" sz="1400" kern="1200" dirty="0"/>
        </a:p>
      </dsp:txBody>
      <dsp:txXfrm>
        <a:off x="1744980" y="857196"/>
        <a:ext cx="1512273" cy="1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8F84-18B6-409D-894B-2F818C76FAFC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05DC-91E9-4162-97CD-AC2FA983A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8F84-18B6-409D-894B-2F818C76FAFC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05DC-91E9-4162-97CD-AC2FA983A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8F84-18B6-409D-894B-2F818C76FAFC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05DC-91E9-4162-97CD-AC2FA983A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8F84-18B6-409D-894B-2F818C76FAFC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05DC-91E9-4162-97CD-AC2FA983A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8F84-18B6-409D-894B-2F818C76FAFC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05DC-91E9-4162-97CD-AC2FA983A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8F84-18B6-409D-894B-2F818C76FAFC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05DC-91E9-4162-97CD-AC2FA983A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8F84-18B6-409D-894B-2F818C76FAFC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05DC-91E9-4162-97CD-AC2FA983A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8F84-18B6-409D-894B-2F818C76FAFC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05DC-91E9-4162-97CD-AC2FA983A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8F84-18B6-409D-894B-2F818C76FAFC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05DC-91E9-4162-97CD-AC2FA983A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8F84-18B6-409D-894B-2F818C76FAFC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05DC-91E9-4162-97CD-AC2FA983A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8F84-18B6-409D-894B-2F818C76FAFC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05DC-91E9-4162-97CD-AC2FA983A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B8F84-18B6-409D-894B-2F818C76FAFC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D05DC-91E9-4162-97CD-AC2FA983A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arolinemirandaborges.blogspot.com.br/2013/02/appcc-analise-de-perigos-e-pontos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Segurança Alimentar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chemeClr val="accent1">
                    <a:lumMod val="50000"/>
                  </a:schemeClr>
                </a:solidFill>
              </a:rPr>
              <a:t>HACCP</a:t>
            </a:r>
            <a:endParaRPr lang="pt-BR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476672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Escola Superior de Agronomia “Luiz de Queiroz” – USP</a:t>
            </a:r>
          </a:p>
          <a:p>
            <a:pPr algn="ctr"/>
            <a:r>
              <a:rPr lang="pt-BR" sz="2400" dirty="0"/>
              <a:t>Genética e Questões Socioambientais– LGN0479</a:t>
            </a:r>
            <a:endParaRPr lang="pt-BR" sz="24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971600" y="486916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Alunas: Fernanda </a:t>
            </a:r>
            <a:r>
              <a:rPr lang="pt-BR" dirty="0" err="1" smtClean="0"/>
              <a:t>Francetto</a:t>
            </a:r>
            <a:r>
              <a:rPr lang="pt-BR" dirty="0" smtClean="0"/>
              <a:t> Juliano</a:t>
            </a:r>
          </a:p>
          <a:p>
            <a:pPr algn="r"/>
            <a:r>
              <a:rPr lang="pt-BR" dirty="0" smtClean="0"/>
              <a:t>Renata Cristina Casemiro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779912" y="61653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Agosto, 2013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Princípios de HACCP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Estabelecer limites críticos para as medidas preventivas associadas a cada PCC.</a:t>
            </a:r>
          </a:p>
          <a:p>
            <a:pPr marL="514350" indent="-514350">
              <a:buNone/>
            </a:pPr>
            <a:r>
              <a:rPr lang="pt-BR" dirty="0"/>
              <a:t>	</a:t>
            </a:r>
            <a:r>
              <a:rPr lang="pt-BR" dirty="0" smtClean="0"/>
              <a:t>Ex.: limites para pH, temperatura, tempo...</a:t>
            </a:r>
          </a:p>
          <a:p>
            <a:pPr marL="514350" indent="-514350">
              <a:buNone/>
            </a:pPr>
            <a:endParaRPr lang="pt-BR" dirty="0"/>
          </a:p>
          <a:p>
            <a:pPr marL="514350" indent="-514350">
              <a:buNone/>
            </a:pP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 Estabelecer os procedimentos de 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monitoramento 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para cada ponto crítico.</a:t>
            </a:r>
          </a:p>
          <a:p>
            <a:pPr marL="514350" indent="-514350">
              <a:buNone/>
            </a:pPr>
            <a:r>
              <a:rPr lang="pt-BR" dirty="0"/>
              <a:t>	</a:t>
            </a:r>
            <a:r>
              <a:rPr lang="pt-BR" dirty="0" smtClean="0"/>
              <a:t>Ex.: Planilhas de controle</a:t>
            </a:r>
          </a:p>
          <a:p>
            <a:pPr marL="514350" indent="-51435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Princípios de HACCP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 Estabelecer ações corretivas, para quando 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 monitoramento 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indicar que ocorreu um desvio em relação ao limite crítico</a:t>
            </a:r>
          </a:p>
          <a:p>
            <a:pPr marL="514350" indent="-514350">
              <a:buNone/>
            </a:pPr>
            <a:r>
              <a:rPr lang="pt-BR" dirty="0"/>
              <a:t>	</a:t>
            </a:r>
            <a:r>
              <a:rPr lang="pt-BR" dirty="0" smtClean="0"/>
              <a:t>Ex.: Eliminar produto, reprocessamento...</a:t>
            </a:r>
          </a:p>
          <a:p>
            <a:pPr marL="514350" indent="-514350">
              <a:buNone/>
            </a:pPr>
            <a:endParaRPr lang="pt-BR" dirty="0"/>
          </a:p>
          <a:p>
            <a:pPr marL="514350" indent="-514350">
              <a:buNone/>
            </a:pP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 Estabelecer procedimento de verificação  de que o sistema HACCP está funcionando corretamente</a:t>
            </a:r>
          </a:p>
          <a:p>
            <a:pPr marL="514350" indent="-514350">
              <a:buNone/>
            </a:pPr>
            <a:r>
              <a:rPr lang="pt-BR" dirty="0"/>
              <a:t>	</a:t>
            </a:r>
            <a:r>
              <a:rPr lang="pt-BR" dirty="0" smtClean="0"/>
              <a:t>Ex.: Auditorias internas e externas</a:t>
            </a:r>
          </a:p>
          <a:p>
            <a:pPr marL="514350" indent="-51435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Princípios de HACCP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7. Estabelecer formas de registros que documentem o HACCP</a:t>
            </a:r>
          </a:p>
          <a:p>
            <a:pPr marL="514350" indent="-514350">
              <a:buNone/>
            </a:pPr>
            <a:r>
              <a:rPr lang="pt-BR" dirty="0"/>
              <a:t>	</a:t>
            </a:r>
            <a:r>
              <a:rPr lang="pt-BR" dirty="0" smtClean="0"/>
              <a:t>Funcionam como prova de que tudo está sendo feito para garantir a segurança.</a:t>
            </a:r>
          </a:p>
          <a:p>
            <a:pPr marL="514350" indent="-51435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HACCP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2530" name="Picture 2" descr="http://1.bp.blogspot.com/-OgFg2XmAEvc/USoz0jVsxdI/AAAAAAAAARs/czvwMIgm6qw/s1600/Planilha+de+Identifica%C3%A7%C3%A3o+dos+PC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8617688" cy="4130031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23528" y="1196752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Planilha de identificação dos pontos críticos de controle</a:t>
            </a:r>
            <a:endParaRPr lang="pt-BR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6211669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</a:t>
            </a:r>
            <a:r>
              <a:rPr lang="pt-BR" sz="1400" dirty="0" smtClean="0">
                <a:hlinkClick r:id="rId3"/>
              </a:rPr>
              <a:t>http://carolinemirandaborges.blogspot.com.br/2013/02/appcc-analise-de-perigos-e-pontos.html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Vantagens do HACCP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800" dirty="0"/>
              <a:t>B</a:t>
            </a:r>
            <a:r>
              <a:rPr lang="pt-BR" sz="2800" dirty="0" smtClean="0"/>
              <a:t>enefícios </a:t>
            </a:r>
            <a:r>
              <a:rPr lang="pt-BR" sz="2800" dirty="0"/>
              <a:t>para as empresas e para </a:t>
            </a:r>
            <a:r>
              <a:rPr lang="pt-BR" sz="2800" dirty="0" smtClean="0"/>
              <a:t>os consumidores: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/>
              <a:t>- Se aplica a toda a cadeia </a:t>
            </a:r>
            <a:r>
              <a:rPr lang="pt-BR" sz="2800" dirty="0" smtClean="0"/>
              <a:t>alimentar;</a:t>
            </a: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- Reforça a imagem da empresa e a confiança</a:t>
            </a:r>
          </a:p>
          <a:p>
            <a:pPr marL="0" indent="0" algn="just">
              <a:buNone/>
            </a:pPr>
            <a:r>
              <a:rPr lang="pt-BR" sz="2800" dirty="0" smtClean="0"/>
              <a:t>dos consumidores;</a:t>
            </a: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- Controla os perigos com origem nos </a:t>
            </a:r>
            <a:r>
              <a:rPr lang="pt-BR" sz="2800" dirty="0" smtClean="0"/>
              <a:t>alimentos;</a:t>
            </a: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- Promove uma filosofia de prevenção em</a:t>
            </a:r>
          </a:p>
          <a:p>
            <a:pPr marL="0" indent="0" algn="just">
              <a:buNone/>
            </a:pPr>
            <a:r>
              <a:rPr lang="pt-BR" sz="2800" dirty="0"/>
              <a:t>detrimento do </a:t>
            </a:r>
            <a:r>
              <a:rPr lang="pt-BR" sz="2800" dirty="0" smtClean="0"/>
              <a:t>controle </a:t>
            </a:r>
            <a:r>
              <a:rPr lang="pt-BR" sz="2800" dirty="0"/>
              <a:t>baseado no produto final,</a:t>
            </a:r>
          </a:p>
          <a:p>
            <a:pPr marL="0" indent="0" algn="just">
              <a:buNone/>
            </a:pPr>
            <a:r>
              <a:rPr lang="pt-BR" sz="2800" dirty="0"/>
              <a:t>reduzindo os </a:t>
            </a:r>
            <a:r>
              <a:rPr lang="pt-BR" sz="2800" dirty="0" smtClean="0"/>
              <a:t>desperdícios;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58908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Vantagens do HACCP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- Facilita as oportunidades de </a:t>
            </a:r>
            <a:r>
              <a:rPr lang="pt-BR" sz="2800" dirty="0" smtClean="0"/>
              <a:t>comércio;</a:t>
            </a: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- Providencia documentos que evidenciam </a:t>
            </a:r>
            <a:r>
              <a:rPr lang="pt-BR" sz="2800" dirty="0" smtClean="0"/>
              <a:t>o controle </a:t>
            </a:r>
            <a:r>
              <a:rPr lang="pt-BR" sz="2800" dirty="0"/>
              <a:t>do </a:t>
            </a:r>
            <a:r>
              <a:rPr lang="pt-BR" sz="2800" dirty="0" smtClean="0"/>
              <a:t>processo;</a:t>
            </a: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- Evidencia a conformidade com </a:t>
            </a:r>
            <a:r>
              <a:rPr lang="pt-BR" sz="2800" dirty="0" smtClean="0"/>
              <a:t>as especificações</a:t>
            </a:r>
            <a:r>
              <a:rPr lang="pt-BR" sz="2800" dirty="0"/>
              <a:t>, códigos de práticas </a:t>
            </a:r>
            <a:r>
              <a:rPr lang="pt-BR" sz="2800" dirty="0" smtClean="0"/>
              <a:t>e/ou legislação.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1649403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ncrypted-tbn0.gstatic.com/images?q=tbn:ANd9GcRAtGoDGZhHsIiF1mpWK9QRaEx1al87DUtXfep28tWxCl-X-uB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908720"/>
            <a:ext cx="5832648" cy="5832648"/>
          </a:xfrm>
          <a:prstGeom prst="rect">
            <a:avLst/>
          </a:prstGeom>
          <a:noFill/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95936" y="2060848"/>
            <a:ext cx="3417639" cy="1362075"/>
          </a:xfrm>
        </p:spPr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O que é HACCP? 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- A sigla HACCP é a abreviatura de: 	</a:t>
            </a:r>
          </a:p>
          <a:p>
            <a:pPr>
              <a:buNone/>
            </a:pPr>
            <a:r>
              <a:rPr lang="pt-BR" dirty="0" smtClean="0"/>
              <a:t>	</a:t>
            </a:r>
          </a:p>
          <a:p>
            <a:pPr algn="ctr">
              <a:buNone/>
            </a:pPr>
            <a:r>
              <a:rPr lang="pt-BR" b="1" u="sng" dirty="0" smtClean="0">
                <a:sym typeface="Wingdings" pitchFamily="2" charset="2"/>
              </a:rPr>
              <a:t>H</a:t>
            </a:r>
            <a:r>
              <a:rPr lang="pt-BR" dirty="0" smtClean="0">
                <a:sym typeface="Wingdings" pitchFamily="2" charset="2"/>
              </a:rPr>
              <a:t>azard </a:t>
            </a:r>
            <a:r>
              <a:rPr lang="pt-BR" b="1" u="sng" dirty="0" smtClean="0">
                <a:sym typeface="Wingdings" pitchFamily="2" charset="2"/>
              </a:rPr>
              <a:t>A</a:t>
            </a:r>
            <a:r>
              <a:rPr lang="pt-BR" dirty="0" smtClean="0">
                <a:sym typeface="Wingdings" pitchFamily="2" charset="2"/>
              </a:rPr>
              <a:t>nalysis and </a:t>
            </a:r>
            <a:r>
              <a:rPr lang="pt-BR" b="1" u="sng" dirty="0" smtClean="0">
                <a:sym typeface="Wingdings" pitchFamily="2" charset="2"/>
              </a:rPr>
              <a:t>C</a:t>
            </a:r>
            <a:r>
              <a:rPr lang="pt-BR" dirty="0" smtClean="0">
                <a:sym typeface="Wingdings" pitchFamily="2" charset="2"/>
              </a:rPr>
              <a:t>ritical </a:t>
            </a:r>
            <a:r>
              <a:rPr lang="pt-BR" b="1" u="sng" dirty="0" smtClean="0">
                <a:sym typeface="Wingdings" pitchFamily="2" charset="2"/>
              </a:rPr>
              <a:t>C</a:t>
            </a:r>
            <a:r>
              <a:rPr lang="pt-BR" dirty="0" smtClean="0">
                <a:sym typeface="Wingdings" pitchFamily="2" charset="2"/>
              </a:rPr>
              <a:t>ontrol </a:t>
            </a:r>
            <a:r>
              <a:rPr lang="pt-BR" b="1" u="sng" dirty="0" smtClean="0">
                <a:sym typeface="Wingdings" pitchFamily="2" charset="2"/>
              </a:rPr>
              <a:t>P</a:t>
            </a:r>
            <a:r>
              <a:rPr lang="pt-BR" dirty="0" smtClean="0">
                <a:sym typeface="Wingdings" pitchFamily="2" charset="2"/>
              </a:rPr>
              <a:t>oint</a:t>
            </a:r>
          </a:p>
          <a:p>
            <a:pPr algn="ctr">
              <a:buNone/>
            </a:pPr>
            <a:endParaRPr lang="pt-BR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pt-BR" dirty="0" smtClean="0">
                <a:sym typeface="Wingdings" pitchFamily="2" charset="2"/>
              </a:rPr>
              <a:t>que se traduz por....</a:t>
            </a:r>
          </a:p>
          <a:p>
            <a:pPr algn="ctr">
              <a:buNone/>
            </a:pPr>
            <a:endParaRPr lang="pt-BR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pt-BR" dirty="0" smtClean="0">
                <a:sym typeface="Wingdings" pitchFamily="2" charset="2"/>
              </a:rPr>
              <a:t>	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Análise de Perigos e Controle de Pontos Críticos</a:t>
            </a:r>
          </a:p>
          <a:p>
            <a:pPr>
              <a:buNone/>
            </a:pPr>
            <a:endParaRPr lang="pt-BR" dirty="0">
              <a:sym typeface="Wingdings" pitchFamily="2" charset="2"/>
            </a:endParaRPr>
          </a:p>
          <a:p>
            <a:pPr>
              <a:buNone/>
            </a:pPr>
            <a:r>
              <a:rPr lang="pt-BR" dirty="0" smtClean="0">
                <a:sym typeface="Wingdings" pitchFamily="2" charset="2"/>
              </a:rPr>
              <a:t>	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Origem do sistema HACCP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/>
              <a:t>Desenvolvido </a:t>
            </a:r>
            <a:r>
              <a:rPr lang="pt-BR" sz="2800" dirty="0"/>
              <a:t>nos anos 60 pela empresa </a:t>
            </a:r>
            <a:r>
              <a:rPr lang="pt-BR" sz="2800" dirty="0" err="1" smtClean="0"/>
              <a:t>Pillsbury</a:t>
            </a:r>
            <a:r>
              <a:rPr lang="pt-BR" sz="2800" dirty="0"/>
              <a:t> </a:t>
            </a:r>
            <a:r>
              <a:rPr lang="pt-BR" sz="2800" dirty="0" smtClean="0"/>
              <a:t>Corporation </a:t>
            </a:r>
            <a:r>
              <a:rPr lang="pt-BR" sz="2800" dirty="0"/>
              <a:t>(EUA),em colaboração com </a:t>
            </a:r>
            <a:r>
              <a:rPr lang="pt-BR" sz="2800" dirty="0" smtClean="0"/>
              <a:t>os laboratórios </a:t>
            </a:r>
            <a:r>
              <a:rPr lang="pt-BR" sz="2800" dirty="0"/>
              <a:t>do Exército dos Estados Unidos e </a:t>
            </a:r>
            <a:r>
              <a:rPr lang="pt-BR" sz="2800" dirty="0" smtClean="0"/>
              <a:t>a pedido </a:t>
            </a:r>
            <a:r>
              <a:rPr lang="pt-BR" sz="2800" dirty="0"/>
              <a:t>da NASA com o </a:t>
            </a:r>
            <a:r>
              <a:rPr lang="pt-BR" sz="2800" dirty="0" smtClean="0"/>
              <a:t>objetivo </a:t>
            </a:r>
            <a:r>
              <a:rPr lang="pt-BR" sz="2800" dirty="0"/>
              <a:t>de </a:t>
            </a:r>
            <a:r>
              <a:rPr lang="pt-BR" sz="2800" dirty="0" smtClean="0"/>
              <a:t>produzir alimentos </a:t>
            </a:r>
            <a:r>
              <a:rPr lang="pt-BR" sz="2800" dirty="0"/>
              <a:t>seguros para o programa espacial </a:t>
            </a:r>
            <a:r>
              <a:rPr lang="pt-BR" sz="2800" dirty="0" smtClean="0"/>
              <a:t>dos Estados </a:t>
            </a:r>
            <a:r>
              <a:rPr lang="pt-BR" sz="2800" dirty="0"/>
              <a:t>Unidos da América do </a:t>
            </a:r>
            <a:r>
              <a:rPr lang="pt-BR" sz="2800" dirty="0" smtClean="0"/>
              <a:t>Norte.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188895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Origem do sistema HACCP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1980 - OMS, ICMSF e FAO recomendam metodologia para empresas </a:t>
            </a:r>
            <a:r>
              <a:rPr lang="pt-BR" sz="2800" dirty="0"/>
              <a:t>do </a:t>
            </a:r>
            <a:r>
              <a:rPr lang="pt-BR" sz="2800" dirty="0" smtClean="0"/>
              <a:t>setor alimentar.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1993 - Comitê </a:t>
            </a:r>
            <a:r>
              <a:rPr lang="pt-BR" sz="2800" dirty="0"/>
              <a:t>da Higiene dos </a:t>
            </a:r>
            <a:r>
              <a:rPr lang="pt-BR" sz="2800" dirty="0" smtClean="0"/>
              <a:t>Alimentos da </a:t>
            </a:r>
            <a:r>
              <a:rPr lang="pt-BR" sz="2800" dirty="0"/>
              <a:t>Comissão do </a:t>
            </a:r>
            <a:r>
              <a:rPr lang="pt-BR" sz="2800" i="1" dirty="0" err="1"/>
              <a:t>Codex</a:t>
            </a:r>
            <a:r>
              <a:rPr lang="pt-BR" sz="2800" i="1" dirty="0"/>
              <a:t> </a:t>
            </a:r>
            <a:r>
              <a:rPr lang="pt-BR" sz="2800" i="1" dirty="0" err="1" smtClean="0"/>
              <a:t>Alimentarius</a:t>
            </a:r>
            <a:r>
              <a:rPr lang="pt-BR" sz="2800" i="1" dirty="0" smtClean="0"/>
              <a:t> </a:t>
            </a:r>
            <a:r>
              <a:rPr lang="pt-BR" sz="2800" dirty="0" smtClean="0"/>
              <a:t>publicou:</a:t>
            </a:r>
            <a:endParaRPr lang="pt-BR" sz="28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800" i="1" dirty="0">
                <a:solidFill>
                  <a:srgbClr val="FF0000"/>
                </a:solidFill>
              </a:rPr>
              <a:t>Guia para aplicação do Sistema </a:t>
            </a:r>
            <a:r>
              <a:rPr lang="pt-BR" sz="2800" i="1" dirty="0" smtClean="0">
                <a:solidFill>
                  <a:srgbClr val="FF0000"/>
                </a:solidFill>
              </a:rPr>
              <a:t>HACCP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dirty="0"/>
              <a:t>- L</a:t>
            </a:r>
            <a:r>
              <a:rPr lang="pt-BR" sz="2800" dirty="0" smtClean="0"/>
              <a:t>egislação comunitária pela Diretiva </a:t>
            </a:r>
            <a:r>
              <a:rPr lang="pt-BR" sz="2800" dirty="0"/>
              <a:t>93/43 do Conselho, de 14 </a:t>
            </a:r>
            <a:r>
              <a:rPr lang="pt-BR" sz="2800" dirty="0" smtClean="0"/>
              <a:t>de Junho de 1993: </a:t>
            </a:r>
            <a:endParaRPr lang="pt-BR" sz="28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800" i="1" dirty="0" smtClean="0">
                <a:solidFill>
                  <a:srgbClr val="FF0000"/>
                </a:solidFill>
              </a:rPr>
              <a:t>Decreto-Lei </a:t>
            </a:r>
            <a:r>
              <a:rPr lang="pt-BR" sz="2800" i="1" dirty="0">
                <a:solidFill>
                  <a:srgbClr val="FF0000"/>
                </a:solidFill>
              </a:rPr>
              <a:t>n.º 67/98, de 18 de </a:t>
            </a:r>
            <a:r>
              <a:rPr lang="pt-BR" sz="2800" i="1" dirty="0" smtClean="0">
                <a:solidFill>
                  <a:srgbClr val="FF0000"/>
                </a:solidFill>
              </a:rPr>
              <a:t>Março 1998.</a:t>
            </a:r>
            <a:endParaRPr lang="pt-BR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78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Objetivo do HACCP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pt-BR" dirty="0" smtClean="0">
                <a:sym typeface="Wingdings" pitchFamily="2" charset="2"/>
              </a:rPr>
              <a:t>Prevenir, Reduzir, Minimizar </a:t>
            </a:r>
            <a:r>
              <a:rPr lang="pt-BR" dirty="0">
                <a:sym typeface="Wingdings" pitchFamily="2" charset="2"/>
              </a:rPr>
              <a:t>riscos associados com </a:t>
            </a:r>
            <a:r>
              <a:rPr lang="pt-BR" dirty="0" smtClean="0">
                <a:sym typeface="Wingdings" pitchFamily="2" charset="2"/>
              </a:rPr>
              <a:t>alimentos</a:t>
            </a:r>
          </a:p>
          <a:p>
            <a:pPr marL="0" indent="0" algn="ctr">
              <a:buNone/>
            </a:pPr>
            <a:endParaRPr lang="pt-BR" dirty="0" smtClean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....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té limites aceitáveis</a:t>
            </a:r>
          </a:p>
          <a:p>
            <a:pPr marL="0" indent="0" algn="just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6147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Sistema HACCP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525963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pt-BR" sz="2800" dirty="0" smtClean="0"/>
              <a:t>Sistema preventivo de controle da segurança alimentar;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pt-BR" sz="2800" dirty="0" smtClean="0"/>
              <a:t>Identifica perigos específicos e as medidas preventivas para controle em todas as etapas de produção;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pt-BR" sz="2800" dirty="0" smtClean="0"/>
              <a:t>Baseia-se numa abordagem sistemática, documentada e verificável;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pt-BR" sz="2800" dirty="0" smtClean="0"/>
              <a:t>Resulta da aplicação do bom senso e princípios técnicos e científicas através de uma reflexão sobre diversas questões.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Implementação do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HACCP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u="sng" dirty="0" smtClean="0"/>
              <a:t>– Início:</a:t>
            </a:r>
            <a:endParaRPr lang="pt-BR" b="1" u="sng" dirty="0"/>
          </a:p>
          <a:p>
            <a:pPr marL="0" indent="0">
              <a:buNone/>
            </a:pPr>
            <a:r>
              <a:rPr lang="pt-BR" dirty="0" smtClean="0"/>
              <a:t>	• </a:t>
            </a:r>
            <a:r>
              <a:rPr lang="pt-BR" dirty="0"/>
              <a:t>Definição do âmbito</a:t>
            </a:r>
          </a:p>
          <a:p>
            <a:pPr marL="0" indent="0">
              <a:buNone/>
            </a:pPr>
            <a:r>
              <a:rPr lang="pt-BR" dirty="0" smtClean="0"/>
              <a:t>	• </a:t>
            </a:r>
            <a:r>
              <a:rPr lang="pt-BR" dirty="0"/>
              <a:t>Formação da </a:t>
            </a:r>
            <a:r>
              <a:rPr lang="pt-BR" dirty="0" smtClean="0"/>
              <a:t>Equipe </a:t>
            </a:r>
            <a:r>
              <a:rPr lang="pt-BR" dirty="0"/>
              <a:t>HACCP</a:t>
            </a:r>
          </a:p>
          <a:p>
            <a:pPr marL="0" indent="0">
              <a:buNone/>
            </a:pPr>
            <a:r>
              <a:rPr lang="pt-BR" b="1" u="sng" dirty="0" smtClean="0"/>
              <a:t>– Planejamento:</a:t>
            </a:r>
            <a:endParaRPr lang="pt-BR" b="1" u="sng" dirty="0"/>
          </a:p>
          <a:p>
            <a:pPr marL="0" indent="0">
              <a:buNone/>
            </a:pPr>
            <a:r>
              <a:rPr lang="pt-BR" dirty="0" smtClean="0"/>
              <a:t>	• </a:t>
            </a:r>
            <a:r>
              <a:rPr lang="pt-BR" dirty="0"/>
              <a:t>Descrição produto e processo</a:t>
            </a:r>
          </a:p>
          <a:p>
            <a:pPr marL="0" indent="0">
              <a:buNone/>
            </a:pPr>
            <a:r>
              <a:rPr lang="pt-BR" dirty="0" smtClean="0"/>
              <a:t>	• </a:t>
            </a:r>
            <a:r>
              <a:rPr lang="pt-BR" dirty="0"/>
              <a:t>Identificação de perigos/riscos</a:t>
            </a:r>
          </a:p>
          <a:p>
            <a:pPr marL="0" indent="0">
              <a:buNone/>
            </a:pPr>
            <a:r>
              <a:rPr lang="pt-BR" dirty="0" smtClean="0"/>
              <a:t>	• </a:t>
            </a:r>
            <a:r>
              <a:rPr lang="pt-BR" dirty="0"/>
              <a:t>Identificação de PCC/Medidas de </a:t>
            </a:r>
            <a:r>
              <a:rPr lang="pt-BR" dirty="0" smtClean="0"/>
              <a:t>controle</a:t>
            </a:r>
            <a:endParaRPr lang="pt-BR" dirty="0"/>
          </a:p>
          <a:p>
            <a:pPr marL="0" indent="0">
              <a:buNone/>
            </a:pPr>
            <a:r>
              <a:rPr lang="pt-BR" b="1" u="sng" dirty="0" smtClean="0"/>
              <a:t>– Implementação:</a:t>
            </a:r>
            <a:endParaRPr lang="pt-BR" b="1" u="sng" dirty="0"/>
          </a:p>
          <a:p>
            <a:pPr marL="0" indent="0">
              <a:buNone/>
            </a:pPr>
            <a:r>
              <a:rPr lang="pt-BR" dirty="0" smtClean="0"/>
              <a:t>	• </a:t>
            </a:r>
            <a:r>
              <a:rPr lang="pt-BR" dirty="0" smtClean="0"/>
              <a:t>Monitoramento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• Ações Corretivas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• </a:t>
            </a:r>
            <a:r>
              <a:rPr lang="pt-BR" dirty="0"/>
              <a:t>Registos/Arquivo</a:t>
            </a:r>
          </a:p>
          <a:p>
            <a:pPr marL="0" indent="0">
              <a:buNone/>
            </a:pPr>
            <a:r>
              <a:rPr lang="pt-BR" dirty="0" smtClean="0"/>
              <a:t>	• </a:t>
            </a:r>
            <a:r>
              <a:rPr lang="pt-BR" dirty="0"/>
              <a:t>Verificação</a:t>
            </a:r>
          </a:p>
          <a:p>
            <a:pPr marL="0" indent="0">
              <a:buNone/>
            </a:pPr>
            <a:r>
              <a:rPr lang="pt-BR" dirty="0" smtClean="0"/>
              <a:t>	• Correções </a:t>
            </a:r>
            <a:r>
              <a:rPr lang="pt-BR" dirty="0"/>
              <a:t>ao sistema</a:t>
            </a:r>
          </a:p>
        </p:txBody>
      </p:sp>
    </p:spTree>
    <p:extLst>
      <p:ext uri="{BB962C8B-B14F-4D97-AF65-F5344CB8AC3E}">
        <p14:creationId xmlns:p14="http://schemas.microsoft.com/office/powerpoint/2010/main" xmlns="" val="423892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3401376"/>
              </p:ext>
            </p:extLst>
          </p:nvPr>
        </p:nvGraphicFramePr>
        <p:xfrm>
          <a:off x="323528" y="620688"/>
          <a:ext cx="849694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Princípios de HACCP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  Realizar uma análise de perigos</a:t>
            </a:r>
          </a:p>
          <a:p>
            <a:pPr marL="514350" indent="-514350">
              <a:buNone/>
            </a:pPr>
            <a:r>
              <a:rPr lang="pt-BR" dirty="0" smtClean="0"/>
              <a:t>	Preparar uma lista de passos no processo onde perigos significativos podem ocorrer e descrever medidas preventivas.</a:t>
            </a:r>
          </a:p>
          <a:p>
            <a:pPr marL="514350" indent="-514350">
              <a:buNone/>
            </a:pPr>
            <a:endParaRPr lang="pt-BR" dirty="0"/>
          </a:p>
          <a:p>
            <a:pPr marL="514350" indent="-514350">
              <a:buNone/>
            </a:pP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Identificar os </a:t>
            </a:r>
            <a:r>
              <a:rPr lang="pt-B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PCCs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do processo</a:t>
            </a:r>
          </a:p>
          <a:p>
            <a:pPr marL="514350" indent="-514350">
              <a:buNone/>
            </a:pPr>
            <a:r>
              <a:rPr lang="pt-BR" dirty="0"/>
              <a:t>	</a:t>
            </a:r>
            <a:r>
              <a:rPr lang="pt-BR" dirty="0" smtClean="0"/>
              <a:t>Quais os pontos do processo onde pode ser identificados perigos que podem ser controlados e eliminados?</a:t>
            </a:r>
            <a:endParaRPr lang="pt-BR" dirty="0"/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455</Words>
  <Application>Microsoft Office PowerPoint</Application>
  <PresentationFormat>Apresentação na tela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Segurança Alimentar</vt:lpstr>
      <vt:lpstr>O que é HACCP? </vt:lpstr>
      <vt:lpstr>Origem do sistema HACCP</vt:lpstr>
      <vt:lpstr>Origem do sistema HACCP</vt:lpstr>
      <vt:lpstr>Objetivo do HACCP</vt:lpstr>
      <vt:lpstr>Sistema HACCP</vt:lpstr>
      <vt:lpstr>Implementação do HACCP</vt:lpstr>
      <vt:lpstr>Slide 8</vt:lpstr>
      <vt:lpstr>Princípios de HACCP</vt:lpstr>
      <vt:lpstr> Princípios de HACCP</vt:lpstr>
      <vt:lpstr>Princípios de HACCP</vt:lpstr>
      <vt:lpstr> Princípios de HACCP</vt:lpstr>
      <vt:lpstr>HACCP</vt:lpstr>
      <vt:lpstr>Vantagens do HACCP</vt:lpstr>
      <vt:lpstr>Vantagens do HACCP</vt:lpstr>
      <vt:lpstr>Obrigada!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Segurança Alimentar</dc:title>
  <dc:creator>Familia Juliano</dc:creator>
  <cp:lastModifiedBy>Familia Juliano</cp:lastModifiedBy>
  <cp:revision>18</cp:revision>
  <dcterms:created xsi:type="dcterms:W3CDTF">2013-08-19T13:34:27Z</dcterms:created>
  <dcterms:modified xsi:type="dcterms:W3CDTF">2013-08-30T17:00:51Z</dcterms:modified>
</cp:coreProperties>
</file>