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4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5150-4FD7-4802-B0EB-D52217513A72}" type="datetime1">
              <a:rPr lang="en-US" smtClean="0"/>
              <a:pPr/>
              <a:t>8/20/2012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Camila Luvezuti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8/20/2012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543800" cy="3312368"/>
          </a:xfrm>
        </p:spPr>
        <p:txBody>
          <a:bodyPr/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EQUALIZAÇÃO </a:t>
            </a:r>
            <a:r>
              <a:rPr lang="pt-BR" b="1" dirty="0"/>
              <a:t>DE RESÍDUOS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/>
              <a:t>Camila </a:t>
            </a:r>
            <a:r>
              <a:rPr lang="pt-BR" sz="3000" dirty="0" err="1" smtClean="0"/>
              <a:t>Luvezuti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97502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Equalização de resíduos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</a:t>
            </a:r>
            <a:r>
              <a:rPr lang="pt-BR" dirty="0" smtClean="0"/>
              <a:t>s </a:t>
            </a:r>
            <a:r>
              <a:rPr lang="pt-BR" dirty="0"/>
              <a:t>líquidos separados pela peneira e o resultante do adensamento da </a:t>
            </a:r>
            <a:r>
              <a:rPr lang="pt-BR" dirty="0" smtClean="0"/>
              <a:t>parte sólida </a:t>
            </a:r>
            <a:r>
              <a:rPr lang="pt-BR" dirty="0"/>
              <a:t>são conduzidos a um tanque de equalização para adequação da vazão de trabalho</a:t>
            </a:r>
            <a:r>
              <a:rPr lang="pt-BR" b="1" dirty="0"/>
              <a:t>, </a:t>
            </a:r>
            <a:r>
              <a:rPr lang="pt-BR" b="1" dirty="0" smtClean="0"/>
              <a:t>evitando sobrecargas </a:t>
            </a:r>
            <a:r>
              <a:rPr lang="pt-BR" dirty="0"/>
              <a:t>e aumentando a eficiência do Sistema de </a:t>
            </a:r>
            <a:r>
              <a:rPr lang="pt-BR" dirty="0" smtClean="0"/>
              <a:t>Tratamento. </a:t>
            </a:r>
          </a:p>
          <a:p>
            <a:pPr marL="0" indent="0" algn="just">
              <a:buNone/>
            </a:pPr>
            <a:r>
              <a:rPr lang="pt-BR" dirty="0" smtClean="0"/>
              <a:t>Uma </a:t>
            </a:r>
            <a:r>
              <a:rPr lang="pt-BR" dirty="0"/>
              <a:t>mistura de bactérias específicas para operar em baixo nível de oxigênio é </a:t>
            </a:r>
            <a:r>
              <a:rPr lang="pt-BR" dirty="0" smtClean="0"/>
              <a:t>adicionada ao </a:t>
            </a:r>
            <a:r>
              <a:rPr lang="pt-BR" dirty="0"/>
              <a:t>material que abastece o equalizador, visando manter uma população </a:t>
            </a:r>
            <a:r>
              <a:rPr lang="pt-BR" dirty="0" smtClean="0"/>
              <a:t>microbiana adequada para </a:t>
            </a:r>
            <a:r>
              <a:rPr lang="pt-BR" dirty="0"/>
              <a:t>acelerar a decomposição e melhorar a fluidez do material, reduzindo os problemas </a:t>
            </a:r>
            <a:r>
              <a:rPr lang="pt-BR" dirty="0" smtClean="0"/>
              <a:t>de </a:t>
            </a:r>
            <a:r>
              <a:rPr lang="pt-BR" b="1" dirty="0" smtClean="0"/>
              <a:t>entupimentos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sz="1500" dirty="0" smtClean="0"/>
              <a:t>(</a:t>
            </a:r>
            <a:r>
              <a:rPr lang="pt-BR" sz="1500" dirty="0" err="1" smtClean="0"/>
              <a:t>Perdomo</a:t>
            </a:r>
            <a:r>
              <a:rPr lang="pt-BR" sz="1500" dirty="0" smtClean="0"/>
              <a:t>, 2001)</a:t>
            </a: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204824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Equalização de resíduos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2"/>
            <a:ext cx="75608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Tipos de arranjos de equalização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Na linha do processo: todo o fluxo passa pelo</a:t>
            </a:r>
          </a:p>
          <a:p>
            <a:pPr marL="0" indent="0">
              <a:buNone/>
            </a:pPr>
            <a:r>
              <a:rPr lang="pt-BR" dirty="0" smtClean="0"/>
              <a:t>tanque de equalização</a:t>
            </a:r>
          </a:p>
          <a:p>
            <a:pPr marL="0" indent="0">
              <a:buFont typeface="Wingdings" pitchFamily="2" charset="2"/>
              <a:buChar char="Ø"/>
            </a:pPr>
            <a:r>
              <a:rPr lang="pt-BR" dirty="0" smtClean="0"/>
              <a:t>Fora da linha do processo: apenas uma fração do fluxo acima de uma vazão pré-determinada é direcionada para o tanque de equalização</a:t>
            </a:r>
          </a:p>
          <a:p>
            <a:pPr marL="0" indent="0">
              <a:buFont typeface="Wingdings" pitchFamily="2" charset="2"/>
              <a:buChar char="Ø"/>
            </a:pPr>
            <a:endParaRPr lang="pt-BR" dirty="0" smtClean="0"/>
          </a:p>
          <a:p>
            <a:pPr marL="0" indent="0" algn="r">
              <a:buNone/>
            </a:pPr>
            <a:r>
              <a:rPr lang="pt-BR" sz="1300" dirty="0" smtClean="0"/>
              <a:t>Prof. Carlos </a:t>
            </a:r>
            <a:r>
              <a:rPr lang="pt-BR" sz="1300" dirty="0" err="1" smtClean="0"/>
              <a:t>Ernando</a:t>
            </a:r>
            <a:r>
              <a:rPr lang="pt-BR" sz="1300" dirty="0" smtClean="0"/>
              <a:t> da Silva - Tratamento de Resíduos e Impactos Ambientais - UFSM/CT/HDS</a:t>
            </a:r>
          </a:p>
          <a:p>
            <a:pPr marL="0" indent="0">
              <a:buFont typeface="Wingdings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049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Equalização de resíduos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7"/>
            <a:ext cx="7600326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32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Equalização de resíduos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Benefícios da </a:t>
            </a:r>
            <a:r>
              <a:rPr lang="pt-BR" b="1" dirty="0" smtClean="0"/>
              <a:t>equalização</a:t>
            </a:r>
            <a:endParaRPr lang="pt-BR" b="1" dirty="0"/>
          </a:p>
          <a:p>
            <a:pPr>
              <a:buFont typeface="Wingdings" pitchFamily="2" charset="2"/>
              <a:buChar char="Ø"/>
            </a:pPr>
            <a:r>
              <a:rPr lang="pt-BR" dirty="0"/>
              <a:t>Tratamento biológico: eliminação choque de cargas,</a:t>
            </a:r>
          </a:p>
          <a:p>
            <a:pPr marL="0" indent="0">
              <a:buNone/>
            </a:pPr>
            <a:r>
              <a:rPr lang="pt-BR" dirty="0"/>
              <a:t>diluição de substâncias inibidoras, estabilização do pH</a:t>
            </a:r>
            <a:r>
              <a:rPr lang="pt-BR" dirty="0" smtClean="0"/>
              <a:t>.</a:t>
            </a:r>
            <a:endParaRPr lang="pt-BR" dirty="0"/>
          </a:p>
          <a:p>
            <a:pPr>
              <a:buFont typeface="Wingdings" pitchFamily="2" charset="2"/>
              <a:buChar char="Ø"/>
            </a:pPr>
            <a:r>
              <a:rPr lang="pt-BR" dirty="0"/>
              <a:t>Carga constante de sólidos no </a:t>
            </a:r>
            <a:r>
              <a:rPr lang="pt-BR" dirty="0" err="1"/>
              <a:t>decantador</a:t>
            </a:r>
            <a:r>
              <a:rPr lang="pt-BR" dirty="0"/>
              <a:t> </a:t>
            </a:r>
            <a:r>
              <a:rPr lang="pt-BR" dirty="0" smtClean="0"/>
              <a:t>secundário leva </a:t>
            </a:r>
            <a:r>
              <a:rPr lang="pt-BR" dirty="0"/>
              <a:t>uma melhor qualidade do efluente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Redução área de filtração do efluente, aumento </a:t>
            </a:r>
            <a:r>
              <a:rPr lang="pt-BR" dirty="0" smtClean="0"/>
              <a:t>da eficiência </a:t>
            </a:r>
            <a:r>
              <a:rPr lang="pt-BR" dirty="0"/>
              <a:t>da filtração, uniformidade na </a:t>
            </a:r>
            <a:r>
              <a:rPr lang="pt-BR" dirty="0" err="1" smtClean="0"/>
              <a:t>retrolavagem</a:t>
            </a:r>
            <a:r>
              <a:rPr lang="pt-BR" dirty="0" smtClean="0"/>
              <a:t> dos </a:t>
            </a:r>
            <a:r>
              <a:rPr lang="pt-BR" dirty="0"/>
              <a:t>filtros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Plantas químicas, amortecimento das cargas </a:t>
            </a:r>
            <a:r>
              <a:rPr lang="pt-BR" dirty="0" smtClean="0"/>
              <a:t>aumenta o </a:t>
            </a:r>
            <a:r>
              <a:rPr lang="pt-BR" dirty="0"/>
              <a:t>controle de alimentação dos reagentes e confiança </a:t>
            </a:r>
            <a:r>
              <a:rPr lang="pt-BR" dirty="0" smtClean="0"/>
              <a:t>do processo</a:t>
            </a:r>
            <a:endParaRPr lang="pt-BR" dirty="0"/>
          </a:p>
          <a:p>
            <a:pPr>
              <a:buFont typeface="Wingdings" pitchFamily="2" charset="2"/>
              <a:buChar char="Ø"/>
            </a:pPr>
            <a:r>
              <a:rPr lang="pt-BR" dirty="0"/>
              <a:t>Opção atrativa para aumento da performance </a:t>
            </a:r>
            <a:r>
              <a:rPr lang="pt-BR" dirty="0" smtClean="0"/>
              <a:t>de plantas </a:t>
            </a:r>
            <a:r>
              <a:rPr lang="pt-BR" dirty="0"/>
              <a:t>de tratamento sobrecarregadas</a:t>
            </a:r>
            <a:r>
              <a:rPr lang="pt-BR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pt-BR" dirty="0"/>
          </a:p>
          <a:p>
            <a:pPr marL="0" indent="0" algn="r">
              <a:buNone/>
            </a:pPr>
            <a:r>
              <a:rPr lang="pt-BR" sz="1700" dirty="0"/>
              <a:t>Prof. Carlos </a:t>
            </a:r>
            <a:r>
              <a:rPr lang="pt-BR" sz="1700" dirty="0" err="1"/>
              <a:t>Ernando</a:t>
            </a:r>
            <a:r>
              <a:rPr lang="pt-BR" sz="1700" dirty="0"/>
              <a:t> da Silva - Tratamento de Resíduos e Impactos Ambientais - UFSM/CT/HDS</a:t>
            </a:r>
          </a:p>
        </p:txBody>
      </p:sp>
    </p:spTree>
    <p:extLst>
      <p:ext uri="{BB962C8B-B14F-4D97-AF65-F5344CB8AC3E}">
        <p14:creationId xmlns:p14="http://schemas.microsoft.com/office/powerpoint/2010/main" val="31622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Equalização de resíduos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Principais Aplicações do Tanque de Equalização</a:t>
            </a: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Tratamento de Esgotos Domésticos - ETE;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Tratamento de Efluentes Industriais - ETE;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Lagoas de tratamento de efluentes líquidos;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Aterros sanitários de resíduos sólidos urbanos;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Aterros de resíduos sólidos industriais;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Reservatórios e lagoas de água potável.</a:t>
            </a:r>
          </a:p>
          <a:p>
            <a:endParaRPr lang="pt-BR" dirty="0" smtClean="0"/>
          </a:p>
          <a:p>
            <a:pPr marL="0" indent="0" algn="r">
              <a:buNone/>
            </a:pPr>
            <a:r>
              <a:rPr lang="pt-BR" sz="1300" dirty="0" smtClean="0"/>
              <a:t>Fonte: agetec.com.br</a:t>
            </a:r>
            <a:endParaRPr lang="pt-BR" sz="1300" dirty="0"/>
          </a:p>
        </p:txBody>
      </p:sp>
    </p:spTree>
    <p:extLst>
      <p:ext uri="{BB962C8B-B14F-4D97-AF65-F5344CB8AC3E}">
        <p14:creationId xmlns:p14="http://schemas.microsoft.com/office/powerpoint/2010/main" val="57052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65098"/>
            <a:ext cx="4740986" cy="3292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Equalização de resíduos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4552950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955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</TotalTime>
  <Words>308</Words>
  <Application>Microsoft Office PowerPoint</Application>
  <PresentationFormat>Apresentação na tela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Adjacência</vt:lpstr>
      <vt:lpstr>   EQUALIZAÇÃO DE RESÍDUOS </vt:lpstr>
      <vt:lpstr>Equalização de resíduos</vt:lpstr>
      <vt:lpstr>Equalização de resíduos</vt:lpstr>
      <vt:lpstr>Equalização de resíduos</vt:lpstr>
      <vt:lpstr>Equalização de resíduos</vt:lpstr>
      <vt:lpstr>Equalização de resíduos</vt:lpstr>
      <vt:lpstr>Equalização de resíduos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Camila</dc:creator>
  <cp:lastModifiedBy>Camila</cp:lastModifiedBy>
  <cp:revision>5</cp:revision>
  <dcterms:created xsi:type="dcterms:W3CDTF">2012-08-20T18:01:07Z</dcterms:created>
  <dcterms:modified xsi:type="dcterms:W3CDTF">2012-08-20T18:40:32Z</dcterms:modified>
</cp:coreProperties>
</file>