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798BFC-1E92-4948-BC8D-930F459318CE}" type="datetimeFigureOut">
              <a:rPr lang="pt-BR" smtClean="0"/>
              <a:t>25/09/2013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F8F3C8E-2EBD-4528-AB01-35DB1983BBD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889897" y="1893853"/>
            <a:ext cx="5648623" cy="1204306"/>
          </a:xfrm>
        </p:spPr>
        <p:txBody>
          <a:bodyPr/>
          <a:lstStyle/>
          <a:p>
            <a:r>
              <a:rPr lang="pt-BR" dirty="0" smtClean="0"/>
              <a:t>A invenção da pop </a:t>
            </a:r>
            <a:r>
              <a:rPr lang="pt-BR" dirty="0" err="1" smtClean="0"/>
              <a:t>music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372200" y="58052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Carla </a:t>
            </a:r>
            <a:r>
              <a:rPr lang="pt-BR" dirty="0" err="1" smtClean="0"/>
              <a:t>Bacci</a:t>
            </a:r>
            <a:r>
              <a:rPr lang="pt-BR" dirty="0" smtClean="0"/>
              <a:t> de Melo</a:t>
            </a:r>
          </a:p>
          <a:p>
            <a:r>
              <a:rPr lang="pt-BR" dirty="0" smtClean="0"/>
              <a:t>Péricles Santos Matos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3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4536504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Mcdonaldização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” da rádio: complexa mistura de novas técnicas de programação 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marketing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Sistema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de piloto automático das rádios em todo o território dos EUA, a partir de uma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control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room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”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época, ir ao ar no rádio ou aparecer em um clipe na MTV eram a única maneira de se vender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discos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Os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valores ganhados por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payola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não eram declarados, não se pagava imposto nenhum, por isso que a justiça interferiu no sistema</a:t>
            </a:r>
          </a:p>
          <a:p>
            <a:pPr lvl="0" algn="just"/>
            <a:r>
              <a:rPr lang="pt-BR" sz="24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9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4752528"/>
          </a:xfrm>
        </p:spPr>
        <p:txBody>
          <a:bodyPr anchor="ctr"/>
          <a:lstStyle/>
          <a:p>
            <a:r>
              <a:rPr lang="pt-BR" sz="24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Prêmios Grammy – acontecimento de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impacto</a:t>
            </a: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Mostrar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aos americanos que não existem fronteiras na história da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musica</a:t>
            </a: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“A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passagem para o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mainstream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é o que querem todos os artistas em busca de público e mais ainda todas as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majors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em busca de dinheiro; ao mesmo tempo, é a crítica recorrente feita pelos puristas à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comercialização”</a:t>
            </a:r>
          </a:p>
          <a:p>
            <a:pPr lvl="0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David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Geffen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não considera que exista uma diferença entre a música criada por motivos idealistas e a música criada para ganhar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dinheiro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Geffen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conseguiu tornar o Nirvana popular, ao mesmo tempo preservando sua autenticidade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49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4680520"/>
          </a:xfrm>
        </p:spPr>
        <p:txBody>
          <a:bodyPr anchor="ctr"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A MTV foi lançada em 1981, e era conhecida como “uma torneira de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clipes”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indústria do disco deu-se conta dos benefícios da cooperação com o canal musical: vídeo gerava publicidade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gratuita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Através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da MTV um artista rapidamente se tornava </a:t>
            </a: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mainstream</a:t>
            </a:r>
            <a:endParaRPr lang="pt-BR" sz="2400" dirty="0" smtClean="0">
              <a:latin typeface="Aparajita" pitchFamily="34" charset="0"/>
              <a:cs typeface="Aparajita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MTV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gera o elo que faltava entre a cultura e o marketing</a:t>
            </a:r>
          </a:p>
        </p:txBody>
      </p:sp>
    </p:spTree>
    <p:extLst>
      <p:ext uri="{BB962C8B-B14F-4D97-AF65-F5344CB8AC3E}">
        <p14:creationId xmlns:p14="http://schemas.microsoft.com/office/powerpoint/2010/main" val="19085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4536504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Para os dirigentes brancos do canal, a musica negra era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uum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gênero, um nicho, e até Michael Jackson era vetado, indo ao ar somente em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1983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MTV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entra para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mainstream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troca o rock pelo pop e o R&amp;B e se abre definitivamente para 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negros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era da internet , o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Youtube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representa uma perigosa concorrência para os canais musicais da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televisão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MTV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deu as costas aos clipes, banalizados na internet, passando a preferir formatos mais interativos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516636" lvl="4" indent="0" algn="just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-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Reality shows</a:t>
            </a:r>
            <a:endParaRPr lang="pt-BR" sz="2400" dirty="0">
              <a:latin typeface="Aparajita" pitchFamily="34" charset="0"/>
              <a:cs typeface="Aparajita" pitchFamily="34" charset="0"/>
            </a:endParaRPr>
          </a:p>
          <a:p>
            <a:pPr marL="516636" lvl="4" indent="0" algn="just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- Stand-up comedy</a:t>
            </a:r>
            <a:endParaRPr lang="pt-BR" sz="2400" dirty="0">
              <a:latin typeface="Aparajita" pitchFamily="34" charset="0"/>
              <a:cs typeface="Aparajita" pitchFamily="34" charset="0"/>
            </a:endParaRPr>
          </a:p>
          <a:p>
            <a:pPr marL="516636" lvl="4" indent="0" algn="just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- Talk-show</a:t>
            </a:r>
            <a:endParaRPr lang="pt-BR" sz="2400" dirty="0">
              <a:latin typeface="Aparajita" pitchFamily="34" charset="0"/>
              <a:cs typeface="Aparajita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2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4680520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Também optou por entrar no digital e adotar os novos hábitos dos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jovens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Pretende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acompanhas a geração Internet, que quer todos os conteúdos, a todo momento, em todos 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suportes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“Algo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essencial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hava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ocorrido na cultura dos EUA, entre a arte e o entretenimento, entre a elite e as massas, e também entre a cultura e a minoria negra, e que essa transformação fora decisiva para propulsionar as indústrias criativas americanas em todo o mundo”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0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4608512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Produtora de Discos </a:t>
            </a: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– “a cidade dos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hits”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Casa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modesta com garagem transformada em estúdio </a:t>
            </a:r>
            <a:r>
              <a:rPr lang="pt-BR" sz="2400" dirty="0" smtClean="0">
                <a:latin typeface="Aparajita" pitchFamily="34" charset="0"/>
                <a:cs typeface="Aparajita" pitchFamily="34" charset="0"/>
                <a:sym typeface="Wingdings"/>
              </a:rPr>
              <a:t>-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Studio 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Dizem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que a música pop foi inventada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ali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Detroit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– centro urbano de pobreza, violência e segregação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social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White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flight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a fuga dos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brancos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83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% de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negros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Berry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Gordy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tentou vender jazz em bairro de jovens que se interessavam somente por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rhythm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and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blues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chave é a questão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racial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Música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negra produzida por brancos e marginalizada</a:t>
            </a:r>
          </a:p>
          <a:p>
            <a:pPr marL="0" indent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3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640960" cy="4680520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Detroit é um dos destinos do grande êxodo dos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negros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Produtora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– separação entre editor (Publisher) e produtor (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Manager)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Sucesso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foi estratégia de marketing: produzir música “crossover”, feita e controlada por negros para os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brancos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Objetivo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defesa da comunidade negra, do Black Power e do orgulho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negro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Estratégia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de marketing utilizada atualmente por muitas marcas: para atingir jovens brancos é preciso tornar a musica “hip” entre os jovens negros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1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953" y="764704"/>
            <a:ext cx="8964488" cy="3672408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Jazz provou, antes de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Gordy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, que existia um vasto publico branco para a musica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negra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Novidade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de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musica negra vendida e comercializada internacionalmente para brancos como musica popular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americana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Atravessar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a “color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line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” e deixar de ter um nicho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próprio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Gordy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pretendia tornar-se o líder da musica americana como um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todo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Tornou-se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um dos inventores da pop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music</a:t>
            </a:r>
            <a:endParaRPr lang="pt-BR" sz="2400" dirty="0">
              <a:latin typeface="Aparajita" pitchFamily="34" charset="0"/>
              <a:cs typeface="Aparajita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88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3600400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Décadas de 60 e 70,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levou mais de cem títulos ao Top 10 “Pop” da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Billboard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(referência para o público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branco)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Paralelamente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, Michael Jackson e outros entraram para 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Epic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Records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Michael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entra para os Top 10 em três categorias: R&amp;B, Pop 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Dance/Disco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Estratégia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de “crossover” de Berry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Gordy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deu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certo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A produtora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foi vendida em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1988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O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selo e o catálogo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Motown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pertencem hoje à multinacional Vivendi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40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1800200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Musica Pop não é um movimento histórico, não é gênero musical – está sempre sendo inventada e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reinventada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Pop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Music é apenas uma abreviação de “popular”, de uma cultura, uma musica que se dirige a todos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432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4032448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Bruce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Lundvall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é um veterano da indústria do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disco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Se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empenhou em movimentos de pressão sobre o Congresso americano, para lutar contra cópias piratas das fitas cassete, depois dos CDs e recentemente vem tentando salvar a indústria do disco frente à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internet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Encara 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o download ilegal de música como uma “degenerescência” que serviu apenas para aniquilar toda a sua carreira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59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280920" cy="4392488"/>
          </a:xfrm>
        </p:spPr>
        <p:txBody>
          <a:bodyPr anchor="ctr"/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>
                <a:latin typeface="Aparajita" pitchFamily="34" charset="0"/>
                <a:cs typeface="Aparajita" pitchFamily="34" charset="0"/>
              </a:rPr>
              <a:t>Antes da metamorfose ocorrida pela internet, a paisagem musical americana tinha mudado profundamente através de fenômenos como:</a:t>
            </a:r>
          </a:p>
          <a:p>
            <a:pPr algn="just"/>
            <a:r>
              <a:rPr lang="pt-BR" sz="2400" dirty="0">
                <a:latin typeface="Aparajita" pitchFamily="34" charset="0"/>
                <a:cs typeface="Aparajita" pitchFamily="34" charset="0"/>
              </a:rPr>
              <a:t>-A consolidação das rádios</a:t>
            </a:r>
          </a:p>
          <a:p>
            <a:pPr algn="just"/>
            <a:r>
              <a:rPr lang="pt-BR" sz="2400" dirty="0">
                <a:latin typeface="Aparajita" pitchFamily="34" charset="0"/>
                <a:cs typeface="Aparajita" pitchFamily="34" charset="0"/>
              </a:rPr>
              <a:t>-A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playlist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”</a:t>
            </a:r>
          </a:p>
          <a:p>
            <a:pPr algn="just"/>
            <a:r>
              <a:rPr lang="pt-BR" sz="2400" dirty="0">
                <a:latin typeface="Aparajita" pitchFamily="34" charset="0"/>
                <a:cs typeface="Aparajita" pitchFamily="34" charset="0"/>
              </a:rPr>
              <a:t>-A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syndication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”</a:t>
            </a:r>
          </a:p>
          <a:p>
            <a:pPr algn="just"/>
            <a:r>
              <a:rPr lang="pt-BR" sz="2400" dirty="0">
                <a:latin typeface="Aparajita" pitchFamily="34" charset="0"/>
                <a:cs typeface="Aparajita" pitchFamily="34" charset="0"/>
              </a:rPr>
              <a:t>-A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payola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9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4536504"/>
          </a:xfrm>
        </p:spPr>
        <p:txBody>
          <a:bodyPr anchor="ctr"/>
          <a:lstStyle/>
          <a:p>
            <a:r>
              <a:rPr lang="pt-BR" sz="24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err="1">
                <a:latin typeface="Aparajita" pitchFamily="34" charset="0"/>
                <a:cs typeface="Aparajita" pitchFamily="34" charset="0"/>
              </a:rPr>
              <a:t>Playlist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relação limitada de trechos de música, não raro menos de cinquenta, que são repetidos 24 horas por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dia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Syndication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também frequente na televisão, sistema tipicamente americano, retransmite um programa gerado por determinada estação em numerosas outras rádios que adquirem seus </a:t>
            </a:r>
            <a:r>
              <a:rPr lang="pt-BR" sz="2400" dirty="0" smtClean="0">
                <a:latin typeface="Aparajita" pitchFamily="34" charset="0"/>
                <a:cs typeface="Aparajita" pitchFamily="34" charset="0"/>
              </a:rPr>
              <a:t>direitos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sz="2400" dirty="0" err="1" smtClean="0">
                <a:latin typeface="Aparajita" pitchFamily="34" charset="0"/>
                <a:cs typeface="Aparajita" pitchFamily="34" charset="0"/>
              </a:rPr>
              <a:t>Payola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: sistema 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ilega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 conhecido também como “</a:t>
            </a:r>
            <a:r>
              <a:rPr lang="pt-BR" sz="2400" dirty="0" err="1">
                <a:latin typeface="Aparajita" pitchFamily="34" charset="0"/>
                <a:cs typeface="Aparajita" pitchFamily="34" charset="0"/>
              </a:rPr>
              <a:t>pay</a:t>
            </a:r>
            <a:r>
              <a:rPr lang="pt-BR" sz="2400" dirty="0">
                <a:latin typeface="Aparajita" pitchFamily="34" charset="0"/>
                <a:cs typeface="Aparajita" pitchFamily="34" charset="0"/>
              </a:rPr>
              <a:t>-for-play” (Pagar as rádios, por debaixo do pano, para a difusão dos discos”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1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811</TotalTime>
  <Words>783</Words>
  <Application>Microsoft Office PowerPoint</Application>
  <PresentationFormat>Apresentação na tela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Aparajita</vt:lpstr>
      <vt:lpstr>Arial</vt:lpstr>
      <vt:lpstr>Franklin Gothic Book</vt:lpstr>
      <vt:lpstr>Franklin Gothic Medium</vt:lpstr>
      <vt:lpstr>Tunga</vt:lpstr>
      <vt:lpstr>Wingdings</vt:lpstr>
      <vt:lpstr>Ângulos</vt:lpstr>
      <vt:lpstr>A invenção da pop music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invenção da pop music</dc:title>
  <dc:creator>Carla</dc:creator>
  <cp:lastModifiedBy>karina solha</cp:lastModifiedBy>
  <cp:revision>9</cp:revision>
  <dcterms:created xsi:type="dcterms:W3CDTF">2013-09-23T20:26:14Z</dcterms:created>
  <dcterms:modified xsi:type="dcterms:W3CDTF">2013-09-26T01:15:15Z</dcterms:modified>
</cp:coreProperties>
</file>