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54037-D613-47B6-BB28-E4BC4E22DBB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A515-7E08-4A66-AFA4-9F0576DA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13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BA515-7E08-4A66-AFA4-9F0576DAA5B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48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81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2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64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9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27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06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7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4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9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0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A148-8590-4034-AE06-0756EEBC4E02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0E74-F450-4233-9C98-0FA68325C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2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Broadway" panose="04040905080B02020502" pitchFamily="82" charset="0"/>
              </a:rPr>
              <a:t>Capítulo 4 – A Nova Hollywood</a:t>
            </a:r>
            <a:endParaRPr lang="pt-BR" sz="3600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Caio Santos</a:t>
            </a: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Mayara 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Stevano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Broadway" panose="04040905080B02020502" pitchFamily="82" charset="0"/>
              </a:rPr>
              <a:t>“Os estúdio são os bancos.”</a:t>
            </a:r>
            <a:endParaRPr lang="pt-BR" dirty="0">
              <a:latin typeface="Broadway" panose="04040905080B020205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989040"/>
          </a:xfrm>
        </p:spPr>
        <p:txBody>
          <a:bodyPr>
            <a:normAutofit/>
          </a:bodyPr>
          <a:lstStyle/>
          <a:p>
            <a:r>
              <a:rPr lang="pt-BR" dirty="0" smtClean="0"/>
              <a:t>Na negociação que dá origem a um filme, são diversos os interlocutores e protagonistas do sistema</a:t>
            </a:r>
          </a:p>
          <a:p>
            <a:r>
              <a:rPr lang="pt-BR" dirty="0" smtClean="0"/>
              <a:t>De 1920 a 1940, Hollywood era um sistema centralizado e verticalizado</a:t>
            </a:r>
          </a:p>
          <a:p>
            <a:r>
              <a:rPr lang="pt-BR" dirty="0" smtClean="0"/>
              <a:t>A partir de 1950, evoluiu para um modelo mais fluido</a:t>
            </a:r>
          </a:p>
        </p:txBody>
      </p:sp>
    </p:spTree>
    <p:extLst>
      <p:ext uri="{BB962C8B-B14F-4D97-AF65-F5344CB8AC3E}">
        <p14:creationId xmlns:p14="http://schemas.microsoft.com/office/powerpoint/2010/main" val="31138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Broadway" panose="04040905080B02020502" pitchFamily="82" charset="0"/>
              </a:rPr>
              <a:t>“Os estúdio são os bancos.”</a:t>
            </a:r>
            <a:endParaRPr lang="pt-BR" dirty="0">
              <a:latin typeface="Broadway" panose="04040905080B020205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Estúdios são mais que um banco. Além do aporte financeiro, controlam o copyright do filme e cuidam das regulamentações.</a:t>
            </a:r>
          </a:p>
          <a:p>
            <a:r>
              <a:rPr lang="pt-BR" dirty="0" smtClean="0"/>
              <a:t>Coordena a distribuição nacional e internacional.</a:t>
            </a:r>
          </a:p>
          <a:p>
            <a:r>
              <a:rPr lang="pt-BR" dirty="0" smtClean="0"/>
              <a:t>“(...) queremos seduzir o público em massa, onde quer que esteja, em qualquer parte do mundo. É isto o cinema.”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989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tirinhas.com/wp-content/uploads/2012/11/satirinhas-homemaranh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Broadway" panose="04040905080B02020502" pitchFamily="82" charset="0"/>
              </a:rPr>
              <a:t>“Nós não demos sinal verde para o Homem-Aranha”</a:t>
            </a:r>
            <a:endParaRPr lang="pt-BR" sz="3600" dirty="0">
              <a:latin typeface="Broadway" panose="04040905080B020205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pt-BR" dirty="0" smtClean="0"/>
              <a:t>“O trabalho da Sony consiste em oferecer às pessoas no mundo inteiro o melhor divertimento”. </a:t>
            </a:r>
          </a:p>
          <a:p>
            <a:r>
              <a:rPr lang="pt-BR" dirty="0" smtClean="0"/>
              <a:t>“A Sony é vista como uma empresa apátrida, sem nacionalidade”. </a:t>
            </a:r>
          </a:p>
          <a:p>
            <a:r>
              <a:rPr lang="pt-BR" dirty="0" smtClean="0"/>
              <a:t>Os conglomerados de mídia estão atualmente em grande medida submetidos a uma lógica capitalista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Broadway" panose="04040905080B02020502" pitchFamily="82" charset="0"/>
              </a:rPr>
              <a:t>O marketing, ou o transporte do gado</a:t>
            </a:r>
            <a:endParaRPr lang="pt-BR" sz="3200" dirty="0">
              <a:latin typeface="Broadway" panose="04040905080B020205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“Cada filme é único (...). A cada filme, tudo começa de novo”.</a:t>
            </a:r>
          </a:p>
          <a:p>
            <a:r>
              <a:rPr lang="pt-BR" dirty="0" smtClean="0"/>
              <a:t>Único também é o orçamento de marketing dos filmes. Atualmente, pode ser de até 50% do total de despesas.</a:t>
            </a:r>
          </a:p>
          <a:p>
            <a:r>
              <a:rPr lang="pt-BR" dirty="0" smtClean="0"/>
              <a:t>“Nós já fazíamos entretenimento, agora temos de fazer um entretenimento global”.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8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2800" dirty="0">
                <a:latin typeface="Broadway" panose="04040905080B02020502" pitchFamily="82" charset="0"/>
              </a:rPr>
              <a:t>O </a:t>
            </a:r>
            <a:r>
              <a:rPr lang="pt-BR" sz="3200" dirty="0">
                <a:latin typeface="Broadway" panose="04040905080B02020502" pitchFamily="82" charset="0"/>
              </a:rPr>
              <a:t>marketing</a:t>
            </a:r>
            <a:r>
              <a:rPr lang="pt-BR" sz="2800" dirty="0">
                <a:latin typeface="Broadway" panose="04040905080B02020502" pitchFamily="82" charset="0"/>
              </a:rPr>
              <a:t>, ou o transporte do gado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prioridade para um filme é determinar seu público potencial.</a:t>
            </a:r>
          </a:p>
          <a:p>
            <a:r>
              <a:rPr lang="pt-BR" dirty="0" smtClean="0"/>
              <a:t>O filme deve ser para o grande público, mas também novo e único, devendo a história ter algo de ‘especial’. </a:t>
            </a:r>
          </a:p>
          <a:p>
            <a:r>
              <a:rPr lang="pt-BR" dirty="0" smtClean="0"/>
              <a:t>Objetivo de tornar um simples produto em </a:t>
            </a:r>
            <a:r>
              <a:rPr lang="pt-BR" dirty="0" err="1" smtClean="0"/>
              <a:t>souvenirs</a:t>
            </a:r>
            <a:r>
              <a:rPr lang="pt-BR" dirty="0" smtClean="0"/>
              <a:t>, em experiências e em estilo de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Broadway" panose="04040905080B02020502" pitchFamily="82" charset="0"/>
              </a:rPr>
              <a:t>O marketing, ou o transporte do gado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Intensidade da campanha final é típica da nova Hollywood</a:t>
            </a:r>
          </a:p>
          <a:p>
            <a:r>
              <a:rPr lang="pt-BR" dirty="0" smtClean="0"/>
              <a:t>Sucesso de um filme depende quase sempre da bilheteria da primeira semana</a:t>
            </a:r>
          </a:p>
          <a:p>
            <a:r>
              <a:rPr lang="pt-BR" dirty="0" smtClean="0"/>
              <a:t>Estúdios ajustam seus meios em função do público visado</a:t>
            </a:r>
          </a:p>
          <a:p>
            <a:r>
              <a:rPr lang="pt-BR" dirty="0" smtClean="0"/>
              <a:t>O marketing está no cerne da construção do </a:t>
            </a:r>
            <a:r>
              <a:rPr lang="pt-BR" dirty="0" err="1" smtClean="0"/>
              <a:t>mainstream</a:t>
            </a:r>
            <a:endParaRPr lang="pt-BR" dirty="0" smtClean="0"/>
          </a:p>
          <a:p>
            <a:r>
              <a:rPr lang="pt-BR" dirty="0" smtClean="0"/>
              <a:t>Homens de marketing entraram no jogo da web para atingir aos jovens por meio do marketing viral</a:t>
            </a:r>
          </a:p>
          <a:p>
            <a:r>
              <a:rPr lang="pt-BR" dirty="0" smtClean="0"/>
              <a:t>Boca a boca transformado em marketing</a:t>
            </a:r>
          </a:p>
        </p:txBody>
      </p:sp>
    </p:spTree>
    <p:extLst>
      <p:ext uri="{BB962C8B-B14F-4D97-AF65-F5344CB8AC3E}">
        <p14:creationId xmlns:p14="http://schemas.microsoft.com/office/powerpoint/2010/main" val="35451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Broadway" panose="04040905080B02020502" pitchFamily="82" charset="0"/>
              </a:rPr>
              <a:t>O monopólio dos sindicatos</a:t>
            </a:r>
            <a:endParaRPr lang="pt-BR" sz="4000" dirty="0">
              <a:latin typeface="Broadway" panose="04040905080B020205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Sucessivas greves nos últimos anos para obrigar estúdios a prever compensações relativas às novas mídias</a:t>
            </a:r>
          </a:p>
          <a:p>
            <a:r>
              <a:rPr lang="pt-BR" dirty="0" smtClean="0"/>
              <a:t>“Nessa indústria, todo mundo está com todo mundo; mas todo mundo também está contra todo mundo. Nesse sentido é que todos os envolvidos estão ligados aos estúdios e todos são igualmente independentes”.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9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418</Words>
  <Application>Microsoft Office PowerPoint</Application>
  <PresentationFormat>Apresentação na tela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Broadway</vt:lpstr>
      <vt:lpstr>Calibri</vt:lpstr>
      <vt:lpstr>Tema do Office</vt:lpstr>
      <vt:lpstr>Capítulo 4 – A Nova Hollywood</vt:lpstr>
      <vt:lpstr>“Os estúdio são os bancos.”</vt:lpstr>
      <vt:lpstr>“Os estúdio são os bancos.”</vt:lpstr>
      <vt:lpstr>“Nós não demos sinal verde para o Homem-Aranha”</vt:lpstr>
      <vt:lpstr>O marketing, ou o transporte do gado</vt:lpstr>
      <vt:lpstr>O marketing, ou o transporte do gado</vt:lpstr>
      <vt:lpstr>O marketing, ou o transporte do gado</vt:lpstr>
      <vt:lpstr>O monopólio dos sindicatos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4 – A Nova Hollywood</dc:title>
  <dc:creator>Caio</dc:creator>
  <cp:lastModifiedBy>karina solha</cp:lastModifiedBy>
  <cp:revision>7</cp:revision>
  <dcterms:created xsi:type="dcterms:W3CDTF">2013-09-22T23:47:01Z</dcterms:created>
  <dcterms:modified xsi:type="dcterms:W3CDTF">2013-09-24T13:24:31Z</dcterms:modified>
</cp:coreProperties>
</file>