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6941D-138A-4D7C-822B-41E7676D394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6167-FE40-4DE5-97E7-9E74CA9F8FD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Atividade Aula 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Tema estruturador 4. </a:t>
            </a:r>
          </a:p>
          <a:p>
            <a:r>
              <a:rPr lang="pt-BR" dirty="0" smtClean="0"/>
              <a:t>Diversidade da vida</a:t>
            </a:r>
          </a:p>
          <a:p>
            <a:pPr algn="r"/>
            <a:r>
              <a:rPr lang="pt-BR" dirty="0" err="1" smtClean="0"/>
              <a:t>Caian</a:t>
            </a:r>
            <a:r>
              <a:rPr lang="pt-BR" dirty="0" smtClean="0"/>
              <a:t> </a:t>
            </a:r>
            <a:r>
              <a:rPr lang="pt-BR" dirty="0" err="1" smtClean="0"/>
              <a:t>Gerolamo</a:t>
            </a:r>
            <a:endParaRPr lang="pt-BR" dirty="0" smtClean="0"/>
          </a:p>
          <a:p>
            <a:pPr algn="r"/>
            <a:r>
              <a:rPr lang="pt-BR" dirty="0" smtClean="0"/>
              <a:t>Vinicius Carvalho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Ciências de referências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7124376" cy="411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have direita 5"/>
          <p:cNvSpPr/>
          <p:nvPr/>
        </p:nvSpPr>
        <p:spPr>
          <a:xfrm>
            <a:off x="7236296" y="2564904"/>
            <a:ext cx="216024" cy="2952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627784" y="2636912"/>
            <a:ext cx="720080" cy="2160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331640" y="2204864"/>
            <a:ext cx="2160240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596336" y="364502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Processos Evolutivos</a:t>
            </a: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24328" y="566124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Tradição Naturalista</a:t>
            </a:r>
            <a:endParaRPr lang="pt-BR" sz="2000" dirty="0"/>
          </a:p>
        </p:txBody>
      </p:sp>
      <p:sp>
        <p:nvSpPr>
          <p:cNvPr id="12" name="Chave direita 11"/>
          <p:cNvSpPr/>
          <p:nvPr/>
        </p:nvSpPr>
        <p:spPr>
          <a:xfrm>
            <a:off x="7236296" y="5589240"/>
            <a:ext cx="216024" cy="864096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300192" y="4293096"/>
            <a:ext cx="936104" cy="360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580112" y="3284984"/>
            <a:ext cx="1656184" cy="2160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2627784" y="5373216"/>
            <a:ext cx="2448272" cy="2160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431358" y="5719400"/>
            <a:ext cx="3644698" cy="22988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935414" y="6048998"/>
            <a:ext cx="1844498" cy="2160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7610977" cy="427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6084168" y="2708920"/>
            <a:ext cx="1512168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v////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83568" y="3212976"/>
            <a:ext cx="936104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904971" y="3686589"/>
            <a:ext cx="3096344" cy="28803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9" name="Chave direita 8"/>
          <p:cNvSpPr/>
          <p:nvPr/>
        </p:nvSpPr>
        <p:spPr>
          <a:xfrm>
            <a:off x="7668344" y="2204864"/>
            <a:ext cx="72008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direita 9"/>
          <p:cNvSpPr/>
          <p:nvPr/>
        </p:nvSpPr>
        <p:spPr>
          <a:xfrm>
            <a:off x="7740352" y="3645024"/>
            <a:ext cx="45719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7775848" y="2492896"/>
            <a:ext cx="1368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Tradição Naturalista/</a:t>
            </a:r>
          </a:p>
          <a:p>
            <a:r>
              <a:rPr lang="pt-BR" sz="1600" dirty="0" smtClean="0"/>
              <a:t>Processos Evolutivos</a:t>
            </a:r>
            <a:endParaRPr lang="pt-BR" sz="1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775848" y="371703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Zoologia aplicada a saúde</a:t>
            </a:r>
            <a:endParaRPr lang="pt-BR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395536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Ciências de referências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Ciências de referencia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798253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347864" y="2348880"/>
            <a:ext cx="2088232" cy="2880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7" name="Chave direita 6"/>
          <p:cNvSpPr/>
          <p:nvPr/>
        </p:nvSpPr>
        <p:spPr>
          <a:xfrm>
            <a:off x="7668344" y="2204864"/>
            <a:ext cx="72008" cy="30963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7775848" y="249289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Tradição Naturalista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928248" y="565253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Processos evolutivos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372200" y="2348880"/>
            <a:ext cx="1152128" cy="2880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232424" y="3342704"/>
            <a:ext cx="4435920" cy="3023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10944" y="3817616"/>
            <a:ext cx="4435920" cy="3023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1691680" y="4350816"/>
            <a:ext cx="2232248" cy="3023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164288" y="4365104"/>
            <a:ext cx="576064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5" name="Chave direita 14"/>
          <p:cNvSpPr/>
          <p:nvPr/>
        </p:nvSpPr>
        <p:spPr>
          <a:xfrm>
            <a:off x="7694633" y="5256584"/>
            <a:ext cx="117727" cy="14847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115616" y="5373216"/>
            <a:ext cx="1872208" cy="230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4427984" y="5373216"/>
            <a:ext cx="2016224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Ciências de referências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2" y="2046709"/>
            <a:ext cx="7704480" cy="433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7775848" y="335699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Tradição Naturalista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07704" y="3212976"/>
            <a:ext cx="5688632" cy="36004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8" name="Chave direita 7"/>
          <p:cNvSpPr/>
          <p:nvPr/>
        </p:nvSpPr>
        <p:spPr>
          <a:xfrm>
            <a:off x="7668344" y="3356992"/>
            <a:ext cx="45719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Ciências de referências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Caracterização dos ciclos de vida dos animais</a:t>
            </a:r>
          </a:p>
          <a:p>
            <a:pPr lvl="1"/>
            <a:r>
              <a:rPr lang="pt-BR" sz="2400" dirty="0" smtClean="0"/>
              <a:t>Aplicação no conhecimento de zoonoses, parasitas, animais venenosos e etc.</a:t>
            </a: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2- Elementos da função social do Ensino de Zoologia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VIII - utilização de diferentes mídias como processo de dinamização dos ambientes de aprendizagem e construção de novos saberes.</a:t>
            </a:r>
          </a:p>
          <a:p>
            <a:endParaRPr lang="pt-BR" dirty="0"/>
          </a:p>
          <a:p>
            <a:r>
              <a:rPr lang="pt-BR" dirty="0" smtClean="0"/>
              <a:t>Filme sobre a origem da vida</a:t>
            </a:r>
          </a:p>
          <a:p>
            <a:r>
              <a:rPr lang="pt-BR" dirty="0" smtClean="0"/>
              <a:t>Ou um jogo lúdico para apresentar a diversidade.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</Words>
  <Application>Microsoft Office PowerPoint</Application>
  <PresentationFormat>Apresentação na tela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Atividade Aula 3</vt:lpstr>
      <vt:lpstr>Ciências de referências</vt:lpstr>
      <vt:lpstr>Slide 3</vt:lpstr>
      <vt:lpstr>Ciências de referencia</vt:lpstr>
      <vt:lpstr>Ciências de referências</vt:lpstr>
      <vt:lpstr>2- Elementos da função social do Ensino de Zoologia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Aula 3</dc:title>
  <dc:creator>Aluno visitante</dc:creator>
  <cp:lastModifiedBy>Aluno visitante</cp:lastModifiedBy>
  <cp:revision>1</cp:revision>
  <dcterms:created xsi:type="dcterms:W3CDTF">2013-08-26T23:20:03Z</dcterms:created>
  <dcterms:modified xsi:type="dcterms:W3CDTF">2013-08-27T00:32:33Z</dcterms:modified>
</cp:coreProperties>
</file>