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6B775-3DCE-4BFF-98C8-9700D0008274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68C9-6145-4D02-B371-B460C47231B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789040"/>
            <a:ext cx="7772400" cy="1470025"/>
          </a:xfrm>
        </p:spPr>
        <p:txBody>
          <a:bodyPr>
            <a:normAutofit/>
          </a:bodyPr>
          <a:lstStyle/>
          <a:p>
            <a:r>
              <a:rPr lang="pt-BR" sz="3200" dirty="0" smtClean="0"/>
              <a:t>Ana Beatriz </a:t>
            </a:r>
            <a:r>
              <a:rPr lang="pt-BR" sz="3200" dirty="0" err="1" smtClean="0"/>
              <a:t>Cassinelli</a:t>
            </a:r>
            <a:r>
              <a:rPr lang="pt-BR" sz="3200" dirty="0" smtClean="0"/>
              <a:t> e Lucas Medeiros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936104"/>
          </a:xfrm>
        </p:spPr>
        <p:txBody>
          <a:bodyPr>
            <a:normAutofit fontScale="92500" lnSpcReduction="20000"/>
          </a:bodyPr>
          <a:lstStyle/>
          <a:p>
            <a:r>
              <a:rPr lang="pt-BR" sz="3500" dirty="0" smtClean="0">
                <a:solidFill>
                  <a:schemeClr val="tx1"/>
                </a:solidFill>
              </a:rPr>
              <a:t>BIZ 0306 - Contextos e práticas em ensino de zoologia – 2013 – aula 3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1-Sendo que os documentos curriculares refletem também aspectos da ciência de referência, quais desses elementos </a:t>
            </a:r>
            <a:r>
              <a:rPr lang="pt-BR" sz="2400" i="1" dirty="0" smtClean="0"/>
              <a:t>(tradição naturalista; zoologia aplicada às questões de saúde; valorização de estudos de diversos grupos animais) </a:t>
            </a:r>
            <a:r>
              <a:rPr lang="pt-BR" sz="2400" b="1" dirty="0" smtClean="0"/>
              <a:t>vocês encontram no documento analisado pelo grupo?</a:t>
            </a:r>
          </a:p>
          <a:p>
            <a:endParaRPr lang="pt-BR" sz="2800" b="1" dirty="0"/>
          </a:p>
          <a:p>
            <a:r>
              <a:rPr lang="pt-BR" sz="2000" dirty="0" smtClean="0"/>
              <a:t>Tradição Naturalista</a:t>
            </a:r>
          </a:p>
          <a:p>
            <a:pPr lvl="1"/>
            <a:r>
              <a:rPr lang="pt-BR" sz="1600" dirty="0" smtClean="0"/>
              <a:t>Organizando a diversidade dos seres vivos</a:t>
            </a:r>
          </a:p>
          <a:p>
            <a:pPr lvl="1"/>
            <a:endParaRPr lang="pt-BR" sz="1600" dirty="0"/>
          </a:p>
          <a:p>
            <a:r>
              <a:rPr lang="pt-BR" sz="2000" dirty="0" smtClean="0"/>
              <a:t>Questões de saúde</a:t>
            </a:r>
          </a:p>
          <a:p>
            <a:pPr lvl="1"/>
            <a:r>
              <a:rPr lang="pt-BR" sz="1600" dirty="0" smtClean="0"/>
              <a:t>Os seres vivos diversificam os processos vitais</a:t>
            </a:r>
          </a:p>
          <a:p>
            <a:pPr lvl="1"/>
            <a:endParaRPr lang="pt-BR" sz="1600" dirty="0" smtClean="0"/>
          </a:p>
          <a:p>
            <a:r>
              <a:rPr lang="pt-BR" sz="2000" dirty="0" smtClean="0"/>
              <a:t>Valorização de estudos de diversos grupos animais</a:t>
            </a:r>
          </a:p>
          <a:p>
            <a:pPr lvl="1"/>
            <a:r>
              <a:rPr lang="pt-BR" sz="1600" dirty="0" smtClean="0"/>
              <a:t>Origem da diversidade</a:t>
            </a:r>
          </a:p>
          <a:p>
            <a:pPr lvl="1"/>
            <a:r>
              <a:rPr lang="pt-BR" sz="1600" dirty="0" smtClean="0"/>
              <a:t>Organizando a diversidade dos seres vivos</a:t>
            </a:r>
          </a:p>
          <a:p>
            <a:pPr lvl="1"/>
            <a:r>
              <a:rPr lang="pt-BR" sz="1600" dirty="0" smtClean="0"/>
              <a:t>A diversidade ameaçada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 smtClean="0"/>
          </a:p>
          <a:p>
            <a:pPr>
              <a:buNone/>
            </a:pPr>
            <a:endParaRPr lang="pt-BR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6327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2- Função social</a:t>
            </a:r>
          </a:p>
          <a:p>
            <a:pPr>
              <a:buNone/>
            </a:pPr>
            <a:endParaRPr lang="pt-BR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000" b="1" dirty="0" smtClean="0"/>
              <a:t>Os seres vivos diversificam os processos vitais</a:t>
            </a:r>
          </a:p>
          <a:p>
            <a:pPr marL="342900" lvl="1" indent="-342900">
              <a:buNone/>
            </a:pPr>
            <a:r>
              <a:rPr lang="pt-BR" sz="2000" dirty="0"/>
              <a:t>	</a:t>
            </a:r>
            <a:r>
              <a:rPr lang="pt-BR" sz="2000" dirty="0" smtClean="0"/>
              <a:t>	A zoologia pode ser abordada quando os tópicos ligados à saúde como ciclos de vida, funções vitais dos animais e localização dos órgãos do corpo humano forem abordados.</a:t>
            </a:r>
          </a:p>
          <a:p>
            <a:pPr marL="342900" lvl="1" indent="-342900">
              <a:buNone/>
            </a:pPr>
            <a:endParaRPr lang="pt-BR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000" b="1" dirty="0" smtClean="0"/>
              <a:t>A diversidade ameaçada</a:t>
            </a:r>
          </a:p>
          <a:p>
            <a:pPr marL="342900" lvl="1" indent="-342900">
              <a:buNone/>
            </a:pPr>
            <a:r>
              <a:rPr lang="pt-BR" sz="2000" b="1" dirty="0"/>
              <a:t>	</a:t>
            </a:r>
            <a:r>
              <a:rPr lang="pt-BR" sz="2000" b="1" dirty="0" smtClean="0"/>
              <a:t>	</a:t>
            </a:r>
            <a:r>
              <a:rPr lang="pt-BR" sz="2000" dirty="0" smtClean="0"/>
              <a:t>Nas aulas de zoologia pode ser abordado o problema da diversidade ameaçada. Os impactos da extinção de espécies sobre as atividades humanas. Desenvolver o senso crítico para entender o posicionamento de diferentes atores sociais, como cientistas, ambientalistas, políticos, acerca do tema.</a:t>
            </a:r>
            <a:r>
              <a:rPr lang="pt-BR" sz="2000" b="1" dirty="0" smtClean="0"/>
              <a:t>	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/>
          <a:lstStyle/>
          <a:p>
            <a:pPr>
              <a:buNone/>
            </a:pPr>
            <a:r>
              <a:rPr lang="pt-BR" sz="2400" dirty="0" smtClean="0"/>
              <a:t>	</a:t>
            </a:r>
            <a:r>
              <a:rPr lang="pt-BR" sz="2400" b="1" dirty="0" smtClean="0"/>
              <a:t>3 – Identificar uma possibilidade de trabalho na escola, associando a Zoologia a um dos tópicos necessários ao projeto político pedagógico de ensino médio, previsto no art. 16 da Resolução CNE 2/2012.</a:t>
            </a:r>
          </a:p>
          <a:p>
            <a:pPr>
              <a:buNone/>
            </a:pPr>
            <a:endParaRPr lang="pt-BR" sz="2400" dirty="0"/>
          </a:p>
          <a:p>
            <a:r>
              <a:rPr lang="pt-BR" sz="2400" dirty="0" smtClean="0"/>
              <a:t>VIII – utilização de diferentes mídias como processo de dinamização dos ambientes de aprendizage</a:t>
            </a:r>
            <a:r>
              <a:rPr lang="pt-BR" sz="2400" dirty="0" smtClean="0"/>
              <a:t>m e construção de novos saberes;</a:t>
            </a:r>
          </a:p>
          <a:p>
            <a:r>
              <a:rPr lang="pt-BR" sz="2400" dirty="0" smtClean="0"/>
              <a:t>XVI – análise e reflexão crítica da realidade brasileira, de sua organização social e produtiva na relação de complementaridade entre espaços urbanos e do campo;</a:t>
            </a:r>
          </a:p>
          <a:p>
            <a:r>
              <a:rPr lang="pt-BR" sz="2400" dirty="0" smtClean="0"/>
              <a:t>XVII – estudo e desenvolvimento de atividades socioambientais, conduzindo a Educação Ambiental como uma prática educativa integrada, contínua e permanente;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3885"/>
            <a:ext cx="8229600" cy="5721499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Atividade prática utilizando computadores para acessar o site que contém a lista de espécies de animais ameaçadas da IUCN (</a:t>
            </a:r>
            <a:r>
              <a:rPr lang="pt-BR" sz="2400" dirty="0" err="1" smtClean="0"/>
              <a:t>International</a:t>
            </a:r>
            <a:r>
              <a:rPr lang="pt-BR" sz="2400" dirty="0" smtClean="0"/>
              <a:t> </a:t>
            </a:r>
            <a:r>
              <a:rPr lang="pt-BR" sz="2400" dirty="0" err="1" smtClean="0"/>
              <a:t>Union</a:t>
            </a:r>
            <a:r>
              <a:rPr lang="pt-BR" sz="2400" dirty="0" smtClean="0"/>
              <a:t> for </a:t>
            </a:r>
            <a:r>
              <a:rPr lang="pt-BR" sz="2400" dirty="0" err="1" smtClean="0"/>
              <a:t>Conservation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Nature</a:t>
            </a:r>
            <a:r>
              <a:rPr lang="pt-BR" sz="2400" dirty="0" smtClean="0"/>
              <a:t>).</a:t>
            </a:r>
          </a:p>
          <a:p>
            <a:endParaRPr lang="pt-BR" sz="2400" dirty="0" smtClean="0"/>
          </a:p>
          <a:p>
            <a:r>
              <a:rPr lang="pt-BR" sz="2400" dirty="0" smtClean="0"/>
              <a:t>A atividade poderia envolver os seguintes tópicos:</a:t>
            </a:r>
          </a:p>
          <a:p>
            <a:pPr marL="857250" lvl="1" indent="-457200">
              <a:buFont typeface="+mj-lt"/>
              <a:buAutoNum type="arabicParenR"/>
            </a:pPr>
            <a:r>
              <a:rPr lang="pt-BR" sz="2000" dirty="0" smtClean="0"/>
              <a:t>Compreender a dimensão do problema da biodiversidade ameaçada.</a:t>
            </a:r>
          </a:p>
          <a:p>
            <a:pPr marL="857250" lvl="1" indent="-457200">
              <a:buFont typeface="+mj-lt"/>
              <a:buAutoNum type="arabicParenR"/>
            </a:pPr>
            <a:r>
              <a:rPr lang="pt-BR" sz="2000" dirty="0" smtClean="0"/>
              <a:t>Identificar áreas com um maior número de espécies ameaçadas e discutir as causas e consequências deste problema.</a:t>
            </a:r>
          </a:p>
          <a:p>
            <a:pPr marL="857250" lvl="1" indent="-457200">
              <a:buFont typeface="+mj-lt"/>
              <a:buAutoNum type="arabicParenR"/>
            </a:pPr>
            <a:r>
              <a:rPr lang="pt-BR" sz="2000" dirty="0" smtClean="0"/>
              <a:t>Desenvolver habilidades para realizar pesquisas na internet. </a:t>
            </a:r>
            <a:endParaRPr lang="pt-B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181</Words>
  <Application>Microsoft Office PowerPoint</Application>
  <PresentationFormat>Apresentação na tela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Ana Beatriz Cassinelli e Lucas Medeiros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 Beatriz Cassinelli e Lucas Medeiros</dc:title>
  <dc:creator>Grupo 4 - RG</dc:creator>
  <cp:lastModifiedBy>Grupo 4 - RG</cp:lastModifiedBy>
  <cp:revision>1</cp:revision>
  <dcterms:created xsi:type="dcterms:W3CDTF">2013-08-26T19:19:12Z</dcterms:created>
  <dcterms:modified xsi:type="dcterms:W3CDTF">2013-08-26T20:11:33Z</dcterms:modified>
</cp:coreProperties>
</file>