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54F69D-9E00-4831-87EF-4AC650A5DBD9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FDD8A4-BBA5-4D6C-A494-4942246751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4F69D-9E00-4831-87EF-4AC650A5DBD9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DD8A4-BBA5-4D6C-A494-4942246751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4F69D-9E00-4831-87EF-4AC650A5DBD9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DD8A4-BBA5-4D6C-A494-4942246751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4F69D-9E00-4831-87EF-4AC650A5DBD9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DD8A4-BBA5-4D6C-A494-49422467513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4F69D-9E00-4831-87EF-4AC650A5DBD9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DD8A4-BBA5-4D6C-A494-49422467513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4F69D-9E00-4831-87EF-4AC650A5DBD9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DD8A4-BBA5-4D6C-A494-49422467513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4F69D-9E00-4831-87EF-4AC650A5DBD9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DD8A4-BBA5-4D6C-A494-49422467513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4F69D-9E00-4831-87EF-4AC650A5DBD9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DD8A4-BBA5-4D6C-A494-49422467513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54F69D-9E00-4831-87EF-4AC650A5DBD9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DD8A4-BBA5-4D6C-A494-4942246751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54F69D-9E00-4831-87EF-4AC650A5DBD9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DD8A4-BBA5-4D6C-A494-49422467513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54F69D-9E00-4831-87EF-4AC650A5DBD9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FDD8A4-BBA5-4D6C-A494-494224675130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54F69D-9E00-4831-87EF-4AC650A5DBD9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FDD8A4-BBA5-4D6C-A494-49422467513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PCN eixo 2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pt-BR" dirty="0" smtClean="0"/>
              <a:t>Victor </a:t>
            </a:r>
            <a:r>
              <a:rPr lang="pt-BR" dirty="0" err="1" smtClean="0"/>
              <a:t>Giovannetti</a:t>
            </a:r>
            <a:endParaRPr lang="pt-BR" dirty="0" smtClean="0"/>
          </a:p>
          <a:p>
            <a:pPr algn="r"/>
            <a:r>
              <a:rPr lang="pt-BR" dirty="0" smtClean="0"/>
              <a:t>Léa Ludovico </a:t>
            </a:r>
            <a:r>
              <a:rPr lang="pt-BR" dirty="0" err="1" smtClean="0"/>
              <a:t>Bozzini</a:t>
            </a:r>
            <a:endParaRPr lang="pt-BR" dirty="0" smtClean="0"/>
          </a:p>
          <a:p>
            <a:pPr algn="r"/>
            <a:r>
              <a:rPr lang="pt-BR" dirty="0" smtClean="0"/>
              <a:t>Renan Henrique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Valorização de estudo de diversos grupos animais no entendimento do processo evolutivo</a:t>
            </a:r>
          </a:p>
          <a:p>
            <a:r>
              <a:rPr lang="pt-BR" dirty="0" smtClean="0"/>
              <a:t>“</a:t>
            </a:r>
            <a:r>
              <a:rPr lang="pt-BR" dirty="0"/>
              <a:t>compreensão de relações entre a história geológica do </a:t>
            </a:r>
            <a:r>
              <a:rPr lang="pt-BR" dirty="0" smtClean="0"/>
              <a:t>planeta e </a:t>
            </a:r>
            <a:r>
              <a:rPr lang="pt-BR" dirty="0"/>
              <a:t>a evolução dos seres </a:t>
            </a:r>
            <a:r>
              <a:rPr lang="pt-BR" dirty="0" smtClean="0"/>
              <a:t>vivos,...”</a:t>
            </a:r>
          </a:p>
          <a:p>
            <a:r>
              <a:rPr lang="pt-BR" dirty="0" smtClean="0"/>
              <a:t>“comparação </a:t>
            </a:r>
            <a:r>
              <a:rPr lang="pt-BR" dirty="0"/>
              <a:t>das estruturas do corpo, dos modos como </a:t>
            </a:r>
            <a:r>
              <a:rPr lang="pt-BR" dirty="0" smtClean="0"/>
              <a:t>realizam funções </a:t>
            </a:r>
            <a:r>
              <a:rPr lang="pt-BR" dirty="0"/>
              <a:t>vitais e dos comportamentos de seres vivos </a:t>
            </a:r>
            <a:r>
              <a:rPr lang="pt-BR" dirty="0" smtClean="0"/>
              <a:t>que habitam </a:t>
            </a:r>
            <a:r>
              <a:rPr lang="pt-BR" dirty="0"/>
              <a:t>ecossistemas diferentes, hoje e em outros </a:t>
            </a:r>
            <a:r>
              <a:rPr lang="pt-BR" dirty="0" smtClean="0"/>
              <a:t>períodos do </a:t>
            </a:r>
            <a:r>
              <a:rPr lang="pt-BR" dirty="0"/>
              <a:t>passado geológico, para a compreensão de </a:t>
            </a:r>
            <a:r>
              <a:rPr lang="pt-BR" dirty="0" smtClean="0"/>
              <a:t>processos adaptativos;”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“reconhecimento </a:t>
            </a:r>
            <a:r>
              <a:rPr lang="pt-BR" dirty="0"/>
              <a:t>de formas eficientes de dispersão e </a:t>
            </a:r>
            <a:r>
              <a:rPr lang="pt-BR" dirty="0" smtClean="0"/>
              <a:t>estratégias reprodutivas </a:t>
            </a:r>
            <a:r>
              <a:rPr lang="pt-BR" dirty="0"/>
              <a:t>dos seres vivos em diferentes </a:t>
            </a:r>
            <a:r>
              <a:rPr lang="pt-BR" dirty="0" smtClean="0"/>
              <a:t>ambientes,...”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“A comparação das </a:t>
            </a:r>
            <a:r>
              <a:rPr lang="pt-BR" dirty="0"/>
              <a:t>teorias de Lamarck e de Darwin, neste ciclo, pode dar lugar a uma discussão sobre </a:t>
            </a:r>
            <a:r>
              <a:rPr lang="pt-BR" dirty="0" smtClean="0"/>
              <a:t>a natureza </a:t>
            </a:r>
            <a:r>
              <a:rPr lang="pt-BR" dirty="0"/>
              <a:t>do fazer </a:t>
            </a:r>
            <a:r>
              <a:rPr lang="pt-BR" dirty="0" smtClean="0"/>
              <a:t>científico” (natureza da ciência)</a:t>
            </a:r>
          </a:p>
          <a:p>
            <a:r>
              <a:rPr lang="pt-BR" dirty="0"/>
              <a:t>A comparação </a:t>
            </a:r>
            <a:r>
              <a:rPr lang="pt-BR" dirty="0" smtClean="0"/>
              <a:t>de pirâmides </a:t>
            </a:r>
            <a:r>
              <a:rPr lang="pt-BR" dirty="0"/>
              <a:t>de energia de diferentes ambientes dá espaço para a retomada das </a:t>
            </a:r>
            <a:r>
              <a:rPr lang="pt-BR" dirty="0" smtClean="0"/>
              <a:t>diferentes características </a:t>
            </a:r>
            <a:r>
              <a:rPr lang="pt-BR" dirty="0"/>
              <a:t>de ambientes diversos, considerando-se a interferência humana nas </a:t>
            </a:r>
            <a:r>
              <a:rPr lang="pt-BR" dirty="0" smtClean="0"/>
              <a:t>teias alimentares </a:t>
            </a:r>
            <a:r>
              <a:rPr lang="pt-BR" dirty="0"/>
              <a:t>e a posição que o ser humano ocupa em muitas delas</a:t>
            </a:r>
            <a:r>
              <a:rPr lang="pt-BR" dirty="0" smtClean="0"/>
              <a:t>. (função social)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 - comportamento ético, como ponto de partida para o reconhecimento dos direitos humanos e da cidadania, e para a prática de um humanismo contemporâneo expresso pelo reconhecimento, respeito e acolhimento da identidade do outro e pela incorporação da solidariedade;</a:t>
            </a:r>
          </a:p>
          <a:p>
            <a:r>
              <a:rPr lang="pt-BR" dirty="0" smtClean="0"/>
              <a:t>Trabalhar o tema da seleção artificial e eugenia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3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233</Words>
  <Application>Microsoft Office PowerPoint</Application>
  <PresentationFormat>Apresentação na tela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Concurso</vt:lpstr>
      <vt:lpstr>Análise PCN eixo 2</vt:lpstr>
      <vt:lpstr>Questão 1</vt:lpstr>
      <vt:lpstr>Questão 1</vt:lpstr>
      <vt:lpstr>Questão 2</vt:lpstr>
      <vt:lpstr>Questão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 visitante</dc:creator>
  <cp:lastModifiedBy>Aluno visitante</cp:lastModifiedBy>
  <cp:revision>3</cp:revision>
  <dcterms:created xsi:type="dcterms:W3CDTF">2013-08-26T19:13:44Z</dcterms:created>
  <dcterms:modified xsi:type="dcterms:W3CDTF">2013-08-26T19:40:41Z</dcterms:modified>
</cp:coreProperties>
</file>