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CE945-D7AD-4CFF-8C27-194536CC9927}" type="datetimeFigureOut">
              <a:rPr lang="pt-BR" smtClean="0"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44038-418A-473A-8E58-1915D5C5D18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PCN +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Tema 6: Origens e evolução da vida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Tradição naturalista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Construir uma escala de tempo, situando acontecimentos relevantes da história da vida</a:t>
            </a:r>
          </a:p>
          <a:p>
            <a:r>
              <a:rPr lang="pt-BR" dirty="0" smtClean="0"/>
              <a:t>Traçar as grandes linhas da evolução dos seres vivos a partir da analise de árvores filogenéticas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havia elementos relacionados </a:t>
            </a:r>
            <a:r>
              <a:rPr lang="pt-BR" dirty="0"/>
              <a:t>à</a:t>
            </a:r>
            <a:r>
              <a:rPr lang="pt-BR" dirty="0" smtClean="0"/>
              <a:t> saúde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Valorização do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Elaborar explicações sobre a evolução das espécies, considerando os mecanismos de mutação, recombinação gênica e seleção natural</a:t>
            </a:r>
          </a:p>
          <a:p>
            <a:r>
              <a:rPr lang="pt-BR" dirty="0" smtClean="0"/>
              <a:t>Identificar alguns fatores – migrações, mutações, seleção e deriva – que interferem na constituição genética das populações</a:t>
            </a:r>
          </a:p>
          <a:p>
            <a:r>
              <a:rPr lang="pt-BR" dirty="0" smtClean="0"/>
              <a:t>Comparar a frequência de genes de uma determinada população ao longo do tempo, relacionando as alterações encontradas com o processo evolutivo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Função social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Posicionar-se em relação a questões polêmicas</a:t>
            </a:r>
          </a:p>
          <a:p>
            <a:r>
              <a:rPr lang="pt-BR" dirty="0" smtClean="0"/>
              <a:t>Identificar as diferentes explicações sobre a origem do Universo, da Terra e dos seres vivos, confrontando concepções religiosas, mitológicas e científicas, elaboradas em diferentes momentos</a:t>
            </a:r>
          </a:p>
          <a:p>
            <a:r>
              <a:rPr lang="pt-BR" dirty="0" smtClean="0"/>
              <a:t>Reconhecer a seleção feita pelo ser humano, como um mecanismo de alteração das características das espécies sob intervenção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Trabalho na escola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Art. 16 da resolução CNE 2/2012:</a:t>
            </a:r>
          </a:p>
          <a:p>
            <a:pPr lvl="1">
              <a:buNone/>
            </a:pPr>
            <a:r>
              <a:rPr lang="pt-BR" dirty="0" smtClean="0"/>
              <a:t>II – </a:t>
            </a:r>
            <a:r>
              <a:rPr lang="pt-BR" dirty="0" err="1" smtClean="0"/>
              <a:t>Problematização</a:t>
            </a:r>
            <a:r>
              <a:rPr lang="pt-BR" dirty="0" smtClean="0"/>
              <a:t> como instrumento de incentivo à pesquisa, à curiosidade pelo inusitado e ao desenvolvimento do espírito inventivo</a:t>
            </a:r>
          </a:p>
          <a:p>
            <a:r>
              <a:rPr lang="pt-BR" dirty="0" smtClean="0"/>
              <a:t>PCN+:</a:t>
            </a:r>
          </a:p>
          <a:p>
            <a:pPr lvl="1">
              <a:buNone/>
            </a:pPr>
            <a:r>
              <a:rPr lang="pt-BR" dirty="0" smtClean="0"/>
              <a:t>Analisar experiências e argumentos utilizados por cientistas como F. </a:t>
            </a:r>
            <a:r>
              <a:rPr lang="pt-BR" dirty="0" err="1" smtClean="0"/>
              <a:t>Redi</a:t>
            </a:r>
            <a:r>
              <a:rPr lang="pt-BR" dirty="0" smtClean="0"/>
              <a:t> e L. Pasteur para derrubar a teoria da geração espontânea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222</Words>
  <Application>Microsoft Office PowerPoint</Application>
  <PresentationFormat>Apresentação na tela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PCN + </vt:lpstr>
      <vt:lpstr>Tradição naturalista</vt:lpstr>
      <vt:lpstr>Saúde</vt:lpstr>
      <vt:lpstr>Valorização do estudo</vt:lpstr>
      <vt:lpstr>Função social</vt:lpstr>
      <vt:lpstr>Trabalho na escola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PCN + </dc:title>
  <dc:creator>Aluno visitante</dc:creator>
  <cp:lastModifiedBy>Aluno visitante</cp:lastModifiedBy>
  <cp:revision>1</cp:revision>
  <dcterms:created xsi:type="dcterms:W3CDTF">2013-08-26T19:11:21Z</dcterms:created>
  <dcterms:modified xsi:type="dcterms:W3CDTF">2013-08-26T19:48:14Z</dcterms:modified>
</cp:coreProperties>
</file>