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2" autoAdjust="0"/>
    <p:restoredTop sz="94660"/>
  </p:normalViewPr>
  <p:slideViewPr>
    <p:cSldViewPr>
      <p:cViewPr varScale="1">
        <p:scale>
          <a:sx n="51" d="100"/>
          <a:sy n="51" d="100"/>
        </p:scale>
        <p:origin x="1238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C45D6-8DD9-49CC-9E28-998A621D0B69}" type="datetimeFigureOut">
              <a:rPr lang="ru-RU" smtClean="0"/>
              <a:t>16.08.2013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BE03B-2CF8-4456-9513-954573A4BCFB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C45D6-8DD9-49CC-9E28-998A621D0B69}" type="datetimeFigureOut">
              <a:rPr lang="ru-RU" smtClean="0"/>
              <a:t>16.08.2013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BE03B-2CF8-4456-9513-954573A4BCFB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C45D6-8DD9-49CC-9E28-998A621D0B69}" type="datetimeFigureOut">
              <a:rPr lang="ru-RU" smtClean="0"/>
              <a:t>16.08.2013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BE03B-2CF8-4456-9513-954573A4BCFB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C45D6-8DD9-49CC-9E28-998A621D0B69}" type="datetimeFigureOut">
              <a:rPr lang="ru-RU" smtClean="0"/>
              <a:t>16.08.2013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BE03B-2CF8-4456-9513-954573A4BCFB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C45D6-8DD9-49CC-9E28-998A621D0B69}" type="datetimeFigureOut">
              <a:rPr lang="ru-RU" smtClean="0"/>
              <a:t>16.08.2013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BE03B-2CF8-4456-9513-954573A4BCFB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C45D6-8DD9-49CC-9E28-998A621D0B69}" type="datetimeFigureOut">
              <a:rPr lang="ru-RU" smtClean="0"/>
              <a:t>16.08.2013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BE03B-2CF8-4456-9513-954573A4BCFB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C45D6-8DD9-49CC-9E28-998A621D0B69}" type="datetimeFigureOut">
              <a:rPr lang="ru-RU" smtClean="0"/>
              <a:t>16.08.2013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BE03B-2CF8-4456-9513-954573A4BCFB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C45D6-8DD9-49CC-9E28-998A621D0B69}" type="datetimeFigureOut">
              <a:rPr lang="ru-RU" smtClean="0"/>
              <a:t>16.08.2013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BE03B-2CF8-4456-9513-954573A4BCFB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C45D6-8DD9-49CC-9E28-998A621D0B69}" type="datetimeFigureOut">
              <a:rPr lang="ru-RU" smtClean="0"/>
              <a:t>16.08.2013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BE03B-2CF8-4456-9513-954573A4BCFB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C45D6-8DD9-49CC-9E28-998A621D0B69}" type="datetimeFigureOut">
              <a:rPr lang="ru-RU" smtClean="0"/>
              <a:t>16.08.2013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BE03B-2CF8-4456-9513-954573A4BCFB}" type="slidenum">
              <a:rPr lang="ru-RU" smtClean="0"/>
              <a:t>‹nº›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C45D6-8DD9-49CC-9E28-998A621D0B69}" type="datetimeFigureOut">
              <a:rPr lang="ru-RU" smtClean="0"/>
              <a:t>16.08.2013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0BE03B-2CF8-4456-9513-954573A4BCFB}" type="slidenum">
              <a:rPr lang="ru-RU" smtClean="0"/>
              <a:t>‹nº›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00BE03B-2CF8-4456-9513-954573A4BCFB}" type="slidenum">
              <a:rPr lang="ru-RU" smtClean="0"/>
              <a:t>‹nº›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DDC45D6-8DD9-49CC-9E28-998A621D0B69}" type="datetimeFigureOut">
              <a:rPr lang="ru-RU" smtClean="0"/>
              <a:t>16.08.2013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isa.com.br/go/home.aspx" TargetMode="External"/><Relationship Id="rId2" Type="http://schemas.openxmlformats.org/officeDocument/2006/relationships/hyperlink" Target="http://www.wttc.org/our-members/partners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toshiba.com/tai/" TargetMode="External"/><Relationship Id="rId4" Type="http://schemas.openxmlformats.org/officeDocument/2006/relationships/hyperlink" Target="https://www.spencerstuart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543800" cy="2593975"/>
          </a:xfrm>
        </p:spPr>
        <p:txBody>
          <a:bodyPr/>
          <a:lstStyle/>
          <a:p>
            <a:r>
              <a:rPr lang="pt-BR" dirty="0" smtClean="0"/>
              <a:t>WTTC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1973" y="4077072"/>
            <a:ext cx="6461760" cy="1066800"/>
          </a:xfrm>
        </p:spPr>
        <p:txBody>
          <a:bodyPr/>
          <a:lstStyle/>
          <a:p>
            <a:r>
              <a:rPr lang="pt-BR" dirty="0" smtClean="0"/>
              <a:t>Quais as principais empresas associadas à esta organização? Em quais áreas e mercados atuam? Quais são as suas preocupações?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56999" y="5165980"/>
            <a:ext cx="46085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hlinkClick r:id="rId2"/>
              </a:rPr>
              <a:t>Fonte: http://www.wttc.org/our-members/partners/</a:t>
            </a:r>
            <a:endParaRPr lang="pt-BR" dirty="0" smtClean="0"/>
          </a:p>
          <a:p>
            <a:r>
              <a:rPr lang="pt-BR" dirty="0" smtClean="0">
                <a:hlinkClick r:id="rId3"/>
              </a:rPr>
              <a:t>https://www.visa.com.br/go/home.aspx</a:t>
            </a:r>
            <a:endParaRPr lang="pt-BR" dirty="0" smtClean="0"/>
          </a:p>
          <a:p>
            <a:r>
              <a:rPr lang="pt-BR" dirty="0" smtClean="0">
                <a:hlinkClick r:id="rId4"/>
              </a:rPr>
              <a:t>https://www.spencerstuart.com/</a:t>
            </a:r>
            <a:endParaRPr lang="pt-BR" dirty="0" smtClean="0"/>
          </a:p>
          <a:p>
            <a:r>
              <a:rPr lang="pt-BR" dirty="0" smtClean="0">
                <a:hlinkClick r:id="rId5"/>
              </a:rPr>
              <a:t>http://www.toshiba.com/tai/</a:t>
            </a:r>
            <a:endParaRPr lang="pt-BR" dirty="0" smtClean="0"/>
          </a:p>
          <a:p>
            <a:endParaRPr lang="ru-RU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39552" y="404664"/>
            <a:ext cx="3816424" cy="151216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Caroline Yvamoto</a:t>
            </a:r>
          </a:p>
          <a:p>
            <a:r>
              <a:rPr lang="pt-BR" dirty="0" smtClean="0"/>
              <a:t>Gabrielle Yumi</a:t>
            </a:r>
          </a:p>
          <a:p>
            <a:r>
              <a:rPr lang="pt-BR" dirty="0" smtClean="0"/>
              <a:t>Jéssica Miho</a:t>
            </a:r>
          </a:p>
          <a:p>
            <a:r>
              <a:rPr lang="pt-BR" dirty="0" smtClean="0"/>
              <a:t>Letícia Svizzero</a:t>
            </a:r>
          </a:p>
          <a:p>
            <a:r>
              <a:rPr lang="pt-BR" dirty="0" smtClean="0"/>
              <a:t>Matheus Almeida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819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924944"/>
            <a:ext cx="3312368" cy="4248472"/>
          </a:xfrm>
        </p:spPr>
        <p:txBody>
          <a:bodyPr>
            <a:normAutofit fontScale="77500" lnSpcReduction="20000"/>
          </a:bodyPr>
          <a:lstStyle/>
          <a:p>
            <a:r>
              <a:rPr lang="pt-BR" sz="2900" dirty="0" smtClean="0"/>
              <a:t>Empresa de consultoria de gestão global;</a:t>
            </a:r>
          </a:p>
          <a:p>
            <a:r>
              <a:rPr lang="pt-BR" sz="2900" dirty="0" smtClean="0"/>
              <a:t>Faz parcerias com setores público, privado e sem fins lucrativos;</a:t>
            </a:r>
          </a:p>
          <a:p>
            <a:r>
              <a:rPr lang="pt-BR" sz="2900" dirty="0" smtClean="0"/>
              <a:t>Seu objetivo é garantir que seus parceiros alcancem vantagem competitiva sustentável, e obtenham resultados duradouros.</a:t>
            </a:r>
          </a:p>
          <a:p>
            <a:endParaRPr lang="ru-RU" dirty="0"/>
          </a:p>
        </p:txBody>
      </p:sp>
      <p:pic>
        <p:nvPicPr>
          <p:cNvPr id="1026" name="Picture 2" descr="C:\Users\matheus\Desktop\BCG_21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" y="116632"/>
            <a:ext cx="4680521" cy="2207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atheus\Desktop\cocacola_21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860" y="692696"/>
            <a:ext cx="3138304" cy="1480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517432" y="2852936"/>
            <a:ext cx="3312368" cy="4248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Fabricante de bebidas;</a:t>
            </a:r>
          </a:p>
          <a:p>
            <a:r>
              <a:rPr lang="pt-BR" dirty="0" smtClean="0"/>
              <a:t>Preza qualidade de seus serviçoes, respeitando as questões socioambientais.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166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674640" cy="4133056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Organização de serviçoes profissionais;</a:t>
            </a:r>
          </a:p>
          <a:p>
            <a:r>
              <a:rPr lang="pt-BR" dirty="0" smtClean="0"/>
              <a:t>Montam equipes dedicadas ao turismo</a:t>
            </a:r>
          </a:p>
          <a:p>
            <a:r>
              <a:rPr lang="pt-BR" dirty="0" smtClean="0"/>
              <a:t>Apoia seus clientes na superação de desafios, a otimizar </a:t>
            </a:r>
            <a:r>
              <a:rPr lang="pt-BR" dirty="0"/>
              <a:t>suas operações, concretizar seus potenciais de ganho e, sobretudo, viabilizar as suas melhores oportunidades.</a:t>
            </a:r>
            <a:r>
              <a:rPr lang="pt-BR" dirty="0" smtClean="0"/>
              <a:t>;</a:t>
            </a:r>
            <a:endParaRPr lang="ru-RU" dirty="0"/>
          </a:p>
        </p:txBody>
      </p:sp>
      <p:pic>
        <p:nvPicPr>
          <p:cNvPr id="2050" name="Picture 2" descr="C:\Users\matheus\Desktop\deloitte_21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20193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matheus\Desktop\Google_Logo_21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68713"/>
            <a:ext cx="2641947" cy="1246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683323" y="1556792"/>
            <a:ext cx="2674640" cy="4133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Cargo parceiro de publicidade e marketing.</a:t>
            </a:r>
          </a:p>
          <a:p>
            <a:r>
              <a:rPr lang="pt-BR" dirty="0" smtClean="0"/>
              <a:t>Supervisiona as estratégias de crescimento rentável e campanhas , integradas e inovadoras.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0196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458616" cy="4277072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Empresa de pagamentos e emissão de cartão de crédito;</a:t>
            </a:r>
          </a:p>
          <a:p>
            <a:r>
              <a:rPr lang="pt-BR" dirty="0" smtClean="0"/>
              <a:t>As preocupações são criar uma infraestrutura confiável e serviçoes de alta classe, garantindo produtos que contribuam para melhoria de seus parceiros.</a:t>
            </a:r>
            <a:endParaRPr lang="ru-RU" dirty="0"/>
          </a:p>
        </p:txBody>
      </p:sp>
      <p:pic>
        <p:nvPicPr>
          <p:cNvPr id="3074" name="Picture 2" descr="C:\Users\matheus\Desktop\JCB_212_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255588"/>
            <a:ext cx="20193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matheus\Desktop\Spencer-Stuart-Logo_2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96838"/>
            <a:ext cx="2692400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400860" y="1774874"/>
            <a:ext cx="2907444" cy="4277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Empresa de consultoria;</a:t>
            </a:r>
          </a:p>
          <a:p>
            <a:r>
              <a:rPr lang="pt-BR" dirty="0" smtClean="0"/>
              <a:t>Aconselha desde multinacionais até empresas emergentes.</a:t>
            </a:r>
          </a:p>
          <a:p>
            <a:r>
              <a:rPr lang="pt-BR" dirty="0" smtClean="0"/>
              <a:t>Auxilia as empresas na contratação de mão-de-obra</a:t>
            </a:r>
          </a:p>
          <a:p>
            <a:endParaRPr lang="pt-BR" dirty="0" smtClean="0"/>
          </a:p>
          <a:p>
            <a:r>
              <a:rPr lang="pt-BR" dirty="0" smtClean="0"/>
              <a:t>Preocupa-se em oferecer dicas e soluções que auxiliem o progresso das empresas, com seriedade e comprometimento.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6633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286" y="1484784"/>
            <a:ext cx="2757538" cy="4608512"/>
          </a:xfrm>
        </p:spPr>
        <p:txBody>
          <a:bodyPr/>
          <a:lstStyle/>
          <a:p>
            <a:r>
              <a:rPr lang="pt-BR" dirty="0" smtClean="0"/>
              <a:t>Empresa do setor de produtos digitais, eletrônicos, componentes e sistemas de infraestrutura social, além de eletrodomésticos.</a:t>
            </a:r>
          </a:p>
        </p:txBody>
      </p:sp>
      <p:pic>
        <p:nvPicPr>
          <p:cNvPr id="4098" name="Picture 2" descr="C:\Users\matheus\Desktop\toshiba_212_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" y="260648"/>
            <a:ext cx="2019301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779912" y="1556792"/>
            <a:ext cx="2757538" cy="46085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Empresa de tecnologia de pagamento, que conecta empresa, consumidor, instituições financeiras e governo .</a:t>
            </a:r>
          </a:p>
          <a:p>
            <a:r>
              <a:rPr lang="pt-BR" dirty="0" smtClean="0"/>
              <a:t>Oferecer melhores serviões diversas opções de pagamentos é uma das grandes preocupações da empresa</a:t>
            </a:r>
          </a:p>
          <a:p>
            <a:endParaRPr lang="pt-BR" dirty="0" smtClean="0"/>
          </a:p>
        </p:txBody>
      </p:sp>
      <p:pic>
        <p:nvPicPr>
          <p:cNvPr id="4099" name="Picture 3" descr="C:\Users\matheus\Desktop\visa_logo_2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01898"/>
            <a:ext cx="2692400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11911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88</TotalTime>
  <Words>279</Words>
  <Application>Microsoft Office PowerPoint</Application>
  <PresentationFormat>Apresentação na tela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Cambria</vt:lpstr>
      <vt:lpstr>Adjacency</vt:lpstr>
      <vt:lpstr>WTTC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WTTC</dc:title>
  <dc:creator>MX</dc:creator>
  <cp:lastModifiedBy>karina solha</cp:lastModifiedBy>
  <cp:revision>8</cp:revision>
  <dcterms:created xsi:type="dcterms:W3CDTF">2013-08-15T22:58:22Z</dcterms:created>
  <dcterms:modified xsi:type="dcterms:W3CDTF">2013-08-16T16:04:01Z</dcterms:modified>
</cp:coreProperties>
</file>