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4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1" d="100"/>
          <a:sy n="51" d="100"/>
        </p:scale>
        <p:origin x="1243" y="2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029352154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Shape 8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228906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Shape 8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3053879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Shape 9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1515114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Shape 10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4665166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5" name="Shape 10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7501475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 txBox="1">
            <a:spLocks noGrp="1"/>
          </p:cNvSpPr>
          <p:nvPr>
            <p:ph type="ctrTitle"/>
          </p:nvPr>
        </p:nvSpPr>
        <p:spPr>
          <a:xfrm>
            <a:off x="1997075" y="1461141"/>
            <a:ext cx="6400799" cy="1470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3048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indent="3048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indent="3048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indent="3048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indent="3048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indent="3048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indent="3048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indent="3048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indent="3048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ubTitle" idx="1"/>
          </p:nvPr>
        </p:nvSpPr>
        <p:spPr>
          <a:xfrm>
            <a:off x="1997075" y="3002402"/>
            <a:ext cx="6400799" cy="11624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203200" algn="l" rtl="0"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  <a:defRPr sz="3200" b="0" i="0" u="none" strike="noStrike" cap="none" baseline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indent="203200" algn="l" rtl="0"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  <a:defRPr sz="3200" b="0" i="0" u="none" strike="noStrike" cap="none" baseline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indent="203200" algn="l" rtl="0"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  <a:defRPr sz="3200" b="0" i="0" u="none" strike="noStrike" cap="none" baseline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indent="203200" algn="l" rtl="0"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  <a:defRPr sz="3200" b="0" i="0" u="none" strike="noStrike" cap="none" baseline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indent="203200" algn="l" rtl="0"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  <a:defRPr sz="3200" b="0" i="0" u="none" strike="noStrike" cap="none" baseline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indent="203200" algn="l" rtl="0"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  <a:defRPr sz="3200" b="0" i="0" u="none" strike="noStrike" cap="none" baseline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indent="203200" algn="l" rtl="0"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  <a:defRPr sz="3200" b="0" i="0" u="none" strike="noStrike" cap="none" baseline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indent="203200" algn="l" rtl="0"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  <a:defRPr sz="3200" b="0" i="0" u="none" strike="noStrike" cap="none" baseline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indent="203200" algn="l" rtl="0"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  <a:defRPr sz="3200" b="0" i="0" u="none" strike="noStrike" cap="none" baseline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5" name="Shape 15"/>
          <p:cNvSpPr/>
          <p:nvPr/>
        </p:nvSpPr>
        <p:spPr>
          <a:xfrm>
            <a:off x="0" y="0"/>
            <a:ext cx="3135299" cy="6858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16" name="Shape 16"/>
          <p:cNvSpPr/>
          <p:nvPr/>
        </p:nvSpPr>
        <p:spPr>
          <a:xfrm>
            <a:off x="3175" y="0"/>
            <a:ext cx="635000" cy="812800"/>
          </a:xfrm>
          <a:custGeom>
            <a:avLst/>
            <a:gdLst/>
            <a:ahLst/>
            <a:cxnLst/>
            <a:rect l="0" t="0" r="0" b="0"/>
            <a:pathLst>
              <a:path w="400" h="512" extrusionOk="0">
                <a:moveTo>
                  <a:pt x="400" y="512"/>
                </a:moveTo>
                <a:lnTo>
                  <a:pt x="2" y="0"/>
                </a:lnTo>
                <a:lnTo>
                  <a:pt x="0" y="0"/>
                </a:lnTo>
                <a:lnTo>
                  <a:pt x="0" y="512"/>
                </a:lnTo>
                <a:lnTo>
                  <a:pt x="400" y="512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13499999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17" name="Shape 17"/>
          <p:cNvSpPr/>
          <p:nvPr/>
        </p:nvSpPr>
        <p:spPr>
          <a:xfrm>
            <a:off x="3175" y="2555875"/>
            <a:ext cx="635000" cy="815975"/>
          </a:xfrm>
          <a:custGeom>
            <a:avLst/>
            <a:gdLst/>
            <a:ahLst/>
            <a:cxnLst/>
            <a:rect l="0" t="0" r="0" b="0"/>
            <a:pathLst>
              <a:path w="400" h="514" extrusionOk="0">
                <a:moveTo>
                  <a:pt x="400" y="0"/>
                </a:moveTo>
                <a:lnTo>
                  <a:pt x="0" y="0"/>
                </a:lnTo>
                <a:lnTo>
                  <a:pt x="0" y="514"/>
                </a:lnTo>
                <a:lnTo>
                  <a:pt x="2" y="514"/>
                </a:lnTo>
                <a:lnTo>
                  <a:pt x="400" y="0"/>
                </a:lnTo>
                <a:close/>
              </a:path>
            </a:pathLst>
          </a:custGeom>
          <a:gradFill>
            <a:gsLst>
              <a:gs pos="0">
                <a:srgbClr val="0090DA"/>
              </a:gs>
              <a:gs pos="54000">
                <a:srgbClr val="0090DA"/>
              </a:gs>
              <a:gs pos="98000">
                <a:srgbClr val="2BC4F3"/>
              </a:gs>
              <a:gs pos="100000">
                <a:srgbClr val="00AEEE"/>
              </a:gs>
            </a:gsLst>
            <a:lin ang="8100000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18" name="Shape 18"/>
          <p:cNvSpPr/>
          <p:nvPr/>
        </p:nvSpPr>
        <p:spPr>
          <a:xfrm>
            <a:off x="3175" y="1743075"/>
            <a:ext cx="635000" cy="812800"/>
          </a:xfrm>
          <a:custGeom>
            <a:avLst/>
            <a:gdLst/>
            <a:ahLst/>
            <a:cxnLst/>
            <a:rect l="0" t="0" r="0" b="0"/>
            <a:pathLst>
              <a:path w="400" h="512" extrusionOk="0">
                <a:moveTo>
                  <a:pt x="400" y="512"/>
                </a:moveTo>
                <a:lnTo>
                  <a:pt x="2" y="0"/>
                </a:lnTo>
                <a:lnTo>
                  <a:pt x="0" y="0"/>
                </a:lnTo>
                <a:lnTo>
                  <a:pt x="0" y="512"/>
                </a:lnTo>
                <a:lnTo>
                  <a:pt x="400" y="512"/>
                </a:lnTo>
                <a:close/>
              </a:path>
            </a:pathLst>
          </a:custGeom>
          <a:gradFill>
            <a:gsLst>
              <a:gs pos="0">
                <a:srgbClr val="AAAAAA"/>
              </a:gs>
              <a:gs pos="54000">
                <a:srgbClr val="AAAAAA"/>
              </a:gs>
              <a:gs pos="98000">
                <a:srgbClr val="D2D2D2"/>
              </a:gs>
              <a:gs pos="100000">
                <a:srgbClr val="B9B9B9"/>
              </a:gs>
            </a:gsLst>
            <a:lin ang="13499999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19" name="Shape 19"/>
          <p:cNvSpPr/>
          <p:nvPr/>
        </p:nvSpPr>
        <p:spPr>
          <a:xfrm>
            <a:off x="152400" y="1743075"/>
            <a:ext cx="1317625" cy="812800"/>
          </a:xfrm>
          <a:custGeom>
            <a:avLst/>
            <a:gdLst/>
            <a:ahLst/>
            <a:cxnLst/>
            <a:rect l="0" t="0" r="0" b="0"/>
            <a:pathLst>
              <a:path w="830" h="512" extrusionOk="0">
                <a:moveTo>
                  <a:pt x="398" y="512"/>
                </a:moveTo>
                <a:lnTo>
                  <a:pt x="830" y="512"/>
                </a:lnTo>
                <a:lnTo>
                  <a:pt x="432" y="0"/>
                </a:lnTo>
                <a:lnTo>
                  <a:pt x="0" y="0"/>
                </a:lnTo>
                <a:lnTo>
                  <a:pt x="398" y="512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13499999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20" name="Shape 20"/>
          <p:cNvSpPr/>
          <p:nvPr/>
        </p:nvSpPr>
        <p:spPr>
          <a:xfrm>
            <a:off x="152400" y="4302125"/>
            <a:ext cx="1317625" cy="812800"/>
          </a:xfrm>
          <a:custGeom>
            <a:avLst/>
            <a:gdLst/>
            <a:ahLst/>
            <a:cxnLst/>
            <a:rect l="0" t="0" r="0" b="0"/>
            <a:pathLst>
              <a:path w="830" h="512" extrusionOk="0">
                <a:moveTo>
                  <a:pt x="830" y="0"/>
                </a:moveTo>
                <a:lnTo>
                  <a:pt x="398" y="0"/>
                </a:lnTo>
                <a:lnTo>
                  <a:pt x="0" y="512"/>
                </a:lnTo>
                <a:lnTo>
                  <a:pt x="432" y="512"/>
                </a:lnTo>
                <a:lnTo>
                  <a:pt x="830" y="0"/>
                </a:lnTo>
                <a:close/>
              </a:path>
            </a:pathLst>
          </a:custGeom>
          <a:gradFill>
            <a:gsLst>
              <a:gs pos="0">
                <a:srgbClr val="0090DA"/>
              </a:gs>
              <a:gs pos="54000">
                <a:srgbClr val="0090DA"/>
              </a:gs>
              <a:gs pos="98000">
                <a:srgbClr val="2BC4F3"/>
              </a:gs>
              <a:gs pos="100000">
                <a:srgbClr val="00AEEE"/>
              </a:gs>
            </a:gsLst>
            <a:lin ang="8100000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21" name="Shape 21"/>
          <p:cNvSpPr/>
          <p:nvPr/>
        </p:nvSpPr>
        <p:spPr>
          <a:xfrm>
            <a:off x="152400" y="3486150"/>
            <a:ext cx="1317625" cy="815975"/>
          </a:xfrm>
          <a:custGeom>
            <a:avLst/>
            <a:gdLst/>
            <a:ahLst/>
            <a:cxnLst/>
            <a:rect l="0" t="0" r="0" b="0"/>
            <a:pathLst>
              <a:path w="830" h="514" extrusionOk="0">
                <a:moveTo>
                  <a:pt x="432" y="0"/>
                </a:moveTo>
                <a:lnTo>
                  <a:pt x="0" y="0"/>
                </a:lnTo>
                <a:lnTo>
                  <a:pt x="398" y="514"/>
                </a:lnTo>
                <a:lnTo>
                  <a:pt x="830" y="514"/>
                </a:lnTo>
                <a:lnTo>
                  <a:pt x="432" y="0"/>
                </a:lnTo>
                <a:close/>
              </a:path>
            </a:pathLst>
          </a:custGeom>
          <a:gradFill>
            <a:gsLst>
              <a:gs pos="0">
                <a:srgbClr val="AAAAAA"/>
              </a:gs>
              <a:gs pos="54000">
                <a:srgbClr val="AAAAAA"/>
              </a:gs>
              <a:gs pos="98000">
                <a:srgbClr val="D2D2D2"/>
              </a:gs>
              <a:gs pos="100000">
                <a:srgbClr val="B9B9B9"/>
              </a:gs>
            </a:gsLst>
            <a:lin ang="13499999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22" name="Shape 22"/>
          <p:cNvSpPr/>
          <p:nvPr/>
        </p:nvSpPr>
        <p:spPr>
          <a:xfrm>
            <a:off x="984250" y="3486150"/>
            <a:ext cx="1322387" cy="815975"/>
          </a:xfrm>
          <a:custGeom>
            <a:avLst/>
            <a:gdLst/>
            <a:ahLst/>
            <a:cxnLst/>
            <a:rect l="0" t="0" r="0" b="0"/>
            <a:pathLst>
              <a:path w="833" h="514" extrusionOk="0">
                <a:moveTo>
                  <a:pt x="399" y="514"/>
                </a:moveTo>
                <a:lnTo>
                  <a:pt x="833" y="514"/>
                </a:lnTo>
                <a:lnTo>
                  <a:pt x="435" y="0"/>
                </a:lnTo>
                <a:lnTo>
                  <a:pt x="0" y="0"/>
                </a:lnTo>
                <a:lnTo>
                  <a:pt x="399" y="514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13499999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23" name="Shape 23"/>
          <p:cNvSpPr/>
          <p:nvPr/>
        </p:nvSpPr>
        <p:spPr>
          <a:xfrm>
            <a:off x="3175" y="3486150"/>
            <a:ext cx="635000" cy="815975"/>
          </a:xfrm>
          <a:custGeom>
            <a:avLst/>
            <a:gdLst/>
            <a:ahLst/>
            <a:cxnLst/>
            <a:rect l="0" t="0" r="0" b="0"/>
            <a:pathLst>
              <a:path w="400" h="514" extrusionOk="0">
                <a:moveTo>
                  <a:pt x="2" y="0"/>
                </a:moveTo>
                <a:lnTo>
                  <a:pt x="0" y="0"/>
                </a:lnTo>
                <a:lnTo>
                  <a:pt x="0" y="514"/>
                </a:lnTo>
                <a:lnTo>
                  <a:pt x="400" y="514"/>
                </a:lnTo>
                <a:lnTo>
                  <a:pt x="2" y="0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13499999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24" name="Shape 24"/>
          <p:cNvSpPr/>
          <p:nvPr/>
        </p:nvSpPr>
        <p:spPr>
          <a:xfrm>
            <a:off x="984250" y="6045200"/>
            <a:ext cx="1322387" cy="812800"/>
          </a:xfrm>
          <a:custGeom>
            <a:avLst/>
            <a:gdLst/>
            <a:ahLst/>
            <a:cxnLst/>
            <a:rect l="0" t="0" r="0" b="0"/>
            <a:pathLst>
              <a:path w="833" h="512" extrusionOk="0">
                <a:moveTo>
                  <a:pt x="399" y="0"/>
                </a:moveTo>
                <a:lnTo>
                  <a:pt x="0" y="512"/>
                </a:lnTo>
                <a:lnTo>
                  <a:pt x="435" y="512"/>
                </a:lnTo>
                <a:lnTo>
                  <a:pt x="833" y="0"/>
                </a:lnTo>
                <a:lnTo>
                  <a:pt x="399" y="0"/>
                </a:lnTo>
                <a:close/>
              </a:path>
            </a:pathLst>
          </a:custGeom>
          <a:gradFill>
            <a:gsLst>
              <a:gs pos="0">
                <a:srgbClr val="0090DA"/>
              </a:gs>
              <a:gs pos="54000">
                <a:srgbClr val="0090DA"/>
              </a:gs>
              <a:gs pos="98000">
                <a:srgbClr val="2BC4F3"/>
              </a:gs>
              <a:gs pos="100000">
                <a:srgbClr val="00AEEE"/>
              </a:gs>
            </a:gsLst>
            <a:lin ang="8100000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25" name="Shape 25"/>
          <p:cNvSpPr/>
          <p:nvPr/>
        </p:nvSpPr>
        <p:spPr>
          <a:xfrm>
            <a:off x="984250" y="5232400"/>
            <a:ext cx="1322387" cy="812800"/>
          </a:xfrm>
          <a:custGeom>
            <a:avLst/>
            <a:gdLst/>
            <a:ahLst/>
            <a:cxnLst/>
            <a:rect l="0" t="0" r="0" b="0"/>
            <a:pathLst>
              <a:path w="833" h="512" extrusionOk="0">
                <a:moveTo>
                  <a:pt x="435" y="0"/>
                </a:moveTo>
                <a:lnTo>
                  <a:pt x="0" y="0"/>
                </a:lnTo>
                <a:lnTo>
                  <a:pt x="399" y="512"/>
                </a:lnTo>
                <a:lnTo>
                  <a:pt x="833" y="512"/>
                </a:lnTo>
                <a:lnTo>
                  <a:pt x="435" y="0"/>
                </a:lnTo>
                <a:close/>
              </a:path>
            </a:pathLst>
          </a:custGeom>
          <a:gradFill>
            <a:gsLst>
              <a:gs pos="0">
                <a:srgbClr val="AAAAAA"/>
              </a:gs>
              <a:gs pos="54000">
                <a:srgbClr val="AAAAAA"/>
              </a:gs>
              <a:gs pos="98000">
                <a:srgbClr val="D2D2D2"/>
              </a:gs>
              <a:gs pos="100000">
                <a:srgbClr val="B9B9B9"/>
              </a:gs>
            </a:gsLst>
            <a:lin ang="13499999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26" name="Shape 26"/>
          <p:cNvSpPr/>
          <p:nvPr/>
        </p:nvSpPr>
        <p:spPr>
          <a:xfrm>
            <a:off x="1820863" y="5232400"/>
            <a:ext cx="1317625" cy="812800"/>
          </a:xfrm>
          <a:custGeom>
            <a:avLst/>
            <a:gdLst/>
            <a:ahLst/>
            <a:cxnLst/>
            <a:rect l="0" t="0" r="0" b="0"/>
            <a:pathLst>
              <a:path w="830" h="512" extrusionOk="0">
                <a:moveTo>
                  <a:pt x="434" y="0"/>
                </a:moveTo>
                <a:lnTo>
                  <a:pt x="0" y="0"/>
                </a:lnTo>
                <a:lnTo>
                  <a:pt x="398" y="512"/>
                </a:lnTo>
                <a:lnTo>
                  <a:pt x="830" y="512"/>
                </a:lnTo>
                <a:lnTo>
                  <a:pt x="434" y="0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13499999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27" name="Shape 27"/>
          <p:cNvSpPr/>
          <p:nvPr/>
        </p:nvSpPr>
        <p:spPr>
          <a:xfrm>
            <a:off x="3175" y="812800"/>
            <a:ext cx="635000" cy="812800"/>
          </a:xfrm>
          <a:custGeom>
            <a:avLst/>
            <a:gdLst/>
            <a:ahLst/>
            <a:cxnLst/>
            <a:rect l="0" t="0" r="0" b="0"/>
            <a:pathLst>
              <a:path w="400" h="512" extrusionOk="0">
                <a:moveTo>
                  <a:pt x="400" y="0"/>
                </a:moveTo>
                <a:lnTo>
                  <a:pt x="0" y="0"/>
                </a:lnTo>
                <a:lnTo>
                  <a:pt x="0" y="512"/>
                </a:lnTo>
                <a:lnTo>
                  <a:pt x="2" y="512"/>
                </a:lnTo>
                <a:lnTo>
                  <a:pt x="400" y="0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8100000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28" name="Shape 28"/>
          <p:cNvSpPr/>
          <p:nvPr/>
        </p:nvSpPr>
        <p:spPr>
          <a:xfrm>
            <a:off x="152400" y="2555875"/>
            <a:ext cx="1317625" cy="815975"/>
          </a:xfrm>
          <a:custGeom>
            <a:avLst/>
            <a:gdLst/>
            <a:ahLst/>
            <a:cxnLst/>
            <a:rect l="0" t="0" r="0" b="0"/>
            <a:pathLst>
              <a:path w="830" h="514" extrusionOk="0">
                <a:moveTo>
                  <a:pt x="0" y="514"/>
                </a:moveTo>
                <a:lnTo>
                  <a:pt x="432" y="514"/>
                </a:lnTo>
                <a:lnTo>
                  <a:pt x="830" y="0"/>
                </a:lnTo>
                <a:lnTo>
                  <a:pt x="398" y="0"/>
                </a:lnTo>
                <a:lnTo>
                  <a:pt x="0" y="514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8100000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29" name="Shape 29"/>
          <p:cNvSpPr/>
          <p:nvPr/>
        </p:nvSpPr>
        <p:spPr>
          <a:xfrm>
            <a:off x="984250" y="4302125"/>
            <a:ext cx="1322387" cy="812800"/>
          </a:xfrm>
          <a:custGeom>
            <a:avLst/>
            <a:gdLst/>
            <a:ahLst/>
            <a:cxnLst/>
            <a:rect l="0" t="0" r="0" b="0"/>
            <a:pathLst>
              <a:path w="833" h="512" extrusionOk="0">
                <a:moveTo>
                  <a:pt x="0" y="512"/>
                </a:moveTo>
                <a:lnTo>
                  <a:pt x="435" y="512"/>
                </a:lnTo>
                <a:lnTo>
                  <a:pt x="833" y="0"/>
                </a:lnTo>
                <a:lnTo>
                  <a:pt x="399" y="0"/>
                </a:lnTo>
                <a:lnTo>
                  <a:pt x="0" y="512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8100000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30" name="Shape 30"/>
          <p:cNvSpPr/>
          <p:nvPr/>
        </p:nvSpPr>
        <p:spPr>
          <a:xfrm>
            <a:off x="3175" y="4302125"/>
            <a:ext cx="635000" cy="812800"/>
          </a:xfrm>
          <a:custGeom>
            <a:avLst/>
            <a:gdLst/>
            <a:ahLst/>
            <a:cxnLst/>
            <a:rect l="0" t="0" r="0" b="0"/>
            <a:pathLst>
              <a:path w="400" h="512" extrusionOk="0">
                <a:moveTo>
                  <a:pt x="400" y="0"/>
                </a:moveTo>
                <a:lnTo>
                  <a:pt x="0" y="0"/>
                </a:lnTo>
                <a:lnTo>
                  <a:pt x="0" y="512"/>
                </a:lnTo>
                <a:lnTo>
                  <a:pt x="2" y="512"/>
                </a:lnTo>
                <a:lnTo>
                  <a:pt x="400" y="0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8100000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31" name="Shape 31"/>
          <p:cNvSpPr/>
          <p:nvPr/>
        </p:nvSpPr>
        <p:spPr>
          <a:xfrm>
            <a:off x="1820863" y="6045200"/>
            <a:ext cx="1317625" cy="812800"/>
          </a:xfrm>
          <a:custGeom>
            <a:avLst/>
            <a:gdLst/>
            <a:ahLst/>
            <a:cxnLst/>
            <a:rect l="0" t="0" r="0" b="0"/>
            <a:pathLst>
              <a:path w="830" h="512" extrusionOk="0">
                <a:moveTo>
                  <a:pt x="398" y="0"/>
                </a:moveTo>
                <a:lnTo>
                  <a:pt x="0" y="512"/>
                </a:lnTo>
                <a:lnTo>
                  <a:pt x="434" y="512"/>
                </a:lnTo>
                <a:lnTo>
                  <a:pt x="830" y="0"/>
                </a:lnTo>
                <a:lnTo>
                  <a:pt x="398" y="0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8100000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32" name="Shape 32"/>
          <p:cNvSpPr/>
          <p:nvPr/>
        </p:nvSpPr>
        <p:spPr>
          <a:xfrm>
            <a:off x="152400" y="6045200"/>
            <a:ext cx="1317625" cy="812800"/>
          </a:xfrm>
          <a:custGeom>
            <a:avLst/>
            <a:gdLst/>
            <a:ahLst/>
            <a:cxnLst/>
            <a:rect l="0" t="0" r="0" b="0"/>
            <a:pathLst>
              <a:path w="830" h="512" extrusionOk="0">
                <a:moveTo>
                  <a:pt x="398" y="0"/>
                </a:moveTo>
                <a:lnTo>
                  <a:pt x="0" y="512"/>
                </a:lnTo>
                <a:lnTo>
                  <a:pt x="432" y="512"/>
                </a:lnTo>
                <a:lnTo>
                  <a:pt x="830" y="0"/>
                </a:lnTo>
                <a:lnTo>
                  <a:pt x="398" y="0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8100000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33" name="Shape 33"/>
          <p:cNvSpPr/>
          <p:nvPr/>
        </p:nvSpPr>
        <p:spPr>
          <a:xfrm>
            <a:off x="3175" y="6045200"/>
            <a:ext cx="635000" cy="812800"/>
          </a:xfrm>
          <a:custGeom>
            <a:avLst/>
            <a:gdLst/>
            <a:ahLst/>
            <a:cxnLst/>
            <a:rect l="0" t="0" r="0" b="0"/>
            <a:pathLst>
              <a:path w="400" h="512" extrusionOk="0">
                <a:moveTo>
                  <a:pt x="400" y="0"/>
                </a:moveTo>
                <a:lnTo>
                  <a:pt x="0" y="0"/>
                </a:lnTo>
                <a:lnTo>
                  <a:pt x="0" y="512"/>
                </a:lnTo>
                <a:lnTo>
                  <a:pt x="2" y="512"/>
                </a:lnTo>
                <a:lnTo>
                  <a:pt x="400" y="0"/>
                </a:lnTo>
                <a:close/>
              </a:path>
            </a:pathLst>
          </a:custGeom>
          <a:gradFill>
            <a:gsLst>
              <a:gs pos="0">
                <a:srgbClr val="0090DA"/>
              </a:gs>
              <a:gs pos="54000">
                <a:srgbClr val="0090DA"/>
              </a:gs>
              <a:gs pos="98000">
                <a:srgbClr val="2BC4F3"/>
              </a:gs>
              <a:gs pos="100000">
                <a:srgbClr val="00AEEE"/>
              </a:gs>
            </a:gsLst>
            <a:lin ang="8100000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34" name="Shape 34"/>
          <p:cNvSpPr/>
          <p:nvPr/>
        </p:nvSpPr>
        <p:spPr>
          <a:xfrm>
            <a:off x="3175" y="5232400"/>
            <a:ext cx="635000" cy="812800"/>
          </a:xfrm>
          <a:custGeom>
            <a:avLst/>
            <a:gdLst/>
            <a:ahLst/>
            <a:cxnLst/>
            <a:rect l="0" t="0" r="0" b="0"/>
            <a:pathLst>
              <a:path w="400" h="512" extrusionOk="0">
                <a:moveTo>
                  <a:pt x="400" y="512"/>
                </a:moveTo>
                <a:lnTo>
                  <a:pt x="2" y="0"/>
                </a:lnTo>
                <a:lnTo>
                  <a:pt x="0" y="0"/>
                </a:lnTo>
                <a:lnTo>
                  <a:pt x="0" y="512"/>
                </a:lnTo>
                <a:lnTo>
                  <a:pt x="400" y="512"/>
                </a:lnTo>
                <a:close/>
              </a:path>
            </a:pathLst>
          </a:custGeom>
          <a:gradFill>
            <a:gsLst>
              <a:gs pos="0">
                <a:srgbClr val="AAAAAA"/>
              </a:gs>
              <a:gs pos="54000">
                <a:srgbClr val="AAAAAA"/>
              </a:gs>
              <a:gs pos="98000">
                <a:srgbClr val="D2D2D2"/>
              </a:gs>
              <a:gs pos="100000">
                <a:srgbClr val="B9B9B9"/>
              </a:gs>
            </a:gsLst>
            <a:lin ang="13499999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35" name="Shape 35"/>
          <p:cNvSpPr/>
          <p:nvPr/>
        </p:nvSpPr>
        <p:spPr>
          <a:xfrm>
            <a:off x="152400" y="5232400"/>
            <a:ext cx="1317625" cy="812800"/>
          </a:xfrm>
          <a:custGeom>
            <a:avLst/>
            <a:gdLst/>
            <a:ahLst/>
            <a:cxnLst/>
            <a:rect l="0" t="0" r="0" b="0"/>
            <a:pathLst>
              <a:path w="830" h="512" extrusionOk="0">
                <a:moveTo>
                  <a:pt x="398" y="512"/>
                </a:moveTo>
                <a:lnTo>
                  <a:pt x="830" y="512"/>
                </a:lnTo>
                <a:lnTo>
                  <a:pt x="432" y="0"/>
                </a:lnTo>
                <a:lnTo>
                  <a:pt x="0" y="0"/>
                </a:lnTo>
                <a:lnTo>
                  <a:pt x="398" y="512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13499999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36" name="Shape 36"/>
          <p:cNvSpPr/>
          <p:nvPr/>
        </p:nvSpPr>
        <p:spPr>
          <a:xfrm>
            <a:off x="7415211" y="0"/>
            <a:ext cx="1555750" cy="816301"/>
          </a:xfrm>
          <a:custGeom>
            <a:avLst/>
            <a:gdLst/>
            <a:ahLst/>
            <a:cxnLst/>
            <a:rect l="0" t="0" r="0" b="0"/>
            <a:pathLst>
              <a:path w="980" h="607" extrusionOk="0">
                <a:moveTo>
                  <a:pt x="510" y="607"/>
                </a:moveTo>
                <a:lnTo>
                  <a:pt x="980" y="0"/>
                </a:lnTo>
                <a:lnTo>
                  <a:pt x="470" y="0"/>
                </a:lnTo>
                <a:lnTo>
                  <a:pt x="0" y="607"/>
                </a:lnTo>
                <a:lnTo>
                  <a:pt x="510" y="607"/>
                </a:lnTo>
                <a:lnTo>
                  <a:pt x="510" y="607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18899999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37" name="Shape 37"/>
          <p:cNvSpPr/>
          <p:nvPr/>
        </p:nvSpPr>
        <p:spPr>
          <a:xfrm>
            <a:off x="8397875" y="1746911"/>
            <a:ext cx="746125" cy="813611"/>
          </a:xfrm>
          <a:custGeom>
            <a:avLst/>
            <a:gdLst/>
            <a:ahLst/>
            <a:cxnLst/>
            <a:rect l="0" t="0" r="0" b="0"/>
            <a:pathLst>
              <a:path w="470" h="605" extrusionOk="0">
                <a:moveTo>
                  <a:pt x="470" y="0"/>
                </a:moveTo>
                <a:lnTo>
                  <a:pt x="0" y="605"/>
                </a:lnTo>
                <a:lnTo>
                  <a:pt x="470" y="605"/>
                </a:lnTo>
                <a:lnTo>
                  <a:pt x="470" y="0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18899999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38" name="Shape 38"/>
          <p:cNvSpPr/>
          <p:nvPr/>
        </p:nvSpPr>
        <p:spPr>
          <a:xfrm>
            <a:off x="8397875" y="2560524"/>
            <a:ext cx="746125" cy="813611"/>
          </a:xfrm>
          <a:custGeom>
            <a:avLst/>
            <a:gdLst/>
            <a:ahLst/>
            <a:cxnLst/>
            <a:rect l="0" t="0" r="0" b="0"/>
            <a:pathLst>
              <a:path w="470" h="605" extrusionOk="0">
                <a:moveTo>
                  <a:pt x="0" y="0"/>
                </a:moveTo>
                <a:lnTo>
                  <a:pt x="470" y="605"/>
                </a:lnTo>
                <a:lnTo>
                  <a:pt x="470" y="0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2700000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39" name="Shape 39"/>
          <p:cNvSpPr/>
          <p:nvPr/>
        </p:nvSpPr>
        <p:spPr>
          <a:xfrm>
            <a:off x="8397875" y="2689"/>
            <a:ext cx="746125" cy="813611"/>
          </a:xfrm>
          <a:custGeom>
            <a:avLst/>
            <a:gdLst/>
            <a:ahLst/>
            <a:cxnLst/>
            <a:rect l="0" t="0" r="0" b="0"/>
            <a:pathLst>
              <a:path w="470" h="605" extrusionOk="0">
                <a:moveTo>
                  <a:pt x="470" y="0"/>
                </a:moveTo>
                <a:lnTo>
                  <a:pt x="0" y="605"/>
                </a:lnTo>
                <a:lnTo>
                  <a:pt x="470" y="605"/>
                </a:lnTo>
                <a:lnTo>
                  <a:pt x="470" y="0"/>
                </a:lnTo>
                <a:close/>
              </a:path>
            </a:pathLst>
          </a:custGeom>
          <a:gradFill>
            <a:gsLst>
              <a:gs pos="0">
                <a:srgbClr val="0090DA"/>
              </a:gs>
              <a:gs pos="54000">
                <a:srgbClr val="0090DA"/>
              </a:gs>
              <a:gs pos="98000">
                <a:srgbClr val="2BC4F3"/>
              </a:gs>
              <a:gs pos="100000">
                <a:srgbClr val="00AEEE"/>
              </a:gs>
            </a:gsLst>
            <a:lin ang="18899999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40" name="Shape 40"/>
          <p:cNvSpPr/>
          <p:nvPr/>
        </p:nvSpPr>
        <p:spPr>
          <a:xfrm>
            <a:off x="8397875" y="816300"/>
            <a:ext cx="746125" cy="809578"/>
          </a:xfrm>
          <a:custGeom>
            <a:avLst/>
            <a:gdLst/>
            <a:ahLst/>
            <a:cxnLst/>
            <a:rect l="0" t="0" r="0" b="0"/>
            <a:pathLst>
              <a:path w="470" h="602" extrusionOk="0">
                <a:moveTo>
                  <a:pt x="0" y="0"/>
                </a:moveTo>
                <a:lnTo>
                  <a:pt x="470" y="602"/>
                </a:lnTo>
                <a:lnTo>
                  <a:pt x="470" y="0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AAAAAA"/>
              </a:gs>
              <a:gs pos="54000">
                <a:srgbClr val="AAAAAA"/>
              </a:gs>
              <a:gs pos="98000">
                <a:srgbClr val="D2D2D2"/>
              </a:gs>
              <a:gs pos="100000">
                <a:srgbClr val="B9B9B9"/>
              </a:gs>
            </a:gsLst>
            <a:lin ang="13499999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41" name="Shape 41"/>
          <p:cNvSpPr/>
          <p:nvPr/>
        </p:nvSpPr>
        <p:spPr>
          <a:xfrm>
            <a:off x="7415211" y="816300"/>
            <a:ext cx="1555750" cy="813611"/>
          </a:xfrm>
          <a:custGeom>
            <a:avLst/>
            <a:gdLst/>
            <a:ahLst/>
            <a:cxnLst/>
            <a:rect l="0" t="0" r="0" b="0"/>
            <a:pathLst>
              <a:path w="980" h="605" extrusionOk="0">
                <a:moveTo>
                  <a:pt x="510" y="0"/>
                </a:moveTo>
                <a:lnTo>
                  <a:pt x="980" y="605"/>
                </a:lnTo>
                <a:lnTo>
                  <a:pt x="470" y="605"/>
                </a:lnTo>
                <a:lnTo>
                  <a:pt x="0" y="0"/>
                </a:lnTo>
                <a:lnTo>
                  <a:pt x="510" y="0"/>
                </a:lnTo>
                <a:lnTo>
                  <a:pt x="510" y="0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2700000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x" type="tx">
  <p:cSld name="tx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687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rtl="0">
              <a:buNone/>
              <a:defRPr sz="3600"/>
            </a:lvl1pPr>
            <a:lvl2pPr rtl="0">
              <a:buNone/>
              <a:defRPr sz="3600"/>
            </a:lvl2pPr>
            <a:lvl3pPr rtl="0">
              <a:buNone/>
              <a:defRPr sz="3600"/>
            </a:lvl3pPr>
            <a:lvl4pPr rtl="0">
              <a:buNone/>
              <a:defRPr sz="3600"/>
            </a:lvl4pPr>
            <a:lvl5pPr rtl="0">
              <a:buNone/>
              <a:defRPr sz="3600"/>
            </a:lvl5pPr>
            <a:lvl6pPr rtl="0">
              <a:buNone/>
              <a:defRPr sz="3600"/>
            </a:lvl6pPr>
            <a:lvl7pPr rtl="0">
              <a:buNone/>
              <a:defRPr sz="3600"/>
            </a:lvl7pPr>
            <a:lvl8pPr rtl="0">
              <a:buNone/>
              <a:defRPr sz="3600"/>
            </a:lvl8pPr>
            <a:lvl9pPr rtl="0">
              <a:buNone/>
              <a:defRPr sz="3600"/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840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342900" algn="l" rtl="0">
              <a:spcBef>
                <a:spcPts val="0"/>
              </a:spcBef>
              <a:buClr>
                <a:schemeClr val="lt1"/>
              </a:buClr>
              <a:buSzPct val="166666"/>
              <a:buFont typeface="Arial"/>
              <a:buChar char="•"/>
              <a:defRPr sz="3200">
                <a:solidFill>
                  <a:schemeClr val="lt1"/>
                </a:solidFill>
              </a:defRPr>
            </a:lvl1pPr>
            <a:lvl2pPr marL="742950" indent="-285750" algn="l" rtl="0">
              <a:spcBef>
                <a:spcPts val="560"/>
              </a:spcBef>
              <a:buClr>
                <a:schemeClr val="lt1"/>
              </a:buClr>
              <a:buSzPct val="100000"/>
              <a:buFont typeface="Courier New"/>
              <a:buChar char="o"/>
              <a:defRPr sz="2800">
                <a:solidFill>
                  <a:schemeClr val="lt1"/>
                </a:solidFill>
              </a:defRPr>
            </a:lvl2pPr>
            <a:lvl3pPr marL="1143000" indent="-228600" algn="l" rtl="0">
              <a:spcBef>
                <a:spcPts val="480"/>
              </a:spcBef>
              <a:buClr>
                <a:schemeClr val="lt1"/>
              </a:buClr>
              <a:buSzPct val="100000"/>
              <a:buFont typeface="Wingdings"/>
              <a:buChar char="§"/>
              <a:defRPr sz="2400">
                <a:solidFill>
                  <a:schemeClr val="lt1"/>
                </a:solidFill>
              </a:defRPr>
            </a:lvl3pPr>
            <a:lvl4pPr marL="1600200" indent="-228600" algn="l" rtl="0">
              <a:spcBef>
                <a:spcPts val="400"/>
              </a:spcBef>
              <a:buClr>
                <a:schemeClr val="lt1"/>
              </a:buClr>
              <a:buSzPct val="166666"/>
              <a:buFont typeface="Arial"/>
              <a:buChar char="•"/>
              <a:defRPr sz="2000">
                <a:solidFill>
                  <a:schemeClr val="lt1"/>
                </a:solidFill>
              </a:defRPr>
            </a:lvl4pPr>
            <a:lvl5pPr marL="2057400" indent="-228600" algn="l" rtl="0">
              <a:spcBef>
                <a:spcPts val="400"/>
              </a:spcBef>
              <a:buClr>
                <a:schemeClr val="lt1"/>
              </a:buClr>
              <a:buSzPct val="100000"/>
              <a:buFont typeface="Courier New"/>
              <a:buChar char="o"/>
              <a:defRPr sz="2000">
                <a:solidFill>
                  <a:schemeClr val="lt1"/>
                </a:solidFill>
              </a:defRPr>
            </a:lvl5pPr>
            <a:lvl6pPr marL="2514600" indent="-228600" algn="l" rtl="0">
              <a:spcBef>
                <a:spcPts val="400"/>
              </a:spcBef>
              <a:buClr>
                <a:schemeClr val="lt1"/>
              </a:buClr>
              <a:buSzPct val="100000"/>
              <a:buFont typeface="Wingdings"/>
              <a:buChar char="§"/>
              <a:defRPr sz="2000">
                <a:solidFill>
                  <a:schemeClr val="lt1"/>
                </a:solidFill>
              </a:defRPr>
            </a:lvl6pPr>
            <a:lvl7pPr marL="2971800" indent="-228600" algn="l" rtl="0">
              <a:spcBef>
                <a:spcPts val="400"/>
              </a:spcBef>
              <a:buClr>
                <a:schemeClr val="lt1"/>
              </a:buClr>
              <a:buSzPct val="166666"/>
              <a:buFont typeface="Arial"/>
              <a:buChar char="•"/>
              <a:defRPr sz="2000">
                <a:solidFill>
                  <a:schemeClr val="lt1"/>
                </a:solidFill>
              </a:defRPr>
            </a:lvl7pPr>
            <a:lvl8pPr marL="3429000" indent="-228600" algn="l" rtl="0">
              <a:spcBef>
                <a:spcPts val="400"/>
              </a:spcBef>
              <a:buClr>
                <a:schemeClr val="lt1"/>
              </a:buClr>
              <a:buSzPct val="100000"/>
              <a:buFont typeface="Courier New"/>
              <a:buChar char="o"/>
              <a:defRPr sz="2000" baseline="0">
                <a:solidFill>
                  <a:schemeClr val="lt1"/>
                </a:solidFill>
              </a:defRPr>
            </a:lvl8pPr>
            <a:lvl9pPr marL="3886200" indent="-228600" algn="l" rtl="0">
              <a:spcBef>
                <a:spcPts val="400"/>
              </a:spcBef>
              <a:buClr>
                <a:schemeClr val="lt1"/>
              </a:buClr>
              <a:buSzPct val="100000"/>
              <a:buFont typeface="Wingdings"/>
              <a:buChar char="§"/>
              <a:defRPr sz="2000" baseline="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5" name="Shape 45"/>
          <p:cNvSpPr/>
          <p:nvPr/>
        </p:nvSpPr>
        <p:spPr>
          <a:xfrm>
            <a:off x="7415211" y="0"/>
            <a:ext cx="1555750" cy="816301"/>
          </a:xfrm>
          <a:custGeom>
            <a:avLst/>
            <a:gdLst/>
            <a:ahLst/>
            <a:cxnLst/>
            <a:rect l="0" t="0" r="0" b="0"/>
            <a:pathLst>
              <a:path w="980" h="607" extrusionOk="0">
                <a:moveTo>
                  <a:pt x="510" y="607"/>
                </a:moveTo>
                <a:lnTo>
                  <a:pt x="980" y="0"/>
                </a:lnTo>
                <a:lnTo>
                  <a:pt x="470" y="0"/>
                </a:lnTo>
                <a:lnTo>
                  <a:pt x="0" y="607"/>
                </a:lnTo>
                <a:lnTo>
                  <a:pt x="510" y="607"/>
                </a:lnTo>
                <a:lnTo>
                  <a:pt x="510" y="607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18899999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46" name="Shape 46"/>
          <p:cNvSpPr/>
          <p:nvPr/>
        </p:nvSpPr>
        <p:spPr>
          <a:xfrm>
            <a:off x="8397875" y="1746911"/>
            <a:ext cx="746125" cy="813611"/>
          </a:xfrm>
          <a:custGeom>
            <a:avLst/>
            <a:gdLst/>
            <a:ahLst/>
            <a:cxnLst/>
            <a:rect l="0" t="0" r="0" b="0"/>
            <a:pathLst>
              <a:path w="470" h="605" extrusionOk="0">
                <a:moveTo>
                  <a:pt x="470" y="0"/>
                </a:moveTo>
                <a:lnTo>
                  <a:pt x="0" y="605"/>
                </a:lnTo>
                <a:lnTo>
                  <a:pt x="470" y="605"/>
                </a:lnTo>
                <a:lnTo>
                  <a:pt x="470" y="0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18899999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47" name="Shape 47"/>
          <p:cNvSpPr/>
          <p:nvPr/>
        </p:nvSpPr>
        <p:spPr>
          <a:xfrm>
            <a:off x="8397875" y="2560524"/>
            <a:ext cx="746125" cy="813611"/>
          </a:xfrm>
          <a:custGeom>
            <a:avLst/>
            <a:gdLst/>
            <a:ahLst/>
            <a:cxnLst/>
            <a:rect l="0" t="0" r="0" b="0"/>
            <a:pathLst>
              <a:path w="470" h="605" extrusionOk="0">
                <a:moveTo>
                  <a:pt x="0" y="0"/>
                </a:moveTo>
                <a:lnTo>
                  <a:pt x="470" y="605"/>
                </a:lnTo>
                <a:lnTo>
                  <a:pt x="470" y="0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2700000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48" name="Shape 48"/>
          <p:cNvSpPr/>
          <p:nvPr/>
        </p:nvSpPr>
        <p:spPr>
          <a:xfrm>
            <a:off x="7415211" y="816300"/>
            <a:ext cx="1555750" cy="813611"/>
          </a:xfrm>
          <a:custGeom>
            <a:avLst/>
            <a:gdLst/>
            <a:ahLst/>
            <a:cxnLst/>
            <a:rect l="0" t="0" r="0" b="0"/>
            <a:pathLst>
              <a:path w="980" h="605" extrusionOk="0">
                <a:moveTo>
                  <a:pt x="510" y="0"/>
                </a:moveTo>
                <a:lnTo>
                  <a:pt x="980" y="605"/>
                </a:lnTo>
                <a:lnTo>
                  <a:pt x="470" y="605"/>
                </a:lnTo>
                <a:lnTo>
                  <a:pt x="0" y="0"/>
                </a:lnTo>
                <a:lnTo>
                  <a:pt x="510" y="0"/>
                </a:lnTo>
                <a:lnTo>
                  <a:pt x="510" y="0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2700000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ColTx" type="twoColTx">
  <p:cSld name="twoColTx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687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Clr>
                <a:schemeClr val="lt1"/>
              </a:buClr>
              <a:buSzPct val="100000"/>
              <a:buNone/>
              <a:defRPr sz="3600">
                <a:solidFill>
                  <a:schemeClr val="lt1"/>
                </a:solidFill>
              </a:defRPr>
            </a:lvl1pPr>
            <a:lvl2pPr algn="l" rtl="0">
              <a:spcBef>
                <a:spcPts val="0"/>
              </a:spcBef>
              <a:buClr>
                <a:schemeClr val="lt1"/>
              </a:buClr>
              <a:buSzPct val="100000"/>
              <a:buNone/>
              <a:defRPr sz="3600">
                <a:solidFill>
                  <a:schemeClr val="lt1"/>
                </a:solidFill>
              </a:defRPr>
            </a:lvl2pPr>
            <a:lvl3pPr algn="l" rtl="0">
              <a:spcBef>
                <a:spcPts val="0"/>
              </a:spcBef>
              <a:buClr>
                <a:schemeClr val="lt1"/>
              </a:buClr>
              <a:buSzPct val="100000"/>
              <a:buNone/>
              <a:defRPr sz="3600">
                <a:solidFill>
                  <a:schemeClr val="lt1"/>
                </a:solidFill>
              </a:defRPr>
            </a:lvl3pPr>
            <a:lvl4pPr algn="l" rtl="0">
              <a:spcBef>
                <a:spcPts val="0"/>
              </a:spcBef>
              <a:buClr>
                <a:schemeClr val="lt1"/>
              </a:buClr>
              <a:buSzPct val="100000"/>
              <a:buNone/>
              <a:defRPr sz="3600">
                <a:solidFill>
                  <a:schemeClr val="lt1"/>
                </a:solidFill>
              </a:defRPr>
            </a:lvl4pPr>
            <a:lvl5pPr algn="l" rtl="0">
              <a:spcBef>
                <a:spcPts val="0"/>
              </a:spcBef>
              <a:buClr>
                <a:schemeClr val="lt1"/>
              </a:buClr>
              <a:buSzPct val="100000"/>
              <a:buNone/>
              <a:defRPr sz="3600">
                <a:solidFill>
                  <a:schemeClr val="lt1"/>
                </a:solidFill>
              </a:defRPr>
            </a:lvl5pPr>
            <a:lvl6pPr algn="l" rtl="0">
              <a:spcBef>
                <a:spcPts val="0"/>
              </a:spcBef>
              <a:buClr>
                <a:schemeClr val="lt1"/>
              </a:buClr>
              <a:buSzPct val="100000"/>
              <a:buNone/>
              <a:defRPr sz="3600">
                <a:solidFill>
                  <a:schemeClr val="lt1"/>
                </a:solidFill>
              </a:defRPr>
            </a:lvl6pPr>
            <a:lvl7pPr algn="l" rtl="0">
              <a:spcBef>
                <a:spcPts val="0"/>
              </a:spcBef>
              <a:buClr>
                <a:schemeClr val="lt1"/>
              </a:buClr>
              <a:buSzPct val="100000"/>
              <a:buNone/>
              <a:defRPr sz="3600">
                <a:solidFill>
                  <a:schemeClr val="lt1"/>
                </a:solidFill>
              </a:defRPr>
            </a:lvl7pPr>
            <a:lvl8pPr algn="l" rtl="0">
              <a:spcBef>
                <a:spcPts val="0"/>
              </a:spcBef>
              <a:buClr>
                <a:schemeClr val="lt1"/>
              </a:buClr>
              <a:buSzPct val="100000"/>
              <a:buNone/>
              <a:defRPr sz="3600">
                <a:solidFill>
                  <a:schemeClr val="lt1"/>
                </a:solidFill>
              </a:defRPr>
            </a:lvl8pPr>
            <a:lvl9pPr algn="l" rtl="0">
              <a:spcBef>
                <a:spcPts val="0"/>
              </a:spcBef>
              <a:buClr>
                <a:schemeClr val="lt1"/>
              </a:buClr>
              <a:buSzPct val="100000"/>
              <a:buNone/>
              <a:defRPr sz="3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599" cy="4840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buNone/>
              <a:defRPr sz="2800"/>
            </a:lvl1pPr>
            <a:lvl2pPr rtl="0">
              <a:buNone/>
              <a:defRPr sz="2400"/>
            </a:lvl2pPr>
            <a:lvl3pPr rtl="0">
              <a:buNone/>
              <a:defRPr sz="2000"/>
            </a:lvl3pPr>
            <a:lvl4pPr rtl="0">
              <a:buNone/>
              <a:defRPr sz="1800"/>
            </a:lvl4pPr>
            <a:lvl5pPr rtl="0">
              <a:buNone/>
              <a:defRPr sz="1800"/>
            </a:lvl5pPr>
            <a:lvl6pPr rtl="0">
              <a:buNone/>
              <a:defRPr sz="1800"/>
            </a:lvl6pPr>
            <a:lvl7pPr rtl="0">
              <a:buNone/>
              <a:defRPr sz="1800"/>
            </a:lvl7pPr>
            <a:lvl8pPr rtl="0">
              <a:buNone/>
              <a:defRPr sz="1800"/>
            </a:lvl8pPr>
            <a:lvl9pPr rtl="0">
              <a:buNone/>
              <a:defRPr sz="1800"/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599" cy="4840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buNone/>
              <a:defRPr sz="2800"/>
            </a:lvl1pPr>
            <a:lvl2pPr rtl="0">
              <a:buNone/>
              <a:defRPr sz="2400"/>
            </a:lvl2pPr>
            <a:lvl3pPr rtl="0">
              <a:buNone/>
              <a:defRPr sz="2000"/>
            </a:lvl3pPr>
            <a:lvl4pPr rtl="0">
              <a:buNone/>
              <a:defRPr sz="1800"/>
            </a:lvl4pPr>
            <a:lvl5pPr rtl="0">
              <a:buNone/>
              <a:defRPr sz="1800"/>
            </a:lvl5pPr>
            <a:lvl6pPr rtl="0">
              <a:buNone/>
              <a:defRPr sz="1800"/>
            </a:lvl6pPr>
            <a:lvl7pPr rtl="0">
              <a:buNone/>
              <a:defRPr sz="1800"/>
            </a:lvl7pPr>
            <a:lvl8pPr rtl="0">
              <a:buNone/>
              <a:defRPr sz="1800"/>
            </a:lvl8pPr>
            <a:lvl9pPr rtl="0">
              <a:buNone/>
              <a:defRPr sz="1800"/>
            </a:lvl9pPr>
          </a:lstStyle>
          <a:p>
            <a:endParaRPr/>
          </a:p>
        </p:txBody>
      </p:sp>
      <p:sp>
        <p:nvSpPr>
          <p:cNvPr id="53" name="Shape 53"/>
          <p:cNvSpPr/>
          <p:nvPr/>
        </p:nvSpPr>
        <p:spPr>
          <a:xfrm>
            <a:off x="7415211" y="0"/>
            <a:ext cx="1555750" cy="816301"/>
          </a:xfrm>
          <a:custGeom>
            <a:avLst/>
            <a:gdLst/>
            <a:ahLst/>
            <a:cxnLst/>
            <a:rect l="0" t="0" r="0" b="0"/>
            <a:pathLst>
              <a:path w="980" h="607" extrusionOk="0">
                <a:moveTo>
                  <a:pt x="510" y="607"/>
                </a:moveTo>
                <a:lnTo>
                  <a:pt x="980" y="0"/>
                </a:lnTo>
                <a:lnTo>
                  <a:pt x="470" y="0"/>
                </a:lnTo>
                <a:lnTo>
                  <a:pt x="0" y="607"/>
                </a:lnTo>
                <a:lnTo>
                  <a:pt x="510" y="607"/>
                </a:lnTo>
                <a:lnTo>
                  <a:pt x="510" y="607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18899999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54" name="Shape 54"/>
          <p:cNvSpPr/>
          <p:nvPr/>
        </p:nvSpPr>
        <p:spPr>
          <a:xfrm>
            <a:off x="8397875" y="1746911"/>
            <a:ext cx="746125" cy="813611"/>
          </a:xfrm>
          <a:custGeom>
            <a:avLst/>
            <a:gdLst/>
            <a:ahLst/>
            <a:cxnLst/>
            <a:rect l="0" t="0" r="0" b="0"/>
            <a:pathLst>
              <a:path w="470" h="605" extrusionOk="0">
                <a:moveTo>
                  <a:pt x="470" y="0"/>
                </a:moveTo>
                <a:lnTo>
                  <a:pt x="0" y="605"/>
                </a:lnTo>
                <a:lnTo>
                  <a:pt x="470" y="605"/>
                </a:lnTo>
                <a:lnTo>
                  <a:pt x="470" y="0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18899999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55" name="Shape 55"/>
          <p:cNvSpPr/>
          <p:nvPr/>
        </p:nvSpPr>
        <p:spPr>
          <a:xfrm>
            <a:off x="8397875" y="2560524"/>
            <a:ext cx="746125" cy="813611"/>
          </a:xfrm>
          <a:custGeom>
            <a:avLst/>
            <a:gdLst/>
            <a:ahLst/>
            <a:cxnLst/>
            <a:rect l="0" t="0" r="0" b="0"/>
            <a:pathLst>
              <a:path w="470" h="605" extrusionOk="0">
                <a:moveTo>
                  <a:pt x="0" y="0"/>
                </a:moveTo>
                <a:lnTo>
                  <a:pt x="470" y="605"/>
                </a:lnTo>
                <a:lnTo>
                  <a:pt x="470" y="0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2700000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56" name="Shape 56"/>
          <p:cNvSpPr/>
          <p:nvPr/>
        </p:nvSpPr>
        <p:spPr>
          <a:xfrm>
            <a:off x="7415211" y="816300"/>
            <a:ext cx="1555750" cy="813611"/>
          </a:xfrm>
          <a:custGeom>
            <a:avLst/>
            <a:gdLst/>
            <a:ahLst/>
            <a:cxnLst/>
            <a:rect l="0" t="0" r="0" b="0"/>
            <a:pathLst>
              <a:path w="980" h="605" extrusionOk="0">
                <a:moveTo>
                  <a:pt x="510" y="0"/>
                </a:moveTo>
                <a:lnTo>
                  <a:pt x="980" y="605"/>
                </a:lnTo>
                <a:lnTo>
                  <a:pt x="470" y="605"/>
                </a:lnTo>
                <a:lnTo>
                  <a:pt x="0" y="0"/>
                </a:lnTo>
                <a:lnTo>
                  <a:pt x="510" y="0"/>
                </a:lnTo>
                <a:lnTo>
                  <a:pt x="510" y="0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2700000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Only" type="titleOnly">
  <p:cSld name="titleOnly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687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Clr>
                <a:schemeClr val="lt1"/>
              </a:buClr>
              <a:buSzPct val="100000"/>
              <a:buNone/>
              <a:defRPr sz="3600">
                <a:solidFill>
                  <a:schemeClr val="lt1"/>
                </a:solidFill>
              </a:defRPr>
            </a:lvl1pPr>
            <a:lvl2pPr algn="l" rtl="0">
              <a:spcBef>
                <a:spcPts val="0"/>
              </a:spcBef>
              <a:buClr>
                <a:schemeClr val="lt1"/>
              </a:buClr>
              <a:buSzPct val="100000"/>
              <a:buNone/>
              <a:defRPr sz="3600">
                <a:solidFill>
                  <a:schemeClr val="lt1"/>
                </a:solidFill>
              </a:defRPr>
            </a:lvl2pPr>
            <a:lvl3pPr algn="l" rtl="0">
              <a:spcBef>
                <a:spcPts val="0"/>
              </a:spcBef>
              <a:buClr>
                <a:schemeClr val="lt1"/>
              </a:buClr>
              <a:buSzPct val="100000"/>
              <a:buNone/>
              <a:defRPr sz="3600">
                <a:solidFill>
                  <a:schemeClr val="lt1"/>
                </a:solidFill>
              </a:defRPr>
            </a:lvl3pPr>
            <a:lvl4pPr algn="l" rtl="0">
              <a:spcBef>
                <a:spcPts val="0"/>
              </a:spcBef>
              <a:buClr>
                <a:schemeClr val="lt1"/>
              </a:buClr>
              <a:buSzPct val="100000"/>
              <a:buNone/>
              <a:defRPr sz="3600">
                <a:solidFill>
                  <a:schemeClr val="lt1"/>
                </a:solidFill>
              </a:defRPr>
            </a:lvl4pPr>
            <a:lvl5pPr algn="l" rtl="0">
              <a:spcBef>
                <a:spcPts val="0"/>
              </a:spcBef>
              <a:buClr>
                <a:schemeClr val="lt1"/>
              </a:buClr>
              <a:buSzPct val="100000"/>
              <a:buNone/>
              <a:defRPr sz="3600">
                <a:solidFill>
                  <a:schemeClr val="lt1"/>
                </a:solidFill>
              </a:defRPr>
            </a:lvl5pPr>
            <a:lvl6pPr algn="l" rtl="0">
              <a:spcBef>
                <a:spcPts val="0"/>
              </a:spcBef>
              <a:buClr>
                <a:schemeClr val="lt1"/>
              </a:buClr>
              <a:buSzPct val="100000"/>
              <a:buNone/>
              <a:defRPr sz="3600">
                <a:solidFill>
                  <a:schemeClr val="lt1"/>
                </a:solidFill>
              </a:defRPr>
            </a:lvl6pPr>
            <a:lvl7pPr algn="l" rtl="0">
              <a:spcBef>
                <a:spcPts val="0"/>
              </a:spcBef>
              <a:buClr>
                <a:schemeClr val="lt1"/>
              </a:buClr>
              <a:buSzPct val="100000"/>
              <a:buNone/>
              <a:defRPr sz="3600">
                <a:solidFill>
                  <a:schemeClr val="lt1"/>
                </a:solidFill>
              </a:defRPr>
            </a:lvl7pPr>
            <a:lvl8pPr algn="l" rtl="0">
              <a:spcBef>
                <a:spcPts val="0"/>
              </a:spcBef>
              <a:buClr>
                <a:schemeClr val="lt1"/>
              </a:buClr>
              <a:buSzPct val="100000"/>
              <a:buNone/>
              <a:defRPr sz="3600">
                <a:solidFill>
                  <a:schemeClr val="lt1"/>
                </a:solidFill>
              </a:defRPr>
            </a:lvl8pPr>
            <a:lvl9pPr algn="l" rtl="0">
              <a:spcBef>
                <a:spcPts val="0"/>
              </a:spcBef>
              <a:buClr>
                <a:schemeClr val="lt1"/>
              </a:buClr>
              <a:buSzPct val="100000"/>
              <a:buNone/>
              <a:defRPr sz="3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59" name="Shape 59"/>
          <p:cNvSpPr/>
          <p:nvPr/>
        </p:nvSpPr>
        <p:spPr>
          <a:xfrm>
            <a:off x="3175" y="3486150"/>
            <a:ext cx="635000" cy="815975"/>
          </a:xfrm>
          <a:custGeom>
            <a:avLst/>
            <a:gdLst/>
            <a:ahLst/>
            <a:cxnLst/>
            <a:rect l="0" t="0" r="0" b="0"/>
            <a:pathLst>
              <a:path w="400" h="514" extrusionOk="0">
                <a:moveTo>
                  <a:pt x="2" y="0"/>
                </a:moveTo>
                <a:lnTo>
                  <a:pt x="0" y="0"/>
                </a:lnTo>
                <a:lnTo>
                  <a:pt x="0" y="514"/>
                </a:lnTo>
                <a:lnTo>
                  <a:pt x="400" y="514"/>
                </a:lnTo>
                <a:lnTo>
                  <a:pt x="2" y="0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13499999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60" name="Shape 60"/>
          <p:cNvSpPr/>
          <p:nvPr/>
        </p:nvSpPr>
        <p:spPr>
          <a:xfrm>
            <a:off x="3175" y="4302125"/>
            <a:ext cx="635000" cy="812800"/>
          </a:xfrm>
          <a:custGeom>
            <a:avLst/>
            <a:gdLst/>
            <a:ahLst/>
            <a:cxnLst/>
            <a:rect l="0" t="0" r="0" b="0"/>
            <a:pathLst>
              <a:path w="400" h="512" extrusionOk="0">
                <a:moveTo>
                  <a:pt x="400" y="0"/>
                </a:moveTo>
                <a:lnTo>
                  <a:pt x="0" y="0"/>
                </a:lnTo>
                <a:lnTo>
                  <a:pt x="0" y="512"/>
                </a:lnTo>
                <a:lnTo>
                  <a:pt x="2" y="512"/>
                </a:lnTo>
                <a:lnTo>
                  <a:pt x="400" y="0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8100000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61" name="Shape 61"/>
          <p:cNvSpPr/>
          <p:nvPr/>
        </p:nvSpPr>
        <p:spPr>
          <a:xfrm>
            <a:off x="152400" y="6045200"/>
            <a:ext cx="1317625" cy="812800"/>
          </a:xfrm>
          <a:custGeom>
            <a:avLst/>
            <a:gdLst/>
            <a:ahLst/>
            <a:cxnLst/>
            <a:rect l="0" t="0" r="0" b="0"/>
            <a:pathLst>
              <a:path w="830" h="512" extrusionOk="0">
                <a:moveTo>
                  <a:pt x="398" y="0"/>
                </a:moveTo>
                <a:lnTo>
                  <a:pt x="0" y="512"/>
                </a:lnTo>
                <a:lnTo>
                  <a:pt x="432" y="512"/>
                </a:lnTo>
                <a:lnTo>
                  <a:pt x="830" y="0"/>
                </a:lnTo>
                <a:lnTo>
                  <a:pt x="398" y="0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8100000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62" name="Shape 62"/>
          <p:cNvSpPr/>
          <p:nvPr/>
        </p:nvSpPr>
        <p:spPr>
          <a:xfrm>
            <a:off x="152400" y="5232400"/>
            <a:ext cx="1317625" cy="812800"/>
          </a:xfrm>
          <a:custGeom>
            <a:avLst/>
            <a:gdLst/>
            <a:ahLst/>
            <a:cxnLst/>
            <a:rect l="0" t="0" r="0" b="0"/>
            <a:pathLst>
              <a:path w="830" h="512" extrusionOk="0">
                <a:moveTo>
                  <a:pt x="398" y="512"/>
                </a:moveTo>
                <a:lnTo>
                  <a:pt x="830" y="512"/>
                </a:lnTo>
                <a:lnTo>
                  <a:pt x="432" y="0"/>
                </a:lnTo>
                <a:lnTo>
                  <a:pt x="0" y="0"/>
                </a:lnTo>
                <a:lnTo>
                  <a:pt x="398" y="512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13499999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63" name="Shape 63"/>
          <p:cNvSpPr/>
          <p:nvPr/>
        </p:nvSpPr>
        <p:spPr>
          <a:xfrm>
            <a:off x="7415211" y="0"/>
            <a:ext cx="1555750" cy="816301"/>
          </a:xfrm>
          <a:custGeom>
            <a:avLst/>
            <a:gdLst/>
            <a:ahLst/>
            <a:cxnLst/>
            <a:rect l="0" t="0" r="0" b="0"/>
            <a:pathLst>
              <a:path w="980" h="607" extrusionOk="0">
                <a:moveTo>
                  <a:pt x="510" y="607"/>
                </a:moveTo>
                <a:lnTo>
                  <a:pt x="980" y="0"/>
                </a:lnTo>
                <a:lnTo>
                  <a:pt x="470" y="0"/>
                </a:lnTo>
                <a:lnTo>
                  <a:pt x="0" y="607"/>
                </a:lnTo>
                <a:lnTo>
                  <a:pt x="510" y="607"/>
                </a:lnTo>
                <a:lnTo>
                  <a:pt x="510" y="607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18899999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64" name="Shape 64"/>
          <p:cNvSpPr/>
          <p:nvPr/>
        </p:nvSpPr>
        <p:spPr>
          <a:xfrm>
            <a:off x="8397875" y="1746911"/>
            <a:ext cx="746125" cy="813611"/>
          </a:xfrm>
          <a:custGeom>
            <a:avLst/>
            <a:gdLst/>
            <a:ahLst/>
            <a:cxnLst/>
            <a:rect l="0" t="0" r="0" b="0"/>
            <a:pathLst>
              <a:path w="470" h="605" extrusionOk="0">
                <a:moveTo>
                  <a:pt x="470" y="0"/>
                </a:moveTo>
                <a:lnTo>
                  <a:pt x="0" y="605"/>
                </a:lnTo>
                <a:lnTo>
                  <a:pt x="470" y="605"/>
                </a:lnTo>
                <a:lnTo>
                  <a:pt x="470" y="0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18899999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65" name="Shape 65"/>
          <p:cNvSpPr/>
          <p:nvPr/>
        </p:nvSpPr>
        <p:spPr>
          <a:xfrm>
            <a:off x="8397875" y="2560524"/>
            <a:ext cx="746125" cy="813611"/>
          </a:xfrm>
          <a:custGeom>
            <a:avLst/>
            <a:gdLst/>
            <a:ahLst/>
            <a:cxnLst/>
            <a:rect l="0" t="0" r="0" b="0"/>
            <a:pathLst>
              <a:path w="470" h="605" extrusionOk="0">
                <a:moveTo>
                  <a:pt x="0" y="0"/>
                </a:moveTo>
                <a:lnTo>
                  <a:pt x="470" y="605"/>
                </a:lnTo>
                <a:lnTo>
                  <a:pt x="470" y="0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2700000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66" name="Shape 66"/>
          <p:cNvSpPr/>
          <p:nvPr/>
        </p:nvSpPr>
        <p:spPr>
          <a:xfrm>
            <a:off x="7415211" y="816300"/>
            <a:ext cx="1555750" cy="813611"/>
          </a:xfrm>
          <a:custGeom>
            <a:avLst/>
            <a:gdLst/>
            <a:ahLst/>
            <a:cxnLst/>
            <a:rect l="0" t="0" r="0" b="0"/>
            <a:pathLst>
              <a:path w="980" h="605" extrusionOk="0">
                <a:moveTo>
                  <a:pt x="510" y="0"/>
                </a:moveTo>
                <a:lnTo>
                  <a:pt x="980" y="605"/>
                </a:lnTo>
                <a:lnTo>
                  <a:pt x="470" y="605"/>
                </a:lnTo>
                <a:lnTo>
                  <a:pt x="0" y="0"/>
                </a:lnTo>
                <a:lnTo>
                  <a:pt x="510" y="0"/>
                </a:lnTo>
                <a:lnTo>
                  <a:pt x="510" y="0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2700000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_ONLY">
  <p:cSld name="CAPTION_ONLY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1574800" y="4427537"/>
            <a:ext cx="5486399" cy="684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114300" algn="ctr" rtl="0">
              <a:buSzPct val="100000"/>
              <a:buNone/>
              <a:defRPr sz="1800"/>
            </a:lvl1pPr>
            <a:lvl2pPr marL="0" indent="114300" algn="ctr" rtl="0">
              <a:buSzPct val="100000"/>
              <a:buNone/>
              <a:defRPr sz="1800"/>
            </a:lvl2pPr>
            <a:lvl3pPr marL="0" indent="114300" algn="ctr" rtl="0">
              <a:buSzPct val="100000"/>
              <a:buNone/>
              <a:defRPr sz="1800"/>
            </a:lvl3pPr>
            <a:lvl4pPr marL="0" indent="114300" algn="ctr" rtl="0">
              <a:buSzPct val="100000"/>
              <a:buNone/>
              <a:defRPr sz="1800"/>
            </a:lvl4pPr>
            <a:lvl5pPr marL="0" indent="114300" algn="ctr" rtl="0">
              <a:buSzPct val="100000"/>
              <a:buNone/>
              <a:defRPr sz="1800"/>
            </a:lvl5pPr>
            <a:lvl6pPr marL="0" indent="114300" algn="ctr" rtl="0">
              <a:buSzPct val="100000"/>
              <a:buNone/>
              <a:defRPr sz="1800"/>
            </a:lvl6pPr>
            <a:lvl7pPr marL="0" indent="114300" algn="ctr" rtl="0">
              <a:buSzPct val="100000"/>
              <a:buNone/>
              <a:defRPr sz="1800"/>
            </a:lvl7pPr>
            <a:lvl8pPr marL="0" indent="114300" algn="ctr" rtl="0">
              <a:buSzPct val="100000"/>
              <a:buNone/>
              <a:defRPr sz="1800"/>
            </a:lvl8pPr>
            <a:lvl9pPr marL="0" indent="114300" algn="ctr" rtl="0">
              <a:buSzPct val="100000"/>
              <a:buNone/>
              <a:defRPr sz="1800"/>
            </a:lvl9pPr>
          </a:lstStyle>
          <a:p>
            <a:endParaRPr/>
          </a:p>
        </p:txBody>
      </p:sp>
      <p:sp>
        <p:nvSpPr>
          <p:cNvPr id="69" name="Shape 69"/>
          <p:cNvSpPr/>
          <p:nvPr/>
        </p:nvSpPr>
        <p:spPr>
          <a:xfrm>
            <a:off x="3175" y="3486150"/>
            <a:ext cx="635000" cy="815975"/>
          </a:xfrm>
          <a:custGeom>
            <a:avLst/>
            <a:gdLst/>
            <a:ahLst/>
            <a:cxnLst/>
            <a:rect l="0" t="0" r="0" b="0"/>
            <a:pathLst>
              <a:path w="400" h="514" extrusionOk="0">
                <a:moveTo>
                  <a:pt x="2" y="0"/>
                </a:moveTo>
                <a:lnTo>
                  <a:pt x="0" y="0"/>
                </a:lnTo>
                <a:lnTo>
                  <a:pt x="0" y="514"/>
                </a:lnTo>
                <a:lnTo>
                  <a:pt x="400" y="514"/>
                </a:lnTo>
                <a:lnTo>
                  <a:pt x="2" y="0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13499999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70" name="Shape 70"/>
          <p:cNvSpPr/>
          <p:nvPr/>
        </p:nvSpPr>
        <p:spPr>
          <a:xfrm>
            <a:off x="3175" y="4302125"/>
            <a:ext cx="635000" cy="812800"/>
          </a:xfrm>
          <a:custGeom>
            <a:avLst/>
            <a:gdLst/>
            <a:ahLst/>
            <a:cxnLst/>
            <a:rect l="0" t="0" r="0" b="0"/>
            <a:pathLst>
              <a:path w="400" h="512" extrusionOk="0">
                <a:moveTo>
                  <a:pt x="400" y="0"/>
                </a:moveTo>
                <a:lnTo>
                  <a:pt x="0" y="0"/>
                </a:lnTo>
                <a:lnTo>
                  <a:pt x="0" y="512"/>
                </a:lnTo>
                <a:lnTo>
                  <a:pt x="2" y="512"/>
                </a:lnTo>
                <a:lnTo>
                  <a:pt x="400" y="0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8100000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71" name="Shape 71"/>
          <p:cNvSpPr/>
          <p:nvPr/>
        </p:nvSpPr>
        <p:spPr>
          <a:xfrm>
            <a:off x="152400" y="6045200"/>
            <a:ext cx="1317625" cy="812800"/>
          </a:xfrm>
          <a:custGeom>
            <a:avLst/>
            <a:gdLst/>
            <a:ahLst/>
            <a:cxnLst/>
            <a:rect l="0" t="0" r="0" b="0"/>
            <a:pathLst>
              <a:path w="830" h="512" extrusionOk="0">
                <a:moveTo>
                  <a:pt x="398" y="0"/>
                </a:moveTo>
                <a:lnTo>
                  <a:pt x="0" y="512"/>
                </a:lnTo>
                <a:lnTo>
                  <a:pt x="432" y="512"/>
                </a:lnTo>
                <a:lnTo>
                  <a:pt x="830" y="0"/>
                </a:lnTo>
                <a:lnTo>
                  <a:pt x="398" y="0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8100000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72" name="Shape 72"/>
          <p:cNvSpPr/>
          <p:nvPr/>
        </p:nvSpPr>
        <p:spPr>
          <a:xfrm>
            <a:off x="152400" y="5232400"/>
            <a:ext cx="1317625" cy="812800"/>
          </a:xfrm>
          <a:custGeom>
            <a:avLst/>
            <a:gdLst/>
            <a:ahLst/>
            <a:cxnLst/>
            <a:rect l="0" t="0" r="0" b="0"/>
            <a:pathLst>
              <a:path w="830" h="512" extrusionOk="0">
                <a:moveTo>
                  <a:pt x="398" y="512"/>
                </a:moveTo>
                <a:lnTo>
                  <a:pt x="830" y="512"/>
                </a:lnTo>
                <a:lnTo>
                  <a:pt x="432" y="0"/>
                </a:lnTo>
                <a:lnTo>
                  <a:pt x="0" y="0"/>
                </a:lnTo>
                <a:lnTo>
                  <a:pt x="398" y="512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13499999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73" name="Shape 73"/>
          <p:cNvSpPr/>
          <p:nvPr/>
        </p:nvSpPr>
        <p:spPr>
          <a:xfrm>
            <a:off x="7415211" y="0"/>
            <a:ext cx="1555750" cy="816301"/>
          </a:xfrm>
          <a:custGeom>
            <a:avLst/>
            <a:gdLst/>
            <a:ahLst/>
            <a:cxnLst/>
            <a:rect l="0" t="0" r="0" b="0"/>
            <a:pathLst>
              <a:path w="980" h="607" extrusionOk="0">
                <a:moveTo>
                  <a:pt x="510" y="607"/>
                </a:moveTo>
                <a:lnTo>
                  <a:pt x="980" y="0"/>
                </a:lnTo>
                <a:lnTo>
                  <a:pt x="470" y="0"/>
                </a:lnTo>
                <a:lnTo>
                  <a:pt x="0" y="607"/>
                </a:lnTo>
                <a:lnTo>
                  <a:pt x="510" y="607"/>
                </a:lnTo>
                <a:lnTo>
                  <a:pt x="510" y="607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18899999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74" name="Shape 74"/>
          <p:cNvSpPr/>
          <p:nvPr/>
        </p:nvSpPr>
        <p:spPr>
          <a:xfrm>
            <a:off x="8397875" y="1746911"/>
            <a:ext cx="746125" cy="813611"/>
          </a:xfrm>
          <a:custGeom>
            <a:avLst/>
            <a:gdLst/>
            <a:ahLst/>
            <a:cxnLst/>
            <a:rect l="0" t="0" r="0" b="0"/>
            <a:pathLst>
              <a:path w="470" h="605" extrusionOk="0">
                <a:moveTo>
                  <a:pt x="470" y="0"/>
                </a:moveTo>
                <a:lnTo>
                  <a:pt x="0" y="605"/>
                </a:lnTo>
                <a:lnTo>
                  <a:pt x="470" y="605"/>
                </a:lnTo>
                <a:lnTo>
                  <a:pt x="470" y="0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18899999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75" name="Shape 75"/>
          <p:cNvSpPr/>
          <p:nvPr/>
        </p:nvSpPr>
        <p:spPr>
          <a:xfrm>
            <a:off x="8397875" y="2560524"/>
            <a:ext cx="746125" cy="813611"/>
          </a:xfrm>
          <a:custGeom>
            <a:avLst/>
            <a:gdLst/>
            <a:ahLst/>
            <a:cxnLst/>
            <a:rect l="0" t="0" r="0" b="0"/>
            <a:pathLst>
              <a:path w="470" h="605" extrusionOk="0">
                <a:moveTo>
                  <a:pt x="0" y="0"/>
                </a:moveTo>
                <a:lnTo>
                  <a:pt x="470" y="605"/>
                </a:lnTo>
                <a:lnTo>
                  <a:pt x="470" y="0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2700000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76" name="Shape 76"/>
          <p:cNvSpPr/>
          <p:nvPr/>
        </p:nvSpPr>
        <p:spPr>
          <a:xfrm>
            <a:off x="7415211" y="816300"/>
            <a:ext cx="1555750" cy="813611"/>
          </a:xfrm>
          <a:custGeom>
            <a:avLst/>
            <a:gdLst/>
            <a:ahLst/>
            <a:cxnLst/>
            <a:rect l="0" t="0" r="0" b="0"/>
            <a:pathLst>
              <a:path w="980" h="605" extrusionOk="0">
                <a:moveTo>
                  <a:pt x="510" y="0"/>
                </a:moveTo>
                <a:lnTo>
                  <a:pt x="980" y="605"/>
                </a:lnTo>
                <a:lnTo>
                  <a:pt x="470" y="605"/>
                </a:lnTo>
                <a:lnTo>
                  <a:pt x="0" y="0"/>
                </a:lnTo>
                <a:lnTo>
                  <a:pt x="510" y="0"/>
                </a:lnTo>
                <a:lnTo>
                  <a:pt x="510" y="0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2700000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2890DA"/>
            </a:gs>
            <a:gs pos="100000">
              <a:schemeClr val="dk2"/>
            </a:gs>
          </a:gsLst>
          <a:path path="circle">
            <a:fillToRect t="100000" r="100000"/>
          </a:path>
          <a:tileRect l="-100000" b="-100000"/>
        </a:gra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687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2286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36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indent="2286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36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indent="2286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36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indent="2286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36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indent="2286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36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indent="2286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36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indent="2286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36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indent="2286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36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indent="2286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36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342900" algn="l" rtl="0">
              <a:spcBef>
                <a:spcPts val="0"/>
              </a:spcBef>
              <a:buClr>
                <a:schemeClr val="lt1"/>
              </a:buClr>
              <a:buSzPct val="166666"/>
              <a:buFont typeface="Arial"/>
              <a:buChar char="•"/>
              <a:defRPr sz="32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indent="-285750" algn="l" rtl="0">
              <a:spcBef>
                <a:spcPts val="560"/>
              </a:spcBef>
              <a:buClr>
                <a:schemeClr val="lt1"/>
              </a:buClr>
              <a:buSzPct val="100000"/>
              <a:buFont typeface="Courier New"/>
              <a:buChar char="o"/>
              <a:defRPr sz="2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indent="-228600" algn="l" rtl="0">
              <a:spcBef>
                <a:spcPts val="480"/>
              </a:spcBef>
              <a:buClr>
                <a:schemeClr val="lt1"/>
              </a:buClr>
              <a:buSzPct val="100000"/>
              <a:buFont typeface="Wingdings"/>
              <a:buChar char="§"/>
              <a:defRPr sz="2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indent="-228600" algn="l" rtl="0">
              <a:spcBef>
                <a:spcPts val="400"/>
              </a:spcBef>
              <a:buClr>
                <a:schemeClr val="lt1"/>
              </a:buClr>
              <a:buSzPct val="166666"/>
              <a:buFont typeface="Arial"/>
              <a:buChar char="•"/>
              <a:defRPr sz="20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indent="-228600" algn="l" rtl="0">
              <a:spcBef>
                <a:spcPts val="400"/>
              </a:spcBef>
              <a:buClr>
                <a:schemeClr val="lt1"/>
              </a:buClr>
              <a:buSzPct val="100000"/>
              <a:buFont typeface="Courier New"/>
              <a:buChar char="o"/>
              <a:defRPr sz="20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indent="-228600" algn="l" rtl="0">
              <a:spcBef>
                <a:spcPts val="400"/>
              </a:spcBef>
              <a:buClr>
                <a:schemeClr val="lt1"/>
              </a:buClr>
              <a:buSzPct val="100000"/>
              <a:buFont typeface="Wingdings"/>
              <a:buChar char="§"/>
              <a:defRPr sz="20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indent="-228600" algn="l" rtl="0">
              <a:spcBef>
                <a:spcPts val="400"/>
              </a:spcBef>
              <a:buClr>
                <a:schemeClr val="lt1"/>
              </a:buClr>
              <a:buSzPct val="166666"/>
              <a:buFont typeface="Arial"/>
              <a:buChar char="•"/>
              <a:defRPr sz="20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indent="-228600" algn="l" rtl="0">
              <a:spcBef>
                <a:spcPts val="400"/>
              </a:spcBef>
              <a:buClr>
                <a:schemeClr val="lt1"/>
              </a:buClr>
              <a:buSzPct val="100000"/>
              <a:buFont typeface="Courier New"/>
              <a:buChar char="o"/>
              <a:defRPr sz="20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indent="-228600" algn="l" rtl="0">
              <a:spcBef>
                <a:spcPts val="400"/>
              </a:spcBef>
              <a:buClr>
                <a:schemeClr val="lt1"/>
              </a:buClr>
              <a:buSzPct val="100000"/>
              <a:buFont typeface="Wingdings"/>
              <a:buChar char="§"/>
              <a:defRPr sz="20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Shape 7"/>
          <p:cNvSpPr/>
          <p:nvPr/>
        </p:nvSpPr>
        <p:spPr>
          <a:xfrm>
            <a:off x="0" y="0"/>
            <a:ext cx="3135299" cy="6858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8" name="Shape 8"/>
          <p:cNvSpPr/>
          <p:nvPr/>
        </p:nvSpPr>
        <p:spPr>
          <a:xfrm>
            <a:off x="3175" y="6045200"/>
            <a:ext cx="635000" cy="812800"/>
          </a:xfrm>
          <a:custGeom>
            <a:avLst/>
            <a:gdLst/>
            <a:ahLst/>
            <a:cxnLst/>
            <a:rect l="0" t="0" r="0" b="0"/>
            <a:pathLst>
              <a:path w="400" h="512" extrusionOk="0">
                <a:moveTo>
                  <a:pt x="400" y="0"/>
                </a:moveTo>
                <a:lnTo>
                  <a:pt x="0" y="0"/>
                </a:lnTo>
                <a:lnTo>
                  <a:pt x="0" y="512"/>
                </a:lnTo>
                <a:lnTo>
                  <a:pt x="2" y="512"/>
                </a:lnTo>
                <a:lnTo>
                  <a:pt x="400" y="0"/>
                </a:lnTo>
                <a:close/>
              </a:path>
            </a:pathLst>
          </a:custGeom>
          <a:gradFill>
            <a:gsLst>
              <a:gs pos="0">
                <a:srgbClr val="0090DA"/>
              </a:gs>
              <a:gs pos="54000">
                <a:srgbClr val="0090DA"/>
              </a:gs>
              <a:gs pos="98000">
                <a:srgbClr val="2BC4F3"/>
              </a:gs>
              <a:gs pos="100000">
                <a:srgbClr val="00AEEE"/>
              </a:gs>
            </a:gsLst>
            <a:lin ang="8100000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9" name="Shape 9"/>
          <p:cNvSpPr/>
          <p:nvPr/>
        </p:nvSpPr>
        <p:spPr>
          <a:xfrm>
            <a:off x="3175" y="5232400"/>
            <a:ext cx="635000" cy="812800"/>
          </a:xfrm>
          <a:custGeom>
            <a:avLst/>
            <a:gdLst/>
            <a:ahLst/>
            <a:cxnLst/>
            <a:rect l="0" t="0" r="0" b="0"/>
            <a:pathLst>
              <a:path w="400" h="512" extrusionOk="0">
                <a:moveTo>
                  <a:pt x="400" y="512"/>
                </a:moveTo>
                <a:lnTo>
                  <a:pt x="2" y="0"/>
                </a:lnTo>
                <a:lnTo>
                  <a:pt x="0" y="0"/>
                </a:lnTo>
                <a:lnTo>
                  <a:pt x="0" y="512"/>
                </a:lnTo>
                <a:lnTo>
                  <a:pt x="400" y="512"/>
                </a:lnTo>
                <a:close/>
              </a:path>
            </a:pathLst>
          </a:custGeom>
          <a:gradFill>
            <a:gsLst>
              <a:gs pos="0">
                <a:srgbClr val="AAAAAA"/>
              </a:gs>
              <a:gs pos="54000">
                <a:srgbClr val="AAAAAA"/>
              </a:gs>
              <a:gs pos="98000">
                <a:srgbClr val="D2D2D2"/>
              </a:gs>
              <a:gs pos="100000">
                <a:srgbClr val="B9B9B9"/>
              </a:gs>
            </a:gsLst>
            <a:lin ang="13499999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10" name="Shape 10"/>
          <p:cNvSpPr/>
          <p:nvPr/>
        </p:nvSpPr>
        <p:spPr>
          <a:xfrm>
            <a:off x="8397875" y="2689"/>
            <a:ext cx="746125" cy="813611"/>
          </a:xfrm>
          <a:custGeom>
            <a:avLst/>
            <a:gdLst/>
            <a:ahLst/>
            <a:cxnLst/>
            <a:rect l="0" t="0" r="0" b="0"/>
            <a:pathLst>
              <a:path w="470" h="605" extrusionOk="0">
                <a:moveTo>
                  <a:pt x="470" y="0"/>
                </a:moveTo>
                <a:lnTo>
                  <a:pt x="0" y="605"/>
                </a:lnTo>
                <a:lnTo>
                  <a:pt x="470" y="605"/>
                </a:lnTo>
                <a:lnTo>
                  <a:pt x="470" y="0"/>
                </a:lnTo>
                <a:close/>
              </a:path>
            </a:pathLst>
          </a:custGeom>
          <a:gradFill>
            <a:gsLst>
              <a:gs pos="0">
                <a:srgbClr val="0090DA"/>
              </a:gs>
              <a:gs pos="54000">
                <a:srgbClr val="0090DA"/>
              </a:gs>
              <a:gs pos="98000">
                <a:srgbClr val="2BC4F3"/>
              </a:gs>
              <a:gs pos="100000">
                <a:srgbClr val="00AEEE"/>
              </a:gs>
            </a:gsLst>
            <a:lin ang="18899999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11" name="Shape 11"/>
          <p:cNvSpPr/>
          <p:nvPr/>
        </p:nvSpPr>
        <p:spPr>
          <a:xfrm>
            <a:off x="8397875" y="816300"/>
            <a:ext cx="746125" cy="809578"/>
          </a:xfrm>
          <a:custGeom>
            <a:avLst/>
            <a:gdLst/>
            <a:ahLst/>
            <a:cxnLst/>
            <a:rect l="0" t="0" r="0" b="0"/>
            <a:pathLst>
              <a:path w="470" h="602" extrusionOk="0">
                <a:moveTo>
                  <a:pt x="0" y="0"/>
                </a:moveTo>
                <a:lnTo>
                  <a:pt x="470" y="602"/>
                </a:lnTo>
                <a:lnTo>
                  <a:pt x="470" y="0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AAAAAA"/>
              </a:gs>
              <a:gs pos="54000">
                <a:srgbClr val="AAAAAA"/>
              </a:gs>
              <a:gs pos="98000">
                <a:srgbClr val="D2D2D2"/>
              </a:gs>
              <a:gs pos="100000">
                <a:srgbClr val="B9B9B9"/>
              </a:gs>
            </a:gsLst>
            <a:lin ang="13499999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urismoemanalise.org.br/turismoemanalise/article/view/133/0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>
            <a:spLocks noGrp="1"/>
          </p:cNvSpPr>
          <p:nvPr>
            <p:ph type="ctrTitle"/>
          </p:nvPr>
        </p:nvSpPr>
        <p:spPr>
          <a:xfrm>
            <a:off x="1953575" y="4214706"/>
            <a:ext cx="7972500" cy="26432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>
                <a:solidFill>
                  <a:srgbClr val="434343"/>
                </a:solidFill>
              </a:rPr>
              <a:t>     Desafios das    Organizações Turísticas    nos próximos 10 anos 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>
            <a:spLocks noGrp="1"/>
          </p:cNvSpPr>
          <p:nvPr>
            <p:ph type="subTitle" idx="1"/>
          </p:nvPr>
        </p:nvSpPr>
        <p:spPr>
          <a:xfrm>
            <a:off x="410425" y="326375"/>
            <a:ext cx="8852399" cy="1628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/>
              <a:t>Apesar da importância do Turismo na economia mundial e de suas perspectivas de crescimento no próximo século, as organizações enfrentam muitos desafios:</a:t>
            </a:r>
          </a:p>
          <a:p>
            <a:endParaRPr lang="en"/>
          </a:p>
          <a:p>
            <a:pPr lvl="0" rtl="0">
              <a:buNone/>
            </a:pPr>
            <a:r>
              <a:rPr lang="en"/>
              <a:t>         - Viabilidade Financeira</a:t>
            </a:r>
          </a:p>
          <a:p>
            <a:endParaRPr lang="en"/>
          </a:p>
          <a:p>
            <a:pPr lvl="0" rtl="0">
              <a:buNone/>
            </a:pPr>
            <a:r>
              <a:rPr lang="en"/>
              <a:t>              - Atendimento às necessidades de</a:t>
            </a:r>
          </a:p>
          <a:p>
            <a:pPr lvl="0" rtl="0">
              <a:buNone/>
            </a:pPr>
            <a:r>
              <a:rPr lang="en"/>
              <a:t>                 diferentes membros</a:t>
            </a:r>
          </a:p>
          <a:p>
            <a:endParaRPr lang="en"/>
          </a:p>
          <a:p>
            <a:pPr lvl="0" rtl="0">
              <a:buNone/>
            </a:pPr>
            <a:r>
              <a:rPr lang="en"/>
              <a:t>                   - Duplicação de esforços</a:t>
            </a:r>
          </a:p>
          <a:p>
            <a:endParaRPr lang="en"/>
          </a:p>
          <a:p>
            <a:endParaRPr lang="en"/>
          </a:p>
          <a:p>
            <a:pPr lvl="0" rtl="0">
              <a:buNone/>
            </a:pPr>
            <a:r>
              <a:rPr lang="en" sz="1800"/>
              <a:t>                                   </a:t>
            </a:r>
          </a:p>
          <a:p>
            <a:pPr>
              <a:buNone/>
            </a:pPr>
            <a:r>
              <a:rPr lang="en" sz="1800"/>
              <a:t>                                   (Turismo Internacional: uma perspectiva global. OMT, 2003)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body" idx="1"/>
          </p:nvPr>
        </p:nvSpPr>
        <p:spPr>
          <a:xfrm>
            <a:off x="457200" y="389525"/>
            <a:ext cx="8229600" cy="60509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/>
              <a:t>Segundo a OMT:</a:t>
            </a:r>
          </a:p>
          <a:p>
            <a:endParaRPr lang="en"/>
          </a:p>
          <a:p>
            <a:pPr lvl="0" rtl="0">
              <a:buNone/>
            </a:pPr>
            <a:r>
              <a:rPr lang="en"/>
              <a:t> Reconhecimento da importância do Turismo na economia mundial</a:t>
            </a:r>
          </a:p>
          <a:p>
            <a:endParaRPr lang="en"/>
          </a:p>
          <a:p>
            <a:endParaRPr lang="en"/>
          </a:p>
          <a:p>
            <a:pPr lvl="0" rtl="0">
              <a:buNone/>
            </a:pPr>
            <a:r>
              <a:rPr lang="en"/>
              <a:t> Necessidade de cooperação intersetorial</a:t>
            </a:r>
          </a:p>
          <a:p>
            <a:pPr lvl="0" rtl="0">
              <a:buNone/>
            </a:pPr>
            <a:r>
              <a:rPr lang="en" sz="3000"/>
              <a:t>- Parque Natural Municipal Nascentes do Garcia  (Blumenau, SC)</a:t>
            </a:r>
          </a:p>
          <a:p>
            <a:pPr marL="457200" lvl="0" indent="0" rtl="0">
              <a:buClr>
                <a:srgbClr val="000000"/>
              </a:buClr>
              <a:buSzPct val="45833"/>
              <a:buFont typeface="Arial"/>
              <a:buNone/>
            </a:pPr>
            <a:r>
              <a:rPr lang="en" sz="2400"/>
              <a:t>IPAN - terceiro setor</a:t>
            </a:r>
          </a:p>
          <a:p>
            <a:pPr marL="457200" lvl="0" indent="0" rtl="0">
              <a:buClr>
                <a:srgbClr val="000000"/>
              </a:buClr>
              <a:buSzPct val="45833"/>
              <a:buFont typeface="Arial"/>
              <a:buNone/>
            </a:pPr>
            <a:r>
              <a:rPr lang="en" sz="2400"/>
              <a:t>SAMAE - público</a:t>
            </a:r>
          </a:p>
          <a:p>
            <a:pPr marL="457200" lvl="0" indent="0" rtl="0">
              <a:buClr>
                <a:srgbClr val="000000"/>
              </a:buClr>
              <a:buSzPct val="45833"/>
              <a:buFont typeface="Arial"/>
              <a:buNone/>
            </a:pPr>
            <a:r>
              <a:rPr lang="en" sz="2400"/>
              <a:t>FAEMA - privada</a:t>
            </a:r>
          </a:p>
          <a:p>
            <a:pPr marL="457200" lvl="0" indent="0" rtl="0">
              <a:buClr>
                <a:srgbClr val="000000"/>
              </a:buClr>
              <a:buSzPct val="45833"/>
              <a:buFont typeface="Arial"/>
              <a:buNone/>
            </a:pPr>
            <a:r>
              <a:rPr lang="en" sz="2400"/>
              <a:t>FURB - faculdade comunitária</a:t>
            </a:r>
          </a:p>
          <a:p>
            <a:endParaRPr lang="en" sz="2400"/>
          </a:p>
          <a:p>
            <a:endParaRPr lang="en" sz="2400"/>
          </a:p>
        </p:txBody>
      </p:sp>
      <p:sp>
        <p:nvSpPr>
          <p:cNvPr id="90" name="Shape 90"/>
          <p:cNvSpPr/>
          <p:nvPr/>
        </p:nvSpPr>
        <p:spPr>
          <a:xfrm>
            <a:off x="105275" y="1458825"/>
            <a:ext cx="466199" cy="3609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91" name="Shape 91"/>
          <p:cNvSpPr/>
          <p:nvPr/>
        </p:nvSpPr>
        <p:spPr>
          <a:xfrm>
            <a:off x="105275" y="3355825"/>
            <a:ext cx="466199" cy="3609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>
            <a:spLocks noGrp="1"/>
          </p:cNvSpPr>
          <p:nvPr>
            <p:ph type="body" idx="1"/>
          </p:nvPr>
        </p:nvSpPr>
        <p:spPr>
          <a:xfrm>
            <a:off x="304800" y="1752600"/>
            <a:ext cx="8229600" cy="48401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 sz="3000"/>
              <a:t>Turismo em Análise</a:t>
            </a:r>
          </a:p>
          <a:p>
            <a:pPr lvl="0" rtl="0">
              <a:buNone/>
            </a:pPr>
            <a:r>
              <a:rPr lang="en" sz="3000" u="sng">
                <a:solidFill>
                  <a:schemeClr val="hlink"/>
                </a:solidFill>
                <a:hlinkClick r:id="rId3"/>
              </a:rPr>
              <a:t>http://www.turismoemanalise.org.br/turismoemanalise/article/view/133/0</a:t>
            </a:r>
          </a:p>
          <a:p>
            <a:endParaRPr lang="en" sz="3000" u="sng">
              <a:solidFill>
                <a:schemeClr val="hlink"/>
              </a:solidFill>
              <a:hlinkClick r:id="rId3"/>
            </a:endParaRPr>
          </a:p>
          <a:p>
            <a:pPr lvl="0" rtl="0">
              <a:buClr>
                <a:srgbClr val="000000"/>
              </a:buClr>
              <a:buSzPct val="36666"/>
              <a:buFont typeface="Arial"/>
              <a:buNone/>
            </a:pPr>
            <a:r>
              <a:rPr lang="en" sz="3000"/>
              <a:t>OMT - Organização Mundial do Turismo. </a:t>
            </a:r>
            <a:r>
              <a:rPr lang="en" sz="3000" i="1"/>
              <a:t>Turismo Internacional: uma perspectiva global</a:t>
            </a:r>
            <a:r>
              <a:rPr lang="en" sz="3000"/>
              <a:t>. 2ª ed. Porto Alegre: Bookmann, 2003.</a:t>
            </a:r>
          </a:p>
          <a:p>
            <a:endParaRPr lang="en" sz="3000"/>
          </a:p>
          <a:p>
            <a:endParaRPr lang="en" sz="3000"/>
          </a:p>
        </p:txBody>
      </p:sp>
      <p:sp>
        <p:nvSpPr>
          <p:cNvPr id="97" name="Shape 9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687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buNone/>
            </a:pPr>
            <a:r>
              <a:rPr lang="en" sz="4800"/>
              <a:t>Fonte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 txBox="1">
            <a:spLocks noGrp="1"/>
          </p:cNvSpPr>
          <p:nvPr>
            <p:ph type="body" idx="1"/>
          </p:nvPr>
        </p:nvSpPr>
        <p:spPr>
          <a:xfrm>
            <a:off x="4111775" y="4247150"/>
            <a:ext cx="8229600" cy="48401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 sz="3000"/>
              <a:t>Beatriz Cassemiro</a:t>
            </a:r>
          </a:p>
          <a:p>
            <a:pPr lvl="0" rtl="0">
              <a:buNone/>
            </a:pPr>
            <a:r>
              <a:rPr lang="en" sz="3000"/>
              <a:t>Gabriela Marques</a:t>
            </a:r>
          </a:p>
          <a:p>
            <a:pPr lvl="0" rtl="0">
              <a:buNone/>
            </a:pPr>
            <a:r>
              <a:rPr lang="en" sz="3000"/>
              <a:t>Letícia Schreiber</a:t>
            </a:r>
          </a:p>
          <a:p>
            <a:pPr>
              <a:buNone/>
            </a:pPr>
            <a:r>
              <a:rPr lang="en" sz="3000"/>
              <a:t>Marina Silveira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>
  <a:themeElements>
    <a:clrScheme name="Custom 462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FFD80C"/>
      </a:accent1>
      <a:accent2>
        <a:srgbClr val="CD108C"/>
      </a:accent2>
      <a:accent3>
        <a:srgbClr val="0990DB"/>
      </a:accent3>
      <a:accent4>
        <a:srgbClr val="AAAAAA"/>
      </a:accent4>
      <a:accent5>
        <a:srgbClr val="C3F180"/>
      </a:accent5>
      <a:accent6>
        <a:srgbClr val="FF986D"/>
      </a:accent6>
      <a:hlink>
        <a:srgbClr val="ABABAB"/>
      </a:hlink>
      <a:folHlink>
        <a:srgbClr val="666666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148</Words>
  <Application>Microsoft Office PowerPoint</Application>
  <PresentationFormat>Apresentação na tela (4:3)</PresentationFormat>
  <Paragraphs>33</Paragraphs>
  <Slides>5</Slides>
  <Notes>5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5</vt:i4>
      </vt:variant>
    </vt:vector>
  </HeadingPairs>
  <TitlesOfParts>
    <vt:vector size="9" baseType="lpstr">
      <vt:lpstr>Arial</vt:lpstr>
      <vt:lpstr>Courier New</vt:lpstr>
      <vt:lpstr>Wingdings</vt:lpstr>
      <vt:lpstr/>
      <vt:lpstr>     Desafios das    Organizações Turísticas    nos próximos 10 anos </vt:lpstr>
      <vt:lpstr>Apresentação do PowerPoint</vt:lpstr>
      <vt:lpstr>Apresentação do PowerPoint</vt:lpstr>
      <vt:lpstr>Fonte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Desafios das    Organizações Turísticas    nos próximos 10 anos </dc:title>
  <dc:creator>karina</dc:creator>
  <cp:lastModifiedBy>karina solha</cp:lastModifiedBy>
  <cp:revision>1</cp:revision>
  <dcterms:modified xsi:type="dcterms:W3CDTF">2013-08-16T16:05:05Z</dcterms:modified>
</cp:coreProperties>
</file>