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4" r:id="rId2"/>
    <p:sldId id="299" r:id="rId3"/>
    <p:sldId id="311" r:id="rId4"/>
    <p:sldId id="312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937"/>
    <a:srgbClr val="E4E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BBB1C-967C-5149-9E0B-F90601621AC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BF405-F972-4645-BD72-C814561600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8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7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100000">
              <a:srgbClr val="FFFFFF"/>
            </a:gs>
            <a:gs pos="50000">
              <a:schemeClr val="tx2"/>
            </a:gs>
            <a:gs pos="1000">
              <a:schemeClr val="tx1"/>
            </a:gs>
            <a:gs pos="99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E655-16F3-9B47-AD98-D663630FD77A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369" y="1774856"/>
            <a:ext cx="8649209" cy="3027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0" b="1" dirty="0" smtClean="0">
                <a:solidFill>
                  <a:srgbClr val="FFFF00"/>
                </a:solidFill>
              </a:rPr>
              <a:t>O QUE É</a:t>
            </a:r>
            <a:r>
              <a:rPr lang="en-US" sz="4600" b="1" dirty="0">
                <a:solidFill>
                  <a:srgbClr val="FFFF00"/>
                </a:solidFill>
              </a:rPr>
              <a:t> </a:t>
            </a:r>
            <a:r>
              <a:rPr lang="en-US" sz="4600" b="1" dirty="0" smtClean="0">
                <a:solidFill>
                  <a:srgbClr val="FFFF00"/>
                </a:solidFill>
              </a:rPr>
              <a:t>UM PROJETO DE PESQUISA?</a:t>
            </a:r>
            <a:endParaRPr lang="en-US" sz="4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Definições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863" y="1992086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b="1" i="1" dirty="0">
                <a:solidFill>
                  <a:srgbClr val="FFFFFF"/>
                </a:solidFill>
              </a:rPr>
              <a:t>1) </a:t>
            </a:r>
            <a:r>
              <a:rPr lang="pt-BR" sz="1800" b="1" i="1" dirty="0" smtClean="0">
                <a:solidFill>
                  <a:srgbClr val="FFFFFF"/>
                </a:solidFill>
              </a:rPr>
              <a:t>Trata-se da estruturação da proposta de uma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pesquisa</a:t>
            </a:r>
            <a:r>
              <a:rPr lang="pt-BR" sz="1800" b="1" i="1" dirty="0" smtClean="0">
                <a:solidFill>
                  <a:srgbClr val="FFFFFF"/>
                </a:solidFill>
              </a:rPr>
              <a:t>. Basicamente é constituído de um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título</a:t>
            </a:r>
            <a:r>
              <a:rPr lang="pt-BR" sz="1800" b="1" i="1" dirty="0" smtClean="0">
                <a:solidFill>
                  <a:srgbClr val="FFFFFF"/>
                </a:solidFill>
              </a:rPr>
              <a:t>, nome do(s)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autor</a:t>
            </a:r>
            <a:r>
              <a:rPr lang="pt-BR" sz="1800" b="1" i="1" dirty="0" smtClean="0">
                <a:solidFill>
                  <a:srgbClr val="FFFFFF"/>
                </a:solidFill>
              </a:rPr>
              <a:t>(es),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introdução</a:t>
            </a:r>
            <a:r>
              <a:rPr lang="pt-BR" sz="1800" b="1" i="1" dirty="0" smtClean="0">
                <a:solidFill>
                  <a:srgbClr val="FFFFFF"/>
                </a:solidFill>
              </a:rPr>
              <a:t>,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métodos</a:t>
            </a:r>
            <a:r>
              <a:rPr lang="pt-BR" sz="1800" b="1" i="1" dirty="0" smtClean="0">
                <a:solidFill>
                  <a:srgbClr val="FFFFFF"/>
                </a:solidFill>
              </a:rPr>
              <a:t>, exequibilidade, orçamentos e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cronograma</a:t>
            </a:r>
            <a:r>
              <a:rPr lang="pt-BR" sz="1800" b="1" i="1" dirty="0" smtClean="0">
                <a:solidFill>
                  <a:srgbClr val="FFFFFF"/>
                </a:solidFill>
              </a:rPr>
              <a:t>. Mais recentemente, outros itens têm sido solicitados (e.g.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objetivo</a:t>
            </a:r>
            <a:r>
              <a:rPr lang="pt-BR" sz="1800" b="1" i="1" dirty="0" smtClean="0">
                <a:solidFill>
                  <a:srgbClr val="FFFFFF"/>
                </a:solidFill>
              </a:rPr>
              <a:t>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geral</a:t>
            </a:r>
            <a:r>
              <a:rPr lang="pt-BR" sz="1800" b="1" i="1" dirty="0" smtClean="0">
                <a:solidFill>
                  <a:srgbClr val="FFFFFF"/>
                </a:solidFill>
              </a:rPr>
              <a:t> e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objetivos</a:t>
            </a:r>
            <a:r>
              <a:rPr lang="pt-BR" sz="1800" b="1" i="1" dirty="0" smtClean="0">
                <a:solidFill>
                  <a:srgbClr val="FFFFFF"/>
                </a:solidFill>
              </a:rPr>
              <a:t>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específicos</a:t>
            </a:r>
            <a:r>
              <a:rPr lang="pt-BR" sz="1800" b="1" i="1" dirty="0" smtClean="0">
                <a:solidFill>
                  <a:srgbClr val="FFFFFF"/>
                </a:solidFill>
              </a:rPr>
              <a:t> destacados da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introdução</a:t>
            </a:r>
            <a:r>
              <a:rPr lang="pt-BR" sz="1800" b="1" i="1" dirty="0" smtClean="0">
                <a:solidFill>
                  <a:srgbClr val="FFFFFF"/>
                </a:solidFill>
              </a:rPr>
              <a:t>, missão, meta, viabilidade e resultados esperados). O projeto de pesquisa é usado para solicitar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fomento à pesquisa</a:t>
            </a:r>
            <a:r>
              <a:rPr lang="pt-BR" sz="1800" b="1" i="1" dirty="0" smtClean="0">
                <a:solidFill>
                  <a:srgbClr val="FFFFFF"/>
                </a:solidFill>
              </a:rPr>
              <a:t>, ou mesmo para se ter um planejamento do estudo. Basicamente, ele mostra o problema que será abordado, qual o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objetivo</a:t>
            </a:r>
            <a:r>
              <a:rPr lang="pt-BR" sz="1800" b="1" i="1" dirty="0" smtClean="0">
                <a:solidFill>
                  <a:srgbClr val="FFFFFF"/>
                </a:solidFill>
              </a:rPr>
              <a:t> da pesquisa e como será alcançado, podendo incluir o custo dessa tarefa. Com isso, as pessoas podem avaliar se devem ou não executar a pesquisa, ou mesmo financiá-la. Na redação científica há uma recomendação para que no projeto já se anteveja a qualidade da pesquisa a ser produzida e o melhor nível de </a:t>
            </a:r>
            <a:r>
              <a:rPr lang="pt-BR" sz="1800" b="1" i="1" u="sng" dirty="0" smtClean="0">
                <a:solidFill>
                  <a:srgbClr val="FFFFFF"/>
                </a:solidFill>
              </a:rPr>
              <a:t>revista</a:t>
            </a:r>
            <a:r>
              <a:rPr lang="pt-BR" sz="1800" b="1" i="1" dirty="0" smtClean="0">
                <a:solidFill>
                  <a:srgbClr val="FFFFFF"/>
                </a:solidFill>
              </a:rPr>
              <a:t> para divulgá-la. </a:t>
            </a:r>
            <a:r>
              <a:rPr lang="pt-BR" sz="1800" b="1" dirty="0">
                <a:solidFill>
                  <a:srgbClr val="FFFFFF"/>
                </a:solidFill>
              </a:rPr>
              <a:t>  </a:t>
            </a:r>
            <a:endParaRPr lang="en-GB" sz="1800" b="1" dirty="0">
              <a:solidFill>
                <a:srgbClr val="FFFFFF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03122" y="6087292"/>
            <a:ext cx="2173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Fonte: Volpato </a:t>
            </a:r>
            <a:r>
              <a:rPr lang="pt-BR" sz="1400" b="1" dirty="0">
                <a:solidFill>
                  <a:schemeClr val="bg1"/>
                </a:solidFill>
              </a:rPr>
              <a:t>e cols. </a:t>
            </a:r>
            <a:r>
              <a:rPr lang="pt-BR" sz="1400" b="1" dirty="0" smtClean="0">
                <a:solidFill>
                  <a:schemeClr val="bg1"/>
                </a:solidFill>
              </a:rPr>
              <a:t>2013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Definições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7863" y="2240280"/>
            <a:ext cx="8229600" cy="2889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pt-BR" sz="1800" b="1" i="1" dirty="0" smtClean="0">
                <a:solidFill>
                  <a:srgbClr val="FFFFFF"/>
                </a:solidFill>
              </a:rPr>
              <a:t>2) Projeto de pesquisa é um documento elaborado pelo pesquisador, no qual este apresenta as ideias centrais da pesquisa. No projeto de pesquisa devem ser abordadas áreas como o tema, formulação do problema, objetivos, metodologia adotada na pesquisa, etc.</a:t>
            </a:r>
            <a:r>
              <a:rPr lang="pt-BR" sz="1800" b="1" dirty="0" smtClean="0">
                <a:solidFill>
                  <a:srgbClr val="FFFFFF"/>
                </a:solidFill>
              </a:rPr>
              <a:t> </a:t>
            </a:r>
            <a:endParaRPr lang="en-GB" sz="1800" b="1" dirty="0" smtClean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pt-BR" sz="1800" b="1" dirty="0" smtClean="0">
              <a:solidFill>
                <a:srgbClr val="FFFF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851711" y="5965019"/>
            <a:ext cx="3835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FFFF"/>
                </a:solidFill>
              </a:rPr>
              <a:t>Fonte: http://www.significados.com.br/projeto/ 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6879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Definições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1802674"/>
            <a:ext cx="8229600" cy="349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pt-BR" sz="1800" b="1" dirty="0" smtClean="0">
                <a:solidFill>
                  <a:srgbClr val="FFFFFF"/>
                </a:solidFill>
              </a:rPr>
              <a:t>3) Projeto de pesquisa é o documento que possui as ideias principais de uma pesquisa que será realizada, cada um de seus itens deve aparecer em sequência e sem mudança de folha a cada novo item.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pt-BR" sz="1800" b="1" dirty="0" smtClean="0">
                <a:solidFill>
                  <a:srgbClr val="FFFFFF"/>
                </a:solidFill>
              </a:rPr>
              <a:t>Segundo </a:t>
            </a:r>
            <a:r>
              <a:rPr lang="pt-BR" sz="1800" b="1" dirty="0" err="1" smtClean="0">
                <a:solidFill>
                  <a:srgbClr val="FFFFFF"/>
                </a:solidFill>
              </a:rPr>
              <a:t>Kauane</a:t>
            </a:r>
            <a:r>
              <a:rPr lang="pt-BR" sz="1800" b="1" dirty="0" smtClean="0">
                <a:solidFill>
                  <a:srgbClr val="FFFFFF"/>
                </a:solidFill>
              </a:rPr>
              <a:t> </a:t>
            </a:r>
            <a:r>
              <a:rPr lang="pt-BR" sz="1800" b="1" dirty="0" err="1" smtClean="0">
                <a:solidFill>
                  <a:srgbClr val="FFFFFF"/>
                </a:solidFill>
              </a:rPr>
              <a:t>Kovalski</a:t>
            </a:r>
            <a:r>
              <a:rPr lang="pt-BR" sz="1800" b="1" dirty="0" smtClean="0">
                <a:solidFill>
                  <a:srgbClr val="FFFFFF"/>
                </a:solidFill>
              </a:rPr>
              <a:t>, o Projeto de Pesquisa apresenta uma série de funções importantes: (1) pode constituir uma "carta de intenções" através da qual o pesquisador apresenta sua proposta para uma Instituição, (2) pode configurar o retrato de uma pesquisa em andamento, (3) pode se transformar em um precioso instrumento para o diálogo científico e acadêmico, (4) pode configurar um instrumento importante para a elaboração de ideias e para </a:t>
            </a:r>
            <a:r>
              <a:rPr lang="pt-BR" sz="1800" b="1" dirty="0" err="1" smtClean="0">
                <a:solidFill>
                  <a:srgbClr val="FFFFFF"/>
                </a:solidFill>
              </a:rPr>
              <a:t>auto-esclarecimento</a:t>
            </a:r>
            <a:r>
              <a:rPr lang="pt-BR" sz="1800" b="1" dirty="0" smtClean="0">
                <a:solidFill>
                  <a:srgbClr val="FFFFFF"/>
                </a:solidFill>
              </a:rPr>
              <a:t> de quem o produz, (5) pode funcionar como um eficaz roteiro de trabalho ou instrumento de planejamento, (6) pode desempenhar o importante papel de um instrumento direcionador da pesquisa,[1] entre outras funções importantes.</a:t>
            </a:r>
            <a:endParaRPr lang="en-GB" sz="1800" b="1" dirty="0" smtClean="0">
              <a:solidFill>
                <a:srgbClr val="FFFF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3954" y="6296295"/>
            <a:ext cx="4535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FFFF"/>
                </a:solidFill>
              </a:rPr>
              <a:t>Fonte: https://</a:t>
            </a:r>
            <a:r>
              <a:rPr lang="pt-BR" sz="1400" b="1" dirty="0" smtClean="0">
                <a:solidFill>
                  <a:srgbClr val="FFFFFF"/>
                </a:solidFill>
              </a:rPr>
              <a:t>pt.wikipedia.org/wiki/Projeto_de_pesquisa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Exercício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sobre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Projeto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Pesquisa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FFFFFF"/>
                </a:solidFill>
              </a:rPr>
              <a:t>Examinar o roteiro FAPESP com base nas três definições de projeto</a:t>
            </a:r>
            <a:r>
              <a:rPr lang="pt-BR" b="1" dirty="0" smtClean="0">
                <a:solidFill>
                  <a:srgbClr val="FFFFFF"/>
                </a:solidFill>
              </a:rPr>
              <a:t>:</a:t>
            </a:r>
            <a:endParaRPr lang="pt-B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FFFF"/>
                </a:solidFill>
              </a:rPr>
              <a:t>1) Qual definição se encaixa melhor no roteiro da FAPESP? </a:t>
            </a:r>
            <a:endParaRPr lang="pt-B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rgbClr val="FFFFFF"/>
                </a:solidFill>
              </a:rPr>
              <a:t>2) Qual das definições parece trazer mais insights?</a:t>
            </a:r>
            <a:endParaRPr lang="pt-B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7903</TotalTime>
  <Words>418</Words>
  <Application>Microsoft Office PowerPoint</Application>
  <PresentationFormat>Apresentação na tela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Apresentação do PowerPoint</vt:lpstr>
      <vt:lpstr>Definições </vt:lpstr>
      <vt:lpstr>Definições </vt:lpstr>
      <vt:lpstr>Definições </vt:lpstr>
      <vt:lpstr>Exercício sobre Projeto de Pesquisa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Franca Junior</dc:creator>
  <cp:lastModifiedBy>931833</cp:lastModifiedBy>
  <cp:revision>213</cp:revision>
  <dcterms:created xsi:type="dcterms:W3CDTF">2015-07-20T16:27:33Z</dcterms:created>
  <dcterms:modified xsi:type="dcterms:W3CDTF">2016-03-11T15:05:01Z</dcterms:modified>
</cp:coreProperties>
</file>