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" r:id="rId2"/>
    <p:sldId id="297" r:id="rId3"/>
    <p:sldId id="298" r:id="rId4"/>
    <p:sldId id="258" r:id="rId5"/>
    <p:sldId id="306" r:id="rId6"/>
    <p:sldId id="259" r:id="rId7"/>
    <p:sldId id="307" r:id="rId8"/>
    <p:sldId id="302" r:id="rId9"/>
    <p:sldId id="308" r:id="rId10"/>
    <p:sldId id="299" r:id="rId11"/>
    <p:sldId id="295" r:id="rId12"/>
    <p:sldId id="309" r:id="rId13"/>
    <p:sldId id="296" r:id="rId14"/>
    <p:sldId id="310" r:id="rId15"/>
    <p:sldId id="293" r:id="rId16"/>
    <p:sldId id="311" r:id="rId17"/>
    <p:sldId id="294" r:id="rId18"/>
    <p:sldId id="312" r:id="rId19"/>
    <p:sldId id="300" r:id="rId20"/>
    <p:sldId id="301" r:id="rId21"/>
    <p:sldId id="313" r:id="rId22"/>
    <p:sldId id="271" r:id="rId23"/>
    <p:sldId id="314" r:id="rId24"/>
    <p:sldId id="275" r:id="rId25"/>
    <p:sldId id="315" r:id="rId26"/>
    <p:sldId id="280" r:id="rId27"/>
    <p:sldId id="316" r:id="rId28"/>
    <p:sldId id="285" r:id="rId29"/>
    <p:sldId id="317" r:id="rId30"/>
    <p:sldId id="303" r:id="rId31"/>
    <p:sldId id="318" r:id="rId32"/>
    <p:sldId id="304" r:id="rId33"/>
    <p:sldId id="31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86ACB-05C7-460B-B701-A3DBCF8ACEE6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0DB2D-D119-48CA-990A-AF2112378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29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84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13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6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5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71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9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61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21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13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73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52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0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FEB6-E905-4CB9-9353-34B590994E8A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1433-D008-4E24-9259-207F448DB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3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br/url?sa=i&amp;rct=j&amp;q=&amp;esrc=s&amp;source=images&amp;cd=&amp;cad=rja&amp;uact=8&amp;ved=0ahUKEwiipcbQu8DTAhWMlZAKHevHCh8QjRwIBw&amp;url=http://www.obiologo.eco.br/2013/11/o-biologo-questionario-sistema.html&amp;psig=AFQjCNGZEvoC6RQrPDHxdyXs3PNT2wxxZA&amp;ust=149323915766752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br/url?sa=i&amp;rct=j&amp;q=&amp;esrc=s&amp;source=images&amp;cd=&amp;cad=rja&amp;uact=8&amp;ved=0ahUKEwiipcbQu8DTAhWMlZAKHevHCh8QjRwIBw&amp;url=http://www.obiologo.eco.br/2013/11/o-biologo-questionario-sistema.html&amp;psig=AFQjCNGZEvoC6RQrPDHxdyXs3PNT2wxxZA&amp;ust=149323915766752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.br/url?sa=i&amp;rct=j&amp;q=&amp;esrc=s&amp;source=images&amp;cd=&amp;cad=rja&amp;uact=8&amp;ved=0ahUKEwjDvMf5uMDTAhXHIJAKHVwMC2MQjRwIBw&amp;url=https://sites.google.com/site/anatomiafisioterapia/roteiros-praticos/introducao-a-anatomia&amp;psig=AFQjCNGp9hO_dtL3S27QqkR76kEH9LnxZg&amp;ust=14932384683191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google.com.br/url?sa=i&amp;rct=j&amp;q=&amp;esrc=s&amp;source=images&amp;cd=&amp;cad=rja&amp;uact=8&amp;ved=0ahUKEwi-sNy4usDTAhUCPZAKHSmsCbcQjRwIBw&amp;url=http://omaiordomundobr.blogspot.com/2014/02/fissura-labial-tera-centro-de.html&amp;psig=AFQjCNF5tOMHeibOMO2bTXQn3h_r8yDhzA&amp;ust=1493238804506916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68009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75520" y="216024"/>
            <a:ext cx="8532440" cy="486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31504" y="5010911"/>
            <a:ext cx="8964488" cy="12016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spcBef>
                <a:spcPct val="20000"/>
              </a:spcBef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9600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REVISÃO COMENTADA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9600" b="1" dirty="0" smtClean="0">
                <a:solidFill>
                  <a:srgbClr val="FF000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RFM 0012   2020 </a:t>
            </a:r>
            <a:endParaRPr lang="pt-BR" sz="9600" b="1" dirty="0">
              <a:solidFill>
                <a:srgbClr val="FF0000"/>
              </a:solidFill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G:\DESENHOS DO LIVRO JANEIRO 2019\DESENHOS LIVRO 2019\FIGURA 4.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116632"/>
            <a:ext cx="3240360" cy="2430270"/>
          </a:xfrm>
          <a:prstGeom prst="rect">
            <a:avLst/>
          </a:prstGeom>
          <a:noFill/>
        </p:spPr>
      </p:pic>
      <p:pic>
        <p:nvPicPr>
          <p:cNvPr id="1029" name="Picture 5" descr="G:\DESENHOS DO LIVRO JANEIRO 2019\DESENHOS LIVRO 2019\FIGURA 2.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3" y="476672"/>
            <a:ext cx="4764021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G:\DESENHOS DO LIVRO JANEIRO 2019\DESENHOS LIVRO 2019\FIGURA 3.16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752" y="126014"/>
            <a:ext cx="3635896" cy="27269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30" name="Picture 6" descr="G:\DESENHOS DO LIVRO JANEIRO 2019\DESENHOS LIVRO 2019\FIGURA 1.4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696" y="2924944"/>
            <a:ext cx="3024336" cy="22682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5" descr="brasao USP -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382" y="4704877"/>
            <a:ext cx="1125804" cy="145849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Espaço Reservado para Conteúdo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54" y="2323923"/>
            <a:ext cx="2374802" cy="1781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3" descr="capsula re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8359" y="2782910"/>
            <a:ext cx="1433847" cy="19801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027" y="279360"/>
            <a:ext cx="10758616" cy="1325563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latin typeface="Segoe Print" panose="02000600000000000000" pitchFamily="2" charset="0"/>
              </a:rPr>
              <a:t>Revisão Comentada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15080" y="2918861"/>
            <a:ext cx="872387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Segoe Print" panose="02000600000000000000" pitchFamily="2" charset="0"/>
              </a:rPr>
              <a:t>Aula Aparelho Locomotor</a:t>
            </a:r>
            <a:endParaRPr lang="pt-BR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464152" y="6525344"/>
            <a:ext cx="2736304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8392617" y="1280160"/>
            <a:ext cx="2134706" cy="5233182"/>
          </a:xfrm>
          <a:custGeom>
            <a:avLst/>
            <a:gdLst>
              <a:gd name="connsiteX0" fmla="*/ 305906 w 2134706"/>
              <a:gd name="connsiteY0" fmla="*/ 154745 h 5233182"/>
              <a:gd name="connsiteX1" fmla="*/ 305906 w 2134706"/>
              <a:gd name="connsiteY1" fmla="*/ 154745 h 5233182"/>
              <a:gd name="connsiteX2" fmla="*/ 376245 w 2134706"/>
              <a:gd name="connsiteY2" fmla="*/ 253218 h 5233182"/>
              <a:gd name="connsiteX3" fmla="*/ 404380 w 2134706"/>
              <a:gd name="connsiteY3" fmla="*/ 281354 h 5233182"/>
              <a:gd name="connsiteX4" fmla="*/ 432515 w 2134706"/>
              <a:gd name="connsiteY4" fmla="*/ 365760 h 5233182"/>
              <a:gd name="connsiteX5" fmla="*/ 418448 w 2134706"/>
              <a:gd name="connsiteY5" fmla="*/ 618978 h 5233182"/>
              <a:gd name="connsiteX6" fmla="*/ 390312 w 2134706"/>
              <a:gd name="connsiteY6" fmla="*/ 647114 h 5233182"/>
              <a:gd name="connsiteX7" fmla="*/ 376245 w 2134706"/>
              <a:gd name="connsiteY7" fmla="*/ 689317 h 5233182"/>
              <a:gd name="connsiteX8" fmla="*/ 319974 w 2134706"/>
              <a:gd name="connsiteY8" fmla="*/ 745588 h 5233182"/>
              <a:gd name="connsiteX9" fmla="*/ 291838 w 2134706"/>
              <a:gd name="connsiteY9" fmla="*/ 787791 h 5233182"/>
              <a:gd name="connsiteX10" fmla="*/ 249635 w 2134706"/>
              <a:gd name="connsiteY10" fmla="*/ 872197 h 5233182"/>
              <a:gd name="connsiteX11" fmla="*/ 221500 w 2134706"/>
              <a:gd name="connsiteY11" fmla="*/ 998806 h 5233182"/>
              <a:gd name="connsiteX12" fmla="*/ 193365 w 2134706"/>
              <a:gd name="connsiteY12" fmla="*/ 1083212 h 5233182"/>
              <a:gd name="connsiteX13" fmla="*/ 179297 w 2134706"/>
              <a:gd name="connsiteY13" fmla="*/ 1125415 h 5233182"/>
              <a:gd name="connsiteX14" fmla="*/ 151161 w 2134706"/>
              <a:gd name="connsiteY14" fmla="*/ 1237957 h 5233182"/>
              <a:gd name="connsiteX15" fmla="*/ 123026 w 2134706"/>
              <a:gd name="connsiteY15" fmla="*/ 1406769 h 5233182"/>
              <a:gd name="connsiteX16" fmla="*/ 94891 w 2134706"/>
              <a:gd name="connsiteY16" fmla="*/ 1448972 h 5233182"/>
              <a:gd name="connsiteX17" fmla="*/ 80823 w 2134706"/>
              <a:gd name="connsiteY17" fmla="*/ 1491175 h 5233182"/>
              <a:gd name="connsiteX18" fmla="*/ 52688 w 2134706"/>
              <a:gd name="connsiteY18" fmla="*/ 1533378 h 5233182"/>
              <a:gd name="connsiteX19" fmla="*/ 24552 w 2134706"/>
              <a:gd name="connsiteY19" fmla="*/ 1617785 h 5233182"/>
              <a:gd name="connsiteX20" fmla="*/ 52688 w 2134706"/>
              <a:gd name="connsiteY20" fmla="*/ 1772529 h 5233182"/>
              <a:gd name="connsiteX21" fmla="*/ 80823 w 2134706"/>
              <a:gd name="connsiteY21" fmla="*/ 1800665 h 5233182"/>
              <a:gd name="connsiteX22" fmla="*/ 137094 w 2134706"/>
              <a:gd name="connsiteY22" fmla="*/ 1871003 h 5233182"/>
              <a:gd name="connsiteX23" fmla="*/ 94891 w 2134706"/>
              <a:gd name="connsiteY23" fmla="*/ 2166425 h 5233182"/>
              <a:gd name="connsiteX24" fmla="*/ 52688 w 2134706"/>
              <a:gd name="connsiteY24" fmla="*/ 2180492 h 5233182"/>
              <a:gd name="connsiteX25" fmla="*/ 10485 w 2134706"/>
              <a:gd name="connsiteY25" fmla="*/ 2166425 h 5233182"/>
              <a:gd name="connsiteX26" fmla="*/ 24552 w 2134706"/>
              <a:gd name="connsiteY26" fmla="*/ 2208628 h 5233182"/>
              <a:gd name="connsiteX27" fmla="*/ 52688 w 2134706"/>
              <a:gd name="connsiteY27" fmla="*/ 2236763 h 5233182"/>
              <a:gd name="connsiteX28" fmla="*/ 80823 w 2134706"/>
              <a:gd name="connsiteY28" fmla="*/ 2278966 h 5233182"/>
              <a:gd name="connsiteX29" fmla="*/ 38620 w 2134706"/>
              <a:gd name="connsiteY29" fmla="*/ 2419643 h 5233182"/>
              <a:gd name="connsiteX30" fmla="*/ 10485 w 2134706"/>
              <a:gd name="connsiteY30" fmla="*/ 2461846 h 5233182"/>
              <a:gd name="connsiteX31" fmla="*/ 24552 w 2134706"/>
              <a:gd name="connsiteY31" fmla="*/ 2644726 h 5233182"/>
              <a:gd name="connsiteX32" fmla="*/ 52688 w 2134706"/>
              <a:gd name="connsiteY32" fmla="*/ 2672862 h 5233182"/>
              <a:gd name="connsiteX33" fmla="*/ 66755 w 2134706"/>
              <a:gd name="connsiteY33" fmla="*/ 2715065 h 5233182"/>
              <a:gd name="connsiteX34" fmla="*/ 137094 w 2134706"/>
              <a:gd name="connsiteY34" fmla="*/ 2785403 h 5233182"/>
              <a:gd name="connsiteX35" fmla="*/ 235568 w 2134706"/>
              <a:gd name="connsiteY35" fmla="*/ 2883877 h 5233182"/>
              <a:gd name="connsiteX36" fmla="*/ 277771 w 2134706"/>
              <a:gd name="connsiteY36" fmla="*/ 2926080 h 5233182"/>
              <a:gd name="connsiteX37" fmla="*/ 319974 w 2134706"/>
              <a:gd name="connsiteY37" fmla="*/ 2968283 h 5233182"/>
              <a:gd name="connsiteX38" fmla="*/ 446583 w 2134706"/>
              <a:gd name="connsiteY38" fmla="*/ 2996418 h 5233182"/>
              <a:gd name="connsiteX39" fmla="*/ 488786 w 2134706"/>
              <a:gd name="connsiteY39" fmla="*/ 3010486 h 5233182"/>
              <a:gd name="connsiteX40" fmla="*/ 530989 w 2134706"/>
              <a:gd name="connsiteY40" fmla="*/ 3151163 h 5233182"/>
              <a:gd name="connsiteX41" fmla="*/ 573192 w 2134706"/>
              <a:gd name="connsiteY41" fmla="*/ 3305908 h 5233182"/>
              <a:gd name="connsiteX42" fmla="*/ 587260 w 2134706"/>
              <a:gd name="connsiteY42" fmla="*/ 3348111 h 5233182"/>
              <a:gd name="connsiteX43" fmla="*/ 601328 w 2134706"/>
              <a:gd name="connsiteY43" fmla="*/ 3390314 h 5233182"/>
              <a:gd name="connsiteX44" fmla="*/ 629463 w 2134706"/>
              <a:gd name="connsiteY44" fmla="*/ 3432517 h 5233182"/>
              <a:gd name="connsiteX45" fmla="*/ 685734 w 2134706"/>
              <a:gd name="connsiteY45" fmla="*/ 3559126 h 5233182"/>
              <a:gd name="connsiteX46" fmla="*/ 756072 w 2134706"/>
              <a:gd name="connsiteY46" fmla="*/ 3727938 h 5233182"/>
              <a:gd name="connsiteX47" fmla="*/ 784208 w 2134706"/>
              <a:gd name="connsiteY47" fmla="*/ 3798277 h 5233182"/>
              <a:gd name="connsiteX48" fmla="*/ 812343 w 2134706"/>
              <a:gd name="connsiteY48" fmla="*/ 3854548 h 5233182"/>
              <a:gd name="connsiteX49" fmla="*/ 868614 w 2134706"/>
              <a:gd name="connsiteY49" fmla="*/ 4009292 h 5233182"/>
              <a:gd name="connsiteX50" fmla="*/ 896749 w 2134706"/>
              <a:gd name="connsiteY50" fmla="*/ 4079631 h 5233182"/>
              <a:gd name="connsiteX51" fmla="*/ 938952 w 2134706"/>
              <a:gd name="connsiteY51" fmla="*/ 4164037 h 5233182"/>
              <a:gd name="connsiteX52" fmla="*/ 1009291 w 2134706"/>
              <a:gd name="connsiteY52" fmla="*/ 4445391 h 5233182"/>
              <a:gd name="connsiteX53" fmla="*/ 1023358 w 2134706"/>
              <a:gd name="connsiteY53" fmla="*/ 4487594 h 5233182"/>
              <a:gd name="connsiteX54" fmla="*/ 1065561 w 2134706"/>
              <a:gd name="connsiteY54" fmla="*/ 4656406 h 5233182"/>
              <a:gd name="connsiteX55" fmla="*/ 1079629 w 2134706"/>
              <a:gd name="connsiteY55" fmla="*/ 4712677 h 5233182"/>
              <a:gd name="connsiteX56" fmla="*/ 1107765 w 2134706"/>
              <a:gd name="connsiteY56" fmla="*/ 4923692 h 5233182"/>
              <a:gd name="connsiteX57" fmla="*/ 1079629 w 2134706"/>
              <a:gd name="connsiteY57" fmla="*/ 4951828 h 5233182"/>
              <a:gd name="connsiteX58" fmla="*/ 1009291 w 2134706"/>
              <a:gd name="connsiteY58" fmla="*/ 4853354 h 5233182"/>
              <a:gd name="connsiteX59" fmla="*/ 967088 w 2134706"/>
              <a:gd name="connsiteY59" fmla="*/ 4825218 h 5233182"/>
              <a:gd name="connsiteX60" fmla="*/ 896749 w 2134706"/>
              <a:gd name="connsiteY60" fmla="*/ 4867422 h 5233182"/>
              <a:gd name="connsiteX61" fmla="*/ 854546 w 2134706"/>
              <a:gd name="connsiteY61" fmla="*/ 4881489 h 5233182"/>
              <a:gd name="connsiteX62" fmla="*/ 699801 w 2134706"/>
              <a:gd name="connsiteY62" fmla="*/ 4937760 h 5233182"/>
              <a:gd name="connsiteX63" fmla="*/ 615395 w 2134706"/>
              <a:gd name="connsiteY63" fmla="*/ 4965895 h 5233182"/>
              <a:gd name="connsiteX64" fmla="*/ 587260 w 2134706"/>
              <a:gd name="connsiteY64" fmla="*/ 4994031 h 5233182"/>
              <a:gd name="connsiteX65" fmla="*/ 559125 w 2134706"/>
              <a:gd name="connsiteY65" fmla="*/ 5078437 h 5233182"/>
              <a:gd name="connsiteX66" fmla="*/ 573192 w 2134706"/>
              <a:gd name="connsiteY66" fmla="*/ 5120640 h 5233182"/>
              <a:gd name="connsiteX67" fmla="*/ 742005 w 2134706"/>
              <a:gd name="connsiteY67" fmla="*/ 5205046 h 5233182"/>
              <a:gd name="connsiteX68" fmla="*/ 840478 w 2134706"/>
              <a:gd name="connsiteY68" fmla="*/ 5233182 h 5233182"/>
              <a:gd name="connsiteX69" fmla="*/ 1642337 w 2134706"/>
              <a:gd name="connsiteY69" fmla="*/ 5219114 h 5233182"/>
              <a:gd name="connsiteX70" fmla="*/ 1740811 w 2134706"/>
              <a:gd name="connsiteY70" fmla="*/ 5148775 h 5233182"/>
              <a:gd name="connsiteX71" fmla="*/ 1797081 w 2134706"/>
              <a:gd name="connsiteY71" fmla="*/ 5064369 h 5233182"/>
              <a:gd name="connsiteX72" fmla="*/ 1825217 w 2134706"/>
              <a:gd name="connsiteY72" fmla="*/ 4417255 h 5233182"/>
              <a:gd name="connsiteX73" fmla="*/ 1923691 w 2134706"/>
              <a:gd name="connsiteY73" fmla="*/ 3784209 h 5233182"/>
              <a:gd name="connsiteX74" fmla="*/ 2050300 w 2134706"/>
              <a:gd name="connsiteY74" fmla="*/ 3165231 h 5233182"/>
              <a:gd name="connsiteX75" fmla="*/ 2092503 w 2134706"/>
              <a:gd name="connsiteY75" fmla="*/ 2546252 h 5233182"/>
              <a:gd name="connsiteX76" fmla="*/ 2106571 w 2134706"/>
              <a:gd name="connsiteY76" fmla="*/ 2349305 h 5233182"/>
              <a:gd name="connsiteX77" fmla="*/ 2120638 w 2134706"/>
              <a:gd name="connsiteY77" fmla="*/ 1758462 h 5233182"/>
              <a:gd name="connsiteX78" fmla="*/ 2134706 w 2134706"/>
              <a:gd name="connsiteY78" fmla="*/ 1674055 h 5233182"/>
              <a:gd name="connsiteX79" fmla="*/ 2092503 w 2134706"/>
              <a:gd name="connsiteY79" fmla="*/ 1280160 h 5233182"/>
              <a:gd name="connsiteX80" fmla="*/ 2064368 w 2134706"/>
              <a:gd name="connsiteY80" fmla="*/ 886265 h 5233182"/>
              <a:gd name="connsiteX81" fmla="*/ 2036232 w 2134706"/>
              <a:gd name="connsiteY81" fmla="*/ 801858 h 5233182"/>
              <a:gd name="connsiteX82" fmla="*/ 1994029 w 2134706"/>
              <a:gd name="connsiteY82" fmla="*/ 703385 h 5233182"/>
              <a:gd name="connsiteX83" fmla="*/ 1965894 w 2134706"/>
              <a:gd name="connsiteY83" fmla="*/ 576775 h 5233182"/>
              <a:gd name="connsiteX84" fmla="*/ 1937758 w 2134706"/>
              <a:gd name="connsiteY84" fmla="*/ 534572 h 5233182"/>
              <a:gd name="connsiteX85" fmla="*/ 1923691 w 2134706"/>
              <a:gd name="connsiteY85" fmla="*/ 253218 h 5233182"/>
              <a:gd name="connsiteX86" fmla="*/ 1909623 w 2134706"/>
              <a:gd name="connsiteY86" fmla="*/ 196948 h 5233182"/>
              <a:gd name="connsiteX87" fmla="*/ 1895555 w 2134706"/>
              <a:gd name="connsiteY87" fmla="*/ 154745 h 5233182"/>
              <a:gd name="connsiteX88" fmla="*/ 1783014 w 2134706"/>
              <a:gd name="connsiteY88" fmla="*/ 56271 h 5233182"/>
              <a:gd name="connsiteX89" fmla="*/ 1698608 w 2134706"/>
              <a:gd name="connsiteY89" fmla="*/ 42203 h 5233182"/>
              <a:gd name="connsiteX90" fmla="*/ 1656405 w 2134706"/>
              <a:gd name="connsiteY90" fmla="*/ 28135 h 5233182"/>
              <a:gd name="connsiteX91" fmla="*/ 1529795 w 2134706"/>
              <a:gd name="connsiteY91" fmla="*/ 14068 h 5233182"/>
              <a:gd name="connsiteX92" fmla="*/ 1431321 w 2134706"/>
              <a:gd name="connsiteY92" fmla="*/ 0 h 5233182"/>
              <a:gd name="connsiteX93" fmla="*/ 854546 w 2134706"/>
              <a:gd name="connsiteY93" fmla="*/ 28135 h 5233182"/>
              <a:gd name="connsiteX94" fmla="*/ 798275 w 2134706"/>
              <a:gd name="connsiteY94" fmla="*/ 42203 h 5233182"/>
              <a:gd name="connsiteX95" fmla="*/ 727937 w 2134706"/>
              <a:gd name="connsiteY95" fmla="*/ 56271 h 5233182"/>
              <a:gd name="connsiteX96" fmla="*/ 601328 w 2134706"/>
              <a:gd name="connsiteY96" fmla="*/ 84406 h 5233182"/>
              <a:gd name="connsiteX97" fmla="*/ 334041 w 2134706"/>
              <a:gd name="connsiteY97" fmla="*/ 98474 h 5233182"/>
              <a:gd name="connsiteX98" fmla="*/ 319974 w 2134706"/>
              <a:gd name="connsiteY98" fmla="*/ 140677 h 5233182"/>
              <a:gd name="connsiteX99" fmla="*/ 362177 w 2134706"/>
              <a:gd name="connsiteY99" fmla="*/ 211015 h 5233182"/>
              <a:gd name="connsiteX100" fmla="*/ 390312 w 2134706"/>
              <a:gd name="connsiteY100" fmla="*/ 211015 h 5233182"/>
              <a:gd name="connsiteX101" fmla="*/ 390312 w 2134706"/>
              <a:gd name="connsiteY101" fmla="*/ 211015 h 523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134706" h="5233182">
                <a:moveTo>
                  <a:pt x="305906" y="154745"/>
                </a:moveTo>
                <a:lnTo>
                  <a:pt x="305906" y="154745"/>
                </a:lnTo>
                <a:cubicBezTo>
                  <a:pt x="329352" y="187569"/>
                  <a:pt x="351480" y="221377"/>
                  <a:pt x="376245" y="253218"/>
                </a:cubicBezTo>
                <a:cubicBezTo>
                  <a:pt x="384388" y="263687"/>
                  <a:pt x="398449" y="269491"/>
                  <a:pt x="404380" y="281354"/>
                </a:cubicBezTo>
                <a:cubicBezTo>
                  <a:pt x="417643" y="307880"/>
                  <a:pt x="432515" y="365760"/>
                  <a:pt x="432515" y="365760"/>
                </a:cubicBezTo>
                <a:cubicBezTo>
                  <a:pt x="427826" y="450166"/>
                  <a:pt x="430988" y="535377"/>
                  <a:pt x="418448" y="618978"/>
                </a:cubicBezTo>
                <a:cubicBezTo>
                  <a:pt x="416481" y="632095"/>
                  <a:pt x="397136" y="635741"/>
                  <a:pt x="390312" y="647114"/>
                </a:cubicBezTo>
                <a:cubicBezTo>
                  <a:pt x="382683" y="659829"/>
                  <a:pt x="384864" y="677250"/>
                  <a:pt x="376245" y="689317"/>
                </a:cubicBezTo>
                <a:cubicBezTo>
                  <a:pt x="360827" y="710902"/>
                  <a:pt x="334688" y="723517"/>
                  <a:pt x="319974" y="745588"/>
                </a:cubicBezTo>
                <a:lnTo>
                  <a:pt x="291838" y="787791"/>
                </a:lnTo>
                <a:cubicBezTo>
                  <a:pt x="257143" y="926580"/>
                  <a:pt x="303387" y="782611"/>
                  <a:pt x="249635" y="872197"/>
                </a:cubicBezTo>
                <a:cubicBezTo>
                  <a:pt x="232388" y="900942"/>
                  <a:pt x="226774" y="977710"/>
                  <a:pt x="221500" y="998806"/>
                </a:cubicBezTo>
                <a:cubicBezTo>
                  <a:pt x="214307" y="1027578"/>
                  <a:pt x="202743" y="1055077"/>
                  <a:pt x="193365" y="1083212"/>
                </a:cubicBezTo>
                <a:cubicBezTo>
                  <a:pt x="188676" y="1097280"/>
                  <a:pt x="182894" y="1111029"/>
                  <a:pt x="179297" y="1125415"/>
                </a:cubicBezTo>
                <a:lnTo>
                  <a:pt x="151161" y="1237957"/>
                </a:lnTo>
                <a:cubicBezTo>
                  <a:pt x="148058" y="1262778"/>
                  <a:pt x="139430" y="1368494"/>
                  <a:pt x="123026" y="1406769"/>
                </a:cubicBezTo>
                <a:cubicBezTo>
                  <a:pt x="116366" y="1422309"/>
                  <a:pt x="102452" y="1433850"/>
                  <a:pt x="94891" y="1448972"/>
                </a:cubicBezTo>
                <a:cubicBezTo>
                  <a:pt x="88259" y="1462235"/>
                  <a:pt x="87455" y="1477912"/>
                  <a:pt x="80823" y="1491175"/>
                </a:cubicBezTo>
                <a:cubicBezTo>
                  <a:pt x="73262" y="1506297"/>
                  <a:pt x="59555" y="1517928"/>
                  <a:pt x="52688" y="1533378"/>
                </a:cubicBezTo>
                <a:cubicBezTo>
                  <a:pt x="40643" y="1560479"/>
                  <a:pt x="24552" y="1617785"/>
                  <a:pt x="24552" y="1617785"/>
                </a:cubicBezTo>
                <a:cubicBezTo>
                  <a:pt x="26492" y="1633305"/>
                  <a:pt x="32143" y="1738287"/>
                  <a:pt x="52688" y="1772529"/>
                </a:cubicBezTo>
                <a:cubicBezTo>
                  <a:pt x="59512" y="1783902"/>
                  <a:pt x="72538" y="1790308"/>
                  <a:pt x="80823" y="1800665"/>
                </a:cubicBezTo>
                <a:cubicBezTo>
                  <a:pt x="151797" y="1889384"/>
                  <a:pt x="69168" y="1803079"/>
                  <a:pt x="137094" y="1871003"/>
                </a:cubicBezTo>
                <a:cubicBezTo>
                  <a:pt x="135670" y="1898060"/>
                  <a:pt x="184129" y="2112882"/>
                  <a:pt x="94891" y="2166425"/>
                </a:cubicBezTo>
                <a:cubicBezTo>
                  <a:pt x="82176" y="2174054"/>
                  <a:pt x="66756" y="2175803"/>
                  <a:pt x="52688" y="2180492"/>
                </a:cubicBezTo>
                <a:cubicBezTo>
                  <a:pt x="38620" y="2175803"/>
                  <a:pt x="20970" y="2155940"/>
                  <a:pt x="10485" y="2166425"/>
                </a:cubicBezTo>
                <a:cubicBezTo>
                  <a:pt x="0" y="2176910"/>
                  <a:pt x="16923" y="2195913"/>
                  <a:pt x="24552" y="2208628"/>
                </a:cubicBezTo>
                <a:cubicBezTo>
                  <a:pt x="31376" y="2220001"/>
                  <a:pt x="44402" y="2226406"/>
                  <a:pt x="52688" y="2236763"/>
                </a:cubicBezTo>
                <a:cubicBezTo>
                  <a:pt x="63250" y="2249965"/>
                  <a:pt x="71445" y="2264898"/>
                  <a:pt x="80823" y="2278966"/>
                </a:cubicBezTo>
                <a:cubicBezTo>
                  <a:pt x="72959" y="2310420"/>
                  <a:pt x="52319" y="2399095"/>
                  <a:pt x="38620" y="2419643"/>
                </a:cubicBezTo>
                <a:lnTo>
                  <a:pt x="10485" y="2461846"/>
                </a:lnTo>
                <a:cubicBezTo>
                  <a:pt x="15174" y="2522806"/>
                  <a:pt x="12562" y="2584773"/>
                  <a:pt x="24552" y="2644726"/>
                </a:cubicBezTo>
                <a:cubicBezTo>
                  <a:pt x="27153" y="2657732"/>
                  <a:pt x="45864" y="2661489"/>
                  <a:pt x="52688" y="2672862"/>
                </a:cubicBezTo>
                <a:cubicBezTo>
                  <a:pt x="60317" y="2685577"/>
                  <a:pt x="57858" y="2703202"/>
                  <a:pt x="66755" y="2715065"/>
                </a:cubicBezTo>
                <a:cubicBezTo>
                  <a:pt x="86650" y="2741591"/>
                  <a:pt x="113648" y="2761957"/>
                  <a:pt x="137094" y="2785403"/>
                </a:cubicBezTo>
                <a:lnTo>
                  <a:pt x="235568" y="2883877"/>
                </a:lnTo>
                <a:lnTo>
                  <a:pt x="277771" y="2926080"/>
                </a:lnTo>
                <a:cubicBezTo>
                  <a:pt x="291839" y="2940148"/>
                  <a:pt x="300466" y="2964381"/>
                  <a:pt x="319974" y="2968283"/>
                </a:cubicBezTo>
                <a:cubicBezTo>
                  <a:pt x="368307" y="2977950"/>
                  <a:pt x="400239" y="2983177"/>
                  <a:pt x="446583" y="2996418"/>
                </a:cubicBezTo>
                <a:cubicBezTo>
                  <a:pt x="460841" y="3000492"/>
                  <a:pt x="474718" y="3005797"/>
                  <a:pt x="488786" y="3010486"/>
                </a:cubicBezTo>
                <a:cubicBezTo>
                  <a:pt x="545157" y="3066859"/>
                  <a:pt x="510991" y="3021176"/>
                  <a:pt x="530989" y="3151163"/>
                </a:cubicBezTo>
                <a:cubicBezTo>
                  <a:pt x="542351" y="3225016"/>
                  <a:pt x="548066" y="3230530"/>
                  <a:pt x="573192" y="3305908"/>
                </a:cubicBezTo>
                <a:lnTo>
                  <a:pt x="587260" y="3348111"/>
                </a:lnTo>
                <a:cubicBezTo>
                  <a:pt x="591949" y="3362179"/>
                  <a:pt x="593103" y="3377976"/>
                  <a:pt x="601328" y="3390314"/>
                </a:cubicBezTo>
                <a:lnTo>
                  <a:pt x="629463" y="3432517"/>
                </a:lnTo>
                <a:cubicBezTo>
                  <a:pt x="659177" y="3551373"/>
                  <a:pt x="620835" y="3421215"/>
                  <a:pt x="685734" y="3559126"/>
                </a:cubicBezTo>
                <a:cubicBezTo>
                  <a:pt x="711690" y="3614284"/>
                  <a:pt x="732862" y="3671570"/>
                  <a:pt x="756072" y="3727938"/>
                </a:cubicBezTo>
                <a:cubicBezTo>
                  <a:pt x="765687" y="3751288"/>
                  <a:pt x="772915" y="3775690"/>
                  <a:pt x="784208" y="3798277"/>
                </a:cubicBezTo>
                <a:cubicBezTo>
                  <a:pt x="793586" y="3817034"/>
                  <a:pt x="804277" y="3835190"/>
                  <a:pt x="812343" y="3854548"/>
                </a:cubicBezTo>
                <a:cubicBezTo>
                  <a:pt x="902624" y="4071223"/>
                  <a:pt x="826009" y="3895678"/>
                  <a:pt x="868614" y="4009292"/>
                </a:cubicBezTo>
                <a:cubicBezTo>
                  <a:pt x="877481" y="4032937"/>
                  <a:pt x="886300" y="4056642"/>
                  <a:pt x="896749" y="4079631"/>
                </a:cubicBezTo>
                <a:cubicBezTo>
                  <a:pt x="909766" y="4108268"/>
                  <a:pt x="928560" y="4134347"/>
                  <a:pt x="938952" y="4164037"/>
                </a:cubicBezTo>
                <a:cubicBezTo>
                  <a:pt x="1033244" y="4433443"/>
                  <a:pt x="971388" y="4274825"/>
                  <a:pt x="1009291" y="4445391"/>
                </a:cubicBezTo>
                <a:cubicBezTo>
                  <a:pt x="1012508" y="4459866"/>
                  <a:pt x="1019537" y="4473266"/>
                  <a:pt x="1023358" y="4487594"/>
                </a:cubicBezTo>
                <a:cubicBezTo>
                  <a:pt x="1038303" y="4543638"/>
                  <a:pt x="1051493" y="4600135"/>
                  <a:pt x="1065561" y="4656406"/>
                </a:cubicBezTo>
                <a:cubicBezTo>
                  <a:pt x="1070250" y="4675163"/>
                  <a:pt x="1076895" y="4693537"/>
                  <a:pt x="1079629" y="4712677"/>
                </a:cubicBezTo>
                <a:cubicBezTo>
                  <a:pt x="1099044" y="4848577"/>
                  <a:pt x="1089584" y="4778249"/>
                  <a:pt x="1107765" y="4923692"/>
                </a:cubicBezTo>
                <a:cubicBezTo>
                  <a:pt x="1098386" y="4933071"/>
                  <a:pt x="1092635" y="4949227"/>
                  <a:pt x="1079629" y="4951828"/>
                </a:cubicBezTo>
                <a:cubicBezTo>
                  <a:pt x="1008390" y="4966076"/>
                  <a:pt x="1043917" y="4876439"/>
                  <a:pt x="1009291" y="4853354"/>
                </a:cubicBezTo>
                <a:lnTo>
                  <a:pt x="967088" y="4825218"/>
                </a:lnTo>
                <a:cubicBezTo>
                  <a:pt x="847529" y="4865072"/>
                  <a:pt x="993306" y="4809488"/>
                  <a:pt x="896749" y="4867422"/>
                </a:cubicBezTo>
                <a:cubicBezTo>
                  <a:pt x="884034" y="4875051"/>
                  <a:pt x="868614" y="4876800"/>
                  <a:pt x="854546" y="4881489"/>
                </a:cubicBezTo>
                <a:cubicBezTo>
                  <a:pt x="824053" y="4972964"/>
                  <a:pt x="860069" y="4907710"/>
                  <a:pt x="699801" y="4937760"/>
                </a:cubicBezTo>
                <a:cubicBezTo>
                  <a:pt x="670652" y="4943225"/>
                  <a:pt x="615395" y="4965895"/>
                  <a:pt x="615395" y="4965895"/>
                </a:cubicBezTo>
                <a:cubicBezTo>
                  <a:pt x="606017" y="4975274"/>
                  <a:pt x="593191" y="4982168"/>
                  <a:pt x="587260" y="4994031"/>
                </a:cubicBezTo>
                <a:cubicBezTo>
                  <a:pt x="573997" y="5020557"/>
                  <a:pt x="559125" y="5078437"/>
                  <a:pt x="559125" y="5078437"/>
                </a:cubicBezTo>
                <a:cubicBezTo>
                  <a:pt x="563814" y="5092505"/>
                  <a:pt x="564573" y="5108573"/>
                  <a:pt x="573192" y="5120640"/>
                </a:cubicBezTo>
                <a:cubicBezTo>
                  <a:pt x="627723" y="5196983"/>
                  <a:pt x="646124" y="5181076"/>
                  <a:pt x="742005" y="5205046"/>
                </a:cubicBezTo>
                <a:cubicBezTo>
                  <a:pt x="812653" y="5222708"/>
                  <a:pt x="779939" y="5213002"/>
                  <a:pt x="840478" y="5233182"/>
                </a:cubicBezTo>
                <a:lnTo>
                  <a:pt x="1642337" y="5219114"/>
                </a:lnTo>
                <a:cubicBezTo>
                  <a:pt x="1770179" y="5215055"/>
                  <a:pt x="1703310" y="5223778"/>
                  <a:pt x="1740811" y="5148775"/>
                </a:cubicBezTo>
                <a:cubicBezTo>
                  <a:pt x="1755933" y="5118530"/>
                  <a:pt x="1797081" y="5064369"/>
                  <a:pt x="1797081" y="5064369"/>
                </a:cubicBezTo>
                <a:cubicBezTo>
                  <a:pt x="1800936" y="4937161"/>
                  <a:pt x="1804040" y="4597261"/>
                  <a:pt x="1825217" y="4417255"/>
                </a:cubicBezTo>
                <a:cubicBezTo>
                  <a:pt x="1844197" y="4255928"/>
                  <a:pt x="1896210" y="3936602"/>
                  <a:pt x="1923691" y="3784209"/>
                </a:cubicBezTo>
                <a:cubicBezTo>
                  <a:pt x="2015200" y="3276751"/>
                  <a:pt x="1976229" y="3424483"/>
                  <a:pt x="2050300" y="3165231"/>
                </a:cubicBezTo>
                <a:cubicBezTo>
                  <a:pt x="2088049" y="2825501"/>
                  <a:pt x="2040551" y="3273563"/>
                  <a:pt x="2092503" y="2546252"/>
                </a:cubicBezTo>
                <a:lnTo>
                  <a:pt x="2106571" y="2349305"/>
                </a:lnTo>
                <a:cubicBezTo>
                  <a:pt x="2111260" y="2152357"/>
                  <a:pt x="2112437" y="1955295"/>
                  <a:pt x="2120638" y="1758462"/>
                </a:cubicBezTo>
                <a:cubicBezTo>
                  <a:pt x="2121825" y="1729963"/>
                  <a:pt x="2134706" y="1702579"/>
                  <a:pt x="2134706" y="1674055"/>
                </a:cubicBezTo>
                <a:cubicBezTo>
                  <a:pt x="2134706" y="1437129"/>
                  <a:pt x="2132074" y="1458232"/>
                  <a:pt x="2092503" y="1280160"/>
                </a:cubicBezTo>
                <a:cubicBezTo>
                  <a:pt x="2090678" y="1247317"/>
                  <a:pt x="2078564" y="961976"/>
                  <a:pt x="2064368" y="886265"/>
                </a:cubicBezTo>
                <a:cubicBezTo>
                  <a:pt x="2058902" y="857115"/>
                  <a:pt x="2043425" y="830630"/>
                  <a:pt x="2036232" y="801858"/>
                </a:cubicBezTo>
                <a:cubicBezTo>
                  <a:pt x="2018065" y="729185"/>
                  <a:pt x="2032890" y="761675"/>
                  <a:pt x="1994029" y="703385"/>
                </a:cubicBezTo>
                <a:cubicBezTo>
                  <a:pt x="1988627" y="670974"/>
                  <a:pt x="1983208" y="611403"/>
                  <a:pt x="1965894" y="576775"/>
                </a:cubicBezTo>
                <a:cubicBezTo>
                  <a:pt x="1958333" y="561653"/>
                  <a:pt x="1947137" y="548640"/>
                  <a:pt x="1937758" y="534572"/>
                </a:cubicBezTo>
                <a:cubicBezTo>
                  <a:pt x="1933069" y="440787"/>
                  <a:pt x="1931489" y="346795"/>
                  <a:pt x="1923691" y="253218"/>
                </a:cubicBezTo>
                <a:cubicBezTo>
                  <a:pt x="1922085" y="233951"/>
                  <a:pt x="1914935" y="215538"/>
                  <a:pt x="1909623" y="196948"/>
                </a:cubicBezTo>
                <a:cubicBezTo>
                  <a:pt x="1905549" y="182690"/>
                  <a:pt x="1902187" y="168008"/>
                  <a:pt x="1895555" y="154745"/>
                </a:cubicBezTo>
                <a:cubicBezTo>
                  <a:pt x="1874880" y="113394"/>
                  <a:pt x="1829054" y="63945"/>
                  <a:pt x="1783014" y="56271"/>
                </a:cubicBezTo>
                <a:cubicBezTo>
                  <a:pt x="1754879" y="51582"/>
                  <a:pt x="1726452" y="48391"/>
                  <a:pt x="1698608" y="42203"/>
                </a:cubicBezTo>
                <a:cubicBezTo>
                  <a:pt x="1684132" y="38986"/>
                  <a:pt x="1671032" y="30573"/>
                  <a:pt x="1656405" y="28135"/>
                </a:cubicBezTo>
                <a:cubicBezTo>
                  <a:pt x="1614520" y="21154"/>
                  <a:pt x="1571930" y="19335"/>
                  <a:pt x="1529795" y="14068"/>
                </a:cubicBezTo>
                <a:cubicBezTo>
                  <a:pt x="1496893" y="9955"/>
                  <a:pt x="1464146" y="4689"/>
                  <a:pt x="1431321" y="0"/>
                </a:cubicBezTo>
                <a:cubicBezTo>
                  <a:pt x="1319173" y="4154"/>
                  <a:pt x="1004645" y="11458"/>
                  <a:pt x="854546" y="28135"/>
                </a:cubicBezTo>
                <a:cubicBezTo>
                  <a:pt x="835330" y="30270"/>
                  <a:pt x="817149" y="38009"/>
                  <a:pt x="798275" y="42203"/>
                </a:cubicBezTo>
                <a:cubicBezTo>
                  <a:pt x="774934" y="47390"/>
                  <a:pt x="751133" y="50472"/>
                  <a:pt x="727937" y="56271"/>
                </a:cubicBezTo>
                <a:cubicBezTo>
                  <a:pt x="650975" y="75511"/>
                  <a:pt x="715171" y="75298"/>
                  <a:pt x="601328" y="84406"/>
                </a:cubicBezTo>
                <a:cubicBezTo>
                  <a:pt x="512393" y="91521"/>
                  <a:pt x="423137" y="93785"/>
                  <a:pt x="334041" y="98474"/>
                </a:cubicBezTo>
                <a:cubicBezTo>
                  <a:pt x="329352" y="112542"/>
                  <a:pt x="319974" y="125848"/>
                  <a:pt x="319974" y="140677"/>
                </a:cubicBezTo>
                <a:cubicBezTo>
                  <a:pt x="319974" y="164744"/>
                  <a:pt x="339889" y="199871"/>
                  <a:pt x="362177" y="211015"/>
                </a:cubicBezTo>
                <a:cubicBezTo>
                  <a:pt x="370565" y="215209"/>
                  <a:pt x="380934" y="211015"/>
                  <a:pt x="390312" y="211015"/>
                </a:cubicBezTo>
                <a:lnTo>
                  <a:pt x="390312" y="21101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6609807" y="862149"/>
            <a:ext cx="775063" cy="3274422"/>
          </a:xfrm>
          <a:custGeom>
            <a:avLst/>
            <a:gdLst>
              <a:gd name="connsiteX0" fmla="*/ 78377 w 775063"/>
              <a:gd name="connsiteY0" fmla="*/ 0 h 3274422"/>
              <a:gd name="connsiteX1" fmla="*/ 78377 w 775063"/>
              <a:gd name="connsiteY1" fmla="*/ 0 h 3274422"/>
              <a:gd name="connsiteX2" fmla="*/ 357051 w 775063"/>
              <a:gd name="connsiteY2" fmla="*/ 17417 h 3274422"/>
              <a:gd name="connsiteX3" fmla="*/ 461554 w 775063"/>
              <a:gd name="connsiteY3" fmla="*/ 34834 h 3274422"/>
              <a:gd name="connsiteX4" fmla="*/ 705394 w 775063"/>
              <a:gd name="connsiteY4" fmla="*/ 43542 h 3274422"/>
              <a:gd name="connsiteX5" fmla="*/ 609600 w 775063"/>
              <a:gd name="connsiteY5" fmla="*/ 60960 h 3274422"/>
              <a:gd name="connsiteX6" fmla="*/ 618308 w 775063"/>
              <a:gd name="connsiteY6" fmla="*/ 87085 h 3274422"/>
              <a:gd name="connsiteX7" fmla="*/ 644434 w 775063"/>
              <a:gd name="connsiteY7" fmla="*/ 95794 h 3274422"/>
              <a:gd name="connsiteX8" fmla="*/ 687977 w 775063"/>
              <a:gd name="connsiteY8" fmla="*/ 148045 h 3274422"/>
              <a:gd name="connsiteX9" fmla="*/ 696685 w 775063"/>
              <a:gd name="connsiteY9" fmla="*/ 217714 h 3274422"/>
              <a:gd name="connsiteX10" fmla="*/ 670560 w 775063"/>
              <a:gd name="connsiteY10" fmla="*/ 348342 h 3274422"/>
              <a:gd name="connsiteX11" fmla="*/ 653143 w 775063"/>
              <a:gd name="connsiteY11" fmla="*/ 365760 h 3274422"/>
              <a:gd name="connsiteX12" fmla="*/ 644434 w 775063"/>
              <a:gd name="connsiteY12" fmla="*/ 548640 h 3274422"/>
              <a:gd name="connsiteX13" fmla="*/ 696685 w 775063"/>
              <a:gd name="connsiteY13" fmla="*/ 627017 h 3274422"/>
              <a:gd name="connsiteX14" fmla="*/ 731520 w 775063"/>
              <a:gd name="connsiteY14" fmla="*/ 670560 h 3274422"/>
              <a:gd name="connsiteX15" fmla="*/ 740228 w 775063"/>
              <a:gd name="connsiteY15" fmla="*/ 696685 h 3274422"/>
              <a:gd name="connsiteX16" fmla="*/ 757645 w 775063"/>
              <a:gd name="connsiteY16" fmla="*/ 731520 h 3274422"/>
              <a:gd name="connsiteX17" fmla="*/ 766354 w 775063"/>
              <a:gd name="connsiteY17" fmla="*/ 792480 h 3274422"/>
              <a:gd name="connsiteX18" fmla="*/ 775063 w 775063"/>
              <a:gd name="connsiteY18" fmla="*/ 827314 h 3274422"/>
              <a:gd name="connsiteX19" fmla="*/ 766354 w 775063"/>
              <a:gd name="connsiteY19" fmla="*/ 966651 h 3274422"/>
              <a:gd name="connsiteX20" fmla="*/ 757645 w 775063"/>
              <a:gd name="connsiteY20" fmla="*/ 1079862 h 3274422"/>
              <a:gd name="connsiteX21" fmla="*/ 740228 w 775063"/>
              <a:gd name="connsiteY21" fmla="*/ 1132114 h 3274422"/>
              <a:gd name="connsiteX22" fmla="*/ 731520 w 775063"/>
              <a:gd name="connsiteY22" fmla="*/ 1158240 h 3274422"/>
              <a:gd name="connsiteX23" fmla="*/ 714103 w 775063"/>
              <a:gd name="connsiteY23" fmla="*/ 1602377 h 3274422"/>
              <a:gd name="connsiteX24" fmla="*/ 687977 w 775063"/>
              <a:gd name="connsiteY24" fmla="*/ 1672045 h 3274422"/>
              <a:gd name="connsiteX25" fmla="*/ 670560 w 775063"/>
              <a:gd name="connsiteY25" fmla="*/ 1741714 h 3274422"/>
              <a:gd name="connsiteX26" fmla="*/ 661851 w 775063"/>
              <a:gd name="connsiteY26" fmla="*/ 1767840 h 3274422"/>
              <a:gd name="connsiteX27" fmla="*/ 644434 w 775063"/>
              <a:gd name="connsiteY27" fmla="*/ 1889760 h 3274422"/>
              <a:gd name="connsiteX28" fmla="*/ 627017 w 775063"/>
              <a:gd name="connsiteY28" fmla="*/ 1924594 h 3274422"/>
              <a:gd name="connsiteX29" fmla="*/ 618308 w 775063"/>
              <a:gd name="connsiteY29" fmla="*/ 1959428 h 3274422"/>
              <a:gd name="connsiteX30" fmla="*/ 600891 w 775063"/>
              <a:gd name="connsiteY30" fmla="*/ 2002971 h 3274422"/>
              <a:gd name="connsiteX31" fmla="*/ 583474 w 775063"/>
              <a:gd name="connsiteY31" fmla="*/ 2063931 h 3274422"/>
              <a:gd name="connsiteX32" fmla="*/ 548640 w 775063"/>
              <a:gd name="connsiteY32" fmla="*/ 2133600 h 3274422"/>
              <a:gd name="connsiteX33" fmla="*/ 522514 w 775063"/>
              <a:gd name="connsiteY33" fmla="*/ 2229394 h 3274422"/>
              <a:gd name="connsiteX34" fmla="*/ 505097 w 775063"/>
              <a:gd name="connsiteY34" fmla="*/ 2264228 h 3274422"/>
              <a:gd name="connsiteX35" fmla="*/ 496388 w 775063"/>
              <a:gd name="connsiteY35" fmla="*/ 2307771 h 3274422"/>
              <a:gd name="connsiteX36" fmla="*/ 478971 w 775063"/>
              <a:gd name="connsiteY36" fmla="*/ 2420982 h 3274422"/>
              <a:gd name="connsiteX37" fmla="*/ 470263 w 775063"/>
              <a:gd name="connsiteY37" fmla="*/ 2455817 h 3274422"/>
              <a:gd name="connsiteX38" fmla="*/ 478971 w 775063"/>
              <a:gd name="connsiteY38" fmla="*/ 2673531 h 3274422"/>
              <a:gd name="connsiteX39" fmla="*/ 487680 w 775063"/>
              <a:gd name="connsiteY39" fmla="*/ 2725782 h 3274422"/>
              <a:gd name="connsiteX40" fmla="*/ 505097 w 775063"/>
              <a:gd name="connsiteY40" fmla="*/ 2760617 h 3274422"/>
              <a:gd name="connsiteX41" fmla="*/ 531223 w 775063"/>
              <a:gd name="connsiteY41" fmla="*/ 2856411 h 3274422"/>
              <a:gd name="connsiteX42" fmla="*/ 548640 w 775063"/>
              <a:gd name="connsiteY42" fmla="*/ 2891245 h 3274422"/>
              <a:gd name="connsiteX43" fmla="*/ 522514 w 775063"/>
              <a:gd name="connsiteY43" fmla="*/ 3161211 h 3274422"/>
              <a:gd name="connsiteX44" fmla="*/ 505097 w 775063"/>
              <a:gd name="connsiteY44" fmla="*/ 3187337 h 3274422"/>
              <a:gd name="connsiteX45" fmla="*/ 496388 w 775063"/>
              <a:gd name="connsiteY45" fmla="*/ 3213462 h 3274422"/>
              <a:gd name="connsiteX46" fmla="*/ 452845 w 775063"/>
              <a:gd name="connsiteY46" fmla="*/ 3239588 h 3274422"/>
              <a:gd name="connsiteX47" fmla="*/ 426720 w 775063"/>
              <a:gd name="connsiteY47" fmla="*/ 3257005 h 3274422"/>
              <a:gd name="connsiteX48" fmla="*/ 374468 w 775063"/>
              <a:gd name="connsiteY48" fmla="*/ 3274422 h 3274422"/>
              <a:gd name="connsiteX49" fmla="*/ 200297 w 775063"/>
              <a:gd name="connsiteY49" fmla="*/ 3265714 h 3274422"/>
              <a:gd name="connsiteX50" fmla="*/ 174171 w 775063"/>
              <a:gd name="connsiteY50" fmla="*/ 3257005 h 3274422"/>
              <a:gd name="connsiteX51" fmla="*/ 113211 w 775063"/>
              <a:gd name="connsiteY51" fmla="*/ 3222171 h 3274422"/>
              <a:gd name="connsiteX52" fmla="*/ 87085 w 775063"/>
              <a:gd name="connsiteY52" fmla="*/ 3196045 h 3274422"/>
              <a:gd name="connsiteX53" fmla="*/ 52251 w 775063"/>
              <a:gd name="connsiteY53" fmla="*/ 3152502 h 3274422"/>
              <a:gd name="connsiteX54" fmla="*/ 52251 w 775063"/>
              <a:gd name="connsiteY54" fmla="*/ 3082834 h 3274422"/>
              <a:gd name="connsiteX55" fmla="*/ 60960 w 775063"/>
              <a:gd name="connsiteY55" fmla="*/ 2534194 h 3274422"/>
              <a:gd name="connsiteX56" fmla="*/ 69668 w 775063"/>
              <a:gd name="connsiteY56" fmla="*/ 2464525 h 3274422"/>
              <a:gd name="connsiteX57" fmla="*/ 78377 w 775063"/>
              <a:gd name="connsiteY57" fmla="*/ 2438400 h 3274422"/>
              <a:gd name="connsiteX58" fmla="*/ 87085 w 775063"/>
              <a:gd name="connsiteY58" fmla="*/ 2368731 h 3274422"/>
              <a:gd name="connsiteX59" fmla="*/ 95794 w 775063"/>
              <a:gd name="connsiteY59" fmla="*/ 2333897 h 3274422"/>
              <a:gd name="connsiteX60" fmla="*/ 104503 w 775063"/>
              <a:gd name="connsiteY60" fmla="*/ 2229394 h 3274422"/>
              <a:gd name="connsiteX61" fmla="*/ 113211 w 775063"/>
              <a:gd name="connsiteY61" fmla="*/ 2194560 h 3274422"/>
              <a:gd name="connsiteX62" fmla="*/ 121920 w 775063"/>
              <a:gd name="connsiteY62" fmla="*/ 2124891 h 3274422"/>
              <a:gd name="connsiteX63" fmla="*/ 156754 w 775063"/>
              <a:gd name="connsiteY63" fmla="*/ 1933302 h 3274422"/>
              <a:gd name="connsiteX64" fmla="*/ 148045 w 775063"/>
              <a:gd name="connsiteY64" fmla="*/ 1889760 h 3274422"/>
              <a:gd name="connsiteX65" fmla="*/ 139337 w 775063"/>
              <a:gd name="connsiteY65" fmla="*/ 1828800 h 3274422"/>
              <a:gd name="connsiteX66" fmla="*/ 130628 w 775063"/>
              <a:gd name="connsiteY66" fmla="*/ 1802674 h 3274422"/>
              <a:gd name="connsiteX67" fmla="*/ 121920 w 775063"/>
              <a:gd name="connsiteY67" fmla="*/ 1759131 h 3274422"/>
              <a:gd name="connsiteX68" fmla="*/ 104503 w 775063"/>
              <a:gd name="connsiteY68" fmla="*/ 1724297 h 3274422"/>
              <a:gd name="connsiteX69" fmla="*/ 95794 w 775063"/>
              <a:gd name="connsiteY69" fmla="*/ 1698171 h 3274422"/>
              <a:gd name="connsiteX70" fmla="*/ 78377 w 775063"/>
              <a:gd name="connsiteY70" fmla="*/ 1672045 h 3274422"/>
              <a:gd name="connsiteX71" fmla="*/ 52251 w 775063"/>
              <a:gd name="connsiteY71" fmla="*/ 1584960 h 3274422"/>
              <a:gd name="connsiteX72" fmla="*/ 52251 w 775063"/>
              <a:gd name="connsiteY72" fmla="*/ 1149531 h 3274422"/>
              <a:gd name="connsiteX73" fmla="*/ 60960 w 775063"/>
              <a:gd name="connsiteY73" fmla="*/ 1088571 h 3274422"/>
              <a:gd name="connsiteX74" fmla="*/ 78377 w 775063"/>
              <a:gd name="connsiteY74" fmla="*/ 1018902 h 3274422"/>
              <a:gd name="connsiteX75" fmla="*/ 69668 w 775063"/>
              <a:gd name="connsiteY75" fmla="*/ 714102 h 3274422"/>
              <a:gd name="connsiteX76" fmla="*/ 60960 w 775063"/>
              <a:gd name="connsiteY76" fmla="*/ 679268 h 3274422"/>
              <a:gd name="connsiteX77" fmla="*/ 52251 w 775063"/>
              <a:gd name="connsiteY77" fmla="*/ 627017 h 3274422"/>
              <a:gd name="connsiteX78" fmla="*/ 34834 w 775063"/>
              <a:gd name="connsiteY78" fmla="*/ 566057 h 3274422"/>
              <a:gd name="connsiteX79" fmla="*/ 17417 w 775063"/>
              <a:gd name="connsiteY79" fmla="*/ 461554 h 3274422"/>
              <a:gd name="connsiteX80" fmla="*/ 0 w 775063"/>
              <a:gd name="connsiteY80" fmla="*/ 374468 h 3274422"/>
              <a:gd name="connsiteX81" fmla="*/ 17417 w 775063"/>
              <a:gd name="connsiteY81" fmla="*/ 148045 h 3274422"/>
              <a:gd name="connsiteX82" fmla="*/ 26125 w 775063"/>
              <a:gd name="connsiteY82" fmla="*/ 121920 h 3274422"/>
              <a:gd name="connsiteX83" fmla="*/ 43543 w 775063"/>
              <a:gd name="connsiteY83" fmla="*/ 60960 h 3274422"/>
              <a:gd name="connsiteX84" fmla="*/ 60960 w 775063"/>
              <a:gd name="connsiteY84" fmla="*/ 34834 h 3274422"/>
              <a:gd name="connsiteX85" fmla="*/ 78377 w 775063"/>
              <a:gd name="connsiteY85" fmla="*/ 0 h 32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5063" h="3274422">
                <a:moveTo>
                  <a:pt x="78377" y="0"/>
                </a:moveTo>
                <a:lnTo>
                  <a:pt x="78377" y="0"/>
                </a:lnTo>
                <a:cubicBezTo>
                  <a:pt x="171268" y="5806"/>
                  <a:pt x="265245" y="2116"/>
                  <a:pt x="357051" y="17417"/>
                </a:cubicBezTo>
                <a:cubicBezTo>
                  <a:pt x="391885" y="23223"/>
                  <a:pt x="426262" y="33574"/>
                  <a:pt x="461554" y="34834"/>
                </a:cubicBezTo>
                <a:lnTo>
                  <a:pt x="705394" y="43542"/>
                </a:lnTo>
                <a:cubicBezTo>
                  <a:pt x="851203" y="64373"/>
                  <a:pt x="702604" y="39077"/>
                  <a:pt x="609600" y="60960"/>
                </a:cubicBezTo>
                <a:cubicBezTo>
                  <a:pt x="600665" y="63062"/>
                  <a:pt x="611817" y="80594"/>
                  <a:pt x="618308" y="87085"/>
                </a:cubicBezTo>
                <a:cubicBezTo>
                  <a:pt x="624799" y="93576"/>
                  <a:pt x="635725" y="92891"/>
                  <a:pt x="644434" y="95794"/>
                </a:cubicBezTo>
                <a:cubicBezTo>
                  <a:pt x="654776" y="106136"/>
                  <a:pt x="683431" y="131375"/>
                  <a:pt x="687977" y="148045"/>
                </a:cubicBezTo>
                <a:cubicBezTo>
                  <a:pt x="694135" y="170624"/>
                  <a:pt x="693782" y="194491"/>
                  <a:pt x="696685" y="217714"/>
                </a:cubicBezTo>
                <a:cubicBezTo>
                  <a:pt x="690929" y="281032"/>
                  <a:pt x="700645" y="303214"/>
                  <a:pt x="670560" y="348342"/>
                </a:cubicBezTo>
                <a:cubicBezTo>
                  <a:pt x="666006" y="355174"/>
                  <a:pt x="658949" y="359954"/>
                  <a:pt x="653143" y="365760"/>
                </a:cubicBezTo>
                <a:cubicBezTo>
                  <a:pt x="624796" y="450796"/>
                  <a:pt x="627677" y="420171"/>
                  <a:pt x="644434" y="548640"/>
                </a:cubicBezTo>
                <a:cubicBezTo>
                  <a:pt x="654708" y="627408"/>
                  <a:pt x="643651" y="613758"/>
                  <a:pt x="696685" y="627017"/>
                </a:cubicBezTo>
                <a:cubicBezTo>
                  <a:pt x="712887" y="643218"/>
                  <a:pt x="720533" y="648586"/>
                  <a:pt x="731520" y="670560"/>
                </a:cubicBezTo>
                <a:cubicBezTo>
                  <a:pt x="735625" y="678770"/>
                  <a:pt x="736612" y="688248"/>
                  <a:pt x="740228" y="696685"/>
                </a:cubicBezTo>
                <a:cubicBezTo>
                  <a:pt x="745342" y="708618"/>
                  <a:pt x="751839" y="719908"/>
                  <a:pt x="757645" y="731520"/>
                </a:cubicBezTo>
                <a:cubicBezTo>
                  <a:pt x="760548" y="751840"/>
                  <a:pt x="762682" y="772285"/>
                  <a:pt x="766354" y="792480"/>
                </a:cubicBezTo>
                <a:cubicBezTo>
                  <a:pt x="768495" y="804256"/>
                  <a:pt x="775063" y="815345"/>
                  <a:pt x="775063" y="827314"/>
                </a:cubicBezTo>
                <a:cubicBezTo>
                  <a:pt x="775063" y="873850"/>
                  <a:pt x="769556" y="920225"/>
                  <a:pt x="766354" y="966651"/>
                </a:cubicBezTo>
                <a:cubicBezTo>
                  <a:pt x="763750" y="1004410"/>
                  <a:pt x="763548" y="1042477"/>
                  <a:pt x="757645" y="1079862"/>
                </a:cubicBezTo>
                <a:cubicBezTo>
                  <a:pt x="754782" y="1097997"/>
                  <a:pt x="746034" y="1114697"/>
                  <a:pt x="740228" y="1132114"/>
                </a:cubicBezTo>
                <a:lnTo>
                  <a:pt x="731520" y="1158240"/>
                </a:lnTo>
                <a:cubicBezTo>
                  <a:pt x="729502" y="1240958"/>
                  <a:pt x="732842" y="1471201"/>
                  <a:pt x="714103" y="1602377"/>
                </a:cubicBezTo>
                <a:cubicBezTo>
                  <a:pt x="705891" y="1659861"/>
                  <a:pt x="706792" y="1615599"/>
                  <a:pt x="687977" y="1672045"/>
                </a:cubicBezTo>
                <a:cubicBezTo>
                  <a:pt x="680407" y="1694754"/>
                  <a:pt x="678130" y="1719005"/>
                  <a:pt x="670560" y="1741714"/>
                </a:cubicBezTo>
                <a:lnTo>
                  <a:pt x="661851" y="1767840"/>
                </a:lnTo>
                <a:cubicBezTo>
                  <a:pt x="660461" y="1778958"/>
                  <a:pt x="649817" y="1871818"/>
                  <a:pt x="644434" y="1889760"/>
                </a:cubicBezTo>
                <a:cubicBezTo>
                  <a:pt x="640704" y="1902194"/>
                  <a:pt x="631575" y="1912439"/>
                  <a:pt x="627017" y="1924594"/>
                </a:cubicBezTo>
                <a:cubicBezTo>
                  <a:pt x="622814" y="1935801"/>
                  <a:pt x="622093" y="1948073"/>
                  <a:pt x="618308" y="1959428"/>
                </a:cubicBezTo>
                <a:cubicBezTo>
                  <a:pt x="613365" y="1974258"/>
                  <a:pt x="605834" y="1988141"/>
                  <a:pt x="600891" y="2002971"/>
                </a:cubicBezTo>
                <a:cubicBezTo>
                  <a:pt x="592574" y="2027924"/>
                  <a:pt x="593961" y="2040860"/>
                  <a:pt x="583474" y="2063931"/>
                </a:cubicBezTo>
                <a:cubicBezTo>
                  <a:pt x="572730" y="2087568"/>
                  <a:pt x="554938" y="2108411"/>
                  <a:pt x="548640" y="2133600"/>
                </a:cubicBezTo>
                <a:cubicBezTo>
                  <a:pt x="541842" y="2160789"/>
                  <a:pt x="530793" y="2206626"/>
                  <a:pt x="522514" y="2229394"/>
                </a:cubicBezTo>
                <a:cubicBezTo>
                  <a:pt x="518078" y="2241594"/>
                  <a:pt x="510903" y="2252617"/>
                  <a:pt x="505097" y="2264228"/>
                </a:cubicBezTo>
                <a:cubicBezTo>
                  <a:pt x="502194" y="2278742"/>
                  <a:pt x="498821" y="2293171"/>
                  <a:pt x="496388" y="2307771"/>
                </a:cubicBezTo>
                <a:cubicBezTo>
                  <a:pt x="488015" y="2358009"/>
                  <a:pt x="488619" y="2372744"/>
                  <a:pt x="478971" y="2420982"/>
                </a:cubicBezTo>
                <a:cubicBezTo>
                  <a:pt x="476624" y="2432719"/>
                  <a:pt x="473166" y="2444205"/>
                  <a:pt x="470263" y="2455817"/>
                </a:cubicBezTo>
                <a:cubicBezTo>
                  <a:pt x="473166" y="2528388"/>
                  <a:pt x="474295" y="2601052"/>
                  <a:pt x="478971" y="2673531"/>
                </a:cubicBezTo>
                <a:cubicBezTo>
                  <a:pt x="480108" y="2691152"/>
                  <a:pt x="482606" y="2708869"/>
                  <a:pt x="487680" y="2725782"/>
                </a:cubicBezTo>
                <a:cubicBezTo>
                  <a:pt x="491410" y="2738217"/>
                  <a:pt x="499291" y="2749005"/>
                  <a:pt x="505097" y="2760617"/>
                </a:cubicBezTo>
                <a:cubicBezTo>
                  <a:pt x="511468" y="2792475"/>
                  <a:pt x="516488" y="2826941"/>
                  <a:pt x="531223" y="2856411"/>
                </a:cubicBezTo>
                <a:lnTo>
                  <a:pt x="548640" y="2891245"/>
                </a:lnTo>
                <a:cubicBezTo>
                  <a:pt x="542590" y="3054575"/>
                  <a:pt x="574487" y="3070258"/>
                  <a:pt x="522514" y="3161211"/>
                </a:cubicBezTo>
                <a:cubicBezTo>
                  <a:pt x="517321" y="3170298"/>
                  <a:pt x="509778" y="3177976"/>
                  <a:pt x="505097" y="3187337"/>
                </a:cubicBezTo>
                <a:cubicBezTo>
                  <a:pt x="500992" y="3195547"/>
                  <a:pt x="501111" y="3205591"/>
                  <a:pt x="496388" y="3213462"/>
                </a:cubicBezTo>
                <a:cubicBezTo>
                  <a:pt x="484433" y="3233387"/>
                  <a:pt x="473397" y="3232738"/>
                  <a:pt x="452845" y="3239588"/>
                </a:cubicBezTo>
                <a:cubicBezTo>
                  <a:pt x="444137" y="3245394"/>
                  <a:pt x="436284" y="3252754"/>
                  <a:pt x="426720" y="3257005"/>
                </a:cubicBezTo>
                <a:cubicBezTo>
                  <a:pt x="409943" y="3264461"/>
                  <a:pt x="374468" y="3274422"/>
                  <a:pt x="374468" y="3274422"/>
                </a:cubicBezTo>
                <a:cubicBezTo>
                  <a:pt x="316411" y="3271519"/>
                  <a:pt x="258208" y="3270750"/>
                  <a:pt x="200297" y="3265714"/>
                </a:cubicBezTo>
                <a:cubicBezTo>
                  <a:pt x="191152" y="3264919"/>
                  <a:pt x="182609" y="3260621"/>
                  <a:pt x="174171" y="3257005"/>
                </a:cubicBezTo>
                <a:cubicBezTo>
                  <a:pt x="156636" y="3249490"/>
                  <a:pt x="128644" y="3235032"/>
                  <a:pt x="113211" y="3222171"/>
                </a:cubicBezTo>
                <a:cubicBezTo>
                  <a:pt x="103750" y="3214287"/>
                  <a:pt x="94970" y="3205506"/>
                  <a:pt x="87085" y="3196045"/>
                </a:cubicBezTo>
                <a:cubicBezTo>
                  <a:pt x="32146" y="3130119"/>
                  <a:pt x="102931" y="3203185"/>
                  <a:pt x="52251" y="3152502"/>
                </a:cubicBezTo>
                <a:cubicBezTo>
                  <a:pt x="24700" y="3014742"/>
                  <a:pt x="49432" y="3175852"/>
                  <a:pt x="52251" y="3082834"/>
                </a:cubicBezTo>
                <a:cubicBezTo>
                  <a:pt x="57791" y="2900015"/>
                  <a:pt x="55810" y="2717025"/>
                  <a:pt x="60960" y="2534194"/>
                </a:cubicBezTo>
                <a:cubicBezTo>
                  <a:pt x="61619" y="2510800"/>
                  <a:pt x="65481" y="2487551"/>
                  <a:pt x="69668" y="2464525"/>
                </a:cubicBezTo>
                <a:cubicBezTo>
                  <a:pt x="71310" y="2455494"/>
                  <a:pt x="75474" y="2447108"/>
                  <a:pt x="78377" y="2438400"/>
                </a:cubicBezTo>
                <a:cubicBezTo>
                  <a:pt x="81280" y="2415177"/>
                  <a:pt x="83237" y="2391816"/>
                  <a:pt x="87085" y="2368731"/>
                </a:cubicBezTo>
                <a:cubicBezTo>
                  <a:pt x="89053" y="2356925"/>
                  <a:pt x="94309" y="2345773"/>
                  <a:pt x="95794" y="2333897"/>
                </a:cubicBezTo>
                <a:cubicBezTo>
                  <a:pt x="100130" y="2299212"/>
                  <a:pt x="100167" y="2264079"/>
                  <a:pt x="104503" y="2229394"/>
                </a:cubicBezTo>
                <a:cubicBezTo>
                  <a:pt x="105988" y="2217518"/>
                  <a:pt x="111243" y="2206366"/>
                  <a:pt x="113211" y="2194560"/>
                </a:cubicBezTo>
                <a:cubicBezTo>
                  <a:pt x="117059" y="2171475"/>
                  <a:pt x="119427" y="2148162"/>
                  <a:pt x="121920" y="2124891"/>
                </a:cubicBezTo>
                <a:cubicBezTo>
                  <a:pt x="141613" y="1941091"/>
                  <a:pt x="97876" y="1992184"/>
                  <a:pt x="156754" y="1933302"/>
                </a:cubicBezTo>
                <a:cubicBezTo>
                  <a:pt x="153851" y="1918788"/>
                  <a:pt x="150478" y="1904360"/>
                  <a:pt x="148045" y="1889760"/>
                </a:cubicBezTo>
                <a:cubicBezTo>
                  <a:pt x="144671" y="1869513"/>
                  <a:pt x="143362" y="1848928"/>
                  <a:pt x="139337" y="1828800"/>
                </a:cubicBezTo>
                <a:cubicBezTo>
                  <a:pt x="137537" y="1819798"/>
                  <a:pt x="132854" y="1811580"/>
                  <a:pt x="130628" y="1802674"/>
                </a:cubicBezTo>
                <a:cubicBezTo>
                  <a:pt x="127038" y="1788314"/>
                  <a:pt x="126601" y="1773173"/>
                  <a:pt x="121920" y="1759131"/>
                </a:cubicBezTo>
                <a:cubicBezTo>
                  <a:pt x="117815" y="1746815"/>
                  <a:pt x="109617" y="1736229"/>
                  <a:pt x="104503" y="1724297"/>
                </a:cubicBezTo>
                <a:cubicBezTo>
                  <a:pt x="100887" y="1715859"/>
                  <a:pt x="99899" y="1706382"/>
                  <a:pt x="95794" y="1698171"/>
                </a:cubicBezTo>
                <a:cubicBezTo>
                  <a:pt x="91113" y="1688810"/>
                  <a:pt x="82628" y="1681609"/>
                  <a:pt x="78377" y="1672045"/>
                </a:cubicBezTo>
                <a:cubicBezTo>
                  <a:pt x="66263" y="1644788"/>
                  <a:pt x="59489" y="1613909"/>
                  <a:pt x="52251" y="1584960"/>
                </a:cubicBezTo>
                <a:cubicBezTo>
                  <a:pt x="29375" y="1401939"/>
                  <a:pt x="37996" y="1498769"/>
                  <a:pt x="52251" y="1149531"/>
                </a:cubicBezTo>
                <a:cubicBezTo>
                  <a:pt x="53088" y="1129022"/>
                  <a:pt x="56934" y="1108699"/>
                  <a:pt x="60960" y="1088571"/>
                </a:cubicBezTo>
                <a:cubicBezTo>
                  <a:pt x="65655" y="1065098"/>
                  <a:pt x="78377" y="1018902"/>
                  <a:pt x="78377" y="1018902"/>
                </a:cubicBezTo>
                <a:cubicBezTo>
                  <a:pt x="75474" y="917302"/>
                  <a:pt x="74874" y="815610"/>
                  <a:pt x="69668" y="714102"/>
                </a:cubicBezTo>
                <a:cubicBezTo>
                  <a:pt x="69055" y="702149"/>
                  <a:pt x="63307" y="691004"/>
                  <a:pt x="60960" y="679268"/>
                </a:cubicBezTo>
                <a:cubicBezTo>
                  <a:pt x="57497" y="661954"/>
                  <a:pt x="55714" y="644331"/>
                  <a:pt x="52251" y="627017"/>
                </a:cubicBezTo>
                <a:cubicBezTo>
                  <a:pt x="46782" y="599670"/>
                  <a:pt x="43137" y="590964"/>
                  <a:pt x="34834" y="566057"/>
                </a:cubicBezTo>
                <a:cubicBezTo>
                  <a:pt x="15265" y="409514"/>
                  <a:pt x="36595" y="557447"/>
                  <a:pt x="17417" y="461554"/>
                </a:cubicBezTo>
                <a:cubicBezTo>
                  <a:pt x="-3935" y="354792"/>
                  <a:pt x="20226" y="455378"/>
                  <a:pt x="0" y="374468"/>
                </a:cubicBezTo>
                <a:cubicBezTo>
                  <a:pt x="3772" y="299023"/>
                  <a:pt x="918" y="222289"/>
                  <a:pt x="17417" y="148045"/>
                </a:cubicBezTo>
                <a:cubicBezTo>
                  <a:pt x="19408" y="139084"/>
                  <a:pt x="23603" y="130746"/>
                  <a:pt x="26125" y="121920"/>
                </a:cubicBezTo>
                <a:cubicBezTo>
                  <a:pt x="29846" y="108896"/>
                  <a:pt x="36582" y="74882"/>
                  <a:pt x="43543" y="60960"/>
                </a:cubicBezTo>
                <a:cubicBezTo>
                  <a:pt x="48224" y="51599"/>
                  <a:pt x="55154" y="43543"/>
                  <a:pt x="60960" y="34834"/>
                </a:cubicBezTo>
                <a:cubicBezTo>
                  <a:pt x="70807" y="-14402"/>
                  <a:pt x="75474" y="5806"/>
                  <a:pt x="783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C:\Users\Lab Biol\Desktop\FIGURA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897" y="3923567"/>
            <a:ext cx="3716402" cy="278894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703512" y="2571889"/>
            <a:ext cx="3739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1600" dirty="0" err="1"/>
              <a:t>Endósteo</a:t>
            </a:r>
            <a:endParaRPr lang="pt-BR" sz="1600" dirty="0"/>
          </a:p>
          <a:p>
            <a:pPr marL="342900" indent="-342900">
              <a:buAutoNum type="alphaUcPeriod"/>
            </a:pPr>
            <a:r>
              <a:rPr lang="pt-BR" sz="1600" dirty="0"/>
              <a:t>Cartilagem articular</a:t>
            </a:r>
          </a:p>
          <a:p>
            <a:pPr marL="342900" indent="-342900">
              <a:buAutoNum type="alphaUcPeriod"/>
            </a:pPr>
            <a:r>
              <a:rPr lang="pt-BR" sz="1600" dirty="0"/>
              <a:t>Cartilagem de conjugação</a:t>
            </a:r>
          </a:p>
          <a:p>
            <a:pPr marL="342900" indent="-342900">
              <a:buAutoNum type="alphaUcPeriod"/>
            </a:pPr>
            <a:r>
              <a:rPr lang="pt-BR" sz="1600" dirty="0"/>
              <a:t>Nenhuma das alternativas anteriores</a:t>
            </a:r>
            <a:r>
              <a:rPr lang="pt-BR" dirty="0"/>
              <a:t>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03512" y="31397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C:\Users\LuisFernando\Desktop\figura 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597" y="197196"/>
            <a:ext cx="4331234" cy="270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32022" y="1665260"/>
            <a:ext cx="6153664" cy="863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QUESTÃO 4</a:t>
            </a:r>
            <a:r>
              <a:rPr lang="pt-BR" altLang="pt-BR" sz="1600" b="1" dirty="0" smtClean="0">
                <a:latin typeface="Arial" charset="0"/>
                <a:cs typeface="Arial" charset="0"/>
              </a:rPr>
              <a:t/>
            </a:r>
            <a:br>
              <a:rPr lang="pt-BR" altLang="pt-BR" sz="1600" b="1" dirty="0" smtClean="0">
                <a:latin typeface="Arial" charset="0"/>
                <a:cs typeface="Arial" charset="0"/>
              </a:rPr>
            </a:br>
            <a:r>
              <a:rPr lang="pt-BR" altLang="pt-BR" sz="1600" b="1" dirty="0" smtClean="0">
                <a:latin typeface="Arial" charset="0"/>
                <a:cs typeface="Arial" charset="0"/>
              </a:rPr>
              <a:t>O que é a estrutura indicada pelas setas brancas na imagem abaixo ou pelas setas pretas na imagem superior?</a:t>
            </a:r>
            <a:endParaRPr lang="pt-BR" altLang="pt-BR" sz="1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4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u="sng" dirty="0" smtClean="0"/>
              <a:t>A cartilagem de conjugação ou cartilagem de crescimento ou disco cartilaginosos epifisário </a:t>
            </a:r>
            <a:r>
              <a:rPr lang="pt-BR" sz="1400" dirty="0" smtClean="0"/>
              <a:t>está localizada na metáfise de um osso longo (espaço entre as epífises e a diáfise) e que permite o crescimento do osso em comprimento. Ela desaparece entre os 18 a 20 anos quando o crescimento do indivíduo cessa.</a:t>
            </a:r>
            <a:endParaRPr lang="pt-BR" sz="1400" dirty="0"/>
          </a:p>
        </p:txBody>
      </p:sp>
      <p:pic>
        <p:nvPicPr>
          <p:cNvPr id="10" name="Imagem 9" descr="C:\Users\Lab Biol\Desktop\FIGURA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32" y="3285955"/>
            <a:ext cx="4379438" cy="328650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4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1670751" y="908722"/>
            <a:ext cx="6064085" cy="23363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50800">
              <a:buClr>
                <a:schemeClr val="dk1"/>
              </a:buClr>
              <a:buSzPts val="2800"/>
              <a:buNone/>
            </a:pPr>
            <a:endParaRPr dirty="0"/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1600" dirty="0"/>
              <a:t>A. Ela é responsável pela produção do  líquido sinovial</a:t>
            </a:r>
            <a:endParaRPr sz="1600" dirty="0"/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1600" dirty="0"/>
              <a:t>B. </a:t>
            </a:r>
            <a:r>
              <a:rPr lang="pt-BR" sz="1600" dirty="0" smtClean="0"/>
              <a:t>É </a:t>
            </a:r>
            <a:r>
              <a:rPr lang="pt-BR" sz="1600" dirty="0"/>
              <a:t>vascularizada</a:t>
            </a:r>
            <a:endParaRPr sz="1600" dirty="0"/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1600" dirty="0"/>
              <a:t>C. Reveste a cavidade articular exceto nos locais que apresentam a cartilagem articular</a:t>
            </a:r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1600" dirty="0"/>
              <a:t>D. </a:t>
            </a:r>
            <a:r>
              <a:rPr lang="pt-BR" sz="1600" dirty="0" smtClean="0"/>
              <a:t>Suas terminações de dor são mais numerosas do que na cápsula fibrosa</a:t>
            </a:r>
            <a:endParaRPr sz="1600" dirty="0"/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132692" y="1351344"/>
            <a:ext cx="3651941" cy="5462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82595" y="151718"/>
            <a:ext cx="9705893" cy="98044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QUESTÃO 5</a:t>
            </a:r>
            <a:r>
              <a:rPr lang="pt-BR" sz="2000" dirty="0" smtClean="0"/>
              <a:t> 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A </a:t>
            </a:r>
            <a:r>
              <a:rPr lang="pt-BR" sz="2000" u="sng" dirty="0"/>
              <a:t>cápsula articular </a:t>
            </a:r>
            <a:r>
              <a:rPr lang="pt-BR" sz="2000" dirty="0"/>
              <a:t>é composta pelas membranas fibrosa e sinovial. Nas frases abaixo, é correto afirmar sobre membrana sinovial, </a:t>
            </a:r>
            <a:r>
              <a:rPr lang="pt-BR" sz="2000" b="1" dirty="0"/>
              <a:t>EXCETO:</a:t>
            </a:r>
          </a:p>
        </p:txBody>
      </p:sp>
      <p:sp>
        <p:nvSpPr>
          <p:cNvPr id="4" name="Forma livre 3"/>
          <p:cNvSpPr/>
          <p:nvPr/>
        </p:nvSpPr>
        <p:spPr>
          <a:xfrm>
            <a:off x="3806186" y="3526074"/>
            <a:ext cx="4545334" cy="3613578"/>
          </a:xfrm>
          <a:custGeom>
            <a:avLst/>
            <a:gdLst>
              <a:gd name="connsiteX0" fmla="*/ 1096740 w 4545334"/>
              <a:gd name="connsiteY0" fmla="*/ 2394858 h 3613578"/>
              <a:gd name="connsiteX1" fmla="*/ 1096740 w 4545334"/>
              <a:gd name="connsiteY1" fmla="*/ 2394858 h 3613578"/>
              <a:gd name="connsiteX2" fmla="*/ 1157700 w 4545334"/>
              <a:gd name="connsiteY2" fmla="*/ 2342606 h 3613578"/>
              <a:gd name="connsiteX3" fmla="*/ 1183825 w 4545334"/>
              <a:gd name="connsiteY3" fmla="*/ 2325189 h 3613578"/>
              <a:gd name="connsiteX4" fmla="*/ 1227368 w 4545334"/>
              <a:gd name="connsiteY4" fmla="*/ 2299063 h 3613578"/>
              <a:gd name="connsiteX5" fmla="*/ 1262203 w 4545334"/>
              <a:gd name="connsiteY5" fmla="*/ 2255520 h 3613578"/>
              <a:gd name="connsiteX6" fmla="*/ 1279620 w 4545334"/>
              <a:gd name="connsiteY6" fmla="*/ 2229395 h 3613578"/>
              <a:gd name="connsiteX7" fmla="*/ 1288328 w 4545334"/>
              <a:gd name="connsiteY7" fmla="*/ 2203269 h 3613578"/>
              <a:gd name="connsiteX8" fmla="*/ 1323163 w 4545334"/>
              <a:gd name="connsiteY8" fmla="*/ 2151018 h 3613578"/>
              <a:gd name="connsiteX9" fmla="*/ 1331871 w 4545334"/>
              <a:gd name="connsiteY9" fmla="*/ 2098766 h 3613578"/>
              <a:gd name="connsiteX10" fmla="*/ 1349288 w 4545334"/>
              <a:gd name="connsiteY10" fmla="*/ 2046515 h 3613578"/>
              <a:gd name="connsiteX11" fmla="*/ 1375414 w 4545334"/>
              <a:gd name="connsiteY11" fmla="*/ 2029098 h 3613578"/>
              <a:gd name="connsiteX12" fmla="*/ 1418957 w 4545334"/>
              <a:gd name="connsiteY12" fmla="*/ 2020389 h 3613578"/>
              <a:gd name="connsiteX13" fmla="*/ 1445083 w 4545334"/>
              <a:gd name="connsiteY13" fmla="*/ 2011680 h 3613578"/>
              <a:gd name="connsiteX14" fmla="*/ 1776008 w 4545334"/>
              <a:gd name="connsiteY14" fmla="*/ 2020389 h 3613578"/>
              <a:gd name="connsiteX15" fmla="*/ 1802134 w 4545334"/>
              <a:gd name="connsiteY15" fmla="*/ 2029098 h 3613578"/>
              <a:gd name="connsiteX16" fmla="*/ 1836968 w 4545334"/>
              <a:gd name="connsiteY16" fmla="*/ 2046515 h 3613578"/>
              <a:gd name="connsiteX17" fmla="*/ 1863094 w 4545334"/>
              <a:gd name="connsiteY17" fmla="*/ 2063932 h 3613578"/>
              <a:gd name="connsiteX18" fmla="*/ 1871803 w 4545334"/>
              <a:gd name="connsiteY18" fmla="*/ 2098766 h 3613578"/>
              <a:gd name="connsiteX19" fmla="*/ 1889220 w 4545334"/>
              <a:gd name="connsiteY19" fmla="*/ 2133600 h 3613578"/>
              <a:gd name="connsiteX20" fmla="*/ 1897928 w 4545334"/>
              <a:gd name="connsiteY20" fmla="*/ 2177143 h 3613578"/>
              <a:gd name="connsiteX21" fmla="*/ 1906637 w 4545334"/>
              <a:gd name="connsiteY21" fmla="*/ 2203269 h 3613578"/>
              <a:gd name="connsiteX22" fmla="*/ 1897928 w 4545334"/>
              <a:gd name="connsiteY22" fmla="*/ 2325189 h 3613578"/>
              <a:gd name="connsiteX23" fmla="*/ 1889220 w 4545334"/>
              <a:gd name="connsiteY23" fmla="*/ 2351315 h 3613578"/>
              <a:gd name="connsiteX24" fmla="*/ 1802134 w 4545334"/>
              <a:gd name="connsiteY24" fmla="*/ 2403566 h 3613578"/>
              <a:gd name="connsiteX25" fmla="*/ 1758591 w 4545334"/>
              <a:gd name="connsiteY25" fmla="*/ 2438400 h 3613578"/>
              <a:gd name="connsiteX26" fmla="*/ 1758591 w 4545334"/>
              <a:gd name="connsiteY26" fmla="*/ 2438400 h 3613578"/>
              <a:gd name="connsiteX27" fmla="*/ 1776008 w 4545334"/>
              <a:gd name="connsiteY27" fmla="*/ 2386149 h 3613578"/>
              <a:gd name="connsiteX28" fmla="*/ 1784717 w 4545334"/>
              <a:gd name="connsiteY28" fmla="*/ 2360023 h 3613578"/>
              <a:gd name="connsiteX29" fmla="*/ 1793425 w 4545334"/>
              <a:gd name="connsiteY29" fmla="*/ 2333898 h 3613578"/>
              <a:gd name="connsiteX30" fmla="*/ 1810843 w 4545334"/>
              <a:gd name="connsiteY30" fmla="*/ 2307772 h 3613578"/>
              <a:gd name="connsiteX31" fmla="*/ 1828260 w 4545334"/>
              <a:gd name="connsiteY31" fmla="*/ 2255520 h 3613578"/>
              <a:gd name="connsiteX32" fmla="*/ 1836968 w 4545334"/>
              <a:gd name="connsiteY32" fmla="*/ 2229395 h 3613578"/>
              <a:gd name="connsiteX33" fmla="*/ 1863094 w 4545334"/>
              <a:gd name="connsiteY33" fmla="*/ 2177143 h 3613578"/>
              <a:gd name="connsiteX34" fmla="*/ 1854385 w 4545334"/>
              <a:gd name="connsiteY34" fmla="*/ 2037806 h 3613578"/>
              <a:gd name="connsiteX35" fmla="*/ 1845677 w 4545334"/>
              <a:gd name="connsiteY35" fmla="*/ 2002972 h 3613578"/>
              <a:gd name="connsiteX36" fmla="*/ 1836968 w 4545334"/>
              <a:gd name="connsiteY36" fmla="*/ 1942012 h 3613578"/>
              <a:gd name="connsiteX37" fmla="*/ 1828260 w 4545334"/>
              <a:gd name="connsiteY37" fmla="*/ 1602378 h 3613578"/>
              <a:gd name="connsiteX38" fmla="*/ 1810843 w 4545334"/>
              <a:gd name="connsiteY38" fmla="*/ 1576252 h 3613578"/>
              <a:gd name="connsiteX39" fmla="*/ 1802134 w 4545334"/>
              <a:gd name="connsiteY39" fmla="*/ 1550126 h 3613578"/>
              <a:gd name="connsiteX40" fmla="*/ 1819551 w 4545334"/>
              <a:gd name="connsiteY40" fmla="*/ 1018903 h 3613578"/>
              <a:gd name="connsiteX41" fmla="*/ 1828260 w 4545334"/>
              <a:gd name="connsiteY41" fmla="*/ 984069 h 3613578"/>
              <a:gd name="connsiteX42" fmla="*/ 1836968 w 4545334"/>
              <a:gd name="connsiteY42" fmla="*/ 940526 h 3613578"/>
              <a:gd name="connsiteX43" fmla="*/ 1845677 w 4545334"/>
              <a:gd name="connsiteY43" fmla="*/ 914400 h 3613578"/>
              <a:gd name="connsiteX44" fmla="*/ 1863094 w 4545334"/>
              <a:gd name="connsiteY44" fmla="*/ 844732 h 3613578"/>
              <a:gd name="connsiteX45" fmla="*/ 1880511 w 4545334"/>
              <a:gd name="connsiteY45" fmla="*/ 775063 h 3613578"/>
              <a:gd name="connsiteX46" fmla="*/ 1889220 w 4545334"/>
              <a:gd name="connsiteY46" fmla="*/ 740229 h 3613578"/>
              <a:gd name="connsiteX47" fmla="*/ 1871803 w 4545334"/>
              <a:gd name="connsiteY47" fmla="*/ 627018 h 3613578"/>
              <a:gd name="connsiteX48" fmla="*/ 1836968 w 4545334"/>
              <a:gd name="connsiteY48" fmla="*/ 574766 h 3613578"/>
              <a:gd name="connsiteX49" fmla="*/ 1810843 w 4545334"/>
              <a:gd name="connsiteY49" fmla="*/ 513806 h 3613578"/>
              <a:gd name="connsiteX50" fmla="*/ 1828260 w 4545334"/>
              <a:gd name="connsiteY50" fmla="*/ 383178 h 3613578"/>
              <a:gd name="connsiteX51" fmla="*/ 1836968 w 4545334"/>
              <a:gd name="connsiteY51" fmla="*/ 357052 h 3613578"/>
              <a:gd name="connsiteX52" fmla="*/ 1871803 w 4545334"/>
              <a:gd name="connsiteY52" fmla="*/ 313509 h 3613578"/>
              <a:gd name="connsiteX53" fmla="*/ 1897928 w 4545334"/>
              <a:gd name="connsiteY53" fmla="*/ 296092 h 3613578"/>
              <a:gd name="connsiteX54" fmla="*/ 1950180 w 4545334"/>
              <a:gd name="connsiteY54" fmla="*/ 243840 h 3613578"/>
              <a:gd name="connsiteX55" fmla="*/ 1985014 w 4545334"/>
              <a:gd name="connsiteY55" fmla="*/ 226423 h 3613578"/>
              <a:gd name="connsiteX56" fmla="*/ 2011140 w 4545334"/>
              <a:gd name="connsiteY56" fmla="*/ 200298 h 3613578"/>
              <a:gd name="connsiteX57" fmla="*/ 2037265 w 4545334"/>
              <a:gd name="connsiteY57" fmla="*/ 182880 h 3613578"/>
              <a:gd name="connsiteX58" fmla="*/ 2072100 w 4545334"/>
              <a:gd name="connsiteY58" fmla="*/ 156755 h 3613578"/>
              <a:gd name="connsiteX59" fmla="*/ 2115643 w 4545334"/>
              <a:gd name="connsiteY59" fmla="*/ 139338 h 3613578"/>
              <a:gd name="connsiteX60" fmla="*/ 2133060 w 4545334"/>
              <a:gd name="connsiteY60" fmla="*/ 121920 h 3613578"/>
              <a:gd name="connsiteX61" fmla="*/ 2194020 w 4545334"/>
              <a:gd name="connsiteY61" fmla="*/ 95795 h 3613578"/>
              <a:gd name="connsiteX62" fmla="*/ 2263688 w 4545334"/>
              <a:gd name="connsiteY62" fmla="*/ 60960 h 3613578"/>
              <a:gd name="connsiteX63" fmla="*/ 2359483 w 4545334"/>
              <a:gd name="connsiteY63" fmla="*/ 34835 h 3613578"/>
              <a:gd name="connsiteX64" fmla="*/ 2385608 w 4545334"/>
              <a:gd name="connsiteY64" fmla="*/ 26126 h 3613578"/>
              <a:gd name="connsiteX65" fmla="*/ 2446568 w 4545334"/>
              <a:gd name="connsiteY65" fmla="*/ 17418 h 3613578"/>
              <a:gd name="connsiteX66" fmla="*/ 2490111 w 4545334"/>
              <a:gd name="connsiteY66" fmla="*/ 8709 h 3613578"/>
              <a:gd name="connsiteX67" fmla="*/ 2551071 w 4545334"/>
              <a:gd name="connsiteY67" fmla="*/ 0 h 3613578"/>
              <a:gd name="connsiteX68" fmla="*/ 4362454 w 4545334"/>
              <a:gd name="connsiteY68" fmla="*/ 8709 h 3613578"/>
              <a:gd name="connsiteX69" fmla="*/ 4440831 w 4545334"/>
              <a:gd name="connsiteY69" fmla="*/ 26126 h 3613578"/>
              <a:gd name="connsiteX70" fmla="*/ 4510500 w 4545334"/>
              <a:gd name="connsiteY70" fmla="*/ 52252 h 3613578"/>
              <a:gd name="connsiteX71" fmla="*/ 4527917 w 4545334"/>
              <a:gd name="connsiteY71" fmla="*/ 104503 h 3613578"/>
              <a:gd name="connsiteX72" fmla="*/ 4545334 w 4545334"/>
              <a:gd name="connsiteY72" fmla="*/ 156755 h 3613578"/>
              <a:gd name="connsiteX73" fmla="*/ 4536625 w 4545334"/>
              <a:gd name="connsiteY73" fmla="*/ 357052 h 3613578"/>
              <a:gd name="connsiteX74" fmla="*/ 4519208 w 4545334"/>
              <a:gd name="connsiteY74" fmla="*/ 505098 h 3613578"/>
              <a:gd name="connsiteX75" fmla="*/ 4510500 w 4545334"/>
              <a:gd name="connsiteY75" fmla="*/ 609600 h 3613578"/>
              <a:gd name="connsiteX76" fmla="*/ 4493083 w 4545334"/>
              <a:gd name="connsiteY76" fmla="*/ 661852 h 3613578"/>
              <a:gd name="connsiteX77" fmla="*/ 4475665 w 4545334"/>
              <a:gd name="connsiteY77" fmla="*/ 775063 h 3613578"/>
              <a:gd name="connsiteX78" fmla="*/ 4458248 w 4545334"/>
              <a:gd name="connsiteY78" fmla="*/ 870858 h 3613578"/>
              <a:gd name="connsiteX79" fmla="*/ 4432123 w 4545334"/>
              <a:gd name="connsiteY79" fmla="*/ 940526 h 3613578"/>
              <a:gd name="connsiteX80" fmla="*/ 4414705 w 4545334"/>
              <a:gd name="connsiteY80" fmla="*/ 1471749 h 3613578"/>
              <a:gd name="connsiteX81" fmla="*/ 4397288 w 4545334"/>
              <a:gd name="connsiteY81" fmla="*/ 1567543 h 3613578"/>
              <a:gd name="connsiteX82" fmla="*/ 4371163 w 4545334"/>
              <a:gd name="connsiteY82" fmla="*/ 1706880 h 3613578"/>
              <a:gd name="connsiteX83" fmla="*/ 4362454 w 4545334"/>
              <a:gd name="connsiteY83" fmla="*/ 1759132 h 3613578"/>
              <a:gd name="connsiteX84" fmla="*/ 4353745 w 4545334"/>
              <a:gd name="connsiteY84" fmla="*/ 1785258 h 3613578"/>
              <a:gd name="connsiteX85" fmla="*/ 4318911 w 4545334"/>
              <a:gd name="connsiteY85" fmla="*/ 1811383 h 3613578"/>
              <a:gd name="connsiteX86" fmla="*/ 4292785 w 4545334"/>
              <a:gd name="connsiteY86" fmla="*/ 1881052 h 3613578"/>
              <a:gd name="connsiteX87" fmla="*/ 4284077 w 4545334"/>
              <a:gd name="connsiteY87" fmla="*/ 2420983 h 3613578"/>
              <a:gd name="connsiteX88" fmla="*/ 4301494 w 4545334"/>
              <a:gd name="connsiteY88" fmla="*/ 2490652 h 3613578"/>
              <a:gd name="connsiteX89" fmla="*/ 4310203 w 4545334"/>
              <a:gd name="connsiteY89" fmla="*/ 2560320 h 3613578"/>
              <a:gd name="connsiteX90" fmla="*/ 4318911 w 4545334"/>
              <a:gd name="connsiteY90" fmla="*/ 2586446 h 3613578"/>
              <a:gd name="connsiteX91" fmla="*/ 4327620 w 4545334"/>
              <a:gd name="connsiteY91" fmla="*/ 2621280 h 3613578"/>
              <a:gd name="connsiteX92" fmla="*/ 4336328 w 4545334"/>
              <a:gd name="connsiteY92" fmla="*/ 2682240 h 3613578"/>
              <a:gd name="connsiteX93" fmla="*/ 4327620 w 4545334"/>
              <a:gd name="connsiteY93" fmla="*/ 3039292 h 3613578"/>
              <a:gd name="connsiteX94" fmla="*/ 4318911 w 4545334"/>
              <a:gd name="connsiteY94" fmla="*/ 3082835 h 3613578"/>
              <a:gd name="connsiteX95" fmla="*/ 4310203 w 4545334"/>
              <a:gd name="connsiteY95" fmla="*/ 3526972 h 3613578"/>
              <a:gd name="connsiteX96" fmla="*/ 4292785 w 4545334"/>
              <a:gd name="connsiteY96" fmla="*/ 3544389 h 3613578"/>
              <a:gd name="connsiteX97" fmla="*/ 4118614 w 4545334"/>
              <a:gd name="connsiteY97" fmla="*/ 3553098 h 3613578"/>
              <a:gd name="connsiteX98" fmla="*/ 2463985 w 4545334"/>
              <a:gd name="connsiteY98" fmla="*/ 3553098 h 3613578"/>
              <a:gd name="connsiteX99" fmla="*/ 1985014 w 4545334"/>
              <a:gd name="connsiteY99" fmla="*/ 3544389 h 3613578"/>
              <a:gd name="connsiteX100" fmla="*/ 1915345 w 4545334"/>
              <a:gd name="connsiteY100" fmla="*/ 3535680 h 3613578"/>
              <a:gd name="connsiteX101" fmla="*/ 1828260 w 4545334"/>
              <a:gd name="connsiteY101" fmla="*/ 3526972 h 3613578"/>
              <a:gd name="connsiteX102" fmla="*/ 1793425 w 4545334"/>
              <a:gd name="connsiteY102" fmla="*/ 3518263 h 3613578"/>
              <a:gd name="connsiteX103" fmla="*/ 1688923 w 4545334"/>
              <a:gd name="connsiteY103" fmla="*/ 3500846 h 3613578"/>
              <a:gd name="connsiteX104" fmla="*/ 1471208 w 4545334"/>
              <a:gd name="connsiteY104" fmla="*/ 3492138 h 3613578"/>
              <a:gd name="connsiteX105" fmla="*/ 1340580 w 4545334"/>
              <a:gd name="connsiteY105" fmla="*/ 3483429 h 3613578"/>
              <a:gd name="connsiteX106" fmla="*/ 1192534 w 4545334"/>
              <a:gd name="connsiteY106" fmla="*/ 3474720 h 3613578"/>
              <a:gd name="connsiteX107" fmla="*/ 1140283 w 4545334"/>
              <a:gd name="connsiteY107" fmla="*/ 3466012 h 3613578"/>
              <a:gd name="connsiteX108" fmla="*/ 1114157 w 4545334"/>
              <a:gd name="connsiteY108" fmla="*/ 3457303 h 3613578"/>
              <a:gd name="connsiteX109" fmla="*/ 1053197 w 4545334"/>
              <a:gd name="connsiteY109" fmla="*/ 3448595 h 3613578"/>
              <a:gd name="connsiteX110" fmla="*/ 966111 w 4545334"/>
              <a:gd name="connsiteY110" fmla="*/ 3431178 h 3613578"/>
              <a:gd name="connsiteX111" fmla="*/ 191048 w 4545334"/>
              <a:gd name="connsiteY111" fmla="*/ 3413760 h 3613578"/>
              <a:gd name="connsiteX112" fmla="*/ 164923 w 4545334"/>
              <a:gd name="connsiteY112" fmla="*/ 3396343 h 3613578"/>
              <a:gd name="connsiteX113" fmla="*/ 95254 w 4545334"/>
              <a:gd name="connsiteY113" fmla="*/ 3361509 h 3613578"/>
              <a:gd name="connsiteX114" fmla="*/ 25585 w 4545334"/>
              <a:gd name="connsiteY114" fmla="*/ 3317966 h 3613578"/>
              <a:gd name="connsiteX115" fmla="*/ 16877 w 4545334"/>
              <a:gd name="connsiteY115" fmla="*/ 3222172 h 3613578"/>
              <a:gd name="connsiteX116" fmla="*/ 69128 w 4545334"/>
              <a:gd name="connsiteY116" fmla="*/ 3204755 h 3613578"/>
              <a:gd name="connsiteX117" fmla="*/ 191048 w 4545334"/>
              <a:gd name="connsiteY117" fmla="*/ 3213463 h 3613578"/>
              <a:gd name="connsiteX118" fmla="*/ 295551 w 4545334"/>
              <a:gd name="connsiteY118" fmla="*/ 3230880 h 3613578"/>
              <a:gd name="connsiteX119" fmla="*/ 321677 w 4545334"/>
              <a:gd name="connsiteY119" fmla="*/ 3239589 h 3613578"/>
              <a:gd name="connsiteX120" fmla="*/ 417471 w 4545334"/>
              <a:gd name="connsiteY120" fmla="*/ 3257006 h 3613578"/>
              <a:gd name="connsiteX121" fmla="*/ 704854 w 4545334"/>
              <a:gd name="connsiteY121" fmla="*/ 3257006 h 3613578"/>
              <a:gd name="connsiteX122" fmla="*/ 783231 w 4545334"/>
              <a:gd name="connsiteY122" fmla="*/ 3239589 h 3613578"/>
              <a:gd name="connsiteX123" fmla="*/ 939985 w 4545334"/>
              <a:gd name="connsiteY123" fmla="*/ 3230880 h 3613578"/>
              <a:gd name="connsiteX124" fmla="*/ 966111 w 4545334"/>
              <a:gd name="connsiteY124" fmla="*/ 3222172 h 3613578"/>
              <a:gd name="connsiteX125" fmla="*/ 983528 w 4545334"/>
              <a:gd name="connsiteY125" fmla="*/ 3161212 h 3613578"/>
              <a:gd name="connsiteX126" fmla="*/ 992237 w 4545334"/>
              <a:gd name="connsiteY126" fmla="*/ 2987040 h 3613578"/>
              <a:gd name="connsiteX127" fmla="*/ 1009654 w 4545334"/>
              <a:gd name="connsiteY127" fmla="*/ 2891246 h 3613578"/>
              <a:gd name="connsiteX128" fmla="*/ 1035780 w 4545334"/>
              <a:gd name="connsiteY128" fmla="*/ 2786743 h 3613578"/>
              <a:gd name="connsiteX129" fmla="*/ 1044488 w 4545334"/>
              <a:gd name="connsiteY129" fmla="*/ 2699658 h 3613578"/>
              <a:gd name="connsiteX130" fmla="*/ 1053197 w 4545334"/>
              <a:gd name="connsiteY130" fmla="*/ 2542903 h 3613578"/>
              <a:gd name="connsiteX131" fmla="*/ 1061905 w 4545334"/>
              <a:gd name="connsiteY131" fmla="*/ 2516778 h 3613578"/>
              <a:gd name="connsiteX132" fmla="*/ 1088031 w 4545334"/>
              <a:gd name="connsiteY132" fmla="*/ 2499360 h 3613578"/>
              <a:gd name="connsiteX133" fmla="*/ 1122865 w 4545334"/>
              <a:gd name="connsiteY133" fmla="*/ 2438400 h 3613578"/>
              <a:gd name="connsiteX134" fmla="*/ 1131574 w 4545334"/>
              <a:gd name="connsiteY134" fmla="*/ 2412275 h 3613578"/>
              <a:gd name="connsiteX135" fmla="*/ 1148991 w 4545334"/>
              <a:gd name="connsiteY135" fmla="*/ 2386149 h 3613578"/>
              <a:gd name="connsiteX136" fmla="*/ 1148991 w 4545334"/>
              <a:gd name="connsiteY136" fmla="*/ 2351315 h 3613578"/>
              <a:gd name="connsiteX137" fmla="*/ 1148991 w 4545334"/>
              <a:gd name="connsiteY137" fmla="*/ 2351315 h 361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545334" h="3613578">
                <a:moveTo>
                  <a:pt x="1096740" y="2394858"/>
                </a:moveTo>
                <a:lnTo>
                  <a:pt x="1096740" y="2394858"/>
                </a:lnTo>
                <a:cubicBezTo>
                  <a:pt x="1117060" y="2377441"/>
                  <a:pt x="1136802" y="2359325"/>
                  <a:pt x="1157700" y="2342606"/>
                </a:cubicBezTo>
                <a:cubicBezTo>
                  <a:pt x="1165873" y="2336068"/>
                  <a:pt x="1175652" y="2331727"/>
                  <a:pt x="1183825" y="2325189"/>
                </a:cubicBezTo>
                <a:cubicBezTo>
                  <a:pt x="1217979" y="2297866"/>
                  <a:pt x="1182000" y="2314187"/>
                  <a:pt x="1227368" y="2299063"/>
                </a:cubicBezTo>
                <a:cubicBezTo>
                  <a:pt x="1280973" y="2218656"/>
                  <a:pt x="1212567" y="2317564"/>
                  <a:pt x="1262203" y="2255520"/>
                </a:cubicBezTo>
                <a:cubicBezTo>
                  <a:pt x="1268741" y="2247347"/>
                  <a:pt x="1273814" y="2238103"/>
                  <a:pt x="1279620" y="2229395"/>
                </a:cubicBezTo>
                <a:cubicBezTo>
                  <a:pt x="1282523" y="2220686"/>
                  <a:pt x="1283870" y="2211293"/>
                  <a:pt x="1288328" y="2203269"/>
                </a:cubicBezTo>
                <a:cubicBezTo>
                  <a:pt x="1298494" y="2184970"/>
                  <a:pt x="1323163" y="2151018"/>
                  <a:pt x="1323163" y="2151018"/>
                </a:cubicBezTo>
                <a:cubicBezTo>
                  <a:pt x="1326066" y="2133601"/>
                  <a:pt x="1327589" y="2115896"/>
                  <a:pt x="1331871" y="2098766"/>
                </a:cubicBezTo>
                <a:cubicBezTo>
                  <a:pt x="1336324" y="2080955"/>
                  <a:pt x="1334012" y="2056699"/>
                  <a:pt x="1349288" y="2046515"/>
                </a:cubicBezTo>
                <a:cubicBezTo>
                  <a:pt x="1357997" y="2040709"/>
                  <a:pt x="1365614" y="2032773"/>
                  <a:pt x="1375414" y="2029098"/>
                </a:cubicBezTo>
                <a:cubicBezTo>
                  <a:pt x="1389273" y="2023901"/>
                  <a:pt x="1404597" y="2023979"/>
                  <a:pt x="1418957" y="2020389"/>
                </a:cubicBezTo>
                <a:cubicBezTo>
                  <a:pt x="1427863" y="2018162"/>
                  <a:pt x="1436374" y="2014583"/>
                  <a:pt x="1445083" y="2011680"/>
                </a:cubicBezTo>
                <a:cubicBezTo>
                  <a:pt x="1555391" y="2014583"/>
                  <a:pt x="1665793" y="2015012"/>
                  <a:pt x="1776008" y="2020389"/>
                </a:cubicBezTo>
                <a:cubicBezTo>
                  <a:pt x="1785177" y="2020836"/>
                  <a:pt x="1793696" y="2025482"/>
                  <a:pt x="1802134" y="2029098"/>
                </a:cubicBezTo>
                <a:cubicBezTo>
                  <a:pt x="1814066" y="2034212"/>
                  <a:pt x="1825697" y="2040074"/>
                  <a:pt x="1836968" y="2046515"/>
                </a:cubicBezTo>
                <a:cubicBezTo>
                  <a:pt x="1846055" y="2051708"/>
                  <a:pt x="1854385" y="2058126"/>
                  <a:pt x="1863094" y="2063932"/>
                </a:cubicBezTo>
                <a:cubicBezTo>
                  <a:pt x="1865997" y="2075543"/>
                  <a:pt x="1867600" y="2087559"/>
                  <a:pt x="1871803" y="2098766"/>
                </a:cubicBezTo>
                <a:cubicBezTo>
                  <a:pt x="1876361" y="2110921"/>
                  <a:pt x="1885115" y="2121284"/>
                  <a:pt x="1889220" y="2133600"/>
                </a:cubicBezTo>
                <a:cubicBezTo>
                  <a:pt x="1893901" y="2147642"/>
                  <a:pt x="1894338" y="2162783"/>
                  <a:pt x="1897928" y="2177143"/>
                </a:cubicBezTo>
                <a:cubicBezTo>
                  <a:pt x="1900154" y="2186049"/>
                  <a:pt x="1903734" y="2194560"/>
                  <a:pt x="1906637" y="2203269"/>
                </a:cubicBezTo>
                <a:cubicBezTo>
                  <a:pt x="1903734" y="2243909"/>
                  <a:pt x="1902688" y="2284725"/>
                  <a:pt x="1897928" y="2325189"/>
                </a:cubicBezTo>
                <a:cubicBezTo>
                  <a:pt x="1896855" y="2334306"/>
                  <a:pt x="1895711" y="2344824"/>
                  <a:pt x="1889220" y="2351315"/>
                </a:cubicBezTo>
                <a:cubicBezTo>
                  <a:pt x="1868204" y="2372331"/>
                  <a:pt x="1829621" y="2389823"/>
                  <a:pt x="1802134" y="2403566"/>
                </a:cubicBezTo>
                <a:cubicBezTo>
                  <a:pt x="1752219" y="2478440"/>
                  <a:pt x="1818683" y="2390327"/>
                  <a:pt x="1758591" y="2438400"/>
                </a:cubicBezTo>
                <a:lnTo>
                  <a:pt x="1758591" y="2438400"/>
                </a:lnTo>
                <a:cubicBezTo>
                  <a:pt x="1766047" y="2421623"/>
                  <a:pt x="1770202" y="2403566"/>
                  <a:pt x="1776008" y="2386149"/>
                </a:cubicBezTo>
                <a:lnTo>
                  <a:pt x="1784717" y="2360023"/>
                </a:lnTo>
                <a:cubicBezTo>
                  <a:pt x="1787620" y="2351315"/>
                  <a:pt x="1788333" y="2341536"/>
                  <a:pt x="1793425" y="2333898"/>
                </a:cubicBezTo>
                <a:lnTo>
                  <a:pt x="1810843" y="2307772"/>
                </a:lnTo>
                <a:lnTo>
                  <a:pt x="1828260" y="2255520"/>
                </a:lnTo>
                <a:cubicBezTo>
                  <a:pt x="1831163" y="2246812"/>
                  <a:pt x="1831876" y="2237033"/>
                  <a:pt x="1836968" y="2229395"/>
                </a:cubicBezTo>
                <a:cubicBezTo>
                  <a:pt x="1859477" y="2195631"/>
                  <a:pt x="1851075" y="2213198"/>
                  <a:pt x="1863094" y="2177143"/>
                </a:cubicBezTo>
                <a:cubicBezTo>
                  <a:pt x="1860191" y="2130697"/>
                  <a:pt x="1859016" y="2084111"/>
                  <a:pt x="1854385" y="2037806"/>
                </a:cubicBezTo>
                <a:cubicBezTo>
                  <a:pt x="1853194" y="2025897"/>
                  <a:pt x="1847818" y="2014748"/>
                  <a:pt x="1845677" y="2002972"/>
                </a:cubicBezTo>
                <a:cubicBezTo>
                  <a:pt x="1842005" y="1982777"/>
                  <a:pt x="1839871" y="1962332"/>
                  <a:pt x="1836968" y="1942012"/>
                </a:cubicBezTo>
                <a:cubicBezTo>
                  <a:pt x="1834065" y="1828801"/>
                  <a:pt x="1836328" y="1715339"/>
                  <a:pt x="1828260" y="1602378"/>
                </a:cubicBezTo>
                <a:cubicBezTo>
                  <a:pt x="1827514" y="1591938"/>
                  <a:pt x="1815524" y="1585613"/>
                  <a:pt x="1810843" y="1576252"/>
                </a:cubicBezTo>
                <a:cubicBezTo>
                  <a:pt x="1806738" y="1568041"/>
                  <a:pt x="1805037" y="1558835"/>
                  <a:pt x="1802134" y="1550126"/>
                </a:cubicBezTo>
                <a:cubicBezTo>
                  <a:pt x="1804838" y="1401392"/>
                  <a:pt x="1785293" y="1190197"/>
                  <a:pt x="1819551" y="1018903"/>
                </a:cubicBezTo>
                <a:cubicBezTo>
                  <a:pt x="1821898" y="1007167"/>
                  <a:pt x="1825664" y="995753"/>
                  <a:pt x="1828260" y="984069"/>
                </a:cubicBezTo>
                <a:cubicBezTo>
                  <a:pt x="1831471" y="969620"/>
                  <a:pt x="1833378" y="954886"/>
                  <a:pt x="1836968" y="940526"/>
                </a:cubicBezTo>
                <a:cubicBezTo>
                  <a:pt x="1839194" y="931620"/>
                  <a:pt x="1843262" y="923256"/>
                  <a:pt x="1845677" y="914400"/>
                </a:cubicBezTo>
                <a:cubicBezTo>
                  <a:pt x="1851975" y="891306"/>
                  <a:pt x="1857288" y="867955"/>
                  <a:pt x="1863094" y="844732"/>
                </a:cubicBezTo>
                <a:lnTo>
                  <a:pt x="1880511" y="775063"/>
                </a:lnTo>
                <a:lnTo>
                  <a:pt x="1889220" y="740229"/>
                </a:lnTo>
                <a:cubicBezTo>
                  <a:pt x="1887940" y="727425"/>
                  <a:pt x="1887111" y="654573"/>
                  <a:pt x="1871803" y="627018"/>
                </a:cubicBezTo>
                <a:cubicBezTo>
                  <a:pt x="1861637" y="608719"/>
                  <a:pt x="1846330" y="593489"/>
                  <a:pt x="1836968" y="574766"/>
                </a:cubicBezTo>
                <a:cubicBezTo>
                  <a:pt x="1815446" y="531721"/>
                  <a:pt x="1823656" y="552248"/>
                  <a:pt x="1810843" y="513806"/>
                </a:cubicBezTo>
                <a:cubicBezTo>
                  <a:pt x="1817692" y="438462"/>
                  <a:pt x="1812873" y="437035"/>
                  <a:pt x="1828260" y="383178"/>
                </a:cubicBezTo>
                <a:cubicBezTo>
                  <a:pt x="1830782" y="374352"/>
                  <a:pt x="1832863" y="365263"/>
                  <a:pt x="1836968" y="357052"/>
                </a:cubicBezTo>
                <a:cubicBezTo>
                  <a:pt x="1844513" y="341961"/>
                  <a:pt x="1858301" y="324310"/>
                  <a:pt x="1871803" y="313509"/>
                </a:cubicBezTo>
                <a:cubicBezTo>
                  <a:pt x="1879976" y="306971"/>
                  <a:pt x="1890106" y="303045"/>
                  <a:pt x="1897928" y="296092"/>
                </a:cubicBezTo>
                <a:cubicBezTo>
                  <a:pt x="1916338" y="279727"/>
                  <a:pt x="1928149" y="254856"/>
                  <a:pt x="1950180" y="243840"/>
                </a:cubicBezTo>
                <a:cubicBezTo>
                  <a:pt x="1961791" y="238034"/>
                  <a:pt x="1974450" y="233968"/>
                  <a:pt x="1985014" y="226423"/>
                </a:cubicBezTo>
                <a:cubicBezTo>
                  <a:pt x="1995036" y="219265"/>
                  <a:pt x="2001679" y="208182"/>
                  <a:pt x="2011140" y="200298"/>
                </a:cubicBezTo>
                <a:cubicBezTo>
                  <a:pt x="2019180" y="193598"/>
                  <a:pt x="2028748" y="188963"/>
                  <a:pt x="2037265" y="182880"/>
                </a:cubicBezTo>
                <a:cubicBezTo>
                  <a:pt x="2049076" y="174444"/>
                  <a:pt x="2059412" y="163804"/>
                  <a:pt x="2072100" y="156755"/>
                </a:cubicBezTo>
                <a:cubicBezTo>
                  <a:pt x="2085765" y="149163"/>
                  <a:pt x="2101129" y="145144"/>
                  <a:pt x="2115643" y="139338"/>
                </a:cubicBezTo>
                <a:cubicBezTo>
                  <a:pt x="2121449" y="133532"/>
                  <a:pt x="2126228" y="126475"/>
                  <a:pt x="2133060" y="121920"/>
                </a:cubicBezTo>
                <a:cubicBezTo>
                  <a:pt x="2173353" y="95057"/>
                  <a:pt x="2157524" y="112384"/>
                  <a:pt x="2194020" y="95795"/>
                </a:cubicBezTo>
                <a:cubicBezTo>
                  <a:pt x="2217657" y="85051"/>
                  <a:pt x="2239056" y="69170"/>
                  <a:pt x="2263688" y="60960"/>
                </a:cubicBezTo>
                <a:cubicBezTo>
                  <a:pt x="2375802" y="23589"/>
                  <a:pt x="2260996" y="59457"/>
                  <a:pt x="2359483" y="34835"/>
                </a:cubicBezTo>
                <a:cubicBezTo>
                  <a:pt x="2368388" y="32609"/>
                  <a:pt x="2376607" y="27926"/>
                  <a:pt x="2385608" y="26126"/>
                </a:cubicBezTo>
                <a:cubicBezTo>
                  <a:pt x="2405736" y="22100"/>
                  <a:pt x="2426321" y="20792"/>
                  <a:pt x="2446568" y="17418"/>
                </a:cubicBezTo>
                <a:cubicBezTo>
                  <a:pt x="2461168" y="14985"/>
                  <a:pt x="2475511" y="11143"/>
                  <a:pt x="2490111" y="8709"/>
                </a:cubicBezTo>
                <a:cubicBezTo>
                  <a:pt x="2510358" y="5334"/>
                  <a:pt x="2530751" y="2903"/>
                  <a:pt x="2551071" y="0"/>
                </a:cubicBezTo>
                <a:lnTo>
                  <a:pt x="4362454" y="8709"/>
                </a:lnTo>
                <a:cubicBezTo>
                  <a:pt x="4403063" y="9089"/>
                  <a:pt x="4408713" y="16950"/>
                  <a:pt x="4440831" y="26126"/>
                </a:cubicBezTo>
                <a:cubicBezTo>
                  <a:pt x="4496161" y="41934"/>
                  <a:pt x="4456389" y="25197"/>
                  <a:pt x="4510500" y="52252"/>
                </a:cubicBezTo>
                <a:lnTo>
                  <a:pt x="4527917" y="104503"/>
                </a:lnTo>
                <a:lnTo>
                  <a:pt x="4545334" y="156755"/>
                </a:lnTo>
                <a:cubicBezTo>
                  <a:pt x="4542431" y="223521"/>
                  <a:pt x="4540794" y="290353"/>
                  <a:pt x="4536625" y="357052"/>
                </a:cubicBezTo>
                <a:cubicBezTo>
                  <a:pt x="4534024" y="398670"/>
                  <a:pt x="4523439" y="462784"/>
                  <a:pt x="4519208" y="505098"/>
                </a:cubicBezTo>
                <a:cubicBezTo>
                  <a:pt x="4515730" y="539879"/>
                  <a:pt x="4516246" y="575121"/>
                  <a:pt x="4510500" y="609600"/>
                </a:cubicBezTo>
                <a:cubicBezTo>
                  <a:pt x="4507482" y="627710"/>
                  <a:pt x="4493083" y="661852"/>
                  <a:pt x="4493083" y="661852"/>
                </a:cubicBezTo>
                <a:cubicBezTo>
                  <a:pt x="4474766" y="826694"/>
                  <a:pt x="4494523" y="680774"/>
                  <a:pt x="4475665" y="775063"/>
                </a:cubicBezTo>
                <a:cubicBezTo>
                  <a:pt x="4467895" y="813913"/>
                  <a:pt x="4467594" y="833474"/>
                  <a:pt x="4458248" y="870858"/>
                </a:cubicBezTo>
                <a:cubicBezTo>
                  <a:pt x="4453697" y="889063"/>
                  <a:pt x="4437452" y="927204"/>
                  <a:pt x="4432123" y="940526"/>
                </a:cubicBezTo>
                <a:cubicBezTo>
                  <a:pt x="4402596" y="1206251"/>
                  <a:pt x="4447721" y="778417"/>
                  <a:pt x="4414705" y="1471749"/>
                </a:cubicBezTo>
                <a:cubicBezTo>
                  <a:pt x="4413161" y="1504167"/>
                  <a:pt x="4403094" y="1535612"/>
                  <a:pt x="4397288" y="1567543"/>
                </a:cubicBezTo>
                <a:cubicBezTo>
                  <a:pt x="4377597" y="1784161"/>
                  <a:pt x="4405153" y="1582252"/>
                  <a:pt x="4371163" y="1706880"/>
                </a:cubicBezTo>
                <a:cubicBezTo>
                  <a:pt x="4366517" y="1723915"/>
                  <a:pt x="4366285" y="1741895"/>
                  <a:pt x="4362454" y="1759132"/>
                </a:cubicBezTo>
                <a:cubicBezTo>
                  <a:pt x="4360463" y="1768093"/>
                  <a:pt x="4359622" y="1778206"/>
                  <a:pt x="4353745" y="1785258"/>
                </a:cubicBezTo>
                <a:cubicBezTo>
                  <a:pt x="4344453" y="1796408"/>
                  <a:pt x="4330522" y="1802675"/>
                  <a:pt x="4318911" y="1811383"/>
                </a:cubicBezTo>
                <a:cubicBezTo>
                  <a:pt x="4310202" y="1834606"/>
                  <a:pt x="4299783" y="1857258"/>
                  <a:pt x="4292785" y="1881052"/>
                </a:cubicBezTo>
                <a:cubicBezTo>
                  <a:pt x="4241838" y="2054271"/>
                  <a:pt x="4275719" y="2251048"/>
                  <a:pt x="4284077" y="2420983"/>
                </a:cubicBezTo>
                <a:cubicBezTo>
                  <a:pt x="4285253" y="2444892"/>
                  <a:pt x="4298525" y="2466899"/>
                  <a:pt x="4301494" y="2490652"/>
                </a:cubicBezTo>
                <a:cubicBezTo>
                  <a:pt x="4304397" y="2513875"/>
                  <a:pt x="4306016" y="2537294"/>
                  <a:pt x="4310203" y="2560320"/>
                </a:cubicBezTo>
                <a:cubicBezTo>
                  <a:pt x="4311845" y="2569352"/>
                  <a:pt x="4316389" y="2577620"/>
                  <a:pt x="4318911" y="2586446"/>
                </a:cubicBezTo>
                <a:cubicBezTo>
                  <a:pt x="4322199" y="2597954"/>
                  <a:pt x="4325479" y="2609504"/>
                  <a:pt x="4327620" y="2621280"/>
                </a:cubicBezTo>
                <a:cubicBezTo>
                  <a:pt x="4331292" y="2641475"/>
                  <a:pt x="4333425" y="2661920"/>
                  <a:pt x="4336328" y="2682240"/>
                </a:cubicBezTo>
                <a:cubicBezTo>
                  <a:pt x="4333425" y="2801257"/>
                  <a:pt x="4332791" y="2920352"/>
                  <a:pt x="4327620" y="3039292"/>
                </a:cubicBezTo>
                <a:cubicBezTo>
                  <a:pt x="4326977" y="3054080"/>
                  <a:pt x="4319439" y="3068043"/>
                  <a:pt x="4318911" y="3082835"/>
                </a:cubicBezTo>
                <a:cubicBezTo>
                  <a:pt x="4313626" y="3230815"/>
                  <a:pt x="4318571" y="3379135"/>
                  <a:pt x="4310203" y="3526972"/>
                </a:cubicBezTo>
                <a:cubicBezTo>
                  <a:pt x="4309739" y="3535170"/>
                  <a:pt x="4300920" y="3543280"/>
                  <a:pt x="4292785" y="3544389"/>
                </a:cubicBezTo>
                <a:cubicBezTo>
                  <a:pt x="4235189" y="3552243"/>
                  <a:pt x="4176671" y="3550195"/>
                  <a:pt x="4118614" y="3553098"/>
                </a:cubicBezTo>
                <a:cubicBezTo>
                  <a:pt x="3583537" y="3686860"/>
                  <a:pt x="3015509" y="3557675"/>
                  <a:pt x="2463985" y="3553098"/>
                </a:cubicBezTo>
                <a:lnTo>
                  <a:pt x="1985014" y="3544389"/>
                </a:lnTo>
                <a:lnTo>
                  <a:pt x="1915345" y="3535680"/>
                </a:lnTo>
                <a:cubicBezTo>
                  <a:pt x="1886350" y="3532458"/>
                  <a:pt x="1857140" y="3531098"/>
                  <a:pt x="1828260" y="3526972"/>
                </a:cubicBezTo>
                <a:cubicBezTo>
                  <a:pt x="1816411" y="3525279"/>
                  <a:pt x="1805109" y="3520859"/>
                  <a:pt x="1793425" y="3518263"/>
                </a:cubicBezTo>
                <a:cubicBezTo>
                  <a:pt x="1766051" y="3512180"/>
                  <a:pt x="1714202" y="3502426"/>
                  <a:pt x="1688923" y="3500846"/>
                </a:cubicBezTo>
                <a:cubicBezTo>
                  <a:pt x="1616435" y="3496316"/>
                  <a:pt x="1543747" y="3495765"/>
                  <a:pt x="1471208" y="3492138"/>
                </a:cubicBezTo>
                <a:cubicBezTo>
                  <a:pt x="1427623" y="3489959"/>
                  <a:pt x="1384134" y="3486151"/>
                  <a:pt x="1340580" y="3483429"/>
                </a:cubicBezTo>
                <a:lnTo>
                  <a:pt x="1192534" y="3474720"/>
                </a:lnTo>
                <a:cubicBezTo>
                  <a:pt x="1175117" y="3471817"/>
                  <a:pt x="1157520" y="3469842"/>
                  <a:pt x="1140283" y="3466012"/>
                </a:cubicBezTo>
                <a:cubicBezTo>
                  <a:pt x="1131322" y="3464021"/>
                  <a:pt x="1123159" y="3459103"/>
                  <a:pt x="1114157" y="3457303"/>
                </a:cubicBezTo>
                <a:cubicBezTo>
                  <a:pt x="1094029" y="3453278"/>
                  <a:pt x="1073392" y="3452267"/>
                  <a:pt x="1053197" y="3448595"/>
                </a:cubicBezTo>
                <a:cubicBezTo>
                  <a:pt x="1016682" y="3441956"/>
                  <a:pt x="1007376" y="3432481"/>
                  <a:pt x="966111" y="3431178"/>
                </a:cubicBezTo>
                <a:lnTo>
                  <a:pt x="191048" y="3413760"/>
                </a:lnTo>
                <a:cubicBezTo>
                  <a:pt x="182340" y="3407954"/>
                  <a:pt x="174111" y="3401355"/>
                  <a:pt x="164923" y="3396343"/>
                </a:cubicBezTo>
                <a:cubicBezTo>
                  <a:pt x="142129" y="3383910"/>
                  <a:pt x="117271" y="3375270"/>
                  <a:pt x="95254" y="3361509"/>
                </a:cubicBezTo>
                <a:lnTo>
                  <a:pt x="25585" y="3317966"/>
                </a:lnTo>
                <a:cubicBezTo>
                  <a:pt x="5228" y="3287430"/>
                  <a:pt x="-15584" y="3268544"/>
                  <a:pt x="16877" y="3222172"/>
                </a:cubicBezTo>
                <a:cubicBezTo>
                  <a:pt x="27405" y="3207132"/>
                  <a:pt x="69128" y="3204755"/>
                  <a:pt x="69128" y="3204755"/>
                </a:cubicBezTo>
                <a:cubicBezTo>
                  <a:pt x="109768" y="3207658"/>
                  <a:pt x="150573" y="3208793"/>
                  <a:pt x="191048" y="3213463"/>
                </a:cubicBezTo>
                <a:cubicBezTo>
                  <a:pt x="226130" y="3217511"/>
                  <a:pt x="295551" y="3230880"/>
                  <a:pt x="295551" y="3230880"/>
                </a:cubicBezTo>
                <a:cubicBezTo>
                  <a:pt x="304260" y="3233783"/>
                  <a:pt x="312771" y="3237362"/>
                  <a:pt x="321677" y="3239589"/>
                </a:cubicBezTo>
                <a:cubicBezTo>
                  <a:pt x="346028" y="3245677"/>
                  <a:pt x="394169" y="3253123"/>
                  <a:pt x="417471" y="3257006"/>
                </a:cubicBezTo>
                <a:cubicBezTo>
                  <a:pt x="524522" y="3292691"/>
                  <a:pt x="450910" y="3271517"/>
                  <a:pt x="704854" y="3257006"/>
                </a:cubicBezTo>
                <a:cubicBezTo>
                  <a:pt x="812930" y="3250830"/>
                  <a:pt x="691345" y="3247943"/>
                  <a:pt x="783231" y="3239589"/>
                </a:cubicBezTo>
                <a:cubicBezTo>
                  <a:pt x="835348" y="3234851"/>
                  <a:pt x="887734" y="3233783"/>
                  <a:pt x="939985" y="3230880"/>
                </a:cubicBezTo>
                <a:cubicBezTo>
                  <a:pt x="948694" y="3227977"/>
                  <a:pt x="959620" y="3228663"/>
                  <a:pt x="966111" y="3222172"/>
                </a:cubicBezTo>
                <a:cubicBezTo>
                  <a:pt x="970277" y="3218006"/>
                  <a:pt x="983452" y="3161516"/>
                  <a:pt x="983528" y="3161212"/>
                </a:cubicBezTo>
                <a:cubicBezTo>
                  <a:pt x="986431" y="3103155"/>
                  <a:pt x="987943" y="3045011"/>
                  <a:pt x="992237" y="2987040"/>
                </a:cubicBezTo>
                <a:cubicBezTo>
                  <a:pt x="999884" y="2883808"/>
                  <a:pt x="997572" y="2963733"/>
                  <a:pt x="1009654" y="2891246"/>
                </a:cubicBezTo>
                <a:cubicBezTo>
                  <a:pt x="1025133" y="2798376"/>
                  <a:pt x="1005035" y="2848235"/>
                  <a:pt x="1035780" y="2786743"/>
                </a:cubicBezTo>
                <a:cubicBezTo>
                  <a:pt x="1038683" y="2757715"/>
                  <a:pt x="1042410" y="2728757"/>
                  <a:pt x="1044488" y="2699658"/>
                </a:cubicBezTo>
                <a:cubicBezTo>
                  <a:pt x="1048216" y="2647459"/>
                  <a:pt x="1048235" y="2595000"/>
                  <a:pt x="1053197" y="2542903"/>
                </a:cubicBezTo>
                <a:cubicBezTo>
                  <a:pt x="1054067" y="2533765"/>
                  <a:pt x="1056171" y="2523946"/>
                  <a:pt x="1061905" y="2516778"/>
                </a:cubicBezTo>
                <a:cubicBezTo>
                  <a:pt x="1068443" y="2508605"/>
                  <a:pt x="1079322" y="2505166"/>
                  <a:pt x="1088031" y="2499360"/>
                </a:cubicBezTo>
                <a:cubicBezTo>
                  <a:pt x="1105525" y="2473119"/>
                  <a:pt x="1109604" y="2469341"/>
                  <a:pt x="1122865" y="2438400"/>
                </a:cubicBezTo>
                <a:cubicBezTo>
                  <a:pt x="1126481" y="2429963"/>
                  <a:pt x="1127469" y="2420485"/>
                  <a:pt x="1131574" y="2412275"/>
                </a:cubicBezTo>
                <a:cubicBezTo>
                  <a:pt x="1136255" y="2402914"/>
                  <a:pt x="1146116" y="2396213"/>
                  <a:pt x="1148991" y="2386149"/>
                </a:cubicBezTo>
                <a:cubicBezTo>
                  <a:pt x="1152181" y="2374984"/>
                  <a:pt x="1148991" y="2362926"/>
                  <a:pt x="1148991" y="2351315"/>
                </a:cubicBezTo>
                <a:lnTo>
                  <a:pt x="1148991" y="235131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15680" y="3544572"/>
            <a:ext cx="2808312" cy="46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75363" y="6597352"/>
            <a:ext cx="52388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G:\DESENHOS DO LIVRO JANEIRO 2019\DESENHOS LIVRO 2019\FIGURA 3.16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885" y="3306893"/>
            <a:ext cx="4675312" cy="35064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rma livre 8"/>
          <p:cNvSpPr/>
          <p:nvPr/>
        </p:nvSpPr>
        <p:spPr>
          <a:xfrm>
            <a:off x="8290560" y="3245053"/>
            <a:ext cx="914400" cy="1466284"/>
          </a:xfrm>
          <a:custGeom>
            <a:avLst/>
            <a:gdLst>
              <a:gd name="connsiteX0" fmla="*/ 52251 w 914400"/>
              <a:gd name="connsiteY0" fmla="*/ 456090 h 1466284"/>
              <a:gd name="connsiteX1" fmla="*/ 269966 w 914400"/>
              <a:gd name="connsiteY1" fmla="*/ 107747 h 1466284"/>
              <a:gd name="connsiteX2" fmla="*/ 278674 w 914400"/>
              <a:gd name="connsiteY2" fmla="*/ 29370 h 1466284"/>
              <a:gd name="connsiteX3" fmla="*/ 296091 w 914400"/>
              <a:gd name="connsiteY3" fmla="*/ 3244 h 1466284"/>
              <a:gd name="connsiteX4" fmla="*/ 400594 w 914400"/>
              <a:gd name="connsiteY4" fmla="*/ 3244 h 1466284"/>
              <a:gd name="connsiteX5" fmla="*/ 391886 w 914400"/>
              <a:gd name="connsiteY5" fmla="*/ 90330 h 1466284"/>
              <a:gd name="connsiteX6" fmla="*/ 470263 w 914400"/>
              <a:gd name="connsiteY6" fmla="*/ 72913 h 1466284"/>
              <a:gd name="connsiteX7" fmla="*/ 531223 w 914400"/>
              <a:gd name="connsiteY7" fmla="*/ 81621 h 1466284"/>
              <a:gd name="connsiteX8" fmla="*/ 696686 w 914400"/>
              <a:gd name="connsiteY8" fmla="*/ 90330 h 1466284"/>
              <a:gd name="connsiteX9" fmla="*/ 818606 w 914400"/>
              <a:gd name="connsiteY9" fmla="*/ 125164 h 1466284"/>
              <a:gd name="connsiteX10" fmla="*/ 914400 w 914400"/>
              <a:gd name="connsiteY10" fmla="*/ 133873 h 1466284"/>
              <a:gd name="connsiteX11" fmla="*/ 896983 w 914400"/>
              <a:gd name="connsiteY11" fmla="*/ 325461 h 1466284"/>
              <a:gd name="connsiteX12" fmla="*/ 888274 w 914400"/>
              <a:gd name="connsiteY12" fmla="*/ 360296 h 1466284"/>
              <a:gd name="connsiteX13" fmla="*/ 844731 w 914400"/>
              <a:gd name="connsiteY13" fmla="*/ 438673 h 1466284"/>
              <a:gd name="connsiteX14" fmla="*/ 836023 w 914400"/>
              <a:gd name="connsiteY14" fmla="*/ 517050 h 1466284"/>
              <a:gd name="connsiteX15" fmla="*/ 827314 w 914400"/>
              <a:gd name="connsiteY15" fmla="*/ 543176 h 1466284"/>
              <a:gd name="connsiteX16" fmla="*/ 836023 w 914400"/>
              <a:gd name="connsiteY16" fmla="*/ 752181 h 1466284"/>
              <a:gd name="connsiteX17" fmla="*/ 827314 w 914400"/>
              <a:gd name="connsiteY17" fmla="*/ 830558 h 1466284"/>
              <a:gd name="connsiteX18" fmla="*/ 818606 w 914400"/>
              <a:gd name="connsiteY18" fmla="*/ 865393 h 1466284"/>
              <a:gd name="connsiteX19" fmla="*/ 809897 w 914400"/>
              <a:gd name="connsiteY19" fmla="*/ 908936 h 1466284"/>
              <a:gd name="connsiteX20" fmla="*/ 801189 w 914400"/>
              <a:gd name="connsiteY20" fmla="*/ 943770 h 1466284"/>
              <a:gd name="connsiteX21" fmla="*/ 792480 w 914400"/>
              <a:gd name="connsiteY21" fmla="*/ 1004730 h 1466284"/>
              <a:gd name="connsiteX22" fmla="*/ 809897 w 914400"/>
              <a:gd name="connsiteY22" fmla="*/ 1161484 h 1466284"/>
              <a:gd name="connsiteX23" fmla="*/ 818606 w 914400"/>
              <a:gd name="connsiteY23" fmla="*/ 1196318 h 1466284"/>
              <a:gd name="connsiteX24" fmla="*/ 836023 w 914400"/>
              <a:gd name="connsiteY24" fmla="*/ 1213736 h 1466284"/>
              <a:gd name="connsiteX25" fmla="*/ 836023 w 914400"/>
              <a:gd name="connsiteY25" fmla="*/ 1265987 h 1466284"/>
              <a:gd name="connsiteX26" fmla="*/ 862149 w 914400"/>
              <a:gd name="connsiteY26" fmla="*/ 1431450 h 1466284"/>
              <a:gd name="connsiteX27" fmla="*/ 818606 w 914400"/>
              <a:gd name="connsiteY27" fmla="*/ 1466284 h 1466284"/>
              <a:gd name="connsiteX28" fmla="*/ 418011 w 914400"/>
              <a:gd name="connsiteY28" fmla="*/ 1457576 h 1466284"/>
              <a:gd name="connsiteX29" fmla="*/ 313509 w 914400"/>
              <a:gd name="connsiteY29" fmla="*/ 1440158 h 1466284"/>
              <a:gd name="connsiteX30" fmla="*/ 287383 w 914400"/>
              <a:gd name="connsiteY30" fmla="*/ 1431450 h 1466284"/>
              <a:gd name="connsiteX31" fmla="*/ 139337 w 914400"/>
              <a:gd name="connsiteY31" fmla="*/ 1422741 h 1466284"/>
              <a:gd name="connsiteX32" fmla="*/ 121920 w 914400"/>
              <a:gd name="connsiteY32" fmla="*/ 1396616 h 1466284"/>
              <a:gd name="connsiteX33" fmla="*/ 87086 w 914400"/>
              <a:gd name="connsiteY33" fmla="*/ 1309530 h 1466284"/>
              <a:gd name="connsiteX34" fmla="*/ 60960 w 914400"/>
              <a:gd name="connsiteY34" fmla="*/ 1231153 h 1466284"/>
              <a:gd name="connsiteX35" fmla="*/ 52251 w 914400"/>
              <a:gd name="connsiteY35" fmla="*/ 1196318 h 1466284"/>
              <a:gd name="connsiteX36" fmla="*/ 34834 w 914400"/>
              <a:gd name="connsiteY36" fmla="*/ 978604 h 1466284"/>
              <a:gd name="connsiteX37" fmla="*/ 43543 w 914400"/>
              <a:gd name="connsiteY37" fmla="*/ 943770 h 1466284"/>
              <a:gd name="connsiteX38" fmla="*/ 8709 w 914400"/>
              <a:gd name="connsiteY38" fmla="*/ 847976 h 1466284"/>
              <a:gd name="connsiteX39" fmla="*/ 0 w 914400"/>
              <a:gd name="connsiteY39" fmla="*/ 804433 h 1466284"/>
              <a:gd name="connsiteX40" fmla="*/ 8709 w 914400"/>
              <a:gd name="connsiteY40" fmla="*/ 647678 h 1466284"/>
              <a:gd name="connsiteX41" fmla="*/ 17417 w 914400"/>
              <a:gd name="connsiteY41" fmla="*/ 621553 h 1466284"/>
              <a:gd name="connsiteX42" fmla="*/ 26126 w 914400"/>
              <a:gd name="connsiteY42" fmla="*/ 586718 h 1466284"/>
              <a:gd name="connsiteX43" fmla="*/ 34834 w 914400"/>
              <a:gd name="connsiteY43" fmla="*/ 560593 h 1466284"/>
              <a:gd name="connsiteX44" fmla="*/ 60960 w 914400"/>
              <a:gd name="connsiteY44" fmla="*/ 543176 h 1466284"/>
              <a:gd name="connsiteX45" fmla="*/ 87086 w 914400"/>
              <a:gd name="connsiteY45" fmla="*/ 456090 h 1466284"/>
              <a:gd name="connsiteX46" fmla="*/ 95794 w 914400"/>
              <a:gd name="connsiteY46" fmla="*/ 429964 h 1466284"/>
              <a:gd name="connsiteX47" fmla="*/ 95794 w 914400"/>
              <a:gd name="connsiteY47" fmla="*/ 429964 h 1466284"/>
              <a:gd name="connsiteX48" fmla="*/ 26126 w 914400"/>
              <a:gd name="connsiteY48" fmla="*/ 395130 h 1466284"/>
              <a:gd name="connsiteX49" fmla="*/ 191589 w 914400"/>
              <a:gd name="connsiteY49" fmla="*/ 264501 h 14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14400" h="1466284">
                <a:moveTo>
                  <a:pt x="52251" y="456090"/>
                </a:moveTo>
                <a:lnTo>
                  <a:pt x="269966" y="107747"/>
                </a:lnTo>
                <a:cubicBezTo>
                  <a:pt x="272869" y="81621"/>
                  <a:pt x="272299" y="54872"/>
                  <a:pt x="278674" y="29370"/>
                </a:cubicBezTo>
                <a:cubicBezTo>
                  <a:pt x="281212" y="19216"/>
                  <a:pt x="285857" y="5437"/>
                  <a:pt x="296091" y="3244"/>
                </a:cubicBezTo>
                <a:cubicBezTo>
                  <a:pt x="330152" y="-4055"/>
                  <a:pt x="365760" y="3244"/>
                  <a:pt x="400594" y="3244"/>
                </a:cubicBezTo>
                <a:lnTo>
                  <a:pt x="391886" y="90330"/>
                </a:lnTo>
                <a:cubicBezTo>
                  <a:pt x="418012" y="84524"/>
                  <a:pt x="443552" y="74583"/>
                  <a:pt x="470263" y="72913"/>
                </a:cubicBezTo>
                <a:cubicBezTo>
                  <a:pt x="490749" y="71633"/>
                  <a:pt x="510757" y="80047"/>
                  <a:pt x="531223" y="81621"/>
                </a:cubicBezTo>
                <a:cubicBezTo>
                  <a:pt x="586291" y="85857"/>
                  <a:pt x="641532" y="87427"/>
                  <a:pt x="696686" y="90330"/>
                </a:cubicBezTo>
                <a:cubicBezTo>
                  <a:pt x="727618" y="100641"/>
                  <a:pt x="788533" y="122430"/>
                  <a:pt x="818606" y="125164"/>
                </a:cubicBezTo>
                <a:lnTo>
                  <a:pt x="914400" y="133873"/>
                </a:lnTo>
                <a:cubicBezTo>
                  <a:pt x="908510" y="228104"/>
                  <a:pt x="911853" y="251108"/>
                  <a:pt x="896983" y="325461"/>
                </a:cubicBezTo>
                <a:cubicBezTo>
                  <a:pt x="894636" y="337198"/>
                  <a:pt x="893627" y="349591"/>
                  <a:pt x="888274" y="360296"/>
                </a:cubicBezTo>
                <a:cubicBezTo>
                  <a:pt x="828383" y="480079"/>
                  <a:pt x="868815" y="366423"/>
                  <a:pt x="844731" y="438673"/>
                </a:cubicBezTo>
                <a:cubicBezTo>
                  <a:pt x="841828" y="464799"/>
                  <a:pt x="840344" y="491121"/>
                  <a:pt x="836023" y="517050"/>
                </a:cubicBezTo>
                <a:cubicBezTo>
                  <a:pt x="834514" y="526105"/>
                  <a:pt x="827314" y="533996"/>
                  <a:pt x="827314" y="543176"/>
                </a:cubicBezTo>
                <a:cubicBezTo>
                  <a:pt x="827314" y="612905"/>
                  <a:pt x="833120" y="682513"/>
                  <a:pt x="836023" y="752181"/>
                </a:cubicBezTo>
                <a:cubicBezTo>
                  <a:pt x="833120" y="778307"/>
                  <a:pt x="831311" y="804577"/>
                  <a:pt x="827314" y="830558"/>
                </a:cubicBezTo>
                <a:cubicBezTo>
                  <a:pt x="825494" y="842388"/>
                  <a:pt x="821202" y="853709"/>
                  <a:pt x="818606" y="865393"/>
                </a:cubicBezTo>
                <a:cubicBezTo>
                  <a:pt x="815395" y="879842"/>
                  <a:pt x="813108" y="894487"/>
                  <a:pt x="809897" y="908936"/>
                </a:cubicBezTo>
                <a:cubicBezTo>
                  <a:pt x="807301" y="920620"/>
                  <a:pt x="803330" y="931994"/>
                  <a:pt x="801189" y="943770"/>
                </a:cubicBezTo>
                <a:cubicBezTo>
                  <a:pt x="797517" y="963965"/>
                  <a:pt x="795383" y="984410"/>
                  <a:pt x="792480" y="1004730"/>
                </a:cubicBezTo>
                <a:cubicBezTo>
                  <a:pt x="798566" y="1077757"/>
                  <a:pt x="797509" y="1099542"/>
                  <a:pt x="809897" y="1161484"/>
                </a:cubicBezTo>
                <a:cubicBezTo>
                  <a:pt x="812244" y="1173220"/>
                  <a:pt x="813253" y="1185613"/>
                  <a:pt x="818606" y="1196318"/>
                </a:cubicBezTo>
                <a:cubicBezTo>
                  <a:pt x="822278" y="1203662"/>
                  <a:pt x="830217" y="1207930"/>
                  <a:pt x="836023" y="1213736"/>
                </a:cubicBezTo>
                <a:cubicBezTo>
                  <a:pt x="863598" y="1296465"/>
                  <a:pt x="831669" y="1183256"/>
                  <a:pt x="836023" y="1265987"/>
                </a:cubicBezTo>
                <a:cubicBezTo>
                  <a:pt x="841822" y="1376165"/>
                  <a:pt x="841140" y="1368424"/>
                  <a:pt x="862149" y="1431450"/>
                </a:cubicBezTo>
                <a:cubicBezTo>
                  <a:pt x="852451" y="1460544"/>
                  <a:pt x="858701" y="1466284"/>
                  <a:pt x="818606" y="1466284"/>
                </a:cubicBezTo>
                <a:cubicBezTo>
                  <a:pt x="685043" y="1466284"/>
                  <a:pt x="551543" y="1460479"/>
                  <a:pt x="418011" y="1457576"/>
                </a:cubicBezTo>
                <a:cubicBezTo>
                  <a:pt x="356766" y="1437160"/>
                  <a:pt x="430168" y="1459601"/>
                  <a:pt x="313509" y="1440158"/>
                </a:cubicBezTo>
                <a:cubicBezTo>
                  <a:pt x="304454" y="1438649"/>
                  <a:pt x="296517" y="1432363"/>
                  <a:pt x="287383" y="1431450"/>
                </a:cubicBezTo>
                <a:cubicBezTo>
                  <a:pt x="238194" y="1426531"/>
                  <a:pt x="188686" y="1425644"/>
                  <a:pt x="139337" y="1422741"/>
                </a:cubicBezTo>
                <a:cubicBezTo>
                  <a:pt x="133531" y="1414033"/>
                  <a:pt x="127113" y="1405703"/>
                  <a:pt x="121920" y="1396616"/>
                </a:cubicBezTo>
                <a:cubicBezTo>
                  <a:pt x="108543" y="1373206"/>
                  <a:pt x="91284" y="1334717"/>
                  <a:pt x="87086" y="1309530"/>
                </a:cubicBezTo>
                <a:cubicBezTo>
                  <a:pt x="76656" y="1246954"/>
                  <a:pt x="88172" y="1271970"/>
                  <a:pt x="60960" y="1231153"/>
                </a:cubicBezTo>
                <a:cubicBezTo>
                  <a:pt x="58057" y="1219541"/>
                  <a:pt x="53169" y="1208252"/>
                  <a:pt x="52251" y="1196318"/>
                </a:cubicBezTo>
                <a:cubicBezTo>
                  <a:pt x="34913" y="970921"/>
                  <a:pt x="64939" y="1068916"/>
                  <a:pt x="34834" y="978604"/>
                </a:cubicBezTo>
                <a:cubicBezTo>
                  <a:pt x="37737" y="966993"/>
                  <a:pt x="44734" y="955679"/>
                  <a:pt x="43543" y="943770"/>
                </a:cubicBezTo>
                <a:cubicBezTo>
                  <a:pt x="41103" y="919369"/>
                  <a:pt x="15984" y="872224"/>
                  <a:pt x="8709" y="847976"/>
                </a:cubicBezTo>
                <a:cubicBezTo>
                  <a:pt x="4456" y="833798"/>
                  <a:pt x="2903" y="818947"/>
                  <a:pt x="0" y="804433"/>
                </a:cubicBezTo>
                <a:cubicBezTo>
                  <a:pt x="2903" y="752181"/>
                  <a:pt x="3747" y="699775"/>
                  <a:pt x="8709" y="647678"/>
                </a:cubicBezTo>
                <a:cubicBezTo>
                  <a:pt x="9579" y="638540"/>
                  <a:pt x="14895" y="630379"/>
                  <a:pt x="17417" y="621553"/>
                </a:cubicBezTo>
                <a:cubicBezTo>
                  <a:pt x="20705" y="610044"/>
                  <a:pt x="22838" y="598227"/>
                  <a:pt x="26126" y="586718"/>
                </a:cubicBezTo>
                <a:cubicBezTo>
                  <a:pt x="28648" y="577892"/>
                  <a:pt x="29100" y="567761"/>
                  <a:pt x="34834" y="560593"/>
                </a:cubicBezTo>
                <a:cubicBezTo>
                  <a:pt x="41372" y="552420"/>
                  <a:pt x="52251" y="548982"/>
                  <a:pt x="60960" y="543176"/>
                </a:cubicBezTo>
                <a:cubicBezTo>
                  <a:pt x="74123" y="490526"/>
                  <a:pt x="65882" y="519702"/>
                  <a:pt x="87086" y="456090"/>
                </a:cubicBezTo>
                <a:lnTo>
                  <a:pt x="95794" y="429964"/>
                </a:lnTo>
                <a:lnTo>
                  <a:pt x="95794" y="429964"/>
                </a:lnTo>
                <a:lnTo>
                  <a:pt x="26126" y="395130"/>
                </a:lnTo>
                <a:lnTo>
                  <a:pt x="191589" y="26450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694330" y="2821819"/>
            <a:ext cx="5782236" cy="523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9564130" y="1260389"/>
            <a:ext cx="2405836" cy="5118944"/>
          </a:xfrm>
          <a:custGeom>
            <a:avLst/>
            <a:gdLst>
              <a:gd name="connsiteX0" fmla="*/ 115329 w 2405836"/>
              <a:gd name="connsiteY0" fmla="*/ 634314 h 5118944"/>
              <a:gd name="connsiteX1" fmla="*/ 115329 w 2405836"/>
              <a:gd name="connsiteY1" fmla="*/ 634314 h 5118944"/>
              <a:gd name="connsiteX2" fmla="*/ 131805 w 2405836"/>
              <a:gd name="connsiteY2" fmla="*/ 799070 h 5118944"/>
              <a:gd name="connsiteX3" fmla="*/ 156519 w 2405836"/>
              <a:gd name="connsiteY3" fmla="*/ 848497 h 5118944"/>
              <a:gd name="connsiteX4" fmla="*/ 181232 w 2405836"/>
              <a:gd name="connsiteY4" fmla="*/ 864973 h 5118944"/>
              <a:gd name="connsiteX5" fmla="*/ 222421 w 2405836"/>
              <a:gd name="connsiteY5" fmla="*/ 897925 h 5118944"/>
              <a:gd name="connsiteX6" fmla="*/ 271848 w 2405836"/>
              <a:gd name="connsiteY6" fmla="*/ 930876 h 5118944"/>
              <a:gd name="connsiteX7" fmla="*/ 321275 w 2405836"/>
              <a:gd name="connsiteY7" fmla="*/ 947352 h 5118944"/>
              <a:gd name="connsiteX8" fmla="*/ 345989 w 2405836"/>
              <a:gd name="connsiteY8" fmla="*/ 955589 h 5118944"/>
              <a:gd name="connsiteX9" fmla="*/ 395416 w 2405836"/>
              <a:gd name="connsiteY9" fmla="*/ 963827 h 5118944"/>
              <a:gd name="connsiteX10" fmla="*/ 551935 w 2405836"/>
              <a:gd name="connsiteY10" fmla="*/ 980303 h 5118944"/>
              <a:gd name="connsiteX11" fmla="*/ 1070919 w 2405836"/>
              <a:gd name="connsiteY11" fmla="*/ 988541 h 5118944"/>
              <a:gd name="connsiteX12" fmla="*/ 1318054 w 2405836"/>
              <a:gd name="connsiteY12" fmla="*/ 996779 h 5118944"/>
              <a:gd name="connsiteX13" fmla="*/ 1367481 w 2405836"/>
              <a:gd name="connsiteY13" fmla="*/ 1005016 h 5118944"/>
              <a:gd name="connsiteX14" fmla="*/ 1449859 w 2405836"/>
              <a:gd name="connsiteY14" fmla="*/ 1013254 h 5118944"/>
              <a:gd name="connsiteX15" fmla="*/ 1705232 w 2405836"/>
              <a:gd name="connsiteY15" fmla="*/ 1005016 h 5118944"/>
              <a:gd name="connsiteX16" fmla="*/ 1729946 w 2405836"/>
              <a:gd name="connsiteY16" fmla="*/ 996779 h 5118944"/>
              <a:gd name="connsiteX17" fmla="*/ 1795848 w 2405836"/>
              <a:gd name="connsiteY17" fmla="*/ 947352 h 5118944"/>
              <a:gd name="connsiteX18" fmla="*/ 1820562 w 2405836"/>
              <a:gd name="connsiteY18" fmla="*/ 930876 h 5118944"/>
              <a:gd name="connsiteX19" fmla="*/ 1845275 w 2405836"/>
              <a:gd name="connsiteY19" fmla="*/ 906162 h 5118944"/>
              <a:gd name="connsiteX20" fmla="*/ 1902940 w 2405836"/>
              <a:gd name="connsiteY20" fmla="*/ 864973 h 5118944"/>
              <a:gd name="connsiteX21" fmla="*/ 1935892 w 2405836"/>
              <a:gd name="connsiteY21" fmla="*/ 815546 h 5118944"/>
              <a:gd name="connsiteX22" fmla="*/ 1952367 w 2405836"/>
              <a:gd name="connsiteY22" fmla="*/ 766119 h 5118944"/>
              <a:gd name="connsiteX23" fmla="*/ 1960605 w 2405836"/>
              <a:gd name="connsiteY23" fmla="*/ 741406 h 5118944"/>
              <a:gd name="connsiteX24" fmla="*/ 1968843 w 2405836"/>
              <a:gd name="connsiteY24" fmla="*/ 708454 h 5118944"/>
              <a:gd name="connsiteX25" fmla="*/ 1993556 w 2405836"/>
              <a:gd name="connsiteY25" fmla="*/ 766119 h 5118944"/>
              <a:gd name="connsiteX26" fmla="*/ 2018270 w 2405836"/>
              <a:gd name="connsiteY26" fmla="*/ 815546 h 5118944"/>
              <a:gd name="connsiteX27" fmla="*/ 2026508 w 2405836"/>
              <a:gd name="connsiteY27" fmla="*/ 873211 h 5118944"/>
              <a:gd name="connsiteX28" fmla="*/ 2034746 w 2405836"/>
              <a:gd name="connsiteY28" fmla="*/ 914400 h 5118944"/>
              <a:gd name="connsiteX29" fmla="*/ 2051221 w 2405836"/>
              <a:gd name="connsiteY29" fmla="*/ 1037968 h 5118944"/>
              <a:gd name="connsiteX30" fmla="*/ 2059459 w 2405836"/>
              <a:gd name="connsiteY30" fmla="*/ 1202725 h 5118944"/>
              <a:gd name="connsiteX31" fmla="*/ 2075935 w 2405836"/>
              <a:gd name="connsiteY31" fmla="*/ 1548714 h 5118944"/>
              <a:gd name="connsiteX32" fmla="*/ 2092411 w 2405836"/>
              <a:gd name="connsiteY32" fmla="*/ 1639330 h 5118944"/>
              <a:gd name="connsiteX33" fmla="*/ 2100648 w 2405836"/>
              <a:gd name="connsiteY33" fmla="*/ 1688757 h 5118944"/>
              <a:gd name="connsiteX34" fmla="*/ 2117124 w 2405836"/>
              <a:gd name="connsiteY34" fmla="*/ 1738184 h 5118944"/>
              <a:gd name="connsiteX35" fmla="*/ 2141838 w 2405836"/>
              <a:gd name="connsiteY35" fmla="*/ 1812325 h 5118944"/>
              <a:gd name="connsiteX36" fmla="*/ 2150075 w 2405836"/>
              <a:gd name="connsiteY36" fmla="*/ 1837038 h 5118944"/>
              <a:gd name="connsiteX37" fmla="*/ 2166551 w 2405836"/>
              <a:gd name="connsiteY37" fmla="*/ 1878227 h 5118944"/>
              <a:gd name="connsiteX38" fmla="*/ 2191265 w 2405836"/>
              <a:gd name="connsiteY38" fmla="*/ 1952368 h 5118944"/>
              <a:gd name="connsiteX39" fmla="*/ 2199502 w 2405836"/>
              <a:gd name="connsiteY39" fmla="*/ 1977081 h 5118944"/>
              <a:gd name="connsiteX40" fmla="*/ 2207740 w 2405836"/>
              <a:gd name="connsiteY40" fmla="*/ 2001795 h 5118944"/>
              <a:gd name="connsiteX41" fmla="*/ 2224216 w 2405836"/>
              <a:gd name="connsiteY41" fmla="*/ 2075935 h 5118944"/>
              <a:gd name="connsiteX42" fmla="*/ 2248929 w 2405836"/>
              <a:gd name="connsiteY42" fmla="*/ 2314833 h 5118944"/>
              <a:gd name="connsiteX43" fmla="*/ 2240692 w 2405836"/>
              <a:gd name="connsiteY43" fmla="*/ 2512541 h 5118944"/>
              <a:gd name="connsiteX44" fmla="*/ 2150075 w 2405836"/>
              <a:gd name="connsiteY44" fmla="*/ 2553730 h 5118944"/>
              <a:gd name="connsiteX45" fmla="*/ 2084173 w 2405836"/>
              <a:gd name="connsiteY45" fmla="*/ 2561968 h 5118944"/>
              <a:gd name="connsiteX46" fmla="*/ 2042984 w 2405836"/>
              <a:gd name="connsiteY46" fmla="*/ 2570206 h 5118944"/>
              <a:gd name="connsiteX47" fmla="*/ 1754659 w 2405836"/>
              <a:gd name="connsiteY47" fmla="*/ 2561968 h 5118944"/>
              <a:gd name="connsiteX48" fmla="*/ 1680519 w 2405836"/>
              <a:gd name="connsiteY48" fmla="*/ 2545492 h 5118944"/>
              <a:gd name="connsiteX49" fmla="*/ 1631092 w 2405836"/>
              <a:gd name="connsiteY49" fmla="*/ 2529016 h 5118944"/>
              <a:gd name="connsiteX50" fmla="*/ 1573427 w 2405836"/>
              <a:gd name="connsiteY50" fmla="*/ 2520779 h 5118944"/>
              <a:gd name="connsiteX51" fmla="*/ 1375719 w 2405836"/>
              <a:gd name="connsiteY51" fmla="*/ 2504303 h 5118944"/>
              <a:gd name="connsiteX52" fmla="*/ 930875 w 2405836"/>
              <a:gd name="connsiteY52" fmla="*/ 2520779 h 5118944"/>
              <a:gd name="connsiteX53" fmla="*/ 906162 w 2405836"/>
              <a:gd name="connsiteY53" fmla="*/ 2529016 h 5118944"/>
              <a:gd name="connsiteX54" fmla="*/ 856735 w 2405836"/>
              <a:gd name="connsiteY54" fmla="*/ 2561968 h 5118944"/>
              <a:gd name="connsiteX55" fmla="*/ 832021 w 2405836"/>
              <a:gd name="connsiteY55" fmla="*/ 2578443 h 5118944"/>
              <a:gd name="connsiteX56" fmla="*/ 807308 w 2405836"/>
              <a:gd name="connsiteY56" fmla="*/ 2586681 h 5118944"/>
              <a:gd name="connsiteX57" fmla="*/ 774356 w 2405836"/>
              <a:gd name="connsiteY57" fmla="*/ 2660822 h 5118944"/>
              <a:gd name="connsiteX58" fmla="*/ 757881 w 2405836"/>
              <a:gd name="connsiteY58" fmla="*/ 2726725 h 5118944"/>
              <a:gd name="connsiteX59" fmla="*/ 749643 w 2405836"/>
              <a:gd name="connsiteY59" fmla="*/ 2825579 h 5118944"/>
              <a:gd name="connsiteX60" fmla="*/ 733167 w 2405836"/>
              <a:gd name="connsiteY60" fmla="*/ 3006811 h 5118944"/>
              <a:gd name="connsiteX61" fmla="*/ 700216 w 2405836"/>
              <a:gd name="connsiteY61" fmla="*/ 3080952 h 5118944"/>
              <a:gd name="connsiteX62" fmla="*/ 675502 w 2405836"/>
              <a:gd name="connsiteY62" fmla="*/ 3130379 h 5118944"/>
              <a:gd name="connsiteX63" fmla="*/ 659027 w 2405836"/>
              <a:gd name="connsiteY63" fmla="*/ 3179806 h 5118944"/>
              <a:gd name="connsiteX64" fmla="*/ 642551 w 2405836"/>
              <a:gd name="connsiteY64" fmla="*/ 3278660 h 5118944"/>
              <a:gd name="connsiteX65" fmla="*/ 626075 w 2405836"/>
              <a:gd name="connsiteY65" fmla="*/ 3501081 h 5118944"/>
              <a:gd name="connsiteX66" fmla="*/ 617838 w 2405836"/>
              <a:gd name="connsiteY66" fmla="*/ 3542270 h 5118944"/>
              <a:gd name="connsiteX67" fmla="*/ 601362 w 2405836"/>
              <a:gd name="connsiteY67" fmla="*/ 3608173 h 5118944"/>
              <a:gd name="connsiteX68" fmla="*/ 576648 w 2405836"/>
              <a:gd name="connsiteY68" fmla="*/ 3756454 h 5118944"/>
              <a:gd name="connsiteX69" fmla="*/ 560173 w 2405836"/>
              <a:gd name="connsiteY69" fmla="*/ 3805881 h 5118944"/>
              <a:gd name="connsiteX70" fmla="*/ 551935 w 2405836"/>
              <a:gd name="connsiteY70" fmla="*/ 3855308 h 5118944"/>
              <a:gd name="connsiteX71" fmla="*/ 527221 w 2405836"/>
              <a:gd name="connsiteY71" fmla="*/ 3921211 h 5118944"/>
              <a:gd name="connsiteX72" fmla="*/ 502508 w 2405836"/>
              <a:gd name="connsiteY72" fmla="*/ 3970638 h 5118944"/>
              <a:gd name="connsiteX73" fmla="*/ 494270 w 2405836"/>
              <a:gd name="connsiteY73" fmla="*/ 3995352 h 5118944"/>
              <a:gd name="connsiteX74" fmla="*/ 486032 w 2405836"/>
              <a:gd name="connsiteY74" fmla="*/ 4028303 h 5118944"/>
              <a:gd name="connsiteX75" fmla="*/ 469556 w 2405836"/>
              <a:gd name="connsiteY75" fmla="*/ 4061254 h 5118944"/>
              <a:gd name="connsiteX76" fmla="*/ 453081 w 2405836"/>
              <a:gd name="connsiteY76" fmla="*/ 4102443 h 5118944"/>
              <a:gd name="connsiteX77" fmla="*/ 436605 w 2405836"/>
              <a:gd name="connsiteY77" fmla="*/ 4160108 h 5118944"/>
              <a:gd name="connsiteX78" fmla="*/ 420129 w 2405836"/>
              <a:gd name="connsiteY78" fmla="*/ 4184822 h 5118944"/>
              <a:gd name="connsiteX79" fmla="*/ 403654 w 2405836"/>
              <a:gd name="connsiteY79" fmla="*/ 4242487 h 5118944"/>
              <a:gd name="connsiteX80" fmla="*/ 387178 w 2405836"/>
              <a:gd name="connsiteY80" fmla="*/ 4291914 h 5118944"/>
              <a:gd name="connsiteX81" fmla="*/ 354227 w 2405836"/>
              <a:gd name="connsiteY81" fmla="*/ 4341341 h 5118944"/>
              <a:gd name="connsiteX82" fmla="*/ 313038 w 2405836"/>
              <a:gd name="connsiteY82" fmla="*/ 4415481 h 5118944"/>
              <a:gd name="connsiteX83" fmla="*/ 280086 w 2405836"/>
              <a:gd name="connsiteY83" fmla="*/ 4464908 h 5118944"/>
              <a:gd name="connsiteX84" fmla="*/ 263611 w 2405836"/>
              <a:gd name="connsiteY84" fmla="*/ 4489622 h 5118944"/>
              <a:gd name="connsiteX85" fmla="*/ 238897 w 2405836"/>
              <a:gd name="connsiteY85" fmla="*/ 4506097 h 5118944"/>
              <a:gd name="connsiteX86" fmla="*/ 197708 w 2405836"/>
              <a:gd name="connsiteY86" fmla="*/ 4580238 h 5118944"/>
              <a:gd name="connsiteX87" fmla="*/ 181232 w 2405836"/>
              <a:gd name="connsiteY87" fmla="*/ 4604952 h 5118944"/>
              <a:gd name="connsiteX88" fmla="*/ 164756 w 2405836"/>
              <a:gd name="connsiteY88" fmla="*/ 4654379 h 5118944"/>
              <a:gd name="connsiteX89" fmla="*/ 140043 w 2405836"/>
              <a:gd name="connsiteY89" fmla="*/ 4843849 h 5118944"/>
              <a:gd name="connsiteX90" fmla="*/ 148281 w 2405836"/>
              <a:gd name="connsiteY90" fmla="*/ 4926227 h 5118944"/>
              <a:gd name="connsiteX91" fmla="*/ 222421 w 2405836"/>
              <a:gd name="connsiteY91" fmla="*/ 5016843 h 5118944"/>
              <a:gd name="connsiteX92" fmla="*/ 271848 w 2405836"/>
              <a:gd name="connsiteY92" fmla="*/ 5058033 h 5118944"/>
              <a:gd name="connsiteX93" fmla="*/ 354227 w 2405836"/>
              <a:gd name="connsiteY93" fmla="*/ 5099222 h 5118944"/>
              <a:gd name="connsiteX94" fmla="*/ 848497 w 2405836"/>
              <a:gd name="connsiteY94" fmla="*/ 5115697 h 5118944"/>
              <a:gd name="connsiteX95" fmla="*/ 1136821 w 2405836"/>
              <a:gd name="connsiteY95" fmla="*/ 5099222 h 5118944"/>
              <a:gd name="connsiteX96" fmla="*/ 1219200 w 2405836"/>
              <a:gd name="connsiteY96" fmla="*/ 5074508 h 5118944"/>
              <a:gd name="connsiteX97" fmla="*/ 1260389 w 2405836"/>
              <a:gd name="connsiteY97" fmla="*/ 5066270 h 5118944"/>
              <a:gd name="connsiteX98" fmla="*/ 1309816 w 2405836"/>
              <a:gd name="connsiteY98" fmla="*/ 5049795 h 5118944"/>
              <a:gd name="connsiteX99" fmla="*/ 1631092 w 2405836"/>
              <a:gd name="connsiteY99" fmla="*/ 5041557 h 5118944"/>
              <a:gd name="connsiteX100" fmla="*/ 1655805 w 2405836"/>
              <a:gd name="connsiteY100" fmla="*/ 5025081 h 5118944"/>
              <a:gd name="connsiteX101" fmla="*/ 1705232 w 2405836"/>
              <a:gd name="connsiteY101" fmla="*/ 4983892 h 5118944"/>
              <a:gd name="connsiteX102" fmla="*/ 1721708 w 2405836"/>
              <a:gd name="connsiteY102" fmla="*/ 4959179 h 5118944"/>
              <a:gd name="connsiteX103" fmla="*/ 1746421 w 2405836"/>
              <a:gd name="connsiteY103" fmla="*/ 4934465 h 5118944"/>
              <a:gd name="connsiteX104" fmla="*/ 1754659 w 2405836"/>
              <a:gd name="connsiteY104" fmla="*/ 4909752 h 5118944"/>
              <a:gd name="connsiteX105" fmla="*/ 1787611 w 2405836"/>
              <a:gd name="connsiteY105" fmla="*/ 4843849 h 5118944"/>
              <a:gd name="connsiteX106" fmla="*/ 1812324 w 2405836"/>
              <a:gd name="connsiteY106" fmla="*/ 4777946 h 5118944"/>
              <a:gd name="connsiteX107" fmla="*/ 1828800 w 2405836"/>
              <a:gd name="connsiteY107" fmla="*/ 4728519 h 5118944"/>
              <a:gd name="connsiteX108" fmla="*/ 1845275 w 2405836"/>
              <a:gd name="connsiteY108" fmla="*/ 4580238 h 5118944"/>
              <a:gd name="connsiteX109" fmla="*/ 1861751 w 2405836"/>
              <a:gd name="connsiteY109" fmla="*/ 4481384 h 5118944"/>
              <a:gd name="connsiteX110" fmla="*/ 1878227 w 2405836"/>
              <a:gd name="connsiteY110" fmla="*/ 4423719 h 5118944"/>
              <a:gd name="connsiteX111" fmla="*/ 1894702 w 2405836"/>
              <a:gd name="connsiteY111" fmla="*/ 4316627 h 5118944"/>
              <a:gd name="connsiteX112" fmla="*/ 1902940 w 2405836"/>
              <a:gd name="connsiteY112" fmla="*/ 4267200 h 5118944"/>
              <a:gd name="connsiteX113" fmla="*/ 1911178 w 2405836"/>
              <a:gd name="connsiteY113" fmla="*/ 4234249 h 5118944"/>
              <a:gd name="connsiteX114" fmla="*/ 1927654 w 2405836"/>
              <a:gd name="connsiteY114" fmla="*/ 4118919 h 5118944"/>
              <a:gd name="connsiteX115" fmla="*/ 1935892 w 2405836"/>
              <a:gd name="connsiteY115" fmla="*/ 4061254 h 5118944"/>
              <a:gd name="connsiteX116" fmla="*/ 1944129 w 2405836"/>
              <a:gd name="connsiteY116" fmla="*/ 4003589 h 5118944"/>
              <a:gd name="connsiteX117" fmla="*/ 1952367 w 2405836"/>
              <a:gd name="connsiteY117" fmla="*/ 3937687 h 5118944"/>
              <a:gd name="connsiteX118" fmla="*/ 1968843 w 2405836"/>
              <a:gd name="connsiteY118" fmla="*/ 3871784 h 5118944"/>
              <a:gd name="connsiteX119" fmla="*/ 2001794 w 2405836"/>
              <a:gd name="connsiteY119" fmla="*/ 3814119 h 5118944"/>
              <a:gd name="connsiteX120" fmla="*/ 2059459 w 2405836"/>
              <a:gd name="connsiteY120" fmla="*/ 3756454 h 5118944"/>
              <a:gd name="connsiteX121" fmla="*/ 2092411 w 2405836"/>
              <a:gd name="connsiteY121" fmla="*/ 3723503 h 5118944"/>
              <a:gd name="connsiteX122" fmla="*/ 2117124 w 2405836"/>
              <a:gd name="connsiteY122" fmla="*/ 3698789 h 5118944"/>
              <a:gd name="connsiteX123" fmla="*/ 2150075 w 2405836"/>
              <a:gd name="connsiteY123" fmla="*/ 3632887 h 5118944"/>
              <a:gd name="connsiteX124" fmla="*/ 2191265 w 2405836"/>
              <a:gd name="connsiteY124" fmla="*/ 3566984 h 5118944"/>
              <a:gd name="connsiteX125" fmla="*/ 2215978 w 2405836"/>
              <a:gd name="connsiteY125" fmla="*/ 3492843 h 5118944"/>
              <a:gd name="connsiteX126" fmla="*/ 2224216 w 2405836"/>
              <a:gd name="connsiteY126" fmla="*/ 3459892 h 5118944"/>
              <a:gd name="connsiteX127" fmla="*/ 2232454 w 2405836"/>
              <a:gd name="connsiteY127" fmla="*/ 3435179 h 5118944"/>
              <a:gd name="connsiteX128" fmla="*/ 2257167 w 2405836"/>
              <a:gd name="connsiteY128" fmla="*/ 3344562 h 5118944"/>
              <a:gd name="connsiteX129" fmla="*/ 2273643 w 2405836"/>
              <a:gd name="connsiteY129" fmla="*/ 3097427 h 5118944"/>
              <a:gd name="connsiteX130" fmla="*/ 2290119 w 2405836"/>
              <a:gd name="connsiteY130" fmla="*/ 3048000 h 5118944"/>
              <a:gd name="connsiteX131" fmla="*/ 2298356 w 2405836"/>
              <a:gd name="connsiteY131" fmla="*/ 2990335 h 5118944"/>
              <a:gd name="connsiteX132" fmla="*/ 2323070 w 2405836"/>
              <a:gd name="connsiteY132" fmla="*/ 2891481 h 5118944"/>
              <a:gd name="connsiteX133" fmla="*/ 2339546 w 2405836"/>
              <a:gd name="connsiteY133" fmla="*/ 2858530 h 5118944"/>
              <a:gd name="connsiteX134" fmla="*/ 2356021 w 2405836"/>
              <a:gd name="connsiteY134" fmla="*/ 2767914 h 5118944"/>
              <a:gd name="connsiteX135" fmla="*/ 2372497 w 2405836"/>
              <a:gd name="connsiteY135" fmla="*/ 2702011 h 5118944"/>
              <a:gd name="connsiteX136" fmla="*/ 2380735 w 2405836"/>
              <a:gd name="connsiteY136" fmla="*/ 2660822 h 5118944"/>
              <a:gd name="connsiteX137" fmla="*/ 2388973 w 2405836"/>
              <a:gd name="connsiteY137" fmla="*/ 2611395 h 5118944"/>
              <a:gd name="connsiteX138" fmla="*/ 2397211 w 2405836"/>
              <a:gd name="connsiteY138" fmla="*/ 2586681 h 5118944"/>
              <a:gd name="connsiteX139" fmla="*/ 2405448 w 2405836"/>
              <a:gd name="connsiteY139" fmla="*/ 2430162 h 5118944"/>
              <a:gd name="connsiteX140" fmla="*/ 2388973 w 2405836"/>
              <a:gd name="connsiteY140" fmla="*/ 1762897 h 5118944"/>
              <a:gd name="connsiteX141" fmla="*/ 2380735 w 2405836"/>
              <a:gd name="connsiteY141" fmla="*/ 1524000 h 5118944"/>
              <a:gd name="connsiteX142" fmla="*/ 2372497 w 2405836"/>
              <a:gd name="connsiteY142" fmla="*/ 1449860 h 5118944"/>
              <a:gd name="connsiteX143" fmla="*/ 2364259 w 2405836"/>
              <a:gd name="connsiteY143" fmla="*/ 1326292 h 5118944"/>
              <a:gd name="connsiteX144" fmla="*/ 2347784 w 2405836"/>
              <a:gd name="connsiteY144" fmla="*/ 1178011 h 5118944"/>
              <a:gd name="connsiteX145" fmla="*/ 2339546 w 2405836"/>
              <a:gd name="connsiteY145" fmla="*/ 848497 h 5118944"/>
              <a:gd name="connsiteX146" fmla="*/ 2331308 w 2405836"/>
              <a:gd name="connsiteY146" fmla="*/ 131806 h 5118944"/>
              <a:gd name="connsiteX147" fmla="*/ 2298356 w 2405836"/>
              <a:gd name="connsiteY147" fmla="*/ 57665 h 5118944"/>
              <a:gd name="connsiteX148" fmla="*/ 2281881 w 2405836"/>
              <a:gd name="connsiteY148" fmla="*/ 32952 h 5118944"/>
              <a:gd name="connsiteX149" fmla="*/ 2232454 w 2405836"/>
              <a:gd name="connsiteY149" fmla="*/ 16476 h 5118944"/>
              <a:gd name="connsiteX150" fmla="*/ 2174789 w 2405836"/>
              <a:gd name="connsiteY150" fmla="*/ 0 h 5118944"/>
              <a:gd name="connsiteX151" fmla="*/ 2042984 w 2405836"/>
              <a:gd name="connsiteY151" fmla="*/ 16476 h 5118944"/>
              <a:gd name="connsiteX152" fmla="*/ 1804086 w 2405836"/>
              <a:gd name="connsiteY152" fmla="*/ 82379 h 5118944"/>
              <a:gd name="connsiteX153" fmla="*/ 1729946 w 2405836"/>
              <a:gd name="connsiteY153" fmla="*/ 98854 h 5118944"/>
              <a:gd name="connsiteX154" fmla="*/ 1622854 w 2405836"/>
              <a:gd name="connsiteY154" fmla="*/ 148281 h 5118944"/>
              <a:gd name="connsiteX155" fmla="*/ 1565189 w 2405836"/>
              <a:gd name="connsiteY155" fmla="*/ 164757 h 5118944"/>
              <a:gd name="connsiteX156" fmla="*/ 1532238 w 2405836"/>
              <a:gd name="connsiteY156" fmla="*/ 172995 h 5118944"/>
              <a:gd name="connsiteX157" fmla="*/ 1482811 w 2405836"/>
              <a:gd name="connsiteY157" fmla="*/ 189470 h 5118944"/>
              <a:gd name="connsiteX158" fmla="*/ 1458097 w 2405836"/>
              <a:gd name="connsiteY158" fmla="*/ 205946 h 5118944"/>
              <a:gd name="connsiteX159" fmla="*/ 1400432 w 2405836"/>
              <a:gd name="connsiteY159" fmla="*/ 222422 h 5118944"/>
              <a:gd name="connsiteX160" fmla="*/ 1342767 w 2405836"/>
              <a:gd name="connsiteY160" fmla="*/ 238897 h 5118944"/>
              <a:gd name="connsiteX161" fmla="*/ 1227438 w 2405836"/>
              <a:gd name="connsiteY161" fmla="*/ 288325 h 5118944"/>
              <a:gd name="connsiteX162" fmla="*/ 1145059 w 2405836"/>
              <a:gd name="connsiteY162" fmla="*/ 313038 h 5118944"/>
              <a:gd name="connsiteX163" fmla="*/ 1037967 w 2405836"/>
              <a:gd name="connsiteY163" fmla="*/ 321276 h 5118944"/>
              <a:gd name="connsiteX164" fmla="*/ 576648 w 2405836"/>
              <a:gd name="connsiteY164" fmla="*/ 313038 h 5118944"/>
              <a:gd name="connsiteX165" fmla="*/ 395416 w 2405836"/>
              <a:gd name="connsiteY165" fmla="*/ 304800 h 5118944"/>
              <a:gd name="connsiteX166" fmla="*/ 131805 w 2405836"/>
              <a:gd name="connsiteY166" fmla="*/ 313038 h 5118944"/>
              <a:gd name="connsiteX167" fmla="*/ 98854 w 2405836"/>
              <a:gd name="connsiteY167" fmla="*/ 321276 h 5118944"/>
              <a:gd name="connsiteX168" fmla="*/ 32951 w 2405836"/>
              <a:gd name="connsiteY168" fmla="*/ 362465 h 5118944"/>
              <a:gd name="connsiteX169" fmla="*/ 16475 w 2405836"/>
              <a:gd name="connsiteY169" fmla="*/ 395416 h 5118944"/>
              <a:gd name="connsiteX170" fmla="*/ 8238 w 2405836"/>
              <a:gd name="connsiteY170" fmla="*/ 428368 h 5118944"/>
              <a:gd name="connsiteX171" fmla="*/ 0 w 2405836"/>
              <a:gd name="connsiteY171" fmla="*/ 453081 h 5118944"/>
              <a:gd name="connsiteX172" fmla="*/ 24713 w 2405836"/>
              <a:gd name="connsiteY172" fmla="*/ 551935 h 5118944"/>
              <a:gd name="connsiteX173" fmla="*/ 74140 w 2405836"/>
              <a:gd name="connsiteY173" fmla="*/ 584887 h 5118944"/>
              <a:gd name="connsiteX174" fmla="*/ 115329 w 2405836"/>
              <a:gd name="connsiteY174" fmla="*/ 634314 h 5118944"/>
              <a:gd name="connsiteX175" fmla="*/ 115329 w 2405836"/>
              <a:gd name="connsiteY175" fmla="*/ 634314 h 51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405836" h="5118944">
                <a:moveTo>
                  <a:pt x="115329" y="634314"/>
                </a:moveTo>
                <a:lnTo>
                  <a:pt x="115329" y="634314"/>
                </a:lnTo>
                <a:cubicBezTo>
                  <a:pt x="121332" y="730356"/>
                  <a:pt x="113647" y="735517"/>
                  <a:pt x="131805" y="799070"/>
                </a:cubicBezTo>
                <a:cubicBezTo>
                  <a:pt x="137166" y="817831"/>
                  <a:pt x="142076" y="834054"/>
                  <a:pt x="156519" y="848497"/>
                </a:cubicBezTo>
                <a:cubicBezTo>
                  <a:pt x="163520" y="855498"/>
                  <a:pt x="172994" y="859481"/>
                  <a:pt x="181232" y="864973"/>
                </a:cubicBezTo>
                <a:cubicBezTo>
                  <a:pt x="211674" y="910636"/>
                  <a:pt x="180291" y="874519"/>
                  <a:pt x="222421" y="897925"/>
                </a:cubicBezTo>
                <a:cubicBezTo>
                  <a:pt x="239730" y="907541"/>
                  <a:pt x="253063" y="924614"/>
                  <a:pt x="271848" y="930876"/>
                </a:cubicBezTo>
                <a:lnTo>
                  <a:pt x="321275" y="947352"/>
                </a:lnTo>
                <a:cubicBezTo>
                  <a:pt x="329513" y="950098"/>
                  <a:pt x="337424" y="954161"/>
                  <a:pt x="345989" y="955589"/>
                </a:cubicBezTo>
                <a:lnTo>
                  <a:pt x="395416" y="963827"/>
                </a:lnTo>
                <a:cubicBezTo>
                  <a:pt x="458546" y="984871"/>
                  <a:pt x="428420" y="977176"/>
                  <a:pt x="551935" y="980303"/>
                </a:cubicBezTo>
                <a:lnTo>
                  <a:pt x="1070919" y="988541"/>
                </a:lnTo>
                <a:cubicBezTo>
                  <a:pt x="1153297" y="991287"/>
                  <a:pt x="1235757" y="992207"/>
                  <a:pt x="1318054" y="996779"/>
                </a:cubicBezTo>
                <a:cubicBezTo>
                  <a:pt x="1334731" y="997705"/>
                  <a:pt x="1350907" y="1002944"/>
                  <a:pt x="1367481" y="1005016"/>
                </a:cubicBezTo>
                <a:cubicBezTo>
                  <a:pt x="1394864" y="1008439"/>
                  <a:pt x="1422400" y="1010508"/>
                  <a:pt x="1449859" y="1013254"/>
                </a:cubicBezTo>
                <a:cubicBezTo>
                  <a:pt x="1534983" y="1010508"/>
                  <a:pt x="1620210" y="1010017"/>
                  <a:pt x="1705232" y="1005016"/>
                </a:cubicBezTo>
                <a:cubicBezTo>
                  <a:pt x="1713901" y="1004506"/>
                  <a:pt x="1721965" y="1000200"/>
                  <a:pt x="1729946" y="996779"/>
                </a:cubicBezTo>
                <a:cubicBezTo>
                  <a:pt x="1779952" y="975348"/>
                  <a:pt x="1750214" y="986466"/>
                  <a:pt x="1795848" y="947352"/>
                </a:cubicBezTo>
                <a:cubicBezTo>
                  <a:pt x="1803365" y="940909"/>
                  <a:pt x="1812956" y="937214"/>
                  <a:pt x="1820562" y="930876"/>
                </a:cubicBezTo>
                <a:cubicBezTo>
                  <a:pt x="1829512" y="923418"/>
                  <a:pt x="1836430" y="913744"/>
                  <a:pt x="1845275" y="906162"/>
                </a:cubicBezTo>
                <a:cubicBezTo>
                  <a:pt x="1863147" y="890843"/>
                  <a:pt x="1883389" y="878008"/>
                  <a:pt x="1902940" y="864973"/>
                </a:cubicBezTo>
                <a:cubicBezTo>
                  <a:pt x="1913924" y="848497"/>
                  <a:pt x="1929630" y="834331"/>
                  <a:pt x="1935892" y="815546"/>
                </a:cubicBezTo>
                <a:lnTo>
                  <a:pt x="1952367" y="766119"/>
                </a:lnTo>
                <a:cubicBezTo>
                  <a:pt x="1955113" y="757881"/>
                  <a:pt x="1958499" y="749830"/>
                  <a:pt x="1960605" y="741406"/>
                </a:cubicBezTo>
                <a:lnTo>
                  <a:pt x="1968843" y="708454"/>
                </a:lnTo>
                <a:cubicBezTo>
                  <a:pt x="1985988" y="777035"/>
                  <a:pt x="1965112" y="709229"/>
                  <a:pt x="1993556" y="766119"/>
                </a:cubicBezTo>
                <a:cubicBezTo>
                  <a:pt x="2027657" y="834322"/>
                  <a:pt x="1971059" y="744733"/>
                  <a:pt x="2018270" y="815546"/>
                </a:cubicBezTo>
                <a:cubicBezTo>
                  <a:pt x="2021016" y="834768"/>
                  <a:pt x="2023316" y="854058"/>
                  <a:pt x="2026508" y="873211"/>
                </a:cubicBezTo>
                <a:cubicBezTo>
                  <a:pt x="2028810" y="887022"/>
                  <a:pt x="2033009" y="900507"/>
                  <a:pt x="2034746" y="914400"/>
                </a:cubicBezTo>
                <a:cubicBezTo>
                  <a:pt x="2050957" y="1044088"/>
                  <a:pt x="2033035" y="965215"/>
                  <a:pt x="2051221" y="1037968"/>
                </a:cubicBezTo>
                <a:cubicBezTo>
                  <a:pt x="2053967" y="1092887"/>
                  <a:pt x="2057496" y="1147772"/>
                  <a:pt x="2059459" y="1202725"/>
                </a:cubicBezTo>
                <a:cubicBezTo>
                  <a:pt x="2078382" y="1732552"/>
                  <a:pt x="2049713" y="1365162"/>
                  <a:pt x="2075935" y="1548714"/>
                </a:cubicBezTo>
                <a:cubicBezTo>
                  <a:pt x="2087579" y="1630219"/>
                  <a:pt x="2076259" y="1590873"/>
                  <a:pt x="2092411" y="1639330"/>
                </a:cubicBezTo>
                <a:cubicBezTo>
                  <a:pt x="2095157" y="1655806"/>
                  <a:pt x="2096597" y="1672553"/>
                  <a:pt x="2100648" y="1688757"/>
                </a:cubicBezTo>
                <a:cubicBezTo>
                  <a:pt x="2104860" y="1705605"/>
                  <a:pt x="2111632" y="1721708"/>
                  <a:pt x="2117124" y="1738184"/>
                </a:cubicBezTo>
                <a:lnTo>
                  <a:pt x="2141838" y="1812325"/>
                </a:lnTo>
                <a:cubicBezTo>
                  <a:pt x="2144584" y="1820563"/>
                  <a:pt x="2146850" y="1828976"/>
                  <a:pt x="2150075" y="1837038"/>
                </a:cubicBezTo>
                <a:cubicBezTo>
                  <a:pt x="2155567" y="1850768"/>
                  <a:pt x="2161497" y="1864330"/>
                  <a:pt x="2166551" y="1878227"/>
                </a:cubicBezTo>
                <a:cubicBezTo>
                  <a:pt x="2166552" y="1878229"/>
                  <a:pt x="2187146" y="1940010"/>
                  <a:pt x="2191265" y="1952368"/>
                </a:cubicBezTo>
                <a:lnTo>
                  <a:pt x="2199502" y="1977081"/>
                </a:lnTo>
                <a:cubicBezTo>
                  <a:pt x="2202248" y="1985319"/>
                  <a:pt x="2206037" y="1993280"/>
                  <a:pt x="2207740" y="2001795"/>
                </a:cubicBezTo>
                <a:cubicBezTo>
                  <a:pt x="2218198" y="2054086"/>
                  <a:pt x="2212582" y="2029400"/>
                  <a:pt x="2224216" y="2075935"/>
                </a:cubicBezTo>
                <a:cubicBezTo>
                  <a:pt x="2242450" y="2276505"/>
                  <a:pt x="2232114" y="2197117"/>
                  <a:pt x="2248929" y="2314833"/>
                </a:cubicBezTo>
                <a:cubicBezTo>
                  <a:pt x="2246183" y="2380736"/>
                  <a:pt x="2256689" y="2448551"/>
                  <a:pt x="2240692" y="2512541"/>
                </a:cubicBezTo>
                <a:cubicBezTo>
                  <a:pt x="2233577" y="2541001"/>
                  <a:pt x="2172524" y="2550276"/>
                  <a:pt x="2150075" y="2553730"/>
                </a:cubicBezTo>
                <a:cubicBezTo>
                  <a:pt x="2128194" y="2557096"/>
                  <a:pt x="2106054" y="2558602"/>
                  <a:pt x="2084173" y="2561968"/>
                </a:cubicBezTo>
                <a:cubicBezTo>
                  <a:pt x="2070334" y="2564097"/>
                  <a:pt x="2056714" y="2567460"/>
                  <a:pt x="2042984" y="2570206"/>
                </a:cubicBezTo>
                <a:cubicBezTo>
                  <a:pt x="1946876" y="2567460"/>
                  <a:pt x="1850687" y="2566769"/>
                  <a:pt x="1754659" y="2561968"/>
                </a:cubicBezTo>
                <a:cubicBezTo>
                  <a:pt x="1745252" y="2561498"/>
                  <a:pt x="1692377" y="2549050"/>
                  <a:pt x="1680519" y="2545492"/>
                </a:cubicBezTo>
                <a:cubicBezTo>
                  <a:pt x="1663885" y="2540502"/>
                  <a:pt x="1648284" y="2531472"/>
                  <a:pt x="1631092" y="2529016"/>
                </a:cubicBezTo>
                <a:cubicBezTo>
                  <a:pt x="1611870" y="2526270"/>
                  <a:pt x="1592753" y="2522649"/>
                  <a:pt x="1573427" y="2520779"/>
                </a:cubicBezTo>
                <a:cubicBezTo>
                  <a:pt x="1507603" y="2514409"/>
                  <a:pt x="1375719" y="2504303"/>
                  <a:pt x="1375719" y="2504303"/>
                </a:cubicBezTo>
                <a:cubicBezTo>
                  <a:pt x="1223334" y="2507351"/>
                  <a:pt x="1074723" y="2479681"/>
                  <a:pt x="930875" y="2520779"/>
                </a:cubicBezTo>
                <a:cubicBezTo>
                  <a:pt x="922526" y="2523164"/>
                  <a:pt x="914400" y="2526270"/>
                  <a:pt x="906162" y="2529016"/>
                </a:cubicBezTo>
                <a:lnTo>
                  <a:pt x="856735" y="2561968"/>
                </a:lnTo>
                <a:cubicBezTo>
                  <a:pt x="848497" y="2567460"/>
                  <a:pt x="841414" y="2575312"/>
                  <a:pt x="832021" y="2578443"/>
                </a:cubicBezTo>
                <a:lnTo>
                  <a:pt x="807308" y="2586681"/>
                </a:lnTo>
                <a:cubicBezTo>
                  <a:pt x="785670" y="2619137"/>
                  <a:pt x="786119" y="2613768"/>
                  <a:pt x="774356" y="2660822"/>
                </a:cubicBezTo>
                <a:lnTo>
                  <a:pt x="757881" y="2726725"/>
                </a:lnTo>
                <a:cubicBezTo>
                  <a:pt x="755135" y="2759676"/>
                  <a:pt x="751918" y="2792592"/>
                  <a:pt x="749643" y="2825579"/>
                </a:cubicBezTo>
                <a:cubicBezTo>
                  <a:pt x="745647" y="2883519"/>
                  <a:pt x="749060" y="2948537"/>
                  <a:pt x="733167" y="3006811"/>
                </a:cubicBezTo>
                <a:cubicBezTo>
                  <a:pt x="707665" y="3100320"/>
                  <a:pt x="729687" y="3022012"/>
                  <a:pt x="700216" y="3080952"/>
                </a:cubicBezTo>
                <a:cubicBezTo>
                  <a:pt x="666109" y="3149165"/>
                  <a:pt x="722721" y="3059551"/>
                  <a:pt x="675502" y="3130379"/>
                </a:cubicBezTo>
                <a:cubicBezTo>
                  <a:pt x="670010" y="3146855"/>
                  <a:pt x="661181" y="3162573"/>
                  <a:pt x="659027" y="3179806"/>
                </a:cubicBezTo>
                <a:cubicBezTo>
                  <a:pt x="649385" y="3256943"/>
                  <a:pt x="656158" y="3224231"/>
                  <a:pt x="642551" y="3278660"/>
                </a:cubicBezTo>
                <a:cubicBezTo>
                  <a:pt x="636582" y="3398042"/>
                  <a:pt x="640946" y="3411852"/>
                  <a:pt x="626075" y="3501081"/>
                </a:cubicBezTo>
                <a:cubicBezTo>
                  <a:pt x="623773" y="3514892"/>
                  <a:pt x="620986" y="3528627"/>
                  <a:pt x="617838" y="3542270"/>
                </a:cubicBezTo>
                <a:cubicBezTo>
                  <a:pt x="612746" y="3564334"/>
                  <a:pt x="604564" y="3585757"/>
                  <a:pt x="601362" y="3608173"/>
                </a:cubicBezTo>
                <a:cubicBezTo>
                  <a:pt x="594294" y="3657649"/>
                  <a:pt x="591095" y="3708296"/>
                  <a:pt x="576648" y="3756454"/>
                </a:cubicBezTo>
                <a:cubicBezTo>
                  <a:pt x="571658" y="3773088"/>
                  <a:pt x="560173" y="3805881"/>
                  <a:pt x="560173" y="3805881"/>
                </a:cubicBezTo>
                <a:cubicBezTo>
                  <a:pt x="557427" y="3822357"/>
                  <a:pt x="555558" y="3839003"/>
                  <a:pt x="551935" y="3855308"/>
                </a:cubicBezTo>
                <a:cubicBezTo>
                  <a:pt x="548535" y="3870609"/>
                  <a:pt x="530721" y="3911878"/>
                  <a:pt x="527221" y="3921211"/>
                </a:cubicBezTo>
                <a:cubicBezTo>
                  <a:pt x="512603" y="3960193"/>
                  <a:pt x="527507" y="3933141"/>
                  <a:pt x="502508" y="3970638"/>
                </a:cubicBezTo>
                <a:cubicBezTo>
                  <a:pt x="499762" y="3978876"/>
                  <a:pt x="496656" y="3987003"/>
                  <a:pt x="494270" y="3995352"/>
                </a:cubicBezTo>
                <a:cubicBezTo>
                  <a:pt x="491160" y="4006238"/>
                  <a:pt x="490007" y="4017702"/>
                  <a:pt x="486032" y="4028303"/>
                </a:cubicBezTo>
                <a:cubicBezTo>
                  <a:pt x="481720" y="4039801"/>
                  <a:pt x="474543" y="4050032"/>
                  <a:pt x="469556" y="4061254"/>
                </a:cubicBezTo>
                <a:cubicBezTo>
                  <a:pt x="463550" y="4074767"/>
                  <a:pt x="457757" y="4088415"/>
                  <a:pt x="453081" y="4102443"/>
                </a:cubicBezTo>
                <a:cubicBezTo>
                  <a:pt x="447802" y="4118281"/>
                  <a:pt x="444539" y="4144240"/>
                  <a:pt x="436605" y="4160108"/>
                </a:cubicBezTo>
                <a:cubicBezTo>
                  <a:pt x="432177" y="4168964"/>
                  <a:pt x="425621" y="4176584"/>
                  <a:pt x="420129" y="4184822"/>
                </a:cubicBezTo>
                <a:cubicBezTo>
                  <a:pt x="392431" y="4267922"/>
                  <a:pt x="434705" y="4138986"/>
                  <a:pt x="403654" y="4242487"/>
                </a:cubicBezTo>
                <a:cubicBezTo>
                  <a:pt x="398664" y="4259121"/>
                  <a:pt x="396811" y="4277464"/>
                  <a:pt x="387178" y="4291914"/>
                </a:cubicBezTo>
                <a:cubicBezTo>
                  <a:pt x="376194" y="4308390"/>
                  <a:pt x="360489" y="4322556"/>
                  <a:pt x="354227" y="4341341"/>
                </a:cubicBezTo>
                <a:cubicBezTo>
                  <a:pt x="339727" y="4384839"/>
                  <a:pt x="350805" y="4358829"/>
                  <a:pt x="313038" y="4415481"/>
                </a:cubicBezTo>
                <a:lnTo>
                  <a:pt x="280086" y="4464908"/>
                </a:lnTo>
                <a:cubicBezTo>
                  <a:pt x="274594" y="4473146"/>
                  <a:pt x="271849" y="4484130"/>
                  <a:pt x="263611" y="4489622"/>
                </a:cubicBezTo>
                <a:lnTo>
                  <a:pt x="238897" y="4506097"/>
                </a:lnTo>
                <a:cubicBezTo>
                  <a:pt x="224397" y="4549596"/>
                  <a:pt x="235476" y="4523586"/>
                  <a:pt x="197708" y="4580238"/>
                </a:cubicBezTo>
                <a:cubicBezTo>
                  <a:pt x="192216" y="4588476"/>
                  <a:pt x="184363" y="4595559"/>
                  <a:pt x="181232" y="4604952"/>
                </a:cubicBezTo>
                <a:lnTo>
                  <a:pt x="164756" y="4654379"/>
                </a:lnTo>
                <a:cubicBezTo>
                  <a:pt x="146735" y="4816576"/>
                  <a:pt x="158034" y="4753895"/>
                  <a:pt x="140043" y="4843849"/>
                </a:cubicBezTo>
                <a:cubicBezTo>
                  <a:pt x="142789" y="4871308"/>
                  <a:pt x="138741" y="4900332"/>
                  <a:pt x="148281" y="4926227"/>
                </a:cubicBezTo>
                <a:cubicBezTo>
                  <a:pt x="180886" y="5014727"/>
                  <a:pt x="180432" y="4981852"/>
                  <a:pt x="222421" y="5016843"/>
                </a:cubicBezTo>
                <a:cubicBezTo>
                  <a:pt x="254455" y="5043538"/>
                  <a:pt x="237170" y="5039360"/>
                  <a:pt x="271848" y="5058033"/>
                </a:cubicBezTo>
                <a:cubicBezTo>
                  <a:pt x="298879" y="5072588"/>
                  <a:pt x="324122" y="5093201"/>
                  <a:pt x="354227" y="5099222"/>
                </a:cubicBezTo>
                <a:cubicBezTo>
                  <a:pt x="543534" y="5137084"/>
                  <a:pt x="381417" y="5107205"/>
                  <a:pt x="848497" y="5115697"/>
                </a:cubicBezTo>
                <a:cubicBezTo>
                  <a:pt x="912856" y="5112899"/>
                  <a:pt x="1057687" y="5109114"/>
                  <a:pt x="1136821" y="5099222"/>
                </a:cubicBezTo>
                <a:cubicBezTo>
                  <a:pt x="1173358" y="5094655"/>
                  <a:pt x="1179377" y="5082473"/>
                  <a:pt x="1219200" y="5074508"/>
                </a:cubicBezTo>
                <a:cubicBezTo>
                  <a:pt x="1232930" y="5071762"/>
                  <a:pt x="1246881" y="5069954"/>
                  <a:pt x="1260389" y="5066270"/>
                </a:cubicBezTo>
                <a:cubicBezTo>
                  <a:pt x="1277144" y="5061701"/>
                  <a:pt x="1292455" y="5050240"/>
                  <a:pt x="1309816" y="5049795"/>
                </a:cubicBezTo>
                <a:lnTo>
                  <a:pt x="1631092" y="5041557"/>
                </a:lnTo>
                <a:cubicBezTo>
                  <a:pt x="1639330" y="5036065"/>
                  <a:pt x="1648199" y="5031419"/>
                  <a:pt x="1655805" y="5025081"/>
                </a:cubicBezTo>
                <a:cubicBezTo>
                  <a:pt x="1719234" y="4972224"/>
                  <a:pt x="1643875" y="5024799"/>
                  <a:pt x="1705232" y="4983892"/>
                </a:cubicBezTo>
                <a:cubicBezTo>
                  <a:pt x="1710724" y="4975654"/>
                  <a:pt x="1715370" y="4966785"/>
                  <a:pt x="1721708" y="4959179"/>
                </a:cubicBezTo>
                <a:cubicBezTo>
                  <a:pt x="1729166" y="4950229"/>
                  <a:pt x="1739959" y="4944158"/>
                  <a:pt x="1746421" y="4934465"/>
                </a:cubicBezTo>
                <a:cubicBezTo>
                  <a:pt x="1751238" y="4927240"/>
                  <a:pt x="1751610" y="4917882"/>
                  <a:pt x="1754659" y="4909752"/>
                </a:cubicBezTo>
                <a:cubicBezTo>
                  <a:pt x="1771934" y="4863687"/>
                  <a:pt x="1764859" y="4877975"/>
                  <a:pt x="1787611" y="4843849"/>
                </a:cubicBezTo>
                <a:cubicBezTo>
                  <a:pt x="1805443" y="4772511"/>
                  <a:pt x="1783607" y="4849736"/>
                  <a:pt x="1812324" y="4777946"/>
                </a:cubicBezTo>
                <a:cubicBezTo>
                  <a:pt x="1818774" y="4761821"/>
                  <a:pt x="1828800" y="4728519"/>
                  <a:pt x="1828800" y="4728519"/>
                </a:cubicBezTo>
                <a:cubicBezTo>
                  <a:pt x="1833424" y="4682284"/>
                  <a:pt x="1838282" y="4626857"/>
                  <a:pt x="1845275" y="4580238"/>
                </a:cubicBezTo>
                <a:cubicBezTo>
                  <a:pt x="1850230" y="4547202"/>
                  <a:pt x="1851187" y="4513076"/>
                  <a:pt x="1861751" y="4481384"/>
                </a:cubicBezTo>
                <a:cubicBezTo>
                  <a:pt x="1873569" y="4445929"/>
                  <a:pt x="1867883" y="4465094"/>
                  <a:pt x="1878227" y="4423719"/>
                </a:cubicBezTo>
                <a:cubicBezTo>
                  <a:pt x="1892178" y="4312115"/>
                  <a:pt x="1879609" y="4399642"/>
                  <a:pt x="1894702" y="4316627"/>
                </a:cubicBezTo>
                <a:cubicBezTo>
                  <a:pt x="1897690" y="4300193"/>
                  <a:pt x="1899664" y="4283579"/>
                  <a:pt x="1902940" y="4267200"/>
                </a:cubicBezTo>
                <a:cubicBezTo>
                  <a:pt x="1905160" y="4256098"/>
                  <a:pt x="1909317" y="4245417"/>
                  <a:pt x="1911178" y="4234249"/>
                </a:cubicBezTo>
                <a:cubicBezTo>
                  <a:pt x="1917562" y="4195944"/>
                  <a:pt x="1922162" y="4157362"/>
                  <a:pt x="1927654" y="4118919"/>
                </a:cubicBezTo>
                <a:lnTo>
                  <a:pt x="1935892" y="4061254"/>
                </a:lnTo>
                <a:cubicBezTo>
                  <a:pt x="1938638" y="4042032"/>
                  <a:pt x="1941721" y="4022856"/>
                  <a:pt x="1944129" y="4003589"/>
                </a:cubicBezTo>
                <a:cubicBezTo>
                  <a:pt x="1946875" y="3981622"/>
                  <a:pt x="1948287" y="3959446"/>
                  <a:pt x="1952367" y="3937687"/>
                </a:cubicBezTo>
                <a:cubicBezTo>
                  <a:pt x="1956540" y="3915431"/>
                  <a:pt x="1958716" y="3892037"/>
                  <a:pt x="1968843" y="3871784"/>
                </a:cubicBezTo>
                <a:cubicBezTo>
                  <a:pt x="1977107" y="3855257"/>
                  <a:pt x="1988698" y="3828670"/>
                  <a:pt x="2001794" y="3814119"/>
                </a:cubicBezTo>
                <a:cubicBezTo>
                  <a:pt x="2019979" y="3793913"/>
                  <a:pt x="2040237" y="3775676"/>
                  <a:pt x="2059459" y="3756454"/>
                </a:cubicBezTo>
                <a:lnTo>
                  <a:pt x="2092411" y="3723503"/>
                </a:lnTo>
                <a:cubicBezTo>
                  <a:pt x="2100649" y="3715265"/>
                  <a:pt x="2111914" y="3709209"/>
                  <a:pt x="2117124" y="3698789"/>
                </a:cubicBezTo>
                <a:cubicBezTo>
                  <a:pt x="2128108" y="3676822"/>
                  <a:pt x="2137439" y="3653947"/>
                  <a:pt x="2150075" y="3632887"/>
                </a:cubicBezTo>
                <a:cubicBezTo>
                  <a:pt x="2179883" y="3583207"/>
                  <a:pt x="2165907" y="3605019"/>
                  <a:pt x="2191265" y="3566984"/>
                </a:cubicBezTo>
                <a:cubicBezTo>
                  <a:pt x="2211001" y="3488032"/>
                  <a:pt x="2184962" y="3585890"/>
                  <a:pt x="2215978" y="3492843"/>
                </a:cubicBezTo>
                <a:cubicBezTo>
                  <a:pt x="2219558" y="3482102"/>
                  <a:pt x="2221106" y="3470778"/>
                  <a:pt x="2224216" y="3459892"/>
                </a:cubicBezTo>
                <a:cubicBezTo>
                  <a:pt x="2226602" y="3451543"/>
                  <a:pt x="2230169" y="3443556"/>
                  <a:pt x="2232454" y="3435179"/>
                </a:cubicBezTo>
                <a:cubicBezTo>
                  <a:pt x="2260328" y="3332973"/>
                  <a:pt x="2238205" y="3401449"/>
                  <a:pt x="2257167" y="3344562"/>
                </a:cubicBezTo>
                <a:cubicBezTo>
                  <a:pt x="2262659" y="3262184"/>
                  <a:pt x="2247534" y="3175751"/>
                  <a:pt x="2273643" y="3097427"/>
                </a:cubicBezTo>
                <a:lnTo>
                  <a:pt x="2290119" y="3048000"/>
                </a:lnTo>
                <a:cubicBezTo>
                  <a:pt x="2292865" y="3028778"/>
                  <a:pt x="2295164" y="3009488"/>
                  <a:pt x="2298356" y="2990335"/>
                </a:cubicBezTo>
                <a:cubicBezTo>
                  <a:pt x="2303488" y="2959541"/>
                  <a:pt x="2312780" y="2919779"/>
                  <a:pt x="2323070" y="2891481"/>
                </a:cubicBezTo>
                <a:cubicBezTo>
                  <a:pt x="2327267" y="2879940"/>
                  <a:pt x="2334054" y="2869514"/>
                  <a:pt x="2339546" y="2858530"/>
                </a:cubicBezTo>
                <a:cubicBezTo>
                  <a:pt x="2344589" y="2828276"/>
                  <a:pt x="2349117" y="2797833"/>
                  <a:pt x="2356021" y="2767914"/>
                </a:cubicBezTo>
                <a:cubicBezTo>
                  <a:pt x="2361113" y="2745850"/>
                  <a:pt x="2367405" y="2724075"/>
                  <a:pt x="2372497" y="2702011"/>
                </a:cubicBezTo>
                <a:cubicBezTo>
                  <a:pt x="2375645" y="2688368"/>
                  <a:pt x="2378230" y="2674598"/>
                  <a:pt x="2380735" y="2660822"/>
                </a:cubicBezTo>
                <a:cubicBezTo>
                  <a:pt x="2383723" y="2644388"/>
                  <a:pt x="2385350" y="2627700"/>
                  <a:pt x="2388973" y="2611395"/>
                </a:cubicBezTo>
                <a:cubicBezTo>
                  <a:pt x="2390857" y="2602918"/>
                  <a:pt x="2394465" y="2594919"/>
                  <a:pt x="2397211" y="2586681"/>
                </a:cubicBezTo>
                <a:cubicBezTo>
                  <a:pt x="2399957" y="2534508"/>
                  <a:pt x="2405448" y="2482407"/>
                  <a:pt x="2405448" y="2430162"/>
                </a:cubicBezTo>
                <a:cubicBezTo>
                  <a:pt x="2405448" y="1948112"/>
                  <a:pt x="2409854" y="2034342"/>
                  <a:pt x="2388973" y="1762897"/>
                </a:cubicBezTo>
                <a:cubicBezTo>
                  <a:pt x="2386227" y="1683265"/>
                  <a:pt x="2384923" y="1603570"/>
                  <a:pt x="2380735" y="1524000"/>
                </a:cubicBezTo>
                <a:cubicBezTo>
                  <a:pt x="2379428" y="1499169"/>
                  <a:pt x="2374562" y="1474640"/>
                  <a:pt x="2372497" y="1449860"/>
                </a:cubicBezTo>
                <a:cubicBezTo>
                  <a:pt x="2369069" y="1408722"/>
                  <a:pt x="2367425" y="1367451"/>
                  <a:pt x="2364259" y="1326292"/>
                </a:cubicBezTo>
                <a:cubicBezTo>
                  <a:pt x="2357596" y="1239669"/>
                  <a:pt x="2358176" y="1250766"/>
                  <a:pt x="2347784" y="1178011"/>
                </a:cubicBezTo>
                <a:cubicBezTo>
                  <a:pt x="2345038" y="1068173"/>
                  <a:pt x="2341276" y="958356"/>
                  <a:pt x="2339546" y="848497"/>
                </a:cubicBezTo>
                <a:cubicBezTo>
                  <a:pt x="2335784" y="609614"/>
                  <a:pt x="2336501" y="370662"/>
                  <a:pt x="2331308" y="131806"/>
                </a:cubicBezTo>
                <a:cubicBezTo>
                  <a:pt x="2330375" y="88897"/>
                  <a:pt x="2321668" y="90301"/>
                  <a:pt x="2298356" y="57665"/>
                </a:cubicBezTo>
                <a:cubicBezTo>
                  <a:pt x="2292601" y="49609"/>
                  <a:pt x="2290276" y="38199"/>
                  <a:pt x="2281881" y="32952"/>
                </a:cubicBezTo>
                <a:cubicBezTo>
                  <a:pt x="2267154" y="23748"/>
                  <a:pt x="2248930" y="21968"/>
                  <a:pt x="2232454" y="16476"/>
                </a:cubicBezTo>
                <a:cubicBezTo>
                  <a:pt x="2197001" y="4658"/>
                  <a:pt x="2216162" y="10344"/>
                  <a:pt x="2174789" y="0"/>
                </a:cubicBezTo>
                <a:cubicBezTo>
                  <a:pt x="2128556" y="4623"/>
                  <a:pt x="2087695" y="6895"/>
                  <a:pt x="2042984" y="16476"/>
                </a:cubicBezTo>
                <a:cubicBezTo>
                  <a:pt x="1976766" y="30666"/>
                  <a:pt x="1845592" y="71311"/>
                  <a:pt x="1804086" y="82379"/>
                </a:cubicBezTo>
                <a:cubicBezTo>
                  <a:pt x="1779625" y="88902"/>
                  <a:pt x="1754110" y="91303"/>
                  <a:pt x="1729946" y="98854"/>
                </a:cubicBezTo>
                <a:cubicBezTo>
                  <a:pt x="1651670" y="123315"/>
                  <a:pt x="1694227" y="120830"/>
                  <a:pt x="1622854" y="148281"/>
                </a:cubicBezTo>
                <a:cubicBezTo>
                  <a:pt x="1604196" y="155457"/>
                  <a:pt x="1584475" y="159497"/>
                  <a:pt x="1565189" y="164757"/>
                </a:cubicBezTo>
                <a:cubicBezTo>
                  <a:pt x="1554266" y="167736"/>
                  <a:pt x="1543082" y="169742"/>
                  <a:pt x="1532238" y="172995"/>
                </a:cubicBezTo>
                <a:cubicBezTo>
                  <a:pt x="1515604" y="177985"/>
                  <a:pt x="1482811" y="189470"/>
                  <a:pt x="1482811" y="189470"/>
                </a:cubicBezTo>
                <a:cubicBezTo>
                  <a:pt x="1474573" y="194962"/>
                  <a:pt x="1466953" y="201518"/>
                  <a:pt x="1458097" y="205946"/>
                </a:cubicBezTo>
                <a:cubicBezTo>
                  <a:pt x="1444928" y="212531"/>
                  <a:pt x="1412751" y="218902"/>
                  <a:pt x="1400432" y="222422"/>
                </a:cubicBezTo>
                <a:cubicBezTo>
                  <a:pt x="1317744" y="246047"/>
                  <a:pt x="1445730" y="213159"/>
                  <a:pt x="1342767" y="238897"/>
                </a:cubicBezTo>
                <a:cubicBezTo>
                  <a:pt x="1280521" y="270021"/>
                  <a:pt x="1300188" y="262343"/>
                  <a:pt x="1227438" y="288325"/>
                </a:cubicBezTo>
                <a:cubicBezTo>
                  <a:pt x="1215469" y="292600"/>
                  <a:pt x="1163436" y="310876"/>
                  <a:pt x="1145059" y="313038"/>
                </a:cubicBezTo>
                <a:cubicBezTo>
                  <a:pt x="1109501" y="317221"/>
                  <a:pt x="1073664" y="318530"/>
                  <a:pt x="1037967" y="321276"/>
                </a:cubicBezTo>
                <a:lnTo>
                  <a:pt x="576648" y="313038"/>
                </a:lnTo>
                <a:cubicBezTo>
                  <a:pt x="516195" y="311488"/>
                  <a:pt x="455889" y="304800"/>
                  <a:pt x="395416" y="304800"/>
                </a:cubicBezTo>
                <a:cubicBezTo>
                  <a:pt x="307503" y="304800"/>
                  <a:pt x="219675" y="310292"/>
                  <a:pt x="131805" y="313038"/>
                </a:cubicBezTo>
                <a:cubicBezTo>
                  <a:pt x="120821" y="315784"/>
                  <a:pt x="109455" y="317301"/>
                  <a:pt x="98854" y="321276"/>
                </a:cubicBezTo>
                <a:cubicBezTo>
                  <a:pt x="68699" y="332584"/>
                  <a:pt x="58870" y="343026"/>
                  <a:pt x="32951" y="362465"/>
                </a:cubicBezTo>
                <a:cubicBezTo>
                  <a:pt x="27459" y="373449"/>
                  <a:pt x="20787" y="383918"/>
                  <a:pt x="16475" y="395416"/>
                </a:cubicBezTo>
                <a:cubicBezTo>
                  <a:pt x="12500" y="406017"/>
                  <a:pt x="11348" y="417482"/>
                  <a:pt x="8238" y="428368"/>
                </a:cubicBezTo>
                <a:cubicBezTo>
                  <a:pt x="5853" y="436717"/>
                  <a:pt x="2746" y="444843"/>
                  <a:pt x="0" y="453081"/>
                </a:cubicBezTo>
                <a:cubicBezTo>
                  <a:pt x="3483" y="484430"/>
                  <a:pt x="-3226" y="527488"/>
                  <a:pt x="24713" y="551935"/>
                </a:cubicBezTo>
                <a:cubicBezTo>
                  <a:pt x="39615" y="564974"/>
                  <a:pt x="74140" y="584887"/>
                  <a:pt x="74140" y="584887"/>
                </a:cubicBezTo>
                <a:cubicBezTo>
                  <a:pt x="115047" y="646244"/>
                  <a:pt x="62472" y="570885"/>
                  <a:pt x="115329" y="634314"/>
                </a:cubicBezTo>
                <a:lnTo>
                  <a:pt x="115329" y="6343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7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5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A </a:t>
            </a:r>
            <a:r>
              <a:rPr lang="pt-BR" sz="1400" u="sng" dirty="0" smtClean="0"/>
              <a:t>membrana sinovial </a:t>
            </a:r>
            <a:r>
              <a:rPr lang="pt-BR" sz="1400" dirty="0" smtClean="0"/>
              <a:t>representa a parte interna da cápsula articula nas articulações sinoviais. Ela é responsável pela produção do líquido sinovial encontrado no interior da cavidade articular, sendo vascularizada mas não possui muita sensibilidade, diferente da </a:t>
            </a:r>
            <a:r>
              <a:rPr lang="pt-BR" sz="1400" u="sng" dirty="0" smtClean="0"/>
              <a:t>cápsula fibrosa externa</a:t>
            </a:r>
            <a:r>
              <a:rPr lang="pt-BR" sz="1400" dirty="0" smtClean="0"/>
              <a:t> que é muito sensível à dor, como por exemplo, nos casos de estiramento da cápsula articular.</a:t>
            </a:r>
            <a:endParaRPr lang="pt-BR" sz="1400" dirty="0"/>
          </a:p>
        </p:txBody>
      </p:sp>
      <p:pic>
        <p:nvPicPr>
          <p:cNvPr id="5" name="Google Shape;186;p2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815546"/>
            <a:ext cx="3143141" cy="5001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0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1782537" y="1690688"/>
            <a:ext cx="2297240" cy="23229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2400" dirty="0"/>
              <a:t>A. </a:t>
            </a:r>
            <a:r>
              <a:rPr lang="pt-BR" sz="2400" dirty="0" err="1"/>
              <a:t>Epimísio</a:t>
            </a:r>
            <a:endParaRPr sz="2400" dirty="0"/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2400" dirty="0"/>
              <a:t>B. Perimísio</a:t>
            </a:r>
            <a:endParaRPr dirty="0"/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2400" dirty="0"/>
              <a:t>C. Fascículo</a:t>
            </a:r>
            <a:endParaRPr dirty="0"/>
          </a:p>
          <a:p>
            <a:pPr marL="0" indent="0">
              <a:buClr>
                <a:schemeClr val="dk1"/>
              </a:buClr>
              <a:buSzPts val="2400"/>
              <a:buNone/>
            </a:pPr>
            <a:r>
              <a:rPr lang="pt-BR" sz="2400" dirty="0"/>
              <a:t>D. </a:t>
            </a:r>
            <a:r>
              <a:rPr lang="pt-BR" sz="2400" dirty="0" err="1"/>
              <a:t>Endomísio</a:t>
            </a:r>
            <a:endParaRPr sz="2400" dirty="0"/>
          </a:p>
        </p:txBody>
      </p:sp>
      <p:sp>
        <p:nvSpPr>
          <p:cNvPr id="270" name="Google Shape;270;p31"/>
          <p:cNvSpPr/>
          <p:nvPr/>
        </p:nvSpPr>
        <p:spPr>
          <a:xfrm>
            <a:off x="5983402" y="3632087"/>
            <a:ext cx="1513115" cy="5846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6764621" y="3429002"/>
            <a:ext cx="833609" cy="5846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10" descr="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1" y="1196976"/>
            <a:ext cx="5292725" cy="5445125"/>
          </a:xfrm>
          <a:prstGeom prst="rect">
            <a:avLst/>
          </a:prstGeom>
        </p:spPr>
      </p:pic>
      <p:cxnSp>
        <p:nvCxnSpPr>
          <p:cNvPr id="10" name="Google Shape;272;p31"/>
          <p:cNvCxnSpPr/>
          <p:nvPr/>
        </p:nvCxnSpPr>
        <p:spPr>
          <a:xfrm>
            <a:off x="4613077" y="3140969"/>
            <a:ext cx="1238647" cy="138161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Forma livre 3"/>
          <p:cNvSpPr/>
          <p:nvPr/>
        </p:nvSpPr>
        <p:spPr>
          <a:xfrm>
            <a:off x="5190309" y="1340769"/>
            <a:ext cx="4702628" cy="2055223"/>
          </a:xfrm>
          <a:custGeom>
            <a:avLst/>
            <a:gdLst>
              <a:gd name="connsiteX0" fmla="*/ 1045028 w 4702628"/>
              <a:gd name="connsiteY0" fmla="*/ 1027612 h 2055223"/>
              <a:gd name="connsiteX1" fmla="*/ 1045028 w 4702628"/>
              <a:gd name="connsiteY1" fmla="*/ 1027612 h 2055223"/>
              <a:gd name="connsiteX2" fmla="*/ 1097280 w 4702628"/>
              <a:gd name="connsiteY2" fmla="*/ 975360 h 2055223"/>
              <a:gd name="connsiteX3" fmla="*/ 1123405 w 4702628"/>
              <a:gd name="connsiteY3" fmla="*/ 923109 h 2055223"/>
              <a:gd name="connsiteX4" fmla="*/ 1140822 w 4702628"/>
              <a:gd name="connsiteY4" fmla="*/ 896983 h 2055223"/>
              <a:gd name="connsiteX5" fmla="*/ 1149531 w 4702628"/>
              <a:gd name="connsiteY5" fmla="*/ 870857 h 2055223"/>
              <a:gd name="connsiteX6" fmla="*/ 1184365 w 4702628"/>
              <a:gd name="connsiteY6" fmla="*/ 862149 h 2055223"/>
              <a:gd name="connsiteX7" fmla="*/ 1410788 w 4702628"/>
              <a:gd name="connsiteY7" fmla="*/ 853440 h 2055223"/>
              <a:gd name="connsiteX8" fmla="*/ 1471748 w 4702628"/>
              <a:gd name="connsiteY8" fmla="*/ 827314 h 2055223"/>
              <a:gd name="connsiteX9" fmla="*/ 1445622 w 4702628"/>
              <a:gd name="connsiteY9" fmla="*/ 705394 h 2055223"/>
              <a:gd name="connsiteX10" fmla="*/ 1436914 w 4702628"/>
              <a:gd name="connsiteY10" fmla="*/ 679269 h 2055223"/>
              <a:gd name="connsiteX11" fmla="*/ 1445622 w 4702628"/>
              <a:gd name="connsiteY11" fmla="*/ 592183 h 2055223"/>
              <a:gd name="connsiteX12" fmla="*/ 1471748 w 4702628"/>
              <a:gd name="connsiteY12" fmla="*/ 583474 h 2055223"/>
              <a:gd name="connsiteX13" fmla="*/ 1611085 w 4702628"/>
              <a:gd name="connsiteY13" fmla="*/ 574766 h 2055223"/>
              <a:gd name="connsiteX14" fmla="*/ 1654628 w 4702628"/>
              <a:gd name="connsiteY14" fmla="*/ 557349 h 2055223"/>
              <a:gd name="connsiteX15" fmla="*/ 1706880 w 4702628"/>
              <a:gd name="connsiteY15" fmla="*/ 548640 h 2055223"/>
              <a:gd name="connsiteX16" fmla="*/ 1750422 w 4702628"/>
              <a:gd name="connsiteY16" fmla="*/ 496389 h 2055223"/>
              <a:gd name="connsiteX17" fmla="*/ 1785257 w 4702628"/>
              <a:gd name="connsiteY17" fmla="*/ 461554 h 2055223"/>
              <a:gd name="connsiteX18" fmla="*/ 1828800 w 4702628"/>
              <a:gd name="connsiteY18" fmla="*/ 418012 h 2055223"/>
              <a:gd name="connsiteX19" fmla="*/ 1872342 w 4702628"/>
              <a:gd name="connsiteY19" fmla="*/ 374469 h 2055223"/>
              <a:gd name="connsiteX20" fmla="*/ 1889760 w 4702628"/>
              <a:gd name="connsiteY20" fmla="*/ 357052 h 2055223"/>
              <a:gd name="connsiteX21" fmla="*/ 1915885 w 4702628"/>
              <a:gd name="connsiteY21" fmla="*/ 348343 h 2055223"/>
              <a:gd name="connsiteX22" fmla="*/ 2151017 w 4702628"/>
              <a:gd name="connsiteY22" fmla="*/ 357052 h 2055223"/>
              <a:gd name="connsiteX23" fmla="*/ 2229394 w 4702628"/>
              <a:gd name="connsiteY23" fmla="*/ 374469 h 2055223"/>
              <a:gd name="connsiteX24" fmla="*/ 2264228 w 4702628"/>
              <a:gd name="connsiteY24" fmla="*/ 383177 h 2055223"/>
              <a:gd name="connsiteX25" fmla="*/ 2316480 w 4702628"/>
              <a:gd name="connsiteY25" fmla="*/ 418012 h 2055223"/>
              <a:gd name="connsiteX26" fmla="*/ 2377440 w 4702628"/>
              <a:gd name="connsiteY26" fmla="*/ 452846 h 2055223"/>
              <a:gd name="connsiteX27" fmla="*/ 2403565 w 4702628"/>
              <a:gd name="connsiteY27" fmla="*/ 478972 h 2055223"/>
              <a:gd name="connsiteX28" fmla="*/ 2412274 w 4702628"/>
              <a:gd name="connsiteY28" fmla="*/ 661852 h 2055223"/>
              <a:gd name="connsiteX29" fmla="*/ 2386148 w 4702628"/>
              <a:gd name="connsiteY29" fmla="*/ 740229 h 2055223"/>
              <a:gd name="connsiteX30" fmla="*/ 2351314 w 4702628"/>
              <a:gd name="connsiteY30" fmla="*/ 775063 h 2055223"/>
              <a:gd name="connsiteX31" fmla="*/ 2281645 w 4702628"/>
              <a:gd name="connsiteY31" fmla="*/ 757646 h 2055223"/>
              <a:gd name="connsiteX32" fmla="*/ 2238102 w 4702628"/>
              <a:gd name="connsiteY32" fmla="*/ 809897 h 2055223"/>
              <a:gd name="connsiteX33" fmla="*/ 2246811 w 4702628"/>
              <a:gd name="connsiteY33" fmla="*/ 853440 h 2055223"/>
              <a:gd name="connsiteX34" fmla="*/ 2272937 w 4702628"/>
              <a:gd name="connsiteY34" fmla="*/ 984069 h 2055223"/>
              <a:gd name="connsiteX35" fmla="*/ 2246811 w 4702628"/>
              <a:gd name="connsiteY35" fmla="*/ 1018903 h 2055223"/>
              <a:gd name="connsiteX36" fmla="*/ 2272937 w 4702628"/>
              <a:gd name="connsiteY36" fmla="*/ 1027612 h 2055223"/>
              <a:gd name="connsiteX37" fmla="*/ 2420982 w 4702628"/>
              <a:gd name="connsiteY37" fmla="*/ 1045029 h 2055223"/>
              <a:gd name="connsiteX38" fmla="*/ 2438400 w 4702628"/>
              <a:gd name="connsiteY38" fmla="*/ 1105989 h 2055223"/>
              <a:gd name="connsiteX39" fmla="*/ 2455817 w 4702628"/>
              <a:gd name="connsiteY39" fmla="*/ 1158240 h 2055223"/>
              <a:gd name="connsiteX40" fmla="*/ 2473234 w 4702628"/>
              <a:gd name="connsiteY40" fmla="*/ 1184366 h 2055223"/>
              <a:gd name="connsiteX41" fmla="*/ 2490651 w 4702628"/>
              <a:gd name="connsiteY41" fmla="*/ 1254034 h 2055223"/>
              <a:gd name="connsiteX42" fmla="*/ 2508068 w 4702628"/>
              <a:gd name="connsiteY42" fmla="*/ 1306286 h 2055223"/>
              <a:gd name="connsiteX43" fmla="*/ 2516777 w 4702628"/>
              <a:gd name="connsiteY43" fmla="*/ 1332412 h 2055223"/>
              <a:gd name="connsiteX44" fmla="*/ 2577737 w 4702628"/>
              <a:gd name="connsiteY44" fmla="*/ 1358537 h 2055223"/>
              <a:gd name="connsiteX45" fmla="*/ 2629988 w 4702628"/>
              <a:gd name="connsiteY45" fmla="*/ 1375954 h 2055223"/>
              <a:gd name="connsiteX46" fmla="*/ 2734491 w 4702628"/>
              <a:gd name="connsiteY46" fmla="*/ 1367246 h 2055223"/>
              <a:gd name="connsiteX47" fmla="*/ 2908662 w 4702628"/>
              <a:gd name="connsiteY47" fmla="*/ 1384663 h 2055223"/>
              <a:gd name="connsiteX48" fmla="*/ 2952205 w 4702628"/>
              <a:gd name="connsiteY48" fmla="*/ 1410789 h 2055223"/>
              <a:gd name="connsiteX49" fmla="*/ 3117668 w 4702628"/>
              <a:gd name="connsiteY49" fmla="*/ 1436914 h 2055223"/>
              <a:gd name="connsiteX50" fmla="*/ 3152502 w 4702628"/>
              <a:gd name="connsiteY50" fmla="*/ 1445623 h 2055223"/>
              <a:gd name="connsiteX51" fmla="*/ 3178628 w 4702628"/>
              <a:gd name="connsiteY51" fmla="*/ 1454332 h 2055223"/>
              <a:gd name="connsiteX52" fmla="*/ 3370217 w 4702628"/>
              <a:gd name="connsiteY52" fmla="*/ 1463040 h 2055223"/>
              <a:gd name="connsiteX53" fmla="*/ 3474720 w 4702628"/>
              <a:gd name="connsiteY53" fmla="*/ 1480457 h 2055223"/>
              <a:gd name="connsiteX54" fmla="*/ 3535680 w 4702628"/>
              <a:gd name="connsiteY54" fmla="*/ 1506583 h 2055223"/>
              <a:gd name="connsiteX55" fmla="*/ 3579222 w 4702628"/>
              <a:gd name="connsiteY55" fmla="*/ 1524000 h 2055223"/>
              <a:gd name="connsiteX56" fmla="*/ 3605348 w 4702628"/>
              <a:gd name="connsiteY56" fmla="*/ 1532709 h 2055223"/>
              <a:gd name="connsiteX57" fmla="*/ 3640182 w 4702628"/>
              <a:gd name="connsiteY57" fmla="*/ 1550126 h 2055223"/>
              <a:gd name="connsiteX58" fmla="*/ 3718560 w 4702628"/>
              <a:gd name="connsiteY58" fmla="*/ 1584960 h 2055223"/>
              <a:gd name="connsiteX59" fmla="*/ 3727268 w 4702628"/>
              <a:gd name="connsiteY59" fmla="*/ 1611086 h 2055223"/>
              <a:gd name="connsiteX60" fmla="*/ 3762102 w 4702628"/>
              <a:gd name="connsiteY60" fmla="*/ 1672046 h 2055223"/>
              <a:gd name="connsiteX61" fmla="*/ 3779520 w 4702628"/>
              <a:gd name="connsiteY61" fmla="*/ 1689463 h 2055223"/>
              <a:gd name="connsiteX62" fmla="*/ 3814354 w 4702628"/>
              <a:gd name="connsiteY62" fmla="*/ 1759132 h 2055223"/>
              <a:gd name="connsiteX63" fmla="*/ 3840480 w 4702628"/>
              <a:gd name="connsiteY63" fmla="*/ 1776549 h 2055223"/>
              <a:gd name="connsiteX64" fmla="*/ 3875314 w 4702628"/>
              <a:gd name="connsiteY64" fmla="*/ 1785257 h 2055223"/>
              <a:gd name="connsiteX65" fmla="*/ 3944982 w 4702628"/>
              <a:gd name="connsiteY65" fmla="*/ 1820092 h 2055223"/>
              <a:gd name="connsiteX66" fmla="*/ 3997234 w 4702628"/>
              <a:gd name="connsiteY66" fmla="*/ 1846217 h 2055223"/>
              <a:gd name="connsiteX67" fmla="*/ 4040777 w 4702628"/>
              <a:gd name="connsiteY67" fmla="*/ 1898469 h 2055223"/>
              <a:gd name="connsiteX68" fmla="*/ 4084320 w 4702628"/>
              <a:gd name="connsiteY68" fmla="*/ 1942012 h 2055223"/>
              <a:gd name="connsiteX69" fmla="*/ 4127862 w 4702628"/>
              <a:gd name="connsiteY69" fmla="*/ 1985554 h 2055223"/>
              <a:gd name="connsiteX70" fmla="*/ 4145280 w 4702628"/>
              <a:gd name="connsiteY70" fmla="*/ 2002972 h 2055223"/>
              <a:gd name="connsiteX71" fmla="*/ 4197531 w 4702628"/>
              <a:gd name="connsiteY71" fmla="*/ 2020389 h 2055223"/>
              <a:gd name="connsiteX72" fmla="*/ 4223657 w 4702628"/>
              <a:gd name="connsiteY72" fmla="*/ 2029097 h 2055223"/>
              <a:gd name="connsiteX73" fmla="*/ 4249782 w 4702628"/>
              <a:gd name="connsiteY73" fmla="*/ 2037806 h 2055223"/>
              <a:gd name="connsiteX74" fmla="*/ 4380411 w 4702628"/>
              <a:gd name="connsiteY74" fmla="*/ 2055223 h 2055223"/>
              <a:gd name="connsiteX75" fmla="*/ 4467497 w 4702628"/>
              <a:gd name="connsiteY75" fmla="*/ 2046514 h 2055223"/>
              <a:gd name="connsiteX76" fmla="*/ 4563291 w 4702628"/>
              <a:gd name="connsiteY76" fmla="*/ 2029097 h 2055223"/>
              <a:gd name="connsiteX77" fmla="*/ 4632960 w 4702628"/>
              <a:gd name="connsiteY77" fmla="*/ 1976846 h 2055223"/>
              <a:gd name="connsiteX78" fmla="*/ 4659085 w 4702628"/>
              <a:gd name="connsiteY78" fmla="*/ 1959429 h 2055223"/>
              <a:gd name="connsiteX79" fmla="*/ 4676502 w 4702628"/>
              <a:gd name="connsiteY79" fmla="*/ 1933303 h 2055223"/>
              <a:gd name="connsiteX80" fmla="*/ 4693920 w 4702628"/>
              <a:gd name="connsiteY80" fmla="*/ 1915886 h 2055223"/>
              <a:gd name="connsiteX81" fmla="*/ 4702628 w 4702628"/>
              <a:gd name="connsiteY81" fmla="*/ 1881052 h 2055223"/>
              <a:gd name="connsiteX82" fmla="*/ 4693920 w 4702628"/>
              <a:gd name="connsiteY82" fmla="*/ 1820092 h 2055223"/>
              <a:gd name="connsiteX83" fmla="*/ 4685211 w 4702628"/>
              <a:gd name="connsiteY83" fmla="*/ 1793966 h 2055223"/>
              <a:gd name="connsiteX84" fmla="*/ 4659085 w 4702628"/>
              <a:gd name="connsiteY84" fmla="*/ 1689463 h 2055223"/>
              <a:gd name="connsiteX85" fmla="*/ 4641668 w 4702628"/>
              <a:gd name="connsiteY85" fmla="*/ 1654629 h 2055223"/>
              <a:gd name="connsiteX86" fmla="*/ 4624251 w 4702628"/>
              <a:gd name="connsiteY86" fmla="*/ 1602377 h 2055223"/>
              <a:gd name="connsiteX87" fmla="*/ 4606834 w 4702628"/>
              <a:gd name="connsiteY87" fmla="*/ 1567543 h 2055223"/>
              <a:gd name="connsiteX88" fmla="*/ 4598125 w 4702628"/>
              <a:gd name="connsiteY88" fmla="*/ 1532709 h 2055223"/>
              <a:gd name="connsiteX89" fmla="*/ 4554582 w 4702628"/>
              <a:gd name="connsiteY89" fmla="*/ 1471749 h 2055223"/>
              <a:gd name="connsiteX90" fmla="*/ 4511040 w 4702628"/>
              <a:gd name="connsiteY90" fmla="*/ 1436914 h 2055223"/>
              <a:gd name="connsiteX91" fmla="*/ 4493622 w 4702628"/>
              <a:gd name="connsiteY91" fmla="*/ 1410789 h 2055223"/>
              <a:gd name="connsiteX92" fmla="*/ 4450080 w 4702628"/>
              <a:gd name="connsiteY92" fmla="*/ 1358537 h 2055223"/>
              <a:gd name="connsiteX93" fmla="*/ 4371702 w 4702628"/>
              <a:gd name="connsiteY93" fmla="*/ 1297577 h 2055223"/>
              <a:gd name="connsiteX94" fmla="*/ 4258491 w 4702628"/>
              <a:gd name="connsiteY94" fmla="*/ 1201783 h 2055223"/>
              <a:gd name="connsiteX95" fmla="*/ 4214948 w 4702628"/>
              <a:gd name="connsiteY95" fmla="*/ 1175657 h 2055223"/>
              <a:gd name="connsiteX96" fmla="*/ 4127862 w 4702628"/>
              <a:gd name="connsiteY96" fmla="*/ 1105989 h 2055223"/>
              <a:gd name="connsiteX97" fmla="*/ 4032068 w 4702628"/>
              <a:gd name="connsiteY97" fmla="*/ 1045029 h 2055223"/>
              <a:gd name="connsiteX98" fmla="*/ 3927565 w 4702628"/>
              <a:gd name="connsiteY98" fmla="*/ 992777 h 2055223"/>
              <a:gd name="connsiteX99" fmla="*/ 3770811 w 4702628"/>
              <a:gd name="connsiteY99" fmla="*/ 923109 h 2055223"/>
              <a:gd name="connsiteX100" fmla="*/ 3718560 w 4702628"/>
              <a:gd name="connsiteY100" fmla="*/ 896983 h 2055223"/>
              <a:gd name="connsiteX101" fmla="*/ 3570514 w 4702628"/>
              <a:gd name="connsiteY101" fmla="*/ 809897 h 2055223"/>
              <a:gd name="connsiteX102" fmla="*/ 3474720 w 4702628"/>
              <a:gd name="connsiteY102" fmla="*/ 740229 h 2055223"/>
              <a:gd name="connsiteX103" fmla="*/ 3457302 w 4702628"/>
              <a:gd name="connsiteY103" fmla="*/ 714103 h 2055223"/>
              <a:gd name="connsiteX104" fmla="*/ 3378925 w 4702628"/>
              <a:gd name="connsiteY104" fmla="*/ 670560 h 2055223"/>
              <a:gd name="connsiteX105" fmla="*/ 3326674 w 4702628"/>
              <a:gd name="connsiteY105" fmla="*/ 627017 h 2055223"/>
              <a:gd name="connsiteX106" fmla="*/ 3300548 w 4702628"/>
              <a:gd name="connsiteY106" fmla="*/ 600892 h 2055223"/>
              <a:gd name="connsiteX107" fmla="*/ 3204754 w 4702628"/>
              <a:gd name="connsiteY107" fmla="*/ 531223 h 2055223"/>
              <a:gd name="connsiteX108" fmla="*/ 3169920 w 4702628"/>
              <a:gd name="connsiteY108" fmla="*/ 505097 h 2055223"/>
              <a:gd name="connsiteX109" fmla="*/ 3143794 w 4702628"/>
              <a:gd name="connsiteY109" fmla="*/ 487680 h 2055223"/>
              <a:gd name="connsiteX110" fmla="*/ 3108960 w 4702628"/>
              <a:gd name="connsiteY110" fmla="*/ 461554 h 2055223"/>
              <a:gd name="connsiteX111" fmla="*/ 3056708 w 4702628"/>
              <a:gd name="connsiteY111" fmla="*/ 426720 h 2055223"/>
              <a:gd name="connsiteX112" fmla="*/ 3030582 w 4702628"/>
              <a:gd name="connsiteY112" fmla="*/ 383177 h 2055223"/>
              <a:gd name="connsiteX113" fmla="*/ 2995748 w 4702628"/>
              <a:gd name="connsiteY113" fmla="*/ 365760 h 2055223"/>
              <a:gd name="connsiteX114" fmla="*/ 2952205 w 4702628"/>
              <a:gd name="connsiteY114" fmla="*/ 339634 h 2055223"/>
              <a:gd name="connsiteX115" fmla="*/ 2891245 w 4702628"/>
              <a:gd name="connsiteY115" fmla="*/ 313509 h 2055223"/>
              <a:gd name="connsiteX116" fmla="*/ 2830285 w 4702628"/>
              <a:gd name="connsiteY116" fmla="*/ 287383 h 2055223"/>
              <a:gd name="connsiteX117" fmla="*/ 2769325 w 4702628"/>
              <a:gd name="connsiteY117" fmla="*/ 252549 h 2055223"/>
              <a:gd name="connsiteX118" fmla="*/ 2743200 w 4702628"/>
              <a:gd name="connsiteY118" fmla="*/ 235132 h 2055223"/>
              <a:gd name="connsiteX119" fmla="*/ 2682240 w 4702628"/>
              <a:gd name="connsiteY119" fmla="*/ 209006 h 2055223"/>
              <a:gd name="connsiteX120" fmla="*/ 2612571 w 4702628"/>
              <a:gd name="connsiteY120" fmla="*/ 156754 h 2055223"/>
              <a:gd name="connsiteX121" fmla="*/ 2577737 w 4702628"/>
              <a:gd name="connsiteY121" fmla="*/ 139337 h 2055223"/>
              <a:gd name="connsiteX122" fmla="*/ 2542902 w 4702628"/>
              <a:gd name="connsiteY122" fmla="*/ 113212 h 2055223"/>
              <a:gd name="connsiteX123" fmla="*/ 2516777 w 4702628"/>
              <a:gd name="connsiteY123" fmla="*/ 104503 h 2055223"/>
              <a:gd name="connsiteX124" fmla="*/ 2490651 w 4702628"/>
              <a:gd name="connsiteY124" fmla="*/ 87086 h 2055223"/>
              <a:gd name="connsiteX125" fmla="*/ 2386148 w 4702628"/>
              <a:gd name="connsiteY125" fmla="*/ 60960 h 2055223"/>
              <a:gd name="connsiteX126" fmla="*/ 2272937 w 4702628"/>
              <a:gd name="connsiteY126" fmla="*/ 34834 h 2055223"/>
              <a:gd name="connsiteX127" fmla="*/ 2229394 w 4702628"/>
              <a:gd name="connsiteY127" fmla="*/ 26126 h 2055223"/>
              <a:gd name="connsiteX128" fmla="*/ 2133600 w 4702628"/>
              <a:gd name="connsiteY128" fmla="*/ 17417 h 2055223"/>
              <a:gd name="connsiteX129" fmla="*/ 2046514 w 4702628"/>
              <a:gd name="connsiteY129" fmla="*/ 0 h 2055223"/>
              <a:gd name="connsiteX130" fmla="*/ 1698171 w 4702628"/>
              <a:gd name="connsiteY130" fmla="*/ 8709 h 2055223"/>
              <a:gd name="connsiteX131" fmla="*/ 836022 w 4702628"/>
              <a:gd name="connsiteY131" fmla="*/ 17417 h 2055223"/>
              <a:gd name="connsiteX132" fmla="*/ 775062 w 4702628"/>
              <a:gd name="connsiteY132" fmla="*/ 34834 h 2055223"/>
              <a:gd name="connsiteX133" fmla="*/ 687977 w 4702628"/>
              <a:gd name="connsiteY133" fmla="*/ 52252 h 2055223"/>
              <a:gd name="connsiteX134" fmla="*/ 609600 w 4702628"/>
              <a:gd name="connsiteY134" fmla="*/ 87086 h 2055223"/>
              <a:gd name="connsiteX135" fmla="*/ 574765 w 4702628"/>
              <a:gd name="connsiteY135" fmla="*/ 104503 h 2055223"/>
              <a:gd name="connsiteX136" fmla="*/ 548640 w 4702628"/>
              <a:gd name="connsiteY136" fmla="*/ 113212 h 2055223"/>
              <a:gd name="connsiteX137" fmla="*/ 513805 w 4702628"/>
              <a:gd name="connsiteY137" fmla="*/ 130629 h 2055223"/>
              <a:gd name="connsiteX138" fmla="*/ 487680 w 4702628"/>
              <a:gd name="connsiteY138" fmla="*/ 148046 h 2055223"/>
              <a:gd name="connsiteX139" fmla="*/ 435428 w 4702628"/>
              <a:gd name="connsiteY139" fmla="*/ 165463 h 2055223"/>
              <a:gd name="connsiteX140" fmla="*/ 365760 w 4702628"/>
              <a:gd name="connsiteY140" fmla="*/ 209006 h 2055223"/>
              <a:gd name="connsiteX141" fmla="*/ 330925 w 4702628"/>
              <a:gd name="connsiteY141" fmla="*/ 226423 h 2055223"/>
              <a:gd name="connsiteX142" fmla="*/ 278674 w 4702628"/>
              <a:gd name="connsiteY142" fmla="*/ 261257 h 2055223"/>
              <a:gd name="connsiteX143" fmla="*/ 252548 w 4702628"/>
              <a:gd name="connsiteY143" fmla="*/ 278674 h 2055223"/>
              <a:gd name="connsiteX144" fmla="*/ 217714 w 4702628"/>
              <a:gd name="connsiteY144" fmla="*/ 304800 h 2055223"/>
              <a:gd name="connsiteX145" fmla="*/ 182880 w 4702628"/>
              <a:gd name="connsiteY145" fmla="*/ 313509 h 2055223"/>
              <a:gd name="connsiteX146" fmla="*/ 165462 w 4702628"/>
              <a:gd name="connsiteY146" fmla="*/ 330926 h 2055223"/>
              <a:gd name="connsiteX147" fmla="*/ 69668 w 4702628"/>
              <a:gd name="connsiteY147" fmla="*/ 400594 h 2055223"/>
              <a:gd name="connsiteX148" fmla="*/ 17417 w 4702628"/>
              <a:gd name="connsiteY148" fmla="*/ 452846 h 2055223"/>
              <a:gd name="connsiteX149" fmla="*/ 0 w 4702628"/>
              <a:gd name="connsiteY149" fmla="*/ 513806 h 2055223"/>
              <a:gd name="connsiteX150" fmla="*/ 8708 w 4702628"/>
              <a:gd name="connsiteY150" fmla="*/ 827314 h 2055223"/>
              <a:gd name="connsiteX151" fmla="*/ 34834 w 4702628"/>
              <a:gd name="connsiteY151" fmla="*/ 975360 h 2055223"/>
              <a:gd name="connsiteX152" fmla="*/ 43542 w 4702628"/>
              <a:gd name="connsiteY152" fmla="*/ 1010194 h 2055223"/>
              <a:gd name="connsiteX153" fmla="*/ 60960 w 4702628"/>
              <a:gd name="connsiteY153" fmla="*/ 1053737 h 2055223"/>
              <a:gd name="connsiteX154" fmla="*/ 87085 w 4702628"/>
              <a:gd name="connsiteY154" fmla="*/ 1079863 h 2055223"/>
              <a:gd name="connsiteX155" fmla="*/ 95794 w 4702628"/>
              <a:gd name="connsiteY155" fmla="*/ 1114697 h 2055223"/>
              <a:gd name="connsiteX156" fmla="*/ 121920 w 4702628"/>
              <a:gd name="connsiteY156" fmla="*/ 1140823 h 2055223"/>
              <a:gd name="connsiteX157" fmla="*/ 139337 w 4702628"/>
              <a:gd name="connsiteY157" fmla="*/ 1175657 h 2055223"/>
              <a:gd name="connsiteX158" fmla="*/ 156754 w 4702628"/>
              <a:gd name="connsiteY158" fmla="*/ 1245326 h 2055223"/>
              <a:gd name="connsiteX159" fmla="*/ 165462 w 4702628"/>
              <a:gd name="connsiteY159" fmla="*/ 1271452 h 2055223"/>
              <a:gd name="connsiteX160" fmla="*/ 200297 w 4702628"/>
              <a:gd name="connsiteY160" fmla="*/ 1384663 h 2055223"/>
              <a:gd name="connsiteX161" fmla="*/ 217714 w 4702628"/>
              <a:gd name="connsiteY161" fmla="*/ 1454332 h 2055223"/>
              <a:gd name="connsiteX162" fmla="*/ 261257 w 4702628"/>
              <a:gd name="connsiteY162" fmla="*/ 1532709 h 2055223"/>
              <a:gd name="connsiteX163" fmla="*/ 296091 w 4702628"/>
              <a:gd name="connsiteY163" fmla="*/ 1637212 h 2055223"/>
              <a:gd name="connsiteX164" fmla="*/ 322217 w 4702628"/>
              <a:gd name="connsiteY164" fmla="*/ 1802674 h 2055223"/>
              <a:gd name="connsiteX165" fmla="*/ 461554 w 4702628"/>
              <a:gd name="connsiteY165" fmla="*/ 1820092 h 2055223"/>
              <a:gd name="connsiteX166" fmla="*/ 522514 w 4702628"/>
              <a:gd name="connsiteY166" fmla="*/ 1828800 h 2055223"/>
              <a:gd name="connsiteX167" fmla="*/ 600891 w 4702628"/>
              <a:gd name="connsiteY167" fmla="*/ 1846217 h 2055223"/>
              <a:gd name="connsiteX168" fmla="*/ 731520 w 4702628"/>
              <a:gd name="connsiteY168" fmla="*/ 1837509 h 2055223"/>
              <a:gd name="connsiteX169" fmla="*/ 757645 w 4702628"/>
              <a:gd name="connsiteY169" fmla="*/ 1828800 h 2055223"/>
              <a:gd name="connsiteX170" fmla="*/ 801188 w 4702628"/>
              <a:gd name="connsiteY170" fmla="*/ 1785257 h 2055223"/>
              <a:gd name="connsiteX171" fmla="*/ 827314 w 4702628"/>
              <a:gd name="connsiteY171" fmla="*/ 1733006 h 2055223"/>
              <a:gd name="connsiteX172" fmla="*/ 844731 w 4702628"/>
              <a:gd name="connsiteY172" fmla="*/ 1698172 h 2055223"/>
              <a:gd name="connsiteX173" fmla="*/ 862148 w 4702628"/>
              <a:gd name="connsiteY173" fmla="*/ 1680754 h 2055223"/>
              <a:gd name="connsiteX174" fmla="*/ 931817 w 4702628"/>
              <a:gd name="connsiteY174" fmla="*/ 1602377 h 2055223"/>
              <a:gd name="connsiteX175" fmla="*/ 966651 w 4702628"/>
              <a:gd name="connsiteY175" fmla="*/ 1584960 h 2055223"/>
              <a:gd name="connsiteX176" fmla="*/ 992777 w 4702628"/>
              <a:gd name="connsiteY176" fmla="*/ 1515292 h 2055223"/>
              <a:gd name="connsiteX177" fmla="*/ 1001485 w 4702628"/>
              <a:gd name="connsiteY177" fmla="*/ 1480457 h 2055223"/>
              <a:gd name="connsiteX178" fmla="*/ 1010194 w 4702628"/>
              <a:gd name="connsiteY178" fmla="*/ 1454332 h 2055223"/>
              <a:gd name="connsiteX179" fmla="*/ 1027611 w 4702628"/>
              <a:gd name="connsiteY179" fmla="*/ 1375954 h 2055223"/>
              <a:gd name="connsiteX180" fmla="*/ 1036320 w 4702628"/>
              <a:gd name="connsiteY180" fmla="*/ 1341120 h 2055223"/>
              <a:gd name="connsiteX181" fmla="*/ 1053737 w 4702628"/>
              <a:gd name="connsiteY181" fmla="*/ 1314994 h 2055223"/>
              <a:gd name="connsiteX182" fmla="*/ 1062445 w 4702628"/>
              <a:gd name="connsiteY182" fmla="*/ 1288869 h 2055223"/>
              <a:gd name="connsiteX183" fmla="*/ 1079862 w 4702628"/>
              <a:gd name="connsiteY183" fmla="*/ 1262743 h 2055223"/>
              <a:gd name="connsiteX184" fmla="*/ 1088571 w 4702628"/>
              <a:gd name="connsiteY184" fmla="*/ 1140823 h 2055223"/>
              <a:gd name="connsiteX185" fmla="*/ 1105988 w 4702628"/>
              <a:gd name="connsiteY185" fmla="*/ 1062446 h 2055223"/>
              <a:gd name="connsiteX186" fmla="*/ 1105988 w 4702628"/>
              <a:gd name="connsiteY186" fmla="*/ 1027612 h 2055223"/>
              <a:gd name="connsiteX187" fmla="*/ 1105988 w 4702628"/>
              <a:gd name="connsiteY187" fmla="*/ 1027612 h 205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4702628" h="2055223">
                <a:moveTo>
                  <a:pt x="1045028" y="1027612"/>
                </a:moveTo>
                <a:lnTo>
                  <a:pt x="1045028" y="1027612"/>
                </a:lnTo>
                <a:cubicBezTo>
                  <a:pt x="1062445" y="1010195"/>
                  <a:pt x="1080916" y="993770"/>
                  <a:pt x="1097280" y="975360"/>
                </a:cubicBezTo>
                <a:cubicBezTo>
                  <a:pt x="1125803" y="943272"/>
                  <a:pt x="1106113" y="957694"/>
                  <a:pt x="1123405" y="923109"/>
                </a:cubicBezTo>
                <a:cubicBezTo>
                  <a:pt x="1128086" y="913747"/>
                  <a:pt x="1136141" y="906344"/>
                  <a:pt x="1140822" y="896983"/>
                </a:cubicBezTo>
                <a:cubicBezTo>
                  <a:pt x="1144927" y="888772"/>
                  <a:pt x="1142363" y="876592"/>
                  <a:pt x="1149531" y="870857"/>
                </a:cubicBezTo>
                <a:cubicBezTo>
                  <a:pt x="1158877" y="863380"/>
                  <a:pt x="1172423" y="862945"/>
                  <a:pt x="1184365" y="862149"/>
                </a:cubicBezTo>
                <a:cubicBezTo>
                  <a:pt x="1259728" y="857125"/>
                  <a:pt x="1335314" y="856343"/>
                  <a:pt x="1410788" y="853440"/>
                </a:cubicBezTo>
                <a:cubicBezTo>
                  <a:pt x="1418134" y="851604"/>
                  <a:pt x="1468582" y="843142"/>
                  <a:pt x="1471748" y="827314"/>
                </a:cubicBezTo>
                <a:cubicBezTo>
                  <a:pt x="1478615" y="792981"/>
                  <a:pt x="1456436" y="737837"/>
                  <a:pt x="1445622" y="705394"/>
                </a:cubicBezTo>
                <a:lnTo>
                  <a:pt x="1436914" y="679269"/>
                </a:lnTo>
                <a:cubicBezTo>
                  <a:pt x="1439817" y="650240"/>
                  <a:pt x="1435652" y="619600"/>
                  <a:pt x="1445622" y="592183"/>
                </a:cubicBezTo>
                <a:cubicBezTo>
                  <a:pt x="1448759" y="583556"/>
                  <a:pt x="1462619" y="584435"/>
                  <a:pt x="1471748" y="583474"/>
                </a:cubicBezTo>
                <a:cubicBezTo>
                  <a:pt x="1518029" y="578602"/>
                  <a:pt x="1564639" y="577669"/>
                  <a:pt x="1611085" y="574766"/>
                </a:cubicBezTo>
                <a:cubicBezTo>
                  <a:pt x="1625599" y="568960"/>
                  <a:pt x="1639546" y="561462"/>
                  <a:pt x="1654628" y="557349"/>
                </a:cubicBezTo>
                <a:cubicBezTo>
                  <a:pt x="1671663" y="552703"/>
                  <a:pt x="1690744" y="555812"/>
                  <a:pt x="1706880" y="548640"/>
                </a:cubicBezTo>
                <a:cubicBezTo>
                  <a:pt x="1727784" y="539349"/>
                  <a:pt x="1736900" y="512165"/>
                  <a:pt x="1750422" y="496389"/>
                </a:cubicBezTo>
                <a:cubicBezTo>
                  <a:pt x="1761109" y="483921"/>
                  <a:pt x="1773645" y="473166"/>
                  <a:pt x="1785257" y="461554"/>
                </a:cubicBezTo>
                <a:lnTo>
                  <a:pt x="1828800" y="418012"/>
                </a:lnTo>
                <a:lnTo>
                  <a:pt x="1872342" y="374469"/>
                </a:lnTo>
                <a:cubicBezTo>
                  <a:pt x="1878148" y="368663"/>
                  <a:pt x="1881971" y="359649"/>
                  <a:pt x="1889760" y="357052"/>
                </a:cubicBezTo>
                <a:lnTo>
                  <a:pt x="1915885" y="348343"/>
                </a:lnTo>
                <a:cubicBezTo>
                  <a:pt x="1994262" y="351246"/>
                  <a:pt x="2072730" y="352307"/>
                  <a:pt x="2151017" y="357052"/>
                </a:cubicBezTo>
                <a:cubicBezTo>
                  <a:pt x="2200893" y="360075"/>
                  <a:pt x="2192459" y="363916"/>
                  <a:pt x="2229394" y="374469"/>
                </a:cubicBezTo>
                <a:cubicBezTo>
                  <a:pt x="2240902" y="377757"/>
                  <a:pt x="2252617" y="380274"/>
                  <a:pt x="2264228" y="383177"/>
                </a:cubicBezTo>
                <a:cubicBezTo>
                  <a:pt x="2281645" y="394789"/>
                  <a:pt x="2297757" y="408650"/>
                  <a:pt x="2316480" y="418012"/>
                </a:cubicBezTo>
                <a:cubicBezTo>
                  <a:pt x="2337772" y="428658"/>
                  <a:pt x="2358978" y="437461"/>
                  <a:pt x="2377440" y="452846"/>
                </a:cubicBezTo>
                <a:cubicBezTo>
                  <a:pt x="2386901" y="460730"/>
                  <a:pt x="2394857" y="470263"/>
                  <a:pt x="2403565" y="478972"/>
                </a:cubicBezTo>
                <a:cubicBezTo>
                  <a:pt x="2433389" y="568445"/>
                  <a:pt x="2425514" y="522836"/>
                  <a:pt x="2412274" y="661852"/>
                </a:cubicBezTo>
                <a:cubicBezTo>
                  <a:pt x="2407060" y="716604"/>
                  <a:pt x="2410268" y="704048"/>
                  <a:pt x="2386148" y="740229"/>
                </a:cubicBezTo>
                <a:cubicBezTo>
                  <a:pt x="2379318" y="760720"/>
                  <a:pt x="2381367" y="777795"/>
                  <a:pt x="2351314" y="775063"/>
                </a:cubicBezTo>
                <a:cubicBezTo>
                  <a:pt x="2327475" y="772896"/>
                  <a:pt x="2281645" y="757646"/>
                  <a:pt x="2281645" y="757646"/>
                </a:cubicBezTo>
                <a:cubicBezTo>
                  <a:pt x="2274616" y="764675"/>
                  <a:pt x="2239834" y="796044"/>
                  <a:pt x="2238102" y="809897"/>
                </a:cubicBezTo>
                <a:cubicBezTo>
                  <a:pt x="2236266" y="824584"/>
                  <a:pt x="2244239" y="838863"/>
                  <a:pt x="2246811" y="853440"/>
                </a:cubicBezTo>
                <a:cubicBezTo>
                  <a:pt x="2268104" y="974097"/>
                  <a:pt x="2252445" y="922595"/>
                  <a:pt x="2272937" y="984069"/>
                </a:cubicBezTo>
                <a:cubicBezTo>
                  <a:pt x="2255260" y="988488"/>
                  <a:pt x="2214327" y="986419"/>
                  <a:pt x="2246811" y="1018903"/>
                </a:cubicBezTo>
                <a:cubicBezTo>
                  <a:pt x="2253302" y="1025394"/>
                  <a:pt x="2264110" y="1025090"/>
                  <a:pt x="2272937" y="1027612"/>
                </a:cubicBezTo>
                <a:cubicBezTo>
                  <a:pt x="2332246" y="1044557"/>
                  <a:pt x="2334556" y="1038380"/>
                  <a:pt x="2420982" y="1045029"/>
                </a:cubicBezTo>
                <a:cubicBezTo>
                  <a:pt x="2450237" y="1132788"/>
                  <a:pt x="2405610" y="996690"/>
                  <a:pt x="2438400" y="1105989"/>
                </a:cubicBezTo>
                <a:cubicBezTo>
                  <a:pt x="2443675" y="1123574"/>
                  <a:pt x="2445633" y="1142964"/>
                  <a:pt x="2455817" y="1158240"/>
                </a:cubicBezTo>
                <a:lnTo>
                  <a:pt x="2473234" y="1184366"/>
                </a:lnTo>
                <a:cubicBezTo>
                  <a:pt x="2499661" y="1263652"/>
                  <a:pt x="2459119" y="1138417"/>
                  <a:pt x="2490651" y="1254034"/>
                </a:cubicBezTo>
                <a:cubicBezTo>
                  <a:pt x="2495482" y="1271747"/>
                  <a:pt x="2502262" y="1288869"/>
                  <a:pt x="2508068" y="1306286"/>
                </a:cubicBezTo>
                <a:cubicBezTo>
                  <a:pt x="2510971" y="1314995"/>
                  <a:pt x="2509139" y="1327320"/>
                  <a:pt x="2516777" y="1332412"/>
                </a:cubicBezTo>
                <a:cubicBezTo>
                  <a:pt x="2558226" y="1360045"/>
                  <a:pt x="2526612" y="1343200"/>
                  <a:pt x="2577737" y="1358537"/>
                </a:cubicBezTo>
                <a:cubicBezTo>
                  <a:pt x="2595322" y="1363812"/>
                  <a:pt x="2629988" y="1375954"/>
                  <a:pt x="2629988" y="1375954"/>
                </a:cubicBezTo>
                <a:cubicBezTo>
                  <a:pt x="2664822" y="1373051"/>
                  <a:pt x="2699536" y="1367246"/>
                  <a:pt x="2734491" y="1367246"/>
                </a:cubicBezTo>
                <a:cubicBezTo>
                  <a:pt x="2847957" y="1367246"/>
                  <a:pt x="2838407" y="1367098"/>
                  <a:pt x="2908662" y="1384663"/>
                </a:cubicBezTo>
                <a:cubicBezTo>
                  <a:pt x="2937626" y="1413626"/>
                  <a:pt x="2912639" y="1393832"/>
                  <a:pt x="2952205" y="1410789"/>
                </a:cubicBezTo>
                <a:cubicBezTo>
                  <a:pt x="3040647" y="1448693"/>
                  <a:pt x="2925093" y="1424076"/>
                  <a:pt x="3117668" y="1436914"/>
                </a:cubicBezTo>
                <a:cubicBezTo>
                  <a:pt x="3129279" y="1439817"/>
                  <a:pt x="3140994" y="1442335"/>
                  <a:pt x="3152502" y="1445623"/>
                </a:cubicBezTo>
                <a:cubicBezTo>
                  <a:pt x="3161329" y="1448145"/>
                  <a:pt x="3169477" y="1453600"/>
                  <a:pt x="3178628" y="1454332"/>
                </a:cubicBezTo>
                <a:cubicBezTo>
                  <a:pt x="3242353" y="1459430"/>
                  <a:pt x="3306354" y="1460137"/>
                  <a:pt x="3370217" y="1463040"/>
                </a:cubicBezTo>
                <a:cubicBezTo>
                  <a:pt x="3405051" y="1468846"/>
                  <a:pt x="3445336" y="1460868"/>
                  <a:pt x="3474720" y="1480457"/>
                </a:cubicBezTo>
                <a:cubicBezTo>
                  <a:pt x="3520638" y="1511070"/>
                  <a:pt x="3479445" y="1487838"/>
                  <a:pt x="3535680" y="1506583"/>
                </a:cubicBezTo>
                <a:cubicBezTo>
                  <a:pt x="3550510" y="1511526"/>
                  <a:pt x="3564585" y="1518511"/>
                  <a:pt x="3579222" y="1524000"/>
                </a:cubicBezTo>
                <a:cubicBezTo>
                  <a:pt x="3587817" y="1527223"/>
                  <a:pt x="3596910" y="1529093"/>
                  <a:pt x="3605348" y="1532709"/>
                </a:cubicBezTo>
                <a:cubicBezTo>
                  <a:pt x="3617280" y="1537823"/>
                  <a:pt x="3628129" y="1545305"/>
                  <a:pt x="3640182" y="1550126"/>
                </a:cubicBezTo>
                <a:cubicBezTo>
                  <a:pt x="3717910" y="1581217"/>
                  <a:pt x="3668295" y="1551451"/>
                  <a:pt x="3718560" y="1584960"/>
                </a:cubicBezTo>
                <a:cubicBezTo>
                  <a:pt x="3721463" y="1593669"/>
                  <a:pt x="3723652" y="1602649"/>
                  <a:pt x="3727268" y="1611086"/>
                </a:cubicBezTo>
                <a:cubicBezTo>
                  <a:pt x="3735518" y="1630337"/>
                  <a:pt x="3748648" y="1655229"/>
                  <a:pt x="3762102" y="1672046"/>
                </a:cubicBezTo>
                <a:cubicBezTo>
                  <a:pt x="3767231" y="1678457"/>
                  <a:pt x="3773714" y="1683657"/>
                  <a:pt x="3779520" y="1689463"/>
                </a:cubicBezTo>
                <a:cubicBezTo>
                  <a:pt x="3787835" y="1710252"/>
                  <a:pt x="3796962" y="1741740"/>
                  <a:pt x="3814354" y="1759132"/>
                </a:cubicBezTo>
                <a:cubicBezTo>
                  <a:pt x="3821755" y="1766533"/>
                  <a:pt x="3830860" y="1772426"/>
                  <a:pt x="3840480" y="1776549"/>
                </a:cubicBezTo>
                <a:cubicBezTo>
                  <a:pt x="3851481" y="1781264"/>
                  <a:pt x="3863703" y="1782354"/>
                  <a:pt x="3875314" y="1785257"/>
                </a:cubicBezTo>
                <a:cubicBezTo>
                  <a:pt x="3935843" y="1825609"/>
                  <a:pt x="3859765" y="1777482"/>
                  <a:pt x="3944982" y="1820092"/>
                </a:cubicBezTo>
                <a:cubicBezTo>
                  <a:pt x="4012496" y="1853850"/>
                  <a:pt x="3931578" y="1824333"/>
                  <a:pt x="3997234" y="1846217"/>
                </a:cubicBezTo>
                <a:cubicBezTo>
                  <a:pt x="4040473" y="1911077"/>
                  <a:pt x="3984904" y="1831422"/>
                  <a:pt x="4040777" y="1898469"/>
                </a:cubicBezTo>
                <a:cubicBezTo>
                  <a:pt x="4077063" y="1942012"/>
                  <a:pt x="4036422" y="1910079"/>
                  <a:pt x="4084320" y="1942012"/>
                </a:cubicBezTo>
                <a:cubicBezTo>
                  <a:pt x="4114178" y="1986798"/>
                  <a:pt x="4086393" y="1952378"/>
                  <a:pt x="4127862" y="1985554"/>
                </a:cubicBezTo>
                <a:cubicBezTo>
                  <a:pt x="4134274" y="1990683"/>
                  <a:pt x="4137936" y="1999300"/>
                  <a:pt x="4145280" y="2002972"/>
                </a:cubicBezTo>
                <a:cubicBezTo>
                  <a:pt x="4161701" y="2011183"/>
                  <a:pt x="4180114" y="2014583"/>
                  <a:pt x="4197531" y="2020389"/>
                </a:cubicBezTo>
                <a:lnTo>
                  <a:pt x="4223657" y="2029097"/>
                </a:lnTo>
                <a:cubicBezTo>
                  <a:pt x="4232365" y="2032000"/>
                  <a:pt x="4240727" y="2036297"/>
                  <a:pt x="4249782" y="2037806"/>
                </a:cubicBezTo>
                <a:cubicBezTo>
                  <a:pt x="4327963" y="2050835"/>
                  <a:pt x="4284484" y="2044564"/>
                  <a:pt x="4380411" y="2055223"/>
                </a:cubicBezTo>
                <a:lnTo>
                  <a:pt x="4467497" y="2046514"/>
                </a:lnTo>
                <a:cubicBezTo>
                  <a:pt x="4482211" y="2044879"/>
                  <a:pt x="4540091" y="2041986"/>
                  <a:pt x="4563291" y="2029097"/>
                </a:cubicBezTo>
                <a:cubicBezTo>
                  <a:pt x="4662712" y="1973863"/>
                  <a:pt x="4584917" y="2015280"/>
                  <a:pt x="4632960" y="1976846"/>
                </a:cubicBezTo>
                <a:cubicBezTo>
                  <a:pt x="4641133" y="1970308"/>
                  <a:pt x="4650377" y="1965235"/>
                  <a:pt x="4659085" y="1959429"/>
                </a:cubicBezTo>
                <a:cubicBezTo>
                  <a:pt x="4664891" y="1950720"/>
                  <a:pt x="4669964" y="1941476"/>
                  <a:pt x="4676502" y="1933303"/>
                </a:cubicBezTo>
                <a:cubicBezTo>
                  <a:pt x="4681631" y="1926892"/>
                  <a:pt x="4690248" y="1923230"/>
                  <a:pt x="4693920" y="1915886"/>
                </a:cubicBezTo>
                <a:cubicBezTo>
                  <a:pt x="4699273" y="1905181"/>
                  <a:pt x="4699725" y="1892663"/>
                  <a:pt x="4702628" y="1881052"/>
                </a:cubicBezTo>
                <a:cubicBezTo>
                  <a:pt x="4699725" y="1860732"/>
                  <a:pt x="4697945" y="1840220"/>
                  <a:pt x="4693920" y="1820092"/>
                </a:cubicBezTo>
                <a:cubicBezTo>
                  <a:pt x="4692120" y="1811090"/>
                  <a:pt x="4687202" y="1802927"/>
                  <a:pt x="4685211" y="1793966"/>
                </a:cubicBezTo>
                <a:cubicBezTo>
                  <a:pt x="4675296" y="1749352"/>
                  <a:pt x="4680201" y="1731695"/>
                  <a:pt x="4659085" y="1689463"/>
                </a:cubicBezTo>
                <a:cubicBezTo>
                  <a:pt x="4653279" y="1677852"/>
                  <a:pt x="4646489" y="1666682"/>
                  <a:pt x="4641668" y="1654629"/>
                </a:cubicBezTo>
                <a:cubicBezTo>
                  <a:pt x="4634850" y="1637583"/>
                  <a:pt x="4632462" y="1618798"/>
                  <a:pt x="4624251" y="1602377"/>
                </a:cubicBezTo>
                <a:cubicBezTo>
                  <a:pt x="4618445" y="1590766"/>
                  <a:pt x="4611392" y="1579698"/>
                  <a:pt x="4606834" y="1567543"/>
                </a:cubicBezTo>
                <a:cubicBezTo>
                  <a:pt x="4602631" y="1556336"/>
                  <a:pt x="4602840" y="1543710"/>
                  <a:pt x="4598125" y="1532709"/>
                </a:cubicBezTo>
                <a:cubicBezTo>
                  <a:pt x="4594416" y="1524054"/>
                  <a:pt x="4556815" y="1473982"/>
                  <a:pt x="4554582" y="1471749"/>
                </a:cubicBezTo>
                <a:cubicBezTo>
                  <a:pt x="4541439" y="1458606"/>
                  <a:pt x="4524183" y="1450057"/>
                  <a:pt x="4511040" y="1436914"/>
                </a:cubicBezTo>
                <a:cubicBezTo>
                  <a:pt x="4503639" y="1429513"/>
                  <a:pt x="4500048" y="1419051"/>
                  <a:pt x="4493622" y="1410789"/>
                </a:cubicBezTo>
                <a:cubicBezTo>
                  <a:pt x="4479703" y="1392893"/>
                  <a:pt x="4466694" y="1373964"/>
                  <a:pt x="4450080" y="1358537"/>
                </a:cubicBezTo>
                <a:cubicBezTo>
                  <a:pt x="4425826" y="1336015"/>
                  <a:pt x="4395106" y="1320981"/>
                  <a:pt x="4371702" y="1297577"/>
                </a:cubicBezTo>
                <a:cubicBezTo>
                  <a:pt x="4335308" y="1261183"/>
                  <a:pt x="4306842" y="1230794"/>
                  <a:pt x="4258491" y="1201783"/>
                </a:cubicBezTo>
                <a:cubicBezTo>
                  <a:pt x="4243977" y="1193074"/>
                  <a:pt x="4228598" y="1185667"/>
                  <a:pt x="4214948" y="1175657"/>
                </a:cubicBezTo>
                <a:cubicBezTo>
                  <a:pt x="4184970" y="1153673"/>
                  <a:pt x="4158793" y="1126610"/>
                  <a:pt x="4127862" y="1105989"/>
                </a:cubicBezTo>
                <a:cubicBezTo>
                  <a:pt x="4100623" y="1087829"/>
                  <a:pt x="4061948" y="1060848"/>
                  <a:pt x="4032068" y="1045029"/>
                </a:cubicBezTo>
                <a:cubicBezTo>
                  <a:pt x="3997648" y="1026807"/>
                  <a:pt x="3964512" y="1005093"/>
                  <a:pt x="3927565" y="992777"/>
                </a:cubicBezTo>
                <a:cubicBezTo>
                  <a:pt x="3838368" y="963045"/>
                  <a:pt x="3891731" y="983569"/>
                  <a:pt x="3770811" y="923109"/>
                </a:cubicBezTo>
                <a:cubicBezTo>
                  <a:pt x="3753394" y="914400"/>
                  <a:pt x="3735344" y="906856"/>
                  <a:pt x="3718560" y="896983"/>
                </a:cubicBezTo>
                <a:cubicBezTo>
                  <a:pt x="3669211" y="867954"/>
                  <a:pt x="3616317" y="844249"/>
                  <a:pt x="3570514" y="809897"/>
                </a:cubicBezTo>
                <a:cubicBezTo>
                  <a:pt x="3492472" y="751366"/>
                  <a:pt x="3524998" y="773748"/>
                  <a:pt x="3474720" y="740229"/>
                </a:cubicBezTo>
                <a:cubicBezTo>
                  <a:pt x="3468914" y="731520"/>
                  <a:pt x="3465249" y="720915"/>
                  <a:pt x="3457302" y="714103"/>
                </a:cubicBezTo>
                <a:cubicBezTo>
                  <a:pt x="3441989" y="700978"/>
                  <a:pt x="3398710" y="680452"/>
                  <a:pt x="3378925" y="670560"/>
                </a:cubicBezTo>
                <a:cubicBezTo>
                  <a:pt x="3344590" y="619057"/>
                  <a:pt x="3382921" y="667193"/>
                  <a:pt x="3326674" y="627017"/>
                </a:cubicBezTo>
                <a:cubicBezTo>
                  <a:pt x="3316652" y="619859"/>
                  <a:pt x="3310080" y="608691"/>
                  <a:pt x="3300548" y="600892"/>
                </a:cubicBezTo>
                <a:cubicBezTo>
                  <a:pt x="3209777" y="526625"/>
                  <a:pt x="3259623" y="570415"/>
                  <a:pt x="3204754" y="531223"/>
                </a:cubicBezTo>
                <a:cubicBezTo>
                  <a:pt x="3192943" y="522787"/>
                  <a:pt x="3181731" y="513533"/>
                  <a:pt x="3169920" y="505097"/>
                </a:cubicBezTo>
                <a:cubicBezTo>
                  <a:pt x="3161403" y="499013"/>
                  <a:pt x="3152311" y="493764"/>
                  <a:pt x="3143794" y="487680"/>
                </a:cubicBezTo>
                <a:cubicBezTo>
                  <a:pt x="3131983" y="479244"/>
                  <a:pt x="3120851" y="469877"/>
                  <a:pt x="3108960" y="461554"/>
                </a:cubicBezTo>
                <a:cubicBezTo>
                  <a:pt x="3091811" y="449550"/>
                  <a:pt x="3056708" y="426720"/>
                  <a:pt x="3056708" y="426720"/>
                </a:cubicBezTo>
                <a:cubicBezTo>
                  <a:pt x="3047999" y="412206"/>
                  <a:pt x="3042551" y="395146"/>
                  <a:pt x="3030582" y="383177"/>
                </a:cubicBezTo>
                <a:cubicBezTo>
                  <a:pt x="3021402" y="373997"/>
                  <a:pt x="3007096" y="372065"/>
                  <a:pt x="2995748" y="365760"/>
                </a:cubicBezTo>
                <a:cubicBezTo>
                  <a:pt x="2980952" y="357540"/>
                  <a:pt x="2967345" y="347204"/>
                  <a:pt x="2952205" y="339634"/>
                </a:cubicBezTo>
                <a:cubicBezTo>
                  <a:pt x="2932431" y="329747"/>
                  <a:pt x="2911019" y="323396"/>
                  <a:pt x="2891245" y="313509"/>
                </a:cubicBezTo>
                <a:cubicBezTo>
                  <a:pt x="2831101" y="283438"/>
                  <a:pt x="2902788" y="305509"/>
                  <a:pt x="2830285" y="287383"/>
                </a:cubicBezTo>
                <a:cubicBezTo>
                  <a:pt x="2766636" y="244950"/>
                  <a:pt x="2846667" y="296744"/>
                  <a:pt x="2769325" y="252549"/>
                </a:cubicBezTo>
                <a:cubicBezTo>
                  <a:pt x="2760238" y="247356"/>
                  <a:pt x="2752561" y="239813"/>
                  <a:pt x="2743200" y="235132"/>
                </a:cubicBezTo>
                <a:cubicBezTo>
                  <a:pt x="2696756" y="211909"/>
                  <a:pt x="2736602" y="245248"/>
                  <a:pt x="2682240" y="209006"/>
                </a:cubicBezTo>
                <a:cubicBezTo>
                  <a:pt x="2658087" y="192904"/>
                  <a:pt x="2638535" y="169736"/>
                  <a:pt x="2612571" y="156754"/>
                </a:cubicBezTo>
                <a:cubicBezTo>
                  <a:pt x="2600960" y="150948"/>
                  <a:pt x="2588746" y="146217"/>
                  <a:pt x="2577737" y="139337"/>
                </a:cubicBezTo>
                <a:cubicBezTo>
                  <a:pt x="2565429" y="131645"/>
                  <a:pt x="2555504" y="120413"/>
                  <a:pt x="2542902" y="113212"/>
                </a:cubicBezTo>
                <a:cubicBezTo>
                  <a:pt x="2534932" y="108658"/>
                  <a:pt x="2524987" y="108608"/>
                  <a:pt x="2516777" y="104503"/>
                </a:cubicBezTo>
                <a:cubicBezTo>
                  <a:pt x="2507416" y="99822"/>
                  <a:pt x="2500487" y="90663"/>
                  <a:pt x="2490651" y="87086"/>
                </a:cubicBezTo>
                <a:cubicBezTo>
                  <a:pt x="2394902" y="52269"/>
                  <a:pt x="2451439" y="82724"/>
                  <a:pt x="2386148" y="60960"/>
                </a:cubicBezTo>
                <a:cubicBezTo>
                  <a:pt x="2304316" y="33683"/>
                  <a:pt x="2363372" y="49906"/>
                  <a:pt x="2272937" y="34834"/>
                </a:cubicBezTo>
                <a:cubicBezTo>
                  <a:pt x="2258337" y="32401"/>
                  <a:pt x="2244081" y="27962"/>
                  <a:pt x="2229394" y="26126"/>
                </a:cubicBezTo>
                <a:cubicBezTo>
                  <a:pt x="2197579" y="22149"/>
                  <a:pt x="2165443" y="21163"/>
                  <a:pt x="2133600" y="17417"/>
                </a:cubicBezTo>
                <a:cubicBezTo>
                  <a:pt x="2093259" y="12671"/>
                  <a:pt x="2082402" y="8973"/>
                  <a:pt x="2046514" y="0"/>
                </a:cubicBezTo>
                <a:lnTo>
                  <a:pt x="1698171" y="8709"/>
                </a:lnTo>
                <a:lnTo>
                  <a:pt x="836022" y="17417"/>
                </a:lnTo>
                <a:cubicBezTo>
                  <a:pt x="815248" y="17820"/>
                  <a:pt x="794928" y="30419"/>
                  <a:pt x="775062" y="34834"/>
                </a:cubicBezTo>
                <a:cubicBezTo>
                  <a:pt x="582989" y="77517"/>
                  <a:pt x="826715" y="17566"/>
                  <a:pt x="687977" y="52252"/>
                </a:cubicBezTo>
                <a:cubicBezTo>
                  <a:pt x="637713" y="85760"/>
                  <a:pt x="687325" y="55996"/>
                  <a:pt x="609600" y="87086"/>
                </a:cubicBezTo>
                <a:cubicBezTo>
                  <a:pt x="597546" y="91907"/>
                  <a:pt x="586697" y="99389"/>
                  <a:pt x="574765" y="104503"/>
                </a:cubicBezTo>
                <a:cubicBezTo>
                  <a:pt x="566328" y="108119"/>
                  <a:pt x="557077" y="109596"/>
                  <a:pt x="548640" y="113212"/>
                </a:cubicBezTo>
                <a:cubicBezTo>
                  <a:pt x="536708" y="118326"/>
                  <a:pt x="525077" y="124188"/>
                  <a:pt x="513805" y="130629"/>
                </a:cubicBezTo>
                <a:cubicBezTo>
                  <a:pt x="504718" y="135822"/>
                  <a:pt x="497244" y="143795"/>
                  <a:pt x="487680" y="148046"/>
                </a:cubicBezTo>
                <a:cubicBezTo>
                  <a:pt x="470903" y="155502"/>
                  <a:pt x="450997" y="155732"/>
                  <a:pt x="435428" y="165463"/>
                </a:cubicBezTo>
                <a:cubicBezTo>
                  <a:pt x="412205" y="179977"/>
                  <a:pt x="390254" y="196759"/>
                  <a:pt x="365760" y="209006"/>
                </a:cubicBezTo>
                <a:cubicBezTo>
                  <a:pt x="354148" y="214812"/>
                  <a:pt x="342057" y="219744"/>
                  <a:pt x="330925" y="226423"/>
                </a:cubicBezTo>
                <a:cubicBezTo>
                  <a:pt x="312975" y="237193"/>
                  <a:pt x="296091" y="249646"/>
                  <a:pt x="278674" y="261257"/>
                </a:cubicBezTo>
                <a:cubicBezTo>
                  <a:pt x="269965" y="267063"/>
                  <a:pt x="260921" y="272394"/>
                  <a:pt x="252548" y="278674"/>
                </a:cubicBezTo>
                <a:cubicBezTo>
                  <a:pt x="240937" y="287383"/>
                  <a:pt x="230696" y="298309"/>
                  <a:pt x="217714" y="304800"/>
                </a:cubicBezTo>
                <a:cubicBezTo>
                  <a:pt x="207009" y="310153"/>
                  <a:pt x="194491" y="310606"/>
                  <a:pt x="182880" y="313509"/>
                </a:cubicBezTo>
                <a:cubicBezTo>
                  <a:pt x="177074" y="319315"/>
                  <a:pt x="171873" y="325797"/>
                  <a:pt x="165462" y="330926"/>
                </a:cubicBezTo>
                <a:cubicBezTo>
                  <a:pt x="116847" y="369818"/>
                  <a:pt x="143098" y="327163"/>
                  <a:pt x="69668" y="400594"/>
                </a:cubicBezTo>
                <a:lnTo>
                  <a:pt x="17417" y="452846"/>
                </a:lnTo>
                <a:cubicBezTo>
                  <a:pt x="13309" y="465168"/>
                  <a:pt x="0" y="502868"/>
                  <a:pt x="0" y="513806"/>
                </a:cubicBezTo>
                <a:cubicBezTo>
                  <a:pt x="0" y="618349"/>
                  <a:pt x="2187" y="722975"/>
                  <a:pt x="8708" y="827314"/>
                </a:cubicBezTo>
                <a:cubicBezTo>
                  <a:pt x="9676" y="842805"/>
                  <a:pt x="27113" y="940616"/>
                  <a:pt x="34834" y="975360"/>
                </a:cubicBezTo>
                <a:cubicBezTo>
                  <a:pt x="37430" y="987044"/>
                  <a:pt x="39757" y="998840"/>
                  <a:pt x="43542" y="1010194"/>
                </a:cubicBezTo>
                <a:cubicBezTo>
                  <a:pt x="48485" y="1025024"/>
                  <a:pt x="52675" y="1040481"/>
                  <a:pt x="60960" y="1053737"/>
                </a:cubicBezTo>
                <a:cubicBezTo>
                  <a:pt x="67487" y="1064181"/>
                  <a:pt x="78377" y="1071154"/>
                  <a:pt x="87085" y="1079863"/>
                </a:cubicBezTo>
                <a:cubicBezTo>
                  <a:pt x="89988" y="1091474"/>
                  <a:pt x="89856" y="1104305"/>
                  <a:pt x="95794" y="1114697"/>
                </a:cubicBezTo>
                <a:cubicBezTo>
                  <a:pt x="101904" y="1125390"/>
                  <a:pt x="114762" y="1130801"/>
                  <a:pt x="121920" y="1140823"/>
                </a:cubicBezTo>
                <a:cubicBezTo>
                  <a:pt x="129466" y="1151387"/>
                  <a:pt x="134223" y="1163725"/>
                  <a:pt x="139337" y="1175657"/>
                </a:cubicBezTo>
                <a:cubicBezTo>
                  <a:pt x="151278" y="1203520"/>
                  <a:pt x="148578" y="1212623"/>
                  <a:pt x="156754" y="1245326"/>
                </a:cubicBezTo>
                <a:cubicBezTo>
                  <a:pt x="158980" y="1254232"/>
                  <a:pt x="163047" y="1262596"/>
                  <a:pt x="165462" y="1271452"/>
                </a:cubicBezTo>
                <a:cubicBezTo>
                  <a:pt x="192729" y="1371428"/>
                  <a:pt x="170034" y="1309006"/>
                  <a:pt x="200297" y="1384663"/>
                </a:cubicBezTo>
                <a:cubicBezTo>
                  <a:pt x="205409" y="1410225"/>
                  <a:pt x="207671" y="1430898"/>
                  <a:pt x="217714" y="1454332"/>
                </a:cubicBezTo>
                <a:cubicBezTo>
                  <a:pt x="230208" y="1483485"/>
                  <a:pt x="244741" y="1505182"/>
                  <a:pt x="261257" y="1532709"/>
                </a:cubicBezTo>
                <a:cubicBezTo>
                  <a:pt x="281823" y="1614972"/>
                  <a:pt x="267969" y="1580967"/>
                  <a:pt x="296091" y="1637212"/>
                </a:cubicBezTo>
                <a:cubicBezTo>
                  <a:pt x="304800" y="1692366"/>
                  <a:pt x="269245" y="1785015"/>
                  <a:pt x="322217" y="1802674"/>
                </a:cubicBezTo>
                <a:cubicBezTo>
                  <a:pt x="387182" y="1824331"/>
                  <a:pt x="327091" y="1806646"/>
                  <a:pt x="461554" y="1820092"/>
                </a:cubicBezTo>
                <a:cubicBezTo>
                  <a:pt x="481978" y="1822134"/>
                  <a:pt x="502226" y="1825679"/>
                  <a:pt x="522514" y="1828800"/>
                </a:cubicBezTo>
                <a:cubicBezTo>
                  <a:pt x="579437" y="1837557"/>
                  <a:pt x="560292" y="1832685"/>
                  <a:pt x="600891" y="1846217"/>
                </a:cubicBezTo>
                <a:cubicBezTo>
                  <a:pt x="644434" y="1843314"/>
                  <a:pt x="688147" y="1842328"/>
                  <a:pt x="731520" y="1837509"/>
                </a:cubicBezTo>
                <a:cubicBezTo>
                  <a:pt x="740643" y="1836495"/>
                  <a:pt x="751154" y="1835291"/>
                  <a:pt x="757645" y="1828800"/>
                </a:cubicBezTo>
                <a:cubicBezTo>
                  <a:pt x="811450" y="1774994"/>
                  <a:pt x="739919" y="1805681"/>
                  <a:pt x="801188" y="1785257"/>
                </a:cubicBezTo>
                <a:cubicBezTo>
                  <a:pt x="817156" y="1737357"/>
                  <a:pt x="800303" y="1780276"/>
                  <a:pt x="827314" y="1733006"/>
                </a:cubicBezTo>
                <a:cubicBezTo>
                  <a:pt x="833755" y="1721735"/>
                  <a:pt x="837530" y="1708974"/>
                  <a:pt x="844731" y="1698172"/>
                </a:cubicBezTo>
                <a:cubicBezTo>
                  <a:pt x="849285" y="1691340"/>
                  <a:pt x="857019" y="1687165"/>
                  <a:pt x="862148" y="1680754"/>
                </a:cubicBezTo>
                <a:cubicBezTo>
                  <a:pt x="886689" y="1650077"/>
                  <a:pt x="887554" y="1624508"/>
                  <a:pt x="931817" y="1602377"/>
                </a:cubicBezTo>
                <a:lnTo>
                  <a:pt x="966651" y="1584960"/>
                </a:lnTo>
                <a:cubicBezTo>
                  <a:pt x="988741" y="1474513"/>
                  <a:pt x="959139" y="1593783"/>
                  <a:pt x="992777" y="1515292"/>
                </a:cubicBezTo>
                <a:cubicBezTo>
                  <a:pt x="997492" y="1504291"/>
                  <a:pt x="998197" y="1491965"/>
                  <a:pt x="1001485" y="1480457"/>
                </a:cubicBezTo>
                <a:cubicBezTo>
                  <a:pt x="1004007" y="1471631"/>
                  <a:pt x="1007291" y="1463040"/>
                  <a:pt x="1010194" y="1454332"/>
                </a:cubicBezTo>
                <a:cubicBezTo>
                  <a:pt x="1025908" y="1360043"/>
                  <a:pt x="1010460" y="1435978"/>
                  <a:pt x="1027611" y="1375954"/>
                </a:cubicBezTo>
                <a:cubicBezTo>
                  <a:pt x="1030899" y="1364446"/>
                  <a:pt x="1031605" y="1352121"/>
                  <a:pt x="1036320" y="1341120"/>
                </a:cubicBezTo>
                <a:cubicBezTo>
                  <a:pt x="1040443" y="1331500"/>
                  <a:pt x="1047931" y="1323703"/>
                  <a:pt x="1053737" y="1314994"/>
                </a:cubicBezTo>
                <a:cubicBezTo>
                  <a:pt x="1056640" y="1306286"/>
                  <a:pt x="1058340" y="1297079"/>
                  <a:pt x="1062445" y="1288869"/>
                </a:cubicBezTo>
                <a:cubicBezTo>
                  <a:pt x="1067126" y="1279507"/>
                  <a:pt x="1078043" y="1273050"/>
                  <a:pt x="1079862" y="1262743"/>
                </a:cubicBezTo>
                <a:cubicBezTo>
                  <a:pt x="1086943" y="1222619"/>
                  <a:pt x="1084517" y="1181364"/>
                  <a:pt x="1088571" y="1140823"/>
                </a:cubicBezTo>
                <a:cubicBezTo>
                  <a:pt x="1092950" y="1097037"/>
                  <a:pt x="1094732" y="1096215"/>
                  <a:pt x="1105988" y="1062446"/>
                </a:cubicBezTo>
                <a:cubicBezTo>
                  <a:pt x="1084971" y="1030919"/>
                  <a:pt x="1079209" y="1041001"/>
                  <a:pt x="1105988" y="1027612"/>
                </a:cubicBezTo>
                <a:lnTo>
                  <a:pt x="1105988" y="10276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672064" y="4509120"/>
            <a:ext cx="3684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240016" y="364502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991544" y="178816"/>
            <a:ext cx="8229600" cy="108994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pt-BR" sz="27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pt-BR" sz="27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9600" b="1" dirty="0" smtClean="0">
                <a:solidFill>
                  <a:srgbClr val="FF0000"/>
                </a:solidFill>
              </a:rPr>
              <a:t>QUESTÃO 6</a:t>
            </a:r>
            <a:r>
              <a:rPr lang="pt-BR" sz="9600" dirty="0"/>
              <a:t/>
            </a:r>
            <a:br>
              <a:rPr lang="pt-BR" sz="9600" dirty="0"/>
            </a:br>
            <a:r>
              <a:rPr lang="pt-BR" sz="9600" dirty="0" smtClean="0"/>
              <a:t>No corte transversal de um músculo estriado esquelético, assinale </a:t>
            </a:r>
            <a:r>
              <a:rPr lang="pt-BR" sz="9600" dirty="0"/>
              <a:t>a alternativa que contém a estrutura apontada </a:t>
            </a:r>
            <a:r>
              <a:rPr lang="pt-BR" sz="9600" dirty="0" smtClean="0"/>
              <a:t>pela </a:t>
            </a:r>
            <a:r>
              <a:rPr lang="pt-BR" sz="9600" dirty="0"/>
              <a:t>seta:</a:t>
            </a:r>
            <a:br>
              <a:rPr lang="pt-BR" sz="9600" dirty="0"/>
            </a:br>
            <a:r>
              <a:rPr lang="pt-BR" sz="9600" dirty="0"/>
              <a:t/>
            </a:r>
            <a:br>
              <a:rPr lang="pt-BR" sz="9600" dirty="0"/>
            </a:br>
            <a:endParaRPr lang="pt-BR" sz="9600" dirty="0"/>
          </a:p>
        </p:txBody>
      </p:sp>
      <p:sp>
        <p:nvSpPr>
          <p:cNvPr id="7" name="Retângulo 6"/>
          <p:cNvSpPr/>
          <p:nvPr/>
        </p:nvSpPr>
        <p:spPr>
          <a:xfrm>
            <a:off x="1782538" y="1772816"/>
            <a:ext cx="157715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6217921" y="5329641"/>
            <a:ext cx="714103" cy="186221"/>
          </a:xfrm>
          <a:custGeom>
            <a:avLst/>
            <a:gdLst>
              <a:gd name="connsiteX0" fmla="*/ 0 w 714103"/>
              <a:gd name="connsiteY0" fmla="*/ 60966 h 186221"/>
              <a:gd name="connsiteX1" fmla="*/ 0 w 714103"/>
              <a:gd name="connsiteY1" fmla="*/ 60966 h 186221"/>
              <a:gd name="connsiteX2" fmla="*/ 8709 w 714103"/>
              <a:gd name="connsiteY2" fmla="*/ 148051 h 186221"/>
              <a:gd name="connsiteX3" fmla="*/ 34834 w 714103"/>
              <a:gd name="connsiteY3" fmla="*/ 156760 h 186221"/>
              <a:gd name="connsiteX4" fmla="*/ 69669 w 714103"/>
              <a:gd name="connsiteY4" fmla="*/ 165469 h 186221"/>
              <a:gd name="connsiteX5" fmla="*/ 261257 w 714103"/>
              <a:gd name="connsiteY5" fmla="*/ 174177 h 186221"/>
              <a:gd name="connsiteX6" fmla="*/ 426720 w 714103"/>
              <a:gd name="connsiteY6" fmla="*/ 174177 h 186221"/>
              <a:gd name="connsiteX7" fmla="*/ 452846 w 714103"/>
              <a:gd name="connsiteY7" fmla="*/ 165469 h 186221"/>
              <a:gd name="connsiteX8" fmla="*/ 513806 w 714103"/>
              <a:gd name="connsiteY8" fmla="*/ 156760 h 186221"/>
              <a:gd name="connsiteX9" fmla="*/ 653143 w 714103"/>
              <a:gd name="connsiteY9" fmla="*/ 148051 h 186221"/>
              <a:gd name="connsiteX10" fmla="*/ 679269 w 714103"/>
              <a:gd name="connsiteY10" fmla="*/ 139343 h 186221"/>
              <a:gd name="connsiteX11" fmla="*/ 714103 w 714103"/>
              <a:gd name="connsiteY11" fmla="*/ 87091 h 186221"/>
              <a:gd name="connsiteX12" fmla="*/ 705394 w 714103"/>
              <a:gd name="connsiteY12" fmla="*/ 34840 h 186221"/>
              <a:gd name="connsiteX13" fmla="*/ 679269 w 714103"/>
              <a:gd name="connsiteY13" fmla="*/ 26131 h 186221"/>
              <a:gd name="connsiteX14" fmla="*/ 418011 w 714103"/>
              <a:gd name="connsiteY14" fmla="*/ 17423 h 186221"/>
              <a:gd name="connsiteX15" fmla="*/ 383177 w 714103"/>
              <a:gd name="connsiteY15" fmla="*/ 8714 h 186221"/>
              <a:gd name="connsiteX16" fmla="*/ 357051 w 714103"/>
              <a:gd name="connsiteY16" fmla="*/ 6 h 186221"/>
              <a:gd name="connsiteX17" fmla="*/ 60960 w 714103"/>
              <a:gd name="connsiteY17" fmla="*/ 17423 h 186221"/>
              <a:gd name="connsiteX18" fmla="*/ 8709 w 714103"/>
              <a:gd name="connsiteY18" fmla="*/ 43549 h 186221"/>
              <a:gd name="connsiteX19" fmla="*/ 0 w 714103"/>
              <a:gd name="connsiteY19" fmla="*/ 60966 h 1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4103" h="186221">
                <a:moveTo>
                  <a:pt x="0" y="60966"/>
                </a:moveTo>
                <a:lnTo>
                  <a:pt x="0" y="60966"/>
                </a:lnTo>
                <a:cubicBezTo>
                  <a:pt x="2903" y="89994"/>
                  <a:pt x="-1261" y="120634"/>
                  <a:pt x="8709" y="148051"/>
                </a:cubicBezTo>
                <a:cubicBezTo>
                  <a:pt x="11846" y="156678"/>
                  <a:pt x="26008" y="154238"/>
                  <a:pt x="34834" y="156760"/>
                </a:cubicBezTo>
                <a:cubicBezTo>
                  <a:pt x="46342" y="160048"/>
                  <a:pt x="57735" y="164551"/>
                  <a:pt x="69669" y="165469"/>
                </a:cubicBezTo>
                <a:cubicBezTo>
                  <a:pt x="133409" y="170372"/>
                  <a:pt x="197394" y="171274"/>
                  <a:pt x="261257" y="174177"/>
                </a:cubicBezTo>
                <a:cubicBezTo>
                  <a:pt x="333616" y="192268"/>
                  <a:pt x="301694" y="188069"/>
                  <a:pt x="426720" y="174177"/>
                </a:cubicBezTo>
                <a:cubicBezTo>
                  <a:pt x="435844" y="173163"/>
                  <a:pt x="443845" y="167269"/>
                  <a:pt x="452846" y="165469"/>
                </a:cubicBezTo>
                <a:cubicBezTo>
                  <a:pt x="472974" y="161444"/>
                  <a:pt x="493357" y="158538"/>
                  <a:pt x="513806" y="156760"/>
                </a:cubicBezTo>
                <a:cubicBezTo>
                  <a:pt x="560167" y="152728"/>
                  <a:pt x="606697" y="150954"/>
                  <a:pt x="653143" y="148051"/>
                </a:cubicBezTo>
                <a:cubicBezTo>
                  <a:pt x="661852" y="145148"/>
                  <a:pt x="672778" y="145834"/>
                  <a:pt x="679269" y="139343"/>
                </a:cubicBezTo>
                <a:cubicBezTo>
                  <a:pt x="694071" y="124541"/>
                  <a:pt x="714103" y="87091"/>
                  <a:pt x="714103" y="87091"/>
                </a:cubicBezTo>
                <a:cubicBezTo>
                  <a:pt x="711200" y="69674"/>
                  <a:pt x="714154" y="50171"/>
                  <a:pt x="705394" y="34840"/>
                </a:cubicBezTo>
                <a:cubicBezTo>
                  <a:pt x="700840" y="26870"/>
                  <a:pt x="688432" y="26686"/>
                  <a:pt x="679269" y="26131"/>
                </a:cubicBezTo>
                <a:cubicBezTo>
                  <a:pt x="592294" y="20860"/>
                  <a:pt x="505097" y="20326"/>
                  <a:pt x="418011" y="17423"/>
                </a:cubicBezTo>
                <a:cubicBezTo>
                  <a:pt x="406400" y="14520"/>
                  <a:pt x="394685" y="12002"/>
                  <a:pt x="383177" y="8714"/>
                </a:cubicBezTo>
                <a:cubicBezTo>
                  <a:pt x="374351" y="6192"/>
                  <a:pt x="366227" y="-242"/>
                  <a:pt x="357051" y="6"/>
                </a:cubicBezTo>
                <a:cubicBezTo>
                  <a:pt x="258219" y="2677"/>
                  <a:pt x="60960" y="17423"/>
                  <a:pt x="60960" y="17423"/>
                </a:cubicBezTo>
                <a:cubicBezTo>
                  <a:pt x="33362" y="26622"/>
                  <a:pt x="32829" y="24253"/>
                  <a:pt x="8709" y="43549"/>
                </a:cubicBezTo>
                <a:cubicBezTo>
                  <a:pt x="2298" y="48678"/>
                  <a:pt x="1451" y="58063"/>
                  <a:pt x="0" y="609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448365" y="1021976"/>
            <a:ext cx="215153" cy="184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5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6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O </a:t>
            </a:r>
            <a:r>
              <a:rPr lang="pt-BR" sz="1400" u="sng" dirty="0" err="1" smtClean="0"/>
              <a:t>epimísio</a:t>
            </a:r>
            <a:r>
              <a:rPr lang="pt-BR" sz="1400" dirty="0" smtClean="0"/>
              <a:t> também denominado de fáscia muscular é o tecido conjuntivo que reveste individualmente cada músculo estriado esquelético. O perimísio reveste feixes ou fascículos musculares e finalmente o </a:t>
            </a:r>
            <a:r>
              <a:rPr lang="pt-BR" sz="1400" dirty="0" err="1" smtClean="0"/>
              <a:t>endomísio</a:t>
            </a:r>
            <a:r>
              <a:rPr lang="pt-BR" sz="1400" dirty="0" smtClean="0"/>
              <a:t> reveste individualmente cada fibra muscular.</a:t>
            </a:r>
            <a:endParaRPr lang="pt-BR" sz="1400" dirty="0"/>
          </a:p>
        </p:txBody>
      </p:sp>
      <p:pic>
        <p:nvPicPr>
          <p:cNvPr id="6" name="Picture 10" descr="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23" y="2683973"/>
            <a:ext cx="4057203" cy="417402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0130" y="4001294"/>
            <a:ext cx="418070" cy="1505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0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61"/>
          <p:cNvPicPr preferRelativeResize="0"/>
          <p:nvPr/>
        </p:nvPicPr>
        <p:blipFill rotWithShape="1">
          <a:blip r:embed="rId3" cstate="print">
            <a:alphaModFix/>
          </a:blip>
          <a:srcRect r="47912"/>
          <a:stretch/>
        </p:blipFill>
        <p:spPr>
          <a:xfrm>
            <a:off x="6960096" y="476673"/>
            <a:ext cx="3531224" cy="51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1"/>
          <p:cNvPicPr preferRelativeResize="0"/>
          <p:nvPr/>
        </p:nvPicPr>
        <p:blipFill rotWithShape="1">
          <a:blip r:embed="rId3" cstate="print">
            <a:alphaModFix/>
          </a:blip>
          <a:srcRect l="56022" t="916" r="26958" b="46588"/>
          <a:stretch/>
        </p:blipFill>
        <p:spPr>
          <a:xfrm>
            <a:off x="5735960" y="1556792"/>
            <a:ext cx="1153886" cy="2685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24435" y="116632"/>
            <a:ext cx="5859597" cy="1224136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000" b="1" dirty="0" smtClean="0">
                <a:solidFill>
                  <a:srgbClr val="FF0000"/>
                </a:solidFill>
              </a:rPr>
              <a:t>QUESTÃO 7</a:t>
            </a:r>
            <a:r>
              <a:rPr lang="pt-BR" sz="2000" b="1" dirty="0">
                <a:solidFill>
                  <a:srgbClr val="FF0000"/>
                </a:solidFill>
              </a:rPr>
              <a:t/>
            </a:r>
            <a:br>
              <a:rPr lang="pt-BR" sz="2000" b="1" dirty="0">
                <a:solidFill>
                  <a:srgbClr val="FF0000"/>
                </a:solidFill>
              </a:rPr>
            </a:br>
            <a:r>
              <a:rPr lang="pt-BR" sz="2000" dirty="0"/>
              <a:t>Os músculos podem ser </a:t>
            </a:r>
            <a:r>
              <a:rPr lang="pt-BR" sz="2000" dirty="0" smtClean="0"/>
              <a:t>classificados </a:t>
            </a:r>
            <a:r>
              <a:rPr lang="pt-BR" sz="2000" dirty="0"/>
              <a:t>em diversos </a:t>
            </a:r>
            <a:r>
              <a:rPr lang="pt-BR" sz="2000" u="sng" dirty="0"/>
              <a:t>tipos</a:t>
            </a:r>
            <a:r>
              <a:rPr lang="pt-BR" sz="2000" dirty="0"/>
              <a:t> de acordo com seu aspecto. Qual o tipo do músculo </a:t>
            </a:r>
            <a:r>
              <a:rPr lang="pt-BR" sz="2000" dirty="0" smtClean="0"/>
              <a:t>apontado na </a:t>
            </a:r>
            <a:r>
              <a:rPr lang="pt-BR" sz="2000" dirty="0"/>
              <a:t>imagem?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i="1" dirty="0"/>
              <a:t/>
            </a:r>
            <a:br>
              <a:rPr lang="pt-BR" sz="2000" i="1" dirty="0"/>
            </a:br>
            <a:r>
              <a:rPr lang="pt-BR" sz="2000" dirty="0"/>
              <a:t> </a:t>
            </a:r>
            <a:br>
              <a:rPr lang="pt-BR" sz="2000" dirty="0"/>
            </a:br>
            <a:r>
              <a:rPr lang="pt-BR" sz="2000" b="1" dirty="0"/>
              <a:t/>
            </a:r>
            <a:br>
              <a:rPr lang="pt-BR" sz="2000" b="1" dirty="0"/>
            </a:br>
            <a:endParaRPr lang="pt-BR" sz="2000" b="1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92568" y="1484784"/>
            <a:ext cx="5043392" cy="5256584"/>
            <a:chOff x="1224" y="586"/>
            <a:chExt cx="3312" cy="317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224" y="586"/>
              <a:ext cx="3312" cy="3149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4195" y="3333"/>
              <a:ext cx="336" cy="432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" name="Google Shape;240;p28"/>
          <p:cNvSpPr txBox="1">
            <a:spLocks/>
          </p:cNvSpPr>
          <p:nvPr/>
        </p:nvSpPr>
        <p:spPr>
          <a:xfrm>
            <a:off x="4295800" y="4094420"/>
            <a:ext cx="288032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pt-BR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pt-BR" sz="2000" dirty="0"/>
              <a:t>A. Músculo plano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pt-BR" sz="2000" dirty="0"/>
              <a:t>B. Músculo </a:t>
            </a:r>
            <a:r>
              <a:rPr lang="pt-BR" sz="2000" dirty="0" smtClean="0"/>
              <a:t>tríceps</a:t>
            </a:r>
            <a:endParaRPr lang="pt-BR" sz="2000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pt-BR" sz="2000" dirty="0"/>
              <a:t>C. Músculo </a:t>
            </a:r>
            <a:r>
              <a:rPr lang="pt-BR" sz="2000" dirty="0" err="1"/>
              <a:t>policaudado</a:t>
            </a:r>
            <a:endParaRPr lang="pt-BR" sz="2000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pt-BR" sz="2000" dirty="0"/>
              <a:t>D. Músculo penado</a:t>
            </a:r>
          </a:p>
        </p:txBody>
      </p:sp>
      <p:sp>
        <p:nvSpPr>
          <p:cNvPr id="4" name="Forma livre 3"/>
          <p:cNvSpPr/>
          <p:nvPr/>
        </p:nvSpPr>
        <p:spPr>
          <a:xfrm>
            <a:off x="313480" y="1602378"/>
            <a:ext cx="5390635" cy="5103223"/>
          </a:xfrm>
          <a:custGeom>
            <a:avLst/>
            <a:gdLst>
              <a:gd name="connsiteX0" fmla="*/ 992807 w 5390635"/>
              <a:gd name="connsiteY0" fmla="*/ 487680 h 5103223"/>
              <a:gd name="connsiteX1" fmla="*/ 992807 w 5390635"/>
              <a:gd name="connsiteY1" fmla="*/ 487680 h 5103223"/>
              <a:gd name="connsiteX2" fmla="*/ 1062475 w 5390635"/>
              <a:gd name="connsiteY2" fmla="*/ 452846 h 5103223"/>
              <a:gd name="connsiteX3" fmla="*/ 1088601 w 5390635"/>
              <a:gd name="connsiteY3" fmla="*/ 365760 h 5103223"/>
              <a:gd name="connsiteX4" fmla="*/ 1097310 w 5390635"/>
              <a:gd name="connsiteY4" fmla="*/ 278674 h 5103223"/>
              <a:gd name="connsiteX5" fmla="*/ 1106018 w 5390635"/>
              <a:gd name="connsiteY5" fmla="*/ 252549 h 5103223"/>
              <a:gd name="connsiteX6" fmla="*/ 1114727 w 5390635"/>
              <a:gd name="connsiteY6" fmla="*/ 209006 h 5103223"/>
              <a:gd name="connsiteX7" fmla="*/ 1123435 w 5390635"/>
              <a:gd name="connsiteY7" fmla="*/ 182880 h 5103223"/>
              <a:gd name="connsiteX8" fmla="*/ 1149561 w 5390635"/>
              <a:gd name="connsiteY8" fmla="*/ 113212 h 5103223"/>
              <a:gd name="connsiteX9" fmla="*/ 1201812 w 5390635"/>
              <a:gd name="connsiteY9" fmla="*/ 87086 h 5103223"/>
              <a:gd name="connsiteX10" fmla="*/ 1393401 w 5390635"/>
              <a:gd name="connsiteY10" fmla="*/ 104503 h 5103223"/>
              <a:gd name="connsiteX11" fmla="*/ 1445652 w 5390635"/>
              <a:gd name="connsiteY11" fmla="*/ 130629 h 5103223"/>
              <a:gd name="connsiteX12" fmla="*/ 1497904 w 5390635"/>
              <a:gd name="connsiteY12" fmla="*/ 139337 h 5103223"/>
              <a:gd name="connsiteX13" fmla="*/ 1541447 w 5390635"/>
              <a:gd name="connsiteY13" fmla="*/ 148046 h 5103223"/>
              <a:gd name="connsiteX14" fmla="*/ 1576281 w 5390635"/>
              <a:gd name="connsiteY14" fmla="*/ 156754 h 5103223"/>
              <a:gd name="connsiteX15" fmla="*/ 1689492 w 5390635"/>
              <a:gd name="connsiteY15" fmla="*/ 165463 h 5103223"/>
              <a:gd name="connsiteX16" fmla="*/ 1793995 w 5390635"/>
              <a:gd name="connsiteY16" fmla="*/ 191589 h 5103223"/>
              <a:gd name="connsiteX17" fmla="*/ 1828830 w 5390635"/>
              <a:gd name="connsiteY17" fmla="*/ 200297 h 5103223"/>
              <a:gd name="connsiteX18" fmla="*/ 1854955 w 5390635"/>
              <a:gd name="connsiteY18" fmla="*/ 209006 h 5103223"/>
              <a:gd name="connsiteX19" fmla="*/ 1942041 w 5390635"/>
              <a:gd name="connsiteY19" fmla="*/ 217714 h 5103223"/>
              <a:gd name="connsiteX20" fmla="*/ 1976875 w 5390635"/>
              <a:gd name="connsiteY20" fmla="*/ 226423 h 5103223"/>
              <a:gd name="connsiteX21" fmla="*/ 2003001 w 5390635"/>
              <a:gd name="connsiteY21" fmla="*/ 235132 h 5103223"/>
              <a:gd name="connsiteX22" fmla="*/ 2055252 w 5390635"/>
              <a:gd name="connsiteY22" fmla="*/ 243840 h 5103223"/>
              <a:gd name="connsiteX23" fmla="*/ 2098795 w 5390635"/>
              <a:gd name="connsiteY23" fmla="*/ 252549 h 5103223"/>
              <a:gd name="connsiteX24" fmla="*/ 2159755 w 5390635"/>
              <a:gd name="connsiteY24" fmla="*/ 261257 h 5103223"/>
              <a:gd name="connsiteX25" fmla="*/ 2255550 w 5390635"/>
              <a:gd name="connsiteY25" fmla="*/ 287383 h 5103223"/>
              <a:gd name="connsiteX26" fmla="*/ 2272967 w 5390635"/>
              <a:gd name="connsiteY26" fmla="*/ 313509 h 5103223"/>
              <a:gd name="connsiteX27" fmla="*/ 2307801 w 5390635"/>
              <a:gd name="connsiteY27" fmla="*/ 374469 h 5103223"/>
              <a:gd name="connsiteX28" fmla="*/ 2316510 w 5390635"/>
              <a:gd name="connsiteY28" fmla="*/ 470263 h 5103223"/>
              <a:gd name="connsiteX29" fmla="*/ 2325218 w 5390635"/>
              <a:gd name="connsiteY29" fmla="*/ 513806 h 5103223"/>
              <a:gd name="connsiteX30" fmla="*/ 2360052 w 5390635"/>
              <a:gd name="connsiteY30" fmla="*/ 566057 h 5103223"/>
              <a:gd name="connsiteX31" fmla="*/ 2368761 w 5390635"/>
              <a:gd name="connsiteY31" fmla="*/ 592183 h 5103223"/>
              <a:gd name="connsiteX32" fmla="*/ 2403595 w 5390635"/>
              <a:gd name="connsiteY32" fmla="*/ 644434 h 5103223"/>
              <a:gd name="connsiteX33" fmla="*/ 2412304 w 5390635"/>
              <a:gd name="connsiteY33" fmla="*/ 670560 h 5103223"/>
              <a:gd name="connsiteX34" fmla="*/ 2438430 w 5390635"/>
              <a:gd name="connsiteY34" fmla="*/ 818606 h 5103223"/>
              <a:gd name="connsiteX35" fmla="*/ 2464555 w 5390635"/>
              <a:gd name="connsiteY35" fmla="*/ 836023 h 5103223"/>
              <a:gd name="connsiteX36" fmla="*/ 2473264 w 5390635"/>
              <a:gd name="connsiteY36" fmla="*/ 905692 h 5103223"/>
              <a:gd name="connsiteX37" fmla="*/ 2464555 w 5390635"/>
              <a:gd name="connsiteY37" fmla="*/ 1132114 h 5103223"/>
              <a:gd name="connsiteX38" fmla="*/ 2455847 w 5390635"/>
              <a:gd name="connsiteY38" fmla="*/ 1236617 h 5103223"/>
              <a:gd name="connsiteX39" fmla="*/ 2447138 w 5390635"/>
              <a:gd name="connsiteY39" fmla="*/ 1367246 h 5103223"/>
              <a:gd name="connsiteX40" fmla="*/ 2429721 w 5390635"/>
              <a:gd name="connsiteY40" fmla="*/ 1436914 h 5103223"/>
              <a:gd name="connsiteX41" fmla="*/ 2403595 w 5390635"/>
              <a:gd name="connsiteY41" fmla="*/ 1515292 h 5103223"/>
              <a:gd name="connsiteX42" fmla="*/ 2377470 w 5390635"/>
              <a:gd name="connsiteY42" fmla="*/ 1558834 h 5103223"/>
              <a:gd name="connsiteX43" fmla="*/ 2368761 w 5390635"/>
              <a:gd name="connsiteY43" fmla="*/ 1584960 h 5103223"/>
              <a:gd name="connsiteX44" fmla="*/ 2307801 w 5390635"/>
              <a:gd name="connsiteY44" fmla="*/ 1645920 h 5103223"/>
              <a:gd name="connsiteX45" fmla="*/ 2272967 w 5390635"/>
              <a:gd name="connsiteY45" fmla="*/ 1689463 h 5103223"/>
              <a:gd name="connsiteX46" fmla="*/ 2238132 w 5390635"/>
              <a:gd name="connsiteY46" fmla="*/ 1741714 h 5103223"/>
              <a:gd name="connsiteX47" fmla="*/ 2238132 w 5390635"/>
              <a:gd name="connsiteY47" fmla="*/ 2090057 h 5103223"/>
              <a:gd name="connsiteX48" fmla="*/ 2246841 w 5390635"/>
              <a:gd name="connsiteY48" fmla="*/ 2116183 h 5103223"/>
              <a:gd name="connsiteX49" fmla="*/ 2264258 w 5390635"/>
              <a:gd name="connsiteY49" fmla="*/ 2142309 h 5103223"/>
              <a:gd name="connsiteX50" fmla="*/ 2290384 w 5390635"/>
              <a:gd name="connsiteY50" fmla="*/ 2211977 h 5103223"/>
              <a:gd name="connsiteX51" fmla="*/ 2307801 w 5390635"/>
              <a:gd name="connsiteY51" fmla="*/ 2264229 h 5103223"/>
              <a:gd name="connsiteX52" fmla="*/ 2316510 w 5390635"/>
              <a:gd name="connsiteY52" fmla="*/ 2525486 h 5103223"/>
              <a:gd name="connsiteX53" fmla="*/ 2342635 w 5390635"/>
              <a:gd name="connsiteY53" fmla="*/ 2516777 h 5103223"/>
              <a:gd name="connsiteX54" fmla="*/ 2368761 w 5390635"/>
              <a:gd name="connsiteY54" fmla="*/ 2551612 h 5103223"/>
              <a:gd name="connsiteX55" fmla="*/ 2403595 w 5390635"/>
              <a:gd name="connsiteY55" fmla="*/ 2603863 h 5103223"/>
              <a:gd name="connsiteX56" fmla="*/ 2438430 w 5390635"/>
              <a:gd name="connsiteY56" fmla="*/ 2656114 h 5103223"/>
              <a:gd name="connsiteX57" fmla="*/ 2421012 w 5390635"/>
              <a:gd name="connsiteY57" fmla="*/ 2717074 h 5103223"/>
              <a:gd name="connsiteX58" fmla="*/ 2403595 w 5390635"/>
              <a:gd name="connsiteY58" fmla="*/ 2734492 h 5103223"/>
              <a:gd name="connsiteX59" fmla="*/ 2386178 w 5390635"/>
              <a:gd name="connsiteY59" fmla="*/ 2760617 h 5103223"/>
              <a:gd name="connsiteX60" fmla="*/ 2360052 w 5390635"/>
              <a:gd name="connsiteY60" fmla="*/ 2786743 h 5103223"/>
              <a:gd name="connsiteX61" fmla="*/ 2238132 w 5390635"/>
              <a:gd name="connsiteY61" fmla="*/ 2917372 h 5103223"/>
              <a:gd name="connsiteX62" fmla="*/ 2159755 w 5390635"/>
              <a:gd name="connsiteY62" fmla="*/ 2978332 h 5103223"/>
              <a:gd name="connsiteX63" fmla="*/ 2116212 w 5390635"/>
              <a:gd name="connsiteY63" fmla="*/ 3004457 h 5103223"/>
              <a:gd name="connsiteX64" fmla="*/ 2037835 w 5390635"/>
              <a:gd name="connsiteY64" fmla="*/ 3065417 h 5103223"/>
              <a:gd name="connsiteX65" fmla="*/ 1976875 w 5390635"/>
              <a:gd name="connsiteY65" fmla="*/ 3126377 h 5103223"/>
              <a:gd name="connsiteX66" fmla="*/ 1968167 w 5390635"/>
              <a:gd name="connsiteY66" fmla="*/ 3152503 h 5103223"/>
              <a:gd name="connsiteX67" fmla="*/ 1942041 w 5390635"/>
              <a:gd name="connsiteY67" fmla="*/ 3169920 h 5103223"/>
              <a:gd name="connsiteX68" fmla="*/ 1881081 w 5390635"/>
              <a:gd name="connsiteY68" fmla="*/ 3230880 h 5103223"/>
              <a:gd name="connsiteX69" fmla="*/ 1854955 w 5390635"/>
              <a:gd name="connsiteY69" fmla="*/ 3265714 h 5103223"/>
              <a:gd name="connsiteX70" fmla="*/ 1828830 w 5390635"/>
              <a:gd name="connsiteY70" fmla="*/ 3291840 h 5103223"/>
              <a:gd name="connsiteX71" fmla="*/ 1785287 w 5390635"/>
              <a:gd name="connsiteY71" fmla="*/ 3344092 h 5103223"/>
              <a:gd name="connsiteX72" fmla="*/ 1750452 w 5390635"/>
              <a:gd name="connsiteY72" fmla="*/ 3396343 h 5103223"/>
              <a:gd name="connsiteX73" fmla="*/ 1724327 w 5390635"/>
              <a:gd name="connsiteY73" fmla="*/ 3431177 h 5103223"/>
              <a:gd name="connsiteX74" fmla="*/ 1698201 w 5390635"/>
              <a:gd name="connsiteY74" fmla="*/ 3457303 h 5103223"/>
              <a:gd name="connsiteX75" fmla="*/ 1680784 w 5390635"/>
              <a:gd name="connsiteY75" fmla="*/ 3483429 h 5103223"/>
              <a:gd name="connsiteX76" fmla="*/ 1654658 w 5390635"/>
              <a:gd name="connsiteY76" fmla="*/ 3500846 h 5103223"/>
              <a:gd name="connsiteX77" fmla="*/ 1576281 w 5390635"/>
              <a:gd name="connsiteY77" fmla="*/ 3622766 h 5103223"/>
              <a:gd name="connsiteX78" fmla="*/ 1532738 w 5390635"/>
              <a:gd name="connsiteY78" fmla="*/ 3666309 h 5103223"/>
              <a:gd name="connsiteX79" fmla="*/ 1515321 w 5390635"/>
              <a:gd name="connsiteY79" fmla="*/ 3692434 h 5103223"/>
              <a:gd name="connsiteX80" fmla="*/ 1524030 w 5390635"/>
              <a:gd name="connsiteY80" fmla="*/ 4136572 h 5103223"/>
              <a:gd name="connsiteX81" fmla="*/ 1532738 w 5390635"/>
              <a:gd name="connsiteY81" fmla="*/ 4162697 h 5103223"/>
              <a:gd name="connsiteX82" fmla="*/ 1550155 w 5390635"/>
              <a:gd name="connsiteY82" fmla="*/ 4197532 h 5103223"/>
              <a:gd name="connsiteX83" fmla="*/ 1567572 w 5390635"/>
              <a:gd name="connsiteY83" fmla="*/ 4310743 h 5103223"/>
              <a:gd name="connsiteX84" fmla="*/ 1584990 w 5390635"/>
              <a:gd name="connsiteY84" fmla="*/ 4397829 h 5103223"/>
              <a:gd name="connsiteX85" fmla="*/ 1611115 w 5390635"/>
              <a:gd name="connsiteY85" fmla="*/ 4467497 h 5103223"/>
              <a:gd name="connsiteX86" fmla="*/ 1645950 w 5390635"/>
              <a:gd name="connsiteY86" fmla="*/ 4493623 h 5103223"/>
              <a:gd name="connsiteX87" fmla="*/ 1698201 w 5390635"/>
              <a:gd name="connsiteY87" fmla="*/ 4519749 h 5103223"/>
              <a:gd name="connsiteX88" fmla="*/ 1733035 w 5390635"/>
              <a:gd name="connsiteY88" fmla="*/ 4537166 h 5103223"/>
              <a:gd name="connsiteX89" fmla="*/ 1776578 w 5390635"/>
              <a:gd name="connsiteY89" fmla="*/ 4554583 h 5103223"/>
              <a:gd name="connsiteX90" fmla="*/ 1802704 w 5390635"/>
              <a:gd name="connsiteY90" fmla="*/ 4572000 h 5103223"/>
              <a:gd name="connsiteX91" fmla="*/ 1881081 w 5390635"/>
              <a:gd name="connsiteY91" fmla="*/ 4606834 h 5103223"/>
              <a:gd name="connsiteX92" fmla="*/ 1924624 w 5390635"/>
              <a:gd name="connsiteY92" fmla="*/ 4632960 h 5103223"/>
              <a:gd name="connsiteX93" fmla="*/ 1950750 w 5390635"/>
              <a:gd name="connsiteY93" fmla="*/ 4641669 h 5103223"/>
              <a:gd name="connsiteX94" fmla="*/ 2003001 w 5390635"/>
              <a:gd name="connsiteY94" fmla="*/ 4676503 h 5103223"/>
              <a:gd name="connsiteX95" fmla="*/ 2055252 w 5390635"/>
              <a:gd name="connsiteY95" fmla="*/ 4702629 h 5103223"/>
              <a:gd name="connsiteX96" fmla="*/ 2081378 w 5390635"/>
              <a:gd name="connsiteY96" fmla="*/ 4720046 h 5103223"/>
              <a:gd name="connsiteX97" fmla="*/ 2116212 w 5390635"/>
              <a:gd name="connsiteY97" fmla="*/ 4737463 h 5103223"/>
              <a:gd name="connsiteX98" fmla="*/ 2133630 w 5390635"/>
              <a:gd name="connsiteY98" fmla="*/ 4754880 h 5103223"/>
              <a:gd name="connsiteX99" fmla="*/ 2203298 w 5390635"/>
              <a:gd name="connsiteY99" fmla="*/ 4781006 h 5103223"/>
              <a:gd name="connsiteX100" fmla="*/ 2255550 w 5390635"/>
              <a:gd name="connsiteY100" fmla="*/ 4807132 h 5103223"/>
              <a:gd name="connsiteX101" fmla="*/ 2290384 w 5390635"/>
              <a:gd name="connsiteY101" fmla="*/ 4824549 h 5103223"/>
              <a:gd name="connsiteX102" fmla="*/ 2386178 w 5390635"/>
              <a:gd name="connsiteY102" fmla="*/ 4859383 h 5103223"/>
              <a:gd name="connsiteX103" fmla="*/ 2447138 w 5390635"/>
              <a:gd name="connsiteY103" fmla="*/ 4885509 h 5103223"/>
              <a:gd name="connsiteX104" fmla="*/ 2508098 w 5390635"/>
              <a:gd name="connsiteY104" fmla="*/ 4868092 h 5103223"/>
              <a:gd name="connsiteX105" fmla="*/ 2551641 w 5390635"/>
              <a:gd name="connsiteY105" fmla="*/ 4841966 h 5103223"/>
              <a:gd name="connsiteX106" fmla="*/ 2786772 w 5390635"/>
              <a:gd name="connsiteY106" fmla="*/ 4850674 h 5103223"/>
              <a:gd name="connsiteX107" fmla="*/ 2987070 w 5390635"/>
              <a:gd name="connsiteY107" fmla="*/ 4841966 h 5103223"/>
              <a:gd name="connsiteX108" fmla="*/ 3030612 w 5390635"/>
              <a:gd name="connsiteY108" fmla="*/ 4833257 h 5103223"/>
              <a:gd name="connsiteX109" fmla="*/ 3152532 w 5390635"/>
              <a:gd name="connsiteY109" fmla="*/ 4789714 h 5103223"/>
              <a:gd name="connsiteX110" fmla="*/ 3204784 w 5390635"/>
              <a:gd name="connsiteY110" fmla="*/ 4763589 h 5103223"/>
              <a:gd name="connsiteX111" fmla="*/ 3274452 w 5390635"/>
              <a:gd name="connsiteY111" fmla="*/ 4737463 h 5103223"/>
              <a:gd name="connsiteX112" fmla="*/ 3370247 w 5390635"/>
              <a:gd name="connsiteY112" fmla="*/ 4650377 h 5103223"/>
              <a:gd name="connsiteX113" fmla="*/ 3396372 w 5390635"/>
              <a:gd name="connsiteY113" fmla="*/ 4624252 h 5103223"/>
              <a:gd name="connsiteX114" fmla="*/ 3457332 w 5390635"/>
              <a:gd name="connsiteY114" fmla="*/ 4589417 h 5103223"/>
              <a:gd name="connsiteX115" fmla="*/ 3509584 w 5390635"/>
              <a:gd name="connsiteY115" fmla="*/ 4528457 h 5103223"/>
              <a:gd name="connsiteX116" fmla="*/ 3561835 w 5390635"/>
              <a:gd name="connsiteY116" fmla="*/ 4484914 h 5103223"/>
              <a:gd name="connsiteX117" fmla="*/ 3579252 w 5390635"/>
              <a:gd name="connsiteY117" fmla="*/ 4450080 h 5103223"/>
              <a:gd name="connsiteX118" fmla="*/ 3631504 w 5390635"/>
              <a:gd name="connsiteY118" fmla="*/ 4302034 h 5103223"/>
              <a:gd name="connsiteX119" fmla="*/ 3666338 w 5390635"/>
              <a:gd name="connsiteY119" fmla="*/ 4145280 h 5103223"/>
              <a:gd name="connsiteX120" fmla="*/ 3648921 w 5390635"/>
              <a:gd name="connsiteY120" fmla="*/ 3675017 h 5103223"/>
              <a:gd name="connsiteX121" fmla="*/ 3631504 w 5390635"/>
              <a:gd name="connsiteY121" fmla="*/ 3614057 h 5103223"/>
              <a:gd name="connsiteX122" fmla="*/ 3605378 w 5390635"/>
              <a:gd name="connsiteY122" fmla="*/ 3535680 h 5103223"/>
              <a:gd name="connsiteX123" fmla="*/ 3596670 w 5390635"/>
              <a:gd name="connsiteY123" fmla="*/ 3483429 h 5103223"/>
              <a:gd name="connsiteX124" fmla="*/ 3570544 w 5390635"/>
              <a:gd name="connsiteY124" fmla="*/ 3405052 h 5103223"/>
              <a:gd name="connsiteX125" fmla="*/ 3527001 w 5390635"/>
              <a:gd name="connsiteY125" fmla="*/ 3370217 h 5103223"/>
              <a:gd name="connsiteX126" fmla="*/ 3483458 w 5390635"/>
              <a:gd name="connsiteY126" fmla="*/ 3344092 h 5103223"/>
              <a:gd name="connsiteX127" fmla="*/ 3448624 w 5390635"/>
              <a:gd name="connsiteY127" fmla="*/ 3335383 h 5103223"/>
              <a:gd name="connsiteX128" fmla="*/ 3405081 w 5390635"/>
              <a:gd name="connsiteY128" fmla="*/ 3317966 h 5103223"/>
              <a:gd name="connsiteX129" fmla="*/ 3352830 w 5390635"/>
              <a:gd name="connsiteY129" fmla="*/ 3291840 h 5103223"/>
              <a:gd name="connsiteX130" fmla="*/ 3300578 w 5390635"/>
              <a:gd name="connsiteY130" fmla="*/ 3239589 h 5103223"/>
              <a:gd name="connsiteX131" fmla="*/ 3257035 w 5390635"/>
              <a:gd name="connsiteY131" fmla="*/ 3204754 h 5103223"/>
              <a:gd name="connsiteX132" fmla="*/ 3222201 w 5390635"/>
              <a:gd name="connsiteY132" fmla="*/ 3152503 h 5103223"/>
              <a:gd name="connsiteX133" fmla="*/ 3196075 w 5390635"/>
              <a:gd name="connsiteY133" fmla="*/ 3108960 h 5103223"/>
              <a:gd name="connsiteX134" fmla="*/ 3169950 w 5390635"/>
              <a:gd name="connsiteY134" fmla="*/ 3091543 h 5103223"/>
              <a:gd name="connsiteX135" fmla="*/ 3152532 w 5390635"/>
              <a:gd name="connsiteY135" fmla="*/ 3074126 h 5103223"/>
              <a:gd name="connsiteX136" fmla="*/ 3143824 w 5390635"/>
              <a:gd name="connsiteY136" fmla="*/ 3048000 h 5103223"/>
              <a:gd name="connsiteX137" fmla="*/ 3091572 w 5390635"/>
              <a:gd name="connsiteY137" fmla="*/ 3013166 h 5103223"/>
              <a:gd name="connsiteX138" fmla="*/ 3030612 w 5390635"/>
              <a:gd name="connsiteY138" fmla="*/ 2969623 h 5103223"/>
              <a:gd name="connsiteX139" fmla="*/ 3013195 w 5390635"/>
              <a:gd name="connsiteY139" fmla="*/ 2917372 h 5103223"/>
              <a:gd name="connsiteX140" fmla="*/ 3004487 w 5390635"/>
              <a:gd name="connsiteY140" fmla="*/ 2891246 h 5103223"/>
              <a:gd name="connsiteX141" fmla="*/ 3013195 w 5390635"/>
              <a:gd name="connsiteY141" fmla="*/ 2734492 h 5103223"/>
              <a:gd name="connsiteX142" fmla="*/ 3021904 w 5390635"/>
              <a:gd name="connsiteY142" fmla="*/ 2682240 h 5103223"/>
              <a:gd name="connsiteX143" fmla="*/ 3065447 w 5390635"/>
              <a:gd name="connsiteY143" fmla="*/ 2629989 h 5103223"/>
              <a:gd name="connsiteX144" fmla="*/ 3117698 w 5390635"/>
              <a:gd name="connsiteY144" fmla="*/ 2551612 h 5103223"/>
              <a:gd name="connsiteX145" fmla="*/ 3169950 w 5390635"/>
              <a:gd name="connsiteY145" fmla="*/ 2499360 h 5103223"/>
              <a:gd name="connsiteX146" fmla="*/ 3239618 w 5390635"/>
              <a:gd name="connsiteY146" fmla="*/ 2394857 h 5103223"/>
              <a:gd name="connsiteX147" fmla="*/ 3265744 w 5390635"/>
              <a:gd name="connsiteY147" fmla="*/ 2351314 h 5103223"/>
              <a:gd name="connsiteX148" fmla="*/ 3300578 w 5390635"/>
              <a:gd name="connsiteY148" fmla="*/ 2264229 h 5103223"/>
              <a:gd name="connsiteX149" fmla="*/ 3317995 w 5390635"/>
              <a:gd name="connsiteY149" fmla="*/ 2229394 h 5103223"/>
              <a:gd name="connsiteX150" fmla="*/ 3309287 w 5390635"/>
              <a:gd name="connsiteY150" fmla="*/ 2063932 h 5103223"/>
              <a:gd name="connsiteX151" fmla="*/ 3300578 w 5390635"/>
              <a:gd name="connsiteY151" fmla="*/ 2037806 h 5103223"/>
              <a:gd name="connsiteX152" fmla="*/ 3283161 w 5390635"/>
              <a:gd name="connsiteY152" fmla="*/ 2011680 h 5103223"/>
              <a:gd name="connsiteX153" fmla="*/ 3265744 w 5390635"/>
              <a:gd name="connsiteY153" fmla="*/ 1976846 h 5103223"/>
              <a:gd name="connsiteX154" fmla="*/ 3230910 w 5390635"/>
              <a:gd name="connsiteY154" fmla="*/ 1924594 h 5103223"/>
              <a:gd name="connsiteX155" fmla="*/ 3222201 w 5390635"/>
              <a:gd name="connsiteY155" fmla="*/ 1837509 h 5103223"/>
              <a:gd name="connsiteX156" fmla="*/ 3213492 w 5390635"/>
              <a:gd name="connsiteY156" fmla="*/ 1811383 h 5103223"/>
              <a:gd name="connsiteX157" fmla="*/ 3196075 w 5390635"/>
              <a:gd name="connsiteY157" fmla="*/ 1741714 h 5103223"/>
              <a:gd name="connsiteX158" fmla="*/ 3178658 w 5390635"/>
              <a:gd name="connsiteY158" fmla="*/ 1689463 h 5103223"/>
              <a:gd name="connsiteX159" fmla="*/ 3187367 w 5390635"/>
              <a:gd name="connsiteY159" fmla="*/ 1593669 h 5103223"/>
              <a:gd name="connsiteX160" fmla="*/ 3213492 w 5390635"/>
              <a:gd name="connsiteY160" fmla="*/ 1541417 h 5103223"/>
              <a:gd name="connsiteX161" fmla="*/ 3230910 w 5390635"/>
              <a:gd name="connsiteY161" fmla="*/ 1506583 h 5103223"/>
              <a:gd name="connsiteX162" fmla="*/ 3239618 w 5390635"/>
              <a:gd name="connsiteY162" fmla="*/ 1480457 h 5103223"/>
              <a:gd name="connsiteX163" fmla="*/ 3291870 w 5390635"/>
              <a:gd name="connsiteY163" fmla="*/ 1410789 h 5103223"/>
              <a:gd name="connsiteX164" fmla="*/ 3309287 w 5390635"/>
              <a:gd name="connsiteY164" fmla="*/ 1375954 h 5103223"/>
              <a:gd name="connsiteX165" fmla="*/ 3335412 w 5390635"/>
              <a:gd name="connsiteY165" fmla="*/ 1332412 h 5103223"/>
              <a:gd name="connsiteX166" fmla="*/ 3344121 w 5390635"/>
              <a:gd name="connsiteY166" fmla="*/ 1306286 h 5103223"/>
              <a:gd name="connsiteX167" fmla="*/ 3361538 w 5390635"/>
              <a:gd name="connsiteY167" fmla="*/ 1280160 h 5103223"/>
              <a:gd name="connsiteX168" fmla="*/ 3370247 w 5390635"/>
              <a:gd name="connsiteY168" fmla="*/ 1254034 h 5103223"/>
              <a:gd name="connsiteX169" fmla="*/ 3387664 w 5390635"/>
              <a:gd name="connsiteY169" fmla="*/ 1219200 h 5103223"/>
              <a:gd name="connsiteX170" fmla="*/ 3405081 w 5390635"/>
              <a:gd name="connsiteY170" fmla="*/ 1193074 h 5103223"/>
              <a:gd name="connsiteX171" fmla="*/ 3422498 w 5390635"/>
              <a:gd name="connsiteY171" fmla="*/ 1140823 h 5103223"/>
              <a:gd name="connsiteX172" fmla="*/ 3431207 w 5390635"/>
              <a:gd name="connsiteY172" fmla="*/ 1105989 h 5103223"/>
              <a:gd name="connsiteX173" fmla="*/ 3448624 w 5390635"/>
              <a:gd name="connsiteY173" fmla="*/ 1079863 h 5103223"/>
              <a:gd name="connsiteX174" fmla="*/ 3457332 w 5390635"/>
              <a:gd name="connsiteY174" fmla="*/ 1045029 h 5103223"/>
              <a:gd name="connsiteX175" fmla="*/ 3466041 w 5390635"/>
              <a:gd name="connsiteY175" fmla="*/ 957943 h 5103223"/>
              <a:gd name="connsiteX176" fmla="*/ 3492167 w 5390635"/>
              <a:gd name="connsiteY176" fmla="*/ 923109 h 5103223"/>
              <a:gd name="connsiteX177" fmla="*/ 3483458 w 5390635"/>
              <a:gd name="connsiteY177" fmla="*/ 809897 h 5103223"/>
              <a:gd name="connsiteX178" fmla="*/ 3431207 w 5390635"/>
              <a:gd name="connsiteY178" fmla="*/ 740229 h 5103223"/>
              <a:gd name="connsiteX179" fmla="*/ 3378955 w 5390635"/>
              <a:gd name="connsiteY179" fmla="*/ 705394 h 5103223"/>
              <a:gd name="connsiteX180" fmla="*/ 3352830 w 5390635"/>
              <a:gd name="connsiteY180" fmla="*/ 687977 h 5103223"/>
              <a:gd name="connsiteX181" fmla="*/ 3335412 w 5390635"/>
              <a:gd name="connsiteY181" fmla="*/ 670560 h 5103223"/>
              <a:gd name="connsiteX182" fmla="*/ 3309287 w 5390635"/>
              <a:gd name="connsiteY182" fmla="*/ 618309 h 5103223"/>
              <a:gd name="connsiteX183" fmla="*/ 3291870 w 5390635"/>
              <a:gd name="connsiteY183" fmla="*/ 566057 h 5103223"/>
              <a:gd name="connsiteX184" fmla="*/ 3274452 w 5390635"/>
              <a:gd name="connsiteY184" fmla="*/ 522514 h 5103223"/>
              <a:gd name="connsiteX185" fmla="*/ 3248327 w 5390635"/>
              <a:gd name="connsiteY185" fmla="*/ 409303 h 5103223"/>
              <a:gd name="connsiteX186" fmla="*/ 3239618 w 5390635"/>
              <a:gd name="connsiteY186" fmla="*/ 374469 h 5103223"/>
              <a:gd name="connsiteX187" fmla="*/ 3222201 w 5390635"/>
              <a:gd name="connsiteY187" fmla="*/ 304800 h 5103223"/>
              <a:gd name="connsiteX188" fmla="*/ 3248327 w 5390635"/>
              <a:gd name="connsiteY188" fmla="*/ 217714 h 5103223"/>
              <a:gd name="connsiteX189" fmla="*/ 3274452 w 5390635"/>
              <a:gd name="connsiteY189" fmla="*/ 209006 h 5103223"/>
              <a:gd name="connsiteX190" fmla="*/ 3317995 w 5390635"/>
              <a:gd name="connsiteY190" fmla="*/ 174172 h 5103223"/>
              <a:gd name="connsiteX191" fmla="*/ 3344121 w 5390635"/>
              <a:gd name="connsiteY191" fmla="*/ 165463 h 5103223"/>
              <a:gd name="connsiteX192" fmla="*/ 3378955 w 5390635"/>
              <a:gd name="connsiteY192" fmla="*/ 148046 h 5103223"/>
              <a:gd name="connsiteX193" fmla="*/ 3431207 w 5390635"/>
              <a:gd name="connsiteY193" fmla="*/ 130629 h 5103223"/>
              <a:gd name="connsiteX194" fmla="*/ 3492167 w 5390635"/>
              <a:gd name="connsiteY194" fmla="*/ 95794 h 5103223"/>
              <a:gd name="connsiteX195" fmla="*/ 3518292 w 5390635"/>
              <a:gd name="connsiteY195" fmla="*/ 78377 h 5103223"/>
              <a:gd name="connsiteX196" fmla="*/ 3570544 w 5390635"/>
              <a:gd name="connsiteY196" fmla="*/ 60960 h 5103223"/>
              <a:gd name="connsiteX197" fmla="*/ 3596670 w 5390635"/>
              <a:gd name="connsiteY197" fmla="*/ 43543 h 5103223"/>
              <a:gd name="connsiteX198" fmla="*/ 3622795 w 5390635"/>
              <a:gd name="connsiteY198" fmla="*/ 34834 h 5103223"/>
              <a:gd name="connsiteX199" fmla="*/ 3648921 w 5390635"/>
              <a:gd name="connsiteY199" fmla="*/ 17417 h 5103223"/>
              <a:gd name="connsiteX200" fmla="*/ 3701172 w 5390635"/>
              <a:gd name="connsiteY200" fmla="*/ 0 h 5103223"/>
              <a:gd name="connsiteX201" fmla="*/ 3953721 w 5390635"/>
              <a:gd name="connsiteY201" fmla="*/ 8709 h 5103223"/>
              <a:gd name="connsiteX202" fmla="*/ 3979847 w 5390635"/>
              <a:gd name="connsiteY202" fmla="*/ 17417 h 5103223"/>
              <a:gd name="connsiteX203" fmla="*/ 4101767 w 5390635"/>
              <a:gd name="connsiteY203" fmla="*/ 43543 h 5103223"/>
              <a:gd name="connsiteX204" fmla="*/ 4127892 w 5390635"/>
              <a:gd name="connsiteY204" fmla="*/ 52252 h 5103223"/>
              <a:gd name="connsiteX205" fmla="*/ 4162727 w 5390635"/>
              <a:gd name="connsiteY205" fmla="*/ 69669 h 5103223"/>
              <a:gd name="connsiteX206" fmla="*/ 4206270 w 5390635"/>
              <a:gd name="connsiteY206" fmla="*/ 78377 h 5103223"/>
              <a:gd name="connsiteX207" fmla="*/ 4275938 w 5390635"/>
              <a:gd name="connsiteY207" fmla="*/ 113212 h 5103223"/>
              <a:gd name="connsiteX208" fmla="*/ 4371732 w 5390635"/>
              <a:gd name="connsiteY208" fmla="*/ 130629 h 5103223"/>
              <a:gd name="connsiteX209" fmla="*/ 4484944 w 5390635"/>
              <a:gd name="connsiteY209" fmla="*/ 165463 h 5103223"/>
              <a:gd name="connsiteX210" fmla="*/ 4545904 w 5390635"/>
              <a:gd name="connsiteY210" fmla="*/ 191589 h 5103223"/>
              <a:gd name="connsiteX211" fmla="*/ 4650407 w 5390635"/>
              <a:gd name="connsiteY211" fmla="*/ 217714 h 5103223"/>
              <a:gd name="connsiteX212" fmla="*/ 4720075 w 5390635"/>
              <a:gd name="connsiteY212" fmla="*/ 252549 h 5103223"/>
              <a:gd name="connsiteX213" fmla="*/ 4746201 w 5390635"/>
              <a:gd name="connsiteY213" fmla="*/ 278674 h 5103223"/>
              <a:gd name="connsiteX214" fmla="*/ 4815870 w 5390635"/>
              <a:gd name="connsiteY214" fmla="*/ 322217 h 5103223"/>
              <a:gd name="connsiteX215" fmla="*/ 4868121 w 5390635"/>
              <a:gd name="connsiteY215" fmla="*/ 357052 h 5103223"/>
              <a:gd name="connsiteX216" fmla="*/ 4902955 w 5390635"/>
              <a:gd name="connsiteY216" fmla="*/ 383177 h 5103223"/>
              <a:gd name="connsiteX217" fmla="*/ 4972624 w 5390635"/>
              <a:gd name="connsiteY217" fmla="*/ 435429 h 5103223"/>
              <a:gd name="connsiteX218" fmla="*/ 4998750 w 5390635"/>
              <a:gd name="connsiteY218" fmla="*/ 470263 h 5103223"/>
              <a:gd name="connsiteX219" fmla="*/ 5016167 w 5390635"/>
              <a:gd name="connsiteY219" fmla="*/ 522514 h 5103223"/>
              <a:gd name="connsiteX220" fmla="*/ 5024875 w 5390635"/>
              <a:gd name="connsiteY220" fmla="*/ 635726 h 5103223"/>
              <a:gd name="connsiteX221" fmla="*/ 5033584 w 5390635"/>
              <a:gd name="connsiteY221" fmla="*/ 836023 h 5103223"/>
              <a:gd name="connsiteX222" fmla="*/ 5051001 w 5390635"/>
              <a:gd name="connsiteY222" fmla="*/ 905692 h 5103223"/>
              <a:gd name="connsiteX223" fmla="*/ 5033584 w 5390635"/>
              <a:gd name="connsiteY223" fmla="*/ 992777 h 5103223"/>
              <a:gd name="connsiteX224" fmla="*/ 5042292 w 5390635"/>
              <a:gd name="connsiteY224" fmla="*/ 1045029 h 5103223"/>
              <a:gd name="connsiteX225" fmla="*/ 5051001 w 5390635"/>
              <a:gd name="connsiteY225" fmla="*/ 1079863 h 5103223"/>
              <a:gd name="connsiteX226" fmla="*/ 5059710 w 5390635"/>
              <a:gd name="connsiteY226" fmla="*/ 1132114 h 5103223"/>
              <a:gd name="connsiteX227" fmla="*/ 5068418 w 5390635"/>
              <a:gd name="connsiteY227" fmla="*/ 1158240 h 5103223"/>
              <a:gd name="connsiteX228" fmla="*/ 5094544 w 5390635"/>
              <a:gd name="connsiteY228" fmla="*/ 1245326 h 5103223"/>
              <a:gd name="connsiteX229" fmla="*/ 5111961 w 5390635"/>
              <a:gd name="connsiteY229" fmla="*/ 1271452 h 5103223"/>
              <a:gd name="connsiteX230" fmla="*/ 5138087 w 5390635"/>
              <a:gd name="connsiteY230" fmla="*/ 1323703 h 5103223"/>
              <a:gd name="connsiteX231" fmla="*/ 5164212 w 5390635"/>
              <a:gd name="connsiteY231" fmla="*/ 1375954 h 5103223"/>
              <a:gd name="connsiteX232" fmla="*/ 5199047 w 5390635"/>
              <a:gd name="connsiteY232" fmla="*/ 1419497 h 5103223"/>
              <a:gd name="connsiteX233" fmla="*/ 5216464 w 5390635"/>
              <a:gd name="connsiteY233" fmla="*/ 1454332 h 5103223"/>
              <a:gd name="connsiteX234" fmla="*/ 5242590 w 5390635"/>
              <a:gd name="connsiteY234" fmla="*/ 1471749 h 5103223"/>
              <a:gd name="connsiteX235" fmla="*/ 5268715 w 5390635"/>
              <a:gd name="connsiteY235" fmla="*/ 1497874 h 5103223"/>
              <a:gd name="connsiteX236" fmla="*/ 5277424 w 5390635"/>
              <a:gd name="connsiteY236" fmla="*/ 1524000 h 5103223"/>
              <a:gd name="connsiteX237" fmla="*/ 5294841 w 5390635"/>
              <a:gd name="connsiteY237" fmla="*/ 1567543 h 5103223"/>
              <a:gd name="connsiteX238" fmla="*/ 5320967 w 5390635"/>
              <a:gd name="connsiteY238" fmla="*/ 1663337 h 5103223"/>
              <a:gd name="connsiteX239" fmla="*/ 5355801 w 5390635"/>
              <a:gd name="connsiteY239" fmla="*/ 1715589 h 5103223"/>
              <a:gd name="connsiteX240" fmla="*/ 5373218 w 5390635"/>
              <a:gd name="connsiteY240" fmla="*/ 1767840 h 5103223"/>
              <a:gd name="connsiteX241" fmla="*/ 5381927 w 5390635"/>
              <a:gd name="connsiteY241" fmla="*/ 1793966 h 5103223"/>
              <a:gd name="connsiteX242" fmla="*/ 5390635 w 5390635"/>
              <a:gd name="connsiteY242" fmla="*/ 1828800 h 5103223"/>
              <a:gd name="connsiteX243" fmla="*/ 5355801 w 5390635"/>
              <a:gd name="connsiteY243" fmla="*/ 1907177 h 5103223"/>
              <a:gd name="connsiteX244" fmla="*/ 5233881 w 5390635"/>
              <a:gd name="connsiteY244" fmla="*/ 1933303 h 5103223"/>
              <a:gd name="connsiteX245" fmla="*/ 4624281 w 5390635"/>
              <a:gd name="connsiteY245" fmla="*/ 1924594 h 5103223"/>
              <a:gd name="connsiteX246" fmla="*/ 4572030 w 5390635"/>
              <a:gd name="connsiteY246" fmla="*/ 1915886 h 5103223"/>
              <a:gd name="connsiteX247" fmla="*/ 4267230 w 5390635"/>
              <a:gd name="connsiteY247" fmla="*/ 1924594 h 5103223"/>
              <a:gd name="connsiteX248" fmla="*/ 4232395 w 5390635"/>
              <a:gd name="connsiteY248" fmla="*/ 1933303 h 5103223"/>
              <a:gd name="connsiteX249" fmla="*/ 4119184 w 5390635"/>
              <a:gd name="connsiteY249" fmla="*/ 1950720 h 5103223"/>
              <a:gd name="connsiteX250" fmla="*/ 4093058 w 5390635"/>
              <a:gd name="connsiteY250" fmla="*/ 1959429 h 5103223"/>
              <a:gd name="connsiteX251" fmla="*/ 4058224 w 5390635"/>
              <a:gd name="connsiteY251" fmla="*/ 1968137 h 5103223"/>
              <a:gd name="connsiteX252" fmla="*/ 4023390 w 5390635"/>
              <a:gd name="connsiteY252" fmla="*/ 1985554 h 5103223"/>
              <a:gd name="connsiteX253" fmla="*/ 3971138 w 5390635"/>
              <a:gd name="connsiteY253" fmla="*/ 2002972 h 5103223"/>
              <a:gd name="connsiteX254" fmla="*/ 3936304 w 5390635"/>
              <a:gd name="connsiteY254" fmla="*/ 2020389 h 5103223"/>
              <a:gd name="connsiteX255" fmla="*/ 3857927 w 5390635"/>
              <a:gd name="connsiteY255" fmla="*/ 2046514 h 5103223"/>
              <a:gd name="connsiteX256" fmla="*/ 3796967 w 5390635"/>
              <a:gd name="connsiteY256" fmla="*/ 2081349 h 5103223"/>
              <a:gd name="connsiteX257" fmla="*/ 3770841 w 5390635"/>
              <a:gd name="connsiteY257" fmla="*/ 2090057 h 5103223"/>
              <a:gd name="connsiteX258" fmla="*/ 3736007 w 5390635"/>
              <a:gd name="connsiteY258" fmla="*/ 2124892 h 5103223"/>
              <a:gd name="connsiteX259" fmla="*/ 3709881 w 5390635"/>
              <a:gd name="connsiteY259" fmla="*/ 2133600 h 5103223"/>
              <a:gd name="connsiteX260" fmla="*/ 3692464 w 5390635"/>
              <a:gd name="connsiteY260" fmla="*/ 2159726 h 5103223"/>
              <a:gd name="connsiteX261" fmla="*/ 3648921 w 5390635"/>
              <a:gd name="connsiteY261" fmla="*/ 2229394 h 5103223"/>
              <a:gd name="connsiteX262" fmla="*/ 3622795 w 5390635"/>
              <a:gd name="connsiteY262" fmla="*/ 2272937 h 5103223"/>
              <a:gd name="connsiteX263" fmla="*/ 3605378 w 5390635"/>
              <a:gd name="connsiteY263" fmla="*/ 2325189 h 5103223"/>
              <a:gd name="connsiteX264" fmla="*/ 3587961 w 5390635"/>
              <a:gd name="connsiteY264" fmla="*/ 2386149 h 5103223"/>
              <a:gd name="connsiteX265" fmla="*/ 3579252 w 5390635"/>
              <a:gd name="connsiteY265" fmla="*/ 2455817 h 5103223"/>
              <a:gd name="connsiteX266" fmla="*/ 3561835 w 5390635"/>
              <a:gd name="connsiteY266" fmla="*/ 2534194 h 5103223"/>
              <a:gd name="connsiteX267" fmla="*/ 3561835 w 5390635"/>
              <a:gd name="connsiteY267" fmla="*/ 2943497 h 5103223"/>
              <a:gd name="connsiteX268" fmla="*/ 3570544 w 5390635"/>
              <a:gd name="connsiteY268" fmla="*/ 3004457 h 5103223"/>
              <a:gd name="connsiteX269" fmla="*/ 3587961 w 5390635"/>
              <a:gd name="connsiteY269" fmla="*/ 3056709 h 5103223"/>
              <a:gd name="connsiteX270" fmla="*/ 3579252 w 5390635"/>
              <a:gd name="connsiteY270" fmla="*/ 3082834 h 5103223"/>
              <a:gd name="connsiteX271" fmla="*/ 3614087 w 5390635"/>
              <a:gd name="connsiteY271" fmla="*/ 3143794 h 5103223"/>
              <a:gd name="connsiteX272" fmla="*/ 3622795 w 5390635"/>
              <a:gd name="connsiteY272" fmla="*/ 3169920 h 5103223"/>
              <a:gd name="connsiteX273" fmla="*/ 3640212 w 5390635"/>
              <a:gd name="connsiteY273" fmla="*/ 3196046 h 5103223"/>
              <a:gd name="connsiteX274" fmla="*/ 3648921 w 5390635"/>
              <a:gd name="connsiteY274" fmla="*/ 3230880 h 5103223"/>
              <a:gd name="connsiteX275" fmla="*/ 3657630 w 5390635"/>
              <a:gd name="connsiteY275" fmla="*/ 3257006 h 5103223"/>
              <a:gd name="connsiteX276" fmla="*/ 3657630 w 5390635"/>
              <a:gd name="connsiteY276" fmla="*/ 3466012 h 5103223"/>
              <a:gd name="connsiteX277" fmla="*/ 3640212 w 5390635"/>
              <a:gd name="connsiteY277" fmla="*/ 3492137 h 5103223"/>
              <a:gd name="connsiteX278" fmla="*/ 3648921 w 5390635"/>
              <a:gd name="connsiteY278" fmla="*/ 3631474 h 5103223"/>
              <a:gd name="connsiteX279" fmla="*/ 3657630 w 5390635"/>
              <a:gd name="connsiteY279" fmla="*/ 3675017 h 5103223"/>
              <a:gd name="connsiteX280" fmla="*/ 3675047 w 5390635"/>
              <a:gd name="connsiteY280" fmla="*/ 3788229 h 5103223"/>
              <a:gd name="connsiteX281" fmla="*/ 3683755 w 5390635"/>
              <a:gd name="connsiteY281" fmla="*/ 3971109 h 5103223"/>
              <a:gd name="connsiteX282" fmla="*/ 3709881 w 5390635"/>
              <a:gd name="connsiteY282" fmla="*/ 4005943 h 5103223"/>
              <a:gd name="connsiteX283" fmla="*/ 3788258 w 5390635"/>
              <a:gd name="connsiteY283" fmla="*/ 4110446 h 5103223"/>
              <a:gd name="connsiteX284" fmla="*/ 3823092 w 5390635"/>
              <a:gd name="connsiteY284" fmla="*/ 4136572 h 5103223"/>
              <a:gd name="connsiteX285" fmla="*/ 3840510 w 5390635"/>
              <a:gd name="connsiteY285" fmla="*/ 4188823 h 5103223"/>
              <a:gd name="connsiteX286" fmla="*/ 3849218 w 5390635"/>
              <a:gd name="connsiteY286" fmla="*/ 4676503 h 5103223"/>
              <a:gd name="connsiteX287" fmla="*/ 3857927 w 5390635"/>
              <a:gd name="connsiteY287" fmla="*/ 4711337 h 5103223"/>
              <a:gd name="connsiteX288" fmla="*/ 3875344 w 5390635"/>
              <a:gd name="connsiteY288" fmla="*/ 4737463 h 5103223"/>
              <a:gd name="connsiteX289" fmla="*/ 3866635 w 5390635"/>
              <a:gd name="connsiteY289" fmla="*/ 4763589 h 5103223"/>
              <a:gd name="connsiteX290" fmla="*/ 3840510 w 5390635"/>
              <a:gd name="connsiteY290" fmla="*/ 4772297 h 5103223"/>
              <a:gd name="connsiteX291" fmla="*/ 3849218 w 5390635"/>
              <a:gd name="connsiteY291" fmla="*/ 4911634 h 5103223"/>
              <a:gd name="connsiteX292" fmla="*/ 3901470 w 5390635"/>
              <a:gd name="connsiteY292" fmla="*/ 4946469 h 5103223"/>
              <a:gd name="connsiteX293" fmla="*/ 3857927 w 5390635"/>
              <a:gd name="connsiteY293" fmla="*/ 5059680 h 5103223"/>
              <a:gd name="connsiteX294" fmla="*/ 3823092 w 5390635"/>
              <a:gd name="connsiteY294" fmla="*/ 5085806 h 5103223"/>
              <a:gd name="connsiteX295" fmla="*/ 3770841 w 5390635"/>
              <a:gd name="connsiteY295" fmla="*/ 5103223 h 5103223"/>
              <a:gd name="connsiteX296" fmla="*/ 3483458 w 5390635"/>
              <a:gd name="connsiteY296" fmla="*/ 5094514 h 5103223"/>
              <a:gd name="connsiteX297" fmla="*/ 3326704 w 5390635"/>
              <a:gd name="connsiteY297" fmla="*/ 5068389 h 5103223"/>
              <a:gd name="connsiteX298" fmla="*/ 2943527 w 5390635"/>
              <a:gd name="connsiteY298" fmla="*/ 5059680 h 5103223"/>
              <a:gd name="connsiteX299" fmla="*/ 2908692 w 5390635"/>
              <a:gd name="connsiteY299" fmla="*/ 5050972 h 5103223"/>
              <a:gd name="connsiteX300" fmla="*/ 2856441 w 5390635"/>
              <a:gd name="connsiteY300" fmla="*/ 5042263 h 5103223"/>
              <a:gd name="connsiteX301" fmla="*/ 2795481 w 5390635"/>
              <a:gd name="connsiteY301" fmla="*/ 5024846 h 5103223"/>
              <a:gd name="connsiteX302" fmla="*/ 2708395 w 5390635"/>
              <a:gd name="connsiteY302" fmla="*/ 5016137 h 5103223"/>
              <a:gd name="connsiteX303" fmla="*/ 2673561 w 5390635"/>
              <a:gd name="connsiteY303" fmla="*/ 5007429 h 5103223"/>
              <a:gd name="connsiteX304" fmla="*/ 2647435 w 5390635"/>
              <a:gd name="connsiteY304" fmla="*/ 4998720 h 5103223"/>
              <a:gd name="connsiteX305" fmla="*/ 2394887 w 5390635"/>
              <a:gd name="connsiteY305" fmla="*/ 5007429 h 5103223"/>
              <a:gd name="connsiteX306" fmla="*/ 2325218 w 5390635"/>
              <a:gd name="connsiteY306" fmla="*/ 5016137 h 5103223"/>
              <a:gd name="connsiteX307" fmla="*/ 2246841 w 5390635"/>
              <a:gd name="connsiteY307" fmla="*/ 5033554 h 5103223"/>
              <a:gd name="connsiteX308" fmla="*/ 2151047 w 5390635"/>
              <a:gd name="connsiteY308" fmla="*/ 5050972 h 5103223"/>
              <a:gd name="connsiteX309" fmla="*/ 2063961 w 5390635"/>
              <a:gd name="connsiteY309" fmla="*/ 5068389 h 5103223"/>
              <a:gd name="connsiteX310" fmla="*/ 1802704 w 5390635"/>
              <a:gd name="connsiteY310" fmla="*/ 5059680 h 5103223"/>
              <a:gd name="connsiteX311" fmla="*/ 1750452 w 5390635"/>
              <a:gd name="connsiteY311" fmla="*/ 5050972 h 5103223"/>
              <a:gd name="connsiteX312" fmla="*/ 1654658 w 5390635"/>
              <a:gd name="connsiteY312" fmla="*/ 5024846 h 5103223"/>
              <a:gd name="connsiteX313" fmla="*/ 966681 w 5390635"/>
              <a:gd name="connsiteY313" fmla="*/ 5016137 h 5103223"/>
              <a:gd name="connsiteX314" fmla="*/ 940555 w 5390635"/>
              <a:gd name="connsiteY314" fmla="*/ 5007429 h 5103223"/>
              <a:gd name="connsiteX315" fmla="*/ 897012 w 5390635"/>
              <a:gd name="connsiteY315" fmla="*/ 4955177 h 5103223"/>
              <a:gd name="connsiteX316" fmla="*/ 870887 w 5390635"/>
              <a:gd name="connsiteY316" fmla="*/ 4911634 h 5103223"/>
              <a:gd name="connsiteX317" fmla="*/ 862178 w 5390635"/>
              <a:gd name="connsiteY317" fmla="*/ 4868092 h 5103223"/>
              <a:gd name="connsiteX318" fmla="*/ 801218 w 5390635"/>
              <a:gd name="connsiteY318" fmla="*/ 4711337 h 5103223"/>
              <a:gd name="connsiteX319" fmla="*/ 748967 w 5390635"/>
              <a:gd name="connsiteY319" fmla="*/ 4606834 h 5103223"/>
              <a:gd name="connsiteX320" fmla="*/ 714132 w 5390635"/>
              <a:gd name="connsiteY320" fmla="*/ 4493623 h 5103223"/>
              <a:gd name="connsiteX321" fmla="*/ 679298 w 5390635"/>
              <a:gd name="connsiteY321" fmla="*/ 4450080 h 5103223"/>
              <a:gd name="connsiteX322" fmla="*/ 644464 w 5390635"/>
              <a:gd name="connsiteY322" fmla="*/ 4380412 h 5103223"/>
              <a:gd name="connsiteX323" fmla="*/ 627047 w 5390635"/>
              <a:gd name="connsiteY323" fmla="*/ 4241074 h 5103223"/>
              <a:gd name="connsiteX324" fmla="*/ 548670 w 5390635"/>
              <a:gd name="connsiteY324" fmla="*/ 3962400 h 5103223"/>
              <a:gd name="connsiteX325" fmla="*/ 479001 w 5390635"/>
              <a:gd name="connsiteY325" fmla="*/ 3823063 h 5103223"/>
              <a:gd name="connsiteX326" fmla="*/ 452875 w 5390635"/>
              <a:gd name="connsiteY326" fmla="*/ 3727269 h 5103223"/>
              <a:gd name="connsiteX327" fmla="*/ 409332 w 5390635"/>
              <a:gd name="connsiteY327" fmla="*/ 3640183 h 5103223"/>
              <a:gd name="connsiteX328" fmla="*/ 348372 w 5390635"/>
              <a:gd name="connsiteY328" fmla="*/ 3596640 h 5103223"/>
              <a:gd name="connsiteX329" fmla="*/ 182910 w 5390635"/>
              <a:gd name="connsiteY329" fmla="*/ 3448594 h 5103223"/>
              <a:gd name="connsiteX330" fmla="*/ 104532 w 5390635"/>
              <a:gd name="connsiteY330" fmla="*/ 3387634 h 5103223"/>
              <a:gd name="connsiteX331" fmla="*/ 95824 w 5390635"/>
              <a:gd name="connsiteY331" fmla="*/ 3361509 h 5103223"/>
              <a:gd name="connsiteX332" fmla="*/ 78407 w 5390635"/>
              <a:gd name="connsiteY332" fmla="*/ 3326674 h 5103223"/>
              <a:gd name="connsiteX333" fmla="*/ 69698 w 5390635"/>
              <a:gd name="connsiteY333" fmla="*/ 3257006 h 5103223"/>
              <a:gd name="connsiteX334" fmla="*/ 26155 w 5390635"/>
              <a:gd name="connsiteY334" fmla="*/ 3100252 h 5103223"/>
              <a:gd name="connsiteX335" fmla="*/ 17447 w 5390635"/>
              <a:gd name="connsiteY335" fmla="*/ 3013166 h 5103223"/>
              <a:gd name="connsiteX336" fmla="*/ 30 w 5390635"/>
              <a:gd name="connsiteY336" fmla="*/ 2899954 h 5103223"/>
              <a:gd name="connsiteX337" fmla="*/ 26155 w 5390635"/>
              <a:gd name="connsiteY337" fmla="*/ 2569029 h 5103223"/>
              <a:gd name="connsiteX338" fmla="*/ 8738 w 5390635"/>
              <a:gd name="connsiteY338" fmla="*/ 2325189 h 5103223"/>
              <a:gd name="connsiteX339" fmla="*/ 30 w 5390635"/>
              <a:gd name="connsiteY339" fmla="*/ 2185852 h 5103223"/>
              <a:gd name="connsiteX340" fmla="*/ 8738 w 5390635"/>
              <a:gd name="connsiteY340" fmla="*/ 2046514 h 5103223"/>
              <a:gd name="connsiteX341" fmla="*/ 52281 w 5390635"/>
              <a:gd name="connsiteY341" fmla="*/ 1759132 h 5103223"/>
              <a:gd name="connsiteX342" fmla="*/ 148075 w 5390635"/>
              <a:gd name="connsiteY342" fmla="*/ 1410789 h 5103223"/>
              <a:gd name="connsiteX343" fmla="*/ 182910 w 5390635"/>
              <a:gd name="connsiteY343" fmla="*/ 1288869 h 5103223"/>
              <a:gd name="connsiteX344" fmla="*/ 243870 w 5390635"/>
              <a:gd name="connsiteY344" fmla="*/ 1105989 h 5103223"/>
              <a:gd name="connsiteX345" fmla="*/ 304830 w 5390635"/>
              <a:gd name="connsiteY345" fmla="*/ 940526 h 5103223"/>
              <a:gd name="connsiteX346" fmla="*/ 339664 w 5390635"/>
              <a:gd name="connsiteY346" fmla="*/ 870857 h 5103223"/>
              <a:gd name="connsiteX347" fmla="*/ 400624 w 5390635"/>
              <a:gd name="connsiteY347" fmla="*/ 748937 h 5103223"/>
              <a:gd name="connsiteX348" fmla="*/ 444167 w 5390635"/>
              <a:gd name="connsiteY348" fmla="*/ 722812 h 5103223"/>
              <a:gd name="connsiteX349" fmla="*/ 548670 w 5390635"/>
              <a:gd name="connsiteY349" fmla="*/ 653143 h 5103223"/>
              <a:gd name="connsiteX350" fmla="*/ 696715 w 5390635"/>
              <a:gd name="connsiteY350" fmla="*/ 609600 h 5103223"/>
              <a:gd name="connsiteX351" fmla="*/ 792510 w 5390635"/>
              <a:gd name="connsiteY351" fmla="*/ 592183 h 5103223"/>
              <a:gd name="connsiteX352" fmla="*/ 940555 w 5390635"/>
              <a:gd name="connsiteY352" fmla="*/ 583474 h 5103223"/>
              <a:gd name="connsiteX353" fmla="*/ 966681 w 5390635"/>
              <a:gd name="connsiteY353" fmla="*/ 574766 h 5103223"/>
              <a:gd name="connsiteX354" fmla="*/ 1053767 w 5390635"/>
              <a:gd name="connsiteY354" fmla="*/ 496389 h 5103223"/>
              <a:gd name="connsiteX355" fmla="*/ 1053767 w 5390635"/>
              <a:gd name="connsiteY355" fmla="*/ 409303 h 5103223"/>
              <a:gd name="connsiteX356" fmla="*/ 1053767 w 5390635"/>
              <a:gd name="connsiteY356" fmla="*/ 409303 h 510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5390635" h="5103223">
                <a:moveTo>
                  <a:pt x="992807" y="487680"/>
                </a:moveTo>
                <a:lnTo>
                  <a:pt x="992807" y="487680"/>
                </a:lnTo>
                <a:cubicBezTo>
                  <a:pt x="1016030" y="476069"/>
                  <a:pt x="1044116" y="471205"/>
                  <a:pt x="1062475" y="452846"/>
                </a:cubicBezTo>
                <a:cubicBezTo>
                  <a:pt x="1069541" y="445780"/>
                  <a:pt x="1084654" y="381546"/>
                  <a:pt x="1088601" y="365760"/>
                </a:cubicBezTo>
                <a:cubicBezTo>
                  <a:pt x="1091504" y="336731"/>
                  <a:pt x="1092874" y="307508"/>
                  <a:pt x="1097310" y="278674"/>
                </a:cubicBezTo>
                <a:cubicBezTo>
                  <a:pt x="1098706" y="269601"/>
                  <a:pt x="1103792" y="261454"/>
                  <a:pt x="1106018" y="252549"/>
                </a:cubicBezTo>
                <a:cubicBezTo>
                  <a:pt x="1109608" y="238189"/>
                  <a:pt x="1111137" y="223366"/>
                  <a:pt x="1114727" y="209006"/>
                </a:cubicBezTo>
                <a:cubicBezTo>
                  <a:pt x="1116953" y="200100"/>
                  <a:pt x="1121209" y="191786"/>
                  <a:pt x="1123435" y="182880"/>
                </a:cubicBezTo>
                <a:cubicBezTo>
                  <a:pt x="1131743" y="149649"/>
                  <a:pt x="1125669" y="137104"/>
                  <a:pt x="1149561" y="113212"/>
                </a:cubicBezTo>
                <a:cubicBezTo>
                  <a:pt x="1166444" y="96329"/>
                  <a:pt x="1180562" y="94169"/>
                  <a:pt x="1201812" y="87086"/>
                </a:cubicBezTo>
                <a:cubicBezTo>
                  <a:pt x="1248430" y="90416"/>
                  <a:pt x="1339967" y="94787"/>
                  <a:pt x="1393401" y="104503"/>
                </a:cubicBezTo>
                <a:cubicBezTo>
                  <a:pt x="1458556" y="116350"/>
                  <a:pt x="1378711" y="108316"/>
                  <a:pt x="1445652" y="130629"/>
                </a:cubicBezTo>
                <a:cubicBezTo>
                  <a:pt x="1462403" y="136213"/>
                  <a:pt x="1480531" y="136178"/>
                  <a:pt x="1497904" y="139337"/>
                </a:cubicBezTo>
                <a:cubicBezTo>
                  <a:pt x="1512467" y="141985"/>
                  <a:pt x="1526998" y="144835"/>
                  <a:pt x="1541447" y="148046"/>
                </a:cubicBezTo>
                <a:cubicBezTo>
                  <a:pt x="1553131" y="150642"/>
                  <a:pt x="1564394" y="155356"/>
                  <a:pt x="1576281" y="156754"/>
                </a:cubicBezTo>
                <a:cubicBezTo>
                  <a:pt x="1613870" y="161176"/>
                  <a:pt x="1651755" y="162560"/>
                  <a:pt x="1689492" y="165463"/>
                </a:cubicBezTo>
                <a:cubicBezTo>
                  <a:pt x="1776779" y="194558"/>
                  <a:pt x="1706050" y="174000"/>
                  <a:pt x="1793995" y="191589"/>
                </a:cubicBezTo>
                <a:cubicBezTo>
                  <a:pt x="1805732" y="193936"/>
                  <a:pt x="1817322" y="197009"/>
                  <a:pt x="1828830" y="200297"/>
                </a:cubicBezTo>
                <a:cubicBezTo>
                  <a:pt x="1837656" y="202819"/>
                  <a:pt x="1845882" y="207610"/>
                  <a:pt x="1854955" y="209006"/>
                </a:cubicBezTo>
                <a:cubicBezTo>
                  <a:pt x="1883789" y="213442"/>
                  <a:pt x="1913012" y="214811"/>
                  <a:pt x="1942041" y="217714"/>
                </a:cubicBezTo>
                <a:cubicBezTo>
                  <a:pt x="1953652" y="220617"/>
                  <a:pt x="1965367" y="223135"/>
                  <a:pt x="1976875" y="226423"/>
                </a:cubicBezTo>
                <a:cubicBezTo>
                  <a:pt x="1985702" y="228945"/>
                  <a:pt x="1994040" y="233141"/>
                  <a:pt x="2003001" y="235132"/>
                </a:cubicBezTo>
                <a:cubicBezTo>
                  <a:pt x="2020238" y="238962"/>
                  <a:pt x="2037880" y="240681"/>
                  <a:pt x="2055252" y="243840"/>
                </a:cubicBezTo>
                <a:cubicBezTo>
                  <a:pt x="2069815" y="246488"/>
                  <a:pt x="2084195" y="250116"/>
                  <a:pt x="2098795" y="252549"/>
                </a:cubicBezTo>
                <a:cubicBezTo>
                  <a:pt x="2119042" y="255923"/>
                  <a:pt x="2139627" y="257232"/>
                  <a:pt x="2159755" y="261257"/>
                </a:cubicBezTo>
                <a:cubicBezTo>
                  <a:pt x="2208867" y="271079"/>
                  <a:pt x="2218013" y="274870"/>
                  <a:pt x="2255550" y="287383"/>
                </a:cubicBezTo>
                <a:cubicBezTo>
                  <a:pt x="2261356" y="296092"/>
                  <a:pt x="2267774" y="304422"/>
                  <a:pt x="2272967" y="313509"/>
                </a:cubicBezTo>
                <a:cubicBezTo>
                  <a:pt x="2317162" y="390852"/>
                  <a:pt x="2265367" y="310817"/>
                  <a:pt x="2307801" y="374469"/>
                </a:cubicBezTo>
                <a:cubicBezTo>
                  <a:pt x="2310704" y="406400"/>
                  <a:pt x="2312533" y="438448"/>
                  <a:pt x="2316510" y="470263"/>
                </a:cubicBezTo>
                <a:cubicBezTo>
                  <a:pt x="2318346" y="484950"/>
                  <a:pt x="2319093" y="500331"/>
                  <a:pt x="2325218" y="513806"/>
                </a:cubicBezTo>
                <a:cubicBezTo>
                  <a:pt x="2333880" y="532862"/>
                  <a:pt x="2353432" y="546199"/>
                  <a:pt x="2360052" y="566057"/>
                </a:cubicBezTo>
                <a:cubicBezTo>
                  <a:pt x="2362955" y="574766"/>
                  <a:pt x="2364303" y="584158"/>
                  <a:pt x="2368761" y="592183"/>
                </a:cubicBezTo>
                <a:cubicBezTo>
                  <a:pt x="2378927" y="610481"/>
                  <a:pt x="2396975" y="624576"/>
                  <a:pt x="2403595" y="644434"/>
                </a:cubicBezTo>
                <a:lnTo>
                  <a:pt x="2412304" y="670560"/>
                </a:lnTo>
                <a:cubicBezTo>
                  <a:pt x="2417945" y="755186"/>
                  <a:pt x="2390833" y="780529"/>
                  <a:pt x="2438430" y="818606"/>
                </a:cubicBezTo>
                <a:cubicBezTo>
                  <a:pt x="2446603" y="825144"/>
                  <a:pt x="2455847" y="830217"/>
                  <a:pt x="2464555" y="836023"/>
                </a:cubicBezTo>
                <a:cubicBezTo>
                  <a:pt x="2494882" y="881514"/>
                  <a:pt x="2477379" y="841917"/>
                  <a:pt x="2473264" y="905692"/>
                </a:cubicBezTo>
                <a:cubicBezTo>
                  <a:pt x="2468401" y="981065"/>
                  <a:pt x="2468525" y="1056689"/>
                  <a:pt x="2464555" y="1132114"/>
                </a:cubicBezTo>
                <a:cubicBezTo>
                  <a:pt x="2462718" y="1167021"/>
                  <a:pt x="2458429" y="1201757"/>
                  <a:pt x="2455847" y="1236617"/>
                </a:cubicBezTo>
                <a:cubicBezTo>
                  <a:pt x="2452623" y="1280137"/>
                  <a:pt x="2451480" y="1323823"/>
                  <a:pt x="2447138" y="1367246"/>
                </a:cubicBezTo>
                <a:cubicBezTo>
                  <a:pt x="2443051" y="1408113"/>
                  <a:pt x="2439129" y="1403989"/>
                  <a:pt x="2429721" y="1436914"/>
                </a:cubicBezTo>
                <a:cubicBezTo>
                  <a:pt x="2418633" y="1475720"/>
                  <a:pt x="2423612" y="1475257"/>
                  <a:pt x="2403595" y="1515292"/>
                </a:cubicBezTo>
                <a:cubicBezTo>
                  <a:pt x="2396026" y="1530431"/>
                  <a:pt x="2385040" y="1543695"/>
                  <a:pt x="2377470" y="1558834"/>
                </a:cubicBezTo>
                <a:cubicBezTo>
                  <a:pt x="2373365" y="1567045"/>
                  <a:pt x="2374496" y="1577792"/>
                  <a:pt x="2368761" y="1584960"/>
                </a:cubicBezTo>
                <a:cubicBezTo>
                  <a:pt x="2350809" y="1607400"/>
                  <a:pt x="2307801" y="1645920"/>
                  <a:pt x="2307801" y="1645920"/>
                </a:cubicBezTo>
                <a:cubicBezTo>
                  <a:pt x="2288189" y="1704754"/>
                  <a:pt x="2315387" y="1640983"/>
                  <a:pt x="2272967" y="1689463"/>
                </a:cubicBezTo>
                <a:cubicBezTo>
                  <a:pt x="2259183" y="1705216"/>
                  <a:pt x="2238132" y="1741714"/>
                  <a:pt x="2238132" y="1741714"/>
                </a:cubicBezTo>
                <a:cubicBezTo>
                  <a:pt x="2196015" y="1868075"/>
                  <a:pt x="2222556" y="1778526"/>
                  <a:pt x="2238132" y="2090057"/>
                </a:cubicBezTo>
                <a:cubicBezTo>
                  <a:pt x="2238590" y="2099225"/>
                  <a:pt x="2242736" y="2107972"/>
                  <a:pt x="2246841" y="2116183"/>
                </a:cubicBezTo>
                <a:cubicBezTo>
                  <a:pt x="2251522" y="2125544"/>
                  <a:pt x="2258452" y="2133600"/>
                  <a:pt x="2264258" y="2142309"/>
                </a:cubicBezTo>
                <a:cubicBezTo>
                  <a:pt x="2284906" y="2245543"/>
                  <a:pt x="2257766" y="2138586"/>
                  <a:pt x="2290384" y="2211977"/>
                </a:cubicBezTo>
                <a:cubicBezTo>
                  <a:pt x="2297840" y="2228754"/>
                  <a:pt x="2307801" y="2264229"/>
                  <a:pt x="2307801" y="2264229"/>
                </a:cubicBezTo>
                <a:cubicBezTo>
                  <a:pt x="2310704" y="2351315"/>
                  <a:pt x="2304604" y="2439169"/>
                  <a:pt x="2316510" y="2525486"/>
                </a:cubicBezTo>
                <a:cubicBezTo>
                  <a:pt x="2317764" y="2534579"/>
                  <a:pt x="2334425" y="2512672"/>
                  <a:pt x="2342635" y="2516777"/>
                </a:cubicBezTo>
                <a:cubicBezTo>
                  <a:pt x="2355617" y="2523268"/>
                  <a:pt x="2360052" y="2540000"/>
                  <a:pt x="2368761" y="2551612"/>
                </a:cubicBezTo>
                <a:cubicBezTo>
                  <a:pt x="2385416" y="2601575"/>
                  <a:pt x="2365543" y="2554940"/>
                  <a:pt x="2403595" y="2603863"/>
                </a:cubicBezTo>
                <a:cubicBezTo>
                  <a:pt x="2416447" y="2620386"/>
                  <a:pt x="2438430" y="2656114"/>
                  <a:pt x="2438430" y="2656114"/>
                </a:cubicBezTo>
                <a:cubicBezTo>
                  <a:pt x="2436803" y="2662623"/>
                  <a:pt x="2426368" y="2708148"/>
                  <a:pt x="2421012" y="2717074"/>
                </a:cubicBezTo>
                <a:cubicBezTo>
                  <a:pt x="2416788" y="2724115"/>
                  <a:pt x="2408724" y="2728081"/>
                  <a:pt x="2403595" y="2734492"/>
                </a:cubicBezTo>
                <a:cubicBezTo>
                  <a:pt x="2397057" y="2742665"/>
                  <a:pt x="2392878" y="2752577"/>
                  <a:pt x="2386178" y="2760617"/>
                </a:cubicBezTo>
                <a:cubicBezTo>
                  <a:pt x="2378293" y="2770078"/>
                  <a:pt x="2368162" y="2777474"/>
                  <a:pt x="2360052" y="2786743"/>
                </a:cubicBezTo>
                <a:cubicBezTo>
                  <a:pt x="2309445" y="2844580"/>
                  <a:pt x="2316557" y="2856374"/>
                  <a:pt x="2238132" y="2917372"/>
                </a:cubicBezTo>
                <a:cubicBezTo>
                  <a:pt x="2212006" y="2937692"/>
                  <a:pt x="2188136" y="2961304"/>
                  <a:pt x="2159755" y="2978332"/>
                </a:cubicBezTo>
                <a:cubicBezTo>
                  <a:pt x="2145241" y="2987040"/>
                  <a:pt x="2129986" y="2994619"/>
                  <a:pt x="2116212" y="3004457"/>
                </a:cubicBezTo>
                <a:cubicBezTo>
                  <a:pt x="2089279" y="3023694"/>
                  <a:pt x="2061239" y="3042013"/>
                  <a:pt x="2037835" y="3065417"/>
                </a:cubicBezTo>
                <a:lnTo>
                  <a:pt x="1976875" y="3126377"/>
                </a:lnTo>
                <a:cubicBezTo>
                  <a:pt x="1973972" y="3135086"/>
                  <a:pt x="1973901" y="3145335"/>
                  <a:pt x="1968167" y="3152503"/>
                </a:cubicBezTo>
                <a:cubicBezTo>
                  <a:pt x="1961629" y="3160676"/>
                  <a:pt x="1949821" y="3162918"/>
                  <a:pt x="1942041" y="3169920"/>
                </a:cubicBezTo>
                <a:cubicBezTo>
                  <a:pt x="1920681" y="3189144"/>
                  <a:pt x="1898323" y="3207891"/>
                  <a:pt x="1881081" y="3230880"/>
                </a:cubicBezTo>
                <a:cubicBezTo>
                  <a:pt x="1872372" y="3242491"/>
                  <a:pt x="1864401" y="3254694"/>
                  <a:pt x="1854955" y="3265714"/>
                </a:cubicBezTo>
                <a:cubicBezTo>
                  <a:pt x="1846940" y="3275065"/>
                  <a:pt x="1836714" y="3282379"/>
                  <a:pt x="1828830" y="3291840"/>
                </a:cubicBezTo>
                <a:cubicBezTo>
                  <a:pt x="1768209" y="3364586"/>
                  <a:pt x="1861610" y="3267766"/>
                  <a:pt x="1785287" y="3344092"/>
                </a:cubicBezTo>
                <a:cubicBezTo>
                  <a:pt x="1770473" y="3388532"/>
                  <a:pt x="1786035" y="3354830"/>
                  <a:pt x="1750452" y="3396343"/>
                </a:cubicBezTo>
                <a:cubicBezTo>
                  <a:pt x="1741006" y="3407363"/>
                  <a:pt x="1733773" y="3420157"/>
                  <a:pt x="1724327" y="3431177"/>
                </a:cubicBezTo>
                <a:cubicBezTo>
                  <a:pt x="1716312" y="3440528"/>
                  <a:pt x="1706085" y="3447842"/>
                  <a:pt x="1698201" y="3457303"/>
                </a:cubicBezTo>
                <a:cubicBezTo>
                  <a:pt x="1691501" y="3465344"/>
                  <a:pt x="1688185" y="3476028"/>
                  <a:pt x="1680784" y="3483429"/>
                </a:cubicBezTo>
                <a:cubicBezTo>
                  <a:pt x="1673383" y="3490830"/>
                  <a:pt x="1663367" y="3495040"/>
                  <a:pt x="1654658" y="3500846"/>
                </a:cubicBezTo>
                <a:cubicBezTo>
                  <a:pt x="1601251" y="3607658"/>
                  <a:pt x="1661531" y="3494888"/>
                  <a:pt x="1576281" y="3622766"/>
                </a:cubicBezTo>
                <a:cubicBezTo>
                  <a:pt x="1553058" y="3657601"/>
                  <a:pt x="1567573" y="3643086"/>
                  <a:pt x="1532738" y="3666309"/>
                </a:cubicBezTo>
                <a:cubicBezTo>
                  <a:pt x="1526932" y="3675017"/>
                  <a:pt x="1515515" y="3681970"/>
                  <a:pt x="1515321" y="3692434"/>
                </a:cubicBezTo>
                <a:cubicBezTo>
                  <a:pt x="1512580" y="3840483"/>
                  <a:pt x="1518550" y="3988599"/>
                  <a:pt x="1524030" y="4136572"/>
                </a:cubicBezTo>
                <a:cubicBezTo>
                  <a:pt x="1524370" y="4145745"/>
                  <a:pt x="1529122" y="4154260"/>
                  <a:pt x="1532738" y="4162697"/>
                </a:cubicBezTo>
                <a:cubicBezTo>
                  <a:pt x="1537852" y="4174630"/>
                  <a:pt x="1544349" y="4185920"/>
                  <a:pt x="1550155" y="4197532"/>
                </a:cubicBezTo>
                <a:cubicBezTo>
                  <a:pt x="1555739" y="4236615"/>
                  <a:pt x="1560326" y="4272100"/>
                  <a:pt x="1567572" y="4310743"/>
                </a:cubicBezTo>
                <a:cubicBezTo>
                  <a:pt x="1573028" y="4339840"/>
                  <a:pt x="1577810" y="4369109"/>
                  <a:pt x="1584990" y="4397829"/>
                </a:cubicBezTo>
                <a:cubicBezTo>
                  <a:pt x="1590673" y="4420561"/>
                  <a:pt x="1595042" y="4448745"/>
                  <a:pt x="1611115" y="4467497"/>
                </a:cubicBezTo>
                <a:cubicBezTo>
                  <a:pt x="1620561" y="4478517"/>
                  <a:pt x="1634139" y="4485187"/>
                  <a:pt x="1645950" y="4493623"/>
                </a:cubicBezTo>
                <a:cubicBezTo>
                  <a:pt x="1687788" y="4523508"/>
                  <a:pt x="1655063" y="4501261"/>
                  <a:pt x="1698201" y="4519749"/>
                </a:cubicBezTo>
                <a:cubicBezTo>
                  <a:pt x="1710133" y="4524863"/>
                  <a:pt x="1721172" y="4531894"/>
                  <a:pt x="1733035" y="4537166"/>
                </a:cubicBezTo>
                <a:cubicBezTo>
                  <a:pt x="1747320" y="4543515"/>
                  <a:pt x="1762596" y="4547592"/>
                  <a:pt x="1776578" y="4554583"/>
                </a:cubicBezTo>
                <a:cubicBezTo>
                  <a:pt x="1785940" y="4559264"/>
                  <a:pt x="1793617" y="4566807"/>
                  <a:pt x="1802704" y="4572000"/>
                </a:cubicBezTo>
                <a:cubicBezTo>
                  <a:pt x="1867349" y="4608940"/>
                  <a:pt x="1806424" y="4569505"/>
                  <a:pt x="1881081" y="4606834"/>
                </a:cubicBezTo>
                <a:cubicBezTo>
                  <a:pt x="1896221" y="4614404"/>
                  <a:pt x="1909485" y="4625390"/>
                  <a:pt x="1924624" y="4632960"/>
                </a:cubicBezTo>
                <a:cubicBezTo>
                  <a:pt x="1932835" y="4637065"/>
                  <a:pt x="1942725" y="4637211"/>
                  <a:pt x="1950750" y="4641669"/>
                </a:cubicBezTo>
                <a:cubicBezTo>
                  <a:pt x="1969048" y="4651835"/>
                  <a:pt x="1984278" y="4667142"/>
                  <a:pt x="2003001" y="4676503"/>
                </a:cubicBezTo>
                <a:cubicBezTo>
                  <a:pt x="2020418" y="4685212"/>
                  <a:pt x="2038230" y="4693172"/>
                  <a:pt x="2055252" y="4702629"/>
                </a:cubicBezTo>
                <a:cubicBezTo>
                  <a:pt x="2064401" y="4707712"/>
                  <a:pt x="2072291" y="4714853"/>
                  <a:pt x="2081378" y="4720046"/>
                </a:cubicBezTo>
                <a:cubicBezTo>
                  <a:pt x="2092649" y="4726487"/>
                  <a:pt x="2105410" y="4730262"/>
                  <a:pt x="2116212" y="4737463"/>
                </a:cubicBezTo>
                <a:cubicBezTo>
                  <a:pt x="2123044" y="4742017"/>
                  <a:pt x="2126798" y="4750326"/>
                  <a:pt x="2133630" y="4754880"/>
                </a:cubicBezTo>
                <a:cubicBezTo>
                  <a:pt x="2160954" y="4773095"/>
                  <a:pt x="2172664" y="4773347"/>
                  <a:pt x="2203298" y="4781006"/>
                </a:cubicBezTo>
                <a:cubicBezTo>
                  <a:pt x="2253505" y="4814477"/>
                  <a:pt x="2205073" y="4785499"/>
                  <a:pt x="2255550" y="4807132"/>
                </a:cubicBezTo>
                <a:cubicBezTo>
                  <a:pt x="2267482" y="4812246"/>
                  <a:pt x="2278331" y="4819728"/>
                  <a:pt x="2290384" y="4824549"/>
                </a:cubicBezTo>
                <a:cubicBezTo>
                  <a:pt x="2321931" y="4837168"/>
                  <a:pt x="2354631" y="4846764"/>
                  <a:pt x="2386178" y="4859383"/>
                </a:cubicBezTo>
                <a:cubicBezTo>
                  <a:pt x="2493804" y="4902433"/>
                  <a:pt x="2363029" y="4857472"/>
                  <a:pt x="2447138" y="4885509"/>
                </a:cubicBezTo>
                <a:cubicBezTo>
                  <a:pt x="2453639" y="4883884"/>
                  <a:pt x="2499178" y="4873444"/>
                  <a:pt x="2508098" y="4868092"/>
                </a:cubicBezTo>
                <a:cubicBezTo>
                  <a:pt x="2567868" y="4832230"/>
                  <a:pt x="2477631" y="4866634"/>
                  <a:pt x="2551641" y="4841966"/>
                </a:cubicBezTo>
                <a:cubicBezTo>
                  <a:pt x="2630018" y="4844869"/>
                  <a:pt x="2708341" y="4850674"/>
                  <a:pt x="2786772" y="4850674"/>
                </a:cubicBezTo>
                <a:cubicBezTo>
                  <a:pt x="2853601" y="4850674"/>
                  <a:pt x="2920411" y="4846727"/>
                  <a:pt x="2987070" y="4841966"/>
                </a:cubicBezTo>
                <a:cubicBezTo>
                  <a:pt x="3001834" y="4840911"/>
                  <a:pt x="3016380" y="4837323"/>
                  <a:pt x="3030612" y="4833257"/>
                </a:cubicBezTo>
                <a:cubicBezTo>
                  <a:pt x="3058221" y="4825369"/>
                  <a:pt x="3120657" y="4804203"/>
                  <a:pt x="3152532" y="4789714"/>
                </a:cubicBezTo>
                <a:cubicBezTo>
                  <a:pt x="3170260" y="4781656"/>
                  <a:pt x="3186704" y="4770821"/>
                  <a:pt x="3204784" y="4763589"/>
                </a:cubicBezTo>
                <a:cubicBezTo>
                  <a:pt x="3276214" y="4735017"/>
                  <a:pt x="3202879" y="4778361"/>
                  <a:pt x="3274452" y="4737463"/>
                </a:cubicBezTo>
                <a:cubicBezTo>
                  <a:pt x="3316027" y="4713706"/>
                  <a:pt x="3330446" y="4690178"/>
                  <a:pt x="3370247" y="4650377"/>
                </a:cubicBezTo>
                <a:cubicBezTo>
                  <a:pt x="3378955" y="4641669"/>
                  <a:pt x="3385679" y="4630362"/>
                  <a:pt x="3396372" y="4624252"/>
                </a:cubicBezTo>
                <a:cubicBezTo>
                  <a:pt x="3416692" y="4612640"/>
                  <a:pt x="3438159" y="4602838"/>
                  <a:pt x="3457332" y="4589417"/>
                </a:cubicBezTo>
                <a:cubicBezTo>
                  <a:pt x="3488935" y="4567295"/>
                  <a:pt x="3481709" y="4556332"/>
                  <a:pt x="3509584" y="4528457"/>
                </a:cubicBezTo>
                <a:cubicBezTo>
                  <a:pt x="3522764" y="4515277"/>
                  <a:pt x="3550121" y="4502485"/>
                  <a:pt x="3561835" y="4484914"/>
                </a:cubicBezTo>
                <a:cubicBezTo>
                  <a:pt x="3569036" y="4474112"/>
                  <a:pt x="3574138" y="4462012"/>
                  <a:pt x="3579252" y="4450080"/>
                </a:cubicBezTo>
                <a:cubicBezTo>
                  <a:pt x="3604066" y="4392182"/>
                  <a:pt x="3617577" y="4360064"/>
                  <a:pt x="3631504" y="4302034"/>
                </a:cubicBezTo>
                <a:cubicBezTo>
                  <a:pt x="3643995" y="4249986"/>
                  <a:pt x="3666338" y="4145280"/>
                  <a:pt x="3666338" y="4145280"/>
                </a:cubicBezTo>
                <a:cubicBezTo>
                  <a:pt x="3660532" y="3988526"/>
                  <a:pt x="3659185" y="3831543"/>
                  <a:pt x="3648921" y="3675017"/>
                </a:cubicBezTo>
                <a:cubicBezTo>
                  <a:pt x="3647538" y="3653929"/>
                  <a:pt x="3637065" y="3634445"/>
                  <a:pt x="3631504" y="3614057"/>
                </a:cubicBezTo>
                <a:cubicBezTo>
                  <a:pt x="3615433" y="3555132"/>
                  <a:pt x="3631903" y="3601993"/>
                  <a:pt x="3605378" y="3535680"/>
                </a:cubicBezTo>
                <a:cubicBezTo>
                  <a:pt x="3602475" y="3518263"/>
                  <a:pt x="3599829" y="3500801"/>
                  <a:pt x="3596670" y="3483429"/>
                </a:cubicBezTo>
                <a:cubicBezTo>
                  <a:pt x="3590248" y="3448109"/>
                  <a:pt x="3590342" y="3434749"/>
                  <a:pt x="3570544" y="3405052"/>
                </a:cubicBezTo>
                <a:cubicBezTo>
                  <a:pt x="3561138" y="3390942"/>
                  <a:pt x="3540314" y="3378537"/>
                  <a:pt x="3527001" y="3370217"/>
                </a:cubicBezTo>
                <a:cubicBezTo>
                  <a:pt x="3512647" y="3361246"/>
                  <a:pt x="3498926" y="3350966"/>
                  <a:pt x="3483458" y="3344092"/>
                </a:cubicBezTo>
                <a:cubicBezTo>
                  <a:pt x="3472521" y="3339231"/>
                  <a:pt x="3459979" y="3339168"/>
                  <a:pt x="3448624" y="3335383"/>
                </a:cubicBezTo>
                <a:cubicBezTo>
                  <a:pt x="3433794" y="3330440"/>
                  <a:pt x="3419718" y="3323455"/>
                  <a:pt x="3405081" y="3317966"/>
                </a:cubicBezTo>
                <a:cubicBezTo>
                  <a:pt x="3378908" y="3308151"/>
                  <a:pt x="3375326" y="3311836"/>
                  <a:pt x="3352830" y="3291840"/>
                </a:cubicBezTo>
                <a:cubicBezTo>
                  <a:pt x="3334420" y="3275476"/>
                  <a:pt x="3319812" y="3254976"/>
                  <a:pt x="3300578" y="3239589"/>
                </a:cubicBezTo>
                <a:cubicBezTo>
                  <a:pt x="3286064" y="3227977"/>
                  <a:pt x="3269469" y="3218570"/>
                  <a:pt x="3257035" y="3204754"/>
                </a:cubicBezTo>
                <a:cubicBezTo>
                  <a:pt x="3243032" y="3189195"/>
                  <a:pt x="3232971" y="3170453"/>
                  <a:pt x="3222201" y="3152503"/>
                </a:cubicBezTo>
                <a:cubicBezTo>
                  <a:pt x="3213492" y="3137989"/>
                  <a:pt x="3207091" y="3121812"/>
                  <a:pt x="3196075" y="3108960"/>
                </a:cubicBezTo>
                <a:cubicBezTo>
                  <a:pt x="3189264" y="3101013"/>
                  <a:pt x="3178123" y="3098081"/>
                  <a:pt x="3169950" y="3091543"/>
                </a:cubicBezTo>
                <a:cubicBezTo>
                  <a:pt x="3163539" y="3086414"/>
                  <a:pt x="3158338" y="3079932"/>
                  <a:pt x="3152532" y="3074126"/>
                </a:cubicBezTo>
                <a:cubicBezTo>
                  <a:pt x="3149629" y="3065417"/>
                  <a:pt x="3150315" y="3054491"/>
                  <a:pt x="3143824" y="3048000"/>
                </a:cubicBezTo>
                <a:cubicBezTo>
                  <a:pt x="3129022" y="3033198"/>
                  <a:pt x="3108318" y="3025726"/>
                  <a:pt x="3091572" y="3013166"/>
                </a:cubicBezTo>
                <a:cubicBezTo>
                  <a:pt x="3048365" y="2980760"/>
                  <a:pt x="3068815" y="2995091"/>
                  <a:pt x="3030612" y="2969623"/>
                </a:cubicBezTo>
                <a:lnTo>
                  <a:pt x="3013195" y="2917372"/>
                </a:lnTo>
                <a:lnTo>
                  <a:pt x="3004487" y="2891246"/>
                </a:lnTo>
                <a:cubicBezTo>
                  <a:pt x="3007390" y="2838995"/>
                  <a:pt x="3008849" y="2786643"/>
                  <a:pt x="3013195" y="2734492"/>
                </a:cubicBezTo>
                <a:cubicBezTo>
                  <a:pt x="3014661" y="2716895"/>
                  <a:pt x="3016320" y="2698991"/>
                  <a:pt x="3021904" y="2682240"/>
                </a:cubicBezTo>
                <a:cubicBezTo>
                  <a:pt x="3030028" y="2657867"/>
                  <a:pt x="3050893" y="2649395"/>
                  <a:pt x="3065447" y="2629989"/>
                </a:cubicBezTo>
                <a:cubicBezTo>
                  <a:pt x="3107127" y="2574416"/>
                  <a:pt x="3074481" y="2599631"/>
                  <a:pt x="3117698" y="2551612"/>
                </a:cubicBezTo>
                <a:cubicBezTo>
                  <a:pt x="3134176" y="2533303"/>
                  <a:pt x="3155171" y="2519065"/>
                  <a:pt x="3169950" y="2499360"/>
                </a:cubicBezTo>
                <a:cubicBezTo>
                  <a:pt x="3259127" y="2380458"/>
                  <a:pt x="3196189" y="2473030"/>
                  <a:pt x="3239618" y="2394857"/>
                </a:cubicBezTo>
                <a:cubicBezTo>
                  <a:pt x="3247838" y="2380061"/>
                  <a:pt x="3258586" y="2366653"/>
                  <a:pt x="3265744" y="2351314"/>
                </a:cubicBezTo>
                <a:cubicBezTo>
                  <a:pt x="3278965" y="2322983"/>
                  <a:pt x="3286596" y="2292193"/>
                  <a:pt x="3300578" y="2264229"/>
                </a:cubicBezTo>
                <a:lnTo>
                  <a:pt x="3317995" y="2229394"/>
                </a:lnTo>
                <a:cubicBezTo>
                  <a:pt x="3315092" y="2174240"/>
                  <a:pt x="3314287" y="2118936"/>
                  <a:pt x="3309287" y="2063932"/>
                </a:cubicBezTo>
                <a:cubicBezTo>
                  <a:pt x="3308456" y="2054790"/>
                  <a:pt x="3304683" y="2046017"/>
                  <a:pt x="3300578" y="2037806"/>
                </a:cubicBezTo>
                <a:cubicBezTo>
                  <a:pt x="3295897" y="2028445"/>
                  <a:pt x="3288354" y="2020767"/>
                  <a:pt x="3283161" y="2011680"/>
                </a:cubicBezTo>
                <a:cubicBezTo>
                  <a:pt x="3276720" y="2000409"/>
                  <a:pt x="3272423" y="1987978"/>
                  <a:pt x="3265744" y="1976846"/>
                </a:cubicBezTo>
                <a:cubicBezTo>
                  <a:pt x="3254974" y="1958896"/>
                  <a:pt x="3230910" y="1924594"/>
                  <a:pt x="3230910" y="1924594"/>
                </a:cubicBezTo>
                <a:cubicBezTo>
                  <a:pt x="3228007" y="1895566"/>
                  <a:pt x="3226637" y="1866343"/>
                  <a:pt x="3222201" y="1837509"/>
                </a:cubicBezTo>
                <a:cubicBezTo>
                  <a:pt x="3220805" y="1828436"/>
                  <a:pt x="3215907" y="1820239"/>
                  <a:pt x="3213492" y="1811383"/>
                </a:cubicBezTo>
                <a:cubicBezTo>
                  <a:pt x="3207194" y="1788289"/>
                  <a:pt x="3203645" y="1764423"/>
                  <a:pt x="3196075" y="1741714"/>
                </a:cubicBezTo>
                <a:lnTo>
                  <a:pt x="3178658" y="1689463"/>
                </a:lnTo>
                <a:cubicBezTo>
                  <a:pt x="3181561" y="1657532"/>
                  <a:pt x="3182833" y="1625410"/>
                  <a:pt x="3187367" y="1593669"/>
                </a:cubicBezTo>
                <a:cubicBezTo>
                  <a:pt x="3191169" y="1567057"/>
                  <a:pt x="3200351" y="1564414"/>
                  <a:pt x="3213492" y="1541417"/>
                </a:cubicBezTo>
                <a:cubicBezTo>
                  <a:pt x="3219933" y="1530146"/>
                  <a:pt x="3225796" y="1518515"/>
                  <a:pt x="3230910" y="1506583"/>
                </a:cubicBezTo>
                <a:cubicBezTo>
                  <a:pt x="3234526" y="1498146"/>
                  <a:pt x="3235160" y="1488482"/>
                  <a:pt x="3239618" y="1480457"/>
                </a:cubicBezTo>
                <a:cubicBezTo>
                  <a:pt x="3264236" y="1436144"/>
                  <a:pt x="3265444" y="1437214"/>
                  <a:pt x="3291870" y="1410789"/>
                </a:cubicBezTo>
                <a:cubicBezTo>
                  <a:pt x="3297676" y="1399177"/>
                  <a:pt x="3302982" y="1387303"/>
                  <a:pt x="3309287" y="1375954"/>
                </a:cubicBezTo>
                <a:cubicBezTo>
                  <a:pt x="3317507" y="1361158"/>
                  <a:pt x="3327842" y="1347551"/>
                  <a:pt x="3335412" y="1332412"/>
                </a:cubicBezTo>
                <a:cubicBezTo>
                  <a:pt x="3339517" y="1324201"/>
                  <a:pt x="3340016" y="1314497"/>
                  <a:pt x="3344121" y="1306286"/>
                </a:cubicBezTo>
                <a:cubicBezTo>
                  <a:pt x="3348802" y="1296925"/>
                  <a:pt x="3356857" y="1289521"/>
                  <a:pt x="3361538" y="1280160"/>
                </a:cubicBezTo>
                <a:cubicBezTo>
                  <a:pt x="3365643" y="1271949"/>
                  <a:pt x="3366631" y="1262472"/>
                  <a:pt x="3370247" y="1254034"/>
                </a:cubicBezTo>
                <a:cubicBezTo>
                  <a:pt x="3375361" y="1242102"/>
                  <a:pt x="3381223" y="1230471"/>
                  <a:pt x="3387664" y="1219200"/>
                </a:cubicBezTo>
                <a:cubicBezTo>
                  <a:pt x="3392857" y="1210113"/>
                  <a:pt x="3400830" y="1202638"/>
                  <a:pt x="3405081" y="1193074"/>
                </a:cubicBezTo>
                <a:cubicBezTo>
                  <a:pt x="3412537" y="1176297"/>
                  <a:pt x="3418045" y="1158634"/>
                  <a:pt x="3422498" y="1140823"/>
                </a:cubicBezTo>
                <a:cubicBezTo>
                  <a:pt x="3425401" y="1129212"/>
                  <a:pt x="3426492" y="1116990"/>
                  <a:pt x="3431207" y="1105989"/>
                </a:cubicBezTo>
                <a:cubicBezTo>
                  <a:pt x="3435330" y="1096369"/>
                  <a:pt x="3442818" y="1088572"/>
                  <a:pt x="3448624" y="1079863"/>
                </a:cubicBezTo>
                <a:cubicBezTo>
                  <a:pt x="3451527" y="1068252"/>
                  <a:pt x="3455639" y="1056877"/>
                  <a:pt x="3457332" y="1045029"/>
                </a:cubicBezTo>
                <a:cubicBezTo>
                  <a:pt x="3461458" y="1016149"/>
                  <a:pt x="3458026" y="985994"/>
                  <a:pt x="3466041" y="957943"/>
                </a:cubicBezTo>
                <a:cubicBezTo>
                  <a:pt x="3470028" y="943987"/>
                  <a:pt x="3483458" y="934720"/>
                  <a:pt x="3492167" y="923109"/>
                </a:cubicBezTo>
                <a:cubicBezTo>
                  <a:pt x="3489264" y="885372"/>
                  <a:pt x="3488153" y="847454"/>
                  <a:pt x="3483458" y="809897"/>
                </a:cubicBezTo>
                <a:cubicBezTo>
                  <a:pt x="3479639" y="779344"/>
                  <a:pt x="3455794" y="756621"/>
                  <a:pt x="3431207" y="740229"/>
                </a:cubicBezTo>
                <a:lnTo>
                  <a:pt x="3378955" y="705394"/>
                </a:lnTo>
                <a:cubicBezTo>
                  <a:pt x="3370247" y="699588"/>
                  <a:pt x="3360231" y="695377"/>
                  <a:pt x="3352830" y="687977"/>
                </a:cubicBezTo>
                <a:lnTo>
                  <a:pt x="3335412" y="670560"/>
                </a:lnTo>
                <a:cubicBezTo>
                  <a:pt x="3303657" y="575287"/>
                  <a:pt x="3354300" y="719589"/>
                  <a:pt x="3309287" y="618309"/>
                </a:cubicBezTo>
                <a:cubicBezTo>
                  <a:pt x="3301831" y="601532"/>
                  <a:pt x="3298689" y="583103"/>
                  <a:pt x="3291870" y="566057"/>
                </a:cubicBezTo>
                <a:lnTo>
                  <a:pt x="3274452" y="522514"/>
                </a:lnTo>
                <a:cubicBezTo>
                  <a:pt x="3261051" y="455505"/>
                  <a:pt x="3269332" y="493321"/>
                  <a:pt x="3248327" y="409303"/>
                </a:cubicBezTo>
                <a:cubicBezTo>
                  <a:pt x="3245424" y="397692"/>
                  <a:pt x="3243403" y="385824"/>
                  <a:pt x="3239618" y="374469"/>
                </a:cubicBezTo>
                <a:cubicBezTo>
                  <a:pt x="3226230" y="334301"/>
                  <a:pt x="3232710" y="357344"/>
                  <a:pt x="3222201" y="304800"/>
                </a:cubicBezTo>
                <a:cubicBezTo>
                  <a:pt x="3226694" y="268854"/>
                  <a:pt x="3216198" y="236992"/>
                  <a:pt x="3248327" y="217714"/>
                </a:cubicBezTo>
                <a:cubicBezTo>
                  <a:pt x="3256198" y="212991"/>
                  <a:pt x="3265744" y="211909"/>
                  <a:pt x="3274452" y="209006"/>
                </a:cubicBezTo>
                <a:cubicBezTo>
                  <a:pt x="3290651" y="192807"/>
                  <a:pt x="3296026" y="185157"/>
                  <a:pt x="3317995" y="174172"/>
                </a:cubicBezTo>
                <a:cubicBezTo>
                  <a:pt x="3326206" y="170067"/>
                  <a:pt x="3335683" y="169079"/>
                  <a:pt x="3344121" y="165463"/>
                </a:cubicBezTo>
                <a:cubicBezTo>
                  <a:pt x="3356053" y="160349"/>
                  <a:pt x="3366902" y="152867"/>
                  <a:pt x="3378955" y="148046"/>
                </a:cubicBezTo>
                <a:cubicBezTo>
                  <a:pt x="3396001" y="141228"/>
                  <a:pt x="3431207" y="130629"/>
                  <a:pt x="3431207" y="130629"/>
                </a:cubicBezTo>
                <a:cubicBezTo>
                  <a:pt x="3494855" y="88196"/>
                  <a:pt x="3414825" y="139990"/>
                  <a:pt x="3492167" y="95794"/>
                </a:cubicBezTo>
                <a:cubicBezTo>
                  <a:pt x="3501254" y="90601"/>
                  <a:pt x="3508728" y="82628"/>
                  <a:pt x="3518292" y="78377"/>
                </a:cubicBezTo>
                <a:cubicBezTo>
                  <a:pt x="3535069" y="70921"/>
                  <a:pt x="3555268" y="71144"/>
                  <a:pt x="3570544" y="60960"/>
                </a:cubicBezTo>
                <a:cubicBezTo>
                  <a:pt x="3579253" y="55154"/>
                  <a:pt x="3587309" y="48224"/>
                  <a:pt x="3596670" y="43543"/>
                </a:cubicBezTo>
                <a:cubicBezTo>
                  <a:pt x="3604880" y="39438"/>
                  <a:pt x="3614585" y="38939"/>
                  <a:pt x="3622795" y="34834"/>
                </a:cubicBezTo>
                <a:cubicBezTo>
                  <a:pt x="3632156" y="30153"/>
                  <a:pt x="3639357" y="21668"/>
                  <a:pt x="3648921" y="17417"/>
                </a:cubicBezTo>
                <a:cubicBezTo>
                  <a:pt x="3665698" y="9961"/>
                  <a:pt x="3701172" y="0"/>
                  <a:pt x="3701172" y="0"/>
                </a:cubicBezTo>
                <a:cubicBezTo>
                  <a:pt x="3785355" y="2903"/>
                  <a:pt x="3869652" y="3455"/>
                  <a:pt x="3953721" y="8709"/>
                </a:cubicBezTo>
                <a:cubicBezTo>
                  <a:pt x="3962883" y="9282"/>
                  <a:pt x="3970846" y="15617"/>
                  <a:pt x="3979847" y="17417"/>
                </a:cubicBezTo>
                <a:cubicBezTo>
                  <a:pt x="4097303" y="40908"/>
                  <a:pt x="3984444" y="8345"/>
                  <a:pt x="4101767" y="43543"/>
                </a:cubicBezTo>
                <a:cubicBezTo>
                  <a:pt x="4110559" y="46181"/>
                  <a:pt x="4119455" y="48636"/>
                  <a:pt x="4127892" y="52252"/>
                </a:cubicBezTo>
                <a:cubicBezTo>
                  <a:pt x="4139824" y="57366"/>
                  <a:pt x="4150411" y="65564"/>
                  <a:pt x="4162727" y="69669"/>
                </a:cubicBezTo>
                <a:cubicBezTo>
                  <a:pt x="4176769" y="74350"/>
                  <a:pt x="4191756" y="75474"/>
                  <a:pt x="4206270" y="78377"/>
                </a:cubicBezTo>
                <a:cubicBezTo>
                  <a:pt x="4229493" y="89989"/>
                  <a:pt x="4250478" y="108120"/>
                  <a:pt x="4275938" y="113212"/>
                </a:cubicBezTo>
                <a:cubicBezTo>
                  <a:pt x="4336795" y="125383"/>
                  <a:pt x="4304881" y="119486"/>
                  <a:pt x="4371732" y="130629"/>
                </a:cubicBezTo>
                <a:cubicBezTo>
                  <a:pt x="4557111" y="210075"/>
                  <a:pt x="4324473" y="116087"/>
                  <a:pt x="4484944" y="165463"/>
                </a:cubicBezTo>
                <a:cubicBezTo>
                  <a:pt x="4506074" y="171965"/>
                  <a:pt x="4525270" y="183653"/>
                  <a:pt x="4545904" y="191589"/>
                </a:cubicBezTo>
                <a:cubicBezTo>
                  <a:pt x="4598671" y="211884"/>
                  <a:pt x="4595661" y="208590"/>
                  <a:pt x="4650407" y="217714"/>
                </a:cubicBezTo>
                <a:cubicBezTo>
                  <a:pt x="4681189" y="230027"/>
                  <a:pt x="4695993" y="232481"/>
                  <a:pt x="4720075" y="252549"/>
                </a:cubicBezTo>
                <a:cubicBezTo>
                  <a:pt x="4729536" y="260433"/>
                  <a:pt x="4736740" y="270790"/>
                  <a:pt x="4746201" y="278674"/>
                </a:cubicBezTo>
                <a:cubicBezTo>
                  <a:pt x="4764468" y="293896"/>
                  <a:pt x="4798836" y="309442"/>
                  <a:pt x="4815870" y="322217"/>
                </a:cubicBezTo>
                <a:cubicBezTo>
                  <a:pt x="4868059" y="361359"/>
                  <a:pt x="4815722" y="339585"/>
                  <a:pt x="4868121" y="357052"/>
                </a:cubicBezTo>
                <a:cubicBezTo>
                  <a:pt x="4879732" y="365760"/>
                  <a:pt x="4891144" y="374741"/>
                  <a:pt x="4902955" y="383177"/>
                </a:cubicBezTo>
                <a:cubicBezTo>
                  <a:pt x="4931096" y="403277"/>
                  <a:pt x="4944795" y="407600"/>
                  <a:pt x="4972624" y="435429"/>
                </a:cubicBezTo>
                <a:cubicBezTo>
                  <a:pt x="4982887" y="445692"/>
                  <a:pt x="4990041" y="458652"/>
                  <a:pt x="4998750" y="470263"/>
                </a:cubicBezTo>
                <a:cubicBezTo>
                  <a:pt x="5004556" y="487680"/>
                  <a:pt x="5014759" y="504209"/>
                  <a:pt x="5016167" y="522514"/>
                </a:cubicBezTo>
                <a:cubicBezTo>
                  <a:pt x="5019070" y="560251"/>
                  <a:pt x="5022776" y="597935"/>
                  <a:pt x="5024875" y="635726"/>
                </a:cubicBezTo>
                <a:cubicBezTo>
                  <a:pt x="5028582" y="702452"/>
                  <a:pt x="5027147" y="769505"/>
                  <a:pt x="5033584" y="836023"/>
                </a:cubicBezTo>
                <a:cubicBezTo>
                  <a:pt x="5035890" y="859849"/>
                  <a:pt x="5051001" y="905692"/>
                  <a:pt x="5051001" y="905692"/>
                </a:cubicBezTo>
                <a:cubicBezTo>
                  <a:pt x="5045195" y="934720"/>
                  <a:pt x="5028718" y="963577"/>
                  <a:pt x="5033584" y="992777"/>
                </a:cubicBezTo>
                <a:cubicBezTo>
                  <a:pt x="5036487" y="1010194"/>
                  <a:pt x="5038829" y="1027714"/>
                  <a:pt x="5042292" y="1045029"/>
                </a:cubicBezTo>
                <a:cubicBezTo>
                  <a:pt x="5044639" y="1056765"/>
                  <a:pt x="5048654" y="1068127"/>
                  <a:pt x="5051001" y="1079863"/>
                </a:cubicBezTo>
                <a:cubicBezTo>
                  <a:pt x="5054464" y="1097177"/>
                  <a:pt x="5055880" y="1114877"/>
                  <a:pt x="5059710" y="1132114"/>
                </a:cubicBezTo>
                <a:cubicBezTo>
                  <a:pt x="5061701" y="1141075"/>
                  <a:pt x="5065896" y="1149414"/>
                  <a:pt x="5068418" y="1158240"/>
                </a:cubicBezTo>
                <a:cubicBezTo>
                  <a:pt x="5074502" y="1179536"/>
                  <a:pt x="5084199" y="1229808"/>
                  <a:pt x="5094544" y="1245326"/>
                </a:cubicBezTo>
                <a:cubicBezTo>
                  <a:pt x="5100350" y="1254035"/>
                  <a:pt x="5107280" y="1262091"/>
                  <a:pt x="5111961" y="1271452"/>
                </a:cubicBezTo>
                <a:cubicBezTo>
                  <a:pt x="5148017" y="1343562"/>
                  <a:pt x="5088172" y="1248828"/>
                  <a:pt x="5138087" y="1323703"/>
                </a:cubicBezTo>
                <a:cubicBezTo>
                  <a:pt x="5147285" y="1351298"/>
                  <a:pt x="5144918" y="1351837"/>
                  <a:pt x="5164212" y="1375954"/>
                </a:cubicBezTo>
                <a:cubicBezTo>
                  <a:pt x="5192819" y="1411712"/>
                  <a:pt x="5172247" y="1372597"/>
                  <a:pt x="5199047" y="1419497"/>
                </a:cubicBezTo>
                <a:cubicBezTo>
                  <a:pt x="5205488" y="1430769"/>
                  <a:pt x="5208153" y="1444359"/>
                  <a:pt x="5216464" y="1454332"/>
                </a:cubicBezTo>
                <a:cubicBezTo>
                  <a:pt x="5223164" y="1462373"/>
                  <a:pt x="5234549" y="1465049"/>
                  <a:pt x="5242590" y="1471749"/>
                </a:cubicBezTo>
                <a:cubicBezTo>
                  <a:pt x="5252051" y="1479633"/>
                  <a:pt x="5260007" y="1489166"/>
                  <a:pt x="5268715" y="1497874"/>
                </a:cubicBezTo>
                <a:cubicBezTo>
                  <a:pt x="5271618" y="1506583"/>
                  <a:pt x="5274201" y="1515405"/>
                  <a:pt x="5277424" y="1524000"/>
                </a:cubicBezTo>
                <a:cubicBezTo>
                  <a:pt x="5282913" y="1538637"/>
                  <a:pt x="5290349" y="1552570"/>
                  <a:pt x="5294841" y="1567543"/>
                </a:cubicBezTo>
                <a:cubicBezTo>
                  <a:pt x="5303763" y="1597284"/>
                  <a:pt x="5303071" y="1636492"/>
                  <a:pt x="5320967" y="1663337"/>
                </a:cubicBezTo>
                <a:cubicBezTo>
                  <a:pt x="5332578" y="1680754"/>
                  <a:pt x="5349181" y="1695730"/>
                  <a:pt x="5355801" y="1715589"/>
                </a:cubicBezTo>
                <a:lnTo>
                  <a:pt x="5373218" y="1767840"/>
                </a:lnTo>
                <a:cubicBezTo>
                  <a:pt x="5376121" y="1776549"/>
                  <a:pt x="5379701" y="1785060"/>
                  <a:pt x="5381927" y="1793966"/>
                </a:cubicBezTo>
                <a:lnTo>
                  <a:pt x="5390635" y="1828800"/>
                </a:lnTo>
                <a:cubicBezTo>
                  <a:pt x="5389274" y="1832882"/>
                  <a:pt x="5372362" y="1898897"/>
                  <a:pt x="5355801" y="1907177"/>
                </a:cubicBezTo>
                <a:cubicBezTo>
                  <a:pt x="5334103" y="1918026"/>
                  <a:pt x="5261723" y="1928662"/>
                  <a:pt x="5233881" y="1933303"/>
                </a:cubicBezTo>
                <a:lnTo>
                  <a:pt x="4624281" y="1924594"/>
                </a:lnTo>
                <a:cubicBezTo>
                  <a:pt x="4606630" y="1924130"/>
                  <a:pt x="4589687" y="1915886"/>
                  <a:pt x="4572030" y="1915886"/>
                </a:cubicBezTo>
                <a:cubicBezTo>
                  <a:pt x="4470389" y="1915886"/>
                  <a:pt x="4368830" y="1921691"/>
                  <a:pt x="4267230" y="1924594"/>
                </a:cubicBezTo>
                <a:cubicBezTo>
                  <a:pt x="4255618" y="1927497"/>
                  <a:pt x="4244132" y="1930956"/>
                  <a:pt x="4232395" y="1933303"/>
                </a:cubicBezTo>
                <a:cubicBezTo>
                  <a:pt x="4202173" y="1939348"/>
                  <a:pt x="4148478" y="1946535"/>
                  <a:pt x="4119184" y="1950720"/>
                </a:cubicBezTo>
                <a:cubicBezTo>
                  <a:pt x="4110475" y="1953623"/>
                  <a:pt x="4101885" y="1956907"/>
                  <a:pt x="4093058" y="1959429"/>
                </a:cubicBezTo>
                <a:cubicBezTo>
                  <a:pt x="4081550" y="1962717"/>
                  <a:pt x="4069431" y="1963935"/>
                  <a:pt x="4058224" y="1968137"/>
                </a:cubicBezTo>
                <a:cubicBezTo>
                  <a:pt x="4046069" y="1972695"/>
                  <a:pt x="4035443" y="1980733"/>
                  <a:pt x="4023390" y="1985554"/>
                </a:cubicBezTo>
                <a:cubicBezTo>
                  <a:pt x="4006344" y="1992373"/>
                  <a:pt x="3988184" y="1996153"/>
                  <a:pt x="3971138" y="2002972"/>
                </a:cubicBezTo>
                <a:cubicBezTo>
                  <a:pt x="3959085" y="2007793"/>
                  <a:pt x="3948421" y="2015729"/>
                  <a:pt x="3936304" y="2020389"/>
                </a:cubicBezTo>
                <a:cubicBezTo>
                  <a:pt x="3910601" y="2030275"/>
                  <a:pt x="3857927" y="2046514"/>
                  <a:pt x="3857927" y="2046514"/>
                </a:cubicBezTo>
                <a:cubicBezTo>
                  <a:pt x="3831689" y="2064006"/>
                  <a:pt x="3827904" y="2068091"/>
                  <a:pt x="3796967" y="2081349"/>
                </a:cubicBezTo>
                <a:cubicBezTo>
                  <a:pt x="3788530" y="2084965"/>
                  <a:pt x="3779550" y="2087154"/>
                  <a:pt x="3770841" y="2090057"/>
                </a:cubicBezTo>
                <a:cubicBezTo>
                  <a:pt x="3759230" y="2101669"/>
                  <a:pt x="3749369" y="2115347"/>
                  <a:pt x="3736007" y="2124892"/>
                </a:cubicBezTo>
                <a:cubicBezTo>
                  <a:pt x="3728537" y="2130228"/>
                  <a:pt x="3717049" y="2127866"/>
                  <a:pt x="3709881" y="2133600"/>
                </a:cubicBezTo>
                <a:cubicBezTo>
                  <a:pt x="3701708" y="2140138"/>
                  <a:pt x="3698548" y="2151209"/>
                  <a:pt x="3692464" y="2159726"/>
                </a:cubicBezTo>
                <a:cubicBezTo>
                  <a:pt x="3639529" y="2233835"/>
                  <a:pt x="3689841" y="2155738"/>
                  <a:pt x="3648921" y="2229394"/>
                </a:cubicBezTo>
                <a:cubicBezTo>
                  <a:pt x="3640701" y="2244190"/>
                  <a:pt x="3629799" y="2257528"/>
                  <a:pt x="3622795" y="2272937"/>
                </a:cubicBezTo>
                <a:cubicBezTo>
                  <a:pt x="3615198" y="2289651"/>
                  <a:pt x="3611184" y="2307772"/>
                  <a:pt x="3605378" y="2325189"/>
                </a:cubicBezTo>
                <a:cubicBezTo>
                  <a:pt x="3598477" y="2345894"/>
                  <a:pt x="3591606" y="2364282"/>
                  <a:pt x="3587961" y="2386149"/>
                </a:cubicBezTo>
                <a:cubicBezTo>
                  <a:pt x="3584113" y="2409234"/>
                  <a:pt x="3583319" y="2432770"/>
                  <a:pt x="3579252" y="2455817"/>
                </a:cubicBezTo>
                <a:cubicBezTo>
                  <a:pt x="3574601" y="2482173"/>
                  <a:pt x="3567641" y="2508068"/>
                  <a:pt x="3561835" y="2534194"/>
                </a:cubicBezTo>
                <a:cubicBezTo>
                  <a:pt x="3554561" y="2759688"/>
                  <a:pt x="3545994" y="2761327"/>
                  <a:pt x="3561835" y="2943497"/>
                </a:cubicBezTo>
                <a:cubicBezTo>
                  <a:pt x="3563613" y="2963946"/>
                  <a:pt x="3565928" y="2984456"/>
                  <a:pt x="3570544" y="3004457"/>
                </a:cubicBezTo>
                <a:cubicBezTo>
                  <a:pt x="3574672" y="3022346"/>
                  <a:pt x="3587961" y="3056709"/>
                  <a:pt x="3587961" y="3056709"/>
                </a:cubicBezTo>
                <a:cubicBezTo>
                  <a:pt x="3585058" y="3065417"/>
                  <a:pt x="3579252" y="3073655"/>
                  <a:pt x="3579252" y="3082834"/>
                </a:cubicBezTo>
                <a:cubicBezTo>
                  <a:pt x="3579252" y="3104998"/>
                  <a:pt x="3603480" y="3129652"/>
                  <a:pt x="3614087" y="3143794"/>
                </a:cubicBezTo>
                <a:cubicBezTo>
                  <a:pt x="3616990" y="3152503"/>
                  <a:pt x="3618690" y="3161709"/>
                  <a:pt x="3622795" y="3169920"/>
                </a:cubicBezTo>
                <a:cubicBezTo>
                  <a:pt x="3627476" y="3179282"/>
                  <a:pt x="3636089" y="3186426"/>
                  <a:pt x="3640212" y="3196046"/>
                </a:cubicBezTo>
                <a:cubicBezTo>
                  <a:pt x="3644927" y="3207047"/>
                  <a:pt x="3645633" y="3219372"/>
                  <a:pt x="3648921" y="3230880"/>
                </a:cubicBezTo>
                <a:cubicBezTo>
                  <a:pt x="3651443" y="3239707"/>
                  <a:pt x="3654727" y="3248297"/>
                  <a:pt x="3657630" y="3257006"/>
                </a:cubicBezTo>
                <a:cubicBezTo>
                  <a:pt x="3667377" y="3344739"/>
                  <a:pt x="3674361" y="3365628"/>
                  <a:pt x="3657630" y="3466012"/>
                </a:cubicBezTo>
                <a:cubicBezTo>
                  <a:pt x="3655909" y="3476336"/>
                  <a:pt x="3646018" y="3483429"/>
                  <a:pt x="3640212" y="3492137"/>
                </a:cubicBezTo>
                <a:cubicBezTo>
                  <a:pt x="3643115" y="3538583"/>
                  <a:pt x="3644509" y="3585147"/>
                  <a:pt x="3648921" y="3631474"/>
                </a:cubicBezTo>
                <a:cubicBezTo>
                  <a:pt x="3650324" y="3646209"/>
                  <a:pt x="3655537" y="3660364"/>
                  <a:pt x="3657630" y="3675017"/>
                </a:cubicBezTo>
                <a:cubicBezTo>
                  <a:pt x="3674347" y="3792040"/>
                  <a:pt x="3656917" y="3715712"/>
                  <a:pt x="3675047" y="3788229"/>
                </a:cubicBezTo>
                <a:cubicBezTo>
                  <a:pt x="3677950" y="3849189"/>
                  <a:pt x="3674113" y="3910846"/>
                  <a:pt x="3683755" y="3971109"/>
                </a:cubicBezTo>
                <a:cubicBezTo>
                  <a:pt x="3686048" y="3985441"/>
                  <a:pt x="3702032" y="3993734"/>
                  <a:pt x="3709881" y="4005943"/>
                </a:cubicBezTo>
                <a:cubicBezTo>
                  <a:pt x="3785073" y="4122909"/>
                  <a:pt x="3728537" y="4067788"/>
                  <a:pt x="3788258" y="4110446"/>
                </a:cubicBezTo>
                <a:cubicBezTo>
                  <a:pt x="3800069" y="4118882"/>
                  <a:pt x="3811481" y="4127863"/>
                  <a:pt x="3823092" y="4136572"/>
                </a:cubicBezTo>
                <a:cubicBezTo>
                  <a:pt x="3828898" y="4153989"/>
                  <a:pt x="3840182" y="4170467"/>
                  <a:pt x="3840510" y="4188823"/>
                </a:cubicBezTo>
                <a:cubicBezTo>
                  <a:pt x="3843413" y="4351383"/>
                  <a:pt x="3843802" y="4514007"/>
                  <a:pt x="3849218" y="4676503"/>
                </a:cubicBezTo>
                <a:cubicBezTo>
                  <a:pt x="3849617" y="4688465"/>
                  <a:pt x="3853212" y="4700336"/>
                  <a:pt x="3857927" y="4711337"/>
                </a:cubicBezTo>
                <a:cubicBezTo>
                  <a:pt x="3862050" y="4720957"/>
                  <a:pt x="3869538" y="4728754"/>
                  <a:pt x="3875344" y="4737463"/>
                </a:cubicBezTo>
                <a:cubicBezTo>
                  <a:pt x="3872441" y="4746172"/>
                  <a:pt x="3873126" y="4757098"/>
                  <a:pt x="3866635" y="4763589"/>
                </a:cubicBezTo>
                <a:cubicBezTo>
                  <a:pt x="3860144" y="4770080"/>
                  <a:pt x="3841583" y="4763181"/>
                  <a:pt x="3840510" y="4772297"/>
                </a:cubicBezTo>
                <a:cubicBezTo>
                  <a:pt x="3835073" y="4818515"/>
                  <a:pt x="3833845" y="4867710"/>
                  <a:pt x="3849218" y="4911634"/>
                </a:cubicBezTo>
                <a:cubicBezTo>
                  <a:pt x="3856133" y="4931392"/>
                  <a:pt x="3901470" y="4946469"/>
                  <a:pt x="3901470" y="4946469"/>
                </a:cubicBezTo>
                <a:cubicBezTo>
                  <a:pt x="3888312" y="5005676"/>
                  <a:pt x="3896092" y="5021515"/>
                  <a:pt x="3857927" y="5059680"/>
                </a:cubicBezTo>
                <a:cubicBezTo>
                  <a:pt x="3847664" y="5069943"/>
                  <a:pt x="3836074" y="5079315"/>
                  <a:pt x="3823092" y="5085806"/>
                </a:cubicBezTo>
                <a:cubicBezTo>
                  <a:pt x="3806671" y="5094016"/>
                  <a:pt x="3770841" y="5103223"/>
                  <a:pt x="3770841" y="5103223"/>
                </a:cubicBezTo>
                <a:cubicBezTo>
                  <a:pt x="3675047" y="5100320"/>
                  <a:pt x="3579064" y="5101184"/>
                  <a:pt x="3483458" y="5094514"/>
                </a:cubicBezTo>
                <a:cubicBezTo>
                  <a:pt x="3261979" y="5079062"/>
                  <a:pt x="3513850" y="5075587"/>
                  <a:pt x="3326704" y="5068389"/>
                </a:cubicBezTo>
                <a:cubicBezTo>
                  <a:pt x="3199040" y="5063479"/>
                  <a:pt x="3071253" y="5062583"/>
                  <a:pt x="2943527" y="5059680"/>
                </a:cubicBezTo>
                <a:cubicBezTo>
                  <a:pt x="2931915" y="5056777"/>
                  <a:pt x="2920429" y="5053319"/>
                  <a:pt x="2908692" y="5050972"/>
                </a:cubicBezTo>
                <a:cubicBezTo>
                  <a:pt x="2891378" y="5047509"/>
                  <a:pt x="2873678" y="5046094"/>
                  <a:pt x="2856441" y="5042263"/>
                </a:cubicBezTo>
                <a:cubicBezTo>
                  <a:pt x="2811772" y="5032336"/>
                  <a:pt x="2848593" y="5032433"/>
                  <a:pt x="2795481" y="5024846"/>
                </a:cubicBezTo>
                <a:cubicBezTo>
                  <a:pt x="2766601" y="5020720"/>
                  <a:pt x="2737424" y="5019040"/>
                  <a:pt x="2708395" y="5016137"/>
                </a:cubicBezTo>
                <a:cubicBezTo>
                  <a:pt x="2696784" y="5013234"/>
                  <a:pt x="2685069" y="5010717"/>
                  <a:pt x="2673561" y="5007429"/>
                </a:cubicBezTo>
                <a:cubicBezTo>
                  <a:pt x="2664734" y="5004907"/>
                  <a:pt x="2656615" y="4998720"/>
                  <a:pt x="2647435" y="4998720"/>
                </a:cubicBezTo>
                <a:cubicBezTo>
                  <a:pt x="2563202" y="4998720"/>
                  <a:pt x="2479070" y="5004526"/>
                  <a:pt x="2394887" y="5007429"/>
                </a:cubicBezTo>
                <a:cubicBezTo>
                  <a:pt x="2371664" y="5010332"/>
                  <a:pt x="2348350" y="5012578"/>
                  <a:pt x="2325218" y="5016137"/>
                </a:cubicBezTo>
                <a:cubicBezTo>
                  <a:pt x="2282557" y="5022700"/>
                  <a:pt x="2285832" y="5024889"/>
                  <a:pt x="2246841" y="5033554"/>
                </a:cubicBezTo>
                <a:cubicBezTo>
                  <a:pt x="2191302" y="5045896"/>
                  <a:pt x="2211554" y="5039627"/>
                  <a:pt x="2151047" y="5050972"/>
                </a:cubicBezTo>
                <a:cubicBezTo>
                  <a:pt x="2121951" y="5056428"/>
                  <a:pt x="2063961" y="5068389"/>
                  <a:pt x="2063961" y="5068389"/>
                </a:cubicBezTo>
                <a:cubicBezTo>
                  <a:pt x="1976875" y="5065486"/>
                  <a:pt x="1889704" y="5064513"/>
                  <a:pt x="1802704" y="5059680"/>
                </a:cubicBezTo>
                <a:cubicBezTo>
                  <a:pt x="1785074" y="5058701"/>
                  <a:pt x="1767487" y="5055618"/>
                  <a:pt x="1750452" y="5050972"/>
                </a:cubicBezTo>
                <a:cubicBezTo>
                  <a:pt x="1694307" y="5035660"/>
                  <a:pt x="1718047" y="5026337"/>
                  <a:pt x="1654658" y="5024846"/>
                </a:cubicBezTo>
                <a:cubicBezTo>
                  <a:pt x="1425377" y="5019451"/>
                  <a:pt x="1196007" y="5019040"/>
                  <a:pt x="966681" y="5016137"/>
                </a:cubicBezTo>
                <a:cubicBezTo>
                  <a:pt x="957972" y="5013234"/>
                  <a:pt x="948193" y="5012521"/>
                  <a:pt x="940555" y="5007429"/>
                </a:cubicBezTo>
                <a:cubicBezTo>
                  <a:pt x="922063" y="4995101"/>
                  <a:pt x="908485" y="4973534"/>
                  <a:pt x="897012" y="4955177"/>
                </a:cubicBezTo>
                <a:cubicBezTo>
                  <a:pt x="888041" y="4940823"/>
                  <a:pt x="879595" y="4926148"/>
                  <a:pt x="870887" y="4911634"/>
                </a:cubicBezTo>
                <a:cubicBezTo>
                  <a:pt x="867984" y="4897120"/>
                  <a:pt x="866073" y="4882372"/>
                  <a:pt x="862178" y="4868092"/>
                </a:cubicBezTo>
                <a:cubicBezTo>
                  <a:pt x="849621" y="4822051"/>
                  <a:pt x="817304" y="4746433"/>
                  <a:pt x="801218" y="4711337"/>
                </a:cubicBezTo>
                <a:cubicBezTo>
                  <a:pt x="784991" y="4675933"/>
                  <a:pt x="763431" y="4642994"/>
                  <a:pt x="748967" y="4606834"/>
                </a:cubicBezTo>
                <a:cubicBezTo>
                  <a:pt x="734303" y="4570175"/>
                  <a:pt x="730168" y="4529703"/>
                  <a:pt x="714132" y="4493623"/>
                </a:cubicBezTo>
                <a:cubicBezTo>
                  <a:pt x="706583" y="4476638"/>
                  <a:pt x="689040" y="4465910"/>
                  <a:pt x="679298" y="4450080"/>
                </a:cubicBezTo>
                <a:cubicBezTo>
                  <a:pt x="665691" y="4427968"/>
                  <a:pt x="656075" y="4403635"/>
                  <a:pt x="644464" y="4380412"/>
                </a:cubicBezTo>
                <a:cubicBezTo>
                  <a:pt x="638658" y="4333966"/>
                  <a:pt x="638400" y="4286484"/>
                  <a:pt x="627047" y="4241074"/>
                </a:cubicBezTo>
                <a:cubicBezTo>
                  <a:pt x="600066" y="4133154"/>
                  <a:pt x="586513" y="4067519"/>
                  <a:pt x="548670" y="3962400"/>
                </a:cubicBezTo>
                <a:cubicBezTo>
                  <a:pt x="501800" y="3832205"/>
                  <a:pt x="530091" y="3933758"/>
                  <a:pt x="479001" y="3823063"/>
                </a:cubicBezTo>
                <a:cubicBezTo>
                  <a:pt x="397641" y="3646782"/>
                  <a:pt x="512964" y="3877491"/>
                  <a:pt x="452875" y="3727269"/>
                </a:cubicBezTo>
                <a:cubicBezTo>
                  <a:pt x="440821" y="3697135"/>
                  <a:pt x="426341" y="3667824"/>
                  <a:pt x="409332" y="3640183"/>
                </a:cubicBezTo>
                <a:cubicBezTo>
                  <a:pt x="388476" y="3606291"/>
                  <a:pt x="378992" y="3618074"/>
                  <a:pt x="348372" y="3596640"/>
                </a:cubicBezTo>
                <a:cubicBezTo>
                  <a:pt x="310568" y="3570177"/>
                  <a:pt x="190685" y="3455309"/>
                  <a:pt x="182910" y="3448594"/>
                </a:cubicBezTo>
                <a:cubicBezTo>
                  <a:pt x="157861" y="3426961"/>
                  <a:pt x="104532" y="3387634"/>
                  <a:pt x="104532" y="3387634"/>
                </a:cubicBezTo>
                <a:cubicBezTo>
                  <a:pt x="101629" y="3378926"/>
                  <a:pt x="99440" y="3369946"/>
                  <a:pt x="95824" y="3361509"/>
                </a:cubicBezTo>
                <a:cubicBezTo>
                  <a:pt x="90710" y="3349576"/>
                  <a:pt x="81556" y="3339269"/>
                  <a:pt x="78407" y="3326674"/>
                </a:cubicBezTo>
                <a:cubicBezTo>
                  <a:pt x="72731" y="3303969"/>
                  <a:pt x="74011" y="3280009"/>
                  <a:pt x="69698" y="3257006"/>
                </a:cubicBezTo>
                <a:cubicBezTo>
                  <a:pt x="61441" y="3212968"/>
                  <a:pt x="38257" y="3140591"/>
                  <a:pt x="26155" y="3100252"/>
                </a:cubicBezTo>
                <a:cubicBezTo>
                  <a:pt x="23252" y="3071223"/>
                  <a:pt x="21220" y="3042094"/>
                  <a:pt x="17447" y="3013166"/>
                </a:cubicBezTo>
                <a:cubicBezTo>
                  <a:pt x="12509" y="2975305"/>
                  <a:pt x="-718" y="2938128"/>
                  <a:pt x="30" y="2899954"/>
                </a:cubicBezTo>
                <a:cubicBezTo>
                  <a:pt x="2199" y="2789324"/>
                  <a:pt x="17447" y="2679337"/>
                  <a:pt x="26155" y="2569029"/>
                </a:cubicBezTo>
                <a:cubicBezTo>
                  <a:pt x="20349" y="2487749"/>
                  <a:pt x="14281" y="2406487"/>
                  <a:pt x="8738" y="2325189"/>
                </a:cubicBezTo>
                <a:cubicBezTo>
                  <a:pt x="5573" y="2278761"/>
                  <a:pt x="30" y="2232388"/>
                  <a:pt x="30" y="2185852"/>
                </a:cubicBezTo>
                <a:cubicBezTo>
                  <a:pt x="30" y="2139315"/>
                  <a:pt x="3082" y="2092706"/>
                  <a:pt x="8738" y="2046514"/>
                </a:cubicBezTo>
                <a:cubicBezTo>
                  <a:pt x="20514" y="1950345"/>
                  <a:pt x="26591" y="1852551"/>
                  <a:pt x="52281" y="1759132"/>
                </a:cubicBezTo>
                <a:cubicBezTo>
                  <a:pt x="84212" y="1643018"/>
                  <a:pt x="115844" y="1526820"/>
                  <a:pt x="148075" y="1410789"/>
                </a:cubicBezTo>
                <a:cubicBezTo>
                  <a:pt x="159387" y="1370065"/>
                  <a:pt x="171514" y="1329570"/>
                  <a:pt x="182910" y="1288869"/>
                </a:cubicBezTo>
                <a:cubicBezTo>
                  <a:pt x="228042" y="1127684"/>
                  <a:pt x="186559" y="1257081"/>
                  <a:pt x="243870" y="1105989"/>
                </a:cubicBezTo>
                <a:cubicBezTo>
                  <a:pt x="264716" y="1051031"/>
                  <a:pt x="278544" y="993099"/>
                  <a:pt x="304830" y="940526"/>
                </a:cubicBezTo>
                <a:cubicBezTo>
                  <a:pt x="316441" y="917303"/>
                  <a:pt x="329257" y="894644"/>
                  <a:pt x="339664" y="870857"/>
                </a:cubicBezTo>
                <a:cubicBezTo>
                  <a:pt x="360667" y="822850"/>
                  <a:pt x="362560" y="787001"/>
                  <a:pt x="400624" y="748937"/>
                </a:cubicBezTo>
                <a:cubicBezTo>
                  <a:pt x="412593" y="736968"/>
                  <a:pt x="430083" y="732201"/>
                  <a:pt x="444167" y="722812"/>
                </a:cubicBezTo>
                <a:cubicBezTo>
                  <a:pt x="482758" y="697085"/>
                  <a:pt x="508213" y="673372"/>
                  <a:pt x="548670" y="653143"/>
                </a:cubicBezTo>
                <a:cubicBezTo>
                  <a:pt x="591240" y="631858"/>
                  <a:pt x="655857" y="617771"/>
                  <a:pt x="696715" y="609600"/>
                </a:cubicBezTo>
                <a:cubicBezTo>
                  <a:pt x="718050" y="605333"/>
                  <a:pt x="772806" y="593896"/>
                  <a:pt x="792510" y="592183"/>
                </a:cubicBezTo>
                <a:cubicBezTo>
                  <a:pt x="841758" y="587900"/>
                  <a:pt x="891207" y="586377"/>
                  <a:pt x="940555" y="583474"/>
                </a:cubicBezTo>
                <a:cubicBezTo>
                  <a:pt x="949264" y="580571"/>
                  <a:pt x="958470" y="578871"/>
                  <a:pt x="966681" y="574766"/>
                </a:cubicBezTo>
                <a:cubicBezTo>
                  <a:pt x="991819" y="562197"/>
                  <a:pt x="1053767" y="507673"/>
                  <a:pt x="1053767" y="496389"/>
                </a:cubicBezTo>
                <a:lnTo>
                  <a:pt x="1053767" y="409303"/>
                </a:lnTo>
                <a:lnTo>
                  <a:pt x="1053767" y="40930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2595154" y="6374674"/>
            <a:ext cx="1767840" cy="357052"/>
          </a:xfrm>
          <a:custGeom>
            <a:avLst/>
            <a:gdLst>
              <a:gd name="connsiteX0" fmla="*/ 0 w 1767840"/>
              <a:gd name="connsiteY0" fmla="*/ 26126 h 357052"/>
              <a:gd name="connsiteX1" fmla="*/ 0 w 1767840"/>
              <a:gd name="connsiteY1" fmla="*/ 26126 h 357052"/>
              <a:gd name="connsiteX2" fmla="*/ 174172 w 1767840"/>
              <a:gd name="connsiteY2" fmla="*/ 43543 h 357052"/>
              <a:gd name="connsiteX3" fmla="*/ 252549 w 1767840"/>
              <a:gd name="connsiteY3" fmla="*/ 60960 h 357052"/>
              <a:gd name="connsiteX4" fmla="*/ 278675 w 1767840"/>
              <a:gd name="connsiteY4" fmla="*/ 69669 h 357052"/>
              <a:gd name="connsiteX5" fmla="*/ 313509 w 1767840"/>
              <a:gd name="connsiteY5" fmla="*/ 78377 h 357052"/>
              <a:gd name="connsiteX6" fmla="*/ 365760 w 1767840"/>
              <a:gd name="connsiteY6" fmla="*/ 104503 h 357052"/>
              <a:gd name="connsiteX7" fmla="*/ 409303 w 1767840"/>
              <a:gd name="connsiteY7" fmla="*/ 95795 h 357052"/>
              <a:gd name="connsiteX8" fmla="*/ 426720 w 1767840"/>
              <a:gd name="connsiteY8" fmla="*/ 52252 h 357052"/>
              <a:gd name="connsiteX9" fmla="*/ 444137 w 1767840"/>
              <a:gd name="connsiteY9" fmla="*/ 78377 h 357052"/>
              <a:gd name="connsiteX10" fmla="*/ 470263 w 1767840"/>
              <a:gd name="connsiteY10" fmla="*/ 87086 h 357052"/>
              <a:gd name="connsiteX11" fmla="*/ 548640 w 1767840"/>
              <a:gd name="connsiteY11" fmla="*/ 104503 h 357052"/>
              <a:gd name="connsiteX12" fmla="*/ 574766 w 1767840"/>
              <a:gd name="connsiteY12" fmla="*/ 121920 h 357052"/>
              <a:gd name="connsiteX13" fmla="*/ 609600 w 1767840"/>
              <a:gd name="connsiteY13" fmla="*/ 78377 h 357052"/>
              <a:gd name="connsiteX14" fmla="*/ 653143 w 1767840"/>
              <a:gd name="connsiteY14" fmla="*/ 17417 h 357052"/>
              <a:gd name="connsiteX15" fmla="*/ 1001486 w 1767840"/>
              <a:gd name="connsiteY15" fmla="*/ 0 h 357052"/>
              <a:gd name="connsiteX16" fmla="*/ 1149532 w 1767840"/>
              <a:gd name="connsiteY16" fmla="*/ 8709 h 357052"/>
              <a:gd name="connsiteX17" fmla="*/ 1445623 w 1767840"/>
              <a:gd name="connsiteY17" fmla="*/ 17417 h 357052"/>
              <a:gd name="connsiteX18" fmla="*/ 1480457 w 1767840"/>
              <a:gd name="connsiteY18" fmla="*/ 26126 h 357052"/>
              <a:gd name="connsiteX19" fmla="*/ 1541417 w 1767840"/>
              <a:gd name="connsiteY19" fmla="*/ 34835 h 357052"/>
              <a:gd name="connsiteX20" fmla="*/ 1602377 w 1767840"/>
              <a:gd name="connsiteY20" fmla="*/ 52252 h 357052"/>
              <a:gd name="connsiteX21" fmla="*/ 1637212 w 1767840"/>
              <a:gd name="connsiteY21" fmla="*/ 104503 h 357052"/>
              <a:gd name="connsiteX22" fmla="*/ 1663337 w 1767840"/>
              <a:gd name="connsiteY22" fmla="*/ 130629 h 357052"/>
              <a:gd name="connsiteX23" fmla="*/ 1680755 w 1767840"/>
              <a:gd name="connsiteY23" fmla="*/ 156755 h 357052"/>
              <a:gd name="connsiteX24" fmla="*/ 1706880 w 1767840"/>
              <a:gd name="connsiteY24" fmla="*/ 191589 h 357052"/>
              <a:gd name="connsiteX25" fmla="*/ 1724297 w 1767840"/>
              <a:gd name="connsiteY25" fmla="*/ 217715 h 357052"/>
              <a:gd name="connsiteX26" fmla="*/ 1767840 w 1767840"/>
              <a:gd name="connsiteY26" fmla="*/ 269966 h 357052"/>
              <a:gd name="connsiteX27" fmla="*/ 1759132 w 1767840"/>
              <a:gd name="connsiteY27" fmla="*/ 330926 h 357052"/>
              <a:gd name="connsiteX28" fmla="*/ 1698172 w 1767840"/>
              <a:gd name="connsiteY28" fmla="*/ 357052 h 357052"/>
              <a:gd name="connsiteX29" fmla="*/ 1524000 w 1767840"/>
              <a:gd name="connsiteY29" fmla="*/ 348343 h 357052"/>
              <a:gd name="connsiteX30" fmla="*/ 1454332 w 1767840"/>
              <a:gd name="connsiteY30" fmla="*/ 339635 h 357052"/>
              <a:gd name="connsiteX31" fmla="*/ 1419497 w 1767840"/>
              <a:gd name="connsiteY31" fmla="*/ 330926 h 357052"/>
              <a:gd name="connsiteX32" fmla="*/ 862149 w 1767840"/>
              <a:gd name="connsiteY32" fmla="*/ 322217 h 357052"/>
              <a:gd name="connsiteX33" fmla="*/ 766355 w 1767840"/>
              <a:gd name="connsiteY33" fmla="*/ 304800 h 357052"/>
              <a:gd name="connsiteX34" fmla="*/ 731520 w 1767840"/>
              <a:gd name="connsiteY34" fmla="*/ 296092 h 357052"/>
              <a:gd name="connsiteX35" fmla="*/ 661852 w 1767840"/>
              <a:gd name="connsiteY35" fmla="*/ 287383 h 357052"/>
              <a:gd name="connsiteX36" fmla="*/ 618309 w 1767840"/>
              <a:gd name="connsiteY36" fmla="*/ 278675 h 357052"/>
              <a:gd name="connsiteX37" fmla="*/ 539932 w 1767840"/>
              <a:gd name="connsiteY37" fmla="*/ 269966 h 357052"/>
              <a:gd name="connsiteX38" fmla="*/ 478972 w 1767840"/>
              <a:gd name="connsiteY38" fmla="*/ 261257 h 357052"/>
              <a:gd name="connsiteX39" fmla="*/ 217715 w 1767840"/>
              <a:gd name="connsiteY39" fmla="*/ 252549 h 357052"/>
              <a:gd name="connsiteX40" fmla="*/ 165463 w 1767840"/>
              <a:gd name="connsiteY40" fmla="*/ 217715 h 357052"/>
              <a:gd name="connsiteX41" fmla="*/ 139337 w 1767840"/>
              <a:gd name="connsiteY41" fmla="*/ 200297 h 357052"/>
              <a:gd name="connsiteX42" fmla="*/ 113212 w 1767840"/>
              <a:gd name="connsiteY42" fmla="*/ 174172 h 357052"/>
              <a:gd name="connsiteX43" fmla="*/ 95795 w 1767840"/>
              <a:gd name="connsiteY43" fmla="*/ 148046 h 357052"/>
              <a:gd name="connsiteX44" fmla="*/ 60960 w 1767840"/>
              <a:gd name="connsiteY44" fmla="*/ 130629 h 357052"/>
              <a:gd name="connsiteX45" fmla="*/ 8709 w 1767840"/>
              <a:gd name="connsiteY45" fmla="*/ 104503 h 357052"/>
              <a:gd name="connsiteX46" fmla="*/ 0 w 1767840"/>
              <a:gd name="connsiteY46" fmla="*/ 26126 h 35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67840" h="357052">
                <a:moveTo>
                  <a:pt x="0" y="26126"/>
                </a:moveTo>
                <a:lnTo>
                  <a:pt x="0" y="26126"/>
                </a:lnTo>
                <a:cubicBezTo>
                  <a:pt x="39773" y="29742"/>
                  <a:pt x="131318" y="37421"/>
                  <a:pt x="174172" y="43543"/>
                </a:cubicBezTo>
                <a:cubicBezTo>
                  <a:pt x="192120" y="46107"/>
                  <a:pt x="233541" y="55529"/>
                  <a:pt x="252549" y="60960"/>
                </a:cubicBezTo>
                <a:cubicBezTo>
                  <a:pt x="261376" y="63482"/>
                  <a:pt x="269848" y="67147"/>
                  <a:pt x="278675" y="69669"/>
                </a:cubicBezTo>
                <a:cubicBezTo>
                  <a:pt x="290183" y="72957"/>
                  <a:pt x="301898" y="75474"/>
                  <a:pt x="313509" y="78377"/>
                </a:cubicBezTo>
                <a:cubicBezTo>
                  <a:pt x="326719" y="87184"/>
                  <a:pt x="347731" y="104503"/>
                  <a:pt x="365760" y="104503"/>
                </a:cubicBezTo>
                <a:cubicBezTo>
                  <a:pt x="380562" y="104503"/>
                  <a:pt x="394789" y="98698"/>
                  <a:pt x="409303" y="95795"/>
                </a:cubicBezTo>
                <a:cubicBezTo>
                  <a:pt x="415109" y="81281"/>
                  <a:pt x="412738" y="59243"/>
                  <a:pt x="426720" y="52252"/>
                </a:cubicBezTo>
                <a:cubicBezTo>
                  <a:pt x="436081" y="47571"/>
                  <a:pt x="435964" y="71839"/>
                  <a:pt x="444137" y="78377"/>
                </a:cubicBezTo>
                <a:cubicBezTo>
                  <a:pt x="451305" y="84112"/>
                  <a:pt x="461436" y="84564"/>
                  <a:pt x="470263" y="87086"/>
                </a:cubicBezTo>
                <a:cubicBezTo>
                  <a:pt x="498966" y="95287"/>
                  <a:pt x="518701" y="98516"/>
                  <a:pt x="548640" y="104503"/>
                </a:cubicBezTo>
                <a:cubicBezTo>
                  <a:pt x="557349" y="110309"/>
                  <a:pt x="564442" y="120199"/>
                  <a:pt x="574766" y="121920"/>
                </a:cubicBezTo>
                <a:cubicBezTo>
                  <a:pt x="608491" y="127541"/>
                  <a:pt x="603563" y="98500"/>
                  <a:pt x="609600" y="78377"/>
                </a:cubicBezTo>
                <a:cubicBezTo>
                  <a:pt x="624052" y="30203"/>
                  <a:pt x="612534" y="25539"/>
                  <a:pt x="653143" y="17417"/>
                </a:cubicBezTo>
                <a:cubicBezTo>
                  <a:pt x="756495" y="-3253"/>
                  <a:pt x="938631" y="1905"/>
                  <a:pt x="1001486" y="0"/>
                </a:cubicBezTo>
                <a:lnTo>
                  <a:pt x="1149532" y="8709"/>
                </a:lnTo>
                <a:cubicBezTo>
                  <a:pt x="1248196" y="12578"/>
                  <a:pt x="1347020" y="12227"/>
                  <a:pt x="1445623" y="17417"/>
                </a:cubicBezTo>
                <a:cubicBezTo>
                  <a:pt x="1457575" y="18046"/>
                  <a:pt x="1468681" y="23985"/>
                  <a:pt x="1480457" y="26126"/>
                </a:cubicBezTo>
                <a:cubicBezTo>
                  <a:pt x="1500652" y="29798"/>
                  <a:pt x="1521222" y="31163"/>
                  <a:pt x="1541417" y="34835"/>
                </a:cubicBezTo>
                <a:cubicBezTo>
                  <a:pt x="1565483" y="39211"/>
                  <a:pt x="1579986" y="44788"/>
                  <a:pt x="1602377" y="52252"/>
                </a:cubicBezTo>
                <a:cubicBezTo>
                  <a:pt x="1648977" y="98849"/>
                  <a:pt x="1584498" y="30702"/>
                  <a:pt x="1637212" y="104503"/>
                </a:cubicBezTo>
                <a:cubicBezTo>
                  <a:pt x="1644370" y="114525"/>
                  <a:pt x="1655453" y="121168"/>
                  <a:pt x="1663337" y="130629"/>
                </a:cubicBezTo>
                <a:cubicBezTo>
                  <a:pt x="1670038" y="138670"/>
                  <a:pt x="1674671" y="148238"/>
                  <a:pt x="1680755" y="156755"/>
                </a:cubicBezTo>
                <a:cubicBezTo>
                  <a:pt x="1689191" y="168566"/>
                  <a:pt x="1698444" y="179778"/>
                  <a:pt x="1706880" y="191589"/>
                </a:cubicBezTo>
                <a:cubicBezTo>
                  <a:pt x="1712963" y="200106"/>
                  <a:pt x="1717596" y="209674"/>
                  <a:pt x="1724297" y="217715"/>
                </a:cubicBezTo>
                <a:cubicBezTo>
                  <a:pt x="1780175" y="284768"/>
                  <a:pt x="1724597" y="205100"/>
                  <a:pt x="1767840" y="269966"/>
                </a:cubicBezTo>
                <a:cubicBezTo>
                  <a:pt x="1764937" y="290286"/>
                  <a:pt x="1767468" y="312169"/>
                  <a:pt x="1759132" y="330926"/>
                </a:cubicBezTo>
                <a:cubicBezTo>
                  <a:pt x="1751615" y="347840"/>
                  <a:pt x="1710492" y="353972"/>
                  <a:pt x="1698172" y="357052"/>
                </a:cubicBezTo>
                <a:cubicBezTo>
                  <a:pt x="1640115" y="354149"/>
                  <a:pt x="1581982" y="352485"/>
                  <a:pt x="1524000" y="348343"/>
                </a:cubicBezTo>
                <a:cubicBezTo>
                  <a:pt x="1500656" y="346676"/>
                  <a:pt x="1477417" y="343482"/>
                  <a:pt x="1454332" y="339635"/>
                </a:cubicBezTo>
                <a:cubicBezTo>
                  <a:pt x="1442526" y="337667"/>
                  <a:pt x="1431461" y="331278"/>
                  <a:pt x="1419497" y="330926"/>
                </a:cubicBezTo>
                <a:cubicBezTo>
                  <a:pt x="1233772" y="325463"/>
                  <a:pt x="1047932" y="325120"/>
                  <a:pt x="862149" y="322217"/>
                </a:cubicBezTo>
                <a:cubicBezTo>
                  <a:pt x="824311" y="315911"/>
                  <a:pt x="802891" y="312919"/>
                  <a:pt x="766355" y="304800"/>
                </a:cubicBezTo>
                <a:cubicBezTo>
                  <a:pt x="754671" y="302204"/>
                  <a:pt x="743326" y="298060"/>
                  <a:pt x="731520" y="296092"/>
                </a:cubicBezTo>
                <a:cubicBezTo>
                  <a:pt x="708435" y="292245"/>
                  <a:pt x="684983" y="290942"/>
                  <a:pt x="661852" y="287383"/>
                </a:cubicBezTo>
                <a:cubicBezTo>
                  <a:pt x="647222" y="285132"/>
                  <a:pt x="632962" y="280768"/>
                  <a:pt x="618309" y="278675"/>
                </a:cubicBezTo>
                <a:cubicBezTo>
                  <a:pt x="592287" y="274958"/>
                  <a:pt x="566015" y="273227"/>
                  <a:pt x="539932" y="269966"/>
                </a:cubicBezTo>
                <a:cubicBezTo>
                  <a:pt x="519564" y="267420"/>
                  <a:pt x="499468" y="262365"/>
                  <a:pt x="478972" y="261257"/>
                </a:cubicBezTo>
                <a:cubicBezTo>
                  <a:pt x="391965" y="256554"/>
                  <a:pt x="304801" y="255452"/>
                  <a:pt x="217715" y="252549"/>
                </a:cubicBezTo>
                <a:lnTo>
                  <a:pt x="165463" y="217715"/>
                </a:lnTo>
                <a:cubicBezTo>
                  <a:pt x="156754" y="211909"/>
                  <a:pt x="146738" y="207698"/>
                  <a:pt x="139337" y="200297"/>
                </a:cubicBezTo>
                <a:cubicBezTo>
                  <a:pt x="130629" y="191589"/>
                  <a:pt x="121096" y="183633"/>
                  <a:pt x="113212" y="174172"/>
                </a:cubicBezTo>
                <a:cubicBezTo>
                  <a:pt x="106512" y="166131"/>
                  <a:pt x="103836" y="154746"/>
                  <a:pt x="95795" y="148046"/>
                </a:cubicBezTo>
                <a:cubicBezTo>
                  <a:pt x="85822" y="139735"/>
                  <a:pt x="72232" y="137070"/>
                  <a:pt x="60960" y="130629"/>
                </a:cubicBezTo>
                <a:cubicBezTo>
                  <a:pt x="13688" y="103617"/>
                  <a:pt x="56612" y="120471"/>
                  <a:pt x="8709" y="104503"/>
                </a:cubicBezTo>
                <a:cubicBezTo>
                  <a:pt x="21089" y="67361"/>
                  <a:pt x="1452" y="39189"/>
                  <a:pt x="0" y="26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112224" y="6165304"/>
            <a:ext cx="194421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Tipos de músculos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3173507" y="3254188"/>
            <a:ext cx="524434" cy="510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738283" y="3039035"/>
            <a:ext cx="3899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20" name="Retângulo 19"/>
          <p:cNvSpPr/>
          <p:nvPr/>
        </p:nvSpPr>
        <p:spPr>
          <a:xfrm>
            <a:off x="4329953" y="5513294"/>
            <a:ext cx="2716306" cy="376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9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uild="p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7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O músculo flexor superficial dos dedos apontado na imagem é um exemplo de </a:t>
            </a:r>
            <a:r>
              <a:rPr lang="pt-BR" sz="1400" u="sng" dirty="0" smtClean="0"/>
              <a:t>músculo </a:t>
            </a:r>
            <a:r>
              <a:rPr lang="pt-BR" sz="1400" u="sng" dirty="0" err="1" smtClean="0"/>
              <a:t>policaudado</a:t>
            </a:r>
            <a:r>
              <a:rPr lang="pt-BR" sz="1400" dirty="0" smtClean="0"/>
              <a:t>, pois apresenta mais de duas inserções (nesse caso quatro inserções para os dedos segundo à quinto).</a:t>
            </a:r>
          </a:p>
          <a:p>
            <a:pPr marL="457200" lvl="1" indent="0" algn="just">
              <a:buNone/>
            </a:pPr>
            <a:r>
              <a:rPr lang="pt-BR" sz="1400" dirty="0" smtClean="0"/>
              <a:t>Os músculos estriados esqueléticos podem ser classificados segundo o seu número de origens, inserções, número de ventres, forma, </a:t>
            </a:r>
            <a:r>
              <a:rPr lang="pt-BR" sz="1400" dirty="0" err="1" smtClean="0"/>
              <a:t>etc</a:t>
            </a:r>
            <a:endParaRPr lang="pt-BR" sz="140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-403065" y="873210"/>
            <a:ext cx="4077140" cy="3945926"/>
            <a:chOff x="1224" y="586"/>
            <a:chExt cx="3312" cy="317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224" y="586"/>
              <a:ext cx="3312" cy="3149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195" y="3333"/>
              <a:ext cx="336" cy="432"/>
            </a:xfrm>
            <a:prstGeom prst="rect">
              <a:avLst/>
            </a:prstGeom>
            <a:solidFill>
              <a:srgbClr val="FDFDF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" name="Forma livre 4"/>
          <p:cNvSpPr/>
          <p:nvPr/>
        </p:nvSpPr>
        <p:spPr>
          <a:xfrm>
            <a:off x="-403654" y="708454"/>
            <a:ext cx="4135395" cy="4681676"/>
          </a:xfrm>
          <a:custGeom>
            <a:avLst/>
            <a:gdLst>
              <a:gd name="connsiteX0" fmla="*/ 2298357 w 4135395"/>
              <a:gd name="connsiteY0" fmla="*/ 387178 h 4681676"/>
              <a:gd name="connsiteX1" fmla="*/ 2298357 w 4135395"/>
              <a:gd name="connsiteY1" fmla="*/ 387178 h 4681676"/>
              <a:gd name="connsiteX2" fmla="*/ 2388973 w 4135395"/>
              <a:gd name="connsiteY2" fmla="*/ 428368 h 4681676"/>
              <a:gd name="connsiteX3" fmla="*/ 2372497 w 4135395"/>
              <a:gd name="connsiteY3" fmla="*/ 453081 h 4681676"/>
              <a:gd name="connsiteX4" fmla="*/ 2347784 w 4135395"/>
              <a:gd name="connsiteY4" fmla="*/ 469557 h 4681676"/>
              <a:gd name="connsiteX5" fmla="*/ 2323070 w 4135395"/>
              <a:gd name="connsiteY5" fmla="*/ 494270 h 4681676"/>
              <a:gd name="connsiteX6" fmla="*/ 2306595 w 4135395"/>
              <a:gd name="connsiteY6" fmla="*/ 584887 h 4681676"/>
              <a:gd name="connsiteX7" fmla="*/ 2314832 w 4135395"/>
              <a:gd name="connsiteY7" fmla="*/ 650789 h 4681676"/>
              <a:gd name="connsiteX8" fmla="*/ 2331308 w 4135395"/>
              <a:gd name="connsiteY8" fmla="*/ 700216 h 4681676"/>
              <a:gd name="connsiteX9" fmla="*/ 2339546 w 4135395"/>
              <a:gd name="connsiteY9" fmla="*/ 724930 h 4681676"/>
              <a:gd name="connsiteX10" fmla="*/ 2347784 w 4135395"/>
              <a:gd name="connsiteY10" fmla="*/ 749643 h 4681676"/>
              <a:gd name="connsiteX11" fmla="*/ 2356022 w 4135395"/>
              <a:gd name="connsiteY11" fmla="*/ 799070 h 4681676"/>
              <a:gd name="connsiteX12" fmla="*/ 2364259 w 4135395"/>
              <a:gd name="connsiteY12" fmla="*/ 823784 h 4681676"/>
              <a:gd name="connsiteX13" fmla="*/ 2372497 w 4135395"/>
              <a:gd name="connsiteY13" fmla="*/ 856735 h 4681676"/>
              <a:gd name="connsiteX14" fmla="*/ 2364259 w 4135395"/>
              <a:gd name="connsiteY14" fmla="*/ 1079157 h 4681676"/>
              <a:gd name="connsiteX15" fmla="*/ 2356022 w 4135395"/>
              <a:gd name="connsiteY15" fmla="*/ 1103870 h 4681676"/>
              <a:gd name="connsiteX16" fmla="*/ 2331308 w 4135395"/>
              <a:gd name="connsiteY16" fmla="*/ 1210962 h 4681676"/>
              <a:gd name="connsiteX17" fmla="*/ 2339546 w 4135395"/>
              <a:gd name="connsiteY17" fmla="*/ 1260389 h 4681676"/>
              <a:gd name="connsiteX18" fmla="*/ 2356022 w 4135395"/>
              <a:gd name="connsiteY18" fmla="*/ 1285103 h 4681676"/>
              <a:gd name="connsiteX19" fmla="*/ 2331308 w 4135395"/>
              <a:gd name="connsiteY19" fmla="*/ 1408670 h 4681676"/>
              <a:gd name="connsiteX20" fmla="*/ 2298357 w 4135395"/>
              <a:gd name="connsiteY20" fmla="*/ 1458097 h 4681676"/>
              <a:gd name="connsiteX21" fmla="*/ 2281881 w 4135395"/>
              <a:gd name="connsiteY21" fmla="*/ 1482811 h 4681676"/>
              <a:gd name="connsiteX22" fmla="*/ 2265405 w 4135395"/>
              <a:gd name="connsiteY22" fmla="*/ 1532238 h 4681676"/>
              <a:gd name="connsiteX23" fmla="*/ 2257168 w 4135395"/>
              <a:gd name="connsiteY23" fmla="*/ 1696995 h 4681676"/>
              <a:gd name="connsiteX24" fmla="*/ 2232454 w 4135395"/>
              <a:gd name="connsiteY24" fmla="*/ 1771135 h 4681676"/>
              <a:gd name="connsiteX25" fmla="*/ 2224216 w 4135395"/>
              <a:gd name="connsiteY25" fmla="*/ 1795849 h 4681676"/>
              <a:gd name="connsiteX26" fmla="*/ 2215978 w 4135395"/>
              <a:gd name="connsiteY26" fmla="*/ 1820562 h 4681676"/>
              <a:gd name="connsiteX27" fmla="*/ 2199503 w 4135395"/>
              <a:gd name="connsiteY27" fmla="*/ 1878227 h 4681676"/>
              <a:gd name="connsiteX28" fmla="*/ 2191265 w 4135395"/>
              <a:gd name="connsiteY28" fmla="*/ 2306595 h 4681676"/>
              <a:gd name="connsiteX29" fmla="*/ 2166551 w 4135395"/>
              <a:gd name="connsiteY29" fmla="*/ 2380735 h 4681676"/>
              <a:gd name="connsiteX30" fmla="*/ 2158313 w 4135395"/>
              <a:gd name="connsiteY30" fmla="*/ 2405449 h 4681676"/>
              <a:gd name="connsiteX31" fmla="*/ 2174789 w 4135395"/>
              <a:gd name="connsiteY31" fmla="*/ 2570205 h 4681676"/>
              <a:gd name="connsiteX32" fmla="*/ 2191265 w 4135395"/>
              <a:gd name="connsiteY32" fmla="*/ 2603157 h 4681676"/>
              <a:gd name="connsiteX33" fmla="*/ 2199503 w 4135395"/>
              <a:gd name="connsiteY33" fmla="*/ 2627870 h 4681676"/>
              <a:gd name="connsiteX34" fmla="*/ 2224216 w 4135395"/>
              <a:gd name="connsiteY34" fmla="*/ 2652584 h 4681676"/>
              <a:gd name="connsiteX35" fmla="*/ 2257168 w 4135395"/>
              <a:gd name="connsiteY35" fmla="*/ 2693773 h 4681676"/>
              <a:gd name="connsiteX36" fmla="*/ 2265405 w 4135395"/>
              <a:gd name="connsiteY36" fmla="*/ 2718487 h 4681676"/>
              <a:gd name="connsiteX37" fmla="*/ 2290119 w 4135395"/>
              <a:gd name="connsiteY37" fmla="*/ 2743200 h 4681676"/>
              <a:gd name="connsiteX38" fmla="*/ 2306595 w 4135395"/>
              <a:gd name="connsiteY38" fmla="*/ 2767914 h 4681676"/>
              <a:gd name="connsiteX39" fmla="*/ 2339546 w 4135395"/>
              <a:gd name="connsiteY39" fmla="*/ 2800865 h 4681676"/>
              <a:gd name="connsiteX40" fmla="*/ 2372497 w 4135395"/>
              <a:gd name="connsiteY40" fmla="*/ 2850292 h 4681676"/>
              <a:gd name="connsiteX41" fmla="*/ 2380735 w 4135395"/>
              <a:gd name="connsiteY41" fmla="*/ 2875005 h 4681676"/>
              <a:gd name="connsiteX42" fmla="*/ 2405449 w 4135395"/>
              <a:gd name="connsiteY42" fmla="*/ 2899719 h 4681676"/>
              <a:gd name="connsiteX43" fmla="*/ 2421924 w 4135395"/>
              <a:gd name="connsiteY43" fmla="*/ 2932670 h 4681676"/>
              <a:gd name="connsiteX44" fmla="*/ 2438400 w 4135395"/>
              <a:gd name="connsiteY44" fmla="*/ 2982097 h 4681676"/>
              <a:gd name="connsiteX45" fmla="*/ 2454876 w 4135395"/>
              <a:gd name="connsiteY45" fmla="*/ 3006811 h 4681676"/>
              <a:gd name="connsiteX46" fmla="*/ 2504303 w 4135395"/>
              <a:gd name="connsiteY46" fmla="*/ 3155092 h 4681676"/>
              <a:gd name="connsiteX47" fmla="*/ 2520778 w 4135395"/>
              <a:gd name="connsiteY47" fmla="*/ 3204519 h 4681676"/>
              <a:gd name="connsiteX48" fmla="*/ 2529016 w 4135395"/>
              <a:gd name="connsiteY48" fmla="*/ 3229232 h 4681676"/>
              <a:gd name="connsiteX49" fmla="*/ 2545492 w 4135395"/>
              <a:gd name="connsiteY49" fmla="*/ 3253946 h 4681676"/>
              <a:gd name="connsiteX50" fmla="*/ 2561968 w 4135395"/>
              <a:gd name="connsiteY50" fmla="*/ 3311611 h 4681676"/>
              <a:gd name="connsiteX51" fmla="*/ 2578443 w 4135395"/>
              <a:gd name="connsiteY51" fmla="*/ 3369276 h 4681676"/>
              <a:gd name="connsiteX52" fmla="*/ 2570205 w 4135395"/>
              <a:gd name="connsiteY52" fmla="*/ 3501081 h 4681676"/>
              <a:gd name="connsiteX53" fmla="*/ 2553730 w 4135395"/>
              <a:gd name="connsiteY53" fmla="*/ 3550508 h 4681676"/>
              <a:gd name="connsiteX54" fmla="*/ 2512540 w 4135395"/>
              <a:gd name="connsiteY54" fmla="*/ 3624649 h 4681676"/>
              <a:gd name="connsiteX55" fmla="*/ 2496065 w 4135395"/>
              <a:gd name="connsiteY55" fmla="*/ 3649362 h 4681676"/>
              <a:gd name="connsiteX56" fmla="*/ 2446638 w 4135395"/>
              <a:gd name="connsiteY56" fmla="*/ 3674076 h 4681676"/>
              <a:gd name="connsiteX57" fmla="*/ 2421924 w 4135395"/>
              <a:gd name="connsiteY57" fmla="*/ 3698789 h 4681676"/>
              <a:gd name="connsiteX58" fmla="*/ 2397211 w 4135395"/>
              <a:gd name="connsiteY58" fmla="*/ 3707027 h 4681676"/>
              <a:gd name="connsiteX59" fmla="*/ 2372497 w 4135395"/>
              <a:gd name="connsiteY59" fmla="*/ 3723503 h 4681676"/>
              <a:gd name="connsiteX60" fmla="*/ 2356022 w 4135395"/>
              <a:gd name="connsiteY60" fmla="*/ 3748216 h 4681676"/>
              <a:gd name="connsiteX61" fmla="*/ 2331308 w 4135395"/>
              <a:gd name="connsiteY61" fmla="*/ 3756454 h 4681676"/>
              <a:gd name="connsiteX62" fmla="*/ 2323070 w 4135395"/>
              <a:gd name="connsiteY62" fmla="*/ 3781168 h 4681676"/>
              <a:gd name="connsiteX63" fmla="*/ 2273643 w 4135395"/>
              <a:gd name="connsiteY63" fmla="*/ 3797643 h 4681676"/>
              <a:gd name="connsiteX64" fmla="*/ 2257168 w 4135395"/>
              <a:gd name="connsiteY64" fmla="*/ 3822357 h 4681676"/>
              <a:gd name="connsiteX65" fmla="*/ 2207740 w 4135395"/>
              <a:gd name="connsiteY65" fmla="*/ 3838832 h 4681676"/>
              <a:gd name="connsiteX66" fmla="*/ 2183027 w 4135395"/>
              <a:gd name="connsiteY66" fmla="*/ 3847070 h 4681676"/>
              <a:gd name="connsiteX67" fmla="*/ 2141838 w 4135395"/>
              <a:gd name="connsiteY67" fmla="*/ 3855308 h 4681676"/>
              <a:gd name="connsiteX68" fmla="*/ 1977081 w 4135395"/>
              <a:gd name="connsiteY68" fmla="*/ 3871784 h 4681676"/>
              <a:gd name="connsiteX69" fmla="*/ 1878227 w 4135395"/>
              <a:gd name="connsiteY69" fmla="*/ 3888260 h 4681676"/>
              <a:gd name="connsiteX70" fmla="*/ 1828800 w 4135395"/>
              <a:gd name="connsiteY70" fmla="*/ 3904735 h 4681676"/>
              <a:gd name="connsiteX71" fmla="*/ 1804086 w 4135395"/>
              <a:gd name="connsiteY71" fmla="*/ 3912973 h 4681676"/>
              <a:gd name="connsiteX72" fmla="*/ 1779373 w 4135395"/>
              <a:gd name="connsiteY72" fmla="*/ 3929449 h 4681676"/>
              <a:gd name="connsiteX73" fmla="*/ 1655805 w 4135395"/>
              <a:gd name="connsiteY73" fmla="*/ 3921211 h 4681676"/>
              <a:gd name="connsiteX74" fmla="*/ 1573427 w 4135395"/>
              <a:gd name="connsiteY74" fmla="*/ 3888260 h 4681676"/>
              <a:gd name="connsiteX75" fmla="*/ 1548713 w 4135395"/>
              <a:gd name="connsiteY75" fmla="*/ 3880022 h 4681676"/>
              <a:gd name="connsiteX76" fmla="*/ 1482811 w 4135395"/>
              <a:gd name="connsiteY76" fmla="*/ 3838832 h 4681676"/>
              <a:gd name="connsiteX77" fmla="*/ 1433384 w 4135395"/>
              <a:gd name="connsiteY77" fmla="*/ 3805881 h 4681676"/>
              <a:gd name="connsiteX78" fmla="*/ 1383957 w 4135395"/>
              <a:gd name="connsiteY78" fmla="*/ 3772930 h 4681676"/>
              <a:gd name="connsiteX79" fmla="*/ 1351005 w 4135395"/>
              <a:gd name="connsiteY79" fmla="*/ 3756454 h 4681676"/>
              <a:gd name="connsiteX80" fmla="*/ 1301578 w 4135395"/>
              <a:gd name="connsiteY80" fmla="*/ 3731741 h 4681676"/>
              <a:gd name="connsiteX81" fmla="*/ 1252151 w 4135395"/>
              <a:gd name="connsiteY81" fmla="*/ 3698789 h 4681676"/>
              <a:gd name="connsiteX82" fmla="*/ 1227438 w 4135395"/>
              <a:gd name="connsiteY82" fmla="*/ 3690551 h 4681676"/>
              <a:gd name="connsiteX83" fmla="*/ 1153297 w 4135395"/>
              <a:gd name="connsiteY83" fmla="*/ 3649362 h 4681676"/>
              <a:gd name="connsiteX84" fmla="*/ 1095632 w 4135395"/>
              <a:gd name="connsiteY84" fmla="*/ 3608173 h 4681676"/>
              <a:gd name="connsiteX85" fmla="*/ 1021492 w 4135395"/>
              <a:gd name="connsiteY85" fmla="*/ 3566984 h 4681676"/>
              <a:gd name="connsiteX86" fmla="*/ 963827 w 4135395"/>
              <a:gd name="connsiteY86" fmla="*/ 3492843 h 4681676"/>
              <a:gd name="connsiteX87" fmla="*/ 906162 w 4135395"/>
              <a:gd name="connsiteY87" fmla="*/ 3402227 h 4681676"/>
              <a:gd name="connsiteX88" fmla="*/ 897924 w 4135395"/>
              <a:gd name="connsiteY88" fmla="*/ 3352800 h 4681676"/>
              <a:gd name="connsiteX89" fmla="*/ 889686 w 4135395"/>
              <a:gd name="connsiteY89" fmla="*/ 3328087 h 4681676"/>
              <a:gd name="connsiteX90" fmla="*/ 897924 w 4135395"/>
              <a:gd name="connsiteY90" fmla="*/ 3220995 h 4681676"/>
              <a:gd name="connsiteX91" fmla="*/ 922638 w 4135395"/>
              <a:gd name="connsiteY91" fmla="*/ 3155092 h 4681676"/>
              <a:gd name="connsiteX92" fmla="*/ 947351 w 4135395"/>
              <a:gd name="connsiteY92" fmla="*/ 3122141 h 4681676"/>
              <a:gd name="connsiteX93" fmla="*/ 980303 w 4135395"/>
              <a:gd name="connsiteY93" fmla="*/ 3048000 h 4681676"/>
              <a:gd name="connsiteX94" fmla="*/ 1087395 w 4135395"/>
              <a:gd name="connsiteY94" fmla="*/ 2949146 h 4681676"/>
              <a:gd name="connsiteX95" fmla="*/ 1153297 w 4135395"/>
              <a:gd name="connsiteY95" fmla="*/ 2899719 h 4681676"/>
              <a:gd name="connsiteX96" fmla="*/ 1210962 w 4135395"/>
              <a:gd name="connsiteY96" fmla="*/ 2866768 h 4681676"/>
              <a:gd name="connsiteX97" fmla="*/ 1252151 w 4135395"/>
              <a:gd name="connsiteY97" fmla="*/ 2833816 h 4681676"/>
              <a:gd name="connsiteX98" fmla="*/ 1276865 w 4135395"/>
              <a:gd name="connsiteY98" fmla="*/ 2817341 h 4681676"/>
              <a:gd name="connsiteX99" fmla="*/ 1318054 w 4135395"/>
              <a:gd name="connsiteY99" fmla="*/ 2784389 h 4681676"/>
              <a:gd name="connsiteX100" fmla="*/ 1342768 w 4135395"/>
              <a:gd name="connsiteY100" fmla="*/ 2767914 h 4681676"/>
              <a:gd name="connsiteX101" fmla="*/ 1375719 w 4135395"/>
              <a:gd name="connsiteY101" fmla="*/ 2726724 h 4681676"/>
              <a:gd name="connsiteX102" fmla="*/ 1392195 w 4135395"/>
              <a:gd name="connsiteY102" fmla="*/ 2669060 h 4681676"/>
              <a:gd name="connsiteX103" fmla="*/ 1400432 w 4135395"/>
              <a:gd name="connsiteY103" fmla="*/ 2636108 h 4681676"/>
              <a:gd name="connsiteX104" fmla="*/ 1408670 w 4135395"/>
              <a:gd name="connsiteY104" fmla="*/ 2611395 h 4681676"/>
              <a:gd name="connsiteX105" fmla="*/ 1449859 w 4135395"/>
              <a:gd name="connsiteY105" fmla="*/ 2512541 h 4681676"/>
              <a:gd name="connsiteX106" fmla="*/ 1458097 w 4135395"/>
              <a:gd name="connsiteY106" fmla="*/ 2487827 h 4681676"/>
              <a:gd name="connsiteX107" fmla="*/ 1491049 w 4135395"/>
              <a:gd name="connsiteY107" fmla="*/ 2438400 h 4681676"/>
              <a:gd name="connsiteX108" fmla="*/ 1499286 w 4135395"/>
              <a:gd name="connsiteY108" fmla="*/ 2413687 h 4681676"/>
              <a:gd name="connsiteX109" fmla="*/ 1524000 w 4135395"/>
              <a:gd name="connsiteY109" fmla="*/ 2397211 h 4681676"/>
              <a:gd name="connsiteX110" fmla="*/ 1540476 w 4135395"/>
              <a:gd name="connsiteY110" fmla="*/ 2347784 h 4681676"/>
              <a:gd name="connsiteX111" fmla="*/ 1556951 w 4135395"/>
              <a:gd name="connsiteY111" fmla="*/ 2323070 h 4681676"/>
              <a:gd name="connsiteX112" fmla="*/ 1565189 w 4135395"/>
              <a:gd name="connsiteY112" fmla="*/ 2298357 h 4681676"/>
              <a:gd name="connsiteX113" fmla="*/ 1589903 w 4135395"/>
              <a:gd name="connsiteY113" fmla="*/ 2281881 h 4681676"/>
              <a:gd name="connsiteX114" fmla="*/ 1589903 w 4135395"/>
              <a:gd name="connsiteY114" fmla="*/ 2042984 h 4681676"/>
              <a:gd name="connsiteX115" fmla="*/ 1573427 w 4135395"/>
              <a:gd name="connsiteY115" fmla="*/ 1944130 h 4681676"/>
              <a:gd name="connsiteX116" fmla="*/ 1573427 w 4135395"/>
              <a:gd name="connsiteY116" fmla="*/ 1614616 h 4681676"/>
              <a:gd name="connsiteX117" fmla="*/ 1581665 w 4135395"/>
              <a:gd name="connsiteY117" fmla="*/ 1589903 h 4681676"/>
              <a:gd name="connsiteX118" fmla="*/ 1598140 w 4135395"/>
              <a:gd name="connsiteY118" fmla="*/ 1524000 h 4681676"/>
              <a:gd name="connsiteX119" fmla="*/ 1606378 w 4135395"/>
              <a:gd name="connsiteY119" fmla="*/ 1499287 h 4681676"/>
              <a:gd name="connsiteX120" fmla="*/ 1622854 w 4135395"/>
              <a:gd name="connsiteY120" fmla="*/ 1474573 h 4681676"/>
              <a:gd name="connsiteX121" fmla="*/ 1631092 w 4135395"/>
              <a:gd name="connsiteY121" fmla="*/ 1441622 h 4681676"/>
              <a:gd name="connsiteX122" fmla="*/ 1639330 w 4135395"/>
              <a:gd name="connsiteY122" fmla="*/ 1416908 h 4681676"/>
              <a:gd name="connsiteX123" fmla="*/ 1655805 w 4135395"/>
              <a:gd name="connsiteY123" fmla="*/ 1351005 h 4681676"/>
              <a:gd name="connsiteX124" fmla="*/ 1664043 w 4135395"/>
              <a:gd name="connsiteY124" fmla="*/ 1087395 h 4681676"/>
              <a:gd name="connsiteX125" fmla="*/ 1672281 w 4135395"/>
              <a:gd name="connsiteY125" fmla="*/ 1062681 h 4681676"/>
              <a:gd name="connsiteX126" fmla="*/ 1664043 w 4135395"/>
              <a:gd name="connsiteY126" fmla="*/ 980303 h 4681676"/>
              <a:gd name="connsiteX127" fmla="*/ 1639330 w 4135395"/>
              <a:gd name="connsiteY127" fmla="*/ 897924 h 4681676"/>
              <a:gd name="connsiteX128" fmla="*/ 1631092 w 4135395"/>
              <a:gd name="connsiteY128" fmla="*/ 873211 h 4681676"/>
              <a:gd name="connsiteX129" fmla="*/ 1622854 w 4135395"/>
              <a:gd name="connsiteY129" fmla="*/ 848497 h 4681676"/>
              <a:gd name="connsiteX130" fmla="*/ 1614616 w 4135395"/>
              <a:gd name="connsiteY130" fmla="*/ 774357 h 4681676"/>
              <a:gd name="connsiteX131" fmla="*/ 1598140 w 4135395"/>
              <a:gd name="connsiteY131" fmla="*/ 724930 h 4681676"/>
              <a:gd name="connsiteX132" fmla="*/ 1573427 w 4135395"/>
              <a:gd name="connsiteY132" fmla="*/ 675503 h 4681676"/>
              <a:gd name="connsiteX133" fmla="*/ 1565189 w 4135395"/>
              <a:gd name="connsiteY133" fmla="*/ 650789 h 4681676"/>
              <a:gd name="connsiteX134" fmla="*/ 1581665 w 4135395"/>
              <a:gd name="connsiteY134" fmla="*/ 527222 h 4681676"/>
              <a:gd name="connsiteX135" fmla="*/ 1565189 w 4135395"/>
              <a:gd name="connsiteY135" fmla="*/ 428368 h 4681676"/>
              <a:gd name="connsiteX136" fmla="*/ 1515762 w 4135395"/>
              <a:gd name="connsiteY136" fmla="*/ 354227 h 4681676"/>
              <a:gd name="connsiteX137" fmla="*/ 1433384 w 4135395"/>
              <a:gd name="connsiteY137" fmla="*/ 296562 h 4681676"/>
              <a:gd name="connsiteX138" fmla="*/ 1342768 w 4135395"/>
              <a:gd name="connsiteY138" fmla="*/ 230660 h 4681676"/>
              <a:gd name="connsiteX139" fmla="*/ 1235676 w 4135395"/>
              <a:gd name="connsiteY139" fmla="*/ 189470 h 4681676"/>
              <a:gd name="connsiteX140" fmla="*/ 1194486 w 4135395"/>
              <a:gd name="connsiteY140" fmla="*/ 181232 h 4681676"/>
              <a:gd name="connsiteX141" fmla="*/ 889686 w 4135395"/>
              <a:gd name="connsiteY141" fmla="*/ 189470 h 4681676"/>
              <a:gd name="connsiteX142" fmla="*/ 856735 w 4135395"/>
              <a:gd name="connsiteY142" fmla="*/ 197708 h 4681676"/>
              <a:gd name="connsiteX143" fmla="*/ 799070 w 4135395"/>
              <a:gd name="connsiteY143" fmla="*/ 214184 h 4681676"/>
              <a:gd name="connsiteX144" fmla="*/ 757881 w 4135395"/>
              <a:gd name="connsiteY144" fmla="*/ 238897 h 4681676"/>
              <a:gd name="connsiteX145" fmla="*/ 700216 w 4135395"/>
              <a:gd name="connsiteY145" fmla="*/ 263611 h 4681676"/>
              <a:gd name="connsiteX146" fmla="*/ 675503 w 4135395"/>
              <a:gd name="connsiteY146" fmla="*/ 288324 h 4681676"/>
              <a:gd name="connsiteX147" fmla="*/ 642551 w 4135395"/>
              <a:gd name="connsiteY147" fmla="*/ 304800 h 4681676"/>
              <a:gd name="connsiteX148" fmla="*/ 601362 w 4135395"/>
              <a:gd name="connsiteY148" fmla="*/ 345989 h 4681676"/>
              <a:gd name="connsiteX149" fmla="*/ 576649 w 4135395"/>
              <a:gd name="connsiteY149" fmla="*/ 362465 h 4681676"/>
              <a:gd name="connsiteX150" fmla="*/ 560173 w 4135395"/>
              <a:gd name="connsiteY150" fmla="*/ 395416 h 4681676"/>
              <a:gd name="connsiteX151" fmla="*/ 543697 w 4135395"/>
              <a:gd name="connsiteY151" fmla="*/ 420130 h 4681676"/>
              <a:gd name="connsiteX152" fmla="*/ 518984 w 4135395"/>
              <a:gd name="connsiteY152" fmla="*/ 477795 h 4681676"/>
              <a:gd name="connsiteX153" fmla="*/ 494270 w 4135395"/>
              <a:gd name="connsiteY153" fmla="*/ 510746 h 4681676"/>
              <a:gd name="connsiteX154" fmla="*/ 461319 w 4135395"/>
              <a:gd name="connsiteY154" fmla="*/ 560173 h 4681676"/>
              <a:gd name="connsiteX155" fmla="*/ 436605 w 4135395"/>
              <a:gd name="connsiteY155" fmla="*/ 609600 h 4681676"/>
              <a:gd name="connsiteX156" fmla="*/ 403654 w 4135395"/>
              <a:gd name="connsiteY156" fmla="*/ 675503 h 4681676"/>
              <a:gd name="connsiteX157" fmla="*/ 387178 w 4135395"/>
              <a:gd name="connsiteY157" fmla="*/ 708454 h 4681676"/>
              <a:gd name="connsiteX158" fmla="*/ 337751 w 4135395"/>
              <a:gd name="connsiteY158" fmla="*/ 766119 h 4681676"/>
              <a:gd name="connsiteX159" fmla="*/ 313038 w 4135395"/>
              <a:gd name="connsiteY159" fmla="*/ 790832 h 4681676"/>
              <a:gd name="connsiteX160" fmla="*/ 280086 w 4135395"/>
              <a:gd name="connsiteY160" fmla="*/ 873211 h 4681676"/>
              <a:gd name="connsiteX161" fmla="*/ 263611 w 4135395"/>
              <a:gd name="connsiteY161" fmla="*/ 906162 h 4681676"/>
              <a:gd name="connsiteX162" fmla="*/ 230659 w 4135395"/>
              <a:gd name="connsiteY162" fmla="*/ 972065 h 4681676"/>
              <a:gd name="connsiteX163" fmla="*/ 222422 w 4135395"/>
              <a:gd name="connsiteY163" fmla="*/ 1013254 h 4681676"/>
              <a:gd name="connsiteX164" fmla="*/ 205946 w 4135395"/>
              <a:gd name="connsiteY164" fmla="*/ 1054443 h 4681676"/>
              <a:gd name="connsiteX165" fmla="*/ 189470 w 4135395"/>
              <a:gd name="connsiteY165" fmla="*/ 1219200 h 4681676"/>
              <a:gd name="connsiteX166" fmla="*/ 164757 w 4135395"/>
              <a:gd name="connsiteY166" fmla="*/ 1334530 h 4681676"/>
              <a:gd name="connsiteX167" fmla="*/ 156519 w 4135395"/>
              <a:gd name="connsiteY167" fmla="*/ 1408670 h 4681676"/>
              <a:gd name="connsiteX168" fmla="*/ 148281 w 4135395"/>
              <a:gd name="connsiteY168" fmla="*/ 1458097 h 4681676"/>
              <a:gd name="connsiteX169" fmla="*/ 140043 w 4135395"/>
              <a:gd name="connsiteY169" fmla="*/ 1540476 h 4681676"/>
              <a:gd name="connsiteX170" fmla="*/ 115330 w 4135395"/>
              <a:gd name="connsiteY170" fmla="*/ 1573427 h 4681676"/>
              <a:gd name="connsiteX171" fmla="*/ 82378 w 4135395"/>
              <a:gd name="connsiteY171" fmla="*/ 1655805 h 4681676"/>
              <a:gd name="connsiteX172" fmla="*/ 65903 w 4135395"/>
              <a:gd name="connsiteY172" fmla="*/ 1688757 h 4681676"/>
              <a:gd name="connsiteX173" fmla="*/ 49427 w 4135395"/>
              <a:gd name="connsiteY173" fmla="*/ 1754660 h 4681676"/>
              <a:gd name="connsiteX174" fmla="*/ 16476 w 4135395"/>
              <a:gd name="connsiteY174" fmla="*/ 1837038 h 4681676"/>
              <a:gd name="connsiteX175" fmla="*/ 8238 w 4135395"/>
              <a:gd name="connsiteY175" fmla="*/ 1886465 h 4681676"/>
              <a:gd name="connsiteX176" fmla="*/ 0 w 4135395"/>
              <a:gd name="connsiteY176" fmla="*/ 1919416 h 4681676"/>
              <a:gd name="connsiteX177" fmla="*/ 8238 w 4135395"/>
              <a:gd name="connsiteY177" fmla="*/ 2314832 h 4681676"/>
              <a:gd name="connsiteX178" fmla="*/ 32951 w 4135395"/>
              <a:gd name="connsiteY178" fmla="*/ 2504303 h 4681676"/>
              <a:gd name="connsiteX179" fmla="*/ 41189 w 4135395"/>
              <a:gd name="connsiteY179" fmla="*/ 2677297 h 4681676"/>
              <a:gd name="connsiteX180" fmla="*/ 57665 w 4135395"/>
              <a:gd name="connsiteY180" fmla="*/ 2792627 h 4681676"/>
              <a:gd name="connsiteX181" fmla="*/ 74140 w 4135395"/>
              <a:gd name="connsiteY181" fmla="*/ 3031524 h 4681676"/>
              <a:gd name="connsiteX182" fmla="*/ 82378 w 4135395"/>
              <a:gd name="connsiteY182" fmla="*/ 3072714 h 4681676"/>
              <a:gd name="connsiteX183" fmla="*/ 90616 w 4135395"/>
              <a:gd name="connsiteY183" fmla="*/ 3105665 h 4681676"/>
              <a:gd name="connsiteX184" fmla="*/ 98854 w 4135395"/>
              <a:gd name="connsiteY184" fmla="*/ 3163330 h 4681676"/>
              <a:gd name="connsiteX185" fmla="*/ 115330 w 4135395"/>
              <a:gd name="connsiteY185" fmla="*/ 3196281 h 4681676"/>
              <a:gd name="connsiteX186" fmla="*/ 140043 w 4135395"/>
              <a:gd name="connsiteY186" fmla="*/ 3295135 h 4681676"/>
              <a:gd name="connsiteX187" fmla="*/ 156519 w 4135395"/>
              <a:gd name="connsiteY187" fmla="*/ 3336324 h 4681676"/>
              <a:gd name="connsiteX188" fmla="*/ 172995 w 4135395"/>
              <a:gd name="connsiteY188" fmla="*/ 3418703 h 4681676"/>
              <a:gd name="connsiteX189" fmla="*/ 205946 w 4135395"/>
              <a:gd name="connsiteY189" fmla="*/ 3492843 h 4681676"/>
              <a:gd name="connsiteX190" fmla="*/ 222422 w 4135395"/>
              <a:gd name="connsiteY190" fmla="*/ 3575222 h 4681676"/>
              <a:gd name="connsiteX191" fmla="*/ 230659 w 4135395"/>
              <a:gd name="connsiteY191" fmla="*/ 3608173 h 4681676"/>
              <a:gd name="connsiteX192" fmla="*/ 238897 w 4135395"/>
              <a:gd name="connsiteY192" fmla="*/ 3649362 h 4681676"/>
              <a:gd name="connsiteX193" fmla="*/ 255373 w 4135395"/>
              <a:gd name="connsiteY193" fmla="*/ 3682314 h 4681676"/>
              <a:gd name="connsiteX194" fmla="*/ 271849 w 4135395"/>
              <a:gd name="connsiteY194" fmla="*/ 3756454 h 4681676"/>
              <a:gd name="connsiteX195" fmla="*/ 280086 w 4135395"/>
              <a:gd name="connsiteY195" fmla="*/ 3781168 h 4681676"/>
              <a:gd name="connsiteX196" fmla="*/ 296562 w 4135395"/>
              <a:gd name="connsiteY196" fmla="*/ 3838832 h 4681676"/>
              <a:gd name="connsiteX197" fmla="*/ 354227 w 4135395"/>
              <a:gd name="connsiteY197" fmla="*/ 3921211 h 4681676"/>
              <a:gd name="connsiteX198" fmla="*/ 370703 w 4135395"/>
              <a:gd name="connsiteY198" fmla="*/ 3962400 h 4681676"/>
              <a:gd name="connsiteX199" fmla="*/ 486032 w 4135395"/>
              <a:gd name="connsiteY199" fmla="*/ 4061254 h 4681676"/>
              <a:gd name="connsiteX200" fmla="*/ 518984 w 4135395"/>
              <a:gd name="connsiteY200" fmla="*/ 4085968 h 4681676"/>
              <a:gd name="connsiteX201" fmla="*/ 560173 w 4135395"/>
              <a:gd name="connsiteY201" fmla="*/ 4118919 h 4681676"/>
              <a:gd name="connsiteX202" fmla="*/ 642551 w 4135395"/>
              <a:gd name="connsiteY202" fmla="*/ 4168346 h 4681676"/>
              <a:gd name="connsiteX203" fmla="*/ 716692 w 4135395"/>
              <a:gd name="connsiteY203" fmla="*/ 4209535 h 4681676"/>
              <a:gd name="connsiteX204" fmla="*/ 823784 w 4135395"/>
              <a:gd name="connsiteY204" fmla="*/ 4275438 h 4681676"/>
              <a:gd name="connsiteX205" fmla="*/ 996778 w 4135395"/>
              <a:gd name="connsiteY205" fmla="*/ 4341341 h 4681676"/>
              <a:gd name="connsiteX206" fmla="*/ 1103870 w 4135395"/>
              <a:gd name="connsiteY206" fmla="*/ 4390768 h 4681676"/>
              <a:gd name="connsiteX207" fmla="*/ 1169773 w 4135395"/>
              <a:gd name="connsiteY207" fmla="*/ 4415481 h 4681676"/>
              <a:gd name="connsiteX208" fmla="*/ 1219200 w 4135395"/>
              <a:gd name="connsiteY208" fmla="*/ 4423719 h 4681676"/>
              <a:gd name="connsiteX209" fmla="*/ 1268627 w 4135395"/>
              <a:gd name="connsiteY209" fmla="*/ 4440195 h 4681676"/>
              <a:gd name="connsiteX210" fmla="*/ 1408670 w 4135395"/>
              <a:gd name="connsiteY210" fmla="*/ 4464908 h 4681676"/>
              <a:gd name="connsiteX211" fmla="*/ 1499286 w 4135395"/>
              <a:gd name="connsiteY211" fmla="*/ 4481384 h 4681676"/>
              <a:gd name="connsiteX212" fmla="*/ 1565189 w 4135395"/>
              <a:gd name="connsiteY212" fmla="*/ 4497860 h 4681676"/>
              <a:gd name="connsiteX213" fmla="*/ 1647568 w 4135395"/>
              <a:gd name="connsiteY213" fmla="*/ 4506097 h 4681676"/>
              <a:gd name="connsiteX214" fmla="*/ 1705232 w 4135395"/>
              <a:gd name="connsiteY214" fmla="*/ 4522573 h 4681676"/>
              <a:gd name="connsiteX215" fmla="*/ 1762897 w 4135395"/>
              <a:gd name="connsiteY215" fmla="*/ 4530811 h 4681676"/>
              <a:gd name="connsiteX216" fmla="*/ 1812324 w 4135395"/>
              <a:gd name="connsiteY216" fmla="*/ 4539049 h 4681676"/>
              <a:gd name="connsiteX217" fmla="*/ 1853513 w 4135395"/>
              <a:gd name="connsiteY217" fmla="*/ 4563762 h 4681676"/>
              <a:gd name="connsiteX218" fmla="*/ 1902940 w 4135395"/>
              <a:gd name="connsiteY218" fmla="*/ 4572000 h 4681676"/>
              <a:gd name="connsiteX219" fmla="*/ 1960605 w 4135395"/>
              <a:gd name="connsiteY219" fmla="*/ 4588476 h 4681676"/>
              <a:gd name="connsiteX220" fmla="*/ 2067697 w 4135395"/>
              <a:gd name="connsiteY220" fmla="*/ 4621427 h 4681676"/>
              <a:gd name="connsiteX221" fmla="*/ 2166551 w 4135395"/>
              <a:gd name="connsiteY221" fmla="*/ 4637903 h 4681676"/>
              <a:gd name="connsiteX222" fmla="*/ 2224216 w 4135395"/>
              <a:gd name="connsiteY222" fmla="*/ 4654378 h 4681676"/>
              <a:gd name="connsiteX223" fmla="*/ 2520778 w 4135395"/>
              <a:gd name="connsiteY223" fmla="*/ 4662616 h 4681676"/>
              <a:gd name="connsiteX224" fmla="*/ 2767913 w 4135395"/>
              <a:gd name="connsiteY224" fmla="*/ 4670854 h 4681676"/>
              <a:gd name="connsiteX225" fmla="*/ 3056238 w 4135395"/>
              <a:gd name="connsiteY225" fmla="*/ 4670854 h 4681676"/>
              <a:gd name="connsiteX226" fmla="*/ 3089189 w 4135395"/>
              <a:gd name="connsiteY226" fmla="*/ 4637903 h 4681676"/>
              <a:gd name="connsiteX227" fmla="*/ 3212757 w 4135395"/>
              <a:gd name="connsiteY227" fmla="*/ 4539049 h 4681676"/>
              <a:gd name="connsiteX228" fmla="*/ 3262184 w 4135395"/>
              <a:gd name="connsiteY228" fmla="*/ 4497860 h 4681676"/>
              <a:gd name="connsiteX229" fmla="*/ 3295135 w 4135395"/>
              <a:gd name="connsiteY229" fmla="*/ 4464908 h 4681676"/>
              <a:gd name="connsiteX230" fmla="*/ 3377513 w 4135395"/>
              <a:gd name="connsiteY230" fmla="*/ 4390768 h 4681676"/>
              <a:gd name="connsiteX231" fmla="*/ 3517557 w 4135395"/>
              <a:gd name="connsiteY231" fmla="*/ 4226011 h 4681676"/>
              <a:gd name="connsiteX232" fmla="*/ 3591697 w 4135395"/>
              <a:gd name="connsiteY232" fmla="*/ 4044778 h 4681676"/>
              <a:gd name="connsiteX233" fmla="*/ 3616411 w 4135395"/>
              <a:gd name="connsiteY233" fmla="*/ 3978876 h 4681676"/>
              <a:gd name="connsiteX234" fmla="*/ 3641124 w 4135395"/>
              <a:gd name="connsiteY234" fmla="*/ 3921211 h 4681676"/>
              <a:gd name="connsiteX235" fmla="*/ 3665838 w 4135395"/>
              <a:gd name="connsiteY235" fmla="*/ 3814119 h 4681676"/>
              <a:gd name="connsiteX236" fmla="*/ 3690551 w 4135395"/>
              <a:gd name="connsiteY236" fmla="*/ 3723503 h 4681676"/>
              <a:gd name="connsiteX237" fmla="*/ 3715265 w 4135395"/>
              <a:gd name="connsiteY237" fmla="*/ 3476368 h 4681676"/>
              <a:gd name="connsiteX238" fmla="*/ 3698789 w 4135395"/>
              <a:gd name="connsiteY238" fmla="*/ 3179805 h 4681676"/>
              <a:gd name="connsiteX239" fmla="*/ 3690551 w 4135395"/>
              <a:gd name="connsiteY239" fmla="*/ 3122141 h 4681676"/>
              <a:gd name="connsiteX240" fmla="*/ 3624649 w 4135395"/>
              <a:gd name="connsiteY240" fmla="*/ 2949146 h 4681676"/>
              <a:gd name="connsiteX241" fmla="*/ 3608173 w 4135395"/>
              <a:gd name="connsiteY241" fmla="*/ 2891481 h 4681676"/>
              <a:gd name="connsiteX242" fmla="*/ 3591697 w 4135395"/>
              <a:gd name="connsiteY242" fmla="*/ 2858530 h 4681676"/>
              <a:gd name="connsiteX243" fmla="*/ 3558746 w 4135395"/>
              <a:gd name="connsiteY243" fmla="*/ 2776151 h 4681676"/>
              <a:gd name="connsiteX244" fmla="*/ 3542270 w 4135395"/>
              <a:gd name="connsiteY244" fmla="*/ 2734962 h 4681676"/>
              <a:gd name="connsiteX245" fmla="*/ 3517557 w 4135395"/>
              <a:gd name="connsiteY245" fmla="*/ 2636108 h 4681676"/>
              <a:gd name="connsiteX246" fmla="*/ 3501081 w 4135395"/>
              <a:gd name="connsiteY246" fmla="*/ 2586681 h 4681676"/>
              <a:gd name="connsiteX247" fmla="*/ 3484605 w 4135395"/>
              <a:gd name="connsiteY247" fmla="*/ 2496065 h 4681676"/>
              <a:gd name="connsiteX248" fmla="*/ 3492843 w 4135395"/>
              <a:gd name="connsiteY248" fmla="*/ 2347784 h 4681676"/>
              <a:gd name="connsiteX249" fmla="*/ 3509319 w 4135395"/>
              <a:gd name="connsiteY249" fmla="*/ 2314832 h 4681676"/>
              <a:gd name="connsiteX250" fmla="*/ 3517557 w 4135395"/>
              <a:gd name="connsiteY250" fmla="*/ 2290119 h 4681676"/>
              <a:gd name="connsiteX251" fmla="*/ 3542270 w 4135395"/>
              <a:gd name="connsiteY251" fmla="*/ 2248930 h 4681676"/>
              <a:gd name="connsiteX252" fmla="*/ 3558746 w 4135395"/>
              <a:gd name="connsiteY252" fmla="*/ 2207741 h 4681676"/>
              <a:gd name="connsiteX253" fmla="*/ 3616411 w 4135395"/>
              <a:gd name="connsiteY253" fmla="*/ 2158314 h 4681676"/>
              <a:gd name="connsiteX254" fmla="*/ 3641124 w 4135395"/>
              <a:gd name="connsiteY254" fmla="*/ 2150076 h 4681676"/>
              <a:gd name="connsiteX255" fmla="*/ 3682313 w 4135395"/>
              <a:gd name="connsiteY255" fmla="*/ 2133600 h 4681676"/>
              <a:gd name="connsiteX256" fmla="*/ 3764692 w 4135395"/>
              <a:gd name="connsiteY256" fmla="*/ 2100649 h 4681676"/>
              <a:gd name="connsiteX257" fmla="*/ 3789405 w 4135395"/>
              <a:gd name="connsiteY257" fmla="*/ 2084173 h 4681676"/>
              <a:gd name="connsiteX258" fmla="*/ 3880022 w 4135395"/>
              <a:gd name="connsiteY258" fmla="*/ 2018270 h 4681676"/>
              <a:gd name="connsiteX259" fmla="*/ 3937686 w 4135395"/>
              <a:gd name="connsiteY259" fmla="*/ 1960605 h 4681676"/>
              <a:gd name="connsiteX260" fmla="*/ 3962400 w 4135395"/>
              <a:gd name="connsiteY260" fmla="*/ 1935892 h 4681676"/>
              <a:gd name="connsiteX261" fmla="*/ 3970638 w 4135395"/>
              <a:gd name="connsiteY261" fmla="*/ 1886465 h 4681676"/>
              <a:gd name="connsiteX262" fmla="*/ 3995351 w 4135395"/>
              <a:gd name="connsiteY262" fmla="*/ 1845276 h 4681676"/>
              <a:gd name="connsiteX263" fmla="*/ 4011827 w 4135395"/>
              <a:gd name="connsiteY263" fmla="*/ 1812324 h 4681676"/>
              <a:gd name="connsiteX264" fmla="*/ 4044778 w 4135395"/>
              <a:gd name="connsiteY264" fmla="*/ 1762897 h 4681676"/>
              <a:gd name="connsiteX265" fmla="*/ 4077730 w 4135395"/>
              <a:gd name="connsiteY265" fmla="*/ 1688757 h 4681676"/>
              <a:gd name="connsiteX266" fmla="*/ 4094205 w 4135395"/>
              <a:gd name="connsiteY266" fmla="*/ 1639330 h 4681676"/>
              <a:gd name="connsiteX267" fmla="*/ 4110681 w 4135395"/>
              <a:gd name="connsiteY267" fmla="*/ 1598141 h 4681676"/>
              <a:gd name="connsiteX268" fmla="*/ 4118919 w 4135395"/>
              <a:gd name="connsiteY268" fmla="*/ 1565189 h 4681676"/>
              <a:gd name="connsiteX269" fmla="*/ 4135395 w 4135395"/>
              <a:gd name="connsiteY269" fmla="*/ 1449860 h 4681676"/>
              <a:gd name="connsiteX270" fmla="*/ 4118919 w 4135395"/>
              <a:gd name="connsiteY270" fmla="*/ 1375719 h 4681676"/>
              <a:gd name="connsiteX271" fmla="*/ 4094205 w 4135395"/>
              <a:gd name="connsiteY271" fmla="*/ 1351005 h 4681676"/>
              <a:gd name="connsiteX272" fmla="*/ 4003589 w 4135395"/>
              <a:gd name="connsiteY272" fmla="*/ 1227438 h 4681676"/>
              <a:gd name="connsiteX273" fmla="*/ 3962400 w 4135395"/>
              <a:gd name="connsiteY273" fmla="*/ 1178011 h 4681676"/>
              <a:gd name="connsiteX274" fmla="*/ 3896497 w 4135395"/>
              <a:gd name="connsiteY274" fmla="*/ 1062681 h 4681676"/>
              <a:gd name="connsiteX275" fmla="*/ 3880022 w 4135395"/>
              <a:gd name="connsiteY275" fmla="*/ 1037968 h 4681676"/>
              <a:gd name="connsiteX276" fmla="*/ 3863546 w 4135395"/>
              <a:gd name="connsiteY276" fmla="*/ 996778 h 4681676"/>
              <a:gd name="connsiteX277" fmla="*/ 3830595 w 4135395"/>
              <a:gd name="connsiteY277" fmla="*/ 930876 h 4681676"/>
              <a:gd name="connsiteX278" fmla="*/ 3822357 w 4135395"/>
              <a:gd name="connsiteY278" fmla="*/ 642551 h 4681676"/>
              <a:gd name="connsiteX279" fmla="*/ 3814119 w 4135395"/>
              <a:gd name="connsiteY279" fmla="*/ 593124 h 4681676"/>
              <a:gd name="connsiteX280" fmla="*/ 3756454 w 4135395"/>
              <a:gd name="connsiteY280" fmla="*/ 518984 h 4681676"/>
              <a:gd name="connsiteX281" fmla="*/ 3731740 w 4135395"/>
              <a:gd name="connsiteY281" fmla="*/ 477795 h 4681676"/>
              <a:gd name="connsiteX282" fmla="*/ 3690551 w 4135395"/>
              <a:gd name="connsiteY282" fmla="*/ 436605 h 4681676"/>
              <a:gd name="connsiteX283" fmla="*/ 3435178 w 4135395"/>
              <a:gd name="connsiteY283" fmla="*/ 255373 h 4681676"/>
              <a:gd name="connsiteX284" fmla="*/ 3336324 w 4135395"/>
              <a:gd name="connsiteY284" fmla="*/ 197708 h 4681676"/>
              <a:gd name="connsiteX285" fmla="*/ 3179805 w 4135395"/>
              <a:gd name="connsiteY285" fmla="*/ 107092 h 4681676"/>
              <a:gd name="connsiteX286" fmla="*/ 3122140 w 4135395"/>
              <a:gd name="connsiteY286" fmla="*/ 82378 h 4681676"/>
              <a:gd name="connsiteX287" fmla="*/ 3080951 w 4135395"/>
              <a:gd name="connsiteY287" fmla="*/ 57665 h 4681676"/>
              <a:gd name="connsiteX288" fmla="*/ 3048000 w 4135395"/>
              <a:gd name="connsiteY288" fmla="*/ 49427 h 4681676"/>
              <a:gd name="connsiteX289" fmla="*/ 2990335 w 4135395"/>
              <a:gd name="connsiteY289" fmla="*/ 32951 h 4681676"/>
              <a:gd name="connsiteX290" fmla="*/ 2965622 w 4135395"/>
              <a:gd name="connsiteY290" fmla="*/ 24714 h 4681676"/>
              <a:gd name="connsiteX291" fmla="*/ 2866768 w 4135395"/>
              <a:gd name="connsiteY291" fmla="*/ 16476 h 4681676"/>
              <a:gd name="connsiteX292" fmla="*/ 2734962 w 4135395"/>
              <a:gd name="connsiteY292" fmla="*/ 0 h 4681676"/>
              <a:gd name="connsiteX293" fmla="*/ 2570205 w 4135395"/>
              <a:gd name="connsiteY293" fmla="*/ 16476 h 4681676"/>
              <a:gd name="connsiteX294" fmla="*/ 2545492 w 4135395"/>
              <a:gd name="connsiteY294" fmla="*/ 32951 h 4681676"/>
              <a:gd name="connsiteX295" fmla="*/ 2512540 w 4135395"/>
              <a:gd name="connsiteY295" fmla="*/ 49427 h 4681676"/>
              <a:gd name="connsiteX296" fmla="*/ 2463113 w 4135395"/>
              <a:gd name="connsiteY296" fmla="*/ 74141 h 4681676"/>
              <a:gd name="connsiteX297" fmla="*/ 2413686 w 4135395"/>
              <a:gd name="connsiteY297" fmla="*/ 107092 h 4681676"/>
              <a:gd name="connsiteX298" fmla="*/ 2347784 w 4135395"/>
              <a:gd name="connsiteY298" fmla="*/ 164757 h 4681676"/>
              <a:gd name="connsiteX299" fmla="*/ 2314832 w 4135395"/>
              <a:gd name="connsiteY299" fmla="*/ 214184 h 4681676"/>
              <a:gd name="connsiteX300" fmla="*/ 2314832 w 4135395"/>
              <a:gd name="connsiteY300" fmla="*/ 370703 h 4681676"/>
              <a:gd name="connsiteX301" fmla="*/ 2298357 w 4135395"/>
              <a:gd name="connsiteY301" fmla="*/ 387178 h 468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4135395" h="4681676">
                <a:moveTo>
                  <a:pt x="2298357" y="387178"/>
                </a:moveTo>
                <a:lnTo>
                  <a:pt x="2298357" y="387178"/>
                </a:lnTo>
                <a:cubicBezTo>
                  <a:pt x="2328562" y="400908"/>
                  <a:pt x="2364175" y="406325"/>
                  <a:pt x="2388973" y="428368"/>
                </a:cubicBezTo>
                <a:cubicBezTo>
                  <a:pt x="2396373" y="434946"/>
                  <a:pt x="2379498" y="446080"/>
                  <a:pt x="2372497" y="453081"/>
                </a:cubicBezTo>
                <a:cubicBezTo>
                  <a:pt x="2365496" y="460082"/>
                  <a:pt x="2355390" y="463219"/>
                  <a:pt x="2347784" y="469557"/>
                </a:cubicBezTo>
                <a:cubicBezTo>
                  <a:pt x="2338834" y="477015"/>
                  <a:pt x="2331308" y="486032"/>
                  <a:pt x="2323070" y="494270"/>
                </a:cubicBezTo>
                <a:cubicBezTo>
                  <a:pt x="2315859" y="523113"/>
                  <a:pt x="2306595" y="555366"/>
                  <a:pt x="2306595" y="584887"/>
                </a:cubicBezTo>
                <a:cubicBezTo>
                  <a:pt x="2306595" y="607025"/>
                  <a:pt x="2310193" y="629142"/>
                  <a:pt x="2314832" y="650789"/>
                </a:cubicBezTo>
                <a:cubicBezTo>
                  <a:pt x="2318471" y="667770"/>
                  <a:pt x="2325816" y="683740"/>
                  <a:pt x="2331308" y="700216"/>
                </a:cubicBezTo>
                <a:lnTo>
                  <a:pt x="2339546" y="724930"/>
                </a:lnTo>
                <a:lnTo>
                  <a:pt x="2347784" y="749643"/>
                </a:lnTo>
                <a:cubicBezTo>
                  <a:pt x="2350530" y="766119"/>
                  <a:pt x="2352399" y="782765"/>
                  <a:pt x="2356022" y="799070"/>
                </a:cubicBezTo>
                <a:cubicBezTo>
                  <a:pt x="2357906" y="807547"/>
                  <a:pt x="2361874" y="815435"/>
                  <a:pt x="2364259" y="823784"/>
                </a:cubicBezTo>
                <a:cubicBezTo>
                  <a:pt x="2367369" y="834670"/>
                  <a:pt x="2369751" y="845751"/>
                  <a:pt x="2372497" y="856735"/>
                </a:cubicBezTo>
                <a:cubicBezTo>
                  <a:pt x="2369751" y="930876"/>
                  <a:pt x="2369194" y="1005130"/>
                  <a:pt x="2364259" y="1079157"/>
                </a:cubicBezTo>
                <a:cubicBezTo>
                  <a:pt x="2363681" y="1087821"/>
                  <a:pt x="2357974" y="1095409"/>
                  <a:pt x="2356022" y="1103870"/>
                </a:cubicBezTo>
                <a:cubicBezTo>
                  <a:pt x="2328757" y="1222020"/>
                  <a:pt x="2351219" y="1151231"/>
                  <a:pt x="2331308" y="1210962"/>
                </a:cubicBezTo>
                <a:cubicBezTo>
                  <a:pt x="2334054" y="1227438"/>
                  <a:pt x="2334264" y="1244543"/>
                  <a:pt x="2339546" y="1260389"/>
                </a:cubicBezTo>
                <a:cubicBezTo>
                  <a:pt x="2342677" y="1269782"/>
                  <a:pt x="2355200" y="1275236"/>
                  <a:pt x="2356022" y="1285103"/>
                </a:cubicBezTo>
                <a:cubicBezTo>
                  <a:pt x="2357792" y="1306345"/>
                  <a:pt x="2347318" y="1384655"/>
                  <a:pt x="2331308" y="1408670"/>
                </a:cubicBezTo>
                <a:lnTo>
                  <a:pt x="2298357" y="1458097"/>
                </a:lnTo>
                <a:cubicBezTo>
                  <a:pt x="2292865" y="1466335"/>
                  <a:pt x="2285012" y="1473418"/>
                  <a:pt x="2281881" y="1482811"/>
                </a:cubicBezTo>
                <a:lnTo>
                  <a:pt x="2265405" y="1532238"/>
                </a:lnTo>
                <a:cubicBezTo>
                  <a:pt x="2262659" y="1587157"/>
                  <a:pt x="2263471" y="1642370"/>
                  <a:pt x="2257168" y="1696995"/>
                </a:cubicBezTo>
                <a:cubicBezTo>
                  <a:pt x="2257168" y="1696998"/>
                  <a:pt x="2236573" y="1758777"/>
                  <a:pt x="2232454" y="1771135"/>
                </a:cubicBezTo>
                <a:lnTo>
                  <a:pt x="2224216" y="1795849"/>
                </a:lnTo>
                <a:cubicBezTo>
                  <a:pt x="2221470" y="1804087"/>
                  <a:pt x="2218084" y="1812138"/>
                  <a:pt x="2215978" y="1820562"/>
                </a:cubicBezTo>
                <a:cubicBezTo>
                  <a:pt x="2205634" y="1861938"/>
                  <a:pt x="2211320" y="1842773"/>
                  <a:pt x="2199503" y="1878227"/>
                </a:cubicBezTo>
                <a:cubicBezTo>
                  <a:pt x="2196757" y="2021016"/>
                  <a:pt x="2198642" y="2163970"/>
                  <a:pt x="2191265" y="2306595"/>
                </a:cubicBezTo>
                <a:cubicBezTo>
                  <a:pt x="2191265" y="2306597"/>
                  <a:pt x="2170670" y="2368377"/>
                  <a:pt x="2166551" y="2380735"/>
                </a:cubicBezTo>
                <a:lnTo>
                  <a:pt x="2158313" y="2405449"/>
                </a:lnTo>
                <a:cubicBezTo>
                  <a:pt x="2161425" y="2458354"/>
                  <a:pt x="2152810" y="2518921"/>
                  <a:pt x="2174789" y="2570205"/>
                </a:cubicBezTo>
                <a:cubicBezTo>
                  <a:pt x="2179627" y="2581493"/>
                  <a:pt x="2186427" y="2591869"/>
                  <a:pt x="2191265" y="2603157"/>
                </a:cubicBezTo>
                <a:cubicBezTo>
                  <a:pt x="2194686" y="2611138"/>
                  <a:pt x="2194686" y="2620645"/>
                  <a:pt x="2199503" y="2627870"/>
                </a:cubicBezTo>
                <a:cubicBezTo>
                  <a:pt x="2205965" y="2637563"/>
                  <a:pt x="2215978" y="2644346"/>
                  <a:pt x="2224216" y="2652584"/>
                </a:cubicBezTo>
                <a:cubicBezTo>
                  <a:pt x="2244924" y="2714704"/>
                  <a:pt x="2214581" y="2640538"/>
                  <a:pt x="2257168" y="2693773"/>
                </a:cubicBezTo>
                <a:cubicBezTo>
                  <a:pt x="2262592" y="2700554"/>
                  <a:pt x="2260588" y="2711262"/>
                  <a:pt x="2265405" y="2718487"/>
                </a:cubicBezTo>
                <a:cubicBezTo>
                  <a:pt x="2271867" y="2728180"/>
                  <a:pt x="2282661" y="2734250"/>
                  <a:pt x="2290119" y="2743200"/>
                </a:cubicBezTo>
                <a:cubicBezTo>
                  <a:pt x="2296457" y="2750806"/>
                  <a:pt x="2300152" y="2760397"/>
                  <a:pt x="2306595" y="2767914"/>
                </a:cubicBezTo>
                <a:cubicBezTo>
                  <a:pt x="2316704" y="2779708"/>
                  <a:pt x="2329842" y="2788736"/>
                  <a:pt x="2339546" y="2800865"/>
                </a:cubicBezTo>
                <a:cubicBezTo>
                  <a:pt x="2351916" y="2816327"/>
                  <a:pt x="2366235" y="2831507"/>
                  <a:pt x="2372497" y="2850292"/>
                </a:cubicBezTo>
                <a:cubicBezTo>
                  <a:pt x="2375243" y="2858530"/>
                  <a:pt x="2375918" y="2867780"/>
                  <a:pt x="2380735" y="2875005"/>
                </a:cubicBezTo>
                <a:cubicBezTo>
                  <a:pt x="2387198" y="2884699"/>
                  <a:pt x="2397211" y="2891481"/>
                  <a:pt x="2405449" y="2899719"/>
                </a:cubicBezTo>
                <a:cubicBezTo>
                  <a:pt x="2410941" y="2910703"/>
                  <a:pt x="2417363" y="2921268"/>
                  <a:pt x="2421924" y="2932670"/>
                </a:cubicBezTo>
                <a:cubicBezTo>
                  <a:pt x="2428374" y="2948795"/>
                  <a:pt x="2428767" y="2967647"/>
                  <a:pt x="2438400" y="2982097"/>
                </a:cubicBezTo>
                <a:lnTo>
                  <a:pt x="2454876" y="3006811"/>
                </a:lnTo>
                <a:lnTo>
                  <a:pt x="2504303" y="3155092"/>
                </a:lnTo>
                <a:lnTo>
                  <a:pt x="2520778" y="3204519"/>
                </a:lnTo>
                <a:cubicBezTo>
                  <a:pt x="2523524" y="3212757"/>
                  <a:pt x="2524199" y="3222007"/>
                  <a:pt x="2529016" y="3229232"/>
                </a:cubicBezTo>
                <a:cubicBezTo>
                  <a:pt x="2534508" y="3237470"/>
                  <a:pt x="2541064" y="3245090"/>
                  <a:pt x="2545492" y="3253946"/>
                </a:cubicBezTo>
                <a:cubicBezTo>
                  <a:pt x="2552075" y="3267112"/>
                  <a:pt x="2558449" y="3299295"/>
                  <a:pt x="2561968" y="3311611"/>
                </a:cubicBezTo>
                <a:cubicBezTo>
                  <a:pt x="2585601" y="3394328"/>
                  <a:pt x="2552693" y="3266274"/>
                  <a:pt x="2578443" y="3369276"/>
                </a:cubicBezTo>
                <a:cubicBezTo>
                  <a:pt x="2575697" y="3413211"/>
                  <a:pt x="2576153" y="3457464"/>
                  <a:pt x="2570205" y="3501081"/>
                </a:cubicBezTo>
                <a:cubicBezTo>
                  <a:pt x="2567859" y="3518289"/>
                  <a:pt x="2559222" y="3534032"/>
                  <a:pt x="2553730" y="3550508"/>
                </a:cubicBezTo>
                <a:cubicBezTo>
                  <a:pt x="2539231" y="3594007"/>
                  <a:pt x="2550308" y="3567998"/>
                  <a:pt x="2512540" y="3624649"/>
                </a:cubicBezTo>
                <a:cubicBezTo>
                  <a:pt x="2507048" y="3632887"/>
                  <a:pt x="2504303" y="3643870"/>
                  <a:pt x="2496065" y="3649362"/>
                </a:cubicBezTo>
                <a:cubicBezTo>
                  <a:pt x="2464126" y="3670655"/>
                  <a:pt x="2480744" y="3662707"/>
                  <a:pt x="2446638" y="3674076"/>
                </a:cubicBezTo>
                <a:cubicBezTo>
                  <a:pt x="2438400" y="3682314"/>
                  <a:pt x="2431617" y="3692327"/>
                  <a:pt x="2421924" y="3698789"/>
                </a:cubicBezTo>
                <a:cubicBezTo>
                  <a:pt x="2414699" y="3703606"/>
                  <a:pt x="2404978" y="3703144"/>
                  <a:pt x="2397211" y="3707027"/>
                </a:cubicBezTo>
                <a:cubicBezTo>
                  <a:pt x="2388355" y="3711455"/>
                  <a:pt x="2380735" y="3718011"/>
                  <a:pt x="2372497" y="3723503"/>
                </a:cubicBezTo>
                <a:cubicBezTo>
                  <a:pt x="2367005" y="3731741"/>
                  <a:pt x="2363753" y="3742031"/>
                  <a:pt x="2356022" y="3748216"/>
                </a:cubicBezTo>
                <a:cubicBezTo>
                  <a:pt x="2349241" y="3753641"/>
                  <a:pt x="2337448" y="3750314"/>
                  <a:pt x="2331308" y="3756454"/>
                </a:cubicBezTo>
                <a:cubicBezTo>
                  <a:pt x="2325168" y="3762594"/>
                  <a:pt x="2330136" y="3776121"/>
                  <a:pt x="2323070" y="3781168"/>
                </a:cubicBezTo>
                <a:cubicBezTo>
                  <a:pt x="2308938" y="3791262"/>
                  <a:pt x="2273643" y="3797643"/>
                  <a:pt x="2273643" y="3797643"/>
                </a:cubicBezTo>
                <a:cubicBezTo>
                  <a:pt x="2268151" y="3805881"/>
                  <a:pt x="2265564" y="3817110"/>
                  <a:pt x="2257168" y="3822357"/>
                </a:cubicBezTo>
                <a:cubicBezTo>
                  <a:pt x="2242441" y="3831561"/>
                  <a:pt x="2224216" y="3833340"/>
                  <a:pt x="2207740" y="3838832"/>
                </a:cubicBezTo>
                <a:cubicBezTo>
                  <a:pt x="2199502" y="3841578"/>
                  <a:pt x="2191542" y="3845367"/>
                  <a:pt x="2183027" y="3847070"/>
                </a:cubicBezTo>
                <a:cubicBezTo>
                  <a:pt x="2169297" y="3849816"/>
                  <a:pt x="2155740" y="3853640"/>
                  <a:pt x="2141838" y="3855308"/>
                </a:cubicBezTo>
                <a:cubicBezTo>
                  <a:pt x="2087038" y="3861884"/>
                  <a:pt x="2031719" y="3863978"/>
                  <a:pt x="1977081" y="3871784"/>
                </a:cubicBezTo>
                <a:cubicBezTo>
                  <a:pt x="1952324" y="3875321"/>
                  <a:pt x="1904730" y="3881032"/>
                  <a:pt x="1878227" y="3888260"/>
                </a:cubicBezTo>
                <a:cubicBezTo>
                  <a:pt x="1861472" y="3892829"/>
                  <a:pt x="1845276" y="3899243"/>
                  <a:pt x="1828800" y="3904735"/>
                </a:cubicBezTo>
                <a:lnTo>
                  <a:pt x="1804086" y="3912973"/>
                </a:lnTo>
                <a:cubicBezTo>
                  <a:pt x="1795848" y="3918465"/>
                  <a:pt x="1789258" y="3928900"/>
                  <a:pt x="1779373" y="3929449"/>
                </a:cubicBezTo>
                <a:cubicBezTo>
                  <a:pt x="1738156" y="3931739"/>
                  <a:pt x="1696671" y="3927049"/>
                  <a:pt x="1655805" y="3921211"/>
                </a:cubicBezTo>
                <a:cubicBezTo>
                  <a:pt x="1618307" y="3915854"/>
                  <a:pt x="1605239" y="3901893"/>
                  <a:pt x="1573427" y="3888260"/>
                </a:cubicBezTo>
                <a:cubicBezTo>
                  <a:pt x="1565445" y="3884839"/>
                  <a:pt x="1556951" y="3882768"/>
                  <a:pt x="1548713" y="3880022"/>
                </a:cubicBezTo>
                <a:cubicBezTo>
                  <a:pt x="1473857" y="3830116"/>
                  <a:pt x="1592038" y="3908340"/>
                  <a:pt x="1482811" y="3838832"/>
                </a:cubicBezTo>
                <a:cubicBezTo>
                  <a:pt x="1466105" y="3828201"/>
                  <a:pt x="1449860" y="3816865"/>
                  <a:pt x="1433384" y="3805881"/>
                </a:cubicBezTo>
                <a:cubicBezTo>
                  <a:pt x="1433382" y="3805880"/>
                  <a:pt x="1383960" y="3772931"/>
                  <a:pt x="1383957" y="3772930"/>
                </a:cubicBezTo>
                <a:cubicBezTo>
                  <a:pt x="1372973" y="3767438"/>
                  <a:pt x="1361667" y="3762547"/>
                  <a:pt x="1351005" y="3756454"/>
                </a:cubicBezTo>
                <a:cubicBezTo>
                  <a:pt x="1306292" y="3730903"/>
                  <a:pt x="1346889" y="3746843"/>
                  <a:pt x="1301578" y="3731741"/>
                </a:cubicBezTo>
                <a:cubicBezTo>
                  <a:pt x="1285102" y="3720757"/>
                  <a:pt x="1270936" y="3705051"/>
                  <a:pt x="1252151" y="3698789"/>
                </a:cubicBezTo>
                <a:cubicBezTo>
                  <a:pt x="1243913" y="3696043"/>
                  <a:pt x="1235029" y="3694768"/>
                  <a:pt x="1227438" y="3690551"/>
                </a:cubicBezTo>
                <a:cubicBezTo>
                  <a:pt x="1142462" y="3643342"/>
                  <a:pt x="1209217" y="3668002"/>
                  <a:pt x="1153297" y="3649362"/>
                </a:cubicBezTo>
                <a:cubicBezTo>
                  <a:pt x="1125043" y="3621108"/>
                  <a:pt x="1133583" y="3624438"/>
                  <a:pt x="1095632" y="3608173"/>
                </a:cubicBezTo>
                <a:cubicBezTo>
                  <a:pt x="1065244" y="3595149"/>
                  <a:pt x="1048248" y="3601385"/>
                  <a:pt x="1021492" y="3566984"/>
                </a:cubicBezTo>
                <a:cubicBezTo>
                  <a:pt x="1002270" y="3542270"/>
                  <a:pt x="981194" y="3518894"/>
                  <a:pt x="963827" y="3492843"/>
                </a:cubicBezTo>
                <a:cubicBezTo>
                  <a:pt x="921994" y="3430094"/>
                  <a:pt x="941064" y="3460395"/>
                  <a:pt x="906162" y="3402227"/>
                </a:cubicBezTo>
                <a:cubicBezTo>
                  <a:pt x="903416" y="3385751"/>
                  <a:pt x="901547" y="3369105"/>
                  <a:pt x="897924" y="3352800"/>
                </a:cubicBezTo>
                <a:cubicBezTo>
                  <a:pt x="896040" y="3344323"/>
                  <a:pt x="889686" y="3336770"/>
                  <a:pt x="889686" y="3328087"/>
                </a:cubicBezTo>
                <a:cubicBezTo>
                  <a:pt x="889686" y="3292284"/>
                  <a:pt x="893741" y="3256553"/>
                  <a:pt x="897924" y="3220995"/>
                </a:cubicBezTo>
                <a:cubicBezTo>
                  <a:pt x="900674" y="3197618"/>
                  <a:pt x="910281" y="3174863"/>
                  <a:pt x="922638" y="3155092"/>
                </a:cubicBezTo>
                <a:cubicBezTo>
                  <a:pt x="929915" y="3143449"/>
                  <a:pt x="940683" y="3134143"/>
                  <a:pt x="947351" y="3122141"/>
                </a:cubicBezTo>
                <a:cubicBezTo>
                  <a:pt x="957250" y="3104323"/>
                  <a:pt x="966463" y="3065300"/>
                  <a:pt x="980303" y="3048000"/>
                </a:cubicBezTo>
                <a:cubicBezTo>
                  <a:pt x="1001421" y="3021603"/>
                  <a:pt x="1062249" y="2969263"/>
                  <a:pt x="1087395" y="2949146"/>
                </a:cubicBezTo>
                <a:cubicBezTo>
                  <a:pt x="1108837" y="2931992"/>
                  <a:pt x="1131330" y="2916195"/>
                  <a:pt x="1153297" y="2899719"/>
                </a:cubicBezTo>
                <a:cubicBezTo>
                  <a:pt x="1193195" y="2869795"/>
                  <a:pt x="1173224" y="2879346"/>
                  <a:pt x="1210962" y="2866768"/>
                </a:cubicBezTo>
                <a:cubicBezTo>
                  <a:pt x="1224692" y="2855784"/>
                  <a:pt x="1238085" y="2844366"/>
                  <a:pt x="1252151" y="2833816"/>
                </a:cubicBezTo>
                <a:cubicBezTo>
                  <a:pt x="1260072" y="2827876"/>
                  <a:pt x="1268944" y="2823281"/>
                  <a:pt x="1276865" y="2817341"/>
                </a:cubicBezTo>
                <a:cubicBezTo>
                  <a:pt x="1290931" y="2806791"/>
                  <a:pt x="1303988" y="2794939"/>
                  <a:pt x="1318054" y="2784389"/>
                </a:cubicBezTo>
                <a:cubicBezTo>
                  <a:pt x="1325975" y="2778449"/>
                  <a:pt x="1335767" y="2774915"/>
                  <a:pt x="1342768" y="2767914"/>
                </a:cubicBezTo>
                <a:cubicBezTo>
                  <a:pt x="1355201" y="2755481"/>
                  <a:pt x="1364735" y="2740454"/>
                  <a:pt x="1375719" y="2726724"/>
                </a:cubicBezTo>
                <a:cubicBezTo>
                  <a:pt x="1401489" y="2623646"/>
                  <a:pt x="1368545" y="2751837"/>
                  <a:pt x="1392195" y="2669060"/>
                </a:cubicBezTo>
                <a:cubicBezTo>
                  <a:pt x="1395305" y="2658174"/>
                  <a:pt x="1397322" y="2646994"/>
                  <a:pt x="1400432" y="2636108"/>
                </a:cubicBezTo>
                <a:cubicBezTo>
                  <a:pt x="1402817" y="2627759"/>
                  <a:pt x="1406385" y="2619772"/>
                  <a:pt x="1408670" y="2611395"/>
                </a:cubicBezTo>
                <a:cubicBezTo>
                  <a:pt x="1431306" y="2528399"/>
                  <a:pt x="1409844" y="2565895"/>
                  <a:pt x="1449859" y="2512541"/>
                </a:cubicBezTo>
                <a:cubicBezTo>
                  <a:pt x="1452605" y="2504303"/>
                  <a:pt x="1453880" y="2495418"/>
                  <a:pt x="1458097" y="2487827"/>
                </a:cubicBezTo>
                <a:cubicBezTo>
                  <a:pt x="1467714" y="2470518"/>
                  <a:pt x="1491049" y="2438400"/>
                  <a:pt x="1491049" y="2438400"/>
                </a:cubicBezTo>
                <a:cubicBezTo>
                  <a:pt x="1493795" y="2430162"/>
                  <a:pt x="1493862" y="2420467"/>
                  <a:pt x="1499286" y="2413687"/>
                </a:cubicBezTo>
                <a:cubicBezTo>
                  <a:pt x="1505471" y="2405956"/>
                  <a:pt x="1518753" y="2405607"/>
                  <a:pt x="1524000" y="2397211"/>
                </a:cubicBezTo>
                <a:cubicBezTo>
                  <a:pt x="1533205" y="2382484"/>
                  <a:pt x="1530843" y="2362234"/>
                  <a:pt x="1540476" y="2347784"/>
                </a:cubicBezTo>
                <a:cubicBezTo>
                  <a:pt x="1545968" y="2339546"/>
                  <a:pt x="1552523" y="2331925"/>
                  <a:pt x="1556951" y="2323070"/>
                </a:cubicBezTo>
                <a:cubicBezTo>
                  <a:pt x="1560834" y="2315303"/>
                  <a:pt x="1559765" y="2305137"/>
                  <a:pt x="1565189" y="2298357"/>
                </a:cubicBezTo>
                <a:cubicBezTo>
                  <a:pt x="1571374" y="2290626"/>
                  <a:pt x="1581665" y="2287373"/>
                  <a:pt x="1589903" y="2281881"/>
                </a:cubicBezTo>
                <a:cubicBezTo>
                  <a:pt x="1620300" y="2190682"/>
                  <a:pt x="1602028" y="2255181"/>
                  <a:pt x="1589903" y="2042984"/>
                </a:cubicBezTo>
                <a:cubicBezTo>
                  <a:pt x="1586098" y="1976387"/>
                  <a:pt x="1587646" y="1986785"/>
                  <a:pt x="1573427" y="1944130"/>
                </a:cubicBezTo>
                <a:cubicBezTo>
                  <a:pt x="1564009" y="1784024"/>
                  <a:pt x="1559735" y="1792613"/>
                  <a:pt x="1573427" y="1614616"/>
                </a:cubicBezTo>
                <a:cubicBezTo>
                  <a:pt x="1574093" y="1605958"/>
                  <a:pt x="1579380" y="1598280"/>
                  <a:pt x="1581665" y="1589903"/>
                </a:cubicBezTo>
                <a:cubicBezTo>
                  <a:pt x="1587623" y="1568057"/>
                  <a:pt x="1590979" y="1545482"/>
                  <a:pt x="1598140" y="1524000"/>
                </a:cubicBezTo>
                <a:cubicBezTo>
                  <a:pt x="1600886" y="1515762"/>
                  <a:pt x="1602495" y="1507054"/>
                  <a:pt x="1606378" y="1499287"/>
                </a:cubicBezTo>
                <a:cubicBezTo>
                  <a:pt x="1610806" y="1490431"/>
                  <a:pt x="1617362" y="1482811"/>
                  <a:pt x="1622854" y="1474573"/>
                </a:cubicBezTo>
                <a:cubicBezTo>
                  <a:pt x="1625600" y="1463589"/>
                  <a:pt x="1627982" y="1452508"/>
                  <a:pt x="1631092" y="1441622"/>
                </a:cubicBezTo>
                <a:cubicBezTo>
                  <a:pt x="1633478" y="1433273"/>
                  <a:pt x="1637045" y="1425286"/>
                  <a:pt x="1639330" y="1416908"/>
                </a:cubicBezTo>
                <a:cubicBezTo>
                  <a:pt x="1645288" y="1395062"/>
                  <a:pt x="1655805" y="1351005"/>
                  <a:pt x="1655805" y="1351005"/>
                </a:cubicBezTo>
                <a:cubicBezTo>
                  <a:pt x="1658551" y="1263135"/>
                  <a:pt x="1659027" y="1175165"/>
                  <a:pt x="1664043" y="1087395"/>
                </a:cubicBezTo>
                <a:cubicBezTo>
                  <a:pt x="1664538" y="1078726"/>
                  <a:pt x="1672281" y="1071365"/>
                  <a:pt x="1672281" y="1062681"/>
                </a:cubicBezTo>
                <a:cubicBezTo>
                  <a:pt x="1672281" y="1035085"/>
                  <a:pt x="1667946" y="1007622"/>
                  <a:pt x="1664043" y="980303"/>
                </a:cubicBezTo>
                <a:cubicBezTo>
                  <a:pt x="1660931" y="958518"/>
                  <a:pt x="1645062" y="915120"/>
                  <a:pt x="1639330" y="897924"/>
                </a:cubicBezTo>
                <a:lnTo>
                  <a:pt x="1631092" y="873211"/>
                </a:lnTo>
                <a:lnTo>
                  <a:pt x="1622854" y="848497"/>
                </a:lnTo>
                <a:cubicBezTo>
                  <a:pt x="1620108" y="823784"/>
                  <a:pt x="1619493" y="798740"/>
                  <a:pt x="1614616" y="774357"/>
                </a:cubicBezTo>
                <a:cubicBezTo>
                  <a:pt x="1611210" y="757327"/>
                  <a:pt x="1603632" y="741406"/>
                  <a:pt x="1598140" y="724930"/>
                </a:cubicBezTo>
                <a:cubicBezTo>
                  <a:pt x="1586770" y="690820"/>
                  <a:pt x="1594722" y="707445"/>
                  <a:pt x="1573427" y="675503"/>
                </a:cubicBezTo>
                <a:cubicBezTo>
                  <a:pt x="1570681" y="667265"/>
                  <a:pt x="1565189" y="659473"/>
                  <a:pt x="1565189" y="650789"/>
                </a:cubicBezTo>
                <a:cubicBezTo>
                  <a:pt x="1565189" y="570158"/>
                  <a:pt x="1565323" y="576246"/>
                  <a:pt x="1581665" y="527222"/>
                </a:cubicBezTo>
                <a:cubicBezTo>
                  <a:pt x="1579054" y="503725"/>
                  <a:pt x="1578991" y="455972"/>
                  <a:pt x="1565189" y="428368"/>
                </a:cubicBezTo>
                <a:cubicBezTo>
                  <a:pt x="1557343" y="412676"/>
                  <a:pt x="1529563" y="368028"/>
                  <a:pt x="1515762" y="354227"/>
                </a:cubicBezTo>
                <a:cubicBezTo>
                  <a:pt x="1477270" y="315736"/>
                  <a:pt x="1475808" y="326259"/>
                  <a:pt x="1433384" y="296562"/>
                </a:cubicBezTo>
                <a:cubicBezTo>
                  <a:pt x="1386806" y="263957"/>
                  <a:pt x="1395481" y="259044"/>
                  <a:pt x="1342768" y="230660"/>
                </a:cubicBezTo>
                <a:cubicBezTo>
                  <a:pt x="1318610" y="217652"/>
                  <a:pt x="1263860" y="197157"/>
                  <a:pt x="1235676" y="189470"/>
                </a:cubicBezTo>
                <a:cubicBezTo>
                  <a:pt x="1222167" y="185786"/>
                  <a:pt x="1208216" y="183978"/>
                  <a:pt x="1194486" y="181232"/>
                </a:cubicBezTo>
                <a:cubicBezTo>
                  <a:pt x="1092886" y="183978"/>
                  <a:pt x="991202" y="184518"/>
                  <a:pt x="889686" y="189470"/>
                </a:cubicBezTo>
                <a:cubicBezTo>
                  <a:pt x="878378" y="190022"/>
                  <a:pt x="867658" y="194729"/>
                  <a:pt x="856735" y="197708"/>
                </a:cubicBezTo>
                <a:cubicBezTo>
                  <a:pt x="837449" y="202968"/>
                  <a:pt x="818292" y="208692"/>
                  <a:pt x="799070" y="214184"/>
                </a:cubicBezTo>
                <a:cubicBezTo>
                  <a:pt x="785340" y="222422"/>
                  <a:pt x="772202" y="231737"/>
                  <a:pt x="757881" y="238897"/>
                </a:cubicBezTo>
                <a:cubicBezTo>
                  <a:pt x="722028" y="256823"/>
                  <a:pt x="740213" y="235042"/>
                  <a:pt x="700216" y="263611"/>
                </a:cubicBezTo>
                <a:cubicBezTo>
                  <a:pt x="690736" y="270382"/>
                  <a:pt x="684983" y="281553"/>
                  <a:pt x="675503" y="288324"/>
                </a:cubicBezTo>
                <a:cubicBezTo>
                  <a:pt x="665510" y="295462"/>
                  <a:pt x="652245" y="297261"/>
                  <a:pt x="642551" y="304800"/>
                </a:cubicBezTo>
                <a:cubicBezTo>
                  <a:pt x="627224" y="316721"/>
                  <a:pt x="615974" y="333203"/>
                  <a:pt x="601362" y="345989"/>
                </a:cubicBezTo>
                <a:cubicBezTo>
                  <a:pt x="593911" y="352509"/>
                  <a:pt x="584887" y="356973"/>
                  <a:pt x="576649" y="362465"/>
                </a:cubicBezTo>
                <a:cubicBezTo>
                  <a:pt x="571157" y="373449"/>
                  <a:pt x="566266" y="384754"/>
                  <a:pt x="560173" y="395416"/>
                </a:cubicBezTo>
                <a:cubicBezTo>
                  <a:pt x="555261" y="404012"/>
                  <a:pt x="548125" y="411274"/>
                  <a:pt x="543697" y="420130"/>
                </a:cubicBezTo>
                <a:cubicBezTo>
                  <a:pt x="515671" y="476181"/>
                  <a:pt x="561835" y="409232"/>
                  <a:pt x="518984" y="477795"/>
                </a:cubicBezTo>
                <a:cubicBezTo>
                  <a:pt x="511707" y="489438"/>
                  <a:pt x="502144" y="499498"/>
                  <a:pt x="494270" y="510746"/>
                </a:cubicBezTo>
                <a:cubicBezTo>
                  <a:pt x="482915" y="526968"/>
                  <a:pt x="461319" y="560173"/>
                  <a:pt x="461319" y="560173"/>
                </a:cubicBezTo>
                <a:cubicBezTo>
                  <a:pt x="444613" y="610290"/>
                  <a:pt x="463983" y="559408"/>
                  <a:pt x="436605" y="609600"/>
                </a:cubicBezTo>
                <a:cubicBezTo>
                  <a:pt x="424844" y="631162"/>
                  <a:pt x="414638" y="653535"/>
                  <a:pt x="403654" y="675503"/>
                </a:cubicBezTo>
                <a:cubicBezTo>
                  <a:pt x="398162" y="686487"/>
                  <a:pt x="395861" y="699770"/>
                  <a:pt x="387178" y="708454"/>
                </a:cubicBezTo>
                <a:cubicBezTo>
                  <a:pt x="325850" y="769785"/>
                  <a:pt x="401166" y="692136"/>
                  <a:pt x="337751" y="766119"/>
                </a:cubicBezTo>
                <a:cubicBezTo>
                  <a:pt x="330169" y="774964"/>
                  <a:pt x="319500" y="781139"/>
                  <a:pt x="313038" y="790832"/>
                </a:cubicBezTo>
                <a:cubicBezTo>
                  <a:pt x="272399" y="851791"/>
                  <a:pt x="299468" y="821526"/>
                  <a:pt x="280086" y="873211"/>
                </a:cubicBezTo>
                <a:cubicBezTo>
                  <a:pt x="275774" y="884709"/>
                  <a:pt x="268598" y="894940"/>
                  <a:pt x="263611" y="906162"/>
                </a:cubicBezTo>
                <a:cubicBezTo>
                  <a:pt x="236742" y="966617"/>
                  <a:pt x="259834" y="928302"/>
                  <a:pt x="230659" y="972065"/>
                </a:cubicBezTo>
                <a:cubicBezTo>
                  <a:pt x="227913" y="985795"/>
                  <a:pt x="226445" y="999843"/>
                  <a:pt x="222422" y="1013254"/>
                </a:cubicBezTo>
                <a:cubicBezTo>
                  <a:pt x="218173" y="1027418"/>
                  <a:pt x="208282" y="1039841"/>
                  <a:pt x="205946" y="1054443"/>
                </a:cubicBezTo>
                <a:cubicBezTo>
                  <a:pt x="197226" y="1108943"/>
                  <a:pt x="197500" y="1164594"/>
                  <a:pt x="189470" y="1219200"/>
                </a:cubicBezTo>
                <a:cubicBezTo>
                  <a:pt x="183750" y="1258098"/>
                  <a:pt x="171493" y="1295795"/>
                  <a:pt x="164757" y="1334530"/>
                </a:cubicBezTo>
                <a:cubicBezTo>
                  <a:pt x="160497" y="1359028"/>
                  <a:pt x="159805" y="1384023"/>
                  <a:pt x="156519" y="1408670"/>
                </a:cubicBezTo>
                <a:cubicBezTo>
                  <a:pt x="154311" y="1425226"/>
                  <a:pt x="150353" y="1441523"/>
                  <a:pt x="148281" y="1458097"/>
                </a:cubicBezTo>
                <a:cubicBezTo>
                  <a:pt x="144858" y="1485481"/>
                  <a:pt x="147624" y="1513941"/>
                  <a:pt x="140043" y="1540476"/>
                </a:cubicBezTo>
                <a:cubicBezTo>
                  <a:pt x="136271" y="1553677"/>
                  <a:pt x="121470" y="1561147"/>
                  <a:pt x="115330" y="1573427"/>
                </a:cubicBezTo>
                <a:cubicBezTo>
                  <a:pt x="102104" y="1599879"/>
                  <a:pt x="95604" y="1629352"/>
                  <a:pt x="82378" y="1655805"/>
                </a:cubicBezTo>
                <a:cubicBezTo>
                  <a:pt x="76886" y="1666789"/>
                  <a:pt x="69786" y="1677107"/>
                  <a:pt x="65903" y="1688757"/>
                </a:cubicBezTo>
                <a:cubicBezTo>
                  <a:pt x="58743" y="1710239"/>
                  <a:pt x="56588" y="1733178"/>
                  <a:pt x="49427" y="1754660"/>
                </a:cubicBezTo>
                <a:cubicBezTo>
                  <a:pt x="29068" y="1815737"/>
                  <a:pt x="40718" y="1788553"/>
                  <a:pt x="16476" y="1837038"/>
                </a:cubicBezTo>
                <a:cubicBezTo>
                  <a:pt x="13730" y="1853514"/>
                  <a:pt x="11514" y="1870086"/>
                  <a:pt x="8238" y="1886465"/>
                </a:cubicBezTo>
                <a:cubicBezTo>
                  <a:pt x="6018" y="1897567"/>
                  <a:pt x="0" y="1908094"/>
                  <a:pt x="0" y="1919416"/>
                </a:cubicBezTo>
                <a:cubicBezTo>
                  <a:pt x="0" y="2051250"/>
                  <a:pt x="3695" y="2183076"/>
                  <a:pt x="8238" y="2314832"/>
                </a:cubicBezTo>
                <a:cubicBezTo>
                  <a:pt x="10078" y="2368202"/>
                  <a:pt x="25356" y="2454936"/>
                  <a:pt x="32951" y="2504303"/>
                </a:cubicBezTo>
                <a:cubicBezTo>
                  <a:pt x="35697" y="2561968"/>
                  <a:pt x="37217" y="2619704"/>
                  <a:pt x="41189" y="2677297"/>
                </a:cubicBezTo>
                <a:cubicBezTo>
                  <a:pt x="43615" y="2712472"/>
                  <a:pt x="51736" y="2757051"/>
                  <a:pt x="57665" y="2792627"/>
                </a:cubicBezTo>
                <a:cubicBezTo>
                  <a:pt x="63157" y="2872259"/>
                  <a:pt x="58486" y="2953253"/>
                  <a:pt x="74140" y="3031524"/>
                </a:cubicBezTo>
                <a:cubicBezTo>
                  <a:pt x="76886" y="3045254"/>
                  <a:pt x="79341" y="3059046"/>
                  <a:pt x="82378" y="3072714"/>
                </a:cubicBezTo>
                <a:cubicBezTo>
                  <a:pt x="84834" y="3083766"/>
                  <a:pt x="88591" y="3094526"/>
                  <a:pt x="90616" y="3105665"/>
                </a:cubicBezTo>
                <a:cubicBezTo>
                  <a:pt x="94089" y="3124769"/>
                  <a:pt x="93745" y="3144597"/>
                  <a:pt x="98854" y="3163330"/>
                </a:cubicBezTo>
                <a:cubicBezTo>
                  <a:pt x="102085" y="3175177"/>
                  <a:pt x="111133" y="3184740"/>
                  <a:pt x="115330" y="3196281"/>
                </a:cubicBezTo>
                <a:cubicBezTo>
                  <a:pt x="159121" y="3316707"/>
                  <a:pt x="111446" y="3199815"/>
                  <a:pt x="140043" y="3295135"/>
                </a:cubicBezTo>
                <a:cubicBezTo>
                  <a:pt x="144292" y="3309299"/>
                  <a:pt x="151027" y="3322594"/>
                  <a:pt x="156519" y="3336324"/>
                </a:cubicBezTo>
                <a:cubicBezTo>
                  <a:pt x="162011" y="3363784"/>
                  <a:pt x="162595" y="3392702"/>
                  <a:pt x="172995" y="3418703"/>
                </a:cubicBezTo>
                <a:cubicBezTo>
                  <a:pt x="194031" y="3471294"/>
                  <a:pt x="182857" y="3446666"/>
                  <a:pt x="205946" y="3492843"/>
                </a:cubicBezTo>
                <a:cubicBezTo>
                  <a:pt x="211438" y="3520303"/>
                  <a:pt x="215631" y="3548054"/>
                  <a:pt x="222422" y="3575222"/>
                </a:cubicBezTo>
                <a:cubicBezTo>
                  <a:pt x="225168" y="3586206"/>
                  <a:pt x="228203" y="3597121"/>
                  <a:pt x="230659" y="3608173"/>
                </a:cubicBezTo>
                <a:cubicBezTo>
                  <a:pt x="233696" y="3621841"/>
                  <a:pt x="234469" y="3636079"/>
                  <a:pt x="238897" y="3649362"/>
                </a:cubicBezTo>
                <a:cubicBezTo>
                  <a:pt x="242780" y="3661012"/>
                  <a:pt x="249881" y="3671330"/>
                  <a:pt x="255373" y="3682314"/>
                </a:cubicBezTo>
                <a:cubicBezTo>
                  <a:pt x="261037" y="3710635"/>
                  <a:pt x="264092" y="3729302"/>
                  <a:pt x="271849" y="3756454"/>
                </a:cubicBezTo>
                <a:cubicBezTo>
                  <a:pt x="274234" y="3764803"/>
                  <a:pt x="277701" y="3772819"/>
                  <a:pt x="280086" y="3781168"/>
                </a:cubicBezTo>
                <a:cubicBezTo>
                  <a:pt x="282379" y="3789193"/>
                  <a:pt x="290919" y="3828956"/>
                  <a:pt x="296562" y="3838832"/>
                </a:cubicBezTo>
                <a:cubicBezTo>
                  <a:pt x="315983" y="3872818"/>
                  <a:pt x="338428" y="3881715"/>
                  <a:pt x="354227" y="3921211"/>
                </a:cubicBezTo>
                <a:cubicBezTo>
                  <a:pt x="359719" y="3934941"/>
                  <a:pt x="362223" y="3950286"/>
                  <a:pt x="370703" y="3962400"/>
                </a:cubicBezTo>
                <a:cubicBezTo>
                  <a:pt x="392148" y="3993036"/>
                  <a:pt x="464099" y="4044382"/>
                  <a:pt x="486032" y="4061254"/>
                </a:cubicBezTo>
                <a:cubicBezTo>
                  <a:pt x="496915" y="4069625"/>
                  <a:pt x="508146" y="4077539"/>
                  <a:pt x="518984" y="4085968"/>
                </a:cubicBezTo>
                <a:cubicBezTo>
                  <a:pt x="532863" y="4096763"/>
                  <a:pt x="544447" y="4111056"/>
                  <a:pt x="560173" y="4118919"/>
                </a:cubicBezTo>
                <a:cubicBezTo>
                  <a:pt x="635500" y="4156584"/>
                  <a:pt x="543135" y="4108697"/>
                  <a:pt x="642551" y="4168346"/>
                </a:cubicBezTo>
                <a:cubicBezTo>
                  <a:pt x="666794" y="4182891"/>
                  <a:pt x="692352" y="4195153"/>
                  <a:pt x="716692" y="4209535"/>
                </a:cubicBezTo>
                <a:cubicBezTo>
                  <a:pt x="752778" y="4230858"/>
                  <a:pt x="785858" y="4257591"/>
                  <a:pt x="823784" y="4275438"/>
                </a:cubicBezTo>
                <a:cubicBezTo>
                  <a:pt x="879618" y="4301713"/>
                  <a:pt x="941585" y="4313745"/>
                  <a:pt x="996778" y="4341341"/>
                </a:cubicBezTo>
                <a:cubicBezTo>
                  <a:pt x="1129202" y="4407552"/>
                  <a:pt x="1038074" y="4366842"/>
                  <a:pt x="1103870" y="4390768"/>
                </a:cubicBezTo>
                <a:cubicBezTo>
                  <a:pt x="1125919" y="4398786"/>
                  <a:pt x="1147214" y="4409036"/>
                  <a:pt x="1169773" y="4415481"/>
                </a:cubicBezTo>
                <a:cubicBezTo>
                  <a:pt x="1185833" y="4420070"/>
                  <a:pt x="1202996" y="4419668"/>
                  <a:pt x="1219200" y="4423719"/>
                </a:cubicBezTo>
                <a:cubicBezTo>
                  <a:pt x="1236048" y="4427931"/>
                  <a:pt x="1251846" y="4435720"/>
                  <a:pt x="1268627" y="4440195"/>
                </a:cubicBezTo>
                <a:cubicBezTo>
                  <a:pt x="1356727" y="4463688"/>
                  <a:pt x="1324338" y="4451592"/>
                  <a:pt x="1408670" y="4464908"/>
                </a:cubicBezTo>
                <a:cubicBezTo>
                  <a:pt x="1438995" y="4469696"/>
                  <a:pt x="1469244" y="4475059"/>
                  <a:pt x="1499286" y="4481384"/>
                </a:cubicBezTo>
                <a:cubicBezTo>
                  <a:pt x="1521444" y="4486049"/>
                  <a:pt x="1542853" y="4494137"/>
                  <a:pt x="1565189" y="4497860"/>
                </a:cubicBezTo>
                <a:cubicBezTo>
                  <a:pt x="1592410" y="4502397"/>
                  <a:pt x="1620108" y="4503351"/>
                  <a:pt x="1647568" y="4506097"/>
                </a:cubicBezTo>
                <a:cubicBezTo>
                  <a:pt x="1666789" y="4511589"/>
                  <a:pt x="1685685" y="4518384"/>
                  <a:pt x="1705232" y="4522573"/>
                </a:cubicBezTo>
                <a:cubicBezTo>
                  <a:pt x="1724218" y="4526641"/>
                  <a:pt x="1743706" y="4527858"/>
                  <a:pt x="1762897" y="4530811"/>
                </a:cubicBezTo>
                <a:cubicBezTo>
                  <a:pt x="1779406" y="4533351"/>
                  <a:pt x="1795848" y="4536303"/>
                  <a:pt x="1812324" y="4539049"/>
                </a:cubicBezTo>
                <a:cubicBezTo>
                  <a:pt x="1826054" y="4547287"/>
                  <a:pt x="1838466" y="4558290"/>
                  <a:pt x="1853513" y="4563762"/>
                </a:cubicBezTo>
                <a:cubicBezTo>
                  <a:pt x="1869210" y="4569470"/>
                  <a:pt x="1886665" y="4568244"/>
                  <a:pt x="1902940" y="4572000"/>
                </a:cubicBezTo>
                <a:cubicBezTo>
                  <a:pt x="1922419" y="4576495"/>
                  <a:pt x="1941640" y="4582154"/>
                  <a:pt x="1960605" y="4588476"/>
                </a:cubicBezTo>
                <a:cubicBezTo>
                  <a:pt x="2034265" y="4613029"/>
                  <a:pt x="1969922" y="4601872"/>
                  <a:pt x="2067697" y="4621427"/>
                </a:cubicBezTo>
                <a:cubicBezTo>
                  <a:pt x="2100454" y="4627979"/>
                  <a:pt x="2134430" y="4628726"/>
                  <a:pt x="2166551" y="4637903"/>
                </a:cubicBezTo>
                <a:cubicBezTo>
                  <a:pt x="2185773" y="4643395"/>
                  <a:pt x="2204274" y="4652987"/>
                  <a:pt x="2224216" y="4654378"/>
                </a:cubicBezTo>
                <a:cubicBezTo>
                  <a:pt x="2322868" y="4661261"/>
                  <a:pt x="2421931" y="4659621"/>
                  <a:pt x="2520778" y="4662616"/>
                </a:cubicBezTo>
                <a:lnTo>
                  <a:pt x="2767913" y="4670854"/>
                </a:lnTo>
                <a:cubicBezTo>
                  <a:pt x="2868347" y="4679224"/>
                  <a:pt x="2951156" y="4690314"/>
                  <a:pt x="3056238" y="4670854"/>
                </a:cubicBezTo>
                <a:cubicBezTo>
                  <a:pt x="3071512" y="4668026"/>
                  <a:pt x="3077395" y="4648012"/>
                  <a:pt x="3089189" y="4637903"/>
                </a:cubicBezTo>
                <a:cubicBezTo>
                  <a:pt x="3108417" y="4621422"/>
                  <a:pt x="3182548" y="4563765"/>
                  <a:pt x="3212757" y="4539049"/>
                </a:cubicBezTo>
                <a:cubicBezTo>
                  <a:pt x="3229356" y="4525468"/>
                  <a:pt x="3247019" y="4513025"/>
                  <a:pt x="3262184" y="4497860"/>
                </a:cubicBezTo>
                <a:cubicBezTo>
                  <a:pt x="3273168" y="4486876"/>
                  <a:pt x="3283752" y="4475478"/>
                  <a:pt x="3295135" y="4464908"/>
                </a:cubicBezTo>
                <a:cubicBezTo>
                  <a:pt x="3322206" y="4439770"/>
                  <a:pt x="3352340" y="4417806"/>
                  <a:pt x="3377513" y="4390768"/>
                </a:cubicBezTo>
                <a:cubicBezTo>
                  <a:pt x="3426628" y="4338015"/>
                  <a:pt x="3517557" y="4226011"/>
                  <a:pt x="3517557" y="4226011"/>
                </a:cubicBezTo>
                <a:cubicBezTo>
                  <a:pt x="3586471" y="4036496"/>
                  <a:pt x="3511788" y="4234561"/>
                  <a:pt x="3591697" y="4044778"/>
                </a:cubicBezTo>
                <a:cubicBezTo>
                  <a:pt x="3600801" y="4023155"/>
                  <a:pt x="3607698" y="4000659"/>
                  <a:pt x="3616411" y="3978876"/>
                </a:cubicBezTo>
                <a:cubicBezTo>
                  <a:pt x="3624178" y="3959459"/>
                  <a:pt x="3634090" y="3940905"/>
                  <a:pt x="3641124" y="3921211"/>
                </a:cubicBezTo>
                <a:cubicBezTo>
                  <a:pt x="3668666" y="3844093"/>
                  <a:pt x="3648902" y="3886100"/>
                  <a:pt x="3665838" y="3814119"/>
                </a:cubicBezTo>
                <a:cubicBezTo>
                  <a:pt x="3673009" y="3783643"/>
                  <a:pt x="3682313" y="3753708"/>
                  <a:pt x="3690551" y="3723503"/>
                </a:cubicBezTo>
                <a:cubicBezTo>
                  <a:pt x="3711807" y="3553454"/>
                  <a:pt x="3703872" y="3635862"/>
                  <a:pt x="3715265" y="3476368"/>
                </a:cubicBezTo>
                <a:cubicBezTo>
                  <a:pt x="3709773" y="3377514"/>
                  <a:pt x="3705680" y="3278572"/>
                  <a:pt x="3698789" y="3179805"/>
                </a:cubicBezTo>
                <a:cubicBezTo>
                  <a:pt x="3697438" y="3160436"/>
                  <a:pt x="3694619" y="3141127"/>
                  <a:pt x="3690551" y="3122141"/>
                </a:cubicBezTo>
                <a:cubicBezTo>
                  <a:pt x="3663162" y="2994326"/>
                  <a:pt x="3680745" y="3145479"/>
                  <a:pt x="3624649" y="2949146"/>
                </a:cubicBezTo>
                <a:cubicBezTo>
                  <a:pt x="3619157" y="2929924"/>
                  <a:pt x="3615005" y="2910268"/>
                  <a:pt x="3608173" y="2891481"/>
                </a:cubicBezTo>
                <a:cubicBezTo>
                  <a:pt x="3603976" y="2879940"/>
                  <a:pt x="3596779" y="2869709"/>
                  <a:pt x="3591697" y="2858530"/>
                </a:cubicBezTo>
                <a:cubicBezTo>
                  <a:pt x="3546053" y="2758113"/>
                  <a:pt x="3580868" y="2835142"/>
                  <a:pt x="3558746" y="2776151"/>
                </a:cubicBezTo>
                <a:cubicBezTo>
                  <a:pt x="3553554" y="2762305"/>
                  <a:pt x="3546442" y="2749148"/>
                  <a:pt x="3542270" y="2734962"/>
                </a:cubicBezTo>
                <a:cubicBezTo>
                  <a:pt x="3532686" y="2702377"/>
                  <a:pt x="3528298" y="2668330"/>
                  <a:pt x="3517557" y="2636108"/>
                </a:cubicBezTo>
                <a:cubicBezTo>
                  <a:pt x="3512065" y="2619632"/>
                  <a:pt x="3505651" y="2603436"/>
                  <a:pt x="3501081" y="2586681"/>
                </a:cubicBezTo>
                <a:cubicBezTo>
                  <a:pt x="3496146" y="2568588"/>
                  <a:pt x="3487296" y="2512213"/>
                  <a:pt x="3484605" y="2496065"/>
                </a:cubicBezTo>
                <a:cubicBezTo>
                  <a:pt x="3487351" y="2446638"/>
                  <a:pt x="3486154" y="2396833"/>
                  <a:pt x="3492843" y="2347784"/>
                </a:cubicBezTo>
                <a:cubicBezTo>
                  <a:pt x="3494502" y="2335616"/>
                  <a:pt x="3504481" y="2326120"/>
                  <a:pt x="3509319" y="2314832"/>
                </a:cubicBezTo>
                <a:cubicBezTo>
                  <a:pt x="3512740" y="2306851"/>
                  <a:pt x="3513674" y="2297886"/>
                  <a:pt x="3517557" y="2290119"/>
                </a:cubicBezTo>
                <a:cubicBezTo>
                  <a:pt x="3524717" y="2275798"/>
                  <a:pt x="3535110" y="2263251"/>
                  <a:pt x="3542270" y="2248930"/>
                </a:cubicBezTo>
                <a:cubicBezTo>
                  <a:pt x="3548883" y="2235704"/>
                  <a:pt x="3550543" y="2220045"/>
                  <a:pt x="3558746" y="2207741"/>
                </a:cubicBezTo>
                <a:cubicBezTo>
                  <a:pt x="3568883" y="2192536"/>
                  <a:pt x="3597775" y="2167632"/>
                  <a:pt x="3616411" y="2158314"/>
                </a:cubicBezTo>
                <a:cubicBezTo>
                  <a:pt x="3624178" y="2154431"/>
                  <a:pt x="3632994" y="2153125"/>
                  <a:pt x="3641124" y="2150076"/>
                </a:cubicBezTo>
                <a:cubicBezTo>
                  <a:pt x="3654970" y="2144884"/>
                  <a:pt x="3668416" y="2138654"/>
                  <a:pt x="3682313" y="2133600"/>
                </a:cubicBezTo>
                <a:cubicBezTo>
                  <a:pt x="3728718" y="2116725"/>
                  <a:pt x="3726581" y="2122427"/>
                  <a:pt x="3764692" y="2100649"/>
                </a:cubicBezTo>
                <a:cubicBezTo>
                  <a:pt x="3773288" y="2095737"/>
                  <a:pt x="3781009" y="2089420"/>
                  <a:pt x="3789405" y="2084173"/>
                </a:cubicBezTo>
                <a:cubicBezTo>
                  <a:pt x="3840112" y="2052481"/>
                  <a:pt x="3830180" y="2064279"/>
                  <a:pt x="3880022" y="2018270"/>
                </a:cubicBezTo>
                <a:cubicBezTo>
                  <a:pt x="3899996" y="1999832"/>
                  <a:pt x="3918464" y="1979827"/>
                  <a:pt x="3937686" y="1960605"/>
                </a:cubicBezTo>
                <a:lnTo>
                  <a:pt x="3962400" y="1935892"/>
                </a:lnTo>
                <a:cubicBezTo>
                  <a:pt x="3965146" y="1919416"/>
                  <a:pt x="3964930" y="1902162"/>
                  <a:pt x="3970638" y="1886465"/>
                </a:cubicBezTo>
                <a:cubicBezTo>
                  <a:pt x="3976110" y="1871418"/>
                  <a:pt x="3987575" y="1859272"/>
                  <a:pt x="3995351" y="1845276"/>
                </a:cubicBezTo>
                <a:cubicBezTo>
                  <a:pt x="4001315" y="1834541"/>
                  <a:pt x="4005509" y="1822854"/>
                  <a:pt x="4011827" y="1812324"/>
                </a:cubicBezTo>
                <a:cubicBezTo>
                  <a:pt x="4022015" y="1795345"/>
                  <a:pt x="4044778" y="1762897"/>
                  <a:pt x="4044778" y="1762897"/>
                </a:cubicBezTo>
                <a:cubicBezTo>
                  <a:pt x="4063214" y="1670719"/>
                  <a:pt x="4037255" y="1769707"/>
                  <a:pt x="4077730" y="1688757"/>
                </a:cubicBezTo>
                <a:cubicBezTo>
                  <a:pt x="4085497" y="1673224"/>
                  <a:pt x="4088270" y="1655651"/>
                  <a:pt x="4094205" y="1639330"/>
                </a:cubicBezTo>
                <a:cubicBezTo>
                  <a:pt x="4099258" y="1625433"/>
                  <a:pt x="4106005" y="1612169"/>
                  <a:pt x="4110681" y="1598141"/>
                </a:cubicBezTo>
                <a:cubicBezTo>
                  <a:pt x="4114261" y="1587400"/>
                  <a:pt x="4116463" y="1576241"/>
                  <a:pt x="4118919" y="1565189"/>
                </a:cubicBezTo>
                <a:cubicBezTo>
                  <a:pt x="4130577" y="1512731"/>
                  <a:pt x="4128198" y="1514628"/>
                  <a:pt x="4135395" y="1449860"/>
                </a:cubicBezTo>
                <a:cubicBezTo>
                  <a:pt x="4134398" y="1443879"/>
                  <a:pt x="4127933" y="1389239"/>
                  <a:pt x="4118919" y="1375719"/>
                </a:cubicBezTo>
                <a:cubicBezTo>
                  <a:pt x="4112456" y="1366025"/>
                  <a:pt x="4101663" y="1359955"/>
                  <a:pt x="4094205" y="1351005"/>
                </a:cubicBezTo>
                <a:cubicBezTo>
                  <a:pt x="3969822" y="1201747"/>
                  <a:pt x="4088414" y="1340539"/>
                  <a:pt x="4003589" y="1227438"/>
                </a:cubicBezTo>
                <a:cubicBezTo>
                  <a:pt x="3990721" y="1210281"/>
                  <a:pt x="3974088" y="1195993"/>
                  <a:pt x="3962400" y="1178011"/>
                </a:cubicBezTo>
                <a:cubicBezTo>
                  <a:pt x="3938269" y="1140887"/>
                  <a:pt x="3921057" y="1099522"/>
                  <a:pt x="3896497" y="1062681"/>
                </a:cubicBezTo>
                <a:cubicBezTo>
                  <a:pt x="3891005" y="1054443"/>
                  <a:pt x="3884450" y="1046823"/>
                  <a:pt x="3880022" y="1037968"/>
                </a:cubicBezTo>
                <a:cubicBezTo>
                  <a:pt x="3873409" y="1024741"/>
                  <a:pt x="3869743" y="1010205"/>
                  <a:pt x="3863546" y="996778"/>
                </a:cubicBezTo>
                <a:cubicBezTo>
                  <a:pt x="3853254" y="974478"/>
                  <a:pt x="3830595" y="930876"/>
                  <a:pt x="3830595" y="930876"/>
                </a:cubicBezTo>
                <a:cubicBezTo>
                  <a:pt x="3827849" y="834768"/>
                  <a:pt x="3827042" y="738584"/>
                  <a:pt x="3822357" y="642551"/>
                </a:cubicBezTo>
                <a:cubicBezTo>
                  <a:pt x="3821543" y="625868"/>
                  <a:pt x="3821979" y="607862"/>
                  <a:pt x="3814119" y="593124"/>
                </a:cubicBezTo>
                <a:cubicBezTo>
                  <a:pt x="3799385" y="565499"/>
                  <a:pt x="3772562" y="545831"/>
                  <a:pt x="3756454" y="518984"/>
                </a:cubicBezTo>
                <a:cubicBezTo>
                  <a:pt x="3748216" y="505254"/>
                  <a:pt x="3741742" y="490298"/>
                  <a:pt x="3731740" y="477795"/>
                </a:cubicBezTo>
                <a:cubicBezTo>
                  <a:pt x="3719610" y="462633"/>
                  <a:pt x="3705403" y="449112"/>
                  <a:pt x="3690551" y="436605"/>
                </a:cubicBezTo>
                <a:cubicBezTo>
                  <a:pt x="3590972" y="352748"/>
                  <a:pt x="3548635" y="325794"/>
                  <a:pt x="3435178" y="255373"/>
                </a:cubicBezTo>
                <a:cubicBezTo>
                  <a:pt x="3402766" y="235255"/>
                  <a:pt x="3369167" y="217115"/>
                  <a:pt x="3336324" y="197708"/>
                </a:cubicBezTo>
                <a:cubicBezTo>
                  <a:pt x="3314219" y="184646"/>
                  <a:pt x="3207325" y="118886"/>
                  <a:pt x="3179805" y="107092"/>
                </a:cubicBezTo>
                <a:cubicBezTo>
                  <a:pt x="3160583" y="98854"/>
                  <a:pt x="3140845" y="91730"/>
                  <a:pt x="3122140" y="82378"/>
                </a:cubicBezTo>
                <a:cubicBezTo>
                  <a:pt x="3107819" y="75218"/>
                  <a:pt x="3095582" y="64168"/>
                  <a:pt x="3080951" y="57665"/>
                </a:cubicBezTo>
                <a:cubicBezTo>
                  <a:pt x="3070605" y="53067"/>
                  <a:pt x="3058923" y="52406"/>
                  <a:pt x="3048000" y="49427"/>
                </a:cubicBezTo>
                <a:cubicBezTo>
                  <a:pt x="3028714" y="44167"/>
                  <a:pt x="3009483" y="38695"/>
                  <a:pt x="2990335" y="32951"/>
                </a:cubicBezTo>
                <a:cubicBezTo>
                  <a:pt x="2982018" y="30456"/>
                  <a:pt x="2974229" y="25862"/>
                  <a:pt x="2965622" y="24714"/>
                </a:cubicBezTo>
                <a:cubicBezTo>
                  <a:pt x="2932846" y="20344"/>
                  <a:pt x="2899698" y="19470"/>
                  <a:pt x="2866768" y="16476"/>
                </a:cubicBezTo>
                <a:cubicBezTo>
                  <a:pt x="2779648" y="8556"/>
                  <a:pt x="2804420" y="11577"/>
                  <a:pt x="2734962" y="0"/>
                </a:cubicBezTo>
                <a:cubicBezTo>
                  <a:pt x="2680043" y="5492"/>
                  <a:pt x="2624582" y="7019"/>
                  <a:pt x="2570205" y="16476"/>
                </a:cubicBezTo>
                <a:cubicBezTo>
                  <a:pt x="2560451" y="18172"/>
                  <a:pt x="2554088" y="28039"/>
                  <a:pt x="2545492" y="32951"/>
                </a:cubicBezTo>
                <a:cubicBezTo>
                  <a:pt x="2534830" y="39044"/>
                  <a:pt x="2523202" y="43334"/>
                  <a:pt x="2512540" y="49427"/>
                </a:cubicBezTo>
                <a:cubicBezTo>
                  <a:pt x="2467825" y="74979"/>
                  <a:pt x="2508426" y="59037"/>
                  <a:pt x="2463113" y="74141"/>
                </a:cubicBezTo>
                <a:cubicBezTo>
                  <a:pt x="2416264" y="120990"/>
                  <a:pt x="2461375" y="83247"/>
                  <a:pt x="2413686" y="107092"/>
                </a:cubicBezTo>
                <a:cubicBezTo>
                  <a:pt x="2389810" y="119030"/>
                  <a:pt x="2362648" y="146590"/>
                  <a:pt x="2347784" y="164757"/>
                </a:cubicBezTo>
                <a:cubicBezTo>
                  <a:pt x="2335245" y="180082"/>
                  <a:pt x="2314832" y="214184"/>
                  <a:pt x="2314832" y="214184"/>
                </a:cubicBezTo>
                <a:cubicBezTo>
                  <a:pt x="2298022" y="281429"/>
                  <a:pt x="2300597" y="256819"/>
                  <a:pt x="2314832" y="370703"/>
                </a:cubicBezTo>
                <a:cubicBezTo>
                  <a:pt x="2315314" y="374556"/>
                  <a:pt x="2301103" y="384432"/>
                  <a:pt x="2298357" y="387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1565189" y="2273645"/>
            <a:ext cx="329514" cy="321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927653" y="2158313"/>
            <a:ext cx="145809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M. Flexor superficial dos dedos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831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027" y="279360"/>
            <a:ext cx="10758616" cy="1325563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latin typeface="Segoe Print" panose="02000600000000000000" pitchFamily="2" charset="0"/>
              </a:rPr>
              <a:t>Revisão Comentada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42304" y="4092753"/>
            <a:ext cx="872387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Segoe Print" panose="02000600000000000000" pitchFamily="2" charset="0"/>
              </a:rPr>
              <a:t>Aulas Esplancnologia</a:t>
            </a:r>
            <a:endParaRPr lang="pt-BR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027" y="279360"/>
            <a:ext cx="10758616" cy="1325563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latin typeface="Segoe Print" panose="02000600000000000000" pitchFamily="2" charset="0"/>
              </a:rPr>
              <a:t>Revisão Comentada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2550" y="1744969"/>
            <a:ext cx="8723870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Segoe Print" panose="02000600000000000000" pitchFamily="2" charset="0"/>
              </a:rPr>
              <a:t>Aula Introdução</a:t>
            </a:r>
            <a:endParaRPr lang="pt-BR" sz="2800" b="1" dirty="0">
              <a:latin typeface="Segoe Print" panose="02000600000000000000" pitchFamily="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15080" y="2918861"/>
            <a:ext cx="872387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Segoe Print" panose="02000600000000000000" pitchFamily="2" charset="0"/>
              </a:rPr>
              <a:t>Aula Aparelho Locomotor</a:t>
            </a:r>
            <a:endParaRPr lang="pt-BR" sz="2800" b="1" dirty="0">
              <a:latin typeface="Segoe Print" panose="02000600000000000000" pitchFamily="2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42304" y="4092753"/>
            <a:ext cx="872387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Segoe Print" panose="02000600000000000000" pitchFamily="2" charset="0"/>
              </a:rPr>
              <a:t>Aulas Esplancnologia</a:t>
            </a:r>
            <a:endParaRPr lang="pt-BR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02691" y="196656"/>
            <a:ext cx="8715372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0000"/>
                </a:solidFill>
              </a:rPr>
              <a:t>QUESTÃO 8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pt-BR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partir do desenho abaixo, explique a 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grande circula</a:t>
            </a:r>
            <a:r>
              <a:rPr lang="pt-BR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ão </a:t>
            </a:r>
            <a:r>
              <a:rPr lang="pt-BR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(origem, t</a:t>
            </a:r>
            <a:r>
              <a:rPr lang="pt-BR" sz="1600" b="1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pt-BR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rmino e fun</a:t>
            </a:r>
            <a:r>
              <a:rPr lang="pt-BR" sz="1600" b="1" dirty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pt-BR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ão).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52601" y="3320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AutoShape 11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1" name="AutoShape 13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3" name="AutoShape 15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5" name="AutoShape 17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7" name="AutoShape 19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9" name="AutoShape 21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3" descr="Resultado de imagem para vasos da base do coraç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1739241"/>
            <a:ext cx="3910449" cy="50552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6499654" y="2364259"/>
            <a:ext cx="184527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Segoe Print" panose="02000600000000000000" pitchFamily="2" charset="0"/>
              </a:rPr>
              <a:t>Origem: VE</a:t>
            </a:r>
          </a:p>
          <a:p>
            <a:pPr algn="ctr"/>
            <a:r>
              <a:rPr lang="pt-BR" dirty="0" smtClean="0">
                <a:latin typeface="Segoe Print" panose="02000600000000000000" pitchFamily="2" charset="0"/>
              </a:rPr>
              <a:t>Término: AD</a:t>
            </a:r>
            <a:endParaRPr lang="pt-BR" dirty="0">
              <a:latin typeface="Segoe Print" panose="02000600000000000000" pitchFamily="2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637900" y="5066272"/>
            <a:ext cx="889687" cy="70845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681418" y="4221885"/>
            <a:ext cx="889687" cy="70845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/>
          <p:cNvSpPr/>
          <p:nvPr/>
        </p:nvSpPr>
        <p:spPr>
          <a:xfrm>
            <a:off x="2883243" y="4308389"/>
            <a:ext cx="642552" cy="520946"/>
          </a:xfrm>
          <a:custGeom>
            <a:avLst/>
            <a:gdLst>
              <a:gd name="connsiteX0" fmla="*/ 90616 w 642552"/>
              <a:gd name="connsiteY0" fmla="*/ 148281 h 520946"/>
              <a:gd name="connsiteX1" fmla="*/ 90616 w 642552"/>
              <a:gd name="connsiteY1" fmla="*/ 148281 h 520946"/>
              <a:gd name="connsiteX2" fmla="*/ 65903 w 642552"/>
              <a:gd name="connsiteY2" fmla="*/ 420130 h 520946"/>
              <a:gd name="connsiteX3" fmla="*/ 74141 w 642552"/>
              <a:gd name="connsiteY3" fmla="*/ 444843 h 520946"/>
              <a:gd name="connsiteX4" fmla="*/ 148281 w 642552"/>
              <a:gd name="connsiteY4" fmla="*/ 469557 h 520946"/>
              <a:gd name="connsiteX5" fmla="*/ 172995 w 642552"/>
              <a:gd name="connsiteY5" fmla="*/ 486033 h 520946"/>
              <a:gd name="connsiteX6" fmla="*/ 345989 w 642552"/>
              <a:gd name="connsiteY6" fmla="*/ 502508 h 520946"/>
              <a:gd name="connsiteX7" fmla="*/ 510746 w 642552"/>
              <a:gd name="connsiteY7" fmla="*/ 510746 h 520946"/>
              <a:gd name="connsiteX8" fmla="*/ 560173 w 642552"/>
              <a:gd name="connsiteY8" fmla="*/ 477795 h 520946"/>
              <a:gd name="connsiteX9" fmla="*/ 584887 w 642552"/>
              <a:gd name="connsiteY9" fmla="*/ 461319 h 520946"/>
              <a:gd name="connsiteX10" fmla="*/ 609600 w 642552"/>
              <a:gd name="connsiteY10" fmla="*/ 436606 h 520946"/>
              <a:gd name="connsiteX11" fmla="*/ 617838 w 642552"/>
              <a:gd name="connsiteY11" fmla="*/ 411892 h 520946"/>
              <a:gd name="connsiteX12" fmla="*/ 642552 w 642552"/>
              <a:gd name="connsiteY12" fmla="*/ 362465 h 520946"/>
              <a:gd name="connsiteX13" fmla="*/ 617838 w 642552"/>
              <a:gd name="connsiteY13" fmla="*/ 222422 h 520946"/>
              <a:gd name="connsiteX14" fmla="*/ 601362 w 642552"/>
              <a:gd name="connsiteY14" fmla="*/ 197708 h 520946"/>
              <a:gd name="connsiteX15" fmla="*/ 584887 w 642552"/>
              <a:gd name="connsiteY15" fmla="*/ 148281 h 520946"/>
              <a:gd name="connsiteX16" fmla="*/ 551935 w 642552"/>
              <a:gd name="connsiteY16" fmla="*/ 98854 h 520946"/>
              <a:gd name="connsiteX17" fmla="*/ 477795 w 642552"/>
              <a:gd name="connsiteY17" fmla="*/ 57665 h 520946"/>
              <a:gd name="connsiteX18" fmla="*/ 453081 w 642552"/>
              <a:gd name="connsiteY18" fmla="*/ 32952 h 520946"/>
              <a:gd name="connsiteX19" fmla="*/ 387179 w 642552"/>
              <a:gd name="connsiteY19" fmla="*/ 16476 h 520946"/>
              <a:gd name="connsiteX20" fmla="*/ 247135 w 642552"/>
              <a:gd name="connsiteY20" fmla="*/ 0 h 520946"/>
              <a:gd name="connsiteX21" fmla="*/ 140043 w 642552"/>
              <a:gd name="connsiteY21" fmla="*/ 8238 h 520946"/>
              <a:gd name="connsiteX22" fmla="*/ 115330 w 642552"/>
              <a:gd name="connsiteY22" fmla="*/ 24714 h 520946"/>
              <a:gd name="connsiteX23" fmla="*/ 90616 w 642552"/>
              <a:gd name="connsiteY23" fmla="*/ 123568 h 520946"/>
              <a:gd name="connsiteX24" fmla="*/ 82379 w 642552"/>
              <a:gd name="connsiteY24" fmla="*/ 197708 h 520946"/>
              <a:gd name="connsiteX25" fmla="*/ 32952 w 642552"/>
              <a:gd name="connsiteY25" fmla="*/ 214184 h 520946"/>
              <a:gd name="connsiteX26" fmla="*/ 8238 w 642552"/>
              <a:gd name="connsiteY26" fmla="*/ 230660 h 520946"/>
              <a:gd name="connsiteX27" fmla="*/ 0 w 642552"/>
              <a:gd name="connsiteY27" fmla="*/ 255373 h 520946"/>
              <a:gd name="connsiteX28" fmla="*/ 8238 w 642552"/>
              <a:gd name="connsiteY28" fmla="*/ 321276 h 520946"/>
              <a:gd name="connsiteX29" fmla="*/ 41189 w 642552"/>
              <a:gd name="connsiteY29" fmla="*/ 395416 h 520946"/>
              <a:gd name="connsiteX30" fmla="*/ 74141 w 642552"/>
              <a:gd name="connsiteY30" fmla="*/ 411892 h 520946"/>
              <a:gd name="connsiteX31" fmla="*/ 74141 w 642552"/>
              <a:gd name="connsiteY31" fmla="*/ 411892 h 520946"/>
              <a:gd name="connsiteX32" fmla="*/ 32952 w 642552"/>
              <a:gd name="connsiteY32" fmla="*/ 321276 h 52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2552" h="520946">
                <a:moveTo>
                  <a:pt x="90616" y="148281"/>
                </a:moveTo>
                <a:lnTo>
                  <a:pt x="90616" y="148281"/>
                </a:lnTo>
                <a:cubicBezTo>
                  <a:pt x="29206" y="271103"/>
                  <a:pt x="50345" y="202320"/>
                  <a:pt x="65903" y="420130"/>
                </a:cubicBezTo>
                <a:cubicBezTo>
                  <a:pt x="66522" y="428791"/>
                  <a:pt x="67075" y="439796"/>
                  <a:pt x="74141" y="444843"/>
                </a:cubicBezTo>
                <a:cubicBezTo>
                  <a:pt x="247142" y="568415"/>
                  <a:pt x="49425" y="403653"/>
                  <a:pt x="148281" y="469557"/>
                </a:cubicBezTo>
                <a:cubicBezTo>
                  <a:pt x="156519" y="475049"/>
                  <a:pt x="163229" y="484405"/>
                  <a:pt x="172995" y="486033"/>
                </a:cubicBezTo>
                <a:cubicBezTo>
                  <a:pt x="230132" y="495556"/>
                  <a:pt x="345989" y="502508"/>
                  <a:pt x="345989" y="502508"/>
                </a:cubicBezTo>
                <a:cubicBezTo>
                  <a:pt x="431979" y="531172"/>
                  <a:pt x="378093" y="520221"/>
                  <a:pt x="510746" y="510746"/>
                </a:cubicBezTo>
                <a:lnTo>
                  <a:pt x="560173" y="477795"/>
                </a:lnTo>
                <a:cubicBezTo>
                  <a:pt x="568411" y="472303"/>
                  <a:pt x="577886" y="468320"/>
                  <a:pt x="584887" y="461319"/>
                </a:cubicBezTo>
                <a:lnTo>
                  <a:pt x="609600" y="436606"/>
                </a:lnTo>
                <a:cubicBezTo>
                  <a:pt x="612346" y="428368"/>
                  <a:pt x="613955" y="419659"/>
                  <a:pt x="617838" y="411892"/>
                </a:cubicBezTo>
                <a:cubicBezTo>
                  <a:pt x="649777" y="348014"/>
                  <a:pt x="621845" y="424585"/>
                  <a:pt x="642552" y="362465"/>
                </a:cubicBezTo>
                <a:cubicBezTo>
                  <a:pt x="639930" y="333619"/>
                  <a:pt x="639789" y="255349"/>
                  <a:pt x="617838" y="222422"/>
                </a:cubicBezTo>
                <a:lnTo>
                  <a:pt x="601362" y="197708"/>
                </a:lnTo>
                <a:cubicBezTo>
                  <a:pt x="595870" y="181232"/>
                  <a:pt x="594521" y="162731"/>
                  <a:pt x="584887" y="148281"/>
                </a:cubicBezTo>
                <a:cubicBezTo>
                  <a:pt x="573903" y="131805"/>
                  <a:pt x="568411" y="109838"/>
                  <a:pt x="551935" y="98854"/>
                </a:cubicBezTo>
                <a:cubicBezTo>
                  <a:pt x="495283" y="61086"/>
                  <a:pt x="521293" y="72165"/>
                  <a:pt x="477795" y="57665"/>
                </a:cubicBezTo>
                <a:cubicBezTo>
                  <a:pt x="469557" y="49427"/>
                  <a:pt x="463687" y="37773"/>
                  <a:pt x="453081" y="32952"/>
                </a:cubicBezTo>
                <a:cubicBezTo>
                  <a:pt x="432467" y="23582"/>
                  <a:pt x="408660" y="23636"/>
                  <a:pt x="387179" y="16476"/>
                </a:cubicBezTo>
                <a:cubicBezTo>
                  <a:pt x="325902" y="-3950"/>
                  <a:pt x="371127" y="8857"/>
                  <a:pt x="247135" y="0"/>
                </a:cubicBezTo>
                <a:cubicBezTo>
                  <a:pt x="211438" y="2746"/>
                  <a:pt x="175233" y="1640"/>
                  <a:pt x="140043" y="8238"/>
                </a:cubicBezTo>
                <a:cubicBezTo>
                  <a:pt x="130312" y="10063"/>
                  <a:pt x="120577" y="16318"/>
                  <a:pt x="115330" y="24714"/>
                </a:cubicBezTo>
                <a:cubicBezTo>
                  <a:pt x="101667" y="46574"/>
                  <a:pt x="93923" y="98763"/>
                  <a:pt x="90616" y="123568"/>
                </a:cubicBezTo>
                <a:cubicBezTo>
                  <a:pt x="87330" y="148215"/>
                  <a:pt x="95728" y="176730"/>
                  <a:pt x="82379" y="197708"/>
                </a:cubicBezTo>
                <a:cubicBezTo>
                  <a:pt x="73055" y="212360"/>
                  <a:pt x="47402" y="204551"/>
                  <a:pt x="32952" y="214184"/>
                </a:cubicBezTo>
                <a:lnTo>
                  <a:pt x="8238" y="230660"/>
                </a:lnTo>
                <a:cubicBezTo>
                  <a:pt x="5492" y="238898"/>
                  <a:pt x="0" y="246690"/>
                  <a:pt x="0" y="255373"/>
                </a:cubicBezTo>
                <a:cubicBezTo>
                  <a:pt x="0" y="277512"/>
                  <a:pt x="3599" y="299629"/>
                  <a:pt x="8238" y="321276"/>
                </a:cubicBezTo>
                <a:cubicBezTo>
                  <a:pt x="12687" y="342037"/>
                  <a:pt x="23722" y="377949"/>
                  <a:pt x="41189" y="395416"/>
                </a:cubicBezTo>
                <a:cubicBezTo>
                  <a:pt x="59188" y="413415"/>
                  <a:pt x="58498" y="411892"/>
                  <a:pt x="74141" y="411892"/>
                </a:cubicBezTo>
                <a:lnTo>
                  <a:pt x="74141" y="411892"/>
                </a:lnTo>
                <a:lnTo>
                  <a:pt x="32952" y="321276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1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8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A </a:t>
            </a:r>
            <a:r>
              <a:rPr lang="pt-BR" sz="1400" u="sng" dirty="0" smtClean="0"/>
              <a:t>grande circulação </a:t>
            </a:r>
            <a:r>
              <a:rPr lang="pt-BR" sz="1400" dirty="0" smtClean="0"/>
              <a:t>tem início no VENTRÍCULO ESQUERDO através da aorta que bombeia o sangue arterial a todos os tecidos do corpo humano e retorna venoso AO ÁTRIO DIREITO pelas veias cava superior e inferior.</a:t>
            </a:r>
          </a:p>
          <a:p>
            <a:pPr marL="457200" lvl="1" indent="0" algn="just">
              <a:buNone/>
            </a:pPr>
            <a:r>
              <a:rPr lang="pt-BR" sz="1400" u="sng" dirty="0" smtClean="0"/>
              <a:t>Função</a:t>
            </a:r>
            <a:r>
              <a:rPr lang="pt-BR" sz="1400" dirty="0" smtClean="0"/>
              <a:t>: oxigenação dos tecidos do corpo humano.</a:t>
            </a:r>
            <a:endParaRPr lang="pt-BR" sz="1400" dirty="0"/>
          </a:p>
        </p:txBody>
      </p:sp>
      <p:pic>
        <p:nvPicPr>
          <p:cNvPr id="10" name="Picture 3" descr="Resultado de imagem para vasos da base do coraç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79" y="2137007"/>
            <a:ext cx="3229434" cy="41748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2693773" y="4959178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3809" y="4296032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955428" y="4308389"/>
            <a:ext cx="486223" cy="461319"/>
          </a:xfrm>
          <a:custGeom>
            <a:avLst/>
            <a:gdLst>
              <a:gd name="connsiteX0" fmla="*/ 49588 w 486223"/>
              <a:gd name="connsiteY0" fmla="*/ 90616 h 461319"/>
              <a:gd name="connsiteX1" fmla="*/ 49588 w 486223"/>
              <a:gd name="connsiteY1" fmla="*/ 90616 h 461319"/>
              <a:gd name="connsiteX2" fmla="*/ 8399 w 486223"/>
              <a:gd name="connsiteY2" fmla="*/ 148281 h 461319"/>
              <a:gd name="connsiteX3" fmla="*/ 161 w 486223"/>
              <a:gd name="connsiteY3" fmla="*/ 181233 h 461319"/>
              <a:gd name="connsiteX4" fmla="*/ 16637 w 486223"/>
              <a:gd name="connsiteY4" fmla="*/ 329514 h 461319"/>
              <a:gd name="connsiteX5" fmla="*/ 33113 w 486223"/>
              <a:gd name="connsiteY5" fmla="*/ 354227 h 461319"/>
              <a:gd name="connsiteX6" fmla="*/ 57826 w 486223"/>
              <a:gd name="connsiteY6" fmla="*/ 370703 h 461319"/>
              <a:gd name="connsiteX7" fmla="*/ 74302 w 486223"/>
              <a:gd name="connsiteY7" fmla="*/ 395416 h 461319"/>
              <a:gd name="connsiteX8" fmla="*/ 123729 w 486223"/>
              <a:gd name="connsiteY8" fmla="*/ 411892 h 461319"/>
              <a:gd name="connsiteX9" fmla="*/ 148442 w 486223"/>
              <a:gd name="connsiteY9" fmla="*/ 420130 h 461319"/>
              <a:gd name="connsiteX10" fmla="*/ 173156 w 486223"/>
              <a:gd name="connsiteY10" fmla="*/ 428368 h 461319"/>
              <a:gd name="connsiteX11" fmla="*/ 197869 w 486223"/>
              <a:gd name="connsiteY11" fmla="*/ 444843 h 461319"/>
              <a:gd name="connsiteX12" fmla="*/ 247296 w 486223"/>
              <a:gd name="connsiteY12" fmla="*/ 461319 h 461319"/>
              <a:gd name="connsiteX13" fmla="*/ 387340 w 486223"/>
              <a:gd name="connsiteY13" fmla="*/ 444843 h 461319"/>
              <a:gd name="connsiteX14" fmla="*/ 436767 w 486223"/>
              <a:gd name="connsiteY14" fmla="*/ 428368 h 461319"/>
              <a:gd name="connsiteX15" fmla="*/ 461480 w 486223"/>
              <a:gd name="connsiteY15" fmla="*/ 420130 h 461319"/>
              <a:gd name="connsiteX16" fmla="*/ 477956 w 486223"/>
              <a:gd name="connsiteY16" fmla="*/ 395416 h 461319"/>
              <a:gd name="connsiteX17" fmla="*/ 477956 w 486223"/>
              <a:gd name="connsiteY17" fmla="*/ 288325 h 461319"/>
              <a:gd name="connsiteX18" fmla="*/ 469718 w 486223"/>
              <a:gd name="connsiteY18" fmla="*/ 255373 h 461319"/>
              <a:gd name="connsiteX19" fmla="*/ 453242 w 486223"/>
              <a:gd name="connsiteY19" fmla="*/ 205946 h 461319"/>
              <a:gd name="connsiteX20" fmla="*/ 436767 w 486223"/>
              <a:gd name="connsiteY20" fmla="*/ 181233 h 461319"/>
              <a:gd name="connsiteX21" fmla="*/ 420291 w 486223"/>
              <a:gd name="connsiteY21" fmla="*/ 131806 h 461319"/>
              <a:gd name="connsiteX22" fmla="*/ 403815 w 486223"/>
              <a:gd name="connsiteY22" fmla="*/ 107092 h 461319"/>
              <a:gd name="connsiteX23" fmla="*/ 370864 w 486223"/>
              <a:gd name="connsiteY23" fmla="*/ 32952 h 461319"/>
              <a:gd name="connsiteX24" fmla="*/ 321437 w 486223"/>
              <a:gd name="connsiteY24" fmla="*/ 16476 h 461319"/>
              <a:gd name="connsiteX25" fmla="*/ 263772 w 486223"/>
              <a:gd name="connsiteY25" fmla="*/ 0 h 461319"/>
              <a:gd name="connsiteX26" fmla="*/ 107253 w 486223"/>
              <a:gd name="connsiteY26" fmla="*/ 8238 h 461319"/>
              <a:gd name="connsiteX27" fmla="*/ 82540 w 486223"/>
              <a:gd name="connsiteY27" fmla="*/ 16476 h 461319"/>
              <a:gd name="connsiteX28" fmla="*/ 41350 w 486223"/>
              <a:gd name="connsiteY28" fmla="*/ 49427 h 461319"/>
              <a:gd name="connsiteX29" fmla="*/ 16637 w 486223"/>
              <a:gd name="connsiteY29" fmla="*/ 98854 h 461319"/>
              <a:gd name="connsiteX30" fmla="*/ 49588 w 486223"/>
              <a:gd name="connsiteY30" fmla="*/ 90616 h 4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6223" h="461319">
                <a:moveTo>
                  <a:pt x="49588" y="90616"/>
                </a:moveTo>
                <a:lnTo>
                  <a:pt x="49588" y="90616"/>
                </a:lnTo>
                <a:cubicBezTo>
                  <a:pt x="35858" y="109838"/>
                  <a:pt x="19710" y="127544"/>
                  <a:pt x="8399" y="148281"/>
                </a:cubicBezTo>
                <a:cubicBezTo>
                  <a:pt x="2977" y="158221"/>
                  <a:pt x="161" y="169911"/>
                  <a:pt x="161" y="181233"/>
                </a:cubicBezTo>
                <a:cubicBezTo>
                  <a:pt x="161" y="194611"/>
                  <a:pt x="-2801" y="290640"/>
                  <a:pt x="16637" y="329514"/>
                </a:cubicBezTo>
                <a:cubicBezTo>
                  <a:pt x="21065" y="338369"/>
                  <a:pt x="26112" y="347226"/>
                  <a:pt x="33113" y="354227"/>
                </a:cubicBezTo>
                <a:cubicBezTo>
                  <a:pt x="40114" y="361228"/>
                  <a:pt x="49588" y="365211"/>
                  <a:pt x="57826" y="370703"/>
                </a:cubicBezTo>
                <a:cubicBezTo>
                  <a:pt x="63318" y="378941"/>
                  <a:pt x="65906" y="390169"/>
                  <a:pt x="74302" y="395416"/>
                </a:cubicBezTo>
                <a:cubicBezTo>
                  <a:pt x="89029" y="404620"/>
                  <a:pt x="107253" y="406400"/>
                  <a:pt x="123729" y="411892"/>
                </a:cubicBezTo>
                <a:lnTo>
                  <a:pt x="148442" y="420130"/>
                </a:lnTo>
                <a:cubicBezTo>
                  <a:pt x="156680" y="422876"/>
                  <a:pt x="165931" y="423551"/>
                  <a:pt x="173156" y="428368"/>
                </a:cubicBezTo>
                <a:cubicBezTo>
                  <a:pt x="181394" y="433860"/>
                  <a:pt x="188822" y="440822"/>
                  <a:pt x="197869" y="444843"/>
                </a:cubicBezTo>
                <a:cubicBezTo>
                  <a:pt x="213739" y="451896"/>
                  <a:pt x="247296" y="461319"/>
                  <a:pt x="247296" y="461319"/>
                </a:cubicBezTo>
                <a:cubicBezTo>
                  <a:pt x="317709" y="455903"/>
                  <a:pt x="334823" y="460598"/>
                  <a:pt x="387340" y="444843"/>
                </a:cubicBezTo>
                <a:cubicBezTo>
                  <a:pt x="403974" y="439853"/>
                  <a:pt x="420291" y="433860"/>
                  <a:pt x="436767" y="428368"/>
                </a:cubicBezTo>
                <a:lnTo>
                  <a:pt x="461480" y="420130"/>
                </a:lnTo>
                <a:cubicBezTo>
                  <a:pt x="466972" y="411892"/>
                  <a:pt x="474825" y="404809"/>
                  <a:pt x="477956" y="395416"/>
                </a:cubicBezTo>
                <a:cubicBezTo>
                  <a:pt x="491811" y="353851"/>
                  <a:pt x="485737" y="331121"/>
                  <a:pt x="477956" y="288325"/>
                </a:cubicBezTo>
                <a:cubicBezTo>
                  <a:pt x="475931" y="277186"/>
                  <a:pt x="472971" y="266218"/>
                  <a:pt x="469718" y="255373"/>
                </a:cubicBezTo>
                <a:cubicBezTo>
                  <a:pt x="464728" y="238739"/>
                  <a:pt x="462875" y="220396"/>
                  <a:pt x="453242" y="205946"/>
                </a:cubicBezTo>
                <a:cubicBezTo>
                  <a:pt x="447750" y="197708"/>
                  <a:pt x="440788" y="190280"/>
                  <a:pt x="436767" y="181233"/>
                </a:cubicBezTo>
                <a:cubicBezTo>
                  <a:pt x="429714" y="165363"/>
                  <a:pt x="429924" y="146256"/>
                  <a:pt x="420291" y="131806"/>
                </a:cubicBezTo>
                <a:cubicBezTo>
                  <a:pt x="414799" y="123568"/>
                  <a:pt x="407836" y="116140"/>
                  <a:pt x="403815" y="107092"/>
                </a:cubicBezTo>
                <a:cubicBezTo>
                  <a:pt x="399819" y="98100"/>
                  <a:pt x="388075" y="43709"/>
                  <a:pt x="370864" y="32952"/>
                </a:cubicBezTo>
                <a:cubicBezTo>
                  <a:pt x="356137" y="23748"/>
                  <a:pt x="338285" y="20688"/>
                  <a:pt x="321437" y="16476"/>
                </a:cubicBezTo>
                <a:cubicBezTo>
                  <a:pt x="280062" y="6132"/>
                  <a:pt x="299227" y="11818"/>
                  <a:pt x="263772" y="0"/>
                </a:cubicBezTo>
                <a:cubicBezTo>
                  <a:pt x="211599" y="2746"/>
                  <a:pt x="159284" y="3508"/>
                  <a:pt x="107253" y="8238"/>
                </a:cubicBezTo>
                <a:cubicBezTo>
                  <a:pt x="98605" y="9024"/>
                  <a:pt x="89321" y="11052"/>
                  <a:pt x="82540" y="16476"/>
                </a:cubicBezTo>
                <a:cubicBezTo>
                  <a:pt x="29310" y="59060"/>
                  <a:pt x="103468" y="28721"/>
                  <a:pt x="41350" y="49427"/>
                </a:cubicBezTo>
                <a:cubicBezTo>
                  <a:pt x="34650" y="69529"/>
                  <a:pt x="32608" y="82884"/>
                  <a:pt x="16637" y="98854"/>
                </a:cubicBezTo>
                <a:cubicBezTo>
                  <a:pt x="14695" y="100796"/>
                  <a:pt x="44096" y="91989"/>
                  <a:pt x="49588" y="9061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6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85498"/>
            <a:ext cx="7028936" cy="5271702"/>
          </a:xfrm>
        </p:spPr>
      </p:pic>
      <p:sp>
        <p:nvSpPr>
          <p:cNvPr id="5" name="Retângulo 4"/>
          <p:cNvSpPr/>
          <p:nvPr/>
        </p:nvSpPr>
        <p:spPr>
          <a:xfrm>
            <a:off x="1631504" y="188640"/>
            <a:ext cx="482453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rgbClr val="FF0000"/>
                </a:solidFill>
              </a:rPr>
              <a:t> QUESTÃO </a:t>
            </a:r>
            <a:r>
              <a:rPr lang="pt-BR" b="1" dirty="0" smtClean="0">
                <a:solidFill>
                  <a:srgbClr val="FF0000"/>
                </a:solidFill>
              </a:rPr>
              <a:t>9</a:t>
            </a:r>
            <a:endParaRPr lang="pt-BR" b="1" dirty="0">
              <a:solidFill>
                <a:srgbClr val="FF0000"/>
              </a:solidFill>
            </a:endParaRPr>
          </a:p>
          <a:p>
            <a:pPr lvl="0" algn="ctr"/>
            <a:r>
              <a:rPr lang="pt-BR" b="1" dirty="0" smtClean="0"/>
              <a:t>A. Cite </a:t>
            </a:r>
            <a:r>
              <a:rPr lang="pt-BR" b="1" dirty="0"/>
              <a:t>quais são os </a:t>
            </a:r>
            <a:r>
              <a:rPr lang="pt-BR" b="1" dirty="0" smtClean="0"/>
              <a:t>órgãos do canal alimentar.</a:t>
            </a:r>
            <a:endParaRPr lang="pt-BR" b="1" dirty="0"/>
          </a:p>
        </p:txBody>
      </p:sp>
      <p:pic>
        <p:nvPicPr>
          <p:cNvPr id="11" name="Picture 4" descr="show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36" y="2776813"/>
            <a:ext cx="4296959" cy="26657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a livre 3"/>
          <p:cNvSpPr/>
          <p:nvPr/>
        </p:nvSpPr>
        <p:spPr>
          <a:xfrm>
            <a:off x="5428735" y="3665838"/>
            <a:ext cx="5110930" cy="3056238"/>
          </a:xfrm>
          <a:custGeom>
            <a:avLst/>
            <a:gdLst>
              <a:gd name="connsiteX0" fmla="*/ 1944130 w 5110930"/>
              <a:gd name="connsiteY0" fmla="*/ 551935 h 3056238"/>
              <a:gd name="connsiteX1" fmla="*/ 1944130 w 5110930"/>
              <a:gd name="connsiteY1" fmla="*/ 551935 h 3056238"/>
              <a:gd name="connsiteX2" fmla="*/ 1935892 w 5110930"/>
              <a:gd name="connsiteY2" fmla="*/ 716692 h 3056238"/>
              <a:gd name="connsiteX3" fmla="*/ 1919416 w 5110930"/>
              <a:gd name="connsiteY3" fmla="*/ 766119 h 3056238"/>
              <a:gd name="connsiteX4" fmla="*/ 1902941 w 5110930"/>
              <a:gd name="connsiteY4" fmla="*/ 815546 h 3056238"/>
              <a:gd name="connsiteX5" fmla="*/ 1886465 w 5110930"/>
              <a:gd name="connsiteY5" fmla="*/ 840259 h 3056238"/>
              <a:gd name="connsiteX6" fmla="*/ 1869989 w 5110930"/>
              <a:gd name="connsiteY6" fmla="*/ 889686 h 3056238"/>
              <a:gd name="connsiteX7" fmla="*/ 1853514 w 5110930"/>
              <a:gd name="connsiteY7" fmla="*/ 947351 h 3056238"/>
              <a:gd name="connsiteX8" fmla="*/ 1845276 w 5110930"/>
              <a:gd name="connsiteY8" fmla="*/ 996778 h 3056238"/>
              <a:gd name="connsiteX9" fmla="*/ 1837038 w 5110930"/>
              <a:gd name="connsiteY9" fmla="*/ 1037967 h 3056238"/>
              <a:gd name="connsiteX10" fmla="*/ 1861751 w 5110930"/>
              <a:gd name="connsiteY10" fmla="*/ 1235676 h 3056238"/>
              <a:gd name="connsiteX11" fmla="*/ 1878227 w 5110930"/>
              <a:gd name="connsiteY11" fmla="*/ 1260389 h 3056238"/>
              <a:gd name="connsiteX12" fmla="*/ 1919416 w 5110930"/>
              <a:gd name="connsiteY12" fmla="*/ 1383957 h 3056238"/>
              <a:gd name="connsiteX13" fmla="*/ 1935892 w 5110930"/>
              <a:gd name="connsiteY13" fmla="*/ 1433384 h 3056238"/>
              <a:gd name="connsiteX14" fmla="*/ 1944130 w 5110930"/>
              <a:gd name="connsiteY14" fmla="*/ 1458097 h 3056238"/>
              <a:gd name="connsiteX15" fmla="*/ 1952368 w 5110930"/>
              <a:gd name="connsiteY15" fmla="*/ 1507524 h 3056238"/>
              <a:gd name="connsiteX16" fmla="*/ 1968843 w 5110930"/>
              <a:gd name="connsiteY16" fmla="*/ 1927654 h 3056238"/>
              <a:gd name="connsiteX17" fmla="*/ 1985319 w 5110930"/>
              <a:gd name="connsiteY17" fmla="*/ 1977081 h 3056238"/>
              <a:gd name="connsiteX18" fmla="*/ 1993557 w 5110930"/>
              <a:gd name="connsiteY18" fmla="*/ 2001794 h 3056238"/>
              <a:gd name="connsiteX19" fmla="*/ 2010033 w 5110930"/>
              <a:gd name="connsiteY19" fmla="*/ 2026508 h 3056238"/>
              <a:gd name="connsiteX20" fmla="*/ 2026508 w 5110930"/>
              <a:gd name="connsiteY20" fmla="*/ 2075935 h 3056238"/>
              <a:gd name="connsiteX21" fmla="*/ 2034746 w 5110930"/>
              <a:gd name="connsiteY21" fmla="*/ 2100648 h 3056238"/>
              <a:gd name="connsiteX22" fmla="*/ 2051222 w 5110930"/>
              <a:gd name="connsiteY22" fmla="*/ 2125362 h 3056238"/>
              <a:gd name="connsiteX23" fmla="*/ 2067697 w 5110930"/>
              <a:gd name="connsiteY23" fmla="*/ 2174789 h 3056238"/>
              <a:gd name="connsiteX24" fmla="*/ 2084173 w 5110930"/>
              <a:gd name="connsiteY24" fmla="*/ 2224216 h 3056238"/>
              <a:gd name="connsiteX25" fmla="*/ 2092411 w 5110930"/>
              <a:gd name="connsiteY25" fmla="*/ 2248930 h 3056238"/>
              <a:gd name="connsiteX26" fmla="*/ 2108887 w 5110930"/>
              <a:gd name="connsiteY26" fmla="*/ 2273643 h 3056238"/>
              <a:gd name="connsiteX27" fmla="*/ 2150076 w 5110930"/>
              <a:gd name="connsiteY27" fmla="*/ 2347784 h 3056238"/>
              <a:gd name="connsiteX28" fmla="*/ 2183027 w 5110930"/>
              <a:gd name="connsiteY28" fmla="*/ 2397211 h 3056238"/>
              <a:gd name="connsiteX29" fmla="*/ 2207741 w 5110930"/>
              <a:gd name="connsiteY29" fmla="*/ 2405448 h 3056238"/>
              <a:gd name="connsiteX30" fmla="*/ 2248930 w 5110930"/>
              <a:gd name="connsiteY30" fmla="*/ 2446638 h 3056238"/>
              <a:gd name="connsiteX31" fmla="*/ 2273643 w 5110930"/>
              <a:gd name="connsiteY31" fmla="*/ 2454876 h 3056238"/>
              <a:gd name="connsiteX32" fmla="*/ 2323070 w 5110930"/>
              <a:gd name="connsiteY32" fmla="*/ 2487827 h 3056238"/>
              <a:gd name="connsiteX33" fmla="*/ 2487827 w 5110930"/>
              <a:gd name="connsiteY33" fmla="*/ 2512540 h 3056238"/>
              <a:gd name="connsiteX34" fmla="*/ 2982097 w 5110930"/>
              <a:gd name="connsiteY34" fmla="*/ 2504303 h 3056238"/>
              <a:gd name="connsiteX35" fmla="*/ 3056238 w 5110930"/>
              <a:gd name="connsiteY35" fmla="*/ 2471351 h 3056238"/>
              <a:gd name="connsiteX36" fmla="*/ 3080951 w 5110930"/>
              <a:gd name="connsiteY36" fmla="*/ 2463113 h 3056238"/>
              <a:gd name="connsiteX37" fmla="*/ 3130379 w 5110930"/>
              <a:gd name="connsiteY37" fmla="*/ 2487827 h 3056238"/>
              <a:gd name="connsiteX38" fmla="*/ 3146854 w 5110930"/>
              <a:gd name="connsiteY38" fmla="*/ 2512540 h 3056238"/>
              <a:gd name="connsiteX39" fmla="*/ 3188043 w 5110930"/>
              <a:gd name="connsiteY39" fmla="*/ 2529016 h 3056238"/>
              <a:gd name="connsiteX40" fmla="*/ 3245708 w 5110930"/>
              <a:gd name="connsiteY40" fmla="*/ 2561967 h 3056238"/>
              <a:gd name="connsiteX41" fmla="*/ 3295135 w 5110930"/>
              <a:gd name="connsiteY41" fmla="*/ 2594919 h 3056238"/>
              <a:gd name="connsiteX42" fmla="*/ 3336324 w 5110930"/>
              <a:gd name="connsiteY42" fmla="*/ 2603157 h 3056238"/>
              <a:gd name="connsiteX43" fmla="*/ 3361038 w 5110930"/>
              <a:gd name="connsiteY43" fmla="*/ 2611394 h 3056238"/>
              <a:gd name="connsiteX44" fmla="*/ 3402227 w 5110930"/>
              <a:gd name="connsiteY44" fmla="*/ 2619632 h 3056238"/>
              <a:gd name="connsiteX45" fmla="*/ 3426941 w 5110930"/>
              <a:gd name="connsiteY45" fmla="*/ 2627870 h 3056238"/>
              <a:gd name="connsiteX46" fmla="*/ 3550508 w 5110930"/>
              <a:gd name="connsiteY46" fmla="*/ 2636108 h 3056238"/>
              <a:gd name="connsiteX47" fmla="*/ 3649362 w 5110930"/>
              <a:gd name="connsiteY47" fmla="*/ 2619632 h 3056238"/>
              <a:gd name="connsiteX48" fmla="*/ 3674076 w 5110930"/>
              <a:gd name="connsiteY48" fmla="*/ 2603157 h 3056238"/>
              <a:gd name="connsiteX49" fmla="*/ 3690551 w 5110930"/>
              <a:gd name="connsiteY49" fmla="*/ 2578443 h 3056238"/>
              <a:gd name="connsiteX50" fmla="*/ 3715265 w 5110930"/>
              <a:gd name="connsiteY50" fmla="*/ 2561967 h 3056238"/>
              <a:gd name="connsiteX51" fmla="*/ 3723503 w 5110930"/>
              <a:gd name="connsiteY51" fmla="*/ 2537254 h 3056238"/>
              <a:gd name="connsiteX52" fmla="*/ 3739979 w 5110930"/>
              <a:gd name="connsiteY52" fmla="*/ 2512540 h 3056238"/>
              <a:gd name="connsiteX53" fmla="*/ 3764692 w 5110930"/>
              <a:gd name="connsiteY53" fmla="*/ 2430162 h 3056238"/>
              <a:gd name="connsiteX54" fmla="*/ 3748216 w 5110930"/>
              <a:gd name="connsiteY54" fmla="*/ 2347784 h 3056238"/>
              <a:gd name="connsiteX55" fmla="*/ 3715265 w 5110930"/>
              <a:gd name="connsiteY55" fmla="*/ 2298357 h 3056238"/>
              <a:gd name="connsiteX56" fmla="*/ 3690551 w 5110930"/>
              <a:gd name="connsiteY56" fmla="*/ 2281881 h 3056238"/>
              <a:gd name="connsiteX57" fmla="*/ 3657600 w 5110930"/>
              <a:gd name="connsiteY57" fmla="*/ 2240692 h 3056238"/>
              <a:gd name="connsiteX58" fmla="*/ 3649362 w 5110930"/>
              <a:gd name="connsiteY58" fmla="*/ 2215978 h 3056238"/>
              <a:gd name="connsiteX59" fmla="*/ 3608173 w 5110930"/>
              <a:gd name="connsiteY59" fmla="*/ 2174789 h 3056238"/>
              <a:gd name="connsiteX60" fmla="*/ 3575222 w 5110930"/>
              <a:gd name="connsiteY60" fmla="*/ 2133600 h 3056238"/>
              <a:gd name="connsiteX61" fmla="*/ 3566984 w 5110930"/>
              <a:gd name="connsiteY61" fmla="*/ 2108886 h 3056238"/>
              <a:gd name="connsiteX62" fmla="*/ 3575222 w 5110930"/>
              <a:gd name="connsiteY62" fmla="*/ 2034746 h 3056238"/>
              <a:gd name="connsiteX63" fmla="*/ 3616411 w 5110930"/>
              <a:gd name="connsiteY63" fmla="*/ 1993557 h 3056238"/>
              <a:gd name="connsiteX64" fmla="*/ 3641124 w 5110930"/>
              <a:gd name="connsiteY64" fmla="*/ 1968843 h 3056238"/>
              <a:gd name="connsiteX65" fmla="*/ 3657600 w 5110930"/>
              <a:gd name="connsiteY65" fmla="*/ 1944130 h 3056238"/>
              <a:gd name="connsiteX66" fmla="*/ 3682314 w 5110930"/>
              <a:gd name="connsiteY66" fmla="*/ 1935892 h 3056238"/>
              <a:gd name="connsiteX67" fmla="*/ 3731741 w 5110930"/>
              <a:gd name="connsiteY67" fmla="*/ 1902940 h 3056238"/>
              <a:gd name="connsiteX68" fmla="*/ 3756454 w 5110930"/>
              <a:gd name="connsiteY68" fmla="*/ 1886465 h 3056238"/>
              <a:gd name="connsiteX69" fmla="*/ 3781168 w 5110930"/>
              <a:gd name="connsiteY69" fmla="*/ 1878227 h 3056238"/>
              <a:gd name="connsiteX70" fmla="*/ 3830595 w 5110930"/>
              <a:gd name="connsiteY70" fmla="*/ 1845276 h 3056238"/>
              <a:gd name="connsiteX71" fmla="*/ 3871784 w 5110930"/>
              <a:gd name="connsiteY71" fmla="*/ 1804086 h 3056238"/>
              <a:gd name="connsiteX72" fmla="*/ 3904735 w 5110930"/>
              <a:gd name="connsiteY72" fmla="*/ 1754659 h 3056238"/>
              <a:gd name="connsiteX73" fmla="*/ 3921211 w 5110930"/>
              <a:gd name="connsiteY73" fmla="*/ 1729946 h 3056238"/>
              <a:gd name="connsiteX74" fmla="*/ 3929449 w 5110930"/>
              <a:gd name="connsiteY74" fmla="*/ 1705232 h 3056238"/>
              <a:gd name="connsiteX75" fmla="*/ 3904735 w 5110930"/>
              <a:gd name="connsiteY75" fmla="*/ 1499286 h 3056238"/>
              <a:gd name="connsiteX76" fmla="*/ 3896497 w 5110930"/>
              <a:gd name="connsiteY76" fmla="*/ 1474573 h 3056238"/>
              <a:gd name="connsiteX77" fmla="*/ 3863546 w 5110930"/>
              <a:gd name="connsiteY77" fmla="*/ 1425146 h 3056238"/>
              <a:gd name="connsiteX78" fmla="*/ 3789406 w 5110930"/>
              <a:gd name="connsiteY78" fmla="*/ 1383957 h 3056238"/>
              <a:gd name="connsiteX79" fmla="*/ 3772930 w 5110930"/>
              <a:gd name="connsiteY79" fmla="*/ 1359243 h 3056238"/>
              <a:gd name="connsiteX80" fmla="*/ 3715265 w 5110930"/>
              <a:gd name="connsiteY80" fmla="*/ 1342767 h 3056238"/>
              <a:gd name="connsiteX81" fmla="*/ 3665838 w 5110930"/>
              <a:gd name="connsiteY81" fmla="*/ 1326292 h 3056238"/>
              <a:gd name="connsiteX82" fmla="*/ 3616411 w 5110930"/>
              <a:gd name="connsiteY82" fmla="*/ 1309816 h 3056238"/>
              <a:gd name="connsiteX83" fmla="*/ 3566984 w 5110930"/>
              <a:gd name="connsiteY83" fmla="*/ 1293340 h 3056238"/>
              <a:gd name="connsiteX84" fmla="*/ 3542270 w 5110930"/>
              <a:gd name="connsiteY84" fmla="*/ 1285103 h 3056238"/>
              <a:gd name="connsiteX85" fmla="*/ 3492843 w 5110930"/>
              <a:gd name="connsiteY85" fmla="*/ 1260389 h 3056238"/>
              <a:gd name="connsiteX86" fmla="*/ 3468130 w 5110930"/>
              <a:gd name="connsiteY86" fmla="*/ 1243913 h 3056238"/>
              <a:gd name="connsiteX87" fmla="*/ 3459892 w 5110930"/>
              <a:gd name="connsiteY87" fmla="*/ 1219200 h 3056238"/>
              <a:gd name="connsiteX88" fmla="*/ 3468130 w 5110930"/>
              <a:gd name="connsiteY88" fmla="*/ 1128584 h 3056238"/>
              <a:gd name="connsiteX89" fmla="*/ 3476368 w 5110930"/>
              <a:gd name="connsiteY89" fmla="*/ 1103870 h 3056238"/>
              <a:gd name="connsiteX90" fmla="*/ 3542270 w 5110930"/>
              <a:gd name="connsiteY90" fmla="*/ 1046205 h 3056238"/>
              <a:gd name="connsiteX91" fmla="*/ 3566984 w 5110930"/>
              <a:gd name="connsiteY91" fmla="*/ 1037967 h 3056238"/>
              <a:gd name="connsiteX92" fmla="*/ 3591697 w 5110930"/>
              <a:gd name="connsiteY92" fmla="*/ 1021492 h 3056238"/>
              <a:gd name="connsiteX93" fmla="*/ 4234249 w 5110930"/>
              <a:gd name="connsiteY93" fmla="*/ 1029730 h 3056238"/>
              <a:gd name="connsiteX94" fmla="*/ 4324865 w 5110930"/>
              <a:gd name="connsiteY94" fmla="*/ 1046205 h 3056238"/>
              <a:gd name="connsiteX95" fmla="*/ 4415481 w 5110930"/>
              <a:gd name="connsiteY95" fmla="*/ 1054443 h 3056238"/>
              <a:gd name="connsiteX96" fmla="*/ 4761470 w 5110930"/>
              <a:gd name="connsiteY96" fmla="*/ 1153297 h 3056238"/>
              <a:gd name="connsiteX97" fmla="*/ 4901514 w 5110930"/>
              <a:gd name="connsiteY97" fmla="*/ 1227438 h 3056238"/>
              <a:gd name="connsiteX98" fmla="*/ 4926227 w 5110930"/>
              <a:gd name="connsiteY98" fmla="*/ 1252151 h 3056238"/>
              <a:gd name="connsiteX99" fmla="*/ 4942703 w 5110930"/>
              <a:gd name="connsiteY99" fmla="*/ 1293340 h 3056238"/>
              <a:gd name="connsiteX100" fmla="*/ 4959179 w 5110930"/>
              <a:gd name="connsiteY100" fmla="*/ 1375719 h 3056238"/>
              <a:gd name="connsiteX101" fmla="*/ 4967416 w 5110930"/>
              <a:gd name="connsiteY101" fmla="*/ 1812324 h 3056238"/>
              <a:gd name="connsiteX102" fmla="*/ 4975654 w 5110930"/>
              <a:gd name="connsiteY102" fmla="*/ 1985319 h 3056238"/>
              <a:gd name="connsiteX103" fmla="*/ 5008606 w 5110930"/>
              <a:gd name="connsiteY103" fmla="*/ 2100648 h 3056238"/>
              <a:gd name="connsiteX104" fmla="*/ 5016843 w 5110930"/>
              <a:gd name="connsiteY104" fmla="*/ 2133600 h 3056238"/>
              <a:gd name="connsiteX105" fmla="*/ 5025081 w 5110930"/>
              <a:gd name="connsiteY105" fmla="*/ 2174789 h 3056238"/>
              <a:gd name="connsiteX106" fmla="*/ 5041557 w 5110930"/>
              <a:gd name="connsiteY106" fmla="*/ 2215978 h 3056238"/>
              <a:gd name="connsiteX107" fmla="*/ 5049795 w 5110930"/>
              <a:gd name="connsiteY107" fmla="*/ 2290119 h 3056238"/>
              <a:gd name="connsiteX108" fmla="*/ 5066270 w 5110930"/>
              <a:gd name="connsiteY108" fmla="*/ 2314832 h 3056238"/>
              <a:gd name="connsiteX109" fmla="*/ 5082746 w 5110930"/>
              <a:gd name="connsiteY109" fmla="*/ 2380735 h 3056238"/>
              <a:gd name="connsiteX110" fmla="*/ 5082746 w 5110930"/>
              <a:gd name="connsiteY110" fmla="*/ 2380735 h 3056238"/>
              <a:gd name="connsiteX111" fmla="*/ 5090984 w 5110930"/>
              <a:gd name="connsiteY111" fmla="*/ 2421924 h 3056238"/>
              <a:gd name="connsiteX112" fmla="*/ 5107460 w 5110930"/>
              <a:gd name="connsiteY112" fmla="*/ 2487827 h 3056238"/>
              <a:gd name="connsiteX113" fmla="*/ 5082746 w 5110930"/>
              <a:gd name="connsiteY113" fmla="*/ 2776151 h 3056238"/>
              <a:gd name="connsiteX114" fmla="*/ 5058033 w 5110930"/>
              <a:gd name="connsiteY114" fmla="*/ 2817340 h 3056238"/>
              <a:gd name="connsiteX115" fmla="*/ 5025081 w 5110930"/>
              <a:gd name="connsiteY115" fmla="*/ 2891481 h 3056238"/>
              <a:gd name="connsiteX116" fmla="*/ 4992130 w 5110930"/>
              <a:gd name="connsiteY116" fmla="*/ 2949146 h 3056238"/>
              <a:gd name="connsiteX117" fmla="*/ 4942703 w 5110930"/>
              <a:gd name="connsiteY117" fmla="*/ 2982097 h 3056238"/>
              <a:gd name="connsiteX118" fmla="*/ 4917989 w 5110930"/>
              <a:gd name="connsiteY118" fmla="*/ 2998573 h 3056238"/>
              <a:gd name="connsiteX119" fmla="*/ 4885038 w 5110930"/>
              <a:gd name="connsiteY119" fmla="*/ 3006811 h 3056238"/>
              <a:gd name="connsiteX120" fmla="*/ 4852087 w 5110930"/>
              <a:gd name="connsiteY120" fmla="*/ 3023286 h 3056238"/>
              <a:gd name="connsiteX121" fmla="*/ 4819135 w 5110930"/>
              <a:gd name="connsiteY121" fmla="*/ 3031524 h 3056238"/>
              <a:gd name="connsiteX122" fmla="*/ 4769708 w 5110930"/>
              <a:gd name="connsiteY122" fmla="*/ 3048000 h 3056238"/>
              <a:gd name="connsiteX123" fmla="*/ 4679092 w 5110930"/>
              <a:gd name="connsiteY123" fmla="*/ 3056238 h 3056238"/>
              <a:gd name="connsiteX124" fmla="*/ 3649362 w 5110930"/>
              <a:gd name="connsiteY124" fmla="*/ 3039762 h 3056238"/>
              <a:gd name="connsiteX125" fmla="*/ 3212757 w 5110930"/>
              <a:gd name="connsiteY125" fmla="*/ 3031524 h 3056238"/>
              <a:gd name="connsiteX126" fmla="*/ 3064476 w 5110930"/>
              <a:gd name="connsiteY126" fmla="*/ 3015048 h 3056238"/>
              <a:gd name="connsiteX127" fmla="*/ 2932670 w 5110930"/>
              <a:gd name="connsiteY127" fmla="*/ 3006811 h 3056238"/>
              <a:gd name="connsiteX128" fmla="*/ 2619633 w 5110930"/>
              <a:gd name="connsiteY128" fmla="*/ 2973859 h 3056238"/>
              <a:gd name="connsiteX129" fmla="*/ 2141838 w 5110930"/>
              <a:gd name="connsiteY129" fmla="*/ 2949146 h 3056238"/>
              <a:gd name="connsiteX130" fmla="*/ 1680519 w 5110930"/>
              <a:gd name="connsiteY130" fmla="*/ 2924432 h 3056238"/>
              <a:gd name="connsiteX131" fmla="*/ 634314 w 5110930"/>
              <a:gd name="connsiteY131" fmla="*/ 2916194 h 3056238"/>
              <a:gd name="connsiteX132" fmla="*/ 461319 w 5110930"/>
              <a:gd name="connsiteY132" fmla="*/ 2817340 h 3056238"/>
              <a:gd name="connsiteX133" fmla="*/ 321276 w 5110930"/>
              <a:gd name="connsiteY133" fmla="*/ 2743200 h 3056238"/>
              <a:gd name="connsiteX134" fmla="*/ 123568 w 5110930"/>
              <a:gd name="connsiteY134" fmla="*/ 2627870 h 3056238"/>
              <a:gd name="connsiteX135" fmla="*/ 98854 w 5110930"/>
              <a:gd name="connsiteY135" fmla="*/ 2594919 h 3056238"/>
              <a:gd name="connsiteX136" fmla="*/ 65903 w 5110930"/>
              <a:gd name="connsiteY136" fmla="*/ 2561967 h 3056238"/>
              <a:gd name="connsiteX137" fmla="*/ 16476 w 5110930"/>
              <a:gd name="connsiteY137" fmla="*/ 2479589 h 3056238"/>
              <a:gd name="connsiteX138" fmla="*/ 0 w 5110930"/>
              <a:gd name="connsiteY138" fmla="*/ 2388973 h 3056238"/>
              <a:gd name="connsiteX139" fmla="*/ 8238 w 5110930"/>
              <a:gd name="connsiteY139" fmla="*/ 2265405 h 3056238"/>
              <a:gd name="connsiteX140" fmla="*/ 49427 w 5110930"/>
              <a:gd name="connsiteY140" fmla="*/ 2191265 h 3056238"/>
              <a:gd name="connsiteX141" fmla="*/ 65903 w 5110930"/>
              <a:gd name="connsiteY141" fmla="*/ 2150076 h 3056238"/>
              <a:gd name="connsiteX142" fmla="*/ 115330 w 5110930"/>
              <a:gd name="connsiteY142" fmla="*/ 2084173 h 3056238"/>
              <a:gd name="connsiteX143" fmla="*/ 140043 w 5110930"/>
              <a:gd name="connsiteY143" fmla="*/ 2042984 h 3056238"/>
              <a:gd name="connsiteX144" fmla="*/ 172995 w 5110930"/>
              <a:gd name="connsiteY144" fmla="*/ 2018270 h 3056238"/>
              <a:gd name="connsiteX145" fmla="*/ 205946 w 5110930"/>
              <a:gd name="connsiteY145" fmla="*/ 1977081 h 3056238"/>
              <a:gd name="connsiteX146" fmla="*/ 271849 w 5110930"/>
              <a:gd name="connsiteY146" fmla="*/ 1911178 h 3056238"/>
              <a:gd name="connsiteX147" fmla="*/ 304800 w 5110930"/>
              <a:gd name="connsiteY147" fmla="*/ 1878227 h 3056238"/>
              <a:gd name="connsiteX148" fmla="*/ 370703 w 5110930"/>
              <a:gd name="connsiteY148" fmla="*/ 1779373 h 3056238"/>
              <a:gd name="connsiteX149" fmla="*/ 420130 w 5110930"/>
              <a:gd name="connsiteY149" fmla="*/ 1688757 h 3056238"/>
              <a:gd name="connsiteX150" fmla="*/ 436606 w 5110930"/>
              <a:gd name="connsiteY150" fmla="*/ 1622854 h 3056238"/>
              <a:gd name="connsiteX151" fmla="*/ 453081 w 5110930"/>
              <a:gd name="connsiteY151" fmla="*/ 1573427 h 3056238"/>
              <a:gd name="connsiteX152" fmla="*/ 469557 w 5110930"/>
              <a:gd name="connsiteY152" fmla="*/ 1491048 h 3056238"/>
              <a:gd name="connsiteX153" fmla="*/ 477795 w 5110930"/>
              <a:gd name="connsiteY153" fmla="*/ 1458097 h 3056238"/>
              <a:gd name="connsiteX154" fmla="*/ 494270 w 5110930"/>
              <a:gd name="connsiteY154" fmla="*/ 1095632 h 3056238"/>
              <a:gd name="connsiteX155" fmla="*/ 510746 w 5110930"/>
              <a:gd name="connsiteY155" fmla="*/ 1013254 h 3056238"/>
              <a:gd name="connsiteX156" fmla="*/ 527222 w 5110930"/>
              <a:gd name="connsiteY156" fmla="*/ 972065 h 3056238"/>
              <a:gd name="connsiteX157" fmla="*/ 543697 w 5110930"/>
              <a:gd name="connsiteY157" fmla="*/ 939113 h 3056238"/>
              <a:gd name="connsiteX158" fmla="*/ 560173 w 5110930"/>
              <a:gd name="connsiteY158" fmla="*/ 889686 h 3056238"/>
              <a:gd name="connsiteX159" fmla="*/ 609600 w 5110930"/>
              <a:gd name="connsiteY159" fmla="*/ 799070 h 3056238"/>
              <a:gd name="connsiteX160" fmla="*/ 642551 w 5110930"/>
              <a:gd name="connsiteY160" fmla="*/ 766119 h 3056238"/>
              <a:gd name="connsiteX161" fmla="*/ 675503 w 5110930"/>
              <a:gd name="connsiteY161" fmla="*/ 724930 h 3056238"/>
              <a:gd name="connsiteX162" fmla="*/ 774357 w 5110930"/>
              <a:gd name="connsiteY162" fmla="*/ 593124 h 3056238"/>
              <a:gd name="connsiteX163" fmla="*/ 807308 w 5110930"/>
              <a:gd name="connsiteY163" fmla="*/ 551935 h 3056238"/>
              <a:gd name="connsiteX164" fmla="*/ 856735 w 5110930"/>
              <a:gd name="connsiteY164" fmla="*/ 486032 h 3056238"/>
              <a:gd name="connsiteX165" fmla="*/ 881449 w 5110930"/>
              <a:gd name="connsiteY165" fmla="*/ 453081 h 3056238"/>
              <a:gd name="connsiteX166" fmla="*/ 922638 w 5110930"/>
              <a:gd name="connsiteY166" fmla="*/ 387178 h 3056238"/>
              <a:gd name="connsiteX167" fmla="*/ 947351 w 5110930"/>
              <a:gd name="connsiteY167" fmla="*/ 354227 h 3056238"/>
              <a:gd name="connsiteX168" fmla="*/ 996779 w 5110930"/>
              <a:gd name="connsiteY168" fmla="*/ 280086 h 3056238"/>
              <a:gd name="connsiteX169" fmla="*/ 1013254 w 5110930"/>
              <a:gd name="connsiteY169" fmla="*/ 255373 h 3056238"/>
              <a:gd name="connsiteX170" fmla="*/ 1062681 w 5110930"/>
              <a:gd name="connsiteY170" fmla="*/ 172994 h 3056238"/>
              <a:gd name="connsiteX171" fmla="*/ 1112108 w 5110930"/>
              <a:gd name="connsiteY171" fmla="*/ 115330 h 3056238"/>
              <a:gd name="connsiteX172" fmla="*/ 1128584 w 5110930"/>
              <a:gd name="connsiteY172" fmla="*/ 90616 h 3056238"/>
              <a:gd name="connsiteX173" fmla="*/ 1178011 w 5110930"/>
              <a:gd name="connsiteY173" fmla="*/ 57665 h 3056238"/>
              <a:gd name="connsiteX174" fmla="*/ 1235676 w 5110930"/>
              <a:gd name="connsiteY174" fmla="*/ 24713 h 3056238"/>
              <a:gd name="connsiteX175" fmla="*/ 1276865 w 5110930"/>
              <a:gd name="connsiteY175" fmla="*/ 8238 h 3056238"/>
              <a:gd name="connsiteX176" fmla="*/ 1532238 w 5110930"/>
              <a:gd name="connsiteY176" fmla="*/ 0 h 3056238"/>
              <a:gd name="connsiteX177" fmla="*/ 1696995 w 5110930"/>
              <a:gd name="connsiteY177" fmla="*/ 8238 h 3056238"/>
              <a:gd name="connsiteX178" fmla="*/ 1721708 w 5110930"/>
              <a:gd name="connsiteY178" fmla="*/ 24713 h 3056238"/>
              <a:gd name="connsiteX179" fmla="*/ 1787611 w 5110930"/>
              <a:gd name="connsiteY179" fmla="*/ 82378 h 3056238"/>
              <a:gd name="connsiteX180" fmla="*/ 1828800 w 5110930"/>
              <a:gd name="connsiteY180" fmla="*/ 148281 h 3056238"/>
              <a:gd name="connsiteX181" fmla="*/ 1837038 w 5110930"/>
              <a:gd name="connsiteY181" fmla="*/ 172994 h 3056238"/>
              <a:gd name="connsiteX182" fmla="*/ 1853514 w 5110930"/>
              <a:gd name="connsiteY182" fmla="*/ 205946 h 3056238"/>
              <a:gd name="connsiteX183" fmla="*/ 1886465 w 5110930"/>
              <a:gd name="connsiteY183" fmla="*/ 280086 h 3056238"/>
              <a:gd name="connsiteX184" fmla="*/ 1911179 w 5110930"/>
              <a:gd name="connsiteY184" fmla="*/ 313038 h 3056238"/>
              <a:gd name="connsiteX185" fmla="*/ 1919416 w 5110930"/>
              <a:gd name="connsiteY185" fmla="*/ 337751 h 3056238"/>
              <a:gd name="connsiteX186" fmla="*/ 1935892 w 5110930"/>
              <a:gd name="connsiteY186" fmla="*/ 370703 h 3056238"/>
              <a:gd name="connsiteX187" fmla="*/ 1944130 w 5110930"/>
              <a:gd name="connsiteY187" fmla="*/ 411892 h 3056238"/>
              <a:gd name="connsiteX188" fmla="*/ 1952368 w 5110930"/>
              <a:gd name="connsiteY188" fmla="*/ 436605 h 3056238"/>
              <a:gd name="connsiteX189" fmla="*/ 1944130 w 5110930"/>
              <a:gd name="connsiteY189" fmla="*/ 551935 h 3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110930" h="3056238">
                <a:moveTo>
                  <a:pt x="1944130" y="551935"/>
                </a:moveTo>
                <a:lnTo>
                  <a:pt x="1944130" y="551935"/>
                </a:lnTo>
                <a:cubicBezTo>
                  <a:pt x="1941384" y="606854"/>
                  <a:pt x="1942195" y="662067"/>
                  <a:pt x="1935892" y="716692"/>
                </a:cubicBezTo>
                <a:cubicBezTo>
                  <a:pt x="1933901" y="733944"/>
                  <a:pt x="1924908" y="749643"/>
                  <a:pt x="1919416" y="766119"/>
                </a:cubicBezTo>
                <a:cubicBezTo>
                  <a:pt x="1919415" y="766123"/>
                  <a:pt x="1902943" y="815543"/>
                  <a:pt x="1902941" y="815546"/>
                </a:cubicBezTo>
                <a:lnTo>
                  <a:pt x="1886465" y="840259"/>
                </a:lnTo>
                <a:lnTo>
                  <a:pt x="1869989" y="889686"/>
                </a:lnTo>
                <a:cubicBezTo>
                  <a:pt x="1862136" y="913244"/>
                  <a:pt x="1858687" y="921487"/>
                  <a:pt x="1853514" y="947351"/>
                </a:cubicBezTo>
                <a:cubicBezTo>
                  <a:pt x="1850238" y="963730"/>
                  <a:pt x="1848264" y="980344"/>
                  <a:pt x="1845276" y="996778"/>
                </a:cubicBezTo>
                <a:cubicBezTo>
                  <a:pt x="1842771" y="1010554"/>
                  <a:pt x="1839784" y="1024237"/>
                  <a:pt x="1837038" y="1037967"/>
                </a:cubicBezTo>
                <a:cubicBezTo>
                  <a:pt x="1837913" y="1053708"/>
                  <a:pt x="1832544" y="1191867"/>
                  <a:pt x="1861751" y="1235676"/>
                </a:cubicBezTo>
                <a:lnTo>
                  <a:pt x="1878227" y="1260389"/>
                </a:lnTo>
                <a:lnTo>
                  <a:pt x="1919416" y="1383957"/>
                </a:lnTo>
                <a:lnTo>
                  <a:pt x="1935892" y="1433384"/>
                </a:lnTo>
                <a:lnTo>
                  <a:pt x="1944130" y="1458097"/>
                </a:lnTo>
                <a:cubicBezTo>
                  <a:pt x="1946876" y="1474573"/>
                  <a:pt x="1951738" y="1490833"/>
                  <a:pt x="1952368" y="1507524"/>
                </a:cubicBezTo>
                <a:cubicBezTo>
                  <a:pt x="1955369" y="1587044"/>
                  <a:pt x="1929780" y="1797443"/>
                  <a:pt x="1968843" y="1927654"/>
                </a:cubicBezTo>
                <a:cubicBezTo>
                  <a:pt x="1973833" y="1944289"/>
                  <a:pt x="1979827" y="1960605"/>
                  <a:pt x="1985319" y="1977081"/>
                </a:cubicBezTo>
                <a:cubicBezTo>
                  <a:pt x="1988065" y="1985319"/>
                  <a:pt x="1988740" y="1994569"/>
                  <a:pt x="1993557" y="2001794"/>
                </a:cubicBezTo>
                <a:lnTo>
                  <a:pt x="2010033" y="2026508"/>
                </a:lnTo>
                <a:lnTo>
                  <a:pt x="2026508" y="2075935"/>
                </a:lnTo>
                <a:cubicBezTo>
                  <a:pt x="2029254" y="2084173"/>
                  <a:pt x="2029929" y="2093423"/>
                  <a:pt x="2034746" y="2100648"/>
                </a:cubicBezTo>
                <a:cubicBezTo>
                  <a:pt x="2040238" y="2108886"/>
                  <a:pt x="2047201" y="2116314"/>
                  <a:pt x="2051222" y="2125362"/>
                </a:cubicBezTo>
                <a:cubicBezTo>
                  <a:pt x="2058275" y="2141232"/>
                  <a:pt x="2062205" y="2158313"/>
                  <a:pt x="2067697" y="2174789"/>
                </a:cubicBezTo>
                <a:lnTo>
                  <a:pt x="2084173" y="2224216"/>
                </a:lnTo>
                <a:cubicBezTo>
                  <a:pt x="2086919" y="2232454"/>
                  <a:pt x="2087594" y="2241705"/>
                  <a:pt x="2092411" y="2248930"/>
                </a:cubicBezTo>
                <a:lnTo>
                  <a:pt x="2108887" y="2273643"/>
                </a:lnTo>
                <a:cubicBezTo>
                  <a:pt x="2123385" y="2317143"/>
                  <a:pt x="2112307" y="2291130"/>
                  <a:pt x="2150076" y="2347784"/>
                </a:cubicBezTo>
                <a:cubicBezTo>
                  <a:pt x="2150077" y="2347785"/>
                  <a:pt x="2183026" y="2397211"/>
                  <a:pt x="2183027" y="2397211"/>
                </a:cubicBezTo>
                <a:lnTo>
                  <a:pt x="2207741" y="2405448"/>
                </a:lnTo>
                <a:cubicBezTo>
                  <a:pt x="2224217" y="2430163"/>
                  <a:pt x="2221469" y="2432907"/>
                  <a:pt x="2248930" y="2446638"/>
                </a:cubicBezTo>
                <a:cubicBezTo>
                  <a:pt x="2256697" y="2450521"/>
                  <a:pt x="2266052" y="2450659"/>
                  <a:pt x="2273643" y="2454876"/>
                </a:cubicBezTo>
                <a:cubicBezTo>
                  <a:pt x="2290952" y="2464492"/>
                  <a:pt x="2304285" y="2481565"/>
                  <a:pt x="2323070" y="2487827"/>
                </a:cubicBezTo>
                <a:cubicBezTo>
                  <a:pt x="2409060" y="2516491"/>
                  <a:pt x="2355174" y="2503066"/>
                  <a:pt x="2487827" y="2512540"/>
                </a:cubicBezTo>
                <a:cubicBezTo>
                  <a:pt x="2652584" y="2509794"/>
                  <a:pt x="2817487" y="2511785"/>
                  <a:pt x="2982097" y="2504303"/>
                </a:cubicBezTo>
                <a:cubicBezTo>
                  <a:pt x="3028851" y="2502178"/>
                  <a:pt x="3023953" y="2487494"/>
                  <a:pt x="3056238" y="2471351"/>
                </a:cubicBezTo>
                <a:cubicBezTo>
                  <a:pt x="3064005" y="2467468"/>
                  <a:pt x="3072713" y="2465859"/>
                  <a:pt x="3080951" y="2463113"/>
                </a:cubicBezTo>
                <a:cubicBezTo>
                  <a:pt x="3101051" y="2469813"/>
                  <a:pt x="3114409" y="2471857"/>
                  <a:pt x="3130379" y="2487827"/>
                </a:cubicBezTo>
                <a:cubicBezTo>
                  <a:pt x="3137380" y="2494828"/>
                  <a:pt x="3138798" y="2506785"/>
                  <a:pt x="3146854" y="2512540"/>
                </a:cubicBezTo>
                <a:cubicBezTo>
                  <a:pt x="3158887" y="2521135"/>
                  <a:pt x="3174313" y="2523524"/>
                  <a:pt x="3188043" y="2529016"/>
                </a:cubicBezTo>
                <a:cubicBezTo>
                  <a:pt x="3243534" y="2584507"/>
                  <a:pt x="3179326" y="2528776"/>
                  <a:pt x="3245708" y="2561967"/>
                </a:cubicBezTo>
                <a:cubicBezTo>
                  <a:pt x="3263419" y="2570822"/>
                  <a:pt x="3275718" y="2591036"/>
                  <a:pt x="3295135" y="2594919"/>
                </a:cubicBezTo>
                <a:cubicBezTo>
                  <a:pt x="3308865" y="2597665"/>
                  <a:pt x="3322740" y="2599761"/>
                  <a:pt x="3336324" y="2603157"/>
                </a:cubicBezTo>
                <a:cubicBezTo>
                  <a:pt x="3344748" y="2605263"/>
                  <a:pt x="3352614" y="2609288"/>
                  <a:pt x="3361038" y="2611394"/>
                </a:cubicBezTo>
                <a:cubicBezTo>
                  <a:pt x="3374622" y="2614790"/>
                  <a:pt x="3388643" y="2616236"/>
                  <a:pt x="3402227" y="2619632"/>
                </a:cubicBezTo>
                <a:cubicBezTo>
                  <a:pt x="3410651" y="2621738"/>
                  <a:pt x="3418310" y="2626911"/>
                  <a:pt x="3426941" y="2627870"/>
                </a:cubicBezTo>
                <a:cubicBezTo>
                  <a:pt x="3467969" y="2632429"/>
                  <a:pt x="3509319" y="2633362"/>
                  <a:pt x="3550508" y="2636108"/>
                </a:cubicBezTo>
                <a:cubicBezTo>
                  <a:pt x="3574005" y="2633497"/>
                  <a:pt x="3621758" y="2633434"/>
                  <a:pt x="3649362" y="2619632"/>
                </a:cubicBezTo>
                <a:cubicBezTo>
                  <a:pt x="3658217" y="2615204"/>
                  <a:pt x="3665838" y="2608649"/>
                  <a:pt x="3674076" y="2603157"/>
                </a:cubicBezTo>
                <a:cubicBezTo>
                  <a:pt x="3679568" y="2594919"/>
                  <a:pt x="3683550" y="2585444"/>
                  <a:pt x="3690551" y="2578443"/>
                </a:cubicBezTo>
                <a:cubicBezTo>
                  <a:pt x="3697552" y="2571442"/>
                  <a:pt x="3709080" y="2569698"/>
                  <a:pt x="3715265" y="2561967"/>
                </a:cubicBezTo>
                <a:cubicBezTo>
                  <a:pt x="3720689" y="2555187"/>
                  <a:pt x="3719620" y="2545021"/>
                  <a:pt x="3723503" y="2537254"/>
                </a:cubicBezTo>
                <a:cubicBezTo>
                  <a:pt x="3727931" y="2528398"/>
                  <a:pt x="3734487" y="2520778"/>
                  <a:pt x="3739979" y="2512540"/>
                </a:cubicBezTo>
                <a:cubicBezTo>
                  <a:pt x="3760034" y="2452372"/>
                  <a:pt x="3752242" y="2479961"/>
                  <a:pt x="3764692" y="2430162"/>
                </a:cubicBezTo>
                <a:cubicBezTo>
                  <a:pt x="3762645" y="2415833"/>
                  <a:pt x="3759277" y="2367693"/>
                  <a:pt x="3748216" y="2347784"/>
                </a:cubicBezTo>
                <a:cubicBezTo>
                  <a:pt x="3738600" y="2330475"/>
                  <a:pt x="3731741" y="2309341"/>
                  <a:pt x="3715265" y="2298357"/>
                </a:cubicBezTo>
                <a:lnTo>
                  <a:pt x="3690551" y="2281881"/>
                </a:lnTo>
                <a:cubicBezTo>
                  <a:pt x="3669848" y="2219764"/>
                  <a:pt x="3700183" y="2293920"/>
                  <a:pt x="3657600" y="2240692"/>
                </a:cubicBezTo>
                <a:cubicBezTo>
                  <a:pt x="3652175" y="2233911"/>
                  <a:pt x="3653245" y="2223745"/>
                  <a:pt x="3649362" y="2215978"/>
                </a:cubicBezTo>
                <a:cubicBezTo>
                  <a:pt x="3635633" y="2188519"/>
                  <a:pt x="3632887" y="2191265"/>
                  <a:pt x="3608173" y="2174789"/>
                </a:cubicBezTo>
                <a:cubicBezTo>
                  <a:pt x="3587466" y="2112670"/>
                  <a:pt x="3617807" y="2186833"/>
                  <a:pt x="3575222" y="2133600"/>
                </a:cubicBezTo>
                <a:cubicBezTo>
                  <a:pt x="3569797" y="2126819"/>
                  <a:pt x="3569730" y="2117124"/>
                  <a:pt x="3566984" y="2108886"/>
                </a:cubicBezTo>
                <a:cubicBezTo>
                  <a:pt x="3569730" y="2084173"/>
                  <a:pt x="3569191" y="2058869"/>
                  <a:pt x="3575222" y="2034746"/>
                </a:cubicBezTo>
                <a:cubicBezTo>
                  <a:pt x="3581582" y="2009306"/>
                  <a:pt x="3599066" y="2008011"/>
                  <a:pt x="3616411" y="1993557"/>
                </a:cubicBezTo>
                <a:cubicBezTo>
                  <a:pt x="3625361" y="1986099"/>
                  <a:pt x="3633666" y="1977793"/>
                  <a:pt x="3641124" y="1968843"/>
                </a:cubicBezTo>
                <a:cubicBezTo>
                  <a:pt x="3647462" y="1961237"/>
                  <a:pt x="3649869" y="1950315"/>
                  <a:pt x="3657600" y="1944130"/>
                </a:cubicBezTo>
                <a:cubicBezTo>
                  <a:pt x="3664381" y="1938705"/>
                  <a:pt x="3674076" y="1938638"/>
                  <a:pt x="3682314" y="1935892"/>
                </a:cubicBezTo>
                <a:lnTo>
                  <a:pt x="3731741" y="1902940"/>
                </a:lnTo>
                <a:cubicBezTo>
                  <a:pt x="3739979" y="1897448"/>
                  <a:pt x="3747062" y="1889596"/>
                  <a:pt x="3756454" y="1886465"/>
                </a:cubicBezTo>
                <a:lnTo>
                  <a:pt x="3781168" y="1878227"/>
                </a:lnTo>
                <a:cubicBezTo>
                  <a:pt x="3797644" y="1867243"/>
                  <a:pt x="3819612" y="1861752"/>
                  <a:pt x="3830595" y="1845276"/>
                </a:cubicBezTo>
                <a:cubicBezTo>
                  <a:pt x="3852562" y="1812324"/>
                  <a:pt x="3838832" y="1826054"/>
                  <a:pt x="3871784" y="1804086"/>
                </a:cubicBezTo>
                <a:lnTo>
                  <a:pt x="3904735" y="1754659"/>
                </a:lnTo>
                <a:lnTo>
                  <a:pt x="3921211" y="1729946"/>
                </a:lnTo>
                <a:cubicBezTo>
                  <a:pt x="3923957" y="1721708"/>
                  <a:pt x="3929449" y="1713916"/>
                  <a:pt x="3929449" y="1705232"/>
                </a:cubicBezTo>
                <a:cubicBezTo>
                  <a:pt x="3929449" y="1558824"/>
                  <a:pt x="3934691" y="1589151"/>
                  <a:pt x="3904735" y="1499286"/>
                </a:cubicBezTo>
                <a:cubicBezTo>
                  <a:pt x="3901989" y="1491048"/>
                  <a:pt x="3901314" y="1481798"/>
                  <a:pt x="3896497" y="1474573"/>
                </a:cubicBezTo>
                <a:cubicBezTo>
                  <a:pt x="3885513" y="1458097"/>
                  <a:pt x="3880022" y="1436130"/>
                  <a:pt x="3863546" y="1425146"/>
                </a:cubicBezTo>
                <a:cubicBezTo>
                  <a:pt x="3806894" y="1387377"/>
                  <a:pt x="3832904" y="1398455"/>
                  <a:pt x="3789406" y="1383957"/>
                </a:cubicBezTo>
                <a:cubicBezTo>
                  <a:pt x="3783914" y="1375719"/>
                  <a:pt x="3780661" y="1365428"/>
                  <a:pt x="3772930" y="1359243"/>
                </a:cubicBezTo>
                <a:cubicBezTo>
                  <a:pt x="3767393" y="1354814"/>
                  <a:pt x="3717633" y="1343477"/>
                  <a:pt x="3715265" y="1342767"/>
                </a:cubicBezTo>
                <a:cubicBezTo>
                  <a:pt x="3698631" y="1337777"/>
                  <a:pt x="3682314" y="1331784"/>
                  <a:pt x="3665838" y="1326292"/>
                </a:cubicBezTo>
                <a:lnTo>
                  <a:pt x="3616411" y="1309816"/>
                </a:lnTo>
                <a:lnTo>
                  <a:pt x="3566984" y="1293340"/>
                </a:lnTo>
                <a:lnTo>
                  <a:pt x="3542270" y="1285103"/>
                </a:lnTo>
                <a:cubicBezTo>
                  <a:pt x="3471447" y="1237886"/>
                  <a:pt x="3561055" y="1294496"/>
                  <a:pt x="3492843" y="1260389"/>
                </a:cubicBezTo>
                <a:cubicBezTo>
                  <a:pt x="3483988" y="1255961"/>
                  <a:pt x="3476368" y="1249405"/>
                  <a:pt x="3468130" y="1243913"/>
                </a:cubicBezTo>
                <a:cubicBezTo>
                  <a:pt x="3465384" y="1235675"/>
                  <a:pt x="3459892" y="1227883"/>
                  <a:pt x="3459892" y="1219200"/>
                </a:cubicBezTo>
                <a:cubicBezTo>
                  <a:pt x="3459892" y="1188870"/>
                  <a:pt x="3463841" y="1158609"/>
                  <a:pt x="3468130" y="1128584"/>
                </a:cubicBezTo>
                <a:cubicBezTo>
                  <a:pt x="3469358" y="1119988"/>
                  <a:pt x="3472485" y="1111637"/>
                  <a:pt x="3476368" y="1103870"/>
                </a:cubicBezTo>
                <a:cubicBezTo>
                  <a:pt x="3489823" y="1076960"/>
                  <a:pt x="3512614" y="1056090"/>
                  <a:pt x="3542270" y="1046205"/>
                </a:cubicBezTo>
                <a:cubicBezTo>
                  <a:pt x="3550508" y="1043459"/>
                  <a:pt x="3559217" y="1041850"/>
                  <a:pt x="3566984" y="1037967"/>
                </a:cubicBezTo>
                <a:cubicBezTo>
                  <a:pt x="3575839" y="1033539"/>
                  <a:pt x="3583459" y="1026984"/>
                  <a:pt x="3591697" y="1021492"/>
                </a:cubicBezTo>
                <a:cubicBezTo>
                  <a:pt x="3805881" y="1024238"/>
                  <a:pt x="4020169" y="1022514"/>
                  <a:pt x="4234249" y="1029730"/>
                </a:cubicBezTo>
                <a:cubicBezTo>
                  <a:pt x="4264932" y="1030764"/>
                  <a:pt x="4294446" y="1042057"/>
                  <a:pt x="4324865" y="1046205"/>
                </a:cubicBezTo>
                <a:cubicBezTo>
                  <a:pt x="4354917" y="1050303"/>
                  <a:pt x="4385276" y="1051697"/>
                  <a:pt x="4415481" y="1054443"/>
                </a:cubicBezTo>
                <a:cubicBezTo>
                  <a:pt x="4506847" y="1078131"/>
                  <a:pt x="4663356" y="1113325"/>
                  <a:pt x="4761470" y="1153297"/>
                </a:cubicBezTo>
                <a:cubicBezTo>
                  <a:pt x="4770739" y="1157073"/>
                  <a:pt x="4873893" y="1206723"/>
                  <a:pt x="4901514" y="1227438"/>
                </a:cubicBezTo>
                <a:cubicBezTo>
                  <a:pt x="4910834" y="1234428"/>
                  <a:pt x="4917989" y="1243913"/>
                  <a:pt x="4926227" y="1252151"/>
                </a:cubicBezTo>
                <a:cubicBezTo>
                  <a:pt x="4931719" y="1265881"/>
                  <a:pt x="4938027" y="1279312"/>
                  <a:pt x="4942703" y="1293340"/>
                </a:cubicBezTo>
                <a:cubicBezTo>
                  <a:pt x="4950895" y="1317917"/>
                  <a:pt x="4955123" y="1351385"/>
                  <a:pt x="4959179" y="1375719"/>
                </a:cubicBezTo>
                <a:cubicBezTo>
                  <a:pt x="4961925" y="1521254"/>
                  <a:pt x="4963484" y="1666816"/>
                  <a:pt x="4967416" y="1812324"/>
                </a:cubicBezTo>
                <a:cubicBezTo>
                  <a:pt x="4968976" y="1870033"/>
                  <a:pt x="4969713" y="1927895"/>
                  <a:pt x="4975654" y="1985319"/>
                </a:cubicBezTo>
                <a:cubicBezTo>
                  <a:pt x="4981094" y="2037904"/>
                  <a:pt x="4996664" y="2052876"/>
                  <a:pt x="5008606" y="2100648"/>
                </a:cubicBezTo>
                <a:cubicBezTo>
                  <a:pt x="5011352" y="2111632"/>
                  <a:pt x="5014387" y="2122548"/>
                  <a:pt x="5016843" y="2133600"/>
                </a:cubicBezTo>
                <a:cubicBezTo>
                  <a:pt x="5019880" y="2147268"/>
                  <a:pt x="5021058" y="2161378"/>
                  <a:pt x="5025081" y="2174789"/>
                </a:cubicBezTo>
                <a:cubicBezTo>
                  <a:pt x="5029330" y="2188953"/>
                  <a:pt x="5036065" y="2202248"/>
                  <a:pt x="5041557" y="2215978"/>
                </a:cubicBezTo>
                <a:cubicBezTo>
                  <a:pt x="5044303" y="2240692"/>
                  <a:pt x="5043764" y="2265996"/>
                  <a:pt x="5049795" y="2290119"/>
                </a:cubicBezTo>
                <a:cubicBezTo>
                  <a:pt x="5052196" y="2299724"/>
                  <a:pt x="5062887" y="2305528"/>
                  <a:pt x="5066270" y="2314832"/>
                </a:cubicBezTo>
                <a:cubicBezTo>
                  <a:pt x="5074008" y="2336112"/>
                  <a:pt x="5077254" y="2358767"/>
                  <a:pt x="5082746" y="2380735"/>
                </a:cubicBezTo>
                <a:lnTo>
                  <a:pt x="5082746" y="2380735"/>
                </a:lnTo>
                <a:cubicBezTo>
                  <a:pt x="5085492" y="2394465"/>
                  <a:pt x="5087836" y="2408281"/>
                  <a:pt x="5090984" y="2421924"/>
                </a:cubicBezTo>
                <a:cubicBezTo>
                  <a:pt x="5096076" y="2443988"/>
                  <a:pt x="5107460" y="2487827"/>
                  <a:pt x="5107460" y="2487827"/>
                </a:cubicBezTo>
                <a:cubicBezTo>
                  <a:pt x="5103416" y="2609150"/>
                  <a:pt x="5128993" y="2683656"/>
                  <a:pt x="5082746" y="2776151"/>
                </a:cubicBezTo>
                <a:cubicBezTo>
                  <a:pt x="5075586" y="2790472"/>
                  <a:pt x="5066271" y="2803610"/>
                  <a:pt x="5058033" y="2817340"/>
                </a:cubicBezTo>
                <a:cubicBezTo>
                  <a:pt x="5044603" y="2871062"/>
                  <a:pt x="5057472" y="2833178"/>
                  <a:pt x="5025081" y="2891481"/>
                </a:cubicBezTo>
                <a:cubicBezTo>
                  <a:pt x="5019174" y="2902114"/>
                  <a:pt x="5003328" y="2939348"/>
                  <a:pt x="4992130" y="2949146"/>
                </a:cubicBezTo>
                <a:cubicBezTo>
                  <a:pt x="4977228" y="2962185"/>
                  <a:pt x="4959179" y="2971113"/>
                  <a:pt x="4942703" y="2982097"/>
                </a:cubicBezTo>
                <a:cubicBezTo>
                  <a:pt x="4934465" y="2987589"/>
                  <a:pt x="4927594" y="2996172"/>
                  <a:pt x="4917989" y="2998573"/>
                </a:cubicBezTo>
                <a:cubicBezTo>
                  <a:pt x="4907005" y="3001319"/>
                  <a:pt x="4895639" y="3002836"/>
                  <a:pt x="4885038" y="3006811"/>
                </a:cubicBezTo>
                <a:cubicBezTo>
                  <a:pt x="4873540" y="3011123"/>
                  <a:pt x="4863585" y="3018974"/>
                  <a:pt x="4852087" y="3023286"/>
                </a:cubicBezTo>
                <a:cubicBezTo>
                  <a:pt x="4841486" y="3027261"/>
                  <a:pt x="4829980" y="3028271"/>
                  <a:pt x="4819135" y="3031524"/>
                </a:cubicBezTo>
                <a:cubicBezTo>
                  <a:pt x="4802501" y="3036514"/>
                  <a:pt x="4786811" y="3044982"/>
                  <a:pt x="4769708" y="3048000"/>
                </a:cubicBezTo>
                <a:cubicBezTo>
                  <a:pt x="4739840" y="3053271"/>
                  <a:pt x="4709297" y="3053492"/>
                  <a:pt x="4679092" y="3056238"/>
                </a:cubicBezTo>
                <a:lnTo>
                  <a:pt x="3649362" y="3039762"/>
                </a:lnTo>
                <a:cubicBezTo>
                  <a:pt x="3503822" y="3037309"/>
                  <a:pt x="3358188" y="3037669"/>
                  <a:pt x="3212757" y="3031524"/>
                </a:cubicBezTo>
                <a:cubicBezTo>
                  <a:pt x="3163070" y="3029425"/>
                  <a:pt x="3114015" y="3019419"/>
                  <a:pt x="3064476" y="3015048"/>
                </a:cubicBezTo>
                <a:cubicBezTo>
                  <a:pt x="3020625" y="3011179"/>
                  <a:pt x="2976510" y="3010796"/>
                  <a:pt x="2932670" y="3006811"/>
                </a:cubicBezTo>
                <a:cubicBezTo>
                  <a:pt x="2707865" y="2986375"/>
                  <a:pt x="2872980" y="2991331"/>
                  <a:pt x="2619633" y="2973859"/>
                </a:cubicBezTo>
                <a:cubicBezTo>
                  <a:pt x="2439580" y="2961442"/>
                  <a:pt x="2312979" y="2958154"/>
                  <a:pt x="2141838" y="2949146"/>
                </a:cubicBezTo>
                <a:cubicBezTo>
                  <a:pt x="2004675" y="2941927"/>
                  <a:pt x="1796412" y="2926526"/>
                  <a:pt x="1680519" y="2924432"/>
                </a:cubicBezTo>
                <a:cubicBezTo>
                  <a:pt x="1331830" y="2918130"/>
                  <a:pt x="983049" y="2918940"/>
                  <a:pt x="634314" y="2916194"/>
                </a:cubicBezTo>
                <a:lnTo>
                  <a:pt x="461319" y="2817340"/>
                </a:lnTo>
                <a:cubicBezTo>
                  <a:pt x="415089" y="2791792"/>
                  <a:pt x="366900" y="2769814"/>
                  <a:pt x="321276" y="2743200"/>
                </a:cubicBezTo>
                <a:lnTo>
                  <a:pt x="123568" y="2627870"/>
                </a:lnTo>
                <a:cubicBezTo>
                  <a:pt x="115330" y="2616886"/>
                  <a:pt x="107895" y="2605252"/>
                  <a:pt x="98854" y="2594919"/>
                </a:cubicBezTo>
                <a:cubicBezTo>
                  <a:pt x="88625" y="2583229"/>
                  <a:pt x="74932" y="2574607"/>
                  <a:pt x="65903" y="2561967"/>
                </a:cubicBezTo>
                <a:cubicBezTo>
                  <a:pt x="47290" y="2535909"/>
                  <a:pt x="16476" y="2479589"/>
                  <a:pt x="16476" y="2479589"/>
                </a:cubicBezTo>
                <a:cubicBezTo>
                  <a:pt x="13797" y="2466197"/>
                  <a:pt x="0" y="2399513"/>
                  <a:pt x="0" y="2388973"/>
                </a:cubicBezTo>
                <a:cubicBezTo>
                  <a:pt x="0" y="2347692"/>
                  <a:pt x="1800" y="2306181"/>
                  <a:pt x="8238" y="2265405"/>
                </a:cubicBezTo>
                <a:cubicBezTo>
                  <a:pt x="10068" y="2253813"/>
                  <a:pt x="46828" y="2196463"/>
                  <a:pt x="49427" y="2191265"/>
                </a:cubicBezTo>
                <a:cubicBezTo>
                  <a:pt x="56040" y="2178039"/>
                  <a:pt x="58153" y="2162670"/>
                  <a:pt x="65903" y="2150076"/>
                </a:cubicBezTo>
                <a:cubicBezTo>
                  <a:pt x="80295" y="2126690"/>
                  <a:pt x="101202" y="2107719"/>
                  <a:pt x="115330" y="2084173"/>
                </a:cubicBezTo>
                <a:cubicBezTo>
                  <a:pt x="123568" y="2070443"/>
                  <a:pt x="129499" y="2055034"/>
                  <a:pt x="140043" y="2042984"/>
                </a:cubicBezTo>
                <a:cubicBezTo>
                  <a:pt x="149084" y="2032651"/>
                  <a:pt x="163286" y="2027979"/>
                  <a:pt x="172995" y="2018270"/>
                </a:cubicBezTo>
                <a:cubicBezTo>
                  <a:pt x="185428" y="2005837"/>
                  <a:pt x="194020" y="1990001"/>
                  <a:pt x="205946" y="1977081"/>
                </a:cubicBezTo>
                <a:cubicBezTo>
                  <a:pt x="227018" y="1954253"/>
                  <a:pt x="249881" y="1933146"/>
                  <a:pt x="271849" y="1911178"/>
                </a:cubicBezTo>
                <a:cubicBezTo>
                  <a:pt x="282833" y="1900194"/>
                  <a:pt x="296184" y="1891151"/>
                  <a:pt x="304800" y="1878227"/>
                </a:cubicBezTo>
                <a:cubicBezTo>
                  <a:pt x="326768" y="1845276"/>
                  <a:pt x="352992" y="1814795"/>
                  <a:pt x="370703" y="1779373"/>
                </a:cubicBezTo>
                <a:cubicBezTo>
                  <a:pt x="397080" y="1726620"/>
                  <a:pt x="381086" y="1757083"/>
                  <a:pt x="420130" y="1688757"/>
                </a:cubicBezTo>
                <a:cubicBezTo>
                  <a:pt x="425622" y="1666789"/>
                  <a:pt x="430385" y="1644627"/>
                  <a:pt x="436606" y="1622854"/>
                </a:cubicBezTo>
                <a:cubicBezTo>
                  <a:pt x="441377" y="1606155"/>
                  <a:pt x="448869" y="1590275"/>
                  <a:pt x="453081" y="1573427"/>
                </a:cubicBezTo>
                <a:cubicBezTo>
                  <a:pt x="459873" y="1546260"/>
                  <a:pt x="462765" y="1518215"/>
                  <a:pt x="469557" y="1491048"/>
                </a:cubicBezTo>
                <a:lnTo>
                  <a:pt x="477795" y="1458097"/>
                </a:lnTo>
                <a:cubicBezTo>
                  <a:pt x="479959" y="1382344"/>
                  <a:pt x="477171" y="1203929"/>
                  <a:pt x="494270" y="1095632"/>
                </a:cubicBezTo>
                <a:cubicBezTo>
                  <a:pt x="498637" y="1067971"/>
                  <a:pt x="500346" y="1039254"/>
                  <a:pt x="510746" y="1013254"/>
                </a:cubicBezTo>
                <a:cubicBezTo>
                  <a:pt x="516238" y="999524"/>
                  <a:pt x="521216" y="985578"/>
                  <a:pt x="527222" y="972065"/>
                </a:cubicBezTo>
                <a:cubicBezTo>
                  <a:pt x="532209" y="960843"/>
                  <a:pt x="539136" y="950515"/>
                  <a:pt x="543697" y="939113"/>
                </a:cubicBezTo>
                <a:cubicBezTo>
                  <a:pt x="550147" y="922988"/>
                  <a:pt x="553493" y="905717"/>
                  <a:pt x="560173" y="889686"/>
                </a:cubicBezTo>
                <a:cubicBezTo>
                  <a:pt x="567156" y="872927"/>
                  <a:pt x="597046" y="815211"/>
                  <a:pt x="609600" y="799070"/>
                </a:cubicBezTo>
                <a:cubicBezTo>
                  <a:pt x="619136" y="786809"/>
                  <a:pt x="632231" y="777729"/>
                  <a:pt x="642551" y="766119"/>
                </a:cubicBezTo>
                <a:cubicBezTo>
                  <a:pt x="654232" y="752978"/>
                  <a:pt x="664953" y="738996"/>
                  <a:pt x="675503" y="724930"/>
                </a:cubicBezTo>
                <a:cubicBezTo>
                  <a:pt x="789888" y="572418"/>
                  <a:pt x="700119" y="685922"/>
                  <a:pt x="774357" y="593124"/>
                </a:cubicBezTo>
                <a:cubicBezTo>
                  <a:pt x="785341" y="579394"/>
                  <a:pt x="796513" y="565814"/>
                  <a:pt x="807308" y="551935"/>
                </a:cubicBezTo>
                <a:cubicBezTo>
                  <a:pt x="807373" y="551851"/>
                  <a:pt x="856671" y="486117"/>
                  <a:pt x="856735" y="486032"/>
                </a:cubicBezTo>
                <a:cubicBezTo>
                  <a:pt x="864973" y="475048"/>
                  <a:pt x="874385" y="464854"/>
                  <a:pt x="881449" y="453081"/>
                </a:cubicBezTo>
                <a:cubicBezTo>
                  <a:pt x="895881" y="429028"/>
                  <a:pt x="906788" y="409368"/>
                  <a:pt x="922638" y="387178"/>
                </a:cubicBezTo>
                <a:cubicBezTo>
                  <a:pt x="930618" y="376006"/>
                  <a:pt x="939735" y="365651"/>
                  <a:pt x="947351" y="354227"/>
                </a:cubicBezTo>
                <a:cubicBezTo>
                  <a:pt x="1058785" y="187076"/>
                  <a:pt x="894152" y="423765"/>
                  <a:pt x="996779" y="280086"/>
                </a:cubicBezTo>
                <a:cubicBezTo>
                  <a:pt x="1002533" y="272030"/>
                  <a:pt x="1008065" y="263805"/>
                  <a:pt x="1013254" y="255373"/>
                </a:cubicBezTo>
                <a:cubicBezTo>
                  <a:pt x="1030037" y="228100"/>
                  <a:pt x="1043467" y="198612"/>
                  <a:pt x="1062681" y="172994"/>
                </a:cubicBezTo>
                <a:cubicBezTo>
                  <a:pt x="1155257" y="49562"/>
                  <a:pt x="1026036" y="218617"/>
                  <a:pt x="1112108" y="115330"/>
                </a:cubicBezTo>
                <a:cubicBezTo>
                  <a:pt x="1118446" y="107724"/>
                  <a:pt x="1121133" y="97136"/>
                  <a:pt x="1128584" y="90616"/>
                </a:cubicBezTo>
                <a:cubicBezTo>
                  <a:pt x="1143486" y="77577"/>
                  <a:pt x="1161535" y="68649"/>
                  <a:pt x="1178011" y="57665"/>
                </a:cubicBezTo>
                <a:cubicBezTo>
                  <a:pt x="1204518" y="39993"/>
                  <a:pt x="1204317" y="38650"/>
                  <a:pt x="1235676" y="24713"/>
                </a:cubicBezTo>
                <a:cubicBezTo>
                  <a:pt x="1249189" y="18707"/>
                  <a:pt x="1262129" y="9466"/>
                  <a:pt x="1276865" y="8238"/>
                </a:cubicBezTo>
                <a:cubicBezTo>
                  <a:pt x="1361739" y="1165"/>
                  <a:pt x="1447114" y="2746"/>
                  <a:pt x="1532238" y="0"/>
                </a:cubicBezTo>
                <a:cubicBezTo>
                  <a:pt x="1587157" y="2746"/>
                  <a:pt x="1642469" y="1126"/>
                  <a:pt x="1696995" y="8238"/>
                </a:cubicBezTo>
                <a:cubicBezTo>
                  <a:pt x="1706812" y="9518"/>
                  <a:pt x="1714191" y="18270"/>
                  <a:pt x="1721708" y="24713"/>
                </a:cubicBezTo>
                <a:cubicBezTo>
                  <a:pt x="1821247" y="110032"/>
                  <a:pt x="1691961" y="10641"/>
                  <a:pt x="1787611" y="82378"/>
                </a:cubicBezTo>
                <a:cubicBezTo>
                  <a:pt x="1800682" y="101984"/>
                  <a:pt x="1818863" y="128407"/>
                  <a:pt x="1828800" y="148281"/>
                </a:cubicBezTo>
                <a:cubicBezTo>
                  <a:pt x="1832683" y="156048"/>
                  <a:pt x="1833617" y="165013"/>
                  <a:pt x="1837038" y="172994"/>
                </a:cubicBezTo>
                <a:cubicBezTo>
                  <a:pt x="1841876" y="184282"/>
                  <a:pt x="1848526" y="194724"/>
                  <a:pt x="1853514" y="205946"/>
                </a:cubicBezTo>
                <a:cubicBezTo>
                  <a:pt x="1865535" y="232993"/>
                  <a:pt x="1870862" y="255122"/>
                  <a:pt x="1886465" y="280086"/>
                </a:cubicBezTo>
                <a:cubicBezTo>
                  <a:pt x="1893742" y="291729"/>
                  <a:pt x="1902941" y="302054"/>
                  <a:pt x="1911179" y="313038"/>
                </a:cubicBezTo>
                <a:cubicBezTo>
                  <a:pt x="1913925" y="321276"/>
                  <a:pt x="1915996" y="329770"/>
                  <a:pt x="1919416" y="337751"/>
                </a:cubicBezTo>
                <a:cubicBezTo>
                  <a:pt x="1924253" y="349039"/>
                  <a:pt x="1932009" y="359053"/>
                  <a:pt x="1935892" y="370703"/>
                </a:cubicBezTo>
                <a:cubicBezTo>
                  <a:pt x="1940320" y="383986"/>
                  <a:pt x="1940734" y="398308"/>
                  <a:pt x="1944130" y="411892"/>
                </a:cubicBezTo>
                <a:cubicBezTo>
                  <a:pt x="1946236" y="420316"/>
                  <a:pt x="1951912" y="427934"/>
                  <a:pt x="1952368" y="436605"/>
                </a:cubicBezTo>
                <a:cubicBezTo>
                  <a:pt x="1954677" y="480480"/>
                  <a:pt x="1945503" y="532713"/>
                  <a:pt x="1944130" y="55193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5890054" y="2611395"/>
            <a:ext cx="5075529" cy="3484605"/>
          </a:xfrm>
          <a:custGeom>
            <a:avLst/>
            <a:gdLst>
              <a:gd name="connsiteX0" fmla="*/ 2067697 w 5075529"/>
              <a:gd name="connsiteY0" fmla="*/ 181232 h 3484605"/>
              <a:gd name="connsiteX1" fmla="*/ 2067697 w 5075529"/>
              <a:gd name="connsiteY1" fmla="*/ 181232 h 3484605"/>
              <a:gd name="connsiteX2" fmla="*/ 2108887 w 5075529"/>
              <a:gd name="connsiteY2" fmla="*/ 296562 h 3484605"/>
              <a:gd name="connsiteX3" fmla="*/ 2117124 w 5075529"/>
              <a:gd name="connsiteY3" fmla="*/ 321275 h 3484605"/>
              <a:gd name="connsiteX4" fmla="*/ 2125362 w 5075529"/>
              <a:gd name="connsiteY4" fmla="*/ 345989 h 3484605"/>
              <a:gd name="connsiteX5" fmla="*/ 2133600 w 5075529"/>
              <a:gd name="connsiteY5" fmla="*/ 378940 h 3484605"/>
              <a:gd name="connsiteX6" fmla="*/ 2117124 w 5075529"/>
              <a:gd name="connsiteY6" fmla="*/ 502508 h 3484605"/>
              <a:gd name="connsiteX7" fmla="*/ 2100649 w 5075529"/>
              <a:gd name="connsiteY7" fmla="*/ 527221 h 3484605"/>
              <a:gd name="connsiteX8" fmla="*/ 2075935 w 5075529"/>
              <a:gd name="connsiteY8" fmla="*/ 576648 h 3484605"/>
              <a:gd name="connsiteX9" fmla="*/ 2051222 w 5075529"/>
              <a:gd name="connsiteY9" fmla="*/ 593124 h 3484605"/>
              <a:gd name="connsiteX10" fmla="*/ 2042984 w 5075529"/>
              <a:gd name="connsiteY10" fmla="*/ 741405 h 3484605"/>
              <a:gd name="connsiteX11" fmla="*/ 2059460 w 5075529"/>
              <a:gd name="connsiteY11" fmla="*/ 790832 h 3484605"/>
              <a:gd name="connsiteX12" fmla="*/ 2034746 w 5075529"/>
              <a:gd name="connsiteY12" fmla="*/ 889686 h 3484605"/>
              <a:gd name="connsiteX13" fmla="*/ 2018270 w 5075529"/>
              <a:gd name="connsiteY13" fmla="*/ 914400 h 3484605"/>
              <a:gd name="connsiteX14" fmla="*/ 1985319 w 5075529"/>
              <a:gd name="connsiteY14" fmla="*/ 988540 h 3484605"/>
              <a:gd name="connsiteX15" fmla="*/ 1960605 w 5075529"/>
              <a:gd name="connsiteY15" fmla="*/ 1037967 h 3484605"/>
              <a:gd name="connsiteX16" fmla="*/ 1952368 w 5075529"/>
              <a:gd name="connsiteY16" fmla="*/ 1062681 h 3484605"/>
              <a:gd name="connsiteX17" fmla="*/ 1968843 w 5075529"/>
              <a:gd name="connsiteY17" fmla="*/ 1285102 h 3484605"/>
              <a:gd name="connsiteX18" fmla="*/ 1977081 w 5075529"/>
              <a:gd name="connsiteY18" fmla="*/ 1400432 h 3484605"/>
              <a:gd name="connsiteX19" fmla="*/ 2010032 w 5075529"/>
              <a:gd name="connsiteY19" fmla="*/ 1449859 h 3484605"/>
              <a:gd name="connsiteX20" fmla="*/ 2026508 w 5075529"/>
              <a:gd name="connsiteY20" fmla="*/ 1474573 h 3484605"/>
              <a:gd name="connsiteX21" fmla="*/ 2034746 w 5075529"/>
              <a:gd name="connsiteY21" fmla="*/ 1507524 h 3484605"/>
              <a:gd name="connsiteX22" fmla="*/ 2026508 w 5075529"/>
              <a:gd name="connsiteY22" fmla="*/ 1672281 h 3484605"/>
              <a:gd name="connsiteX23" fmla="*/ 2010032 w 5075529"/>
              <a:gd name="connsiteY23" fmla="*/ 1729946 h 3484605"/>
              <a:gd name="connsiteX24" fmla="*/ 1993557 w 5075529"/>
              <a:gd name="connsiteY24" fmla="*/ 1795848 h 3484605"/>
              <a:gd name="connsiteX25" fmla="*/ 1985319 w 5075529"/>
              <a:gd name="connsiteY25" fmla="*/ 1820562 h 3484605"/>
              <a:gd name="connsiteX26" fmla="*/ 1977081 w 5075529"/>
              <a:gd name="connsiteY26" fmla="*/ 1869989 h 3484605"/>
              <a:gd name="connsiteX27" fmla="*/ 1968843 w 5075529"/>
              <a:gd name="connsiteY27" fmla="*/ 1911178 h 3484605"/>
              <a:gd name="connsiteX28" fmla="*/ 1985319 w 5075529"/>
              <a:gd name="connsiteY28" fmla="*/ 2059459 h 3484605"/>
              <a:gd name="connsiteX29" fmla="*/ 2051222 w 5075529"/>
              <a:gd name="connsiteY29" fmla="*/ 2117124 h 3484605"/>
              <a:gd name="connsiteX30" fmla="*/ 2075935 w 5075529"/>
              <a:gd name="connsiteY30" fmla="*/ 2125362 h 3484605"/>
              <a:gd name="connsiteX31" fmla="*/ 2100649 w 5075529"/>
              <a:gd name="connsiteY31" fmla="*/ 2141837 h 3484605"/>
              <a:gd name="connsiteX32" fmla="*/ 2125362 w 5075529"/>
              <a:gd name="connsiteY32" fmla="*/ 2150075 h 3484605"/>
              <a:gd name="connsiteX33" fmla="*/ 2174789 w 5075529"/>
              <a:gd name="connsiteY33" fmla="*/ 2174789 h 3484605"/>
              <a:gd name="connsiteX34" fmla="*/ 2183027 w 5075529"/>
              <a:gd name="connsiteY34" fmla="*/ 2207740 h 3484605"/>
              <a:gd name="connsiteX35" fmla="*/ 2207741 w 5075529"/>
              <a:gd name="connsiteY35" fmla="*/ 2281881 h 3484605"/>
              <a:gd name="connsiteX36" fmla="*/ 2232454 w 5075529"/>
              <a:gd name="connsiteY36" fmla="*/ 2388973 h 3484605"/>
              <a:gd name="connsiteX37" fmla="*/ 2240692 w 5075529"/>
              <a:gd name="connsiteY37" fmla="*/ 2413686 h 3484605"/>
              <a:gd name="connsiteX38" fmla="*/ 2248930 w 5075529"/>
              <a:gd name="connsiteY38" fmla="*/ 2438400 h 3484605"/>
              <a:gd name="connsiteX39" fmla="*/ 2265405 w 5075529"/>
              <a:gd name="connsiteY39" fmla="*/ 2463113 h 3484605"/>
              <a:gd name="connsiteX40" fmla="*/ 2306595 w 5075529"/>
              <a:gd name="connsiteY40" fmla="*/ 2537254 h 3484605"/>
              <a:gd name="connsiteX41" fmla="*/ 2323070 w 5075529"/>
              <a:gd name="connsiteY41" fmla="*/ 2561967 h 3484605"/>
              <a:gd name="connsiteX42" fmla="*/ 2347784 w 5075529"/>
              <a:gd name="connsiteY42" fmla="*/ 2578443 h 3484605"/>
              <a:gd name="connsiteX43" fmla="*/ 2413687 w 5075529"/>
              <a:gd name="connsiteY43" fmla="*/ 2594919 h 3484605"/>
              <a:gd name="connsiteX44" fmla="*/ 2463114 w 5075529"/>
              <a:gd name="connsiteY44" fmla="*/ 2603156 h 3484605"/>
              <a:gd name="connsiteX45" fmla="*/ 3130378 w 5075529"/>
              <a:gd name="connsiteY45" fmla="*/ 2611394 h 3484605"/>
              <a:gd name="connsiteX46" fmla="*/ 3204519 w 5075529"/>
              <a:gd name="connsiteY46" fmla="*/ 2636108 h 3484605"/>
              <a:gd name="connsiteX47" fmla="*/ 3229232 w 5075529"/>
              <a:gd name="connsiteY47" fmla="*/ 2644346 h 3484605"/>
              <a:gd name="connsiteX48" fmla="*/ 3253946 w 5075529"/>
              <a:gd name="connsiteY48" fmla="*/ 2660821 h 3484605"/>
              <a:gd name="connsiteX49" fmla="*/ 3303373 w 5075529"/>
              <a:gd name="connsiteY49" fmla="*/ 2677297 h 3484605"/>
              <a:gd name="connsiteX50" fmla="*/ 3707027 w 5075529"/>
              <a:gd name="connsiteY50" fmla="*/ 2652583 h 3484605"/>
              <a:gd name="connsiteX51" fmla="*/ 3739978 w 5075529"/>
              <a:gd name="connsiteY51" fmla="*/ 2627870 h 3484605"/>
              <a:gd name="connsiteX52" fmla="*/ 3756454 w 5075529"/>
              <a:gd name="connsiteY52" fmla="*/ 2594919 h 3484605"/>
              <a:gd name="connsiteX53" fmla="*/ 3772930 w 5075529"/>
              <a:gd name="connsiteY53" fmla="*/ 2537254 h 3484605"/>
              <a:gd name="connsiteX54" fmla="*/ 3764692 w 5075529"/>
              <a:gd name="connsiteY54" fmla="*/ 2454875 h 3484605"/>
              <a:gd name="connsiteX55" fmla="*/ 3748216 w 5075529"/>
              <a:gd name="connsiteY55" fmla="*/ 2405448 h 3484605"/>
              <a:gd name="connsiteX56" fmla="*/ 3731741 w 5075529"/>
              <a:gd name="connsiteY56" fmla="*/ 2356021 h 3484605"/>
              <a:gd name="connsiteX57" fmla="*/ 3723503 w 5075529"/>
              <a:gd name="connsiteY57" fmla="*/ 2331308 h 3484605"/>
              <a:gd name="connsiteX58" fmla="*/ 3707027 w 5075529"/>
              <a:gd name="connsiteY58" fmla="*/ 2306594 h 3484605"/>
              <a:gd name="connsiteX59" fmla="*/ 3657600 w 5075529"/>
              <a:gd name="connsiteY59" fmla="*/ 2207740 h 3484605"/>
              <a:gd name="connsiteX60" fmla="*/ 3641124 w 5075529"/>
              <a:gd name="connsiteY60" fmla="*/ 2183027 h 3484605"/>
              <a:gd name="connsiteX61" fmla="*/ 3624649 w 5075529"/>
              <a:gd name="connsiteY61" fmla="*/ 2133600 h 3484605"/>
              <a:gd name="connsiteX62" fmla="*/ 3657600 w 5075529"/>
              <a:gd name="connsiteY62" fmla="*/ 2034746 h 3484605"/>
              <a:gd name="connsiteX63" fmla="*/ 3715265 w 5075529"/>
              <a:gd name="connsiteY63" fmla="*/ 1985319 h 3484605"/>
              <a:gd name="connsiteX64" fmla="*/ 3739978 w 5075529"/>
              <a:gd name="connsiteY64" fmla="*/ 1977081 h 3484605"/>
              <a:gd name="connsiteX65" fmla="*/ 3781168 w 5075529"/>
              <a:gd name="connsiteY65" fmla="*/ 1960605 h 3484605"/>
              <a:gd name="connsiteX66" fmla="*/ 3814119 w 5075529"/>
              <a:gd name="connsiteY66" fmla="*/ 1944129 h 3484605"/>
              <a:gd name="connsiteX67" fmla="*/ 3863546 w 5075529"/>
              <a:gd name="connsiteY67" fmla="*/ 1927654 h 3484605"/>
              <a:gd name="connsiteX68" fmla="*/ 3921211 w 5075529"/>
              <a:gd name="connsiteY68" fmla="*/ 1902940 h 3484605"/>
              <a:gd name="connsiteX69" fmla="*/ 3945924 w 5075529"/>
              <a:gd name="connsiteY69" fmla="*/ 1886464 h 3484605"/>
              <a:gd name="connsiteX70" fmla="*/ 4003589 w 5075529"/>
              <a:gd name="connsiteY70" fmla="*/ 1820562 h 3484605"/>
              <a:gd name="connsiteX71" fmla="*/ 4028303 w 5075529"/>
              <a:gd name="connsiteY71" fmla="*/ 1738183 h 3484605"/>
              <a:gd name="connsiteX72" fmla="*/ 4036541 w 5075529"/>
              <a:gd name="connsiteY72" fmla="*/ 1696994 h 3484605"/>
              <a:gd name="connsiteX73" fmla="*/ 4011827 w 5075529"/>
              <a:gd name="connsiteY73" fmla="*/ 1548713 h 3484605"/>
              <a:gd name="connsiteX74" fmla="*/ 3987114 w 5075529"/>
              <a:gd name="connsiteY74" fmla="*/ 1540475 h 3484605"/>
              <a:gd name="connsiteX75" fmla="*/ 3962400 w 5075529"/>
              <a:gd name="connsiteY75" fmla="*/ 1524000 h 3484605"/>
              <a:gd name="connsiteX76" fmla="*/ 3912973 w 5075529"/>
              <a:gd name="connsiteY76" fmla="*/ 1507524 h 3484605"/>
              <a:gd name="connsiteX77" fmla="*/ 3838832 w 5075529"/>
              <a:gd name="connsiteY77" fmla="*/ 1474573 h 3484605"/>
              <a:gd name="connsiteX78" fmla="*/ 3814119 w 5075529"/>
              <a:gd name="connsiteY78" fmla="*/ 1466335 h 3484605"/>
              <a:gd name="connsiteX79" fmla="*/ 3789405 w 5075529"/>
              <a:gd name="connsiteY79" fmla="*/ 1458097 h 3484605"/>
              <a:gd name="connsiteX80" fmla="*/ 3739978 w 5075529"/>
              <a:gd name="connsiteY80" fmla="*/ 1425146 h 3484605"/>
              <a:gd name="connsiteX81" fmla="*/ 3682314 w 5075529"/>
              <a:gd name="connsiteY81" fmla="*/ 1392194 h 3484605"/>
              <a:gd name="connsiteX82" fmla="*/ 3665838 w 5075529"/>
              <a:gd name="connsiteY82" fmla="*/ 1367481 h 3484605"/>
              <a:gd name="connsiteX83" fmla="*/ 3616411 w 5075529"/>
              <a:gd name="connsiteY83" fmla="*/ 1351005 h 3484605"/>
              <a:gd name="connsiteX84" fmla="*/ 3558746 w 5075529"/>
              <a:gd name="connsiteY84" fmla="*/ 1318054 h 3484605"/>
              <a:gd name="connsiteX85" fmla="*/ 3534032 w 5075529"/>
              <a:gd name="connsiteY85" fmla="*/ 1309816 h 3484605"/>
              <a:gd name="connsiteX86" fmla="*/ 3468130 w 5075529"/>
              <a:gd name="connsiteY86" fmla="*/ 1252151 h 3484605"/>
              <a:gd name="connsiteX87" fmla="*/ 3476368 w 5075529"/>
              <a:gd name="connsiteY87" fmla="*/ 1120346 h 3484605"/>
              <a:gd name="connsiteX88" fmla="*/ 3509319 w 5075529"/>
              <a:gd name="connsiteY88" fmla="*/ 1087394 h 3484605"/>
              <a:gd name="connsiteX89" fmla="*/ 3566984 w 5075529"/>
              <a:gd name="connsiteY89" fmla="*/ 1046205 h 3484605"/>
              <a:gd name="connsiteX90" fmla="*/ 3599935 w 5075529"/>
              <a:gd name="connsiteY90" fmla="*/ 1029729 h 3484605"/>
              <a:gd name="connsiteX91" fmla="*/ 3632887 w 5075529"/>
              <a:gd name="connsiteY91" fmla="*/ 1021491 h 3484605"/>
              <a:gd name="connsiteX92" fmla="*/ 4044778 w 5075529"/>
              <a:gd name="connsiteY92" fmla="*/ 1029729 h 3484605"/>
              <a:gd name="connsiteX93" fmla="*/ 4201297 w 5075529"/>
              <a:gd name="connsiteY93" fmla="*/ 1037967 h 3484605"/>
              <a:gd name="connsiteX94" fmla="*/ 4324865 w 5075529"/>
              <a:gd name="connsiteY94" fmla="*/ 1062681 h 3484605"/>
              <a:gd name="connsiteX95" fmla="*/ 4473146 w 5075529"/>
              <a:gd name="connsiteY95" fmla="*/ 1087394 h 3484605"/>
              <a:gd name="connsiteX96" fmla="*/ 4670854 w 5075529"/>
              <a:gd name="connsiteY96" fmla="*/ 1145059 h 3484605"/>
              <a:gd name="connsiteX97" fmla="*/ 4819135 w 5075529"/>
              <a:gd name="connsiteY97" fmla="*/ 1202724 h 3484605"/>
              <a:gd name="connsiteX98" fmla="*/ 4868562 w 5075529"/>
              <a:gd name="connsiteY98" fmla="*/ 1227437 h 3484605"/>
              <a:gd name="connsiteX99" fmla="*/ 4901514 w 5075529"/>
              <a:gd name="connsiteY99" fmla="*/ 1260389 h 3484605"/>
              <a:gd name="connsiteX100" fmla="*/ 4942703 w 5075529"/>
              <a:gd name="connsiteY100" fmla="*/ 1334529 h 3484605"/>
              <a:gd name="connsiteX101" fmla="*/ 4926227 w 5075529"/>
              <a:gd name="connsiteY101" fmla="*/ 2108886 h 3484605"/>
              <a:gd name="connsiteX102" fmla="*/ 4909751 w 5075529"/>
              <a:gd name="connsiteY102" fmla="*/ 2356021 h 3484605"/>
              <a:gd name="connsiteX103" fmla="*/ 4893276 w 5075529"/>
              <a:gd name="connsiteY103" fmla="*/ 2487827 h 3484605"/>
              <a:gd name="connsiteX104" fmla="*/ 4885038 w 5075529"/>
              <a:gd name="connsiteY104" fmla="*/ 2520778 h 3484605"/>
              <a:gd name="connsiteX105" fmla="*/ 4868562 w 5075529"/>
              <a:gd name="connsiteY105" fmla="*/ 2553729 h 3484605"/>
              <a:gd name="connsiteX106" fmla="*/ 4852087 w 5075529"/>
              <a:gd name="connsiteY106" fmla="*/ 2611394 h 3484605"/>
              <a:gd name="connsiteX107" fmla="*/ 4843849 w 5075529"/>
              <a:gd name="connsiteY107" fmla="*/ 2644346 h 3484605"/>
              <a:gd name="connsiteX108" fmla="*/ 4835611 w 5075529"/>
              <a:gd name="connsiteY108" fmla="*/ 2669059 h 3484605"/>
              <a:gd name="connsiteX109" fmla="*/ 4893276 w 5075529"/>
              <a:gd name="connsiteY109" fmla="*/ 2652583 h 3484605"/>
              <a:gd name="connsiteX110" fmla="*/ 4975654 w 5075529"/>
              <a:gd name="connsiteY110" fmla="*/ 2586681 h 3484605"/>
              <a:gd name="connsiteX111" fmla="*/ 5000368 w 5075529"/>
              <a:gd name="connsiteY111" fmla="*/ 2561967 h 3484605"/>
              <a:gd name="connsiteX112" fmla="*/ 5033319 w 5075529"/>
              <a:gd name="connsiteY112" fmla="*/ 2570205 h 3484605"/>
              <a:gd name="connsiteX113" fmla="*/ 5049795 w 5075529"/>
              <a:gd name="connsiteY113" fmla="*/ 2603156 h 3484605"/>
              <a:gd name="connsiteX114" fmla="*/ 5066270 w 5075529"/>
              <a:gd name="connsiteY114" fmla="*/ 2660821 h 3484605"/>
              <a:gd name="connsiteX115" fmla="*/ 5066270 w 5075529"/>
              <a:gd name="connsiteY115" fmla="*/ 2883243 h 3484605"/>
              <a:gd name="connsiteX116" fmla="*/ 5041557 w 5075529"/>
              <a:gd name="connsiteY116" fmla="*/ 2899719 h 3484605"/>
              <a:gd name="connsiteX117" fmla="*/ 4983892 w 5075529"/>
              <a:gd name="connsiteY117" fmla="*/ 2965621 h 3484605"/>
              <a:gd name="connsiteX118" fmla="*/ 4934465 w 5075529"/>
              <a:gd name="connsiteY118" fmla="*/ 3015048 h 3484605"/>
              <a:gd name="connsiteX119" fmla="*/ 4868562 w 5075529"/>
              <a:gd name="connsiteY119" fmla="*/ 3072713 h 3484605"/>
              <a:gd name="connsiteX120" fmla="*/ 4835611 w 5075529"/>
              <a:gd name="connsiteY120" fmla="*/ 3089189 h 3484605"/>
              <a:gd name="connsiteX121" fmla="*/ 4349578 w 5075529"/>
              <a:gd name="connsiteY121" fmla="*/ 3105664 h 3484605"/>
              <a:gd name="connsiteX122" fmla="*/ 3789405 w 5075529"/>
              <a:gd name="connsiteY122" fmla="*/ 3204519 h 3484605"/>
              <a:gd name="connsiteX123" fmla="*/ 3393989 w 5075529"/>
              <a:gd name="connsiteY123" fmla="*/ 3253946 h 3484605"/>
              <a:gd name="connsiteX124" fmla="*/ 3171568 w 5075529"/>
              <a:gd name="connsiteY124" fmla="*/ 3295135 h 3484605"/>
              <a:gd name="connsiteX125" fmla="*/ 2776151 w 5075529"/>
              <a:gd name="connsiteY125" fmla="*/ 3336324 h 3484605"/>
              <a:gd name="connsiteX126" fmla="*/ 2397211 w 5075529"/>
              <a:gd name="connsiteY126" fmla="*/ 3385751 h 3484605"/>
              <a:gd name="connsiteX127" fmla="*/ 2232454 w 5075529"/>
              <a:gd name="connsiteY127" fmla="*/ 3426940 h 3484605"/>
              <a:gd name="connsiteX128" fmla="*/ 1869989 w 5075529"/>
              <a:gd name="connsiteY128" fmla="*/ 3459891 h 3484605"/>
              <a:gd name="connsiteX129" fmla="*/ 1482811 w 5075529"/>
              <a:gd name="connsiteY129" fmla="*/ 3484605 h 3484605"/>
              <a:gd name="connsiteX130" fmla="*/ 1285103 w 5075529"/>
              <a:gd name="connsiteY130" fmla="*/ 3476367 h 3484605"/>
              <a:gd name="connsiteX131" fmla="*/ 906162 w 5075529"/>
              <a:gd name="connsiteY131" fmla="*/ 3435178 h 3484605"/>
              <a:gd name="connsiteX132" fmla="*/ 757881 w 5075529"/>
              <a:gd name="connsiteY132" fmla="*/ 3426940 h 3484605"/>
              <a:gd name="connsiteX133" fmla="*/ 535460 w 5075529"/>
              <a:gd name="connsiteY133" fmla="*/ 3410464 h 3484605"/>
              <a:gd name="connsiteX134" fmla="*/ 420130 w 5075529"/>
              <a:gd name="connsiteY134" fmla="*/ 3385751 h 3484605"/>
              <a:gd name="connsiteX135" fmla="*/ 313038 w 5075529"/>
              <a:gd name="connsiteY135" fmla="*/ 3352800 h 3484605"/>
              <a:gd name="connsiteX136" fmla="*/ 140043 w 5075529"/>
              <a:gd name="connsiteY136" fmla="*/ 3286897 h 3484605"/>
              <a:gd name="connsiteX137" fmla="*/ 82378 w 5075529"/>
              <a:gd name="connsiteY137" fmla="*/ 3245708 h 3484605"/>
              <a:gd name="connsiteX138" fmla="*/ 32951 w 5075529"/>
              <a:gd name="connsiteY138" fmla="*/ 3171567 h 3484605"/>
              <a:gd name="connsiteX139" fmla="*/ 0 w 5075529"/>
              <a:gd name="connsiteY139" fmla="*/ 3056237 h 3484605"/>
              <a:gd name="connsiteX140" fmla="*/ 16476 w 5075529"/>
              <a:gd name="connsiteY140" fmla="*/ 2899719 h 3484605"/>
              <a:gd name="connsiteX141" fmla="*/ 32951 w 5075529"/>
              <a:gd name="connsiteY141" fmla="*/ 2842054 h 3484605"/>
              <a:gd name="connsiteX142" fmla="*/ 74141 w 5075529"/>
              <a:gd name="connsiteY142" fmla="*/ 2734962 h 3484605"/>
              <a:gd name="connsiteX143" fmla="*/ 107092 w 5075529"/>
              <a:gd name="connsiteY143" fmla="*/ 2677297 h 3484605"/>
              <a:gd name="connsiteX144" fmla="*/ 181232 w 5075529"/>
              <a:gd name="connsiteY144" fmla="*/ 2504302 h 3484605"/>
              <a:gd name="connsiteX145" fmla="*/ 288324 w 5075529"/>
              <a:gd name="connsiteY145" fmla="*/ 2331308 h 3484605"/>
              <a:gd name="connsiteX146" fmla="*/ 395416 w 5075529"/>
              <a:gd name="connsiteY146" fmla="*/ 2100648 h 3484605"/>
              <a:gd name="connsiteX147" fmla="*/ 560173 w 5075529"/>
              <a:gd name="connsiteY147" fmla="*/ 1754659 h 3484605"/>
              <a:gd name="connsiteX148" fmla="*/ 626076 w 5075529"/>
              <a:gd name="connsiteY148" fmla="*/ 1565189 h 3484605"/>
              <a:gd name="connsiteX149" fmla="*/ 667265 w 5075529"/>
              <a:gd name="connsiteY149" fmla="*/ 1482810 h 3484605"/>
              <a:gd name="connsiteX150" fmla="*/ 815546 w 5075529"/>
              <a:gd name="connsiteY150" fmla="*/ 922637 h 3484605"/>
              <a:gd name="connsiteX151" fmla="*/ 840260 w 5075529"/>
              <a:gd name="connsiteY151" fmla="*/ 815546 h 3484605"/>
              <a:gd name="connsiteX152" fmla="*/ 856735 w 5075529"/>
              <a:gd name="connsiteY152" fmla="*/ 741405 h 3484605"/>
              <a:gd name="connsiteX153" fmla="*/ 881449 w 5075529"/>
              <a:gd name="connsiteY153" fmla="*/ 634313 h 3484605"/>
              <a:gd name="connsiteX154" fmla="*/ 914400 w 5075529"/>
              <a:gd name="connsiteY154" fmla="*/ 494270 h 3484605"/>
              <a:gd name="connsiteX155" fmla="*/ 930876 w 5075529"/>
              <a:gd name="connsiteY155" fmla="*/ 453081 h 3484605"/>
              <a:gd name="connsiteX156" fmla="*/ 947351 w 5075529"/>
              <a:gd name="connsiteY156" fmla="*/ 403654 h 3484605"/>
              <a:gd name="connsiteX157" fmla="*/ 963827 w 5075529"/>
              <a:gd name="connsiteY157" fmla="*/ 370702 h 3484605"/>
              <a:gd name="connsiteX158" fmla="*/ 988541 w 5075529"/>
              <a:gd name="connsiteY158" fmla="*/ 296562 h 3484605"/>
              <a:gd name="connsiteX159" fmla="*/ 1021492 w 5075529"/>
              <a:gd name="connsiteY159" fmla="*/ 255373 h 3484605"/>
              <a:gd name="connsiteX160" fmla="*/ 1037968 w 5075529"/>
              <a:gd name="connsiteY160" fmla="*/ 222421 h 3484605"/>
              <a:gd name="connsiteX161" fmla="*/ 1062681 w 5075529"/>
              <a:gd name="connsiteY161" fmla="*/ 205946 h 3484605"/>
              <a:gd name="connsiteX162" fmla="*/ 1128584 w 5075529"/>
              <a:gd name="connsiteY162" fmla="*/ 140043 h 3484605"/>
              <a:gd name="connsiteX163" fmla="*/ 1161535 w 5075529"/>
              <a:gd name="connsiteY163" fmla="*/ 123567 h 3484605"/>
              <a:gd name="connsiteX164" fmla="*/ 1194487 w 5075529"/>
              <a:gd name="connsiteY164" fmla="*/ 90616 h 3484605"/>
              <a:gd name="connsiteX165" fmla="*/ 1260389 w 5075529"/>
              <a:gd name="connsiteY165" fmla="*/ 65902 h 3484605"/>
              <a:gd name="connsiteX166" fmla="*/ 1334530 w 5075529"/>
              <a:gd name="connsiteY166" fmla="*/ 32951 h 3484605"/>
              <a:gd name="connsiteX167" fmla="*/ 1408670 w 5075529"/>
              <a:gd name="connsiteY167" fmla="*/ 16475 h 3484605"/>
              <a:gd name="connsiteX168" fmla="*/ 1474573 w 5075529"/>
              <a:gd name="connsiteY168" fmla="*/ 0 h 3484605"/>
              <a:gd name="connsiteX169" fmla="*/ 1672281 w 5075529"/>
              <a:gd name="connsiteY169" fmla="*/ 8237 h 3484605"/>
              <a:gd name="connsiteX170" fmla="*/ 1771135 w 5075529"/>
              <a:gd name="connsiteY170" fmla="*/ 49427 h 3484605"/>
              <a:gd name="connsiteX171" fmla="*/ 1820562 w 5075529"/>
              <a:gd name="connsiteY171" fmla="*/ 57664 h 3484605"/>
              <a:gd name="connsiteX172" fmla="*/ 1845276 w 5075529"/>
              <a:gd name="connsiteY172" fmla="*/ 74140 h 3484605"/>
              <a:gd name="connsiteX173" fmla="*/ 1944130 w 5075529"/>
              <a:gd name="connsiteY173" fmla="*/ 115329 h 3484605"/>
              <a:gd name="connsiteX174" fmla="*/ 1960605 w 5075529"/>
              <a:gd name="connsiteY174" fmla="*/ 140043 h 3484605"/>
              <a:gd name="connsiteX175" fmla="*/ 1993557 w 5075529"/>
              <a:gd name="connsiteY175" fmla="*/ 156519 h 3484605"/>
              <a:gd name="connsiteX176" fmla="*/ 2042984 w 5075529"/>
              <a:gd name="connsiteY176" fmla="*/ 172994 h 3484605"/>
              <a:gd name="connsiteX177" fmla="*/ 2067697 w 5075529"/>
              <a:gd name="connsiteY177" fmla="*/ 181232 h 3484605"/>
              <a:gd name="connsiteX178" fmla="*/ 2092411 w 5075529"/>
              <a:gd name="connsiteY178" fmla="*/ 189470 h 3484605"/>
              <a:gd name="connsiteX179" fmla="*/ 2067697 w 5075529"/>
              <a:gd name="connsiteY179" fmla="*/ 181232 h 348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075529" h="3484605">
                <a:moveTo>
                  <a:pt x="2067697" y="181232"/>
                </a:moveTo>
                <a:lnTo>
                  <a:pt x="2067697" y="181232"/>
                </a:lnTo>
                <a:cubicBezTo>
                  <a:pt x="2098499" y="263370"/>
                  <a:pt x="2084999" y="224897"/>
                  <a:pt x="2108887" y="296562"/>
                </a:cubicBezTo>
                <a:lnTo>
                  <a:pt x="2117124" y="321275"/>
                </a:lnTo>
                <a:cubicBezTo>
                  <a:pt x="2119870" y="329513"/>
                  <a:pt x="2123256" y="337565"/>
                  <a:pt x="2125362" y="345989"/>
                </a:cubicBezTo>
                <a:lnTo>
                  <a:pt x="2133600" y="378940"/>
                </a:lnTo>
                <a:cubicBezTo>
                  <a:pt x="2131759" y="401029"/>
                  <a:pt x="2133949" y="468858"/>
                  <a:pt x="2117124" y="502508"/>
                </a:cubicBezTo>
                <a:cubicBezTo>
                  <a:pt x="2112696" y="511363"/>
                  <a:pt x="2105077" y="518366"/>
                  <a:pt x="2100649" y="527221"/>
                </a:cubicBezTo>
                <a:cubicBezTo>
                  <a:pt x="2087249" y="554022"/>
                  <a:pt x="2099544" y="553039"/>
                  <a:pt x="2075935" y="576648"/>
                </a:cubicBezTo>
                <a:cubicBezTo>
                  <a:pt x="2068934" y="583649"/>
                  <a:pt x="2059460" y="587632"/>
                  <a:pt x="2051222" y="593124"/>
                </a:cubicBezTo>
                <a:cubicBezTo>
                  <a:pt x="2027679" y="663751"/>
                  <a:pt x="2026850" y="644604"/>
                  <a:pt x="2042984" y="741405"/>
                </a:cubicBezTo>
                <a:cubicBezTo>
                  <a:pt x="2045839" y="758536"/>
                  <a:pt x="2059460" y="790832"/>
                  <a:pt x="2059460" y="790832"/>
                </a:cubicBezTo>
                <a:cubicBezTo>
                  <a:pt x="2055342" y="815539"/>
                  <a:pt x="2049251" y="867928"/>
                  <a:pt x="2034746" y="889686"/>
                </a:cubicBezTo>
                <a:cubicBezTo>
                  <a:pt x="2029254" y="897924"/>
                  <a:pt x="2022291" y="905352"/>
                  <a:pt x="2018270" y="914400"/>
                </a:cubicBezTo>
                <a:cubicBezTo>
                  <a:pt x="1979059" y="1002626"/>
                  <a:pt x="2022605" y="932613"/>
                  <a:pt x="1985319" y="988540"/>
                </a:cubicBezTo>
                <a:cubicBezTo>
                  <a:pt x="1964610" y="1050667"/>
                  <a:pt x="1992547" y="974082"/>
                  <a:pt x="1960605" y="1037967"/>
                </a:cubicBezTo>
                <a:cubicBezTo>
                  <a:pt x="1956722" y="1045734"/>
                  <a:pt x="1955114" y="1054443"/>
                  <a:pt x="1952368" y="1062681"/>
                </a:cubicBezTo>
                <a:cubicBezTo>
                  <a:pt x="1957860" y="1136821"/>
                  <a:pt x="1963418" y="1210957"/>
                  <a:pt x="1968843" y="1285102"/>
                </a:cubicBezTo>
                <a:cubicBezTo>
                  <a:pt x="1971656" y="1323541"/>
                  <a:pt x="1955702" y="1368364"/>
                  <a:pt x="1977081" y="1400432"/>
                </a:cubicBezTo>
                <a:lnTo>
                  <a:pt x="2010032" y="1449859"/>
                </a:lnTo>
                <a:lnTo>
                  <a:pt x="2026508" y="1474573"/>
                </a:lnTo>
                <a:cubicBezTo>
                  <a:pt x="2029254" y="1485557"/>
                  <a:pt x="2034746" y="1496202"/>
                  <a:pt x="2034746" y="1507524"/>
                </a:cubicBezTo>
                <a:cubicBezTo>
                  <a:pt x="2034746" y="1562512"/>
                  <a:pt x="2031075" y="1617483"/>
                  <a:pt x="2026508" y="1672281"/>
                </a:cubicBezTo>
                <a:cubicBezTo>
                  <a:pt x="2024862" y="1692038"/>
                  <a:pt x="2015179" y="1711073"/>
                  <a:pt x="2010032" y="1729946"/>
                </a:cubicBezTo>
                <a:cubicBezTo>
                  <a:pt x="2004074" y="1751792"/>
                  <a:pt x="2000717" y="1774367"/>
                  <a:pt x="1993557" y="1795848"/>
                </a:cubicBezTo>
                <a:cubicBezTo>
                  <a:pt x="1990811" y="1804086"/>
                  <a:pt x="1987203" y="1812085"/>
                  <a:pt x="1985319" y="1820562"/>
                </a:cubicBezTo>
                <a:cubicBezTo>
                  <a:pt x="1981696" y="1836867"/>
                  <a:pt x="1980069" y="1853555"/>
                  <a:pt x="1977081" y="1869989"/>
                </a:cubicBezTo>
                <a:cubicBezTo>
                  <a:pt x="1974576" y="1883765"/>
                  <a:pt x="1971589" y="1897448"/>
                  <a:pt x="1968843" y="1911178"/>
                </a:cubicBezTo>
                <a:cubicBezTo>
                  <a:pt x="1969873" y="1926620"/>
                  <a:pt x="1965664" y="2020150"/>
                  <a:pt x="1985319" y="2059459"/>
                </a:cubicBezTo>
                <a:cubicBezTo>
                  <a:pt x="1998775" y="2086370"/>
                  <a:pt x="2021564" y="2107238"/>
                  <a:pt x="2051222" y="2117124"/>
                </a:cubicBezTo>
                <a:cubicBezTo>
                  <a:pt x="2059460" y="2119870"/>
                  <a:pt x="2068168" y="2121479"/>
                  <a:pt x="2075935" y="2125362"/>
                </a:cubicBezTo>
                <a:cubicBezTo>
                  <a:pt x="2084790" y="2129790"/>
                  <a:pt x="2091794" y="2137409"/>
                  <a:pt x="2100649" y="2141837"/>
                </a:cubicBezTo>
                <a:cubicBezTo>
                  <a:pt x="2108416" y="2145720"/>
                  <a:pt x="2117595" y="2146192"/>
                  <a:pt x="2125362" y="2150075"/>
                </a:cubicBezTo>
                <a:cubicBezTo>
                  <a:pt x="2189239" y="2182014"/>
                  <a:pt x="2112673" y="2154083"/>
                  <a:pt x="2174789" y="2174789"/>
                </a:cubicBezTo>
                <a:cubicBezTo>
                  <a:pt x="2177535" y="2185773"/>
                  <a:pt x="2179697" y="2196919"/>
                  <a:pt x="2183027" y="2207740"/>
                </a:cubicBezTo>
                <a:cubicBezTo>
                  <a:pt x="2190688" y="2232639"/>
                  <a:pt x="2207741" y="2281881"/>
                  <a:pt x="2207741" y="2281881"/>
                </a:cubicBezTo>
                <a:cubicBezTo>
                  <a:pt x="2218434" y="2356738"/>
                  <a:pt x="2209838" y="2321126"/>
                  <a:pt x="2232454" y="2388973"/>
                </a:cubicBezTo>
                <a:lnTo>
                  <a:pt x="2240692" y="2413686"/>
                </a:lnTo>
                <a:cubicBezTo>
                  <a:pt x="2243438" y="2421924"/>
                  <a:pt x="2244113" y="2431175"/>
                  <a:pt x="2248930" y="2438400"/>
                </a:cubicBezTo>
                <a:cubicBezTo>
                  <a:pt x="2254422" y="2446638"/>
                  <a:pt x="2260977" y="2454258"/>
                  <a:pt x="2265405" y="2463113"/>
                </a:cubicBezTo>
                <a:cubicBezTo>
                  <a:pt x="2308901" y="2550106"/>
                  <a:pt x="2202706" y="2381421"/>
                  <a:pt x="2306595" y="2537254"/>
                </a:cubicBezTo>
                <a:cubicBezTo>
                  <a:pt x="2312087" y="2545492"/>
                  <a:pt x="2314832" y="2556475"/>
                  <a:pt x="2323070" y="2561967"/>
                </a:cubicBezTo>
                <a:cubicBezTo>
                  <a:pt x="2331308" y="2567459"/>
                  <a:pt x="2338928" y="2574015"/>
                  <a:pt x="2347784" y="2578443"/>
                </a:cubicBezTo>
                <a:cubicBezTo>
                  <a:pt x="2364117" y="2586610"/>
                  <a:pt x="2398915" y="2592233"/>
                  <a:pt x="2413687" y="2594919"/>
                </a:cubicBezTo>
                <a:cubicBezTo>
                  <a:pt x="2430120" y="2597907"/>
                  <a:pt x="2446416" y="2602772"/>
                  <a:pt x="2463114" y="2603156"/>
                </a:cubicBezTo>
                <a:cubicBezTo>
                  <a:pt x="2685494" y="2608268"/>
                  <a:pt x="2907957" y="2608648"/>
                  <a:pt x="3130378" y="2611394"/>
                </a:cubicBezTo>
                <a:lnTo>
                  <a:pt x="3204519" y="2636108"/>
                </a:lnTo>
                <a:cubicBezTo>
                  <a:pt x="3212757" y="2638854"/>
                  <a:pt x="3222007" y="2639530"/>
                  <a:pt x="3229232" y="2644346"/>
                </a:cubicBezTo>
                <a:cubicBezTo>
                  <a:pt x="3237470" y="2649838"/>
                  <a:pt x="3244899" y="2656800"/>
                  <a:pt x="3253946" y="2660821"/>
                </a:cubicBezTo>
                <a:cubicBezTo>
                  <a:pt x="3269816" y="2667874"/>
                  <a:pt x="3303373" y="2677297"/>
                  <a:pt x="3303373" y="2677297"/>
                </a:cubicBezTo>
                <a:cubicBezTo>
                  <a:pt x="3386872" y="2675441"/>
                  <a:pt x="3593282" y="2723674"/>
                  <a:pt x="3707027" y="2652583"/>
                </a:cubicBezTo>
                <a:cubicBezTo>
                  <a:pt x="3718670" y="2645306"/>
                  <a:pt x="3728994" y="2636108"/>
                  <a:pt x="3739978" y="2627870"/>
                </a:cubicBezTo>
                <a:cubicBezTo>
                  <a:pt x="3745470" y="2616886"/>
                  <a:pt x="3751617" y="2606206"/>
                  <a:pt x="3756454" y="2594919"/>
                </a:cubicBezTo>
                <a:cubicBezTo>
                  <a:pt x="3763544" y="2578375"/>
                  <a:pt x="3768750" y="2553974"/>
                  <a:pt x="3772930" y="2537254"/>
                </a:cubicBezTo>
                <a:cubicBezTo>
                  <a:pt x="3770184" y="2509794"/>
                  <a:pt x="3769778" y="2481999"/>
                  <a:pt x="3764692" y="2454875"/>
                </a:cubicBezTo>
                <a:cubicBezTo>
                  <a:pt x="3761491" y="2437806"/>
                  <a:pt x="3753708" y="2421924"/>
                  <a:pt x="3748216" y="2405448"/>
                </a:cubicBezTo>
                <a:lnTo>
                  <a:pt x="3731741" y="2356021"/>
                </a:lnTo>
                <a:cubicBezTo>
                  <a:pt x="3728995" y="2347783"/>
                  <a:pt x="3728320" y="2338533"/>
                  <a:pt x="3723503" y="2331308"/>
                </a:cubicBezTo>
                <a:cubicBezTo>
                  <a:pt x="3718011" y="2323070"/>
                  <a:pt x="3711048" y="2315641"/>
                  <a:pt x="3707027" y="2306594"/>
                </a:cubicBezTo>
                <a:cubicBezTo>
                  <a:pt x="3661553" y="2204279"/>
                  <a:pt x="3726108" y="2310501"/>
                  <a:pt x="3657600" y="2207740"/>
                </a:cubicBezTo>
                <a:lnTo>
                  <a:pt x="3641124" y="2183027"/>
                </a:lnTo>
                <a:cubicBezTo>
                  <a:pt x="3635632" y="2166551"/>
                  <a:pt x="3620437" y="2150448"/>
                  <a:pt x="3624649" y="2133600"/>
                </a:cubicBezTo>
                <a:cubicBezTo>
                  <a:pt x="3632784" y="2101059"/>
                  <a:pt x="3637135" y="2063396"/>
                  <a:pt x="3657600" y="2034746"/>
                </a:cubicBezTo>
                <a:cubicBezTo>
                  <a:pt x="3667675" y="2020642"/>
                  <a:pt x="3701687" y="1993078"/>
                  <a:pt x="3715265" y="1985319"/>
                </a:cubicBezTo>
                <a:cubicBezTo>
                  <a:pt x="3722804" y="1981011"/>
                  <a:pt x="3731848" y="1980130"/>
                  <a:pt x="3739978" y="1977081"/>
                </a:cubicBezTo>
                <a:cubicBezTo>
                  <a:pt x="3753824" y="1971889"/>
                  <a:pt x="3767655" y="1966611"/>
                  <a:pt x="3781168" y="1960605"/>
                </a:cubicBezTo>
                <a:cubicBezTo>
                  <a:pt x="3792390" y="1955617"/>
                  <a:pt x="3802717" y="1948690"/>
                  <a:pt x="3814119" y="1944129"/>
                </a:cubicBezTo>
                <a:cubicBezTo>
                  <a:pt x="3830244" y="1937679"/>
                  <a:pt x="3848013" y="1935421"/>
                  <a:pt x="3863546" y="1927654"/>
                </a:cubicBezTo>
                <a:cubicBezTo>
                  <a:pt x="3904264" y="1907294"/>
                  <a:pt x="3884847" y="1915061"/>
                  <a:pt x="3921211" y="1902940"/>
                </a:cubicBezTo>
                <a:cubicBezTo>
                  <a:pt x="3929449" y="1897448"/>
                  <a:pt x="3938407" y="1892907"/>
                  <a:pt x="3945924" y="1886464"/>
                </a:cubicBezTo>
                <a:cubicBezTo>
                  <a:pt x="3975789" y="1860865"/>
                  <a:pt x="3980865" y="1850861"/>
                  <a:pt x="4003589" y="1820562"/>
                </a:cubicBezTo>
                <a:cubicBezTo>
                  <a:pt x="4014052" y="1789173"/>
                  <a:pt x="4018873" y="1775904"/>
                  <a:pt x="4028303" y="1738183"/>
                </a:cubicBezTo>
                <a:cubicBezTo>
                  <a:pt x="4031699" y="1724599"/>
                  <a:pt x="4033795" y="1710724"/>
                  <a:pt x="4036541" y="1696994"/>
                </a:cubicBezTo>
                <a:cubicBezTo>
                  <a:pt x="4035737" y="1684936"/>
                  <a:pt x="4049260" y="1578660"/>
                  <a:pt x="4011827" y="1548713"/>
                </a:cubicBezTo>
                <a:cubicBezTo>
                  <a:pt x="4005047" y="1543289"/>
                  <a:pt x="3994881" y="1544358"/>
                  <a:pt x="3987114" y="1540475"/>
                </a:cubicBezTo>
                <a:cubicBezTo>
                  <a:pt x="3978259" y="1536047"/>
                  <a:pt x="3971447" y="1528021"/>
                  <a:pt x="3962400" y="1524000"/>
                </a:cubicBezTo>
                <a:cubicBezTo>
                  <a:pt x="3946530" y="1516947"/>
                  <a:pt x="3912973" y="1507524"/>
                  <a:pt x="3912973" y="1507524"/>
                </a:cubicBezTo>
                <a:cubicBezTo>
                  <a:pt x="3873809" y="1481413"/>
                  <a:pt x="3897655" y="1494180"/>
                  <a:pt x="3838832" y="1474573"/>
                </a:cubicBezTo>
                <a:lnTo>
                  <a:pt x="3814119" y="1466335"/>
                </a:lnTo>
                <a:lnTo>
                  <a:pt x="3789405" y="1458097"/>
                </a:lnTo>
                <a:cubicBezTo>
                  <a:pt x="3772929" y="1447113"/>
                  <a:pt x="3757689" y="1434002"/>
                  <a:pt x="3739978" y="1425146"/>
                </a:cubicBezTo>
                <a:cubicBezTo>
                  <a:pt x="3698172" y="1404242"/>
                  <a:pt x="3717245" y="1415482"/>
                  <a:pt x="3682314" y="1392194"/>
                </a:cubicBezTo>
                <a:cubicBezTo>
                  <a:pt x="3676822" y="1383956"/>
                  <a:pt x="3674234" y="1372728"/>
                  <a:pt x="3665838" y="1367481"/>
                </a:cubicBezTo>
                <a:cubicBezTo>
                  <a:pt x="3651111" y="1358277"/>
                  <a:pt x="3630861" y="1360638"/>
                  <a:pt x="3616411" y="1351005"/>
                </a:cubicBezTo>
                <a:cubicBezTo>
                  <a:pt x="3591590" y="1334458"/>
                  <a:pt x="3588012" y="1330596"/>
                  <a:pt x="3558746" y="1318054"/>
                </a:cubicBezTo>
                <a:cubicBezTo>
                  <a:pt x="3550764" y="1314633"/>
                  <a:pt x="3542270" y="1312562"/>
                  <a:pt x="3534032" y="1309816"/>
                </a:cubicBezTo>
                <a:cubicBezTo>
                  <a:pt x="3476367" y="1271372"/>
                  <a:pt x="3495589" y="1293340"/>
                  <a:pt x="3468130" y="1252151"/>
                </a:cubicBezTo>
                <a:cubicBezTo>
                  <a:pt x="3454897" y="1199220"/>
                  <a:pt x="3448862" y="1193695"/>
                  <a:pt x="3476368" y="1120346"/>
                </a:cubicBezTo>
                <a:cubicBezTo>
                  <a:pt x="3481822" y="1105802"/>
                  <a:pt x="3499090" y="1099084"/>
                  <a:pt x="3509319" y="1087394"/>
                </a:cubicBezTo>
                <a:cubicBezTo>
                  <a:pt x="3547546" y="1043705"/>
                  <a:pt x="3515170" y="1059158"/>
                  <a:pt x="3566984" y="1046205"/>
                </a:cubicBezTo>
                <a:cubicBezTo>
                  <a:pt x="3577968" y="1040713"/>
                  <a:pt x="3588437" y="1034041"/>
                  <a:pt x="3599935" y="1029729"/>
                </a:cubicBezTo>
                <a:cubicBezTo>
                  <a:pt x="3610536" y="1025754"/>
                  <a:pt x="3621565" y="1021491"/>
                  <a:pt x="3632887" y="1021491"/>
                </a:cubicBezTo>
                <a:cubicBezTo>
                  <a:pt x="3770211" y="1021491"/>
                  <a:pt x="3907481" y="1026983"/>
                  <a:pt x="4044778" y="1029729"/>
                </a:cubicBezTo>
                <a:cubicBezTo>
                  <a:pt x="4096951" y="1032475"/>
                  <a:pt x="4149410" y="1031862"/>
                  <a:pt x="4201297" y="1037967"/>
                </a:cubicBezTo>
                <a:cubicBezTo>
                  <a:pt x="4243014" y="1042875"/>
                  <a:pt x="4283537" y="1055167"/>
                  <a:pt x="4324865" y="1062681"/>
                </a:cubicBezTo>
                <a:cubicBezTo>
                  <a:pt x="4374166" y="1071645"/>
                  <a:pt x="4424400" y="1075788"/>
                  <a:pt x="4473146" y="1087394"/>
                </a:cubicBezTo>
                <a:cubicBezTo>
                  <a:pt x="4539928" y="1103294"/>
                  <a:pt x="4605364" y="1124476"/>
                  <a:pt x="4670854" y="1145059"/>
                </a:cubicBezTo>
                <a:cubicBezTo>
                  <a:pt x="4714171" y="1158673"/>
                  <a:pt x="4775492" y="1182581"/>
                  <a:pt x="4819135" y="1202724"/>
                </a:cubicBezTo>
                <a:cubicBezTo>
                  <a:pt x="4835860" y="1210443"/>
                  <a:pt x="4852086" y="1219199"/>
                  <a:pt x="4868562" y="1227437"/>
                </a:cubicBezTo>
                <a:cubicBezTo>
                  <a:pt x="4879546" y="1238421"/>
                  <a:pt x="4891977" y="1248127"/>
                  <a:pt x="4901514" y="1260389"/>
                </a:cubicBezTo>
                <a:cubicBezTo>
                  <a:pt x="4915993" y="1279005"/>
                  <a:pt x="4931761" y="1312647"/>
                  <a:pt x="4942703" y="1334529"/>
                </a:cubicBezTo>
                <a:cubicBezTo>
                  <a:pt x="4938749" y="1567815"/>
                  <a:pt x="4935584" y="1865611"/>
                  <a:pt x="4926227" y="2108886"/>
                </a:cubicBezTo>
                <a:cubicBezTo>
                  <a:pt x="4923637" y="2176231"/>
                  <a:pt x="4915642" y="2285331"/>
                  <a:pt x="4909751" y="2356021"/>
                </a:cubicBezTo>
                <a:cubicBezTo>
                  <a:pt x="4903562" y="2430297"/>
                  <a:pt x="4905932" y="2430877"/>
                  <a:pt x="4893276" y="2487827"/>
                </a:cubicBezTo>
                <a:cubicBezTo>
                  <a:pt x="4890820" y="2498879"/>
                  <a:pt x="4889013" y="2510177"/>
                  <a:pt x="4885038" y="2520778"/>
                </a:cubicBezTo>
                <a:cubicBezTo>
                  <a:pt x="4880726" y="2532276"/>
                  <a:pt x="4874054" y="2542745"/>
                  <a:pt x="4868562" y="2553729"/>
                </a:cubicBezTo>
                <a:cubicBezTo>
                  <a:pt x="4842808" y="2656746"/>
                  <a:pt x="4875723" y="2528666"/>
                  <a:pt x="4852087" y="2611394"/>
                </a:cubicBezTo>
                <a:cubicBezTo>
                  <a:pt x="4848977" y="2622280"/>
                  <a:pt x="4846959" y="2633460"/>
                  <a:pt x="4843849" y="2644346"/>
                </a:cubicBezTo>
                <a:cubicBezTo>
                  <a:pt x="4841463" y="2652695"/>
                  <a:pt x="4828386" y="2664242"/>
                  <a:pt x="4835611" y="2669059"/>
                </a:cubicBezTo>
                <a:cubicBezTo>
                  <a:pt x="4839059" y="2671357"/>
                  <a:pt x="4886911" y="2654705"/>
                  <a:pt x="4893276" y="2652583"/>
                </a:cubicBezTo>
                <a:cubicBezTo>
                  <a:pt x="4951386" y="2594473"/>
                  <a:pt x="4921863" y="2613576"/>
                  <a:pt x="4975654" y="2586681"/>
                </a:cubicBezTo>
                <a:cubicBezTo>
                  <a:pt x="4983892" y="2578443"/>
                  <a:pt x="4989166" y="2565168"/>
                  <a:pt x="5000368" y="2561967"/>
                </a:cubicBezTo>
                <a:cubicBezTo>
                  <a:pt x="5011254" y="2558857"/>
                  <a:pt x="5024621" y="2562957"/>
                  <a:pt x="5033319" y="2570205"/>
                </a:cubicBezTo>
                <a:cubicBezTo>
                  <a:pt x="5042753" y="2578067"/>
                  <a:pt x="5044958" y="2591869"/>
                  <a:pt x="5049795" y="2603156"/>
                </a:cubicBezTo>
                <a:cubicBezTo>
                  <a:pt x="5056882" y="2619694"/>
                  <a:pt x="5062092" y="2644110"/>
                  <a:pt x="5066270" y="2660821"/>
                </a:cubicBezTo>
                <a:cubicBezTo>
                  <a:pt x="5072406" y="2734447"/>
                  <a:pt x="5083612" y="2809537"/>
                  <a:pt x="5066270" y="2883243"/>
                </a:cubicBezTo>
                <a:cubicBezTo>
                  <a:pt x="5064002" y="2892880"/>
                  <a:pt x="5049795" y="2894227"/>
                  <a:pt x="5041557" y="2899719"/>
                </a:cubicBezTo>
                <a:cubicBezTo>
                  <a:pt x="4999337" y="2970084"/>
                  <a:pt x="5038606" y="2916378"/>
                  <a:pt x="4983892" y="2965621"/>
                </a:cubicBezTo>
                <a:cubicBezTo>
                  <a:pt x="4966573" y="2981208"/>
                  <a:pt x="4950941" y="2998572"/>
                  <a:pt x="4934465" y="3015048"/>
                </a:cubicBezTo>
                <a:cubicBezTo>
                  <a:pt x="4908913" y="3040600"/>
                  <a:pt x="4898820" y="3053802"/>
                  <a:pt x="4868562" y="3072713"/>
                </a:cubicBezTo>
                <a:cubicBezTo>
                  <a:pt x="4858148" y="3079221"/>
                  <a:pt x="4847867" y="3088411"/>
                  <a:pt x="4835611" y="3089189"/>
                </a:cubicBezTo>
                <a:cubicBezTo>
                  <a:pt x="4673833" y="3099461"/>
                  <a:pt x="4511589" y="3100172"/>
                  <a:pt x="4349578" y="3105664"/>
                </a:cubicBezTo>
                <a:cubicBezTo>
                  <a:pt x="4091061" y="3161061"/>
                  <a:pt x="4082632" y="3167866"/>
                  <a:pt x="3789405" y="3204519"/>
                </a:cubicBezTo>
                <a:cubicBezTo>
                  <a:pt x="3657600" y="3220995"/>
                  <a:pt x="3524599" y="3229759"/>
                  <a:pt x="3393989" y="3253946"/>
                </a:cubicBezTo>
                <a:cubicBezTo>
                  <a:pt x="3319849" y="3267676"/>
                  <a:pt x="3246058" y="3283450"/>
                  <a:pt x="3171568" y="3295135"/>
                </a:cubicBezTo>
                <a:cubicBezTo>
                  <a:pt x="2970864" y="3326618"/>
                  <a:pt x="2977689" y="3315759"/>
                  <a:pt x="2776151" y="3336324"/>
                </a:cubicBezTo>
                <a:cubicBezTo>
                  <a:pt x="2724163" y="3341629"/>
                  <a:pt x="2460219" y="3373457"/>
                  <a:pt x="2397211" y="3385751"/>
                </a:cubicBezTo>
                <a:cubicBezTo>
                  <a:pt x="2341650" y="3396592"/>
                  <a:pt x="2288063" y="3416348"/>
                  <a:pt x="2232454" y="3426940"/>
                </a:cubicBezTo>
                <a:cubicBezTo>
                  <a:pt x="2081278" y="3455736"/>
                  <a:pt x="2022887" y="3452942"/>
                  <a:pt x="1869989" y="3459891"/>
                </a:cubicBezTo>
                <a:cubicBezTo>
                  <a:pt x="1723889" y="3473173"/>
                  <a:pt x="1632083" y="3484605"/>
                  <a:pt x="1482811" y="3484605"/>
                </a:cubicBezTo>
                <a:cubicBezTo>
                  <a:pt x="1416851" y="3484605"/>
                  <a:pt x="1351006" y="3479113"/>
                  <a:pt x="1285103" y="3476367"/>
                </a:cubicBezTo>
                <a:cubicBezTo>
                  <a:pt x="1193867" y="3465840"/>
                  <a:pt x="1005903" y="3443052"/>
                  <a:pt x="906162" y="3435178"/>
                </a:cubicBezTo>
                <a:cubicBezTo>
                  <a:pt x="856812" y="3431282"/>
                  <a:pt x="807294" y="3429935"/>
                  <a:pt x="757881" y="3426940"/>
                </a:cubicBezTo>
                <a:cubicBezTo>
                  <a:pt x="643072" y="3419982"/>
                  <a:pt x="642010" y="3419343"/>
                  <a:pt x="535460" y="3410464"/>
                </a:cubicBezTo>
                <a:cubicBezTo>
                  <a:pt x="497017" y="3402226"/>
                  <a:pt x="458188" y="3395618"/>
                  <a:pt x="420130" y="3385751"/>
                </a:cubicBezTo>
                <a:cubicBezTo>
                  <a:pt x="383976" y="3376378"/>
                  <a:pt x="348470" y="3364611"/>
                  <a:pt x="313038" y="3352800"/>
                </a:cubicBezTo>
                <a:cubicBezTo>
                  <a:pt x="244372" y="3329911"/>
                  <a:pt x="201234" y="3314711"/>
                  <a:pt x="140043" y="3286897"/>
                </a:cubicBezTo>
                <a:cubicBezTo>
                  <a:pt x="112271" y="3274273"/>
                  <a:pt x="100977" y="3270507"/>
                  <a:pt x="82378" y="3245708"/>
                </a:cubicBezTo>
                <a:cubicBezTo>
                  <a:pt x="64557" y="3221946"/>
                  <a:pt x="32951" y="3171567"/>
                  <a:pt x="32951" y="3171567"/>
                </a:cubicBezTo>
                <a:cubicBezTo>
                  <a:pt x="3810" y="3084144"/>
                  <a:pt x="13347" y="3122971"/>
                  <a:pt x="0" y="3056237"/>
                </a:cubicBezTo>
                <a:cubicBezTo>
                  <a:pt x="5492" y="3004064"/>
                  <a:pt x="8499" y="2951570"/>
                  <a:pt x="16476" y="2899719"/>
                </a:cubicBezTo>
                <a:cubicBezTo>
                  <a:pt x="19516" y="2879961"/>
                  <a:pt x="27072" y="2861161"/>
                  <a:pt x="32951" y="2842054"/>
                </a:cubicBezTo>
                <a:cubicBezTo>
                  <a:pt x="44434" y="2804735"/>
                  <a:pt x="56562" y="2770120"/>
                  <a:pt x="74141" y="2734962"/>
                </a:cubicBezTo>
                <a:cubicBezTo>
                  <a:pt x="84042" y="2715161"/>
                  <a:pt x="97666" y="2697328"/>
                  <a:pt x="107092" y="2677297"/>
                </a:cubicBezTo>
                <a:cubicBezTo>
                  <a:pt x="143349" y="2600250"/>
                  <a:pt x="137921" y="2581300"/>
                  <a:pt x="181232" y="2504302"/>
                </a:cubicBezTo>
                <a:cubicBezTo>
                  <a:pt x="214481" y="2445192"/>
                  <a:pt x="260780" y="2393282"/>
                  <a:pt x="288324" y="2331308"/>
                </a:cubicBezTo>
                <a:cubicBezTo>
                  <a:pt x="315495" y="2270174"/>
                  <a:pt x="359100" y="2166017"/>
                  <a:pt x="395416" y="2100648"/>
                </a:cubicBezTo>
                <a:cubicBezTo>
                  <a:pt x="460822" y="1982918"/>
                  <a:pt x="509841" y="1899364"/>
                  <a:pt x="560173" y="1754659"/>
                </a:cubicBezTo>
                <a:cubicBezTo>
                  <a:pt x="582141" y="1691502"/>
                  <a:pt x="601567" y="1627404"/>
                  <a:pt x="626076" y="1565189"/>
                </a:cubicBezTo>
                <a:cubicBezTo>
                  <a:pt x="637329" y="1536625"/>
                  <a:pt x="657179" y="1511807"/>
                  <a:pt x="667265" y="1482810"/>
                </a:cubicBezTo>
                <a:cubicBezTo>
                  <a:pt x="759584" y="1217393"/>
                  <a:pt x="757183" y="1185268"/>
                  <a:pt x="815546" y="922637"/>
                </a:cubicBezTo>
                <a:cubicBezTo>
                  <a:pt x="823493" y="886874"/>
                  <a:pt x="832141" y="851270"/>
                  <a:pt x="840260" y="815546"/>
                </a:cubicBezTo>
                <a:cubicBezTo>
                  <a:pt x="845871" y="790859"/>
                  <a:pt x="851124" y="766092"/>
                  <a:pt x="856735" y="741405"/>
                </a:cubicBezTo>
                <a:cubicBezTo>
                  <a:pt x="864854" y="705680"/>
                  <a:pt x="874264" y="670237"/>
                  <a:pt x="881449" y="634313"/>
                </a:cubicBezTo>
                <a:cubicBezTo>
                  <a:pt x="893381" y="574649"/>
                  <a:pt x="896272" y="548652"/>
                  <a:pt x="914400" y="494270"/>
                </a:cubicBezTo>
                <a:cubicBezTo>
                  <a:pt x="919076" y="480242"/>
                  <a:pt x="925823" y="466978"/>
                  <a:pt x="930876" y="453081"/>
                </a:cubicBezTo>
                <a:cubicBezTo>
                  <a:pt x="936811" y="436760"/>
                  <a:pt x="940901" y="419779"/>
                  <a:pt x="947351" y="403654"/>
                </a:cubicBezTo>
                <a:cubicBezTo>
                  <a:pt x="951912" y="392252"/>
                  <a:pt x="959515" y="382201"/>
                  <a:pt x="963827" y="370702"/>
                </a:cubicBezTo>
                <a:cubicBezTo>
                  <a:pt x="978223" y="332314"/>
                  <a:pt x="964502" y="336627"/>
                  <a:pt x="988541" y="296562"/>
                </a:cubicBezTo>
                <a:cubicBezTo>
                  <a:pt x="997587" y="281485"/>
                  <a:pt x="1011739" y="270003"/>
                  <a:pt x="1021492" y="255373"/>
                </a:cubicBezTo>
                <a:cubicBezTo>
                  <a:pt x="1028304" y="245155"/>
                  <a:pt x="1030106" y="231855"/>
                  <a:pt x="1037968" y="222421"/>
                </a:cubicBezTo>
                <a:cubicBezTo>
                  <a:pt x="1044306" y="214815"/>
                  <a:pt x="1055355" y="212606"/>
                  <a:pt x="1062681" y="205946"/>
                </a:cubicBezTo>
                <a:cubicBezTo>
                  <a:pt x="1085669" y="185048"/>
                  <a:pt x="1100797" y="153937"/>
                  <a:pt x="1128584" y="140043"/>
                </a:cubicBezTo>
                <a:cubicBezTo>
                  <a:pt x="1139568" y="134551"/>
                  <a:pt x="1151711" y="130935"/>
                  <a:pt x="1161535" y="123567"/>
                </a:cubicBezTo>
                <a:cubicBezTo>
                  <a:pt x="1173962" y="114247"/>
                  <a:pt x="1182060" y="99936"/>
                  <a:pt x="1194487" y="90616"/>
                </a:cubicBezTo>
                <a:cubicBezTo>
                  <a:pt x="1221451" y="70393"/>
                  <a:pt x="1230380" y="75905"/>
                  <a:pt x="1260389" y="65902"/>
                </a:cubicBezTo>
                <a:cubicBezTo>
                  <a:pt x="1395632" y="20822"/>
                  <a:pt x="1219712" y="76009"/>
                  <a:pt x="1334530" y="32951"/>
                </a:cubicBezTo>
                <a:cubicBezTo>
                  <a:pt x="1351444" y="26608"/>
                  <a:pt x="1393011" y="20390"/>
                  <a:pt x="1408670" y="16475"/>
                </a:cubicBezTo>
                <a:cubicBezTo>
                  <a:pt x="1509963" y="-8849"/>
                  <a:pt x="1322810" y="30350"/>
                  <a:pt x="1474573" y="0"/>
                </a:cubicBezTo>
                <a:cubicBezTo>
                  <a:pt x="1540476" y="2746"/>
                  <a:pt x="1606489" y="3538"/>
                  <a:pt x="1672281" y="8237"/>
                </a:cubicBezTo>
                <a:cubicBezTo>
                  <a:pt x="1745271" y="13450"/>
                  <a:pt x="1659938" y="30896"/>
                  <a:pt x="1771135" y="49427"/>
                </a:cubicBezTo>
                <a:lnTo>
                  <a:pt x="1820562" y="57664"/>
                </a:lnTo>
                <a:cubicBezTo>
                  <a:pt x="1828800" y="63156"/>
                  <a:pt x="1836137" y="70332"/>
                  <a:pt x="1845276" y="74140"/>
                </a:cubicBezTo>
                <a:cubicBezTo>
                  <a:pt x="1956658" y="120550"/>
                  <a:pt x="1887156" y="77349"/>
                  <a:pt x="1944130" y="115329"/>
                </a:cubicBezTo>
                <a:cubicBezTo>
                  <a:pt x="1949622" y="123567"/>
                  <a:pt x="1952999" y="133705"/>
                  <a:pt x="1960605" y="140043"/>
                </a:cubicBezTo>
                <a:cubicBezTo>
                  <a:pt x="1970039" y="147905"/>
                  <a:pt x="1982155" y="151958"/>
                  <a:pt x="1993557" y="156519"/>
                </a:cubicBezTo>
                <a:cubicBezTo>
                  <a:pt x="2009682" y="162969"/>
                  <a:pt x="2026508" y="167502"/>
                  <a:pt x="2042984" y="172994"/>
                </a:cubicBezTo>
                <a:lnTo>
                  <a:pt x="2067697" y="181232"/>
                </a:lnTo>
                <a:cubicBezTo>
                  <a:pt x="2075935" y="183978"/>
                  <a:pt x="2084644" y="185587"/>
                  <a:pt x="2092411" y="189470"/>
                </a:cubicBezTo>
                <a:lnTo>
                  <a:pt x="2067697" y="181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413566" y="1387249"/>
            <a:ext cx="482453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B. O que está indicado na seta?</a:t>
            </a:r>
            <a:endParaRPr lang="pt-BR" b="1" dirty="0"/>
          </a:p>
        </p:txBody>
      </p:sp>
      <p:sp>
        <p:nvSpPr>
          <p:cNvPr id="8" name="Seta para a direita 7"/>
          <p:cNvSpPr/>
          <p:nvPr/>
        </p:nvSpPr>
        <p:spPr>
          <a:xfrm>
            <a:off x="7409749" y="4109667"/>
            <a:ext cx="1148902" cy="74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2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9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724957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O </a:t>
            </a:r>
            <a:r>
              <a:rPr lang="pt-BR" sz="1400" u="sng" dirty="0" smtClean="0"/>
              <a:t>canal alimentar ou trato gastrointestinal </a:t>
            </a:r>
            <a:r>
              <a:rPr lang="pt-BR" sz="1400" dirty="0" smtClean="0"/>
              <a:t>está constituído pela cavidade oral, faringe, esôfago, estômago, intestino delgado (duodeno, jejuno e íleo) e intestino grosso (ceco e cólons, reto, canal anal e ânus).</a:t>
            </a:r>
          </a:p>
          <a:p>
            <a:pPr marL="457200" lvl="1" indent="0" algn="just">
              <a:buNone/>
            </a:pPr>
            <a:r>
              <a:rPr lang="pt-BR" sz="1400" dirty="0" smtClean="0"/>
              <a:t>Na imagem em detalhe do ceco, observamos apontada a </a:t>
            </a:r>
            <a:r>
              <a:rPr lang="pt-BR" sz="1400" u="sng" dirty="0" smtClean="0"/>
              <a:t>válvula ileocecal</a:t>
            </a:r>
            <a:r>
              <a:rPr lang="pt-BR" sz="1400" dirty="0" smtClean="0"/>
              <a:t>, um dos esfíncteres do canal alimentar.</a:t>
            </a:r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2693773" y="4959178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3809" y="4296032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047" y="2827145"/>
            <a:ext cx="5158601" cy="38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99856" y="4437112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161486" y="5744700"/>
            <a:ext cx="36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Brônquios P, L e S; bronquíolos,  bronquíolos terminais </a:t>
            </a:r>
          </a:p>
        </p:txBody>
      </p:sp>
      <p:pic>
        <p:nvPicPr>
          <p:cNvPr id="8" name="Imagem 1" descr="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63" y="1123004"/>
            <a:ext cx="3624562" cy="493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Sem título-26c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83" y="1284354"/>
            <a:ext cx="5589373" cy="42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991544" y="344865"/>
            <a:ext cx="820891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FF0000"/>
                </a:solidFill>
              </a:rPr>
              <a:t>QUESTÃO 10</a:t>
            </a:r>
            <a:r>
              <a:rPr lang="pt-BR" b="1" dirty="0" smtClean="0"/>
              <a:t> </a:t>
            </a:r>
          </a:p>
          <a:p>
            <a:pPr lvl="0" algn="ctr"/>
            <a:r>
              <a:rPr lang="pt-BR" b="1" dirty="0" smtClean="0"/>
              <a:t>Cite </a:t>
            </a:r>
            <a:r>
              <a:rPr lang="pt-BR" b="1" dirty="0"/>
              <a:t>quais são os órgãos da porção condutora de ar no </a:t>
            </a:r>
            <a:r>
              <a:rPr lang="pt-BR" b="1" dirty="0">
                <a:solidFill>
                  <a:srgbClr val="FF0000"/>
                </a:solidFill>
              </a:rPr>
              <a:t>sistema respiratório </a:t>
            </a:r>
            <a:r>
              <a:rPr lang="pt-BR" b="1" dirty="0"/>
              <a:t>a partir da inspiração.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37124" y="5115697"/>
            <a:ext cx="634314" cy="483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2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10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724957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A </a:t>
            </a:r>
            <a:r>
              <a:rPr lang="pt-BR" sz="1400" u="sng" dirty="0" smtClean="0"/>
              <a:t>porção condutora </a:t>
            </a:r>
            <a:r>
              <a:rPr lang="pt-BR" sz="1400" dirty="0" smtClean="0"/>
              <a:t>de ar do sistema respiratório está formada pelos seguintes órgãos a partir da inspiração: cavidades nasais, faringe, laringe, </a:t>
            </a:r>
            <a:r>
              <a:rPr lang="pt-BR" sz="1400" dirty="0" err="1" smtClean="0"/>
              <a:t>traquéia</a:t>
            </a:r>
            <a:r>
              <a:rPr lang="pt-BR" sz="1400" dirty="0" smtClean="0"/>
              <a:t>, brônquios principais (ou de primeira ordem), brônquios </a:t>
            </a:r>
            <a:r>
              <a:rPr lang="pt-BR" sz="1400" dirty="0" err="1" smtClean="0"/>
              <a:t>lobares</a:t>
            </a:r>
            <a:r>
              <a:rPr lang="pt-BR" sz="1400" dirty="0" smtClean="0"/>
              <a:t> ou de segunda ordem (3 para o pulmão direito e 2 para o pulmão esquerdo), brônquios segmentares ou de terceira ordem (10 para o pulmão direito e 8 ou 9 para o pulmão esquerdo), bronquíolos e bronquíolos terminais.</a:t>
            </a:r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2693773" y="4959178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3809" y="4296032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Sem título-26c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3" y="3081902"/>
            <a:ext cx="4144686" cy="31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5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216174"/>
            <a:ext cx="6048375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how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19" y="3318183"/>
            <a:ext cx="4914626" cy="2775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583832" y="6237312"/>
            <a:ext cx="54726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rma livre 1"/>
          <p:cNvSpPr/>
          <p:nvPr/>
        </p:nvSpPr>
        <p:spPr>
          <a:xfrm>
            <a:off x="3599006" y="1169773"/>
            <a:ext cx="2397901" cy="3426941"/>
          </a:xfrm>
          <a:custGeom>
            <a:avLst/>
            <a:gdLst>
              <a:gd name="connsiteX0" fmla="*/ 2389902 w 2397901"/>
              <a:gd name="connsiteY0" fmla="*/ 214184 h 3426941"/>
              <a:gd name="connsiteX1" fmla="*/ 2389902 w 2397901"/>
              <a:gd name="connsiteY1" fmla="*/ 214184 h 3426941"/>
              <a:gd name="connsiteX2" fmla="*/ 2348713 w 2397901"/>
              <a:gd name="connsiteY2" fmla="*/ 271849 h 3426941"/>
              <a:gd name="connsiteX3" fmla="*/ 2323999 w 2397901"/>
              <a:gd name="connsiteY3" fmla="*/ 288324 h 3426941"/>
              <a:gd name="connsiteX4" fmla="*/ 2299286 w 2397901"/>
              <a:gd name="connsiteY4" fmla="*/ 337751 h 3426941"/>
              <a:gd name="connsiteX5" fmla="*/ 2274572 w 2397901"/>
              <a:gd name="connsiteY5" fmla="*/ 345989 h 3426941"/>
              <a:gd name="connsiteX6" fmla="*/ 2266335 w 2397901"/>
              <a:gd name="connsiteY6" fmla="*/ 370703 h 3426941"/>
              <a:gd name="connsiteX7" fmla="*/ 2233383 w 2397901"/>
              <a:gd name="connsiteY7" fmla="*/ 420130 h 3426941"/>
              <a:gd name="connsiteX8" fmla="*/ 2225145 w 2397901"/>
              <a:gd name="connsiteY8" fmla="*/ 444843 h 3426941"/>
              <a:gd name="connsiteX9" fmla="*/ 2208670 w 2397901"/>
              <a:gd name="connsiteY9" fmla="*/ 469557 h 3426941"/>
              <a:gd name="connsiteX10" fmla="*/ 2192194 w 2397901"/>
              <a:gd name="connsiteY10" fmla="*/ 518984 h 3426941"/>
              <a:gd name="connsiteX11" fmla="*/ 2159243 w 2397901"/>
              <a:gd name="connsiteY11" fmla="*/ 617838 h 3426941"/>
              <a:gd name="connsiteX12" fmla="*/ 2151005 w 2397901"/>
              <a:gd name="connsiteY12" fmla="*/ 642551 h 3426941"/>
              <a:gd name="connsiteX13" fmla="*/ 2142767 w 2397901"/>
              <a:gd name="connsiteY13" fmla="*/ 667265 h 3426941"/>
              <a:gd name="connsiteX14" fmla="*/ 2076864 w 2397901"/>
              <a:gd name="connsiteY14" fmla="*/ 766119 h 3426941"/>
              <a:gd name="connsiteX15" fmla="*/ 2060389 w 2397901"/>
              <a:gd name="connsiteY15" fmla="*/ 790832 h 3426941"/>
              <a:gd name="connsiteX16" fmla="*/ 2043913 w 2397901"/>
              <a:gd name="connsiteY16" fmla="*/ 815546 h 3426941"/>
              <a:gd name="connsiteX17" fmla="*/ 2019199 w 2397901"/>
              <a:gd name="connsiteY17" fmla="*/ 889686 h 3426941"/>
              <a:gd name="connsiteX18" fmla="*/ 2010962 w 2397901"/>
              <a:gd name="connsiteY18" fmla="*/ 914400 h 3426941"/>
              <a:gd name="connsiteX19" fmla="*/ 2002724 w 2397901"/>
              <a:gd name="connsiteY19" fmla="*/ 947351 h 3426941"/>
              <a:gd name="connsiteX20" fmla="*/ 1994486 w 2397901"/>
              <a:gd name="connsiteY20" fmla="*/ 1087395 h 3426941"/>
              <a:gd name="connsiteX21" fmla="*/ 1978010 w 2397901"/>
              <a:gd name="connsiteY21" fmla="*/ 1301578 h 3426941"/>
              <a:gd name="connsiteX22" fmla="*/ 1986248 w 2397901"/>
              <a:gd name="connsiteY22" fmla="*/ 1639330 h 3426941"/>
              <a:gd name="connsiteX23" fmla="*/ 2002724 w 2397901"/>
              <a:gd name="connsiteY23" fmla="*/ 1688757 h 3426941"/>
              <a:gd name="connsiteX24" fmla="*/ 2027437 w 2397901"/>
              <a:gd name="connsiteY24" fmla="*/ 1771135 h 3426941"/>
              <a:gd name="connsiteX25" fmla="*/ 2035675 w 2397901"/>
              <a:gd name="connsiteY25" fmla="*/ 1795849 h 3426941"/>
              <a:gd name="connsiteX26" fmla="*/ 2043913 w 2397901"/>
              <a:gd name="connsiteY26" fmla="*/ 1820562 h 3426941"/>
              <a:gd name="connsiteX27" fmla="*/ 2035675 w 2397901"/>
              <a:gd name="connsiteY27" fmla="*/ 2067697 h 3426941"/>
              <a:gd name="connsiteX28" fmla="*/ 2010962 w 2397901"/>
              <a:gd name="connsiteY28" fmla="*/ 2158313 h 3426941"/>
              <a:gd name="connsiteX29" fmla="*/ 2002724 w 2397901"/>
              <a:gd name="connsiteY29" fmla="*/ 2183027 h 3426941"/>
              <a:gd name="connsiteX30" fmla="*/ 1986248 w 2397901"/>
              <a:gd name="connsiteY30" fmla="*/ 2207741 h 3426941"/>
              <a:gd name="connsiteX31" fmla="*/ 1961535 w 2397901"/>
              <a:gd name="connsiteY31" fmla="*/ 2281881 h 3426941"/>
              <a:gd name="connsiteX32" fmla="*/ 1953297 w 2397901"/>
              <a:gd name="connsiteY32" fmla="*/ 2306595 h 3426941"/>
              <a:gd name="connsiteX33" fmla="*/ 1936821 w 2397901"/>
              <a:gd name="connsiteY33" fmla="*/ 2331308 h 3426941"/>
              <a:gd name="connsiteX34" fmla="*/ 1920345 w 2397901"/>
              <a:gd name="connsiteY34" fmla="*/ 2380735 h 3426941"/>
              <a:gd name="connsiteX35" fmla="*/ 1912108 w 2397901"/>
              <a:gd name="connsiteY35" fmla="*/ 2405449 h 3426941"/>
              <a:gd name="connsiteX36" fmla="*/ 1920345 w 2397901"/>
              <a:gd name="connsiteY36" fmla="*/ 2776151 h 3426941"/>
              <a:gd name="connsiteX37" fmla="*/ 1936821 w 2397901"/>
              <a:gd name="connsiteY37" fmla="*/ 2825578 h 3426941"/>
              <a:gd name="connsiteX38" fmla="*/ 1953297 w 2397901"/>
              <a:gd name="connsiteY38" fmla="*/ 2891481 h 3426941"/>
              <a:gd name="connsiteX39" fmla="*/ 1961535 w 2397901"/>
              <a:gd name="connsiteY39" fmla="*/ 2916195 h 3426941"/>
              <a:gd name="connsiteX40" fmla="*/ 1953297 w 2397901"/>
              <a:gd name="connsiteY40" fmla="*/ 3015049 h 3426941"/>
              <a:gd name="connsiteX41" fmla="*/ 1928583 w 2397901"/>
              <a:gd name="connsiteY41" fmla="*/ 3097427 h 3426941"/>
              <a:gd name="connsiteX42" fmla="*/ 1920345 w 2397901"/>
              <a:gd name="connsiteY42" fmla="*/ 3122141 h 3426941"/>
              <a:gd name="connsiteX43" fmla="*/ 1912108 w 2397901"/>
              <a:gd name="connsiteY43" fmla="*/ 3146854 h 3426941"/>
              <a:gd name="connsiteX44" fmla="*/ 1879156 w 2397901"/>
              <a:gd name="connsiteY44" fmla="*/ 3196281 h 3426941"/>
              <a:gd name="connsiteX45" fmla="*/ 1870918 w 2397901"/>
              <a:gd name="connsiteY45" fmla="*/ 3220995 h 3426941"/>
              <a:gd name="connsiteX46" fmla="*/ 1846205 w 2397901"/>
              <a:gd name="connsiteY46" fmla="*/ 3237470 h 3426941"/>
              <a:gd name="connsiteX47" fmla="*/ 1772064 w 2397901"/>
              <a:gd name="connsiteY47" fmla="*/ 3262184 h 3426941"/>
              <a:gd name="connsiteX48" fmla="*/ 1747351 w 2397901"/>
              <a:gd name="connsiteY48" fmla="*/ 3270422 h 3426941"/>
              <a:gd name="connsiteX49" fmla="*/ 1722637 w 2397901"/>
              <a:gd name="connsiteY49" fmla="*/ 3278659 h 3426941"/>
              <a:gd name="connsiteX50" fmla="*/ 1697924 w 2397901"/>
              <a:gd name="connsiteY50" fmla="*/ 3295135 h 3426941"/>
              <a:gd name="connsiteX51" fmla="*/ 1664972 w 2397901"/>
              <a:gd name="connsiteY51" fmla="*/ 3303373 h 3426941"/>
              <a:gd name="connsiteX52" fmla="*/ 1656735 w 2397901"/>
              <a:gd name="connsiteY52" fmla="*/ 3328086 h 3426941"/>
              <a:gd name="connsiteX53" fmla="*/ 1632021 w 2397901"/>
              <a:gd name="connsiteY53" fmla="*/ 3336324 h 3426941"/>
              <a:gd name="connsiteX54" fmla="*/ 1566118 w 2397901"/>
              <a:gd name="connsiteY54" fmla="*/ 3377513 h 3426941"/>
              <a:gd name="connsiteX55" fmla="*/ 1541405 w 2397901"/>
              <a:gd name="connsiteY55" fmla="*/ 3385751 h 3426941"/>
              <a:gd name="connsiteX56" fmla="*/ 1516691 w 2397901"/>
              <a:gd name="connsiteY56" fmla="*/ 3402227 h 3426941"/>
              <a:gd name="connsiteX57" fmla="*/ 1442551 w 2397901"/>
              <a:gd name="connsiteY57" fmla="*/ 3426941 h 3426941"/>
              <a:gd name="connsiteX58" fmla="*/ 1228367 w 2397901"/>
              <a:gd name="connsiteY58" fmla="*/ 3418703 h 3426941"/>
              <a:gd name="connsiteX59" fmla="*/ 1187178 w 2397901"/>
              <a:gd name="connsiteY59" fmla="*/ 3402227 h 3426941"/>
              <a:gd name="connsiteX60" fmla="*/ 1088324 w 2397901"/>
              <a:gd name="connsiteY60" fmla="*/ 3369276 h 3426941"/>
              <a:gd name="connsiteX61" fmla="*/ 1047135 w 2397901"/>
              <a:gd name="connsiteY61" fmla="*/ 3352800 h 3426941"/>
              <a:gd name="connsiteX62" fmla="*/ 997708 w 2397901"/>
              <a:gd name="connsiteY62" fmla="*/ 3336324 h 3426941"/>
              <a:gd name="connsiteX63" fmla="*/ 907091 w 2397901"/>
              <a:gd name="connsiteY63" fmla="*/ 3303373 h 3426941"/>
              <a:gd name="connsiteX64" fmla="*/ 865902 w 2397901"/>
              <a:gd name="connsiteY64" fmla="*/ 3295135 h 3426941"/>
              <a:gd name="connsiteX65" fmla="*/ 742335 w 2397901"/>
              <a:gd name="connsiteY65" fmla="*/ 3253946 h 3426941"/>
              <a:gd name="connsiteX66" fmla="*/ 610529 w 2397901"/>
              <a:gd name="connsiteY66" fmla="*/ 3220995 h 3426941"/>
              <a:gd name="connsiteX67" fmla="*/ 330443 w 2397901"/>
              <a:gd name="connsiteY67" fmla="*/ 3196281 h 3426941"/>
              <a:gd name="connsiteX68" fmla="*/ 231589 w 2397901"/>
              <a:gd name="connsiteY68" fmla="*/ 3179805 h 3426941"/>
              <a:gd name="connsiteX69" fmla="*/ 157448 w 2397901"/>
              <a:gd name="connsiteY69" fmla="*/ 3146854 h 3426941"/>
              <a:gd name="connsiteX70" fmla="*/ 132735 w 2397901"/>
              <a:gd name="connsiteY70" fmla="*/ 3138616 h 3426941"/>
              <a:gd name="connsiteX71" fmla="*/ 75070 w 2397901"/>
              <a:gd name="connsiteY71" fmla="*/ 3105665 h 3426941"/>
              <a:gd name="connsiteX72" fmla="*/ 9167 w 2397901"/>
              <a:gd name="connsiteY72" fmla="*/ 3064476 h 3426941"/>
              <a:gd name="connsiteX73" fmla="*/ 9167 w 2397901"/>
              <a:gd name="connsiteY73" fmla="*/ 3006811 h 3426941"/>
              <a:gd name="connsiteX74" fmla="*/ 83308 w 2397901"/>
              <a:gd name="connsiteY74" fmla="*/ 2965622 h 3426941"/>
              <a:gd name="connsiteX75" fmla="*/ 157448 w 2397901"/>
              <a:gd name="connsiteY75" fmla="*/ 2940908 h 3426941"/>
              <a:gd name="connsiteX76" fmla="*/ 182162 w 2397901"/>
              <a:gd name="connsiteY76" fmla="*/ 2932670 h 3426941"/>
              <a:gd name="connsiteX77" fmla="*/ 223351 w 2397901"/>
              <a:gd name="connsiteY77" fmla="*/ 2916195 h 3426941"/>
              <a:gd name="connsiteX78" fmla="*/ 272778 w 2397901"/>
              <a:gd name="connsiteY78" fmla="*/ 2907957 h 3426941"/>
              <a:gd name="connsiteX79" fmla="*/ 355156 w 2397901"/>
              <a:gd name="connsiteY79" fmla="*/ 2875005 h 3426941"/>
              <a:gd name="connsiteX80" fmla="*/ 388108 w 2397901"/>
              <a:gd name="connsiteY80" fmla="*/ 2850292 h 3426941"/>
              <a:gd name="connsiteX81" fmla="*/ 470486 w 2397901"/>
              <a:gd name="connsiteY81" fmla="*/ 2759676 h 3426941"/>
              <a:gd name="connsiteX82" fmla="*/ 495199 w 2397901"/>
              <a:gd name="connsiteY82" fmla="*/ 2702011 h 3426941"/>
              <a:gd name="connsiteX83" fmla="*/ 503437 w 2397901"/>
              <a:gd name="connsiteY83" fmla="*/ 2677297 h 3426941"/>
              <a:gd name="connsiteX84" fmla="*/ 519913 w 2397901"/>
              <a:gd name="connsiteY84" fmla="*/ 2644346 h 3426941"/>
              <a:gd name="connsiteX85" fmla="*/ 544626 w 2397901"/>
              <a:gd name="connsiteY85" fmla="*/ 2570205 h 3426941"/>
              <a:gd name="connsiteX86" fmla="*/ 561102 w 2397901"/>
              <a:gd name="connsiteY86" fmla="*/ 2520778 h 3426941"/>
              <a:gd name="connsiteX87" fmla="*/ 569340 w 2397901"/>
              <a:gd name="connsiteY87" fmla="*/ 2496065 h 3426941"/>
              <a:gd name="connsiteX88" fmla="*/ 577578 w 2397901"/>
              <a:gd name="connsiteY88" fmla="*/ 2463113 h 3426941"/>
              <a:gd name="connsiteX89" fmla="*/ 594053 w 2397901"/>
              <a:gd name="connsiteY89" fmla="*/ 2438400 h 3426941"/>
              <a:gd name="connsiteX90" fmla="*/ 610529 w 2397901"/>
              <a:gd name="connsiteY90" fmla="*/ 2364259 h 3426941"/>
              <a:gd name="connsiteX91" fmla="*/ 618767 w 2397901"/>
              <a:gd name="connsiteY91" fmla="*/ 2339546 h 3426941"/>
              <a:gd name="connsiteX92" fmla="*/ 643480 w 2397901"/>
              <a:gd name="connsiteY92" fmla="*/ 2265405 h 3426941"/>
              <a:gd name="connsiteX93" fmla="*/ 651718 w 2397901"/>
              <a:gd name="connsiteY93" fmla="*/ 2215978 h 3426941"/>
              <a:gd name="connsiteX94" fmla="*/ 643480 w 2397901"/>
              <a:gd name="connsiteY94" fmla="*/ 2092411 h 3426941"/>
              <a:gd name="connsiteX95" fmla="*/ 627005 w 2397901"/>
              <a:gd name="connsiteY95" fmla="*/ 2059459 h 3426941"/>
              <a:gd name="connsiteX96" fmla="*/ 544626 w 2397901"/>
              <a:gd name="connsiteY96" fmla="*/ 1944130 h 3426941"/>
              <a:gd name="connsiteX97" fmla="*/ 511675 w 2397901"/>
              <a:gd name="connsiteY97" fmla="*/ 1902941 h 3426941"/>
              <a:gd name="connsiteX98" fmla="*/ 454010 w 2397901"/>
              <a:gd name="connsiteY98" fmla="*/ 1845276 h 3426941"/>
              <a:gd name="connsiteX99" fmla="*/ 396345 w 2397901"/>
              <a:gd name="connsiteY99" fmla="*/ 1771135 h 3426941"/>
              <a:gd name="connsiteX100" fmla="*/ 346918 w 2397901"/>
              <a:gd name="connsiteY100" fmla="*/ 1696995 h 3426941"/>
              <a:gd name="connsiteX101" fmla="*/ 330443 w 2397901"/>
              <a:gd name="connsiteY101" fmla="*/ 1664043 h 3426941"/>
              <a:gd name="connsiteX102" fmla="*/ 305729 w 2397901"/>
              <a:gd name="connsiteY102" fmla="*/ 1639330 h 3426941"/>
              <a:gd name="connsiteX103" fmla="*/ 281016 w 2397901"/>
              <a:gd name="connsiteY103" fmla="*/ 1598141 h 3426941"/>
              <a:gd name="connsiteX104" fmla="*/ 264540 w 2397901"/>
              <a:gd name="connsiteY104" fmla="*/ 1573427 h 3426941"/>
              <a:gd name="connsiteX105" fmla="*/ 239826 w 2397901"/>
              <a:gd name="connsiteY105" fmla="*/ 1499286 h 3426941"/>
              <a:gd name="connsiteX106" fmla="*/ 223351 w 2397901"/>
              <a:gd name="connsiteY106" fmla="*/ 1458097 h 3426941"/>
              <a:gd name="connsiteX107" fmla="*/ 215113 w 2397901"/>
              <a:gd name="connsiteY107" fmla="*/ 1392195 h 3426941"/>
              <a:gd name="connsiteX108" fmla="*/ 231589 w 2397901"/>
              <a:gd name="connsiteY108" fmla="*/ 914400 h 3426941"/>
              <a:gd name="connsiteX109" fmla="*/ 239826 w 2397901"/>
              <a:gd name="connsiteY109" fmla="*/ 568411 h 3426941"/>
              <a:gd name="connsiteX110" fmla="*/ 256302 w 2397901"/>
              <a:gd name="connsiteY110" fmla="*/ 535459 h 3426941"/>
              <a:gd name="connsiteX111" fmla="*/ 264540 w 2397901"/>
              <a:gd name="connsiteY111" fmla="*/ 502508 h 3426941"/>
              <a:gd name="connsiteX112" fmla="*/ 313967 w 2397901"/>
              <a:gd name="connsiteY112" fmla="*/ 444843 h 3426941"/>
              <a:gd name="connsiteX113" fmla="*/ 346918 w 2397901"/>
              <a:gd name="connsiteY113" fmla="*/ 420130 h 3426941"/>
              <a:gd name="connsiteX114" fmla="*/ 379870 w 2397901"/>
              <a:gd name="connsiteY114" fmla="*/ 411892 h 3426941"/>
              <a:gd name="connsiteX115" fmla="*/ 412821 w 2397901"/>
              <a:gd name="connsiteY115" fmla="*/ 395416 h 3426941"/>
              <a:gd name="connsiteX116" fmla="*/ 437535 w 2397901"/>
              <a:gd name="connsiteY116" fmla="*/ 378941 h 3426941"/>
              <a:gd name="connsiteX117" fmla="*/ 495199 w 2397901"/>
              <a:gd name="connsiteY117" fmla="*/ 354227 h 3426941"/>
              <a:gd name="connsiteX118" fmla="*/ 552864 w 2397901"/>
              <a:gd name="connsiteY118" fmla="*/ 321276 h 3426941"/>
              <a:gd name="connsiteX119" fmla="*/ 594053 w 2397901"/>
              <a:gd name="connsiteY119" fmla="*/ 304800 h 3426941"/>
              <a:gd name="connsiteX120" fmla="*/ 618767 w 2397901"/>
              <a:gd name="connsiteY120" fmla="*/ 288324 h 3426941"/>
              <a:gd name="connsiteX121" fmla="*/ 651718 w 2397901"/>
              <a:gd name="connsiteY121" fmla="*/ 271849 h 3426941"/>
              <a:gd name="connsiteX122" fmla="*/ 709383 w 2397901"/>
              <a:gd name="connsiteY122" fmla="*/ 230659 h 3426941"/>
              <a:gd name="connsiteX123" fmla="*/ 767048 w 2397901"/>
              <a:gd name="connsiteY123" fmla="*/ 197708 h 3426941"/>
              <a:gd name="connsiteX124" fmla="*/ 832951 w 2397901"/>
              <a:gd name="connsiteY124" fmla="*/ 156519 h 3426941"/>
              <a:gd name="connsiteX125" fmla="*/ 857664 w 2397901"/>
              <a:gd name="connsiteY125" fmla="*/ 140043 h 3426941"/>
              <a:gd name="connsiteX126" fmla="*/ 956518 w 2397901"/>
              <a:gd name="connsiteY126" fmla="*/ 115330 h 3426941"/>
              <a:gd name="connsiteX127" fmla="*/ 981232 w 2397901"/>
              <a:gd name="connsiteY127" fmla="*/ 107092 h 3426941"/>
              <a:gd name="connsiteX128" fmla="*/ 1022421 w 2397901"/>
              <a:gd name="connsiteY128" fmla="*/ 98854 h 3426941"/>
              <a:gd name="connsiteX129" fmla="*/ 1047135 w 2397901"/>
              <a:gd name="connsiteY129" fmla="*/ 90616 h 3426941"/>
              <a:gd name="connsiteX130" fmla="*/ 1113037 w 2397901"/>
              <a:gd name="connsiteY130" fmla="*/ 82378 h 3426941"/>
              <a:gd name="connsiteX131" fmla="*/ 1187178 w 2397901"/>
              <a:gd name="connsiteY131" fmla="*/ 57665 h 3426941"/>
              <a:gd name="connsiteX132" fmla="*/ 1253080 w 2397901"/>
              <a:gd name="connsiteY132" fmla="*/ 41189 h 3426941"/>
              <a:gd name="connsiteX133" fmla="*/ 1327221 w 2397901"/>
              <a:gd name="connsiteY133" fmla="*/ 32951 h 3426941"/>
              <a:gd name="connsiteX134" fmla="*/ 1393124 w 2397901"/>
              <a:gd name="connsiteY134" fmla="*/ 16476 h 3426941"/>
              <a:gd name="connsiteX135" fmla="*/ 1450789 w 2397901"/>
              <a:gd name="connsiteY135" fmla="*/ 0 h 3426941"/>
              <a:gd name="connsiteX136" fmla="*/ 1763826 w 2397901"/>
              <a:gd name="connsiteY136" fmla="*/ 16476 h 3426941"/>
              <a:gd name="connsiteX137" fmla="*/ 1837967 w 2397901"/>
              <a:gd name="connsiteY137" fmla="*/ 24713 h 3426941"/>
              <a:gd name="connsiteX138" fmla="*/ 1862680 w 2397901"/>
              <a:gd name="connsiteY138" fmla="*/ 32951 h 3426941"/>
              <a:gd name="connsiteX139" fmla="*/ 1895632 w 2397901"/>
              <a:gd name="connsiteY139" fmla="*/ 41189 h 3426941"/>
              <a:gd name="connsiteX140" fmla="*/ 1945059 w 2397901"/>
              <a:gd name="connsiteY140" fmla="*/ 65903 h 3426941"/>
              <a:gd name="connsiteX141" fmla="*/ 1978010 w 2397901"/>
              <a:gd name="connsiteY141" fmla="*/ 82378 h 3426941"/>
              <a:gd name="connsiteX142" fmla="*/ 2002724 w 2397901"/>
              <a:gd name="connsiteY142" fmla="*/ 90616 h 3426941"/>
              <a:gd name="connsiteX143" fmla="*/ 2043913 w 2397901"/>
              <a:gd name="connsiteY143" fmla="*/ 107092 h 3426941"/>
              <a:gd name="connsiteX144" fmla="*/ 2085102 w 2397901"/>
              <a:gd name="connsiteY144" fmla="*/ 115330 h 3426941"/>
              <a:gd name="connsiteX145" fmla="*/ 2356951 w 2397901"/>
              <a:gd name="connsiteY145" fmla="*/ 131805 h 3426941"/>
              <a:gd name="connsiteX146" fmla="*/ 2389902 w 2397901"/>
              <a:gd name="connsiteY146" fmla="*/ 172995 h 3426941"/>
              <a:gd name="connsiteX147" fmla="*/ 2389902 w 2397901"/>
              <a:gd name="connsiteY147" fmla="*/ 214184 h 34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397901" h="3426941">
                <a:moveTo>
                  <a:pt x="2389902" y="214184"/>
                </a:moveTo>
                <a:lnTo>
                  <a:pt x="2389902" y="214184"/>
                </a:lnTo>
                <a:cubicBezTo>
                  <a:pt x="2376172" y="233406"/>
                  <a:pt x="2364406" y="254194"/>
                  <a:pt x="2348713" y="271849"/>
                </a:cubicBezTo>
                <a:cubicBezTo>
                  <a:pt x="2342135" y="279249"/>
                  <a:pt x="2330184" y="280593"/>
                  <a:pt x="2323999" y="288324"/>
                </a:cubicBezTo>
                <a:cubicBezTo>
                  <a:pt x="2297466" y="321491"/>
                  <a:pt x="2337870" y="306885"/>
                  <a:pt x="2299286" y="337751"/>
                </a:cubicBezTo>
                <a:cubicBezTo>
                  <a:pt x="2292505" y="343176"/>
                  <a:pt x="2282810" y="343243"/>
                  <a:pt x="2274572" y="345989"/>
                </a:cubicBezTo>
                <a:cubicBezTo>
                  <a:pt x="2271826" y="354227"/>
                  <a:pt x="2270552" y="363112"/>
                  <a:pt x="2266335" y="370703"/>
                </a:cubicBezTo>
                <a:cubicBezTo>
                  <a:pt x="2256719" y="388013"/>
                  <a:pt x="2239645" y="401345"/>
                  <a:pt x="2233383" y="420130"/>
                </a:cubicBezTo>
                <a:cubicBezTo>
                  <a:pt x="2230637" y="428368"/>
                  <a:pt x="2229028" y="437076"/>
                  <a:pt x="2225145" y="444843"/>
                </a:cubicBezTo>
                <a:cubicBezTo>
                  <a:pt x="2220717" y="453698"/>
                  <a:pt x="2212691" y="460510"/>
                  <a:pt x="2208670" y="469557"/>
                </a:cubicBezTo>
                <a:cubicBezTo>
                  <a:pt x="2201617" y="485427"/>
                  <a:pt x="2197686" y="502508"/>
                  <a:pt x="2192194" y="518984"/>
                </a:cubicBezTo>
                <a:lnTo>
                  <a:pt x="2159243" y="617838"/>
                </a:lnTo>
                <a:lnTo>
                  <a:pt x="2151005" y="642551"/>
                </a:lnTo>
                <a:cubicBezTo>
                  <a:pt x="2148259" y="650789"/>
                  <a:pt x="2147584" y="660040"/>
                  <a:pt x="2142767" y="667265"/>
                </a:cubicBezTo>
                <a:lnTo>
                  <a:pt x="2076864" y="766119"/>
                </a:lnTo>
                <a:lnTo>
                  <a:pt x="2060389" y="790832"/>
                </a:lnTo>
                <a:cubicBezTo>
                  <a:pt x="2054897" y="799070"/>
                  <a:pt x="2047044" y="806153"/>
                  <a:pt x="2043913" y="815546"/>
                </a:cubicBezTo>
                <a:lnTo>
                  <a:pt x="2019199" y="889686"/>
                </a:lnTo>
                <a:cubicBezTo>
                  <a:pt x="2016453" y="897924"/>
                  <a:pt x="2013068" y="905976"/>
                  <a:pt x="2010962" y="914400"/>
                </a:cubicBezTo>
                <a:lnTo>
                  <a:pt x="2002724" y="947351"/>
                </a:lnTo>
                <a:cubicBezTo>
                  <a:pt x="1999978" y="994032"/>
                  <a:pt x="1997497" y="1040730"/>
                  <a:pt x="1994486" y="1087395"/>
                </a:cubicBezTo>
                <a:cubicBezTo>
                  <a:pt x="1988433" y="1181221"/>
                  <a:pt x="1985553" y="1211061"/>
                  <a:pt x="1978010" y="1301578"/>
                </a:cubicBezTo>
                <a:cubicBezTo>
                  <a:pt x="1980756" y="1414162"/>
                  <a:pt x="1979074" y="1526941"/>
                  <a:pt x="1986248" y="1639330"/>
                </a:cubicBezTo>
                <a:cubicBezTo>
                  <a:pt x="1987354" y="1656662"/>
                  <a:pt x="1998512" y="1671909"/>
                  <a:pt x="2002724" y="1688757"/>
                </a:cubicBezTo>
                <a:cubicBezTo>
                  <a:pt x="2015174" y="1738554"/>
                  <a:pt x="2007383" y="1710970"/>
                  <a:pt x="2027437" y="1771135"/>
                </a:cubicBezTo>
                <a:lnTo>
                  <a:pt x="2035675" y="1795849"/>
                </a:lnTo>
                <a:lnTo>
                  <a:pt x="2043913" y="1820562"/>
                </a:lnTo>
                <a:cubicBezTo>
                  <a:pt x="2041167" y="1902940"/>
                  <a:pt x="2040377" y="1985407"/>
                  <a:pt x="2035675" y="2067697"/>
                </a:cubicBezTo>
                <a:cubicBezTo>
                  <a:pt x="2034069" y="2095800"/>
                  <a:pt x="2019414" y="2132957"/>
                  <a:pt x="2010962" y="2158313"/>
                </a:cubicBezTo>
                <a:cubicBezTo>
                  <a:pt x="2008216" y="2166551"/>
                  <a:pt x="2007541" y="2175802"/>
                  <a:pt x="2002724" y="2183027"/>
                </a:cubicBezTo>
                <a:cubicBezTo>
                  <a:pt x="1997232" y="2191265"/>
                  <a:pt x="1990269" y="2198694"/>
                  <a:pt x="1986248" y="2207741"/>
                </a:cubicBezTo>
                <a:cubicBezTo>
                  <a:pt x="1986239" y="2207761"/>
                  <a:pt x="1965657" y="2269513"/>
                  <a:pt x="1961535" y="2281881"/>
                </a:cubicBezTo>
                <a:cubicBezTo>
                  <a:pt x="1958789" y="2290119"/>
                  <a:pt x="1958114" y="2299370"/>
                  <a:pt x="1953297" y="2306595"/>
                </a:cubicBezTo>
                <a:lnTo>
                  <a:pt x="1936821" y="2331308"/>
                </a:lnTo>
                <a:lnTo>
                  <a:pt x="1920345" y="2380735"/>
                </a:lnTo>
                <a:lnTo>
                  <a:pt x="1912108" y="2405449"/>
                </a:lnTo>
                <a:cubicBezTo>
                  <a:pt x="1914854" y="2529016"/>
                  <a:pt x="1913087" y="2652766"/>
                  <a:pt x="1920345" y="2776151"/>
                </a:cubicBezTo>
                <a:cubicBezTo>
                  <a:pt x="1921365" y="2793488"/>
                  <a:pt x="1931329" y="2809102"/>
                  <a:pt x="1936821" y="2825578"/>
                </a:cubicBezTo>
                <a:cubicBezTo>
                  <a:pt x="1955651" y="2882068"/>
                  <a:pt x="1933416" y="2811959"/>
                  <a:pt x="1953297" y="2891481"/>
                </a:cubicBezTo>
                <a:cubicBezTo>
                  <a:pt x="1955403" y="2899905"/>
                  <a:pt x="1958789" y="2907957"/>
                  <a:pt x="1961535" y="2916195"/>
                </a:cubicBezTo>
                <a:cubicBezTo>
                  <a:pt x="1958789" y="2949146"/>
                  <a:pt x="1957398" y="2982239"/>
                  <a:pt x="1953297" y="3015049"/>
                </a:cubicBezTo>
                <a:cubicBezTo>
                  <a:pt x="1950807" y="3034968"/>
                  <a:pt x="1933361" y="3083094"/>
                  <a:pt x="1928583" y="3097427"/>
                </a:cubicBezTo>
                <a:lnTo>
                  <a:pt x="1920345" y="3122141"/>
                </a:lnTo>
                <a:cubicBezTo>
                  <a:pt x="1917599" y="3130379"/>
                  <a:pt x="1916925" y="3139629"/>
                  <a:pt x="1912108" y="3146854"/>
                </a:cubicBezTo>
                <a:lnTo>
                  <a:pt x="1879156" y="3196281"/>
                </a:lnTo>
                <a:cubicBezTo>
                  <a:pt x="1876410" y="3204519"/>
                  <a:pt x="1876343" y="3214214"/>
                  <a:pt x="1870918" y="3220995"/>
                </a:cubicBezTo>
                <a:cubicBezTo>
                  <a:pt x="1864733" y="3228726"/>
                  <a:pt x="1855252" y="3233449"/>
                  <a:pt x="1846205" y="3237470"/>
                </a:cubicBezTo>
                <a:cubicBezTo>
                  <a:pt x="1846200" y="3237472"/>
                  <a:pt x="1784423" y="3258064"/>
                  <a:pt x="1772064" y="3262184"/>
                </a:cubicBezTo>
                <a:lnTo>
                  <a:pt x="1747351" y="3270422"/>
                </a:lnTo>
                <a:lnTo>
                  <a:pt x="1722637" y="3278659"/>
                </a:lnTo>
                <a:cubicBezTo>
                  <a:pt x="1714399" y="3284151"/>
                  <a:pt x="1707024" y="3291235"/>
                  <a:pt x="1697924" y="3295135"/>
                </a:cubicBezTo>
                <a:cubicBezTo>
                  <a:pt x="1687517" y="3299595"/>
                  <a:pt x="1673813" y="3296300"/>
                  <a:pt x="1664972" y="3303373"/>
                </a:cubicBezTo>
                <a:cubicBezTo>
                  <a:pt x="1658192" y="3308797"/>
                  <a:pt x="1662875" y="3321946"/>
                  <a:pt x="1656735" y="3328086"/>
                </a:cubicBezTo>
                <a:cubicBezTo>
                  <a:pt x="1650595" y="3334226"/>
                  <a:pt x="1640002" y="3332903"/>
                  <a:pt x="1632021" y="3336324"/>
                </a:cubicBezTo>
                <a:cubicBezTo>
                  <a:pt x="1561586" y="3366511"/>
                  <a:pt x="1637073" y="3336968"/>
                  <a:pt x="1566118" y="3377513"/>
                </a:cubicBezTo>
                <a:cubicBezTo>
                  <a:pt x="1558579" y="3381821"/>
                  <a:pt x="1549172" y="3381868"/>
                  <a:pt x="1541405" y="3385751"/>
                </a:cubicBezTo>
                <a:cubicBezTo>
                  <a:pt x="1532549" y="3390179"/>
                  <a:pt x="1525830" y="3398419"/>
                  <a:pt x="1516691" y="3402227"/>
                </a:cubicBezTo>
                <a:cubicBezTo>
                  <a:pt x="1492645" y="3412246"/>
                  <a:pt x="1442551" y="3426941"/>
                  <a:pt x="1442551" y="3426941"/>
                </a:cubicBezTo>
                <a:cubicBezTo>
                  <a:pt x="1371156" y="3424195"/>
                  <a:pt x="1299482" y="3425585"/>
                  <a:pt x="1228367" y="3418703"/>
                </a:cubicBezTo>
                <a:cubicBezTo>
                  <a:pt x="1213648" y="3417279"/>
                  <a:pt x="1201122" y="3407149"/>
                  <a:pt x="1187178" y="3402227"/>
                </a:cubicBezTo>
                <a:cubicBezTo>
                  <a:pt x="1154424" y="3390667"/>
                  <a:pt x="1121275" y="3380260"/>
                  <a:pt x="1088324" y="3369276"/>
                </a:cubicBezTo>
                <a:cubicBezTo>
                  <a:pt x="1074295" y="3364600"/>
                  <a:pt x="1061032" y="3357854"/>
                  <a:pt x="1047135" y="3352800"/>
                </a:cubicBezTo>
                <a:cubicBezTo>
                  <a:pt x="1030814" y="3346865"/>
                  <a:pt x="1014029" y="3342259"/>
                  <a:pt x="997708" y="3336324"/>
                </a:cubicBezTo>
                <a:cubicBezTo>
                  <a:pt x="953501" y="3320249"/>
                  <a:pt x="955152" y="3316481"/>
                  <a:pt x="907091" y="3303373"/>
                </a:cubicBezTo>
                <a:cubicBezTo>
                  <a:pt x="893583" y="3299689"/>
                  <a:pt x="879185" y="3299563"/>
                  <a:pt x="865902" y="3295135"/>
                </a:cubicBezTo>
                <a:cubicBezTo>
                  <a:pt x="722835" y="3247446"/>
                  <a:pt x="835102" y="3272500"/>
                  <a:pt x="742335" y="3253946"/>
                </a:cubicBezTo>
                <a:cubicBezTo>
                  <a:pt x="682222" y="3223890"/>
                  <a:pt x="714101" y="3235791"/>
                  <a:pt x="610529" y="3220995"/>
                </a:cubicBezTo>
                <a:cubicBezTo>
                  <a:pt x="440764" y="3196742"/>
                  <a:pt x="533984" y="3206458"/>
                  <a:pt x="330443" y="3196281"/>
                </a:cubicBezTo>
                <a:cubicBezTo>
                  <a:pt x="297492" y="3190789"/>
                  <a:pt x="264107" y="3187456"/>
                  <a:pt x="231589" y="3179805"/>
                </a:cubicBezTo>
                <a:cubicBezTo>
                  <a:pt x="203257" y="3173139"/>
                  <a:pt x="183479" y="3158011"/>
                  <a:pt x="157448" y="3146854"/>
                </a:cubicBezTo>
                <a:cubicBezTo>
                  <a:pt x="149467" y="3143433"/>
                  <a:pt x="140716" y="3142036"/>
                  <a:pt x="132735" y="3138616"/>
                </a:cubicBezTo>
                <a:cubicBezTo>
                  <a:pt x="96931" y="3123272"/>
                  <a:pt x="105161" y="3124472"/>
                  <a:pt x="75070" y="3105665"/>
                </a:cubicBezTo>
                <a:cubicBezTo>
                  <a:pt x="-4445" y="3055967"/>
                  <a:pt x="65651" y="3102131"/>
                  <a:pt x="9167" y="3064476"/>
                </a:cubicBezTo>
                <a:cubicBezTo>
                  <a:pt x="2037" y="3043085"/>
                  <a:pt x="-7289" y="3029850"/>
                  <a:pt x="9167" y="3006811"/>
                </a:cubicBezTo>
                <a:cubicBezTo>
                  <a:pt x="24106" y="2985896"/>
                  <a:pt x="61511" y="2973548"/>
                  <a:pt x="83308" y="2965622"/>
                </a:cubicBezTo>
                <a:cubicBezTo>
                  <a:pt x="107790" y="2956720"/>
                  <a:pt x="132735" y="2949146"/>
                  <a:pt x="157448" y="2940908"/>
                </a:cubicBezTo>
                <a:cubicBezTo>
                  <a:pt x="165686" y="2938162"/>
                  <a:pt x="174099" y="2935895"/>
                  <a:pt x="182162" y="2932670"/>
                </a:cubicBezTo>
                <a:cubicBezTo>
                  <a:pt x="195892" y="2927178"/>
                  <a:pt x="209085" y="2920086"/>
                  <a:pt x="223351" y="2916195"/>
                </a:cubicBezTo>
                <a:cubicBezTo>
                  <a:pt x="239465" y="2911800"/>
                  <a:pt x="256302" y="2910703"/>
                  <a:pt x="272778" y="2907957"/>
                </a:cubicBezTo>
                <a:cubicBezTo>
                  <a:pt x="300237" y="2896973"/>
                  <a:pt x="331496" y="2892749"/>
                  <a:pt x="355156" y="2875005"/>
                </a:cubicBezTo>
                <a:cubicBezTo>
                  <a:pt x="366140" y="2866767"/>
                  <a:pt x="377949" y="2859528"/>
                  <a:pt x="388108" y="2850292"/>
                </a:cubicBezTo>
                <a:cubicBezTo>
                  <a:pt x="441039" y="2802173"/>
                  <a:pt x="436756" y="2804648"/>
                  <a:pt x="470486" y="2759676"/>
                </a:cubicBezTo>
                <a:cubicBezTo>
                  <a:pt x="489806" y="2701717"/>
                  <a:pt x="464661" y="2773268"/>
                  <a:pt x="495199" y="2702011"/>
                </a:cubicBezTo>
                <a:cubicBezTo>
                  <a:pt x="498620" y="2694029"/>
                  <a:pt x="500016" y="2685278"/>
                  <a:pt x="503437" y="2677297"/>
                </a:cubicBezTo>
                <a:cubicBezTo>
                  <a:pt x="508274" y="2666010"/>
                  <a:pt x="515505" y="2655808"/>
                  <a:pt x="519913" y="2644346"/>
                </a:cubicBezTo>
                <a:cubicBezTo>
                  <a:pt x="529265" y="2620032"/>
                  <a:pt x="536388" y="2594919"/>
                  <a:pt x="544626" y="2570205"/>
                </a:cubicBezTo>
                <a:lnTo>
                  <a:pt x="561102" y="2520778"/>
                </a:lnTo>
                <a:cubicBezTo>
                  <a:pt x="563848" y="2512540"/>
                  <a:pt x="567234" y="2504489"/>
                  <a:pt x="569340" y="2496065"/>
                </a:cubicBezTo>
                <a:cubicBezTo>
                  <a:pt x="572086" y="2485081"/>
                  <a:pt x="573118" y="2473520"/>
                  <a:pt x="577578" y="2463113"/>
                </a:cubicBezTo>
                <a:cubicBezTo>
                  <a:pt x="581478" y="2454013"/>
                  <a:pt x="589625" y="2447255"/>
                  <a:pt x="594053" y="2438400"/>
                </a:cubicBezTo>
                <a:cubicBezTo>
                  <a:pt x="605180" y="2416145"/>
                  <a:pt x="605466" y="2387041"/>
                  <a:pt x="610529" y="2364259"/>
                </a:cubicBezTo>
                <a:cubicBezTo>
                  <a:pt x="612413" y="2355782"/>
                  <a:pt x="616381" y="2347895"/>
                  <a:pt x="618767" y="2339546"/>
                </a:cubicBezTo>
                <a:cubicBezTo>
                  <a:pt x="636506" y="2277463"/>
                  <a:pt x="615076" y="2336419"/>
                  <a:pt x="643480" y="2265405"/>
                </a:cubicBezTo>
                <a:cubicBezTo>
                  <a:pt x="646226" y="2248929"/>
                  <a:pt x="651718" y="2232681"/>
                  <a:pt x="651718" y="2215978"/>
                </a:cubicBezTo>
                <a:cubicBezTo>
                  <a:pt x="651718" y="2174698"/>
                  <a:pt x="649918" y="2133186"/>
                  <a:pt x="643480" y="2092411"/>
                </a:cubicBezTo>
                <a:cubicBezTo>
                  <a:pt x="641565" y="2080281"/>
                  <a:pt x="632969" y="2070194"/>
                  <a:pt x="627005" y="2059459"/>
                </a:cubicBezTo>
                <a:cubicBezTo>
                  <a:pt x="597359" y="2006096"/>
                  <a:pt x="590266" y="2002218"/>
                  <a:pt x="544626" y="1944130"/>
                </a:cubicBezTo>
                <a:cubicBezTo>
                  <a:pt x="533763" y="1930305"/>
                  <a:pt x="524108" y="1915374"/>
                  <a:pt x="511675" y="1902941"/>
                </a:cubicBezTo>
                <a:lnTo>
                  <a:pt x="454010" y="1845276"/>
                </a:lnTo>
                <a:cubicBezTo>
                  <a:pt x="417025" y="1771302"/>
                  <a:pt x="464918" y="1858408"/>
                  <a:pt x="396345" y="1771135"/>
                </a:cubicBezTo>
                <a:cubicBezTo>
                  <a:pt x="377994" y="1747780"/>
                  <a:pt x="363394" y="1721708"/>
                  <a:pt x="346918" y="1696995"/>
                </a:cubicBezTo>
                <a:cubicBezTo>
                  <a:pt x="340106" y="1686777"/>
                  <a:pt x="337581" y="1674036"/>
                  <a:pt x="330443" y="1664043"/>
                </a:cubicBezTo>
                <a:cubicBezTo>
                  <a:pt x="323672" y="1654563"/>
                  <a:pt x="312719" y="1648650"/>
                  <a:pt x="305729" y="1639330"/>
                </a:cubicBezTo>
                <a:cubicBezTo>
                  <a:pt x="296122" y="1626521"/>
                  <a:pt x="289502" y="1611719"/>
                  <a:pt x="281016" y="1598141"/>
                </a:cubicBezTo>
                <a:cubicBezTo>
                  <a:pt x="275769" y="1589745"/>
                  <a:pt x="268968" y="1582283"/>
                  <a:pt x="264540" y="1573427"/>
                </a:cubicBezTo>
                <a:cubicBezTo>
                  <a:pt x="238757" y="1521862"/>
                  <a:pt x="255557" y="1546479"/>
                  <a:pt x="239826" y="1499286"/>
                </a:cubicBezTo>
                <a:cubicBezTo>
                  <a:pt x="235150" y="1485258"/>
                  <a:pt x="228843" y="1471827"/>
                  <a:pt x="223351" y="1458097"/>
                </a:cubicBezTo>
                <a:cubicBezTo>
                  <a:pt x="220605" y="1436130"/>
                  <a:pt x="215113" y="1414333"/>
                  <a:pt x="215113" y="1392195"/>
                </a:cubicBezTo>
                <a:cubicBezTo>
                  <a:pt x="215113" y="1134663"/>
                  <a:pt x="218709" y="1107593"/>
                  <a:pt x="231589" y="914400"/>
                </a:cubicBezTo>
                <a:cubicBezTo>
                  <a:pt x="234335" y="799070"/>
                  <a:pt x="232318" y="683529"/>
                  <a:pt x="239826" y="568411"/>
                </a:cubicBezTo>
                <a:cubicBezTo>
                  <a:pt x="240625" y="556157"/>
                  <a:pt x="251990" y="546958"/>
                  <a:pt x="256302" y="535459"/>
                </a:cubicBezTo>
                <a:cubicBezTo>
                  <a:pt x="260277" y="524858"/>
                  <a:pt x="259477" y="512634"/>
                  <a:pt x="264540" y="502508"/>
                </a:cubicBezTo>
                <a:cubicBezTo>
                  <a:pt x="272679" y="486229"/>
                  <a:pt x="299540" y="457209"/>
                  <a:pt x="313967" y="444843"/>
                </a:cubicBezTo>
                <a:cubicBezTo>
                  <a:pt x="324391" y="435908"/>
                  <a:pt x="334638" y="426270"/>
                  <a:pt x="346918" y="420130"/>
                </a:cubicBezTo>
                <a:cubicBezTo>
                  <a:pt x="357045" y="415067"/>
                  <a:pt x="368886" y="414638"/>
                  <a:pt x="379870" y="411892"/>
                </a:cubicBezTo>
                <a:cubicBezTo>
                  <a:pt x="390854" y="406400"/>
                  <a:pt x="402159" y="401509"/>
                  <a:pt x="412821" y="395416"/>
                </a:cubicBezTo>
                <a:cubicBezTo>
                  <a:pt x="421417" y="390504"/>
                  <a:pt x="428680" y="383369"/>
                  <a:pt x="437535" y="378941"/>
                </a:cubicBezTo>
                <a:cubicBezTo>
                  <a:pt x="456240" y="369589"/>
                  <a:pt x="476495" y="363579"/>
                  <a:pt x="495199" y="354227"/>
                </a:cubicBezTo>
                <a:cubicBezTo>
                  <a:pt x="515000" y="344326"/>
                  <a:pt x="533063" y="331177"/>
                  <a:pt x="552864" y="321276"/>
                </a:cubicBezTo>
                <a:cubicBezTo>
                  <a:pt x="566090" y="314663"/>
                  <a:pt x="580827" y="311413"/>
                  <a:pt x="594053" y="304800"/>
                </a:cubicBezTo>
                <a:cubicBezTo>
                  <a:pt x="602909" y="300372"/>
                  <a:pt x="610171" y="293236"/>
                  <a:pt x="618767" y="288324"/>
                </a:cubicBezTo>
                <a:cubicBezTo>
                  <a:pt x="629429" y="282231"/>
                  <a:pt x="640734" y="277341"/>
                  <a:pt x="651718" y="271849"/>
                </a:cubicBezTo>
                <a:cubicBezTo>
                  <a:pt x="698828" y="224739"/>
                  <a:pt x="651557" y="266800"/>
                  <a:pt x="709383" y="230659"/>
                </a:cubicBezTo>
                <a:cubicBezTo>
                  <a:pt x="766379" y="195037"/>
                  <a:pt x="718497" y="213892"/>
                  <a:pt x="767048" y="197708"/>
                </a:cubicBezTo>
                <a:cubicBezTo>
                  <a:pt x="830056" y="150453"/>
                  <a:pt x="769622" y="192708"/>
                  <a:pt x="832951" y="156519"/>
                </a:cubicBezTo>
                <a:cubicBezTo>
                  <a:pt x="841547" y="151607"/>
                  <a:pt x="848617" y="144064"/>
                  <a:pt x="857664" y="140043"/>
                </a:cubicBezTo>
                <a:cubicBezTo>
                  <a:pt x="907597" y="117851"/>
                  <a:pt x="904714" y="126842"/>
                  <a:pt x="956518" y="115330"/>
                </a:cubicBezTo>
                <a:cubicBezTo>
                  <a:pt x="964995" y="113446"/>
                  <a:pt x="972808" y="109198"/>
                  <a:pt x="981232" y="107092"/>
                </a:cubicBezTo>
                <a:cubicBezTo>
                  <a:pt x="994816" y="103696"/>
                  <a:pt x="1008837" y="102250"/>
                  <a:pt x="1022421" y="98854"/>
                </a:cubicBezTo>
                <a:cubicBezTo>
                  <a:pt x="1030845" y="96748"/>
                  <a:pt x="1038591" y="92169"/>
                  <a:pt x="1047135" y="90616"/>
                </a:cubicBezTo>
                <a:cubicBezTo>
                  <a:pt x="1068916" y="86656"/>
                  <a:pt x="1091070" y="85124"/>
                  <a:pt x="1113037" y="82378"/>
                </a:cubicBezTo>
                <a:cubicBezTo>
                  <a:pt x="1155343" y="54176"/>
                  <a:pt x="1121753" y="71685"/>
                  <a:pt x="1187178" y="57665"/>
                </a:cubicBezTo>
                <a:cubicBezTo>
                  <a:pt x="1209319" y="52920"/>
                  <a:pt x="1230781" y="45124"/>
                  <a:pt x="1253080" y="41189"/>
                </a:cubicBezTo>
                <a:cubicBezTo>
                  <a:pt x="1277567" y="36868"/>
                  <a:pt x="1302605" y="36468"/>
                  <a:pt x="1327221" y="32951"/>
                </a:cubicBezTo>
                <a:cubicBezTo>
                  <a:pt x="1377453" y="25775"/>
                  <a:pt x="1354799" y="27425"/>
                  <a:pt x="1393124" y="16476"/>
                </a:cubicBezTo>
                <a:cubicBezTo>
                  <a:pt x="1465505" y="-4204"/>
                  <a:pt x="1391553" y="19745"/>
                  <a:pt x="1450789" y="0"/>
                </a:cubicBezTo>
                <a:lnTo>
                  <a:pt x="1763826" y="16476"/>
                </a:lnTo>
                <a:cubicBezTo>
                  <a:pt x="1788641" y="18060"/>
                  <a:pt x="1813440" y="20625"/>
                  <a:pt x="1837967" y="24713"/>
                </a:cubicBezTo>
                <a:cubicBezTo>
                  <a:pt x="1846532" y="26140"/>
                  <a:pt x="1854331" y="30565"/>
                  <a:pt x="1862680" y="32951"/>
                </a:cubicBezTo>
                <a:cubicBezTo>
                  <a:pt x="1873566" y="36061"/>
                  <a:pt x="1884648" y="38443"/>
                  <a:pt x="1895632" y="41189"/>
                </a:cubicBezTo>
                <a:cubicBezTo>
                  <a:pt x="1943121" y="72849"/>
                  <a:pt x="1897313" y="45441"/>
                  <a:pt x="1945059" y="65903"/>
                </a:cubicBezTo>
                <a:cubicBezTo>
                  <a:pt x="1956346" y="70740"/>
                  <a:pt x="1966723" y="77541"/>
                  <a:pt x="1978010" y="82378"/>
                </a:cubicBezTo>
                <a:cubicBezTo>
                  <a:pt x="1985992" y="85799"/>
                  <a:pt x="1994593" y="87567"/>
                  <a:pt x="2002724" y="90616"/>
                </a:cubicBezTo>
                <a:cubicBezTo>
                  <a:pt x="2016570" y="95808"/>
                  <a:pt x="2029749" y="102843"/>
                  <a:pt x="2043913" y="107092"/>
                </a:cubicBezTo>
                <a:cubicBezTo>
                  <a:pt x="2057324" y="111115"/>
                  <a:pt x="2071144" y="114228"/>
                  <a:pt x="2085102" y="115330"/>
                </a:cubicBezTo>
                <a:cubicBezTo>
                  <a:pt x="2175603" y="122475"/>
                  <a:pt x="2266335" y="126313"/>
                  <a:pt x="2356951" y="131805"/>
                </a:cubicBezTo>
                <a:cubicBezTo>
                  <a:pt x="2398612" y="159580"/>
                  <a:pt x="2370006" y="133203"/>
                  <a:pt x="2389902" y="172995"/>
                </a:cubicBezTo>
                <a:cubicBezTo>
                  <a:pt x="2407901" y="208993"/>
                  <a:pt x="2389902" y="207319"/>
                  <a:pt x="2389902" y="214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6260757" y="1079157"/>
            <a:ext cx="4151870" cy="3723502"/>
          </a:xfrm>
          <a:custGeom>
            <a:avLst/>
            <a:gdLst>
              <a:gd name="connsiteX0" fmla="*/ 0 w 4151870"/>
              <a:gd name="connsiteY0" fmla="*/ 189470 h 3723502"/>
              <a:gd name="connsiteX1" fmla="*/ 0 w 4151870"/>
              <a:gd name="connsiteY1" fmla="*/ 189470 h 3723502"/>
              <a:gd name="connsiteX2" fmla="*/ 74140 w 4151870"/>
              <a:gd name="connsiteY2" fmla="*/ 205946 h 3723502"/>
              <a:gd name="connsiteX3" fmla="*/ 123567 w 4151870"/>
              <a:gd name="connsiteY3" fmla="*/ 238897 h 3723502"/>
              <a:gd name="connsiteX4" fmla="*/ 172994 w 4151870"/>
              <a:gd name="connsiteY4" fmla="*/ 271848 h 3723502"/>
              <a:gd name="connsiteX5" fmla="*/ 197708 w 4151870"/>
              <a:gd name="connsiteY5" fmla="*/ 288324 h 3723502"/>
              <a:gd name="connsiteX6" fmla="*/ 296562 w 4151870"/>
              <a:gd name="connsiteY6" fmla="*/ 321275 h 3723502"/>
              <a:gd name="connsiteX7" fmla="*/ 321275 w 4151870"/>
              <a:gd name="connsiteY7" fmla="*/ 329513 h 3723502"/>
              <a:gd name="connsiteX8" fmla="*/ 345989 w 4151870"/>
              <a:gd name="connsiteY8" fmla="*/ 345989 h 3723502"/>
              <a:gd name="connsiteX9" fmla="*/ 403654 w 4151870"/>
              <a:gd name="connsiteY9" fmla="*/ 362465 h 3723502"/>
              <a:gd name="connsiteX10" fmla="*/ 584886 w 4151870"/>
              <a:gd name="connsiteY10" fmla="*/ 370702 h 3723502"/>
              <a:gd name="connsiteX11" fmla="*/ 609600 w 4151870"/>
              <a:gd name="connsiteY11" fmla="*/ 453081 h 3723502"/>
              <a:gd name="connsiteX12" fmla="*/ 708454 w 4151870"/>
              <a:gd name="connsiteY12" fmla="*/ 436605 h 3723502"/>
              <a:gd name="connsiteX13" fmla="*/ 733167 w 4151870"/>
              <a:gd name="connsiteY13" fmla="*/ 428367 h 3723502"/>
              <a:gd name="connsiteX14" fmla="*/ 832021 w 4151870"/>
              <a:gd name="connsiteY14" fmla="*/ 420129 h 3723502"/>
              <a:gd name="connsiteX15" fmla="*/ 1210962 w 4151870"/>
              <a:gd name="connsiteY15" fmla="*/ 428367 h 3723502"/>
              <a:gd name="connsiteX16" fmla="*/ 1235675 w 4151870"/>
              <a:gd name="connsiteY16" fmla="*/ 436605 h 3723502"/>
              <a:gd name="connsiteX17" fmla="*/ 1293340 w 4151870"/>
              <a:gd name="connsiteY17" fmla="*/ 444843 h 3723502"/>
              <a:gd name="connsiteX18" fmla="*/ 1326292 w 4151870"/>
              <a:gd name="connsiteY18" fmla="*/ 453081 h 3723502"/>
              <a:gd name="connsiteX19" fmla="*/ 2026508 w 4151870"/>
              <a:gd name="connsiteY19" fmla="*/ 461319 h 3723502"/>
              <a:gd name="connsiteX20" fmla="*/ 2141838 w 4151870"/>
              <a:gd name="connsiteY20" fmla="*/ 494270 h 3723502"/>
              <a:gd name="connsiteX21" fmla="*/ 2166551 w 4151870"/>
              <a:gd name="connsiteY21" fmla="*/ 502508 h 3723502"/>
              <a:gd name="connsiteX22" fmla="*/ 2191265 w 4151870"/>
              <a:gd name="connsiteY22" fmla="*/ 510746 h 3723502"/>
              <a:gd name="connsiteX23" fmla="*/ 2215978 w 4151870"/>
              <a:gd name="connsiteY23" fmla="*/ 527221 h 3723502"/>
              <a:gd name="connsiteX24" fmla="*/ 2232454 w 4151870"/>
              <a:gd name="connsiteY24" fmla="*/ 551935 h 3723502"/>
              <a:gd name="connsiteX25" fmla="*/ 2257167 w 4151870"/>
              <a:gd name="connsiteY25" fmla="*/ 568411 h 3723502"/>
              <a:gd name="connsiteX26" fmla="*/ 2265405 w 4151870"/>
              <a:gd name="connsiteY26" fmla="*/ 593124 h 3723502"/>
              <a:gd name="connsiteX27" fmla="*/ 2281881 w 4151870"/>
              <a:gd name="connsiteY27" fmla="*/ 617838 h 3723502"/>
              <a:gd name="connsiteX28" fmla="*/ 2306594 w 4151870"/>
              <a:gd name="connsiteY28" fmla="*/ 691978 h 3723502"/>
              <a:gd name="connsiteX29" fmla="*/ 2314832 w 4151870"/>
              <a:gd name="connsiteY29" fmla="*/ 716692 h 3723502"/>
              <a:gd name="connsiteX30" fmla="*/ 2306594 w 4151870"/>
              <a:gd name="connsiteY30" fmla="*/ 939113 h 3723502"/>
              <a:gd name="connsiteX31" fmla="*/ 2290119 w 4151870"/>
              <a:gd name="connsiteY31" fmla="*/ 988540 h 3723502"/>
              <a:gd name="connsiteX32" fmla="*/ 2273643 w 4151870"/>
              <a:gd name="connsiteY32" fmla="*/ 1013254 h 3723502"/>
              <a:gd name="connsiteX33" fmla="*/ 2306594 w 4151870"/>
              <a:gd name="connsiteY33" fmla="*/ 1062681 h 3723502"/>
              <a:gd name="connsiteX34" fmla="*/ 2323070 w 4151870"/>
              <a:gd name="connsiteY34" fmla="*/ 1087394 h 3723502"/>
              <a:gd name="connsiteX35" fmla="*/ 2372497 w 4151870"/>
              <a:gd name="connsiteY35" fmla="*/ 1120346 h 3723502"/>
              <a:gd name="connsiteX36" fmla="*/ 2388973 w 4151870"/>
              <a:gd name="connsiteY36" fmla="*/ 1145059 h 3723502"/>
              <a:gd name="connsiteX37" fmla="*/ 2397211 w 4151870"/>
              <a:gd name="connsiteY37" fmla="*/ 1169773 h 3723502"/>
              <a:gd name="connsiteX38" fmla="*/ 2446638 w 4151870"/>
              <a:gd name="connsiteY38" fmla="*/ 1243913 h 3723502"/>
              <a:gd name="connsiteX39" fmla="*/ 2479589 w 4151870"/>
              <a:gd name="connsiteY39" fmla="*/ 1293340 h 3723502"/>
              <a:gd name="connsiteX40" fmla="*/ 2496065 w 4151870"/>
              <a:gd name="connsiteY40" fmla="*/ 1318054 h 3723502"/>
              <a:gd name="connsiteX41" fmla="*/ 2537254 w 4151870"/>
              <a:gd name="connsiteY41" fmla="*/ 1392194 h 3723502"/>
              <a:gd name="connsiteX42" fmla="*/ 2553729 w 4151870"/>
              <a:gd name="connsiteY42" fmla="*/ 1416908 h 3723502"/>
              <a:gd name="connsiteX43" fmla="*/ 2570205 w 4151870"/>
              <a:gd name="connsiteY43" fmla="*/ 1466335 h 3723502"/>
              <a:gd name="connsiteX44" fmla="*/ 2561967 w 4151870"/>
              <a:gd name="connsiteY44" fmla="*/ 1548713 h 3723502"/>
              <a:gd name="connsiteX45" fmla="*/ 2553729 w 4151870"/>
              <a:gd name="connsiteY45" fmla="*/ 1573427 h 3723502"/>
              <a:gd name="connsiteX46" fmla="*/ 2529016 w 4151870"/>
              <a:gd name="connsiteY46" fmla="*/ 1581665 h 3723502"/>
              <a:gd name="connsiteX47" fmla="*/ 2512540 w 4151870"/>
              <a:gd name="connsiteY47" fmla="*/ 1606378 h 3723502"/>
              <a:gd name="connsiteX48" fmla="*/ 2487827 w 4151870"/>
              <a:gd name="connsiteY48" fmla="*/ 1614616 h 3723502"/>
              <a:gd name="connsiteX49" fmla="*/ 2438400 w 4151870"/>
              <a:gd name="connsiteY49" fmla="*/ 1647567 h 3723502"/>
              <a:gd name="connsiteX50" fmla="*/ 2413686 w 4151870"/>
              <a:gd name="connsiteY50" fmla="*/ 1664043 h 3723502"/>
              <a:gd name="connsiteX51" fmla="*/ 2405448 w 4151870"/>
              <a:gd name="connsiteY51" fmla="*/ 1688757 h 3723502"/>
              <a:gd name="connsiteX52" fmla="*/ 2388973 w 4151870"/>
              <a:gd name="connsiteY52" fmla="*/ 1713470 h 3723502"/>
              <a:gd name="connsiteX53" fmla="*/ 2372497 w 4151870"/>
              <a:gd name="connsiteY53" fmla="*/ 1762897 h 3723502"/>
              <a:gd name="connsiteX54" fmla="*/ 2364259 w 4151870"/>
              <a:gd name="connsiteY54" fmla="*/ 1787611 h 3723502"/>
              <a:gd name="connsiteX55" fmla="*/ 2372497 w 4151870"/>
              <a:gd name="connsiteY55" fmla="*/ 1927654 h 3723502"/>
              <a:gd name="connsiteX56" fmla="*/ 2380735 w 4151870"/>
              <a:gd name="connsiteY56" fmla="*/ 2034746 h 3723502"/>
              <a:gd name="connsiteX57" fmla="*/ 2372497 w 4151870"/>
              <a:gd name="connsiteY57" fmla="*/ 2133600 h 3723502"/>
              <a:gd name="connsiteX58" fmla="*/ 2364259 w 4151870"/>
              <a:gd name="connsiteY58" fmla="*/ 2158313 h 3723502"/>
              <a:gd name="connsiteX59" fmla="*/ 2356021 w 4151870"/>
              <a:gd name="connsiteY59" fmla="*/ 2199502 h 3723502"/>
              <a:gd name="connsiteX60" fmla="*/ 2364259 w 4151870"/>
              <a:gd name="connsiteY60" fmla="*/ 2323070 h 3723502"/>
              <a:gd name="connsiteX61" fmla="*/ 2380735 w 4151870"/>
              <a:gd name="connsiteY61" fmla="*/ 2347784 h 3723502"/>
              <a:gd name="connsiteX62" fmla="*/ 2405448 w 4151870"/>
              <a:gd name="connsiteY62" fmla="*/ 2421924 h 3723502"/>
              <a:gd name="connsiteX63" fmla="*/ 2413686 w 4151870"/>
              <a:gd name="connsiteY63" fmla="*/ 2446638 h 3723502"/>
              <a:gd name="connsiteX64" fmla="*/ 2430162 w 4151870"/>
              <a:gd name="connsiteY64" fmla="*/ 2471351 h 3723502"/>
              <a:gd name="connsiteX65" fmla="*/ 2438400 w 4151870"/>
              <a:gd name="connsiteY65" fmla="*/ 2496065 h 3723502"/>
              <a:gd name="connsiteX66" fmla="*/ 2421924 w 4151870"/>
              <a:gd name="connsiteY66" fmla="*/ 2710248 h 3723502"/>
              <a:gd name="connsiteX67" fmla="*/ 2430162 w 4151870"/>
              <a:gd name="connsiteY67" fmla="*/ 2899719 h 3723502"/>
              <a:gd name="connsiteX68" fmla="*/ 2438400 w 4151870"/>
              <a:gd name="connsiteY68" fmla="*/ 3031524 h 3723502"/>
              <a:gd name="connsiteX69" fmla="*/ 2454875 w 4151870"/>
              <a:gd name="connsiteY69" fmla="*/ 3295135 h 3723502"/>
              <a:gd name="connsiteX70" fmla="*/ 2471351 w 4151870"/>
              <a:gd name="connsiteY70" fmla="*/ 3344562 h 3723502"/>
              <a:gd name="connsiteX71" fmla="*/ 2529016 w 4151870"/>
              <a:gd name="connsiteY71" fmla="*/ 3418702 h 3723502"/>
              <a:gd name="connsiteX72" fmla="*/ 2545492 w 4151870"/>
              <a:gd name="connsiteY72" fmla="*/ 3451654 h 3723502"/>
              <a:gd name="connsiteX73" fmla="*/ 2553729 w 4151870"/>
              <a:gd name="connsiteY73" fmla="*/ 3484605 h 3723502"/>
              <a:gd name="connsiteX74" fmla="*/ 2570205 w 4151870"/>
              <a:gd name="connsiteY74" fmla="*/ 3534032 h 3723502"/>
              <a:gd name="connsiteX75" fmla="*/ 2578443 w 4151870"/>
              <a:gd name="connsiteY75" fmla="*/ 3558746 h 3723502"/>
              <a:gd name="connsiteX76" fmla="*/ 2603157 w 4151870"/>
              <a:gd name="connsiteY76" fmla="*/ 3583459 h 3723502"/>
              <a:gd name="connsiteX77" fmla="*/ 2627870 w 4151870"/>
              <a:gd name="connsiteY77" fmla="*/ 3616411 h 3723502"/>
              <a:gd name="connsiteX78" fmla="*/ 2660821 w 4151870"/>
              <a:gd name="connsiteY78" fmla="*/ 3641124 h 3723502"/>
              <a:gd name="connsiteX79" fmla="*/ 2685535 w 4151870"/>
              <a:gd name="connsiteY79" fmla="*/ 3657600 h 3723502"/>
              <a:gd name="connsiteX80" fmla="*/ 2718486 w 4151870"/>
              <a:gd name="connsiteY80" fmla="*/ 3665838 h 3723502"/>
              <a:gd name="connsiteX81" fmla="*/ 2743200 w 4151870"/>
              <a:gd name="connsiteY81" fmla="*/ 3674075 h 3723502"/>
              <a:gd name="connsiteX82" fmla="*/ 2767913 w 4151870"/>
              <a:gd name="connsiteY82" fmla="*/ 3690551 h 3723502"/>
              <a:gd name="connsiteX83" fmla="*/ 2842054 w 4151870"/>
              <a:gd name="connsiteY83" fmla="*/ 3723502 h 3723502"/>
              <a:gd name="connsiteX84" fmla="*/ 2932670 w 4151870"/>
              <a:gd name="connsiteY84" fmla="*/ 3707027 h 3723502"/>
              <a:gd name="connsiteX85" fmla="*/ 2990335 w 4151870"/>
              <a:gd name="connsiteY85" fmla="*/ 3698789 h 3723502"/>
              <a:gd name="connsiteX86" fmla="*/ 3031524 w 4151870"/>
              <a:gd name="connsiteY86" fmla="*/ 3690551 h 3723502"/>
              <a:gd name="connsiteX87" fmla="*/ 3204519 w 4151870"/>
              <a:gd name="connsiteY87" fmla="*/ 3665838 h 3723502"/>
              <a:gd name="connsiteX88" fmla="*/ 3336324 w 4151870"/>
              <a:gd name="connsiteY88" fmla="*/ 3657600 h 3723502"/>
              <a:gd name="connsiteX89" fmla="*/ 3534032 w 4151870"/>
              <a:gd name="connsiteY89" fmla="*/ 3641124 h 3723502"/>
              <a:gd name="connsiteX90" fmla="*/ 3575221 w 4151870"/>
              <a:gd name="connsiteY90" fmla="*/ 3632886 h 3723502"/>
              <a:gd name="connsiteX91" fmla="*/ 3649362 w 4151870"/>
              <a:gd name="connsiteY91" fmla="*/ 3624648 h 3723502"/>
              <a:gd name="connsiteX92" fmla="*/ 3756454 w 4151870"/>
              <a:gd name="connsiteY92" fmla="*/ 3608173 h 3723502"/>
              <a:gd name="connsiteX93" fmla="*/ 3797643 w 4151870"/>
              <a:gd name="connsiteY93" fmla="*/ 3591697 h 3723502"/>
              <a:gd name="connsiteX94" fmla="*/ 3822357 w 4151870"/>
              <a:gd name="connsiteY94" fmla="*/ 3575221 h 3723502"/>
              <a:gd name="connsiteX95" fmla="*/ 3863546 w 4151870"/>
              <a:gd name="connsiteY95" fmla="*/ 3517557 h 3723502"/>
              <a:gd name="connsiteX96" fmla="*/ 3896497 w 4151870"/>
              <a:gd name="connsiteY96" fmla="*/ 3468129 h 3723502"/>
              <a:gd name="connsiteX97" fmla="*/ 3921211 w 4151870"/>
              <a:gd name="connsiteY97" fmla="*/ 3418702 h 3723502"/>
              <a:gd name="connsiteX98" fmla="*/ 3929448 w 4151870"/>
              <a:gd name="connsiteY98" fmla="*/ 3385751 h 3723502"/>
              <a:gd name="connsiteX99" fmla="*/ 3945924 w 4151870"/>
              <a:gd name="connsiteY99" fmla="*/ 3352800 h 3723502"/>
              <a:gd name="connsiteX100" fmla="*/ 3954162 w 4151870"/>
              <a:gd name="connsiteY100" fmla="*/ 3328086 h 3723502"/>
              <a:gd name="connsiteX101" fmla="*/ 3962400 w 4151870"/>
              <a:gd name="connsiteY101" fmla="*/ 3270421 h 3723502"/>
              <a:gd name="connsiteX102" fmla="*/ 3970638 w 4151870"/>
              <a:gd name="connsiteY102" fmla="*/ 3245708 h 3723502"/>
              <a:gd name="connsiteX103" fmla="*/ 3978875 w 4151870"/>
              <a:gd name="connsiteY103" fmla="*/ 3212757 h 3723502"/>
              <a:gd name="connsiteX104" fmla="*/ 3995351 w 4151870"/>
              <a:gd name="connsiteY104" fmla="*/ 3064475 h 3723502"/>
              <a:gd name="connsiteX105" fmla="*/ 4011827 w 4151870"/>
              <a:gd name="connsiteY105" fmla="*/ 2998573 h 3723502"/>
              <a:gd name="connsiteX106" fmla="*/ 4020065 w 4151870"/>
              <a:gd name="connsiteY106" fmla="*/ 2965621 h 3723502"/>
              <a:gd name="connsiteX107" fmla="*/ 4028302 w 4151870"/>
              <a:gd name="connsiteY107" fmla="*/ 2907957 h 3723502"/>
              <a:gd name="connsiteX108" fmla="*/ 4036540 w 4151870"/>
              <a:gd name="connsiteY108" fmla="*/ 2842054 h 3723502"/>
              <a:gd name="connsiteX109" fmla="*/ 4044778 w 4151870"/>
              <a:gd name="connsiteY109" fmla="*/ 2817340 h 3723502"/>
              <a:gd name="connsiteX110" fmla="*/ 4077729 w 4151870"/>
              <a:gd name="connsiteY110" fmla="*/ 2710248 h 3723502"/>
              <a:gd name="connsiteX111" fmla="*/ 4085967 w 4151870"/>
              <a:gd name="connsiteY111" fmla="*/ 2636108 h 3723502"/>
              <a:gd name="connsiteX112" fmla="*/ 4094205 w 4151870"/>
              <a:gd name="connsiteY112" fmla="*/ 2603157 h 3723502"/>
              <a:gd name="connsiteX113" fmla="*/ 4110681 w 4151870"/>
              <a:gd name="connsiteY113" fmla="*/ 2520778 h 3723502"/>
              <a:gd name="connsiteX114" fmla="*/ 4118919 w 4151870"/>
              <a:gd name="connsiteY114" fmla="*/ 2446638 h 3723502"/>
              <a:gd name="connsiteX115" fmla="*/ 4143632 w 4151870"/>
              <a:gd name="connsiteY115" fmla="*/ 2150075 h 3723502"/>
              <a:gd name="connsiteX116" fmla="*/ 4151870 w 4151870"/>
              <a:gd name="connsiteY116" fmla="*/ 2051221 h 3723502"/>
              <a:gd name="connsiteX117" fmla="*/ 4143632 w 4151870"/>
              <a:gd name="connsiteY117" fmla="*/ 1062681 h 3723502"/>
              <a:gd name="connsiteX118" fmla="*/ 4135394 w 4151870"/>
              <a:gd name="connsiteY118" fmla="*/ 996778 h 3723502"/>
              <a:gd name="connsiteX119" fmla="*/ 4118919 w 4151870"/>
              <a:gd name="connsiteY119" fmla="*/ 922638 h 3723502"/>
              <a:gd name="connsiteX120" fmla="*/ 4094205 w 4151870"/>
              <a:gd name="connsiteY120" fmla="*/ 823784 h 3723502"/>
              <a:gd name="connsiteX121" fmla="*/ 4077729 w 4151870"/>
              <a:gd name="connsiteY121" fmla="*/ 733167 h 3723502"/>
              <a:gd name="connsiteX122" fmla="*/ 4069492 w 4151870"/>
              <a:gd name="connsiteY122" fmla="*/ 700216 h 3723502"/>
              <a:gd name="connsiteX123" fmla="*/ 4044778 w 4151870"/>
              <a:gd name="connsiteY123" fmla="*/ 576648 h 3723502"/>
              <a:gd name="connsiteX124" fmla="*/ 4044778 w 4151870"/>
              <a:gd name="connsiteY124" fmla="*/ 576648 h 3723502"/>
              <a:gd name="connsiteX125" fmla="*/ 4036540 w 4151870"/>
              <a:gd name="connsiteY125" fmla="*/ 527221 h 3723502"/>
              <a:gd name="connsiteX126" fmla="*/ 4020065 w 4151870"/>
              <a:gd name="connsiteY126" fmla="*/ 486032 h 3723502"/>
              <a:gd name="connsiteX127" fmla="*/ 4011827 w 4151870"/>
              <a:gd name="connsiteY127" fmla="*/ 453081 h 3723502"/>
              <a:gd name="connsiteX128" fmla="*/ 3954162 w 4151870"/>
              <a:gd name="connsiteY128" fmla="*/ 329513 h 3723502"/>
              <a:gd name="connsiteX129" fmla="*/ 3921211 w 4151870"/>
              <a:gd name="connsiteY129" fmla="*/ 288324 h 3723502"/>
              <a:gd name="connsiteX130" fmla="*/ 3880021 w 4151870"/>
              <a:gd name="connsiteY130" fmla="*/ 222421 h 3723502"/>
              <a:gd name="connsiteX131" fmla="*/ 3855308 w 4151870"/>
              <a:gd name="connsiteY131" fmla="*/ 205946 h 3723502"/>
              <a:gd name="connsiteX132" fmla="*/ 3830594 w 4151870"/>
              <a:gd name="connsiteY132" fmla="*/ 172994 h 3723502"/>
              <a:gd name="connsiteX133" fmla="*/ 3789405 w 4151870"/>
              <a:gd name="connsiteY133" fmla="*/ 140043 h 3723502"/>
              <a:gd name="connsiteX134" fmla="*/ 3756454 w 4151870"/>
              <a:gd name="connsiteY134" fmla="*/ 107092 h 3723502"/>
              <a:gd name="connsiteX135" fmla="*/ 3731740 w 4151870"/>
              <a:gd name="connsiteY135" fmla="*/ 90616 h 3723502"/>
              <a:gd name="connsiteX136" fmla="*/ 3682313 w 4151870"/>
              <a:gd name="connsiteY136" fmla="*/ 74140 h 3723502"/>
              <a:gd name="connsiteX137" fmla="*/ 3608173 w 4151870"/>
              <a:gd name="connsiteY137" fmla="*/ 49427 h 3723502"/>
              <a:gd name="connsiteX138" fmla="*/ 3377513 w 4151870"/>
              <a:gd name="connsiteY138" fmla="*/ 57665 h 3723502"/>
              <a:gd name="connsiteX139" fmla="*/ 3262184 w 4151870"/>
              <a:gd name="connsiteY139" fmla="*/ 74140 h 3723502"/>
              <a:gd name="connsiteX140" fmla="*/ 3113902 w 4151870"/>
              <a:gd name="connsiteY140" fmla="*/ 82378 h 3723502"/>
              <a:gd name="connsiteX141" fmla="*/ 3089189 w 4151870"/>
              <a:gd name="connsiteY141" fmla="*/ 90616 h 3723502"/>
              <a:gd name="connsiteX142" fmla="*/ 2850292 w 4151870"/>
              <a:gd name="connsiteY142" fmla="*/ 90616 h 3723502"/>
              <a:gd name="connsiteX143" fmla="*/ 2776151 w 4151870"/>
              <a:gd name="connsiteY143" fmla="*/ 74140 h 3723502"/>
              <a:gd name="connsiteX144" fmla="*/ 2702011 w 4151870"/>
              <a:gd name="connsiteY144" fmla="*/ 65902 h 3723502"/>
              <a:gd name="connsiteX145" fmla="*/ 2644346 w 4151870"/>
              <a:gd name="connsiteY145" fmla="*/ 49427 h 3723502"/>
              <a:gd name="connsiteX146" fmla="*/ 2611394 w 4151870"/>
              <a:gd name="connsiteY146" fmla="*/ 41189 h 3723502"/>
              <a:gd name="connsiteX147" fmla="*/ 2561967 w 4151870"/>
              <a:gd name="connsiteY147" fmla="*/ 24713 h 3723502"/>
              <a:gd name="connsiteX148" fmla="*/ 2537254 w 4151870"/>
              <a:gd name="connsiteY148" fmla="*/ 16475 h 3723502"/>
              <a:gd name="connsiteX149" fmla="*/ 2405448 w 4151870"/>
              <a:gd name="connsiteY149" fmla="*/ 0 h 3723502"/>
              <a:gd name="connsiteX150" fmla="*/ 2248929 w 4151870"/>
              <a:gd name="connsiteY150" fmla="*/ 8238 h 3723502"/>
              <a:gd name="connsiteX151" fmla="*/ 2199502 w 4151870"/>
              <a:gd name="connsiteY151" fmla="*/ 32951 h 3723502"/>
              <a:gd name="connsiteX152" fmla="*/ 2150075 w 4151870"/>
              <a:gd name="connsiteY152" fmla="*/ 49427 h 3723502"/>
              <a:gd name="connsiteX153" fmla="*/ 2100648 w 4151870"/>
              <a:gd name="connsiteY153" fmla="*/ 74140 h 3723502"/>
              <a:gd name="connsiteX154" fmla="*/ 2051221 w 4151870"/>
              <a:gd name="connsiteY154" fmla="*/ 98854 h 3723502"/>
              <a:gd name="connsiteX155" fmla="*/ 2026508 w 4151870"/>
              <a:gd name="connsiteY155" fmla="*/ 115329 h 3723502"/>
              <a:gd name="connsiteX156" fmla="*/ 1985319 w 4151870"/>
              <a:gd name="connsiteY156" fmla="*/ 123567 h 3723502"/>
              <a:gd name="connsiteX157" fmla="*/ 1754659 w 4151870"/>
              <a:gd name="connsiteY157" fmla="*/ 140043 h 3723502"/>
              <a:gd name="connsiteX158" fmla="*/ 1482811 w 4151870"/>
              <a:gd name="connsiteY158" fmla="*/ 131805 h 3723502"/>
              <a:gd name="connsiteX159" fmla="*/ 1449859 w 4151870"/>
              <a:gd name="connsiteY159" fmla="*/ 123567 h 3723502"/>
              <a:gd name="connsiteX160" fmla="*/ 1400432 w 4151870"/>
              <a:gd name="connsiteY160" fmla="*/ 115329 h 3723502"/>
              <a:gd name="connsiteX161" fmla="*/ 1351005 w 4151870"/>
              <a:gd name="connsiteY161" fmla="*/ 98854 h 3723502"/>
              <a:gd name="connsiteX162" fmla="*/ 1268627 w 4151870"/>
              <a:gd name="connsiteY162" fmla="*/ 74140 h 3723502"/>
              <a:gd name="connsiteX163" fmla="*/ 1219200 w 4151870"/>
              <a:gd name="connsiteY163" fmla="*/ 57665 h 3723502"/>
              <a:gd name="connsiteX164" fmla="*/ 1194486 w 4151870"/>
              <a:gd name="connsiteY164" fmla="*/ 49427 h 3723502"/>
              <a:gd name="connsiteX165" fmla="*/ 1112108 w 4151870"/>
              <a:gd name="connsiteY165" fmla="*/ 41189 h 3723502"/>
              <a:gd name="connsiteX166" fmla="*/ 996778 w 4151870"/>
              <a:gd name="connsiteY166" fmla="*/ 49427 h 3723502"/>
              <a:gd name="connsiteX167" fmla="*/ 963827 w 4151870"/>
              <a:gd name="connsiteY167" fmla="*/ 57665 h 3723502"/>
              <a:gd name="connsiteX168" fmla="*/ 856735 w 4151870"/>
              <a:gd name="connsiteY168" fmla="*/ 65902 h 3723502"/>
              <a:gd name="connsiteX169" fmla="*/ 708454 w 4151870"/>
              <a:gd name="connsiteY169" fmla="*/ 82378 h 3723502"/>
              <a:gd name="connsiteX170" fmla="*/ 675502 w 4151870"/>
              <a:gd name="connsiteY170" fmla="*/ 90616 h 3723502"/>
              <a:gd name="connsiteX171" fmla="*/ 650789 w 4151870"/>
              <a:gd name="connsiteY171" fmla="*/ 98854 h 3723502"/>
              <a:gd name="connsiteX172" fmla="*/ 551935 w 4151870"/>
              <a:gd name="connsiteY172" fmla="*/ 115329 h 3723502"/>
              <a:gd name="connsiteX173" fmla="*/ 24713 w 4151870"/>
              <a:gd name="connsiteY173" fmla="*/ 115329 h 3723502"/>
              <a:gd name="connsiteX174" fmla="*/ 16475 w 4151870"/>
              <a:gd name="connsiteY174" fmla="*/ 140043 h 3723502"/>
              <a:gd name="connsiteX175" fmla="*/ 0 w 4151870"/>
              <a:gd name="connsiteY175" fmla="*/ 189470 h 372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151870" h="3723502">
                <a:moveTo>
                  <a:pt x="0" y="189470"/>
                </a:moveTo>
                <a:lnTo>
                  <a:pt x="0" y="189470"/>
                </a:lnTo>
                <a:cubicBezTo>
                  <a:pt x="24713" y="194962"/>
                  <a:pt x="50634" y="196544"/>
                  <a:pt x="74140" y="205946"/>
                </a:cubicBezTo>
                <a:cubicBezTo>
                  <a:pt x="92525" y="213300"/>
                  <a:pt x="107091" y="227913"/>
                  <a:pt x="123567" y="238897"/>
                </a:cubicBezTo>
                <a:lnTo>
                  <a:pt x="172994" y="271848"/>
                </a:lnTo>
                <a:cubicBezTo>
                  <a:pt x="181232" y="277340"/>
                  <a:pt x="188315" y="285193"/>
                  <a:pt x="197708" y="288324"/>
                </a:cubicBezTo>
                <a:lnTo>
                  <a:pt x="296562" y="321275"/>
                </a:lnTo>
                <a:cubicBezTo>
                  <a:pt x="304800" y="324021"/>
                  <a:pt x="314050" y="324696"/>
                  <a:pt x="321275" y="329513"/>
                </a:cubicBezTo>
                <a:cubicBezTo>
                  <a:pt x="329513" y="335005"/>
                  <a:pt x="337133" y="341561"/>
                  <a:pt x="345989" y="345989"/>
                </a:cubicBezTo>
                <a:cubicBezTo>
                  <a:pt x="354496" y="350242"/>
                  <a:pt x="397414" y="361985"/>
                  <a:pt x="403654" y="362465"/>
                </a:cubicBezTo>
                <a:cubicBezTo>
                  <a:pt x="463949" y="367103"/>
                  <a:pt x="524475" y="367956"/>
                  <a:pt x="584886" y="370702"/>
                </a:cubicBezTo>
                <a:cubicBezTo>
                  <a:pt x="604942" y="430870"/>
                  <a:pt x="597150" y="403281"/>
                  <a:pt x="609600" y="453081"/>
                </a:cubicBezTo>
                <a:cubicBezTo>
                  <a:pt x="642148" y="448431"/>
                  <a:pt x="676332" y="444636"/>
                  <a:pt x="708454" y="436605"/>
                </a:cubicBezTo>
                <a:cubicBezTo>
                  <a:pt x="716878" y="434499"/>
                  <a:pt x="724560" y="429515"/>
                  <a:pt x="733167" y="428367"/>
                </a:cubicBezTo>
                <a:cubicBezTo>
                  <a:pt x="765942" y="423997"/>
                  <a:pt x="799070" y="422875"/>
                  <a:pt x="832021" y="420129"/>
                </a:cubicBezTo>
                <a:lnTo>
                  <a:pt x="1210962" y="428367"/>
                </a:lnTo>
                <a:cubicBezTo>
                  <a:pt x="1219638" y="428721"/>
                  <a:pt x="1227160" y="434902"/>
                  <a:pt x="1235675" y="436605"/>
                </a:cubicBezTo>
                <a:cubicBezTo>
                  <a:pt x="1254715" y="440413"/>
                  <a:pt x="1274236" y="441370"/>
                  <a:pt x="1293340" y="444843"/>
                </a:cubicBezTo>
                <a:cubicBezTo>
                  <a:pt x="1304479" y="446868"/>
                  <a:pt x="1314973" y="452827"/>
                  <a:pt x="1326292" y="453081"/>
                </a:cubicBezTo>
                <a:cubicBezTo>
                  <a:pt x="1559655" y="458325"/>
                  <a:pt x="1793103" y="458573"/>
                  <a:pt x="2026508" y="461319"/>
                </a:cubicBezTo>
                <a:cubicBezTo>
                  <a:pt x="2109257" y="482005"/>
                  <a:pt x="2070931" y="470634"/>
                  <a:pt x="2141838" y="494270"/>
                </a:cubicBezTo>
                <a:lnTo>
                  <a:pt x="2166551" y="502508"/>
                </a:lnTo>
                <a:cubicBezTo>
                  <a:pt x="2174789" y="505254"/>
                  <a:pt x="2184040" y="505929"/>
                  <a:pt x="2191265" y="510746"/>
                </a:cubicBezTo>
                <a:lnTo>
                  <a:pt x="2215978" y="527221"/>
                </a:lnTo>
                <a:cubicBezTo>
                  <a:pt x="2221470" y="535459"/>
                  <a:pt x="2225453" y="544934"/>
                  <a:pt x="2232454" y="551935"/>
                </a:cubicBezTo>
                <a:cubicBezTo>
                  <a:pt x="2239455" y="558936"/>
                  <a:pt x="2250982" y="560680"/>
                  <a:pt x="2257167" y="568411"/>
                </a:cubicBezTo>
                <a:cubicBezTo>
                  <a:pt x="2262591" y="575192"/>
                  <a:pt x="2261522" y="585357"/>
                  <a:pt x="2265405" y="593124"/>
                </a:cubicBezTo>
                <a:cubicBezTo>
                  <a:pt x="2269833" y="601980"/>
                  <a:pt x="2277860" y="608791"/>
                  <a:pt x="2281881" y="617838"/>
                </a:cubicBezTo>
                <a:cubicBezTo>
                  <a:pt x="2281890" y="617858"/>
                  <a:pt x="2302472" y="679610"/>
                  <a:pt x="2306594" y="691978"/>
                </a:cubicBezTo>
                <a:lnTo>
                  <a:pt x="2314832" y="716692"/>
                </a:lnTo>
                <a:cubicBezTo>
                  <a:pt x="2312086" y="790832"/>
                  <a:pt x="2313311" y="865227"/>
                  <a:pt x="2306594" y="939113"/>
                </a:cubicBezTo>
                <a:cubicBezTo>
                  <a:pt x="2305022" y="956408"/>
                  <a:pt x="2299752" y="974090"/>
                  <a:pt x="2290119" y="988540"/>
                </a:cubicBezTo>
                <a:lnTo>
                  <a:pt x="2273643" y="1013254"/>
                </a:lnTo>
                <a:cubicBezTo>
                  <a:pt x="2290391" y="1096994"/>
                  <a:pt x="2264376" y="1028907"/>
                  <a:pt x="2306594" y="1062681"/>
                </a:cubicBezTo>
                <a:cubicBezTo>
                  <a:pt x="2314325" y="1068866"/>
                  <a:pt x="2315619" y="1080874"/>
                  <a:pt x="2323070" y="1087394"/>
                </a:cubicBezTo>
                <a:cubicBezTo>
                  <a:pt x="2337972" y="1100433"/>
                  <a:pt x="2372497" y="1120346"/>
                  <a:pt x="2372497" y="1120346"/>
                </a:cubicBezTo>
                <a:cubicBezTo>
                  <a:pt x="2377989" y="1128584"/>
                  <a:pt x="2384545" y="1136204"/>
                  <a:pt x="2388973" y="1145059"/>
                </a:cubicBezTo>
                <a:cubicBezTo>
                  <a:pt x="2392856" y="1152826"/>
                  <a:pt x="2392994" y="1162182"/>
                  <a:pt x="2397211" y="1169773"/>
                </a:cubicBezTo>
                <a:cubicBezTo>
                  <a:pt x="2397225" y="1169798"/>
                  <a:pt x="2438392" y="1231544"/>
                  <a:pt x="2446638" y="1243913"/>
                </a:cubicBezTo>
                <a:lnTo>
                  <a:pt x="2479589" y="1293340"/>
                </a:lnTo>
                <a:lnTo>
                  <a:pt x="2496065" y="1318054"/>
                </a:lnTo>
                <a:cubicBezTo>
                  <a:pt x="2510564" y="1361554"/>
                  <a:pt x="2499484" y="1335539"/>
                  <a:pt x="2537254" y="1392194"/>
                </a:cubicBezTo>
                <a:cubicBezTo>
                  <a:pt x="2542746" y="1400432"/>
                  <a:pt x="2550598" y="1407515"/>
                  <a:pt x="2553729" y="1416908"/>
                </a:cubicBezTo>
                <a:lnTo>
                  <a:pt x="2570205" y="1466335"/>
                </a:lnTo>
                <a:cubicBezTo>
                  <a:pt x="2567459" y="1493794"/>
                  <a:pt x="2566163" y="1521438"/>
                  <a:pt x="2561967" y="1548713"/>
                </a:cubicBezTo>
                <a:cubicBezTo>
                  <a:pt x="2560647" y="1557296"/>
                  <a:pt x="2559869" y="1567287"/>
                  <a:pt x="2553729" y="1573427"/>
                </a:cubicBezTo>
                <a:cubicBezTo>
                  <a:pt x="2547589" y="1579567"/>
                  <a:pt x="2537254" y="1578919"/>
                  <a:pt x="2529016" y="1581665"/>
                </a:cubicBezTo>
                <a:cubicBezTo>
                  <a:pt x="2523524" y="1589903"/>
                  <a:pt x="2520271" y="1600193"/>
                  <a:pt x="2512540" y="1606378"/>
                </a:cubicBezTo>
                <a:cubicBezTo>
                  <a:pt x="2505759" y="1611802"/>
                  <a:pt x="2495418" y="1610399"/>
                  <a:pt x="2487827" y="1614616"/>
                </a:cubicBezTo>
                <a:cubicBezTo>
                  <a:pt x="2470518" y="1624232"/>
                  <a:pt x="2454876" y="1636583"/>
                  <a:pt x="2438400" y="1647567"/>
                </a:cubicBezTo>
                <a:lnTo>
                  <a:pt x="2413686" y="1664043"/>
                </a:lnTo>
                <a:cubicBezTo>
                  <a:pt x="2410940" y="1672281"/>
                  <a:pt x="2409331" y="1680990"/>
                  <a:pt x="2405448" y="1688757"/>
                </a:cubicBezTo>
                <a:cubicBezTo>
                  <a:pt x="2401020" y="1697612"/>
                  <a:pt x="2392994" y="1704423"/>
                  <a:pt x="2388973" y="1713470"/>
                </a:cubicBezTo>
                <a:cubicBezTo>
                  <a:pt x="2381920" y="1729340"/>
                  <a:pt x="2377989" y="1746421"/>
                  <a:pt x="2372497" y="1762897"/>
                </a:cubicBezTo>
                <a:lnTo>
                  <a:pt x="2364259" y="1787611"/>
                </a:lnTo>
                <a:cubicBezTo>
                  <a:pt x="2367005" y="1834292"/>
                  <a:pt x="2369386" y="1880996"/>
                  <a:pt x="2372497" y="1927654"/>
                </a:cubicBezTo>
                <a:cubicBezTo>
                  <a:pt x="2374879" y="1963377"/>
                  <a:pt x="2380735" y="1998943"/>
                  <a:pt x="2380735" y="2034746"/>
                </a:cubicBezTo>
                <a:cubicBezTo>
                  <a:pt x="2380735" y="2067812"/>
                  <a:pt x="2376867" y="2100825"/>
                  <a:pt x="2372497" y="2133600"/>
                </a:cubicBezTo>
                <a:cubicBezTo>
                  <a:pt x="2371349" y="2142207"/>
                  <a:pt x="2366365" y="2149889"/>
                  <a:pt x="2364259" y="2158313"/>
                </a:cubicBezTo>
                <a:cubicBezTo>
                  <a:pt x="2360863" y="2171897"/>
                  <a:pt x="2358767" y="2185772"/>
                  <a:pt x="2356021" y="2199502"/>
                </a:cubicBezTo>
                <a:cubicBezTo>
                  <a:pt x="2358767" y="2240691"/>
                  <a:pt x="2357472" y="2282351"/>
                  <a:pt x="2364259" y="2323070"/>
                </a:cubicBezTo>
                <a:cubicBezTo>
                  <a:pt x="2365887" y="2332836"/>
                  <a:pt x="2376714" y="2338737"/>
                  <a:pt x="2380735" y="2347784"/>
                </a:cubicBezTo>
                <a:cubicBezTo>
                  <a:pt x="2380744" y="2347804"/>
                  <a:pt x="2401326" y="2409556"/>
                  <a:pt x="2405448" y="2421924"/>
                </a:cubicBezTo>
                <a:cubicBezTo>
                  <a:pt x="2408194" y="2430162"/>
                  <a:pt x="2408869" y="2439413"/>
                  <a:pt x="2413686" y="2446638"/>
                </a:cubicBezTo>
                <a:lnTo>
                  <a:pt x="2430162" y="2471351"/>
                </a:lnTo>
                <a:cubicBezTo>
                  <a:pt x="2432908" y="2479589"/>
                  <a:pt x="2438400" y="2487381"/>
                  <a:pt x="2438400" y="2496065"/>
                </a:cubicBezTo>
                <a:cubicBezTo>
                  <a:pt x="2438400" y="2638526"/>
                  <a:pt x="2439325" y="2623248"/>
                  <a:pt x="2421924" y="2710248"/>
                </a:cubicBezTo>
                <a:cubicBezTo>
                  <a:pt x="2424670" y="2773405"/>
                  <a:pt x="2426924" y="2836585"/>
                  <a:pt x="2430162" y="2899719"/>
                </a:cubicBezTo>
                <a:cubicBezTo>
                  <a:pt x="2432417" y="2943682"/>
                  <a:pt x="2436255" y="2987556"/>
                  <a:pt x="2438400" y="3031524"/>
                </a:cubicBezTo>
                <a:cubicBezTo>
                  <a:pt x="2439443" y="3052897"/>
                  <a:pt x="2439176" y="3227103"/>
                  <a:pt x="2454875" y="3295135"/>
                </a:cubicBezTo>
                <a:cubicBezTo>
                  <a:pt x="2458780" y="3312057"/>
                  <a:pt x="2461718" y="3330112"/>
                  <a:pt x="2471351" y="3344562"/>
                </a:cubicBezTo>
                <a:cubicBezTo>
                  <a:pt x="2510764" y="3403682"/>
                  <a:pt x="2490300" y="3379988"/>
                  <a:pt x="2529016" y="3418702"/>
                </a:cubicBezTo>
                <a:cubicBezTo>
                  <a:pt x="2534508" y="3429686"/>
                  <a:pt x="2541180" y="3440155"/>
                  <a:pt x="2545492" y="3451654"/>
                </a:cubicBezTo>
                <a:cubicBezTo>
                  <a:pt x="2549467" y="3462255"/>
                  <a:pt x="2550476" y="3473761"/>
                  <a:pt x="2553729" y="3484605"/>
                </a:cubicBezTo>
                <a:cubicBezTo>
                  <a:pt x="2558719" y="3501240"/>
                  <a:pt x="2564713" y="3517556"/>
                  <a:pt x="2570205" y="3534032"/>
                </a:cubicBezTo>
                <a:cubicBezTo>
                  <a:pt x="2572951" y="3542270"/>
                  <a:pt x="2572303" y="3552606"/>
                  <a:pt x="2578443" y="3558746"/>
                </a:cubicBezTo>
                <a:cubicBezTo>
                  <a:pt x="2586681" y="3566984"/>
                  <a:pt x="2595575" y="3574614"/>
                  <a:pt x="2603157" y="3583459"/>
                </a:cubicBezTo>
                <a:cubicBezTo>
                  <a:pt x="2612092" y="3593883"/>
                  <a:pt x="2618162" y="3606702"/>
                  <a:pt x="2627870" y="3616411"/>
                </a:cubicBezTo>
                <a:cubicBezTo>
                  <a:pt x="2637578" y="3626119"/>
                  <a:pt x="2649649" y="3633144"/>
                  <a:pt x="2660821" y="3641124"/>
                </a:cubicBezTo>
                <a:cubicBezTo>
                  <a:pt x="2668878" y="3646879"/>
                  <a:pt x="2676435" y="3653700"/>
                  <a:pt x="2685535" y="3657600"/>
                </a:cubicBezTo>
                <a:cubicBezTo>
                  <a:pt x="2695941" y="3662060"/>
                  <a:pt x="2707600" y="3662728"/>
                  <a:pt x="2718486" y="3665838"/>
                </a:cubicBezTo>
                <a:cubicBezTo>
                  <a:pt x="2726835" y="3668223"/>
                  <a:pt x="2734962" y="3671329"/>
                  <a:pt x="2743200" y="3674075"/>
                </a:cubicBezTo>
                <a:cubicBezTo>
                  <a:pt x="2751438" y="3679567"/>
                  <a:pt x="2758866" y="3686530"/>
                  <a:pt x="2767913" y="3690551"/>
                </a:cubicBezTo>
                <a:cubicBezTo>
                  <a:pt x="2856151" y="3729769"/>
                  <a:pt x="2786119" y="3686214"/>
                  <a:pt x="2842054" y="3723502"/>
                </a:cubicBezTo>
                <a:lnTo>
                  <a:pt x="2932670" y="3707027"/>
                </a:lnTo>
                <a:cubicBezTo>
                  <a:pt x="2951823" y="3703835"/>
                  <a:pt x="2971182" y="3701981"/>
                  <a:pt x="2990335" y="3698789"/>
                </a:cubicBezTo>
                <a:cubicBezTo>
                  <a:pt x="3004146" y="3696487"/>
                  <a:pt x="3017748" y="3693056"/>
                  <a:pt x="3031524" y="3690551"/>
                </a:cubicBezTo>
                <a:cubicBezTo>
                  <a:pt x="3081623" y="3681442"/>
                  <a:pt x="3164695" y="3669692"/>
                  <a:pt x="3204519" y="3665838"/>
                </a:cubicBezTo>
                <a:cubicBezTo>
                  <a:pt x="3248335" y="3661598"/>
                  <a:pt x="3292389" y="3660346"/>
                  <a:pt x="3336324" y="3657600"/>
                </a:cubicBezTo>
                <a:cubicBezTo>
                  <a:pt x="3429018" y="3634426"/>
                  <a:pt x="3326898" y="3657695"/>
                  <a:pt x="3534032" y="3641124"/>
                </a:cubicBezTo>
                <a:cubicBezTo>
                  <a:pt x="3547989" y="3640007"/>
                  <a:pt x="3561360" y="3634866"/>
                  <a:pt x="3575221" y="3632886"/>
                </a:cubicBezTo>
                <a:cubicBezTo>
                  <a:pt x="3599837" y="3629369"/>
                  <a:pt x="3624667" y="3627553"/>
                  <a:pt x="3649362" y="3624648"/>
                </a:cubicBezTo>
                <a:cubicBezTo>
                  <a:pt x="3671410" y="3622054"/>
                  <a:pt x="3730080" y="3616085"/>
                  <a:pt x="3756454" y="3608173"/>
                </a:cubicBezTo>
                <a:cubicBezTo>
                  <a:pt x="3770618" y="3603924"/>
                  <a:pt x="3784417" y="3598310"/>
                  <a:pt x="3797643" y="3591697"/>
                </a:cubicBezTo>
                <a:cubicBezTo>
                  <a:pt x="3806499" y="3587269"/>
                  <a:pt x="3814119" y="3580713"/>
                  <a:pt x="3822357" y="3575221"/>
                </a:cubicBezTo>
                <a:cubicBezTo>
                  <a:pt x="3875926" y="3494866"/>
                  <a:pt x="3792012" y="3619749"/>
                  <a:pt x="3863546" y="3517557"/>
                </a:cubicBezTo>
                <a:cubicBezTo>
                  <a:pt x="3874901" y="3501335"/>
                  <a:pt x="3890235" y="3486914"/>
                  <a:pt x="3896497" y="3468129"/>
                </a:cubicBezTo>
                <a:cubicBezTo>
                  <a:pt x="3907866" y="3434023"/>
                  <a:pt x="3899918" y="3450641"/>
                  <a:pt x="3921211" y="3418702"/>
                </a:cubicBezTo>
                <a:cubicBezTo>
                  <a:pt x="3923957" y="3407718"/>
                  <a:pt x="3925473" y="3396352"/>
                  <a:pt x="3929448" y="3385751"/>
                </a:cubicBezTo>
                <a:cubicBezTo>
                  <a:pt x="3933760" y="3374253"/>
                  <a:pt x="3941087" y="3364087"/>
                  <a:pt x="3945924" y="3352800"/>
                </a:cubicBezTo>
                <a:cubicBezTo>
                  <a:pt x="3949345" y="3344819"/>
                  <a:pt x="3951416" y="3336324"/>
                  <a:pt x="3954162" y="3328086"/>
                </a:cubicBezTo>
                <a:cubicBezTo>
                  <a:pt x="3956908" y="3308864"/>
                  <a:pt x="3958592" y="3289461"/>
                  <a:pt x="3962400" y="3270421"/>
                </a:cubicBezTo>
                <a:cubicBezTo>
                  <a:pt x="3964103" y="3261906"/>
                  <a:pt x="3968253" y="3254057"/>
                  <a:pt x="3970638" y="3245708"/>
                </a:cubicBezTo>
                <a:cubicBezTo>
                  <a:pt x="3973748" y="3234822"/>
                  <a:pt x="3976129" y="3223741"/>
                  <a:pt x="3978875" y="3212757"/>
                </a:cubicBezTo>
                <a:cubicBezTo>
                  <a:pt x="3981010" y="3191410"/>
                  <a:pt x="3990353" y="3091128"/>
                  <a:pt x="3995351" y="3064475"/>
                </a:cubicBezTo>
                <a:cubicBezTo>
                  <a:pt x="3999524" y="3042219"/>
                  <a:pt x="4006335" y="3020540"/>
                  <a:pt x="4011827" y="2998573"/>
                </a:cubicBezTo>
                <a:cubicBezTo>
                  <a:pt x="4014573" y="2987589"/>
                  <a:pt x="4018464" y="2976829"/>
                  <a:pt x="4020065" y="2965621"/>
                </a:cubicBezTo>
                <a:cubicBezTo>
                  <a:pt x="4022811" y="2946400"/>
                  <a:pt x="4025736" y="2927203"/>
                  <a:pt x="4028302" y="2907957"/>
                </a:cubicBezTo>
                <a:cubicBezTo>
                  <a:pt x="4031228" y="2886013"/>
                  <a:pt x="4032580" y="2863836"/>
                  <a:pt x="4036540" y="2842054"/>
                </a:cubicBezTo>
                <a:cubicBezTo>
                  <a:pt x="4038093" y="2833510"/>
                  <a:pt x="4042493" y="2825718"/>
                  <a:pt x="4044778" y="2817340"/>
                </a:cubicBezTo>
                <a:cubicBezTo>
                  <a:pt x="4070573" y="2722760"/>
                  <a:pt x="4049101" y="2781822"/>
                  <a:pt x="4077729" y="2710248"/>
                </a:cubicBezTo>
                <a:cubicBezTo>
                  <a:pt x="4080475" y="2685535"/>
                  <a:pt x="4082186" y="2660684"/>
                  <a:pt x="4085967" y="2636108"/>
                </a:cubicBezTo>
                <a:cubicBezTo>
                  <a:pt x="4087689" y="2624918"/>
                  <a:pt x="4091833" y="2614227"/>
                  <a:pt x="4094205" y="2603157"/>
                </a:cubicBezTo>
                <a:cubicBezTo>
                  <a:pt x="4100073" y="2575775"/>
                  <a:pt x="4106313" y="2548439"/>
                  <a:pt x="4110681" y="2520778"/>
                </a:cubicBezTo>
                <a:cubicBezTo>
                  <a:pt x="4114559" y="2496217"/>
                  <a:pt x="4116717" y="2471406"/>
                  <a:pt x="4118919" y="2446638"/>
                </a:cubicBezTo>
                <a:cubicBezTo>
                  <a:pt x="4127702" y="2347831"/>
                  <a:pt x="4135394" y="2248929"/>
                  <a:pt x="4143632" y="2150075"/>
                </a:cubicBezTo>
                <a:lnTo>
                  <a:pt x="4151870" y="2051221"/>
                </a:lnTo>
                <a:cubicBezTo>
                  <a:pt x="4149124" y="1721708"/>
                  <a:pt x="4148780" y="1392166"/>
                  <a:pt x="4143632" y="1062681"/>
                </a:cubicBezTo>
                <a:cubicBezTo>
                  <a:pt x="4143286" y="1040545"/>
                  <a:pt x="4139241" y="1018580"/>
                  <a:pt x="4135394" y="996778"/>
                </a:cubicBezTo>
                <a:cubicBezTo>
                  <a:pt x="4130995" y="971847"/>
                  <a:pt x="4123584" y="947521"/>
                  <a:pt x="4118919" y="922638"/>
                </a:cubicBezTo>
                <a:cubicBezTo>
                  <a:pt x="4102515" y="835147"/>
                  <a:pt x="4122519" y="894567"/>
                  <a:pt x="4094205" y="823784"/>
                </a:cubicBezTo>
                <a:cubicBezTo>
                  <a:pt x="4088713" y="793578"/>
                  <a:pt x="4083750" y="763272"/>
                  <a:pt x="4077729" y="733167"/>
                </a:cubicBezTo>
                <a:cubicBezTo>
                  <a:pt x="4075509" y="722065"/>
                  <a:pt x="4071824" y="711295"/>
                  <a:pt x="4069492" y="700216"/>
                </a:cubicBezTo>
                <a:cubicBezTo>
                  <a:pt x="4060839" y="659112"/>
                  <a:pt x="4053016" y="617837"/>
                  <a:pt x="4044778" y="576648"/>
                </a:cubicBezTo>
                <a:lnTo>
                  <a:pt x="4044778" y="576648"/>
                </a:lnTo>
                <a:cubicBezTo>
                  <a:pt x="4042032" y="560172"/>
                  <a:pt x="4040935" y="543335"/>
                  <a:pt x="4036540" y="527221"/>
                </a:cubicBezTo>
                <a:cubicBezTo>
                  <a:pt x="4032649" y="512955"/>
                  <a:pt x="4024741" y="500060"/>
                  <a:pt x="4020065" y="486032"/>
                </a:cubicBezTo>
                <a:cubicBezTo>
                  <a:pt x="4016485" y="475291"/>
                  <a:pt x="4015407" y="463822"/>
                  <a:pt x="4011827" y="453081"/>
                </a:cubicBezTo>
                <a:cubicBezTo>
                  <a:pt x="4001782" y="422948"/>
                  <a:pt x="3964939" y="342984"/>
                  <a:pt x="3954162" y="329513"/>
                </a:cubicBezTo>
                <a:cubicBezTo>
                  <a:pt x="3943178" y="315783"/>
                  <a:pt x="3930964" y="302954"/>
                  <a:pt x="3921211" y="288324"/>
                </a:cubicBezTo>
                <a:cubicBezTo>
                  <a:pt x="3895110" y="249173"/>
                  <a:pt x="3915999" y="258399"/>
                  <a:pt x="3880021" y="222421"/>
                </a:cubicBezTo>
                <a:cubicBezTo>
                  <a:pt x="3873020" y="215420"/>
                  <a:pt x="3863546" y="211438"/>
                  <a:pt x="3855308" y="205946"/>
                </a:cubicBezTo>
                <a:cubicBezTo>
                  <a:pt x="3847070" y="194962"/>
                  <a:pt x="3840303" y="182703"/>
                  <a:pt x="3830594" y="172994"/>
                </a:cubicBezTo>
                <a:cubicBezTo>
                  <a:pt x="3818161" y="160561"/>
                  <a:pt x="3800848" y="153393"/>
                  <a:pt x="3789405" y="140043"/>
                </a:cubicBezTo>
                <a:cubicBezTo>
                  <a:pt x="3754258" y="99038"/>
                  <a:pt x="3813567" y="126128"/>
                  <a:pt x="3756454" y="107092"/>
                </a:cubicBezTo>
                <a:cubicBezTo>
                  <a:pt x="3748216" y="101600"/>
                  <a:pt x="3740787" y="94637"/>
                  <a:pt x="3731740" y="90616"/>
                </a:cubicBezTo>
                <a:cubicBezTo>
                  <a:pt x="3715870" y="83563"/>
                  <a:pt x="3696763" y="83773"/>
                  <a:pt x="3682313" y="74140"/>
                </a:cubicBezTo>
                <a:cubicBezTo>
                  <a:pt x="3643702" y="48400"/>
                  <a:pt x="3667366" y="59293"/>
                  <a:pt x="3608173" y="49427"/>
                </a:cubicBezTo>
                <a:lnTo>
                  <a:pt x="3377513" y="57665"/>
                </a:lnTo>
                <a:cubicBezTo>
                  <a:pt x="3217840" y="66535"/>
                  <a:pt x="3391692" y="63348"/>
                  <a:pt x="3262184" y="74140"/>
                </a:cubicBezTo>
                <a:cubicBezTo>
                  <a:pt x="3212851" y="78251"/>
                  <a:pt x="3163329" y="79632"/>
                  <a:pt x="3113902" y="82378"/>
                </a:cubicBezTo>
                <a:cubicBezTo>
                  <a:pt x="3105664" y="85124"/>
                  <a:pt x="3097538" y="88230"/>
                  <a:pt x="3089189" y="90616"/>
                </a:cubicBezTo>
                <a:cubicBezTo>
                  <a:pt x="3000508" y="115954"/>
                  <a:pt x="3001274" y="96655"/>
                  <a:pt x="2850292" y="90616"/>
                </a:cubicBezTo>
                <a:cubicBezTo>
                  <a:pt x="2826309" y="84620"/>
                  <a:pt x="2800552" y="77626"/>
                  <a:pt x="2776151" y="74140"/>
                </a:cubicBezTo>
                <a:cubicBezTo>
                  <a:pt x="2751535" y="70623"/>
                  <a:pt x="2726724" y="68648"/>
                  <a:pt x="2702011" y="65902"/>
                </a:cubicBezTo>
                <a:cubicBezTo>
                  <a:pt x="2599048" y="40164"/>
                  <a:pt x="2727034" y="73052"/>
                  <a:pt x="2644346" y="49427"/>
                </a:cubicBezTo>
                <a:cubicBezTo>
                  <a:pt x="2633460" y="46317"/>
                  <a:pt x="2622239" y="44442"/>
                  <a:pt x="2611394" y="41189"/>
                </a:cubicBezTo>
                <a:cubicBezTo>
                  <a:pt x="2594760" y="36199"/>
                  <a:pt x="2578443" y="30205"/>
                  <a:pt x="2561967" y="24713"/>
                </a:cubicBezTo>
                <a:cubicBezTo>
                  <a:pt x="2553729" y="21967"/>
                  <a:pt x="2545769" y="18178"/>
                  <a:pt x="2537254" y="16475"/>
                </a:cubicBezTo>
                <a:cubicBezTo>
                  <a:pt x="2466324" y="2290"/>
                  <a:pt x="2510009" y="9506"/>
                  <a:pt x="2405448" y="0"/>
                </a:cubicBezTo>
                <a:cubicBezTo>
                  <a:pt x="2353275" y="2746"/>
                  <a:pt x="2300960" y="3508"/>
                  <a:pt x="2248929" y="8238"/>
                </a:cubicBezTo>
                <a:cubicBezTo>
                  <a:pt x="2220601" y="10813"/>
                  <a:pt x="2224852" y="21684"/>
                  <a:pt x="2199502" y="32951"/>
                </a:cubicBezTo>
                <a:cubicBezTo>
                  <a:pt x="2183632" y="40004"/>
                  <a:pt x="2164525" y="39794"/>
                  <a:pt x="2150075" y="49427"/>
                </a:cubicBezTo>
                <a:cubicBezTo>
                  <a:pt x="2118137" y="70719"/>
                  <a:pt x="2134754" y="62771"/>
                  <a:pt x="2100648" y="74140"/>
                </a:cubicBezTo>
                <a:cubicBezTo>
                  <a:pt x="2029835" y="121351"/>
                  <a:pt x="2119424" y="64753"/>
                  <a:pt x="2051221" y="98854"/>
                </a:cubicBezTo>
                <a:cubicBezTo>
                  <a:pt x="2042366" y="103282"/>
                  <a:pt x="2035778" y="111853"/>
                  <a:pt x="2026508" y="115329"/>
                </a:cubicBezTo>
                <a:cubicBezTo>
                  <a:pt x="2013398" y="120245"/>
                  <a:pt x="1999130" y="121265"/>
                  <a:pt x="1985319" y="123567"/>
                </a:cubicBezTo>
                <a:cubicBezTo>
                  <a:pt x="1893467" y="138876"/>
                  <a:pt x="1878774" y="134133"/>
                  <a:pt x="1754659" y="140043"/>
                </a:cubicBezTo>
                <a:cubicBezTo>
                  <a:pt x="1664043" y="137297"/>
                  <a:pt x="1573336" y="136698"/>
                  <a:pt x="1482811" y="131805"/>
                </a:cubicBezTo>
                <a:cubicBezTo>
                  <a:pt x="1471505" y="131194"/>
                  <a:pt x="1460961" y="125787"/>
                  <a:pt x="1449859" y="123567"/>
                </a:cubicBezTo>
                <a:cubicBezTo>
                  <a:pt x="1433480" y="120291"/>
                  <a:pt x="1416636" y="119380"/>
                  <a:pt x="1400432" y="115329"/>
                </a:cubicBezTo>
                <a:cubicBezTo>
                  <a:pt x="1383584" y="111117"/>
                  <a:pt x="1367853" y="103066"/>
                  <a:pt x="1351005" y="98854"/>
                </a:cubicBezTo>
                <a:cubicBezTo>
                  <a:pt x="1301205" y="86404"/>
                  <a:pt x="1328796" y="94197"/>
                  <a:pt x="1268627" y="74140"/>
                </a:cubicBezTo>
                <a:lnTo>
                  <a:pt x="1219200" y="57665"/>
                </a:lnTo>
                <a:cubicBezTo>
                  <a:pt x="1210962" y="54919"/>
                  <a:pt x="1203127" y="50291"/>
                  <a:pt x="1194486" y="49427"/>
                </a:cubicBezTo>
                <a:lnTo>
                  <a:pt x="1112108" y="41189"/>
                </a:lnTo>
                <a:cubicBezTo>
                  <a:pt x="1073665" y="43935"/>
                  <a:pt x="1035084" y="45171"/>
                  <a:pt x="996778" y="49427"/>
                </a:cubicBezTo>
                <a:cubicBezTo>
                  <a:pt x="985526" y="50677"/>
                  <a:pt x="975071" y="56342"/>
                  <a:pt x="963827" y="57665"/>
                </a:cubicBezTo>
                <a:cubicBezTo>
                  <a:pt x="928269" y="61848"/>
                  <a:pt x="892371" y="62453"/>
                  <a:pt x="856735" y="65902"/>
                </a:cubicBezTo>
                <a:cubicBezTo>
                  <a:pt x="807235" y="70692"/>
                  <a:pt x="708454" y="82378"/>
                  <a:pt x="708454" y="82378"/>
                </a:cubicBezTo>
                <a:cubicBezTo>
                  <a:pt x="697470" y="85124"/>
                  <a:pt x="686388" y="87506"/>
                  <a:pt x="675502" y="90616"/>
                </a:cubicBezTo>
                <a:cubicBezTo>
                  <a:pt x="667153" y="93002"/>
                  <a:pt x="659332" y="97301"/>
                  <a:pt x="650789" y="98854"/>
                </a:cubicBezTo>
                <a:cubicBezTo>
                  <a:pt x="509343" y="124572"/>
                  <a:pt x="639251" y="93502"/>
                  <a:pt x="551935" y="115329"/>
                </a:cubicBezTo>
                <a:cubicBezTo>
                  <a:pt x="384738" y="109358"/>
                  <a:pt x="189573" y="97506"/>
                  <a:pt x="24713" y="115329"/>
                </a:cubicBezTo>
                <a:cubicBezTo>
                  <a:pt x="16080" y="116262"/>
                  <a:pt x="19221" y="131805"/>
                  <a:pt x="16475" y="140043"/>
                </a:cubicBezTo>
                <a:cubicBezTo>
                  <a:pt x="25722" y="195527"/>
                  <a:pt x="2746" y="181232"/>
                  <a:pt x="0" y="1894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/>
          <p:cNvSpPr/>
          <p:nvPr/>
        </p:nvSpPr>
        <p:spPr>
          <a:xfrm>
            <a:off x="-247135" y="3155092"/>
            <a:ext cx="4819135" cy="3649816"/>
          </a:xfrm>
          <a:custGeom>
            <a:avLst/>
            <a:gdLst>
              <a:gd name="connsiteX0" fmla="*/ 2001794 w 4819135"/>
              <a:gd name="connsiteY0" fmla="*/ 510746 h 3649816"/>
              <a:gd name="connsiteX1" fmla="*/ 2001794 w 4819135"/>
              <a:gd name="connsiteY1" fmla="*/ 510746 h 3649816"/>
              <a:gd name="connsiteX2" fmla="*/ 2520778 w 4819135"/>
              <a:gd name="connsiteY2" fmla="*/ 518984 h 3649816"/>
              <a:gd name="connsiteX3" fmla="*/ 2718486 w 4819135"/>
              <a:gd name="connsiteY3" fmla="*/ 494270 h 3649816"/>
              <a:gd name="connsiteX4" fmla="*/ 2767913 w 4819135"/>
              <a:gd name="connsiteY4" fmla="*/ 477794 h 3649816"/>
              <a:gd name="connsiteX5" fmla="*/ 2792627 w 4819135"/>
              <a:gd name="connsiteY5" fmla="*/ 469557 h 3649816"/>
              <a:gd name="connsiteX6" fmla="*/ 2817340 w 4819135"/>
              <a:gd name="connsiteY6" fmla="*/ 453081 h 3649816"/>
              <a:gd name="connsiteX7" fmla="*/ 2842054 w 4819135"/>
              <a:gd name="connsiteY7" fmla="*/ 444843 h 3649816"/>
              <a:gd name="connsiteX8" fmla="*/ 2891481 w 4819135"/>
              <a:gd name="connsiteY8" fmla="*/ 411892 h 3649816"/>
              <a:gd name="connsiteX9" fmla="*/ 2916194 w 4819135"/>
              <a:gd name="connsiteY9" fmla="*/ 362465 h 3649816"/>
              <a:gd name="connsiteX10" fmla="*/ 2949146 w 4819135"/>
              <a:gd name="connsiteY10" fmla="*/ 304800 h 3649816"/>
              <a:gd name="connsiteX11" fmla="*/ 2957384 w 4819135"/>
              <a:gd name="connsiteY11" fmla="*/ 271849 h 3649816"/>
              <a:gd name="connsiteX12" fmla="*/ 2965621 w 4819135"/>
              <a:gd name="connsiteY12" fmla="*/ 247135 h 3649816"/>
              <a:gd name="connsiteX13" fmla="*/ 2957384 w 4819135"/>
              <a:gd name="connsiteY13" fmla="*/ 148281 h 3649816"/>
              <a:gd name="connsiteX14" fmla="*/ 2940908 w 4819135"/>
              <a:gd name="connsiteY14" fmla="*/ 123567 h 3649816"/>
              <a:gd name="connsiteX15" fmla="*/ 2916194 w 4819135"/>
              <a:gd name="connsiteY15" fmla="*/ 115330 h 3649816"/>
              <a:gd name="connsiteX16" fmla="*/ 2891481 w 4819135"/>
              <a:gd name="connsiteY16" fmla="*/ 90616 h 3649816"/>
              <a:gd name="connsiteX17" fmla="*/ 2800865 w 4819135"/>
              <a:gd name="connsiteY17" fmla="*/ 65903 h 3649816"/>
              <a:gd name="connsiteX18" fmla="*/ 2660821 w 4819135"/>
              <a:gd name="connsiteY18" fmla="*/ 32951 h 3649816"/>
              <a:gd name="connsiteX19" fmla="*/ 2619632 w 4819135"/>
              <a:gd name="connsiteY19" fmla="*/ 24713 h 3649816"/>
              <a:gd name="connsiteX20" fmla="*/ 2504303 w 4819135"/>
              <a:gd name="connsiteY20" fmla="*/ 16476 h 3649816"/>
              <a:gd name="connsiteX21" fmla="*/ 2183027 w 4819135"/>
              <a:gd name="connsiteY21" fmla="*/ 0 h 3649816"/>
              <a:gd name="connsiteX22" fmla="*/ 1820562 w 4819135"/>
              <a:gd name="connsiteY22" fmla="*/ 8238 h 3649816"/>
              <a:gd name="connsiteX23" fmla="*/ 1491049 w 4819135"/>
              <a:gd name="connsiteY23" fmla="*/ 24713 h 3649816"/>
              <a:gd name="connsiteX24" fmla="*/ 873211 w 4819135"/>
              <a:gd name="connsiteY24" fmla="*/ 32951 h 3649816"/>
              <a:gd name="connsiteX25" fmla="*/ 782594 w 4819135"/>
              <a:gd name="connsiteY25" fmla="*/ 49427 h 3649816"/>
              <a:gd name="connsiteX26" fmla="*/ 741405 w 4819135"/>
              <a:gd name="connsiteY26" fmla="*/ 57665 h 3649816"/>
              <a:gd name="connsiteX27" fmla="*/ 708454 w 4819135"/>
              <a:gd name="connsiteY27" fmla="*/ 74140 h 3649816"/>
              <a:gd name="connsiteX28" fmla="*/ 626076 w 4819135"/>
              <a:gd name="connsiteY28" fmla="*/ 98854 h 3649816"/>
              <a:gd name="connsiteX29" fmla="*/ 593124 w 4819135"/>
              <a:gd name="connsiteY29" fmla="*/ 115330 h 3649816"/>
              <a:gd name="connsiteX30" fmla="*/ 551935 w 4819135"/>
              <a:gd name="connsiteY30" fmla="*/ 131805 h 3649816"/>
              <a:gd name="connsiteX31" fmla="*/ 510746 w 4819135"/>
              <a:gd name="connsiteY31" fmla="*/ 156519 h 3649816"/>
              <a:gd name="connsiteX32" fmla="*/ 477794 w 4819135"/>
              <a:gd name="connsiteY32" fmla="*/ 172994 h 3649816"/>
              <a:gd name="connsiteX33" fmla="*/ 453081 w 4819135"/>
              <a:gd name="connsiteY33" fmla="*/ 205946 h 3649816"/>
              <a:gd name="connsiteX34" fmla="*/ 428367 w 4819135"/>
              <a:gd name="connsiteY34" fmla="*/ 247135 h 3649816"/>
              <a:gd name="connsiteX35" fmla="*/ 395416 w 4819135"/>
              <a:gd name="connsiteY35" fmla="*/ 280086 h 3649816"/>
              <a:gd name="connsiteX36" fmla="*/ 354227 w 4819135"/>
              <a:gd name="connsiteY36" fmla="*/ 345989 h 3649816"/>
              <a:gd name="connsiteX37" fmla="*/ 345989 w 4819135"/>
              <a:gd name="connsiteY37" fmla="*/ 370703 h 3649816"/>
              <a:gd name="connsiteX38" fmla="*/ 296562 w 4819135"/>
              <a:gd name="connsiteY38" fmla="*/ 444843 h 3649816"/>
              <a:gd name="connsiteX39" fmla="*/ 247135 w 4819135"/>
              <a:gd name="connsiteY39" fmla="*/ 502508 h 3649816"/>
              <a:gd name="connsiteX40" fmla="*/ 189470 w 4819135"/>
              <a:gd name="connsiteY40" fmla="*/ 593124 h 3649816"/>
              <a:gd name="connsiteX41" fmla="*/ 148281 w 4819135"/>
              <a:gd name="connsiteY41" fmla="*/ 650789 h 3649816"/>
              <a:gd name="connsiteX42" fmla="*/ 90616 w 4819135"/>
              <a:gd name="connsiteY42" fmla="*/ 716692 h 3649816"/>
              <a:gd name="connsiteX43" fmla="*/ 57665 w 4819135"/>
              <a:gd name="connsiteY43" fmla="*/ 766119 h 3649816"/>
              <a:gd name="connsiteX44" fmla="*/ 41189 w 4819135"/>
              <a:gd name="connsiteY44" fmla="*/ 790832 h 3649816"/>
              <a:gd name="connsiteX45" fmla="*/ 16476 w 4819135"/>
              <a:gd name="connsiteY45" fmla="*/ 840259 h 3649816"/>
              <a:gd name="connsiteX46" fmla="*/ 0 w 4819135"/>
              <a:gd name="connsiteY46" fmla="*/ 914400 h 3649816"/>
              <a:gd name="connsiteX47" fmla="*/ 8238 w 4819135"/>
              <a:gd name="connsiteY47" fmla="*/ 1153297 h 3649816"/>
              <a:gd name="connsiteX48" fmla="*/ 16476 w 4819135"/>
              <a:gd name="connsiteY48" fmla="*/ 1227438 h 3649816"/>
              <a:gd name="connsiteX49" fmla="*/ 32951 w 4819135"/>
              <a:gd name="connsiteY49" fmla="*/ 1268627 h 3649816"/>
              <a:gd name="connsiteX50" fmla="*/ 41189 w 4819135"/>
              <a:gd name="connsiteY50" fmla="*/ 1318054 h 3649816"/>
              <a:gd name="connsiteX51" fmla="*/ 57665 w 4819135"/>
              <a:gd name="connsiteY51" fmla="*/ 1383957 h 3649816"/>
              <a:gd name="connsiteX52" fmla="*/ 65903 w 4819135"/>
              <a:gd name="connsiteY52" fmla="*/ 1449859 h 3649816"/>
              <a:gd name="connsiteX53" fmla="*/ 74140 w 4819135"/>
              <a:gd name="connsiteY53" fmla="*/ 1491049 h 3649816"/>
              <a:gd name="connsiteX54" fmla="*/ 82378 w 4819135"/>
              <a:gd name="connsiteY54" fmla="*/ 1548713 h 3649816"/>
              <a:gd name="connsiteX55" fmla="*/ 74140 w 4819135"/>
              <a:gd name="connsiteY55" fmla="*/ 1746422 h 3649816"/>
              <a:gd name="connsiteX56" fmla="*/ 65903 w 4819135"/>
              <a:gd name="connsiteY56" fmla="*/ 1828800 h 3649816"/>
              <a:gd name="connsiteX57" fmla="*/ 74140 w 4819135"/>
              <a:gd name="connsiteY57" fmla="*/ 2042984 h 3649816"/>
              <a:gd name="connsiteX58" fmla="*/ 82378 w 4819135"/>
              <a:gd name="connsiteY58" fmla="*/ 2067697 h 3649816"/>
              <a:gd name="connsiteX59" fmla="*/ 98854 w 4819135"/>
              <a:gd name="connsiteY59" fmla="*/ 2125362 h 3649816"/>
              <a:gd name="connsiteX60" fmla="*/ 131805 w 4819135"/>
              <a:gd name="connsiteY60" fmla="*/ 2191265 h 3649816"/>
              <a:gd name="connsiteX61" fmla="*/ 164757 w 4819135"/>
              <a:gd name="connsiteY61" fmla="*/ 2273643 h 3649816"/>
              <a:gd name="connsiteX62" fmla="*/ 189470 w 4819135"/>
              <a:gd name="connsiteY62" fmla="*/ 2306594 h 3649816"/>
              <a:gd name="connsiteX63" fmla="*/ 197708 w 4819135"/>
              <a:gd name="connsiteY63" fmla="*/ 2331308 h 3649816"/>
              <a:gd name="connsiteX64" fmla="*/ 247135 w 4819135"/>
              <a:gd name="connsiteY64" fmla="*/ 2413686 h 3649816"/>
              <a:gd name="connsiteX65" fmla="*/ 304800 w 4819135"/>
              <a:gd name="connsiteY65" fmla="*/ 2512540 h 3649816"/>
              <a:gd name="connsiteX66" fmla="*/ 362465 w 4819135"/>
              <a:gd name="connsiteY66" fmla="*/ 2586681 h 3649816"/>
              <a:gd name="connsiteX67" fmla="*/ 403654 w 4819135"/>
              <a:gd name="connsiteY67" fmla="*/ 2636108 h 3649816"/>
              <a:gd name="connsiteX68" fmla="*/ 411892 w 4819135"/>
              <a:gd name="connsiteY68" fmla="*/ 2660822 h 3649816"/>
              <a:gd name="connsiteX69" fmla="*/ 502508 w 4819135"/>
              <a:gd name="connsiteY69" fmla="*/ 2718486 h 3649816"/>
              <a:gd name="connsiteX70" fmla="*/ 527221 w 4819135"/>
              <a:gd name="connsiteY70" fmla="*/ 2734962 h 3649816"/>
              <a:gd name="connsiteX71" fmla="*/ 568411 w 4819135"/>
              <a:gd name="connsiteY71" fmla="*/ 2759676 h 3649816"/>
              <a:gd name="connsiteX72" fmla="*/ 601362 w 4819135"/>
              <a:gd name="connsiteY72" fmla="*/ 2784389 h 3649816"/>
              <a:gd name="connsiteX73" fmla="*/ 626076 w 4819135"/>
              <a:gd name="connsiteY73" fmla="*/ 2809103 h 3649816"/>
              <a:gd name="connsiteX74" fmla="*/ 650789 w 4819135"/>
              <a:gd name="connsiteY74" fmla="*/ 2817340 h 3649816"/>
              <a:gd name="connsiteX75" fmla="*/ 700216 w 4819135"/>
              <a:gd name="connsiteY75" fmla="*/ 2850292 h 3649816"/>
              <a:gd name="connsiteX76" fmla="*/ 774357 w 4819135"/>
              <a:gd name="connsiteY76" fmla="*/ 2883243 h 3649816"/>
              <a:gd name="connsiteX77" fmla="*/ 807308 w 4819135"/>
              <a:gd name="connsiteY77" fmla="*/ 2899719 h 3649816"/>
              <a:gd name="connsiteX78" fmla="*/ 840259 w 4819135"/>
              <a:gd name="connsiteY78" fmla="*/ 2907957 h 3649816"/>
              <a:gd name="connsiteX79" fmla="*/ 889686 w 4819135"/>
              <a:gd name="connsiteY79" fmla="*/ 2924432 h 3649816"/>
              <a:gd name="connsiteX80" fmla="*/ 914400 w 4819135"/>
              <a:gd name="connsiteY80" fmla="*/ 2932670 h 3649816"/>
              <a:gd name="connsiteX81" fmla="*/ 955589 w 4819135"/>
              <a:gd name="connsiteY81" fmla="*/ 2940908 h 3649816"/>
              <a:gd name="connsiteX82" fmla="*/ 1029730 w 4819135"/>
              <a:gd name="connsiteY82" fmla="*/ 2973859 h 3649816"/>
              <a:gd name="connsiteX83" fmla="*/ 1087394 w 4819135"/>
              <a:gd name="connsiteY83" fmla="*/ 2990335 h 3649816"/>
              <a:gd name="connsiteX84" fmla="*/ 1178011 w 4819135"/>
              <a:gd name="connsiteY84" fmla="*/ 3015049 h 3649816"/>
              <a:gd name="connsiteX85" fmla="*/ 1309816 w 4819135"/>
              <a:gd name="connsiteY85" fmla="*/ 3031524 h 3649816"/>
              <a:gd name="connsiteX86" fmla="*/ 1136821 w 4819135"/>
              <a:gd name="connsiteY86" fmla="*/ 3023286 h 3649816"/>
              <a:gd name="connsiteX87" fmla="*/ 1062681 w 4819135"/>
              <a:gd name="connsiteY87" fmla="*/ 2998573 h 3649816"/>
              <a:gd name="connsiteX88" fmla="*/ 1037967 w 4819135"/>
              <a:gd name="connsiteY88" fmla="*/ 2990335 h 3649816"/>
              <a:gd name="connsiteX89" fmla="*/ 996778 w 4819135"/>
              <a:gd name="connsiteY89" fmla="*/ 2973859 h 3649816"/>
              <a:gd name="connsiteX90" fmla="*/ 955589 w 4819135"/>
              <a:gd name="connsiteY90" fmla="*/ 2965622 h 3649816"/>
              <a:gd name="connsiteX91" fmla="*/ 914400 w 4819135"/>
              <a:gd name="connsiteY91" fmla="*/ 2949146 h 3649816"/>
              <a:gd name="connsiteX92" fmla="*/ 889686 w 4819135"/>
              <a:gd name="connsiteY92" fmla="*/ 2932670 h 3649816"/>
              <a:gd name="connsiteX93" fmla="*/ 864973 w 4819135"/>
              <a:gd name="connsiteY93" fmla="*/ 2924432 h 3649816"/>
              <a:gd name="connsiteX94" fmla="*/ 790832 w 4819135"/>
              <a:gd name="connsiteY94" fmla="*/ 2866767 h 3649816"/>
              <a:gd name="connsiteX95" fmla="*/ 782594 w 4819135"/>
              <a:gd name="connsiteY95" fmla="*/ 2833816 h 3649816"/>
              <a:gd name="connsiteX96" fmla="*/ 790832 w 4819135"/>
              <a:gd name="connsiteY96" fmla="*/ 2743200 h 3649816"/>
              <a:gd name="connsiteX97" fmla="*/ 799070 w 4819135"/>
              <a:gd name="connsiteY97" fmla="*/ 2718486 h 3649816"/>
              <a:gd name="connsiteX98" fmla="*/ 807308 w 4819135"/>
              <a:gd name="connsiteY98" fmla="*/ 2685535 h 3649816"/>
              <a:gd name="connsiteX99" fmla="*/ 799070 w 4819135"/>
              <a:gd name="connsiteY99" fmla="*/ 2603157 h 3649816"/>
              <a:gd name="connsiteX100" fmla="*/ 774357 w 4819135"/>
              <a:gd name="connsiteY100" fmla="*/ 2586681 h 3649816"/>
              <a:gd name="connsiteX101" fmla="*/ 708454 w 4819135"/>
              <a:gd name="connsiteY101" fmla="*/ 2570205 h 3649816"/>
              <a:gd name="connsiteX102" fmla="*/ 560173 w 4819135"/>
              <a:gd name="connsiteY102" fmla="*/ 2578443 h 3649816"/>
              <a:gd name="connsiteX103" fmla="*/ 535459 w 4819135"/>
              <a:gd name="connsiteY103" fmla="*/ 2594919 h 3649816"/>
              <a:gd name="connsiteX104" fmla="*/ 510746 w 4819135"/>
              <a:gd name="connsiteY104" fmla="*/ 2603157 h 3649816"/>
              <a:gd name="connsiteX105" fmla="*/ 477794 w 4819135"/>
              <a:gd name="connsiteY105" fmla="*/ 2627870 h 3649816"/>
              <a:gd name="connsiteX106" fmla="*/ 461319 w 4819135"/>
              <a:gd name="connsiteY106" fmla="*/ 2652584 h 3649816"/>
              <a:gd name="connsiteX107" fmla="*/ 428367 w 4819135"/>
              <a:gd name="connsiteY107" fmla="*/ 2685535 h 3649816"/>
              <a:gd name="connsiteX108" fmla="*/ 378940 w 4819135"/>
              <a:gd name="connsiteY108" fmla="*/ 2743200 h 3649816"/>
              <a:gd name="connsiteX109" fmla="*/ 370703 w 4819135"/>
              <a:gd name="connsiteY109" fmla="*/ 2767913 h 3649816"/>
              <a:gd name="connsiteX110" fmla="*/ 354227 w 4819135"/>
              <a:gd name="connsiteY110" fmla="*/ 2792627 h 3649816"/>
              <a:gd name="connsiteX111" fmla="*/ 345989 w 4819135"/>
              <a:gd name="connsiteY111" fmla="*/ 2825578 h 3649816"/>
              <a:gd name="connsiteX112" fmla="*/ 354227 w 4819135"/>
              <a:gd name="connsiteY112" fmla="*/ 3031524 h 3649816"/>
              <a:gd name="connsiteX113" fmla="*/ 378940 w 4819135"/>
              <a:gd name="connsiteY113" fmla="*/ 3072713 h 3649816"/>
              <a:gd name="connsiteX114" fmla="*/ 411892 w 4819135"/>
              <a:gd name="connsiteY114" fmla="*/ 3122140 h 3649816"/>
              <a:gd name="connsiteX115" fmla="*/ 477794 w 4819135"/>
              <a:gd name="connsiteY115" fmla="*/ 3188043 h 3649816"/>
              <a:gd name="connsiteX116" fmla="*/ 576649 w 4819135"/>
              <a:gd name="connsiteY116" fmla="*/ 3278659 h 3649816"/>
              <a:gd name="connsiteX117" fmla="*/ 609600 w 4819135"/>
              <a:gd name="connsiteY117" fmla="*/ 3295135 h 3649816"/>
              <a:gd name="connsiteX118" fmla="*/ 683740 w 4819135"/>
              <a:gd name="connsiteY118" fmla="*/ 3344562 h 3649816"/>
              <a:gd name="connsiteX119" fmla="*/ 733167 w 4819135"/>
              <a:gd name="connsiteY119" fmla="*/ 3377513 h 3649816"/>
              <a:gd name="connsiteX120" fmla="*/ 782594 w 4819135"/>
              <a:gd name="connsiteY120" fmla="*/ 3410465 h 3649816"/>
              <a:gd name="connsiteX121" fmla="*/ 873211 w 4819135"/>
              <a:gd name="connsiteY121" fmla="*/ 3443416 h 3649816"/>
              <a:gd name="connsiteX122" fmla="*/ 972065 w 4819135"/>
              <a:gd name="connsiteY122" fmla="*/ 3492843 h 3649816"/>
              <a:gd name="connsiteX123" fmla="*/ 1021492 w 4819135"/>
              <a:gd name="connsiteY123" fmla="*/ 3509319 h 3649816"/>
              <a:gd name="connsiteX124" fmla="*/ 1161535 w 4819135"/>
              <a:gd name="connsiteY124" fmla="*/ 3558746 h 3649816"/>
              <a:gd name="connsiteX125" fmla="*/ 1210962 w 4819135"/>
              <a:gd name="connsiteY125" fmla="*/ 3575222 h 3649816"/>
              <a:gd name="connsiteX126" fmla="*/ 1326292 w 4819135"/>
              <a:gd name="connsiteY126" fmla="*/ 3583459 h 3649816"/>
              <a:gd name="connsiteX127" fmla="*/ 1614616 w 4819135"/>
              <a:gd name="connsiteY127" fmla="*/ 3608173 h 3649816"/>
              <a:gd name="connsiteX128" fmla="*/ 1985319 w 4819135"/>
              <a:gd name="connsiteY128" fmla="*/ 3624649 h 3649816"/>
              <a:gd name="connsiteX129" fmla="*/ 2710249 w 4819135"/>
              <a:gd name="connsiteY129" fmla="*/ 3632886 h 3649816"/>
              <a:gd name="connsiteX130" fmla="*/ 3023286 w 4819135"/>
              <a:gd name="connsiteY130" fmla="*/ 3649362 h 3649816"/>
              <a:gd name="connsiteX131" fmla="*/ 3566984 w 4819135"/>
              <a:gd name="connsiteY131" fmla="*/ 3624649 h 3649816"/>
              <a:gd name="connsiteX132" fmla="*/ 3781167 w 4819135"/>
              <a:gd name="connsiteY132" fmla="*/ 3566984 h 3649816"/>
              <a:gd name="connsiteX133" fmla="*/ 3871784 w 4819135"/>
              <a:gd name="connsiteY133" fmla="*/ 3558746 h 3649816"/>
              <a:gd name="connsiteX134" fmla="*/ 4176584 w 4819135"/>
              <a:gd name="connsiteY134" fmla="*/ 3542270 h 3649816"/>
              <a:gd name="connsiteX135" fmla="*/ 4580238 w 4819135"/>
              <a:gd name="connsiteY135" fmla="*/ 3534032 h 3649816"/>
              <a:gd name="connsiteX136" fmla="*/ 4670854 w 4819135"/>
              <a:gd name="connsiteY136" fmla="*/ 3517557 h 3649816"/>
              <a:gd name="connsiteX137" fmla="*/ 4703805 w 4819135"/>
              <a:gd name="connsiteY137" fmla="*/ 3509319 h 3649816"/>
              <a:gd name="connsiteX138" fmla="*/ 4728519 w 4819135"/>
              <a:gd name="connsiteY138" fmla="*/ 3492843 h 3649816"/>
              <a:gd name="connsiteX139" fmla="*/ 4753232 w 4819135"/>
              <a:gd name="connsiteY139" fmla="*/ 3459892 h 3649816"/>
              <a:gd name="connsiteX140" fmla="*/ 4769708 w 4819135"/>
              <a:gd name="connsiteY140" fmla="*/ 3426940 h 3649816"/>
              <a:gd name="connsiteX141" fmla="*/ 4794421 w 4819135"/>
              <a:gd name="connsiteY141" fmla="*/ 3385751 h 3649816"/>
              <a:gd name="connsiteX142" fmla="*/ 4802659 w 4819135"/>
              <a:gd name="connsiteY142" fmla="*/ 3303373 h 3649816"/>
              <a:gd name="connsiteX143" fmla="*/ 4819135 w 4819135"/>
              <a:gd name="connsiteY143" fmla="*/ 3204519 h 3649816"/>
              <a:gd name="connsiteX144" fmla="*/ 4810897 w 4819135"/>
              <a:gd name="connsiteY144" fmla="*/ 3097427 h 3649816"/>
              <a:gd name="connsiteX145" fmla="*/ 4753232 w 4819135"/>
              <a:gd name="connsiteY145" fmla="*/ 2998573 h 3649816"/>
              <a:gd name="connsiteX146" fmla="*/ 4712043 w 4819135"/>
              <a:gd name="connsiteY146" fmla="*/ 2924432 h 3649816"/>
              <a:gd name="connsiteX147" fmla="*/ 4654378 w 4819135"/>
              <a:gd name="connsiteY147" fmla="*/ 2875005 h 3649816"/>
              <a:gd name="connsiteX148" fmla="*/ 4555524 w 4819135"/>
              <a:gd name="connsiteY148" fmla="*/ 2817340 h 3649816"/>
              <a:gd name="connsiteX149" fmla="*/ 4514335 w 4819135"/>
              <a:gd name="connsiteY149" fmla="*/ 2809103 h 3649816"/>
              <a:gd name="connsiteX150" fmla="*/ 4481384 w 4819135"/>
              <a:gd name="connsiteY150" fmla="*/ 2800865 h 3649816"/>
              <a:gd name="connsiteX151" fmla="*/ 4366054 w 4819135"/>
              <a:gd name="connsiteY151" fmla="*/ 2776151 h 3649816"/>
              <a:gd name="connsiteX152" fmla="*/ 4316627 w 4819135"/>
              <a:gd name="connsiteY152" fmla="*/ 2759676 h 3649816"/>
              <a:gd name="connsiteX153" fmla="*/ 4184821 w 4819135"/>
              <a:gd name="connsiteY153" fmla="*/ 2702011 h 3649816"/>
              <a:gd name="connsiteX154" fmla="*/ 4085967 w 4819135"/>
              <a:gd name="connsiteY154" fmla="*/ 2669059 h 3649816"/>
              <a:gd name="connsiteX155" fmla="*/ 4028303 w 4819135"/>
              <a:gd name="connsiteY155" fmla="*/ 2652584 h 3649816"/>
              <a:gd name="connsiteX156" fmla="*/ 3987113 w 4819135"/>
              <a:gd name="connsiteY156" fmla="*/ 2636108 h 3649816"/>
              <a:gd name="connsiteX157" fmla="*/ 3954162 w 4819135"/>
              <a:gd name="connsiteY157" fmla="*/ 2619632 h 3649816"/>
              <a:gd name="connsiteX158" fmla="*/ 3871784 w 4819135"/>
              <a:gd name="connsiteY158" fmla="*/ 2603157 h 3649816"/>
              <a:gd name="connsiteX159" fmla="*/ 3805881 w 4819135"/>
              <a:gd name="connsiteY159" fmla="*/ 2586681 h 3649816"/>
              <a:gd name="connsiteX160" fmla="*/ 3772930 w 4819135"/>
              <a:gd name="connsiteY160" fmla="*/ 2578443 h 3649816"/>
              <a:gd name="connsiteX161" fmla="*/ 3468130 w 4819135"/>
              <a:gd name="connsiteY161" fmla="*/ 2586681 h 3649816"/>
              <a:gd name="connsiteX162" fmla="*/ 3393989 w 4819135"/>
              <a:gd name="connsiteY162" fmla="*/ 2594919 h 3649816"/>
              <a:gd name="connsiteX163" fmla="*/ 3311611 w 4819135"/>
              <a:gd name="connsiteY163" fmla="*/ 2611394 h 3649816"/>
              <a:gd name="connsiteX164" fmla="*/ 3089189 w 4819135"/>
              <a:gd name="connsiteY164" fmla="*/ 2619632 h 3649816"/>
              <a:gd name="connsiteX165" fmla="*/ 2594919 w 4819135"/>
              <a:gd name="connsiteY165" fmla="*/ 2619632 h 3649816"/>
              <a:gd name="connsiteX166" fmla="*/ 2397211 w 4819135"/>
              <a:gd name="connsiteY166" fmla="*/ 2611394 h 3649816"/>
              <a:gd name="connsiteX167" fmla="*/ 2364259 w 4819135"/>
              <a:gd name="connsiteY167" fmla="*/ 2603157 h 3649816"/>
              <a:gd name="connsiteX168" fmla="*/ 2314832 w 4819135"/>
              <a:gd name="connsiteY168" fmla="*/ 2594919 h 3649816"/>
              <a:gd name="connsiteX169" fmla="*/ 2290119 w 4819135"/>
              <a:gd name="connsiteY169" fmla="*/ 2586681 h 3649816"/>
              <a:gd name="connsiteX170" fmla="*/ 2207740 w 4819135"/>
              <a:gd name="connsiteY170" fmla="*/ 2570205 h 3649816"/>
              <a:gd name="connsiteX171" fmla="*/ 2158313 w 4819135"/>
              <a:gd name="connsiteY171" fmla="*/ 2553730 h 3649816"/>
              <a:gd name="connsiteX172" fmla="*/ 2125362 w 4819135"/>
              <a:gd name="connsiteY172" fmla="*/ 2545492 h 3649816"/>
              <a:gd name="connsiteX173" fmla="*/ 2075935 w 4819135"/>
              <a:gd name="connsiteY173" fmla="*/ 2529016 h 3649816"/>
              <a:gd name="connsiteX174" fmla="*/ 2042984 w 4819135"/>
              <a:gd name="connsiteY174" fmla="*/ 2520778 h 3649816"/>
              <a:gd name="connsiteX175" fmla="*/ 2018270 w 4819135"/>
              <a:gd name="connsiteY175" fmla="*/ 2512540 h 3649816"/>
              <a:gd name="connsiteX176" fmla="*/ 1944130 w 4819135"/>
              <a:gd name="connsiteY176" fmla="*/ 2496065 h 3649816"/>
              <a:gd name="connsiteX177" fmla="*/ 1911178 w 4819135"/>
              <a:gd name="connsiteY177" fmla="*/ 2487827 h 3649816"/>
              <a:gd name="connsiteX178" fmla="*/ 1886465 w 4819135"/>
              <a:gd name="connsiteY178" fmla="*/ 2479589 h 3649816"/>
              <a:gd name="connsiteX179" fmla="*/ 1837038 w 4819135"/>
              <a:gd name="connsiteY179" fmla="*/ 2471351 h 3649816"/>
              <a:gd name="connsiteX180" fmla="*/ 1746421 w 4819135"/>
              <a:gd name="connsiteY180" fmla="*/ 2454876 h 3649816"/>
              <a:gd name="connsiteX181" fmla="*/ 1705232 w 4819135"/>
              <a:gd name="connsiteY181" fmla="*/ 2430162 h 3649816"/>
              <a:gd name="connsiteX182" fmla="*/ 1680519 w 4819135"/>
              <a:gd name="connsiteY182" fmla="*/ 2421924 h 3649816"/>
              <a:gd name="connsiteX183" fmla="*/ 1639330 w 4819135"/>
              <a:gd name="connsiteY183" fmla="*/ 2405449 h 3649816"/>
              <a:gd name="connsiteX184" fmla="*/ 1589903 w 4819135"/>
              <a:gd name="connsiteY184" fmla="*/ 2372497 h 3649816"/>
              <a:gd name="connsiteX185" fmla="*/ 1565189 w 4819135"/>
              <a:gd name="connsiteY185" fmla="*/ 2356022 h 3649816"/>
              <a:gd name="connsiteX186" fmla="*/ 1507524 w 4819135"/>
              <a:gd name="connsiteY186" fmla="*/ 2331308 h 3649816"/>
              <a:gd name="connsiteX187" fmla="*/ 1474573 w 4819135"/>
              <a:gd name="connsiteY187" fmla="*/ 2306594 h 3649816"/>
              <a:gd name="connsiteX188" fmla="*/ 1449859 w 4819135"/>
              <a:gd name="connsiteY188" fmla="*/ 2248930 h 3649816"/>
              <a:gd name="connsiteX189" fmla="*/ 1433384 w 4819135"/>
              <a:gd name="connsiteY189" fmla="*/ 2125362 h 3649816"/>
              <a:gd name="connsiteX190" fmla="*/ 1392194 w 4819135"/>
              <a:gd name="connsiteY190" fmla="*/ 2067697 h 3649816"/>
              <a:gd name="connsiteX191" fmla="*/ 1383957 w 4819135"/>
              <a:gd name="connsiteY191" fmla="*/ 2042984 h 3649816"/>
              <a:gd name="connsiteX192" fmla="*/ 1375719 w 4819135"/>
              <a:gd name="connsiteY192" fmla="*/ 1977081 h 3649816"/>
              <a:gd name="connsiteX193" fmla="*/ 1359243 w 4819135"/>
              <a:gd name="connsiteY193" fmla="*/ 1952367 h 3649816"/>
              <a:gd name="connsiteX194" fmla="*/ 1309816 w 4819135"/>
              <a:gd name="connsiteY194" fmla="*/ 1894703 h 3649816"/>
              <a:gd name="connsiteX195" fmla="*/ 1276865 w 4819135"/>
              <a:gd name="connsiteY195" fmla="*/ 1878227 h 3649816"/>
              <a:gd name="connsiteX196" fmla="*/ 1227438 w 4819135"/>
              <a:gd name="connsiteY196" fmla="*/ 1820562 h 3649816"/>
              <a:gd name="connsiteX197" fmla="*/ 1210962 w 4819135"/>
              <a:gd name="connsiteY197" fmla="*/ 1795849 h 3649816"/>
              <a:gd name="connsiteX198" fmla="*/ 1169773 w 4819135"/>
              <a:gd name="connsiteY198" fmla="*/ 1738184 h 3649816"/>
              <a:gd name="connsiteX199" fmla="*/ 1136821 w 4819135"/>
              <a:gd name="connsiteY199" fmla="*/ 1664043 h 3649816"/>
              <a:gd name="connsiteX200" fmla="*/ 1145059 w 4819135"/>
              <a:gd name="connsiteY200" fmla="*/ 1375719 h 3649816"/>
              <a:gd name="connsiteX201" fmla="*/ 1161535 w 4819135"/>
              <a:gd name="connsiteY201" fmla="*/ 1326292 h 3649816"/>
              <a:gd name="connsiteX202" fmla="*/ 1178011 w 4819135"/>
              <a:gd name="connsiteY202" fmla="*/ 1252151 h 3649816"/>
              <a:gd name="connsiteX203" fmla="*/ 1186249 w 4819135"/>
              <a:gd name="connsiteY203" fmla="*/ 1227438 h 3649816"/>
              <a:gd name="connsiteX204" fmla="*/ 1202724 w 4819135"/>
              <a:gd name="connsiteY204" fmla="*/ 1202724 h 3649816"/>
              <a:gd name="connsiteX205" fmla="*/ 1235676 w 4819135"/>
              <a:gd name="connsiteY205" fmla="*/ 1136822 h 3649816"/>
              <a:gd name="connsiteX206" fmla="*/ 1252151 w 4819135"/>
              <a:gd name="connsiteY206" fmla="*/ 1112108 h 3649816"/>
              <a:gd name="connsiteX207" fmla="*/ 1285103 w 4819135"/>
              <a:gd name="connsiteY207" fmla="*/ 1046205 h 3649816"/>
              <a:gd name="connsiteX208" fmla="*/ 1301578 w 4819135"/>
              <a:gd name="connsiteY208" fmla="*/ 988540 h 3649816"/>
              <a:gd name="connsiteX209" fmla="*/ 1309816 w 4819135"/>
              <a:gd name="connsiteY209" fmla="*/ 766119 h 3649816"/>
              <a:gd name="connsiteX210" fmla="*/ 1334530 w 4819135"/>
              <a:gd name="connsiteY210" fmla="*/ 716692 h 3649816"/>
              <a:gd name="connsiteX211" fmla="*/ 1383957 w 4819135"/>
              <a:gd name="connsiteY211" fmla="*/ 700216 h 3649816"/>
              <a:gd name="connsiteX212" fmla="*/ 1425146 w 4819135"/>
              <a:gd name="connsiteY212" fmla="*/ 683740 h 3649816"/>
              <a:gd name="connsiteX213" fmla="*/ 1449859 w 4819135"/>
              <a:gd name="connsiteY213" fmla="*/ 667265 h 3649816"/>
              <a:gd name="connsiteX214" fmla="*/ 1532238 w 4819135"/>
              <a:gd name="connsiteY214" fmla="*/ 650789 h 3649816"/>
              <a:gd name="connsiteX215" fmla="*/ 1573427 w 4819135"/>
              <a:gd name="connsiteY215" fmla="*/ 642551 h 3649816"/>
              <a:gd name="connsiteX216" fmla="*/ 1622854 w 4819135"/>
              <a:gd name="connsiteY216" fmla="*/ 626076 h 3649816"/>
              <a:gd name="connsiteX217" fmla="*/ 1738184 w 4819135"/>
              <a:gd name="connsiteY217" fmla="*/ 634313 h 3649816"/>
              <a:gd name="connsiteX218" fmla="*/ 1795849 w 4819135"/>
              <a:gd name="connsiteY218" fmla="*/ 650789 h 3649816"/>
              <a:gd name="connsiteX219" fmla="*/ 1878227 w 4819135"/>
              <a:gd name="connsiteY219" fmla="*/ 626076 h 3649816"/>
              <a:gd name="connsiteX220" fmla="*/ 1902940 w 4819135"/>
              <a:gd name="connsiteY220" fmla="*/ 617838 h 3649816"/>
              <a:gd name="connsiteX221" fmla="*/ 1927654 w 4819135"/>
              <a:gd name="connsiteY221" fmla="*/ 601362 h 3649816"/>
              <a:gd name="connsiteX222" fmla="*/ 1968843 w 4819135"/>
              <a:gd name="connsiteY222" fmla="*/ 568411 h 3649816"/>
              <a:gd name="connsiteX223" fmla="*/ 2001794 w 4819135"/>
              <a:gd name="connsiteY223" fmla="*/ 510746 h 364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819135" h="3649816">
                <a:moveTo>
                  <a:pt x="2001794" y="510746"/>
                </a:moveTo>
                <a:lnTo>
                  <a:pt x="2001794" y="510746"/>
                </a:lnTo>
                <a:lnTo>
                  <a:pt x="2520778" y="518984"/>
                </a:lnTo>
                <a:cubicBezTo>
                  <a:pt x="2658797" y="518984"/>
                  <a:pt x="2631780" y="523173"/>
                  <a:pt x="2718486" y="494270"/>
                </a:cubicBezTo>
                <a:lnTo>
                  <a:pt x="2767913" y="477794"/>
                </a:lnTo>
                <a:lnTo>
                  <a:pt x="2792627" y="469557"/>
                </a:lnTo>
                <a:cubicBezTo>
                  <a:pt x="2800865" y="464065"/>
                  <a:pt x="2808485" y="457509"/>
                  <a:pt x="2817340" y="453081"/>
                </a:cubicBezTo>
                <a:cubicBezTo>
                  <a:pt x="2825107" y="449198"/>
                  <a:pt x="2834463" y="449060"/>
                  <a:pt x="2842054" y="444843"/>
                </a:cubicBezTo>
                <a:cubicBezTo>
                  <a:pt x="2859363" y="435227"/>
                  <a:pt x="2891481" y="411892"/>
                  <a:pt x="2891481" y="411892"/>
                </a:cubicBezTo>
                <a:cubicBezTo>
                  <a:pt x="2906585" y="366581"/>
                  <a:pt x="2890644" y="407178"/>
                  <a:pt x="2916194" y="362465"/>
                </a:cubicBezTo>
                <a:cubicBezTo>
                  <a:pt x="2957992" y="289317"/>
                  <a:pt x="2909012" y="364998"/>
                  <a:pt x="2949146" y="304800"/>
                </a:cubicBezTo>
                <a:cubicBezTo>
                  <a:pt x="2951892" y="293816"/>
                  <a:pt x="2954274" y="282735"/>
                  <a:pt x="2957384" y="271849"/>
                </a:cubicBezTo>
                <a:cubicBezTo>
                  <a:pt x="2959769" y="263500"/>
                  <a:pt x="2965621" y="255819"/>
                  <a:pt x="2965621" y="247135"/>
                </a:cubicBezTo>
                <a:cubicBezTo>
                  <a:pt x="2965621" y="214069"/>
                  <a:pt x="2963869" y="180704"/>
                  <a:pt x="2957384" y="148281"/>
                </a:cubicBezTo>
                <a:cubicBezTo>
                  <a:pt x="2955442" y="138572"/>
                  <a:pt x="2948639" y="129752"/>
                  <a:pt x="2940908" y="123567"/>
                </a:cubicBezTo>
                <a:cubicBezTo>
                  <a:pt x="2934127" y="118143"/>
                  <a:pt x="2924432" y="118076"/>
                  <a:pt x="2916194" y="115330"/>
                </a:cubicBezTo>
                <a:cubicBezTo>
                  <a:pt x="2907956" y="107092"/>
                  <a:pt x="2901901" y="95826"/>
                  <a:pt x="2891481" y="90616"/>
                </a:cubicBezTo>
                <a:cubicBezTo>
                  <a:pt x="2881682" y="85716"/>
                  <a:pt x="2819937" y="70670"/>
                  <a:pt x="2800865" y="65903"/>
                </a:cubicBezTo>
                <a:cubicBezTo>
                  <a:pt x="2742896" y="27257"/>
                  <a:pt x="2789651" y="53293"/>
                  <a:pt x="2660821" y="32951"/>
                </a:cubicBezTo>
                <a:cubicBezTo>
                  <a:pt x="2646991" y="30767"/>
                  <a:pt x="2633557" y="26179"/>
                  <a:pt x="2619632" y="24713"/>
                </a:cubicBezTo>
                <a:cubicBezTo>
                  <a:pt x="2581303" y="20678"/>
                  <a:pt x="2542764" y="18957"/>
                  <a:pt x="2504303" y="16476"/>
                </a:cubicBezTo>
                <a:cubicBezTo>
                  <a:pt x="2363717" y="7406"/>
                  <a:pt x="2333605" y="6845"/>
                  <a:pt x="2183027" y="0"/>
                </a:cubicBezTo>
                <a:lnTo>
                  <a:pt x="1820562" y="8238"/>
                </a:lnTo>
                <a:cubicBezTo>
                  <a:pt x="1337630" y="24891"/>
                  <a:pt x="2293089" y="8832"/>
                  <a:pt x="1491049" y="24713"/>
                </a:cubicBezTo>
                <a:lnTo>
                  <a:pt x="873211" y="32951"/>
                </a:lnTo>
                <a:lnTo>
                  <a:pt x="782594" y="49427"/>
                </a:lnTo>
                <a:cubicBezTo>
                  <a:pt x="768832" y="52007"/>
                  <a:pt x="754688" y="53237"/>
                  <a:pt x="741405" y="57665"/>
                </a:cubicBezTo>
                <a:cubicBezTo>
                  <a:pt x="729755" y="61548"/>
                  <a:pt x="719676" y="69153"/>
                  <a:pt x="708454" y="74140"/>
                </a:cubicBezTo>
                <a:cubicBezTo>
                  <a:pt x="664115" y="93846"/>
                  <a:pt x="672438" y="89581"/>
                  <a:pt x="626076" y="98854"/>
                </a:cubicBezTo>
                <a:cubicBezTo>
                  <a:pt x="615092" y="104346"/>
                  <a:pt x="604346" y="110342"/>
                  <a:pt x="593124" y="115330"/>
                </a:cubicBezTo>
                <a:cubicBezTo>
                  <a:pt x="579611" y="121336"/>
                  <a:pt x="565161" y="125192"/>
                  <a:pt x="551935" y="131805"/>
                </a:cubicBezTo>
                <a:cubicBezTo>
                  <a:pt x="537614" y="138966"/>
                  <a:pt x="524743" y="148743"/>
                  <a:pt x="510746" y="156519"/>
                </a:cubicBezTo>
                <a:cubicBezTo>
                  <a:pt x="500011" y="162483"/>
                  <a:pt x="488778" y="167502"/>
                  <a:pt x="477794" y="172994"/>
                </a:cubicBezTo>
                <a:cubicBezTo>
                  <a:pt x="469556" y="183978"/>
                  <a:pt x="460697" y="194522"/>
                  <a:pt x="453081" y="205946"/>
                </a:cubicBezTo>
                <a:cubicBezTo>
                  <a:pt x="444199" y="219268"/>
                  <a:pt x="438197" y="234496"/>
                  <a:pt x="428367" y="247135"/>
                </a:cubicBezTo>
                <a:cubicBezTo>
                  <a:pt x="418830" y="259396"/>
                  <a:pt x="406400" y="269102"/>
                  <a:pt x="395416" y="280086"/>
                </a:cubicBezTo>
                <a:cubicBezTo>
                  <a:pt x="352291" y="387898"/>
                  <a:pt x="406982" y="266856"/>
                  <a:pt x="354227" y="345989"/>
                </a:cubicBezTo>
                <a:cubicBezTo>
                  <a:pt x="349410" y="353214"/>
                  <a:pt x="349872" y="362936"/>
                  <a:pt x="345989" y="370703"/>
                </a:cubicBezTo>
                <a:cubicBezTo>
                  <a:pt x="334925" y="392831"/>
                  <a:pt x="313122" y="425523"/>
                  <a:pt x="296562" y="444843"/>
                </a:cubicBezTo>
                <a:cubicBezTo>
                  <a:pt x="270383" y="475385"/>
                  <a:pt x="269125" y="464811"/>
                  <a:pt x="247135" y="502508"/>
                </a:cubicBezTo>
                <a:cubicBezTo>
                  <a:pt x="193708" y="594096"/>
                  <a:pt x="238792" y="543804"/>
                  <a:pt x="189470" y="593124"/>
                </a:cubicBezTo>
                <a:cubicBezTo>
                  <a:pt x="153702" y="664661"/>
                  <a:pt x="195037" y="590674"/>
                  <a:pt x="148281" y="650789"/>
                </a:cubicBezTo>
                <a:cubicBezTo>
                  <a:pt x="96531" y="717326"/>
                  <a:pt x="138459" y="684796"/>
                  <a:pt x="90616" y="716692"/>
                </a:cubicBezTo>
                <a:lnTo>
                  <a:pt x="57665" y="766119"/>
                </a:lnTo>
                <a:lnTo>
                  <a:pt x="41189" y="790832"/>
                </a:lnTo>
                <a:cubicBezTo>
                  <a:pt x="20482" y="852952"/>
                  <a:pt x="48414" y="776381"/>
                  <a:pt x="16476" y="840259"/>
                </a:cubicBezTo>
                <a:cubicBezTo>
                  <a:pt x="6336" y="860539"/>
                  <a:pt x="3164" y="895415"/>
                  <a:pt x="0" y="914400"/>
                </a:cubicBezTo>
                <a:cubicBezTo>
                  <a:pt x="2746" y="994032"/>
                  <a:pt x="4050" y="1073727"/>
                  <a:pt x="8238" y="1153297"/>
                </a:cubicBezTo>
                <a:cubicBezTo>
                  <a:pt x="9545" y="1178128"/>
                  <a:pt x="11266" y="1203124"/>
                  <a:pt x="16476" y="1227438"/>
                </a:cubicBezTo>
                <a:cubicBezTo>
                  <a:pt x="19574" y="1241897"/>
                  <a:pt x="27459" y="1254897"/>
                  <a:pt x="32951" y="1268627"/>
                </a:cubicBezTo>
                <a:cubicBezTo>
                  <a:pt x="35697" y="1285103"/>
                  <a:pt x="37689" y="1301722"/>
                  <a:pt x="41189" y="1318054"/>
                </a:cubicBezTo>
                <a:cubicBezTo>
                  <a:pt x="45934" y="1340195"/>
                  <a:pt x="54856" y="1361488"/>
                  <a:pt x="57665" y="1383957"/>
                </a:cubicBezTo>
                <a:cubicBezTo>
                  <a:pt x="60411" y="1405924"/>
                  <a:pt x="62537" y="1427978"/>
                  <a:pt x="65903" y="1449859"/>
                </a:cubicBezTo>
                <a:cubicBezTo>
                  <a:pt x="68032" y="1463698"/>
                  <a:pt x="71838" y="1477238"/>
                  <a:pt x="74140" y="1491049"/>
                </a:cubicBezTo>
                <a:cubicBezTo>
                  <a:pt x="77332" y="1510201"/>
                  <a:pt x="79632" y="1529492"/>
                  <a:pt x="82378" y="1548713"/>
                </a:cubicBezTo>
                <a:cubicBezTo>
                  <a:pt x="79632" y="1614616"/>
                  <a:pt x="78013" y="1680576"/>
                  <a:pt x="74140" y="1746422"/>
                </a:cubicBezTo>
                <a:cubicBezTo>
                  <a:pt x="72520" y="1773971"/>
                  <a:pt x="65903" y="1801204"/>
                  <a:pt x="65903" y="1828800"/>
                </a:cubicBezTo>
                <a:cubicBezTo>
                  <a:pt x="65903" y="1900247"/>
                  <a:pt x="69224" y="1971706"/>
                  <a:pt x="74140" y="2042984"/>
                </a:cubicBezTo>
                <a:cubicBezTo>
                  <a:pt x="74737" y="2051647"/>
                  <a:pt x="79992" y="2059348"/>
                  <a:pt x="82378" y="2067697"/>
                </a:cubicBezTo>
                <a:cubicBezTo>
                  <a:pt x="87219" y="2084641"/>
                  <a:pt x="91256" y="2108646"/>
                  <a:pt x="98854" y="2125362"/>
                </a:cubicBezTo>
                <a:cubicBezTo>
                  <a:pt x="109017" y="2147721"/>
                  <a:pt x="121642" y="2168906"/>
                  <a:pt x="131805" y="2191265"/>
                </a:cubicBezTo>
                <a:cubicBezTo>
                  <a:pt x="163125" y="2260169"/>
                  <a:pt x="96960" y="2149348"/>
                  <a:pt x="164757" y="2273643"/>
                </a:cubicBezTo>
                <a:cubicBezTo>
                  <a:pt x="171331" y="2285696"/>
                  <a:pt x="181232" y="2295610"/>
                  <a:pt x="189470" y="2306594"/>
                </a:cubicBezTo>
                <a:cubicBezTo>
                  <a:pt x="192216" y="2314832"/>
                  <a:pt x="193825" y="2323541"/>
                  <a:pt x="197708" y="2331308"/>
                </a:cubicBezTo>
                <a:cubicBezTo>
                  <a:pt x="262012" y="2459917"/>
                  <a:pt x="206554" y="2342670"/>
                  <a:pt x="247135" y="2413686"/>
                </a:cubicBezTo>
                <a:cubicBezTo>
                  <a:pt x="283809" y="2477865"/>
                  <a:pt x="238933" y="2419229"/>
                  <a:pt x="304800" y="2512540"/>
                </a:cubicBezTo>
                <a:cubicBezTo>
                  <a:pt x="322855" y="2538118"/>
                  <a:pt x="343680" y="2561634"/>
                  <a:pt x="362465" y="2586681"/>
                </a:cubicBezTo>
                <a:cubicBezTo>
                  <a:pt x="396872" y="2632558"/>
                  <a:pt x="358442" y="2590896"/>
                  <a:pt x="403654" y="2636108"/>
                </a:cubicBezTo>
                <a:cubicBezTo>
                  <a:pt x="406400" y="2644346"/>
                  <a:pt x="405752" y="2654682"/>
                  <a:pt x="411892" y="2660822"/>
                </a:cubicBezTo>
                <a:cubicBezTo>
                  <a:pt x="457424" y="2706355"/>
                  <a:pt x="460382" y="2704446"/>
                  <a:pt x="502508" y="2718486"/>
                </a:cubicBezTo>
                <a:cubicBezTo>
                  <a:pt x="510746" y="2723978"/>
                  <a:pt x="518825" y="2729715"/>
                  <a:pt x="527221" y="2734962"/>
                </a:cubicBezTo>
                <a:cubicBezTo>
                  <a:pt x="540799" y="2743448"/>
                  <a:pt x="555088" y="2750794"/>
                  <a:pt x="568411" y="2759676"/>
                </a:cubicBezTo>
                <a:cubicBezTo>
                  <a:pt x="579835" y="2767292"/>
                  <a:pt x="590938" y="2775454"/>
                  <a:pt x="601362" y="2784389"/>
                </a:cubicBezTo>
                <a:cubicBezTo>
                  <a:pt x="610208" y="2791971"/>
                  <a:pt x="616382" y="2802641"/>
                  <a:pt x="626076" y="2809103"/>
                </a:cubicBezTo>
                <a:cubicBezTo>
                  <a:pt x="633301" y="2813920"/>
                  <a:pt x="642551" y="2814594"/>
                  <a:pt x="650789" y="2817340"/>
                </a:cubicBezTo>
                <a:cubicBezTo>
                  <a:pt x="667265" y="2828324"/>
                  <a:pt x="682505" y="2841437"/>
                  <a:pt x="700216" y="2850292"/>
                </a:cubicBezTo>
                <a:cubicBezTo>
                  <a:pt x="781350" y="2890858"/>
                  <a:pt x="679670" y="2841159"/>
                  <a:pt x="774357" y="2883243"/>
                </a:cubicBezTo>
                <a:cubicBezTo>
                  <a:pt x="785579" y="2888231"/>
                  <a:pt x="795810" y="2895407"/>
                  <a:pt x="807308" y="2899719"/>
                </a:cubicBezTo>
                <a:cubicBezTo>
                  <a:pt x="817909" y="2903694"/>
                  <a:pt x="829415" y="2904704"/>
                  <a:pt x="840259" y="2907957"/>
                </a:cubicBezTo>
                <a:cubicBezTo>
                  <a:pt x="856893" y="2912947"/>
                  <a:pt x="873210" y="2918940"/>
                  <a:pt x="889686" y="2924432"/>
                </a:cubicBezTo>
                <a:cubicBezTo>
                  <a:pt x="897924" y="2927178"/>
                  <a:pt x="905885" y="2930967"/>
                  <a:pt x="914400" y="2932670"/>
                </a:cubicBezTo>
                <a:lnTo>
                  <a:pt x="955589" y="2940908"/>
                </a:lnTo>
                <a:cubicBezTo>
                  <a:pt x="984304" y="2955266"/>
                  <a:pt x="998166" y="2963338"/>
                  <a:pt x="1029730" y="2973859"/>
                </a:cubicBezTo>
                <a:cubicBezTo>
                  <a:pt x="1048695" y="2980181"/>
                  <a:pt x="1068247" y="2984591"/>
                  <a:pt x="1087394" y="2990335"/>
                </a:cubicBezTo>
                <a:cubicBezTo>
                  <a:pt x="1127321" y="3002313"/>
                  <a:pt x="1120031" y="3005386"/>
                  <a:pt x="1178011" y="3015049"/>
                </a:cubicBezTo>
                <a:cubicBezTo>
                  <a:pt x="1221685" y="3022328"/>
                  <a:pt x="1354043" y="3033630"/>
                  <a:pt x="1309816" y="3031524"/>
                </a:cubicBezTo>
                <a:lnTo>
                  <a:pt x="1136821" y="3023286"/>
                </a:lnTo>
                <a:cubicBezTo>
                  <a:pt x="1065814" y="2994884"/>
                  <a:pt x="1124759" y="3016310"/>
                  <a:pt x="1062681" y="2998573"/>
                </a:cubicBezTo>
                <a:cubicBezTo>
                  <a:pt x="1054332" y="2996187"/>
                  <a:pt x="1046098" y="2993384"/>
                  <a:pt x="1037967" y="2990335"/>
                </a:cubicBezTo>
                <a:cubicBezTo>
                  <a:pt x="1024121" y="2985143"/>
                  <a:pt x="1010942" y="2978108"/>
                  <a:pt x="996778" y="2973859"/>
                </a:cubicBezTo>
                <a:cubicBezTo>
                  <a:pt x="983367" y="2969836"/>
                  <a:pt x="969319" y="2968368"/>
                  <a:pt x="955589" y="2965622"/>
                </a:cubicBezTo>
                <a:cubicBezTo>
                  <a:pt x="941859" y="2960130"/>
                  <a:pt x="927626" y="2955759"/>
                  <a:pt x="914400" y="2949146"/>
                </a:cubicBezTo>
                <a:cubicBezTo>
                  <a:pt x="905544" y="2944718"/>
                  <a:pt x="898542" y="2937098"/>
                  <a:pt x="889686" y="2932670"/>
                </a:cubicBezTo>
                <a:cubicBezTo>
                  <a:pt x="881919" y="2928787"/>
                  <a:pt x="872564" y="2928649"/>
                  <a:pt x="864973" y="2924432"/>
                </a:cubicBezTo>
                <a:cubicBezTo>
                  <a:pt x="820631" y="2899798"/>
                  <a:pt x="820852" y="2896787"/>
                  <a:pt x="790832" y="2866767"/>
                </a:cubicBezTo>
                <a:cubicBezTo>
                  <a:pt x="788086" y="2855783"/>
                  <a:pt x="782594" y="2845138"/>
                  <a:pt x="782594" y="2833816"/>
                </a:cubicBezTo>
                <a:cubicBezTo>
                  <a:pt x="782594" y="2803486"/>
                  <a:pt x="786543" y="2773225"/>
                  <a:pt x="790832" y="2743200"/>
                </a:cubicBezTo>
                <a:cubicBezTo>
                  <a:pt x="792060" y="2734604"/>
                  <a:pt x="796684" y="2726835"/>
                  <a:pt x="799070" y="2718486"/>
                </a:cubicBezTo>
                <a:cubicBezTo>
                  <a:pt x="802180" y="2707600"/>
                  <a:pt x="804562" y="2696519"/>
                  <a:pt x="807308" y="2685535"/>
                </a:cubicBezTo>
                <a:cubicBezTo>
                  <a:pt x="804562" y="2658076"/>
                  <a:pt x="807797" y="2629337"/>
                  <a:pt x="799070" y="2603157"/>
                </a:cubicBezTo>
                <a:cubicBezTo>
                  <a:pt x="795939" y="2593764"/>
                  <a:pt x="783212" y="2591109"/>
                  <a:pt x="774357" y="2586681"/>
                </a:cubicBezTo>
                <a:cubicBezTo>
                  <a:pt x="757470" y="2578237"/>
                  <a:pt x="724119" y="2573338"/>
                  <a:pt x="708454" y="2570205"/>
                </a:cubicBezTo>
                <a:cubicBezTo>
                  <a:pt x="659027" y="2572951"/>
                  <a:pt x="609179" y="2571442"/>
                  <a:pt x="560173" y="2578443"/>
                </a:cubicBezTo>
                <a:cubicBezTo>
                  <a:pt x="550372" y="2579843"/>
                  <a:pt x="544315" y="2590491"/>
                  <a:pt x="535459" y="2594919"/>
                </a:cubicBezTo>
                <a:cubicBezTo>
                  <a:pt x="527692" y="2598802"/>
                  <a:pt x="518984" y="2600411"/>
                  <a:pt x="510746" y="2603157"/>
                </a:cubicBezTo>
                <a:cubicBezTo>
                  <a:pt x="499762" y="2611395"/>
                  <a:pt x="487502" y="2618162"/>
                  <a:pt x="477794" y="2627870"/>
                </a:cubicBezTo>
                <a:cubicBezTo>
                  <a:pt x="470793" y="2634871"/>
                  <a:pt x="467762" y="2645067"/>
                  <a:pt x="461319" y="2652584"/>
                </a:cubicBezTo>
                <a:cubicBezTo>
                  <a:pt x="451210" y="2664378"/>
                  <a:pt x="438596" y="2673845"/>
                  <a:pt x="428367" y="2685535"/>
                </a:cubicBezTo>
                <a:cubicBezTo>
                  <a:pt x="354382" y="2770088"/>
                  <a:pt x="449241" y="2672899"/>
                  <a:pt x="378940" y="2743200"/>
                </a:cubicBezTo>
                <a:cubicBezTo>
                  <a:pt x="376194" y="2751438"/>
                  <a:pt x="374586" y="2760146"/>
                  <a:pt x="370703" y="2767913"/>
                </a:cubicBezTo>
                <a:cubicBezTo>
                  <a:pt x="366275" y="2776769"/>
                  <a:pt x="358127" y="2783527"/>
                  <a:pt x="354227" y="2792627"/>
                </a:cubicBezTo>
                <a:cubicBezTo>
                  <a:pt x="349767" y="2803033"/>
                  <a:pt x="348735" y="2814594"/>
                  <a:pt x="345989" y="2825578"/>
                </a:cubicBezTo>
                <a:cubicBezTo>
                  <a:pt x="348735" y="2894227"/>
                  <a:pt x="345147" y="2963423"/>
                  <a:pt x="354227" y="3031524"/>
                </a:cubicBezTo>
                <a:cubicBezTo>
                  <a:pt x="356343" y="3047395"/>
                  <a:pt x="370344" y="3059205"/>
                  <a:pt x="378940" y="3072713"/>
                </a:cubicBezTo>
                <a:cubicBezTo>
                  <a:pt x="389571" y="3089419"/>
                  <a:pt x="397890" y="3108138"/>
                  <a:pt x="411892" y="3122140"/>
                </a:cubicBezTo>
                <a:lnTo>
                  <a:pt x="477794" y="3188043"/>
                </a:lnTo>
                <a:cubicBezTo>
                  <a:pt x="510436" y="3220685"/>
                  <a:pt x="538727" y="3251079"/>
                  <a:pt x="576649" y="3278659"/>
                </a:cubicBezTo>
                <a:cubicBezTo>
                  <a:pt x="586580" y="3285882"/>
                  <a:pt x="599142" y="3288699"/>
                  <a:pt x="609600" y="3295135"/>
                </a:cubicBezTo>
                <a:cubicBezTo>
                  <a:pt x="634896" y="3310702"/>
                  <a:pt x="659027" y="3328086"/>
                  <a:pt x="683740" y="3344562"/>
                </a:cubicBezTo>
                <a:lnTo>
                  <a:pt x="733167" y="3377513"/>
                </a:lnTo>
                <a:cubicBezTo>
                  <a:pt x="749643" y="3388497"/>
                  <a:pt x="763809" y="3404203"/>
                  <a:pt x="782594" y="3410465"/>
                </a:cubicBezTo>
                <a:cubicBezTo>
                  <a:pt x="811436" y="3420079"/>
                  <a:pt x="845369" y="3430314"/>
                  <a:pt x="873211" y="3443416"/>
                </a:cubicBezTo>
                <a:cubicBezTo>
                  <a:pt x="906545" y="3459103"/>
                  <a:pt x="937115" y="3481193"/>
                  <a:pt x="972065" y="3492843"/>
                </a:cubicBezTo>
                <a:cubicBezTo>
                  <a:pt x="988541" y="3498335"/>
                  <a:pt x="1005231" y="3503221"/>
                  <a:pt x="1021492" y="3509319"/>
                </a:cubicBezTo>
                <a:cubicBezTo>
                  <a:pt x="1201518" y="3576829"/>
                  <a:pt x="1021975" y="3515804"/>
                  <a:pt x="1161535" y="3558746"/>
                </a:cubicBezTo>
                <a:cubicBezTo>
                  <a:pt x="1178134" y="3563853"/>
                  <a:pt x="1193787" y="3572646"/>
                  <a:pt x="1210962" y="3575222"/>
                </a:cubicBezTo>
                <a:cubicBezTo>
                  <a:pt x="1249077" y="3580939"/>
                  <a:pt x="1287955" y="3579493"/>
                  <a:pt x="1326292" y="3583459"/>
                </a:cubicBezTo>
                <a:cubicBezTo>
                  <a:pt x="1699214" y="3622036"/>
                  <a:pt x="1150513" y="3578230"/>
                  <a:pt x="1614616" y="3608173"/>
                </a:cubicBezTo>
                <a:cubicBezTo>
                  <a:pt x="1871696" y="3624759"/>
                  <a:pt x="1448737" y="3615853"/>
                  <a:pt x="1985319" y="3624649"/>
                </a:cubicBezTo>
                <a:lnTo>
                  <a:pt x="2710249" y="3632886"/>
                </a:lnTo>
                <a:cubicBezTo>
                  <a:pt x="2820947" y="3642950"/>
                  <a:pt x="2902169" y="3651967"/>
                  <a:pt x="3023286" y="3649362"/>
                </a:cubicBezTo>
                <a:cubicBezTo>
                  <a:pt x="3204664" y="3645462"/>
                  <a:pt x="3385751" y="3632887"/>
                  <a:pt x="3566984" y="3624649"/>
                </a:cubicBezTo>
                <a:cubicBezTo>
                  <a:pt x="3661832" y="3593032"/>
                  <a:pt x="3678628" y="3583390"/>
                  <a:pt x="3781167" y="3566984"/>
                </a:cubicBezTo>
                <a:cubicBezTo>
                  <a:pt x="3811116" y="3562192"/>
                  <a:pt x="3841559" y="3561265"/>
                  <a:pt x="3871784" y="3558746"/>
                </a:cubicBezTo>
                <a:cubicBezTo>
                  <a:pt x="3992503" y="3548686"/>
                  <a:pt x="4039160" y="3546035"/>
                  <a:pt x="4176584" y="3542270"/>
                </a:cubicBezTo>
                <a:lnTo>
                  <a:pt x="4580238" y="3534032"/>
                </a:lnTo>
                <a:lnTo>
                  <a:pt x="4670854" y="3517557"/>
                </a:lnTo>
                <a:cubicBezTo>
                  <a:pt x="4681956" y="3515337"/>
                  <a:pt x="4693399" y="3513779"/>
                  <a:pt x="4703805" y="3509319"/>
                </a:cubicBezTo>
                <a:cubicBezTo>
                  <a:pt x="4712905" y="3505419"/>
                  <a:pt x="4720281" y="3498335"/>
                  <a:pt x="4728519" y="3492843"/>
                </a:cubicBezTo>
                <a:cubicBezTo>
                  <a:pt x="4736757" y="3481859"/>
                  <a:pt x="4745955" y="3471535"/>
                  <a:pt x="4753232" y="3459892"/>
                </a:cubicBezTo>
                <a:cubicBezTo>
                  <a:pt x="4759741" y="3449478"/>
                  <a:pt x="4763744" y="3437675"/>
                  <a:pt x="4769708" y="3426940"/>
                </a:cubicBezTo>
                <a:cubicBezTo>
                  <a:pt x="4777484" y="3412944"/>
                  <a:pt x="4786183" y="3399481"/>
                  <a:pt x="4794421" y="3385751"/>
                </a:cubicBezTo>
                <a:cubicBezTo>
                  <a:pt x="4797167" y="3358292"/>
                  <a:pt x="4799435" y="3330780"/>
                  <a:pt x="4802659" y="3303373"/>
                </a:cubicBezTo>
                <a:cubicBezTo>
                  <a:pt x="4808498" y="3253742"/>
                  <a:pt x="4810247" y="3248959"/>
                  <a:pt x="4819135" y="3204519"/>
                </a:cubicBezTo>
                <a:cubicBezTo>
                  <a:pt x="4816389" y="3168822"/>
                  <a:pt x="4818273" y="3132462"/>
                  <a:pt x="4810897" y="3097427"/>
                </a:cubicBezTo>
                <a:cubicBezTo>
                  <a:pt x="4805097" y="3069874"/>
                  <a:pt x="4766552" y="3020773"/>
                  <a:pt x="4753232" y="2998573"/>
                </a:cubicBezTo>
                <a:cubicBezTo>
                  <a:pt x="4729755" y="2959445"/>
                  <a:pt x="4742868" y="2965532"/>
                  <a:pt x="4712043" y="2924432"/>
                </a:cubicBezTo>
                <a:cubicBezTo>
                  <a:pt x="4698570" y="2906468"/>
                  <a:pt x="4671961" y="2887313"/>
                  <a:pt x="4654378" y="2875005"/>
                </a:cubicBezTo>
                <a:cubicBezTo>
                  <a:pt x="4625303" y="2854653"/>
                  <a:pt x="4589471" y="2829684"/>
                  <a:pt x="4555524" y="2817340"/>
                </a:cubicBezTo>
                <a:cubicBezTo>
                  <a:pt x="4542365" y="2812555"/>
                  <a:pt x="4528003" y="2812140"/>
                  <a:pt x="4514335" y="2809103"/>
                </a:cubicBezTo>
                <a:cubicBezTo>
                  <a:pt x="4503283" y="2806647"/>
                  <a:pt x="4492454" y="2803237"/>
                  <a:pt x="4481384" y="2800865"/>
                </a:cubicBezTo>
                <a:cubicBezTo>
                  <a:pt x="4459048" y="2796079"/>
                  <a:pt x="4397409" y="2785557"/>
                  <a:pt x="4366054" y="2776151"/>
                </a:cubicBezTo>
                <a:cubicBezTo>
                  <a:pt x="4349420" y="2771161"/>
                  <a:pt x="4332701" y="2766252"/>
                  <a:pt x="4316627" y="2759676"/>
                </a:cubicBezTo>
                <a:cubicBezTo>
                  <a:pt x="4272241" y="2741518"/>
                  <a:pt x="4230316" y="2717176"/>
                  <a:pt x="4184821" y="2702011"/>
                </a:cubicBezTo>
                <a:cubicBezTo>
                  <a:pt x="4151870" y="2691027"/>
                  <a:pt x="4119364" y="2678601"/>
                  <a:pt x="4085967" y="2669059"/>
                </a:cubicBezTo>
                <a:cubicBezTo>
                  <a:pt x="4066746" y="2663567"/>
                  <a:pt x="4047268" y="2658905"/>
                  <a:pt x="4028303" y="2652584"/>
                </a:cubicBezTo>
                <a:cubicBezTo>
                  <a:pt x="4014274" y="2647908"/>
                  <a:pt x="4000626" y="2642114"/>
                  <a:pt x="3987113" y="2636108"/>
                </a:cubicBezTo>
                <a:cubicBezTo>
                  <a:pt x="3975891" y="2631120"/>
                  <a:pt x="3965970" y="2623006"/>
                  <a:pt x="3954162" y="2619632"/>
                </a:cubicBezTo>
                <a:cubicBezTo>
                  <a:pt x="3927236" y="2611939"/>
                  <a:pt x="3898951" y="2609949"/>
                  <a:pt x="3871784" y="2603157"/>
                </a:cubicBezTo>
                <a:lnTo>
                  <a:pt x="3805881" y="2586681"/>
                </a:lnTo>
                <a:lnTo>
                  <a:pt x="3772930" y="2578443"/>
                </a:lnTo>
                <a:lnTo>
                  <a:pt x="3468130" y="2586681"/>
                </a:lnTo>
                <a:cubicBezTo>
                  <a:pt x="3443288" y="2587761"/>
                  <a:pt x="3418550" y="2591041"/>
                  <a:pt x="3393989" y="2594919"/>
                </a:cubicBezTo>
                <a:cubicBezTo>
                  <a:pt x="3366329" y="2599286"/>
                  <a:pt x="3339595" y="2610358"/>
                  <a:pt x="3311611" y="2611394"/>
                </a:cubicBezTo>
                <a:lnTo>
                  <a:pt x="3089189" y="2619632"/>
                </a:lnTo>
                <a:cubicBezTo>
                  <a:pt x="2889986" y="2648090"/>
                  <a:pt x="3031744" y="2630978"/>
                  <a:pt x="2594919" y="2619632"/>
                </a:cubicBezTo>
                <a:cubicBezTo>
                  <a:pt x="2528981" y="2617919"/>
                  <a:pt x="2463114" y="2614140"/>
                  <a:pt x="2397211" y="2611394"/>
                </a:cubicBezTo>
                <a:cubicBezTo>
                  <a:pt x="2386227" y="2608648"/>
                  <a:pt x="2375361" y="2605377"/>
                  <a:pt x="2364259" y="2603157"/>
                </a:cubicBezTo>
                <a:cubicBezTo>
                  <a:pt x="2347880" y="2599881"/>
                  <a:pt x="2331137" y="2598542"/>
                  <a:pt x="2314832" y="2594919"/>
                </a:cubicBezTo>
                <a:cubicBezTo>
                  <a:pt x="2306355" y="2593035"/>
                  <a:pt x="2298596" y="2588565"/>
                  <a:pt x="2290119" y="2586681"/>
                </a:cubicBezTo>
                <a:cubicBezTo>
                  <a:pt x="2232851" y="2573955"/>
                  <a:pt x="2254641" y="2584275"/>
                  <a:pt x="2207740" y="2570205"/>
                </a:cubicBezTo>
                <a:cubicBezTo>
                  <a:pt x="2191106" y="2565215"/>
                  <a:pt x="2175161" y="2557942"/>
                  <a:pt x="2158313" y="2553730"/>
                </a:cubicBezTo>
                <a:cubicBezTo>
                  <a:pt x="2147329" y="2550984"/>
                  <a:pt x="2136206" y="2548745"/>
                  <a:pt x="2125362" y="2545492"/>
                </a:cubicBezTo>
                <a:cubicBezTo>
                  <a:pt x="2108728" y="2540502"/>
                  <a:pt x="2092783" y="2533228"/>
                  <a:pt x="2075935" y="2529016"/>
                </a:cubicBezTo>
                <a:cubicBezTo>
                  <a:pt x="2064951" y="2526270"/>
                  <a:pt x="2053870" y="2523888"/>
                  <a:pt x="2042984" y="2520778"/>
                </a:cubicBezTo>
                <a:cubicBezTo>
                  <a:pt x="2034635" y="2518392"/>
                  <a:pt x="2026620" y="2514925"/>
                  <a:pt x="2018270" y="2512540"/>
                </a:cubicBezTo>
                <a:cubicBezTo>
                  <a:pt x="1983124" y="2502499"/>
                  <a:pt x="1982336" y="2504555"/>
                  <a:pt x="1944130" y="2496065"/>
                </a:cubicBezTo>
                <a:cubicBezTo>
                  <a:pt x="1933078" y="2493609"/>
                  <a:pt x="1922064" y="2490937"/>
                  <a:pt x="1911178" y="2487827"/>
                </a:cubicBezTo>
                <a:cubicBezTo>
                  <a:pt x="1902829" y="2485441"/>
                  <a:pt x="1894942" y="2481473"/>
                  <a:pt x="1886465" y="2479589"/>
                </a:cubicBezTo>
                <a:cubicBezTo>
                  <a:pt x="1870160" y="2475966"/>
                  <a:pt x="1853472" y="2474339"/>
                  <a:pt x="1837038" y="2471351"/>
                </a:cubicBezTo>
                <a:cubicBezTo>
                  <a:pt x="1710496" y="2448343"/>
                  <a:pt x="1891943" y="2479127"/>
                  <a:pt x="1746421" y="2454876"/>
                </a:cubicBezTo>
                <a:cubicBezTo>
                  <a:pt x="1732691" y="2446638"/>
                  <a:pt x="1719553" y="2437323"/>
                  <a:pt x="1705232" y="2430162"/>
                </a:cubicBezTo>
                <a:cubicBezTo>
                  <a:pt x="1697465" y="2426279"/>
                  <a:pt x="1688649" y="2424973"/>
                  <a:pt x="1680519" y="2421924"/>
                </a:cubicBezTo>
                <a:cubicBezTo>
                  <a:pt x="1666673" y="2416732"/>
                  <a:pt x="1652312" y="2412530"/>
                  <a:pt x="1639330" y="2405449"/>
                </a:cubicBezTo>
                <a:cubicBezTo>
                  <a:pt x="1621946" y="2395967"/>
                  <a:pt x="1606379" y="2383481"/>
                  <a:pt x="1589903" y="2372497"/>
                </a:cubicBezTo>
                <a:cubicBezTo>
                  <a:pt x="1581665" y="2367005"/>
                  <a:pt x="1574582" y="2359153"/>
                  <a:pt x="1565189" y="2356022"/>
                </a:cubicBezTo>
                <a:cubicBezTo>
                  <a:pt x="1541166" y="2348014"/>
                  <a:pt x="1530790" y="2345850"/>
                  <a:pt x="1507524" y="2331308"/>
                </a:cubicBezTo>
                <a:cubicBezTo>
                  <a:pt x="1495881" y="2324031"/>
                  <a:pt x="1485557" y="2314832"/>
                  <a:pt x="1474573" y="2306594"/>
                </a:cubicBezTo>
                <a:cubicBezTo>
                  <a:pt x="1467928" y="2293304"/>
                  <a:pt x="1452283" y="2265899"/>
                  <a:pt x="1449859" y="2248930"/>
                </a:cubicBezTo>
                <a:cubicBezTo>
                  <a:pt x="1447578" y="2232964"/>
                  <a:pt x="1446370" y="2155663"/>
                  <a:pt x="1433384" y="2125362"/>
                </a:cubicBezTo>
                <a:cubicBezTo>
                  <a:pt x="1429370" y="2115996"/>
                  <a:pt x="1395004" y="2071443"/>
                  <a:pt x="1392194" y="2067697"/>
                </a:cubicBezTo>
                <a:cubicBezTo>
                  <a:pt x="1389448" y="2059459"/>
                  <a:pt x="1385510" y="2051527"/>
                  <a:pt x="1383957" y="2042984"/>
                </a:cubicBezTo>
                <a:cubicBezTo>
                  <a:pt x="1379997" y="2021202"/>
                  <a:pt x="1381544" y="1998440"/>
                  <a:pt x="1375719" y="1977081"/>
                </a:cubicBezTo>
                <a:cubicBezTo>
                  <a:pt x="1373114" y="1967529"/>
                  <a:pt x="1364998" y="1960424"/>
                  <a:pt x="1359243" y="1952367"/>
                </a:cubicBezTo>
                <a:cubicBezTo>
                  <a:pt x="1347522" y="1935958"/>
                  <a:pt x="1327283" y="1907179"/>
                  <a:pt x="1309816" y="1894703"/>
                </a:cubicBezTo>
                <a:cubicBezTo>
                  <a:pt x="1299823" y="1887565"/>
                  <a:pt x="1287849" y="1883719"/>
                  <a:pt x="1276865" y="1878227"/>
                </a:cubicBezTo>
                <a:cubicBezTo>
                  <a:pt x="1244684" y="1813868"/>
                  <a:pt x="1280906" y="1874030"/>
                  <a:pt x="1227438" y="1820562"/>
                </a:cubicBezTo>
                <a:cubicBezTo>
                  <a:pt x="1220437" y="1813561"/>
                  <a:pt x="1216717" y="1803905"/>
                  <a:pt x="1210962" y="1795849"/>
                </a:cubicBezTo>
                <a:cubicBezTo>
                  <a:pt x="1200265" y="1780873"/>
                  <a:pt x="1179475" y="1755647"/>
                  <a:pt x="1169773" y="1738184"/>
                </a:cubicBezTo>
                <a:cubicBezTo>
                  <a:pt x="1145942" y="1695289"/>
                  <a:pt x="1148637" y="1699492"/>
                  <a:pt x="1136821" y="1664043"/>
                </a:cubicBezTo>
                <a:cubicBezTo>
                  <a:pt x="1139567" y="1567935"/>
                  <a:pt x="1138042" y="1471610"/>
                  <a:pt x="1145059" y="1375719"/>
                </a:cubicBezTo>
                <a:cubicBezTo>
                  <a:pt x="1146326" y="1358398"/>
                  <a:pt x="1158129" y="1343322"/>
                  <a:pt x="1161535" y="1326292"/>
                </a:cubicBezTo>
                <a:cubicBezTo>
                  <a:pt x="1167197" y="1297983"/>
                  <a:pt x="1170256" y="1279294"/>
                  <a:pt x="1178011" y="1252151"/>
                </a:cubicBezTo>
                <a:cubicBezTo>
                  <a:pt x="1180397" y="1243802"/>
                  <a:pt x="1182366" y="1235205"/>
                  <a:pt x="1186249" y="1227438"/>
                </a:cubicBezTo>
                <a:cubicBezTo>
                  <a:pt x="1190677" y="1218583"/>
                  <a:pt x="1197983" y="1211416"/>
                  <a:pt x="1202724" y="1202724"/>
                </a:cubicBezTo>
                <a:cubicBezTo>
                  <a:pt x="1214485" y="1181163"/>
                  <a:pt x="1222053" y="1157258"/>
                  <a:pt x="1235676" y="1136822"/>
                </a:cubicBezTo>
                <a:cubicBezTo>
                  <a:pt x="1241168" y="1128584"/>
                  <a:pt x="1247723" y="1120963"/>
                  <a:pt x="1252151" y="1112108"/>
                </a:cubicBezTo>
                <a:cubicBezTo>
                  <a:pt x="1292452" y="1031504"/>
                  <a:pt x="1246934" y="1103458"/>
                  <a:pt x="1285103" y="1046205"/>
                </a:cubicBezTo>
                <a:cubicBezTo>
                  <a:pt x="1289622" y="1032648"/>
                  <a:pt x="1300751" y="1001364"/>
                  <a:pt x="1301578" y="988540"/>
                </a:cubicBezTo>
                <a:cubicBezTo>
                  <a:pt x="1306355" y="914503"/>
                  <a:pt x="1304881" y="840146"/>
                  <a:pt x="1309816" y="766119"/>
                </a:cubicBezTo>
                <a:cubicBezTo>
                  <a:pt x="1310558" y="754995"/>
                  <a:pt x="1325354" y="722427"/>
                  <a:pt x="1334530" y="716692"/>
                </a:cubicBezTo>
                <a:cubicBezTo>
                  <a:pt x="1349257" y="707488"/>
                  <a:pt x="1367832" y="706666"/>
                  <a:pt x="1383957" y="700216"/>
                </a:cubicBezTo>
                <a:cubicBezTo>
                  <a:pt x="1397687" y="694724"/>
                  <a:pt x="1411920" y="690353"/>
                  <a:pt x="1425146" y="683740"/>
                </a:cubicBezTo>
                <a:cubicBezTo>
                  <a:pt x="1434001" y="679312"/>
                  <a:pt x="1440759" y="671165"/>
                  <a:pt x="1449859" y="667265"/>
                </a:cubicBezTo>
                <a:cubicBezTo>
                  <a:pt x="1465964" y="660363"/>
                  <a:pt x="1520402" y="652941"/>
                  <a:pt x="1532238" y="650789"/>
                </a:cubicBezTo>
                <a:cubicBezTo>
                  <a:pt x="1546014" y="648284"/>
                  <a:pt x="1559919" y="646235"/>
                  <a:pt x="1573427" y="642551"/>
                </a:cubicBezTo>
                <a:cubicBezTo>
                  <a:pt x="1590182" y="637982"/>
                  <a:pt x="1622854" y="626076"/>
                  <a:pt x="1622854" y="626076"/>
                </a:cubicBezTo>
                <a:cubicBezTo>
                  <a:pt x="1661297" y="628822"/>
                  <a:pt x="1699878" y="630057"/>
                  <a:pt x="1738184" y="634313"/>
                </a:cubicBezTo>
                <a:cubicBezTo>
                  <a:pt x="1753698" y="636037"/>
                  <a:pt x="1780230" y="645583"/>
                  <a:pt x="1795849" y="650789"/>
                </a:cubicBezTo>
                <a:cubicBezTo>
                  <a:pt x="1845644" y="638340"/>
                  <a:pt x="1818066" y="646129"/>
                  <a:pt x="1878227" y="626076"/>
                </a:cubicBezTo>
                <a:cubicBezTo>
                  <a:pt x="1886465" y="623330"/>
                  <a:pt x="1895715" y="622655"/>
                  <a:pt x="1902940" y="617838"/>
                </a:cubicBezTo>
                <a:lnTo>
                  <a:pt x="1927654" y="601362"/>
                </a:lnTo>
                <a:cubicBezTo>
                  <a:pt x="1958097" y="555699"/>
                  <a:pt x="1926712" y="591818"/>
                  <a:pt x="1968843" y="568411"/>
                </a:cubicBezTo>
                <a:cubicBezTo>
                  <a:pt x="1986152" y="558794"/>
                  <a:pt x="2018270" y="535459"/>
                  <a:pt x="2001794" y="5107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298357" y="165764"/>
            <a:ext cx="6862119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FF0000"/>
                </a:solidFill>
              </a:rPr>
              <a:t>QUESTÃO 11</a:t>
            </a:r>
          </a:p>
          <a:p>
            <a:pPr lvl="0" algn="ctr"/>
            <a:r>
              <a:rPr lang="pt-BR" b="1" dirty="0" smtClean="0"/>
              <a:t>Quais </a:t>
            </a:r>
            <a:r>
              <a:rPr lang="pt-BR" b="1" dirty="0"/>
              <a:t>são </a:t>
            </a:r>
            <a:r>
              <a:rPr lang="pt-BR" b="1" dirty="0" smtClean="0"/>
              <a:t>as divisões do intestino delgado? Quais são os </a:t>
            </a:r>
            <a:r>
              <a:rPr lang="pt-BR" b="1" dirty="0"/>
              <a:t>limites e as divisões do </a:t>
            </a:r>
            <a:r>
              <a:rPr lang="pt-BR" b="1" dirty="0">
                <a:solidFill>
                  <a:srgbClr val="FF0000"/>
                </a:solidFill>
              </a:rPr>
              <a:t>duodeno</a:t>
            </a:r>
            <a:r>
              <a:rPr lang="pt-BR" b="1" dirty="0"/>
              <a:t>? Qual a principal </a:t>
            </a:r>
            <a:r>
              <a:rPr lang="pt-BR" b="1" dirty="0" smtClean="0"/>
              <a:t>porção e </a:t>
            </a:r>
            <a:r>
              <a:rPr lang="pt-BR" b="1" dirty="0"/>
              <a:t>por quê?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1021492" y="5008605"/>
            <a:ext cx="403654" cy="288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988540" y="4423719"/>
            <a:ext cx="403654" cy="988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11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1210" y="1724957"/>
            <a:ext cx="7432589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As divisões do intestino delgado são: duodeno, jejuno e íleo.  </a:t>
            </a:r>
          </a:p>
          <a:p>
            <a:pPr marL="457200" lvl="1" indent="0" algn="just">
              <a:buNone/>
            </a:pPr>
            <a:r>
              <a:rPr lang="pt-BR" sz="1400" dirty="0" smtClean="0"/>
              <a:t>O </a:t>
            </a:r>
            <a:r>
              <a:rPr lang="pt-BR" sz="1400" u="sng" dirty="0" smtClean="0"/>
              <a:t>duodeno</a:t>
            </a:r>
            <a:r>
              <a:rPr lang="pt-BR" sz="1400" dirty="0" smtClean="0"/>
              <a:t> é limitado pelo piloro (transição como estômago) e pela flexura </a:t>
            </a:r>
            <a:r>
              <a:rPr lang="pt-BR" sz="1400" dirty="0" err="1" smtClean="0"/>
              <a:t>duodenojejunal</a:t>
            </a:r>
            <a:r>
              <a:rPr lang="pt-BR" sz="1400" dirty="0" smtClean="0"/>
              <a:t> (como o jejuno).</a:t>
            </a:r>
          </a:p>
          <a:p>
            <a:pPr marL="457200" lvl="1" indent="0" algn="just">
              <a:buNone/>
            </a:pPr>
            <a:r>
              <a:rPr lang="pt-BR" sz="1400" dirty="0" smtClean="0"/>
              <a:t>Partes do duodeno: 1) porção superior ou bulbo ou ampola (cor vermelha), 2) porção descendente (cor rosa), 3) porção horizontal (cor laranja) e 4) porção ascendente (cor verde).</a:t>
            </a:r>
          </a:p>
          <a:p>
            <a:pPr marL="457200" lvl="1" indent="0" algn="just">
              <a:buNone/>
            </a:pPr>
            <a:r>
              <a:rPr lang="pt-BR" sz="1400" dirty="0" smtClean="0"/>
              <a:t>Sua principal porção é a </a:t>
            </a:r>
            <a:r>
              <a:rPr lang="pt-BR" sz="1400" u="sng" dirty="0" smtClean="0"/>
              <a:t>descendente</a:t>
            </a:r>
            <a:r>
              <a:rPr lang="pt-BR" sz="1400" dirty="0" smtClean="0"/>
              <a:t> pois nela se abrem as papilas duodenais maior (abertura do ducto colédoco com a bile do fígado + abertura do ducto pancreático principal com suco pancreático) e menor (abertura do ducto pancreático acessório com suco pancreático).</a:t>
            </a:r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2693773" y="4959178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3809" y="4296032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4" y="3210640"/>
            <a:ext cx="3743828" cy="32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33168" y="6334899"/>
            <a:ext cx="3262183" cy="18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3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39616" y="548681"/>
            <a:ext cx="684076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FF0000"/>
                </a:solidFill>
              </a:rPr>
              <a:t>QUESTÃO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12</a:t>
            </a:r>
          </a:p>
          <a:p>
            <a:pPr lvl="0" algn="ctr"/>
            <a:r>
              <a:rPr lang="pt-BR" b="1" dirty="0" smtClean="0"/>
              <a:t>O que está indicado na seta? como está constituído?</a:t>
            </a:r>
            <a:endParaRPr lang="pt-BR" b="1" dirty="0"/>
          </a:p>
          <a:p>
            <a:pPr lvl="0" algn="ctr"/>
            <a:endParaRPr lang="pt-BR" b="1" dirty="0"/>
          </a:p>
        </p:txBody>
      </p:sp>
      <p:pic>
        <p:nvPicPr>
          <p:cNvPr id="3" name="Picture 3" descr="capsula re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0064" y="1664044"/>
            <a:ext cx="3635769" cy="50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 rot="10237324">
            <a:off x="7216209" y="4160109"/>
            <a:ext cx="823784" cy="29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6919784" y="3822357"/>
            <a:ext cx="426049" cy="11285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7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12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1210" y="1724957"/>
            <a:ext cx="7432589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O que está apontado é o </a:t>
            </a:r>
            <a:r>
              <a:rPr lang="pt-BR" sz="1400" u="sng" dirty="0" smtClean="0"/>
              <a:t>pedículo ou raiz re</a:t>
            </a:r>
            <a:r>
              <a:rPr lang="pt-BR" sz="1400" dirty="0" smtClean="0"/>
              <a:t>nal, formado pelas estruturas que entram e saem do órgão: veia renal, artéria renal e pelve renal. Também são constituintes do pedículo renal os linfonodos e vasos linfáticos e a inervação simpática e parassimpática (não mostradas no desenho).</a:t>
            </a:r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2693773" y="4959178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3809" y="4296032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33168" y="6334899"/>
            <a:ext cx="3262183" cy="18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apsula re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49292"/>
            <a:ext cx="2800646" cy="38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027" y="279360"/>
            <a:ext cx="10758616" cy="1325563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latin typeface="Segoe Print" panose="02000600000000000000" pitchFamily="2" charset="0"/>
              </a:rPr>
              <a:t>Revisão Comentada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2550" y="1744969"/>
            <a:ext cx="8723870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atin typeface="Segoe Print" panose="02000600000000000000" pitchFamily="2" charset="0"/>
              </a:rPr>
              <a:t>Aula Introdução</a:t>
            </a:r>
            <a:endParaRPr lang="pt-BR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74386" y="-27384"/>
            <a:ext cx="7838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dirty="0"/>
          </a:p>
          <a:p>
            <a:pPr lvl="0" algn="ctr"/>
            <a:r>
              <a:rPr lang="pt-BR" b="1" dirty="0">
                <a:solidFill>
                  <a:srgbClr val="FF0000"/>
                </a:solidFill>
              </a:rPr>
              <a:t>QUESTÃO </a:t>
            </a:r>
            <a:r>
              <a:rPr lang="pt-BR" b="1" dirty="0" smtClean="0">
                <a:solidFill>
                  <a:srgbClr val="FF0000"/>
                </a:solidFill>
              </a:rPr>
              <a:t>13</a:t>
            </a:r>
            <a:endParaRPr lang="pt-BR" b="1" dirty="0"/>
          </a:p>
          <a:p>
            <a:pPr lvl="0" algn="ctr"/>
            <a:r>
              <a:rPr lang="pt-BR" dirty="0" smtClean="0"/>
              <a:t>A. Cite </a:t>
            </a:r>
            <a:r>
              <a:rPr lang="pt-BR" dirty="0"/>
              <a:t>quais são as </a:t>
            </a:r>
            <a:r>
              <a:rPr lang="pt-BR" dirty="0" smtClean="0"/>
              <a:t>divisões da u</a:t>
            </a:r>
            <a:r>
              <a:rPr lang="pt-BR" u="sng" dirty="0" smtClean="0"/>
              <a:t>retra masculina.</a:t>
            </a: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03512" y="4869160"/>
            <a:ext cx="53285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secção sagital pelve mascul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3706" y="1385931"/>
            <a:ext cx="4392613" cy="48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26941" y="1079157"/>
            <a:ext cx="490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B. Cite quais são as vias espermáticas ?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91" y="2333555"/>
            <a:ext cx="3957006" cy="2967754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 flipV="1">
            <a:off x="3237470" y="4506097"/>
            <a:ext cx="1837038" cy="8979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16406" t="11250" r="46875" b="28751"/>
          <a:stretch>
            <a:fillRect/>
          </a:stretch>
        </p:blipFill>
        <p:spPr bwMode="auto">
          <a:xfrm>
            <a:off x="7620711" y="1414023"/>
            <a:ext cx="4406531" cy="47295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31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13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1210" y="1724957"/>
            <a:ext cx="7432589" cy="4351338"/>
          </a:xfrm>
        </p:spPr>
        <p:txBody>
          <a:bodyPr>
            <a:normAutofit/>
          </a:bodyPr>
          <a:lstStyle/>
          <a:p>
            <a:pPr marL="800100" lvl="1" indent="-342900" algn="just">
              <a:buAutoNum type="alphaUcPeriod"/>
            </a:pPr>
            <a:r>
              <a:rPr lang="pt-BR" sz="1400" dirty="0" smtClean="0"/>
              <a:t>São as divisões da </a:t>
            </a:r>
            <a:r>
              <a:rPr lang="pt-BR" sz="1400" u="sng" dirty="0" smtClean="0"/>
              <a:t>uretra masculina</a:t>
            </a:r>
            <a:r>
              <a:rPr lang="pt-BR" sz="1400" dirty="0" smtClean="0"/>
              <a:t>: porção intramural (atravessa a parede vesical), porção prostática, porção membranosa e porção peniana ou esponjosa.</a:t>
            </a:r>
          </a:p>
          <a:p>
            <a:pPr marL="800100" lvl="1" indent="-342900" algn="just">
              <a:buAutoNum type="alphaUcPeriod"/>
            </a:pPr>
            <a:r>
              <a:rPr lang="pt-BR" sz="1400" dirty="0" smtClean="0"/>
              <a:t>B. São as </a:t>
            </a:r>
            <a:r>
              <a:rPr lang="pt-BR" sz="1400" u="sng" dirty="0" smtClean="0"/>
              <a:t>vias espermáticas </a:t>
            </a:r>
            <a:r>
              <a:rPr lang="pt-BR" sz="1400" u="sng" dirty="0" err="1" smtClean="0"/>
              <a:t>extratesticulares</a:t>
            </a:r>
            <a:r>
              <a:rPr lang="pt-BR" sz="1400" dirty="0" smtClean="0"/>
              <a:t>: os ductos deferentes, os ductos ejaculatórios e a uretra. Representam assim, os órgãos fibromusculares ocos no qual os </a:t>
            </a:r>
            <a:r>
              <a:rPr lang="pt-BR" sz="1400" dirty="0" err="1" smtClean="0"/>
              <a:t>espermatozóides</a:t>
            </a:r>
            <a:r>
              <a:rPr lang="pt-BR" sz="1400" dirty="0" smtClean="0"/>
              <a:t> no líquido seminal caminham desde sua formação até a ejaculação (</a:t>
            </a:r>
            <a:r>
              <a:rPr lang="pt-BR" sz="1400" dirty="0" err="1" smtClean="0"/>
              <a:t>óstio</a:t>
            </a:r>
            <a:r>
              <a:rPr lang="pt-BR" sz="1400" dirty="0" smtClean="0"/>
              <a:t> externo da uretra na glande do pênis).</a:t>
            </a:r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2693773" y="4959178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3809" y="4296032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33168" y="6334899"/>
            <a:ext cx="3262183" cy="18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secção sagital pelve mascul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8" y="793226"/>
            <a:ext cx="3762987" cy="39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15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80"/>
          <p:cNvGrpSpPr>
            <a:grpSpLocks/>
          </p:cNvGrpSpPr>
          <p:nvPr/>
        </p:nvGrpSpPr>
        <p:grpSpPr bwMode="auto">
          <a:xfrm>
            <a:off x="7381874" y="3448050"/>
            <a:ext cx="838200" cy="549275"/>
            <a:chOff x="3696" y="2183"/>
            <a:chExt cx="528" cy="346"/>
          </a:xfrm>
        </p:grpSpPr>
        <p:sp>
          <p:nvSpPr>
            <p:cNvPr id="4113" name="Line 1077"/>
            <p:cNvSpPr>
              <a:spLocks noChangeShapeType="1"/>
            </p:cNvSpPr>
            <p:nvPr/>
          </p:nvSpPr>
          <p:spPr bwMode="auto">
            <a:xfrm rot="206924" flipH="1" flipV="1">
              <a:off x="3696" y="2193"/>
              <a:ext cx="528" cy="336"/>
            </a:xfrm>
            <a:prstGeom prst="line">
              <a:avLst/>
            </a:prstGeom>
            <a:noFill/>
            <a:ln w="19050">
              <a:solidFill>
                <a:srgbClr val="66FFFF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Line 1079"/>
            <p:cNvSpPr>
              <a:spLocks noChangeShapeType="1"/>
            </p:cNvSpPr>
            <p:nvPr/>
          </p:nvSpPr>
          <p:spPr bwMode="auto">
            <a:xfrm rot="385013" flipH="1">
              <a:off x="3827" y="2183"/>
              <a:ext cx="192" cy="336"/>
            </a:xfrm>
            <a:prstGeom prst="line">
              <a:avLst/>
            </a:prstGeom>
            <a:noFill/>
            <a:ln w="19050">
              <a:solidFill>
                <a:srgbClr val="66FFFF"/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131"/>
          <p:cNvGrpSpPr>
            <a:grpSpLocks/>
          </p:cNvGrpSpPr>
          <p:nvPr/>
        </p:nvGrpSpPr>
        <p:grpSpPr bwMode="auto">
          <a:xfrm>
            <a:off x="2002610" y="1387605"/>
            <a:ext cx="6524625" cy="4918075"/>
            <a:chOff x="856" y="864"/>
            <a:chExt cx="4110" cy="3098"/>
          </a:xfrm>
        </p:grpSpPr>
        <p:grpSp>
          <p:nvGrpSpPr>
            <p:cNvPr id="17" name="Group 1126"/>
            <p:cNvGrpSpPr>
              <a:grpSpLocks/>
            </p:cNvGrpSpPr>
            <p:nvPr/>
          </p:nvGrpSpPr>
          <p:grpSpPr bwMode="auto">
            <a:xfrm>
              <a:off x="856" y="864"/>
              <a:ext cx="4110" cy="3098"/>
              <a:chOff x="856" y="864"/>
              <a:chExt cx="4110" cy="3098"/>
            </a:xfrm>
          </p:grpSpPr>
          <p:grpSp>
            <p:nvGrpSpPr>
              <p:cNvPr id="18" name="Group 1125"/>
              <p:cNvGrpSpPr>
                <a:grpSpLocks/>
              </p:cNvGrpSpPr>
              <p:nvPr/>
            </p:nvGrpSpPr>
            <p:grpSpPr bwMode="auto">
              <a:xfrm>
                <a:off x="856" y="864"/>
                <a:ext cx="4110" cy="3098"/>
                <a:chOff x="856" y="864"/>
                <a:chExt cx="4110" cy="3098"/>
              </a:xfrm>
            </p:grpSpPr>
            <p:grpSp>
              <p:nvGrpSpPr>
                <p:cNvPr id="19" name="Group 1123"/>
                <p:cNvGrpSpPr>
                  <a:grpSpLocks/>
                </p:cNvGrpSpPr>
                <p:nvPr/>
              </p:nvGrpSpPr>
              <p:grpSpPr bwMode="auto">
                <a:xfrm>
                  <a:off x="856" y="864"/>
                  <a:ext cx="4110" cy="3098"/>
                  <a:chOff x="856" y="864"/>
                  <a:chExt cx="4110" cy="3098"/>
                </a:xfrm>
              </p:grpSpPr>
              <p:pic>
                <p:nvPicPr>
                  <p:cNvPr id="4128" name="Picture 108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bright="-6000" contrast="6000"/>
                  </a:blip>
                  <a:srcRect l="9375" t="10001" r="39844" b="28749"/>
                  <a:stretch>
                    <a:fillRect/>
                  </a:stretch>
                </p:blipFill>
                <p:spPr bwMode="auto">
                  <a:xfrm>
                    <a:off x="856" y="864"/>
                    <a:ext cx="4110" cy="3098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37" name="AutoShape 1089"/>
                  <p:cNvSpPr>
                    <a:spLocks/>
                  </p:cNvSpPr>
                  <p:nvPr/>
                </p:nvSpPr>
                <p:spPr bwMode="auto">
                  <a:xfrm rot="5400000">
                    <a:off x="1848" y="908"/>
                    <a:ext cx="144" cy="1056"/>
                  </a:xfrm>
                  <a:prstGeom prst="leftBracket">
                    <a:avLst>
                      <a:gd name="adj" fmla="val 61111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135" name="AutoShape 1092"/>
                  <p:cNvSpPr>
                    <a:spLocks/>
                  </p:cNvSpPr>
                  <p:nvPr/>
                </p:nvSpPr>
                <p:spPr bwMode="auto">
                  <a:xfrm rot="1055956">
                    <a:off x="2445" y="1593"/>
                    <a:ext cx="83" cy="1248"/>
                  </a:xfrm>
                  <a:prstGeom prst="rightBracket">
                    <a:avLst>
                      <a:gd name="adj" fmla="val 125301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4133" name="AutoShape 1095"/>
                  <p:cNvSpPr>
                    <a:spLocks/>
                  </p:cNvSpPr>
                  <p:nvPr/>
                </p:nvSpPr>
                <p:spPr bwMode="auto">
                  <a:xfrm rot="356154">
                    <a:off x="2236" y="2812"/>
                    <a:ext cx="48" cy="720"/>
                  </a:xfrm>
                  <a:prstGeom prst="rightBracket">
                    <a:avLst>
                      <a:gd name="adj" fmla="val 125000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127" name="Line 1097"/>
                <p:cNvSpPr>
                  <a:spLocks noChangeShapeType="1"/>
                </p:cNvSpPr>
                <p:nvPr/>
              </p:nvSpPr>
              <p:spPr bwMode="auto">
                <a:xfrm>
                  <a:off x="1632" y="2832"/>
                  <a:ext cx="598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123" name="AutoShape 1102"/>
              <p:cNvSpPr>
                <a:spLocks/>
              </p:cNvSpPr>
              <p:nvPr/>
            </p:nvSpPr>
            <p:spPr bwMode="auto">
              <a:xfrm>
                <a:off x="2794" y="3034"/>
                <a:ext cx="48" cy="288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17" name="Line 1129"/>
            <p:cNvSpPr>
              <a:spLocks noChangeShapeType="1"/>
            </p:cNvSpPr>
            <p:nvPr/>
          </p:nvSpPr>
          <p:spPr bwMode="auto">
            <a:xfrm flipH="1" flipV="1">
              <a:off x="1536" y="3264"/>
              <a:ext cx="192" cy="480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8" name="Line 1130"/>
            <p:cNvSpPr>
              <a:spLocks noChangeShapeType="1"/>
            </p:cNvSpPr>
            <p:nvPr/>
          </p:nvSpPr>
          <p:spPr bwMode="auto">
            <a:xfrm flipV="1">
              <a:off x="2160" y="3312"/>
              <a:ext cx="192" cy="432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7742237" y="5659395"/>
            <a:ext cx="1129914" cy="89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2639616" y="548681"/>
            <a:ext cx="6840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 smtClean="0">
                <a:solidFill>
                  <a:srgbClr val="FF0000"/>
                </a:solidFill>
              </a:rPr>
              <a:t>QUESTÃO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14</a:t>
            </a:r>
          </a:p>
          <a:p>
            <a:pPr lvl="0" algn="ctr"/>
            <a:r>
              <a:rPr lang="pt-BR" b="1" dirty="0" smtClean="0"/>
              <a:t>Quais são os órgãos genitais femininos internos?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48528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14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1210" y="1724957"/>
            <a:ext cx="7432589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Os </a:t>
            </a:r>
            <a:r>
              <a:rPr lang="pt-BR" sz="1400" u="sng" dirty="0" smtClean="0"/>
              <a:t>órgãos genitais femininos internos </a:t>
            </a:r>
            <a:r>
              <a:rPr lang="pt-BR" sz="1400" dirty="0" smtClean="0"/>
              <a:t>são: a vagina, o útero, as tubas uterinas e os ovários (gônadas).</a:t>
            </a:r>
            <a:endParaRPr lang="pt-BR" sz="1400" dirty="0"/>
          </a:p>
        </p:txBody>
      </p:sp>
      <p:sp>
        <p:nvSpPr>
          <p:cNvPr id="6" name="Elipse 5"/>
          <p:cNvSpPr/>
          <p:nvPr/>
        </p:nvSpPr>
        <p:spPr>
          <a:xfrm>
            <a:off x="2693773" y="4959178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93809" y="4296032"/>
            <a:ext cx="560173" cy="5354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33168" y="6334899"/>
            <a:ext cx="3262183" cy="18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oup 1131"/>
          <p:cNvGrpSpPr>
            <a:grpSpLocks/>
          </p:cNvGrpSpPr>
          <p:nvPr/>
        </p:nvGrpSpPr>
        <p:grpSpPr bwMode="auto">
          <a:xfrm>
            <a:off x="336678" y="3752721"/>
            <a:ext cx="3658673" cy="2771648"/>
            <a:chOff x="856" y="864"/>
            <a:chExt cx="4110" cy="3098"/>
          </a:xfrm>
        </p:grpSpPr>
        <p:grpSp>
          <p:nvGrpSpPr>
            <p:cNvPr id="10" name="Group 1126"/>
            <p:cNvGrpSpPr>
              <a:grpSpLocks/>
            </p:cNvGrpSpPr>
            <p:nvPr/>
          </p:nvGrpSpPr>
          <p:grpSpPr bwMode="auto">
            <a:xfrm>
              <a:off x="856" y="864"/>
              <a:ext cx="4110" cy="3098"/>
              <a:chOff x="856" y="864"/>
              <a:chExt cx="4110" cy="3098"/>
            </a:xfrm>
          </p:grpSpPr>
          <p:grpSp>
            <p:nvGrpSpPr>
              <p:cNvPr id="14" name="Group 1125"/>
              <p:cNvGrpSpPr>
                <a:grpSpLocks/>
              </p:cNvGrpSpPr>
              <p:nvPr/>
            </p:nvGrpSpPr>
            <p:grpSpPr bwMode="auto">
              <a:xfrm>
                <a:off x="856" y="864"/>
                <a:ext cx="4110" cy="3098"/>
                <a:chOff x="856" y="864"/>
                <a:chExt cx="4110" cy="3098"/>
              </a:xfrm>
            </p:grpSpPr>
            <p:grpSp>
              <p:nvGrpSpPr>
                <p:cNvPr id="16" name="Group 1123"/>
                <p:cNvGrpSpPr>
                  <a:grpSpLocks/>
                </p:cNvGrpSpPr>
                <p:nvPr/>
              </p:nvGrpSpPr>
              <p:grpSpPr bwMode="auto">
                <a:xfrm>
                  <a:off x="856" y="864"/>
                  <a:ext cx="4110" cy="3098"/>
                  <a:chOff x="856" y="864"/>
                  <a:chExt cx="4110" cy="3098"/>
                </a:xfrm>
              </p:grpSpPr>
              <p:pic>
                <p:nvPicPr>
                  <p:cNvPr id="18" name="Picture 108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bright="-6000" contrast="6000"/>
                  </a:blip>
                  <a:srcRect l="9375" t="10001" r="39844" b="28749"/>
                  <a:stretch>
                    <a:fillRect/>
                  </a:stretch>
                </p:blipFill>
                <p:spPr bwMode="auto">
                  <a:xfrm>
                    <a:off x="856" y="864"/>
                    <a:ext cx="4110" cy="3098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" name="AutoShape 1089"/>
                  <p:cNvSpPr>
                    <a:spLocks/>
                  </p:cNvSpPr>
                  <p:nvPr/>
                </p:nvSpPr>
                <p:spPr bwMode="auto">
                  <a:xfrm rot="5400000">
                    <a:off x="1848" y="908"/>
                    <a:ext cx="144" cy="1056"/>
                  </a:xfrm>
                  <a:prstGeom prst="leftBracket">
                    <a:avLst>
                      <a:gd name="adj" fmla="val 61111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" name="AutoShape 1092"/>
                  <p:cNvSpPr>
                    <a:spLocks/>
                  </p:cNvSpPr>
                  <p:nvPr/>
                </p:nvSpPr>
                <p:spPr bwMode="auto">
                  <a:xfrm rot="1055956">
                    <a:off x="2445" y="1593"/>
                    <a:ext cx="83" cy="1248"/>
                  </a:xfrm>
                  <a:prstGeom prst="rightBracket">
                    <a:avLst>
                      <a:gd name="adj" fmla="val 125301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1" name="AutoShape 1095"/>
                  <p:cNvSpPr>
                    <a:spLocks/>
                  </p:cNvSpPr>
                  <p:nvPr/>
                </p:nvSpPr>
                <p:spPr bwMode="auto">
                  <a:xfrm rot="356154">
                    <a:off x="2236" y="2812"/>
                    <a:ext cx="48" cy="720"/>
                  </a:xfrm>
                  <a:prstGeom prst="rightBracket">
                    <a:avLst>
                      <a:gd name="adj" fmla="val 125000"/>
                    </a:avLst>
                  </a:prstGeom>
                  <a:noFill/>
                  <a:ln w="190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7" name="Line 1097"/>
                <p:cNvSpPr>
                  <a:spLocks noChangeShapeType="1"/>
                </p:cNvSpPr>
                <p:nvPr/>
              </p:nvSpPr>
              <p:spPr bwMode="auto">
                <a:xfrm>
                  <a:off x="1632" y="2832"/>
                  <a:ext cx="598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5" name="AutoShape 1102"/>
              <p:cNvSpPr>
                <a:spLocks/>
              </p:cNvSpPr>
              <p:nvPr/>
            </p:nvSpPr>
            <p:spPr bwMode="auto">
              <a:xfrm>
                <a:off x="2794" y="3034"/>
                <a:ext cx="48" cy="288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" name="Line 1129"/>
            <p:cNvSpPr>
              <a:spLocks noChangeShapeType="1"/>
            </p:cNvSpPr>
            <p:nvPr/>
          </p:nvSpPr>
          <p:spPr bwMode="auto">
            <a:xfrm flipH="1" flipV="1">
              <a:off x="1536" y="3264"/>
              <a:ext cx="192" cy="480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1130"/>
            <p:cNvSpPr>
              <a:spLocks noChangeShapeType="1"/>
            </p:cNvSpPr>
            <p:nvPr/>
          </p:nvSpPr>
          <p:spPr bwMode="auto">
            <a:xfrm flipV="1">
              <a:off x="2160" y="3312"/>
              <a:ext cx="192" cy="432"/>
            </a:xfrm>
            <a:prstGeom prst="line">
              <a:avLst/>
            </a:prstGeom>
            <a:noFill/>
            <a:ln w="19050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301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91544" y="33265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QUESTÃO 1</a:t>
            </a:r>
            <a:endParaRPr lang="pt-BR" dirty="0">
              <a:solidFill>
                <a:srgbClr val="FF0000"/>
              </a:solidFill>
            </a:endParaRPr>
          </a:p>
          <a:p>
            <a:pPr lvl="0" algn="ctr"/>
            <a:r>
              <a:rPr lang="pt-BR" dirty="0"/>
              <a:t>Observando o desenho abaixo, identifique nas figuras 1 e 2, os respectivos </a:t>
            </a:r>
            <a:r>
              <a:rPr lang="pt-BR" u="sng" dirty="0"/>
              <a:t>planos de secção</a:t>
            </a:r>
            <a:r>
              <a:rPr lang="pt-BR" dirty="0"/>
              <a:t> (identificados pelos números 1 e 2) e os respectivos </a:t>
            </a:r>
            <a:r>
              <a:rPr lang="pt-BR" u="sng" dirty="0"/>
              <a:t>princípios de construção</a:t>
            </a:r>
            <a:r>
              <a:rPr lang="pt-BR" dirty="0"/>
              <a:t> formados (identificados pelas letras A,B,C e D).</a:t>
            </a:r>
          </a:p>
          <a:p>
            <a:pPr algn="ctr"/>
            <a:r>
              <a:rPr lang="pt-BR" dirty="0"/>
              <a:t> </a:t>
            </a:r>
          </a:p>
        </p:txBody>
      </p:sp>
      <p:pic>
        <p:nvPicPr>
          <p:cNvPr id="5" name="Imagem 4" descr="C:\Users\Lab Biol\Desktop\Apresentação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664970"/>
            <a:ext cx="5904655" cy="4644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3" name="Conector de seta reta 2"/>
          <p:cNvCxnSpPr/>
          <p:nvPr/>
        </p:nvCxnSpPr>
        <p:spPr>
          <a:xfrm>
            <a:off x="4407243" y="4258962"/>
            <a:ext cx="6260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 rot="4158972">
            <a:off x="4236041" y="4749581"/>
            <a:ext cx="234834" cy="310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 rot="4158972">
            <a:off x="4430155" y="5394073"/>
            <a:ext cx="232337" cy="29525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8281" y="1565187"/>
            <a:ext cx="4258961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Segoe Print" panose="02000600000000000000" pitchFamily="2" charset="0"/>
              </a:rPr>
              <a:t>Plano de secção – Plano de construção</a:t>
            </a:r>
            <a:endParaRPr lang="pt-BR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1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O número 1 representa o plano de secção </a:t>
            </a:r>
            <a:r>
              <a:rPr lang="pt-BR" sz="1400" u="sng" dirty="0" smtClean="0"/>
              <a:t>coronal ou frontal </a:t>
            </a:r>
            <a:r>
              <a:rPr lang="pt-BR" sz="1400" dirty="0" smtClean="0"/>
              <a:t>e as letras A e B, respectivamente, os </a:t>
            </a:r>
            <a:r>
              <a:rPr lang="pt-BR" sz="1400" u="sng" dirty="0" err="1" smtClean="0"/>
              <a:t>paquímeros</a:t>
            </a:r>
            <a:r>
              <a:rPr lang="pt-BR" sz="1400" u="sng" dirty="0" smtClean="0"/>
              <a:t> anterior </a:t>
            </a:r>
            <a:r>
              <a:rPr lang="pt-BR" sz="1400" dirty="0" smtClean="0"/>
              <a:t>ou ventral e </a:t>
            </a:r>
            <a:r>
              <a:rPr lang="pt-BR" sz="1400" u="sng" dirty="0" smtClean="0"/>
              <a:t>posterior ou dorsal</a:t>
            </a:r>
            <a:r>
              <a:rPr lang="pt-BR" sz="1400" dirty="0" smtClean="0"/>
              <a:t>.</a:t>
            </a:r>
          </a:p>
          <a:p>
            <a:pPr marL="457200" lvl="1" indent="0" algn="just">
              <a:buNone/>
            </a:pPr>
            <a:r>
              <a:rPr lang="pt-BR" sz="1400" dirty="0" smtClean="0"/>
              <a:t>Já o número 2 representa o plano de </a:t>
            </a:r>
            <a:r>
              <a:rPr lang="pt-BR" sz="1400" u="sng" dirty="0" smtClean="0"/>
              <a:t>secção sagital mediano ou mediano </a:t>
            </a:r>
            <a:r>
              <a:rPr lang="pt-BR" sz="1400" dirty="0" smtClean="0"/>
              <a:t>e as letras C e D, respectivamente, os </a:t>
            </a:r>
            <a:r>
              <a:rPr lang="pt-BR" sz="1400" u="sng" dirty="0" err="1" smtClean="0"/>
              <a:t>antímeros</a:t>
            </a:r>
            <a:r>
              <a:rPr lang="pt-BR" sz="1400" u="sng" dirty="0" smtClean="0"/>
              <a:t> direito e esquerdo</a:t>
            </a:r>
            <a:r>
              <a:rPr lang="pt-BR" sz="1400" dirty="0" smtClean="0"/>
              <a:t>.</a:t>
            </a:r>
          </a:p>
          <a:p>
            <a:pPr marL="457200" lvl="1" indent="0" algn="just">
              <a:buNone/>
            </a:pPr>
            <a:r>
              <a:rPr lang="pt-BR" sz="1400" dirty="0" smtClean="0"/>
              <a:t>A seta vermelha de A para B : A é ventral ou anterior em relação a B.</a:t>
            </a:r>
          </a:p>
          <a:p>
            <a:pPr marL="457200" lvl="1" indent="0" algn="just">
              <a:buNone/>
            </a:pPr>
            <a:r>
              <a:rPr lang="pt-BR" sz="1400" dirty="0" smtClean="0"/>
              <a:t>O círculo vermelho é proximal em relação ao círculo azul.</a:t>
            </a:r>
            <a:endParaRPr lang="pt-BR" sz="1400" dirty="0"/>
          </a:p>
        </p:txBody>
      </p:sp>
      <p:pic>
        <p:nvPicPr>
          <p:cNvPr id="4" name="Imagem 3" descr="C:\Users\Lab Biol\Desktop\Apresentação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5" y="172995"/>
            <a:ext cx="3278660" cy="2858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01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0" y="162617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QUESTÃO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No </a:t>
            </a:r>
            <a:r>
              <a:rPr lang="pt-BR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desenho abaixo, identificar </a:t>
            </a:r>
            <a:r>
              <a:rPr lang="pt-BR" sz="16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os termos de posi</a:t>
            </a:r>
            <a:r>
              <a:rPr lang="pt-BR" sz="1600" dirty="0">
                <a:solidFill>
                  <a:srgbClr val="FF0000"/>
                </a:solidFill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pt-BR" sz="16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ão e rela</a:t>
            </a:r>
            <a:r>
              <a:rPr lang="pt-BR" sz="1600" dirty="0">
                <a:solidFill>
                  <a:srgbClr val="FF0000"/>
                </a:solidFill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pt-BR" sz="16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ão </a:t>
            </a:r>
            <a:r>
              <a:rPr lang="pt-BR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do corpo humano, comparando os n</a:t>
            </a:r>
            <a:r>
              <a:rPr lang="pt-BR" sz="1600" dirty="0"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lang="pt-BR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meros: 1 e 2 e as letras A e B.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Imagem 3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060" y="1086500"/>
            <a:ext cx="7214030" cy="5414335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52601" y="3882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rot="16200000" flipH="1">
            <a:off x="5310182" y="1857364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167306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07969" y="1052736"/>
            <a:ext cx="32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559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2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dirty="0" smtClean="0"/>
              <a:t>O número 1 é uma estrutura proximal em relação a 2 (essa é distal).</a:t>
            </a:r>
          </a:p>
          <a:p>
            <a:pPr marL="457200" lvl="1" indent="0" algn="just">
              <a:buNone/>
            </a:pPr>
            <a:r>
              <a:rPr lang="pt-BR" sz="1400" dirty="0" smtClean="0"/>
              <a:t>A letra A é lateral em relação à letra B ou a letra B é medial em relação à A. A letra D é uma estrutura intermédia (entre uma lateral e uma medial).</a:t>
            </a:r>
          </a:p>
          <a:p>
            <a:pPr marL="457200" lvl="1" indent="0" algn="just">
              <a:buNone/>
            </a:pPr>
            <a:r>
              <a:rPr lang="pt-BR" sz="1400" dirty="0" smtClean="0"/>
              <a:t> A letra E é cranial ou superior em relação à letra B, ou a letra B é inferior ou caudal ou </a:t>
            </a:r>
            <a:r>
              <a:rPr lang="pt-BR" sz="1400" dirty="0" err="1" smtClean="0"/>
              <a:t>podálica</a:t>
            </a:r>
            <a:r>
              <a:rPr lang="pt-BR" sz="1400" dirty="0" smtClean="0"/>
              <a:t> em relação à letra E.</a:t>
            </a:r>
            <a:endParaRPr lang="pt-BR" sz="1400" dirty="0"/>
          </a:p>
        </p:txBody>
      </p:sp>
      <p:pic>
        <p:nvPicPr>
          <p:cNvPr id="5" name="Imagem 3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950" y="365125"/>
            <a:ext cx="4194424" cy="314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2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09785" y="194475"/>
            <a:ext cx="87153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QUESTÃO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Defina 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varia</a:t>
            </a:r>
            <a:r>
              <a:rPr lang="pt-BR" sz="1600" b="1" dirty="0">
                <a:solidFill>
                  <a:srgbClr val="FF0000"/>
                </a:solidFill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pt-BR" sz="16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ão anatômica </a:t>
            </a:r>
            <a:r>
              <a:rPr lang="pt-BR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e cite dois exemplos.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52601" y="3320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Resultado de imagem para exemplos de variações anatomic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7" y="1005947"/>
            <a:ext cx="3857652" cy="275719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7177" name="Picture 9" descr="Resultado de imagem para exemplos de variações anatom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70" y="4000505"/>
            <a:ext cx="2557466" cy="2758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179" name="AutoShape 11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1" name="AutoShape 13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3" name="AutoShape 15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5" name="AutoShape 17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7" name="AutoShape 19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9" name="AutoShape 21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91" name="Picture 23" descr="Resultado de imagem para exemplos de variações anatomic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0229" y="2210585"/>
            <a:ext cx="2928958" cy="357983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CaixaDeTexto 1"/>
          <p:cNvSpPr txBox="1"/>
          <p:nvPr/>
        </p:nvSpPr>
        <p:spPr>
          <a:xfrm>
            <a:off x="2273643" y="5931243"/>
            <a:ext cx="25372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Anomalia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112476" y="3320534"/>
            <a:ext cx="4324865" cy="51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4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Questão 3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Resposta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6324" y="1825625"/>
            <a:ext cx="8017476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1400" u="sng" dirty="0" smtClean="0"/>
              <a:t>Variação anatômica </a:t>
            </a:r>
            <a:r>
              <a:rPr lang="pt-BR" sz="1400" dirty="0" smtClean="0"/>
              <a:t>ocorre quando há uma modificação na forma da estrutura anatômica mas sem interferência na sua função. Os exemplos dados são: 1) na passagem no nervo ciático abaixo do músculo piriforme em 84% dos indivíduos (isso é o normal) e em 11% parte desse nervo atravessa as fibras do músculo piriforme (variação anatômica); 2) As variações na posição do apêndice vermiforme. A posição </a:t>
            </a:r>
            <a:r>
              <a:rPr lang="pt-BR" sz="1400" dirty="0" err="1" smtClean="0"/>
              <a:t>retrocecal</a:t>
            </a:r>
            <a:r>
              <a:rPr lang="pt-BR" sz="1400" dirty="0" smtClean="0"/>
              <a:t> (ver imagem) é a normal (mais comum) em cerca de 65% dos indivíduos e as outras posições são as variações na posição do apêndice vermiforme.</a:t>
            </a:r>
          </a:p>
          <a:p>
            <a:pPr marL="457200" lvl="1" indent="0" algn="just">
              <a:buNone/>
            </a:pPr>
            <a:r>
              <a:rPr lang="pt-BR" sz="1400" dirty="0" smtClean="0"/>
              <a:t>Já na </a:t>
            </a:r>
            <a:r>
              <a:rPr lang="pt-BR" sz="1400" u="sng" dirty="0" smtClean="0"/>
              <a:t>anomalia</a:t>
            </a:r>
            <a:r>
              <a:rPr lang="pt-BR" sz="1400" dirty="0" smtClean="0"/>
              <a:t>, como no caso exemplificado, a fenda palatina associada ao lábio leporino, ocorre uma modificação na forma da estrutura anatômica mas com comprometimento da sua função (correção cirúrgica necessária).</a:t>
            </a:r>
            <a:endParaRPr lang="pt-BR" sz="14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91" y="138862"/>
            <a:ext cx="3404683" cy="337352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65094" y="939114"/>
            <a:ext cx="856398" cy="2494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5093" y="939114"/>
            <a:ext cx="9223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RETROCECAL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721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1381</Words>
  <Application>Microsoft Office PowerPoint</Application>
  <PresentationFormat>Widescreen</PresentationFormat>
  <Paragraphs>118</Paragraphs>
  <Slides>33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Segoe Print</vt:lpstr>
      <vt:lpstr>Tema do Office</vt:lpstr>
      <vt:lpstr>Apresentação do PowerPoint</vt:lpstr>
      <vt:lpstr>Revisão Comentada</vt:lpstr>
      <vt:lpstr>Revisão Comentada</vt:lpstr>
      <vt:lpstr>Apresentação do PowerPoint</vt:lpstr>
      <vt:lpstr>Questão 1 Resposta</vt:lpstr>
      <vt:lpstr>Apresentação do PowerPoint</vt:lpstr>
      <vt:lpstr>Questão 2 Resposta</vt:lpstr>
      <vt:lpstr>Apresentação do PowerPoint</vt:lpstr>
      <vt:lpstr>Questão 3 Resposta</vt:lpstr>
      <vt:lpstr>Revisão Comentada</vt:lpstr>
      <vt:lpstr>Apresentação do PowerPoint</vt:lpstr>
      <vt:lpstr>Questão 4 Resposta</vt:lpstr>
      <vt:lpstr>QUESTÃO 5  A cápsula articular é composta pelas membranas fibrosa e sinovial. Nas frases abaixo, é correto afirmar sobre membrana sinovial, EXCETO:</vt:lpstr>
      <vt:lpstr>Questão 5 Resposta</vt:lpstr>
      <vt:lpstr>Apresentação do PowerPoint</vt:lpstr>
      <vt:lpstr>Questão 6 Resposta</vt:lpstr>
      <vt:lpstr>        QUESTÃO 7 Os músculos podem ser classificados em diversos tipos de acordo com seu aspecto. Qual o tipo do músculo apontado na imagem?          </vt:lpstr>
      <vt:lpstr>Questão 7 Resposta</vt:lpstr>
      <vt:lpstr>Revisão Comentada</vt:lpstr>
      <vt:lpstr>Apresentação do PowerPoint</vt:lpstr>
      <vt:lpstr>Questão 8 Resposta</vt:lpstr>
      <vt:lpstr>Apresentação do PowerPoint</vt:lpstr>
      <vt:lpstr>Questão 9 Resposta</vt:lpstr>
      <vt:lpstr>Apresentação do PowerPoint</vt:lpstr>
      <vt:lpstr>Questão 10 Resposta</vt:lpstr>
      <vt:lpstr>Apresentação do PowerPoint</vt:lpstr>
      <vt:lpstr>Questão 11 Resposta</vt:lpstr>
      <vt:lpstr>Apresentação do PowerPoint</vt:lpstr>
      <vt:lpstr>Questão 12 Resposta</vt:lpstr>
      <vt:lpstr>Apresentação do PowerPoint</vt:lpstr>
      <vt:lpstr>Questão 13 Resposta</vt:lpstr>
      <vt:lpstr>Apresentação do PowerPoint</vt:lpstr>
      <vt:lpstr>Questão 14 Resposta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Tirapelli</dc:creator>
  <cp:lastModifiedBy>Tirapelli</cp:lastModifiedBy>
  <cp:revision>34</cp:revision>
  <dcterms:created xsi:type="dcterms:W3CDTF">2020-04-29T02:40:11Z</dcterms:created>
  <dcterms:modified xsi:type="dcterms:W3CDTF">2020-05-01T15:14:01Z</dcterms:modified>
</cp:coreProperties>
</file>