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EE5B3-5D1D-48D7-80C7-2BBB02BC9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BFAF9B-DDCF-4ABB-B4D9-C364200F8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7F3ADC-C658-49AC-92F7-79C7443A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44D26D-3924-4403-90AD-35E2FE24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B2A9EA-4CD8-4D98-8537-EE785073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84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397C0-90CA-4392-A032-4EAE9CAB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CDBC83-2FAB-46F0-8477-B7039D642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F8883E-4AF4-4375-B23B-63263C6BF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3CC689-6266-4B09-9015-BC32E4014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B29884-8D44-4908-8AB0-E51B0921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58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A65F4A-FF63-4135-AD37-B64EBCF89A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F84406F-ADAD-4370-86E4-5ABDA90FA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B5AF5F-963B-4307-A97A-275F67514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624E35-3B67-45E6-B53E-3F72F6AE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B883D1-A87F-46E5-97B3-0AA8EEEE4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04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E5FBB-CA97-4032-952B-51B949BF2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47CD01-E0DD-4610-A64C-56CD268C9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A7BD92-0E05-47D1-8B25-5840ACE9C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38CCB7-9C16-4DC1-9C9D-0A9CE1B1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8895D6-FE02-41EA-84DB-8CC6CCBD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74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1C3B2-01F5-48C2-AAAF-748B710C5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1F30733-AA9C-4DD8-A870-93DAEC4DA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834072-3051-494A-867E-87AE612A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73C6AA-9015-4D7A-8FBD-ECA621EE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35C068-082D-4C68-98C2-BCA1FDE1F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09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A8701-BA52-4E3E-BC22-D39BD1A2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190929-BAF1-4493-A2CA-A31172259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814404-6832-433F-A9BD-EF30ED34E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A3A2D44-E2AA-41C2-A039-A9FE39A31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F7B02C-EFD8-4E0D-88B6-E58F06DA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FEC109-4B40-41A4-9FAA-1D4C40DD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61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71C34-3A44-4F36-BF52-35710785A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FC4BDF-B35F-4066-BAFD-0E65CB8EA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FBD1F91-F9A7-4F0A-A35F-4BA01ABAC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4AEB316-C375-4B5A-B9C0-CB6BFE6A9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7DF21A6-1721-4B01-B125-46ED4E1616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1DACBD-E77B-42CD-939A-4D0B5D13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FA413A7-289B-4D2D-881D-42B375AF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E780B1F-C037-403C-8F0A-4E40032DA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38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882A1-3B75-4474-B898-E63221520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0F0D315-D5ED-4EC4-A115-E69E5802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DB9EDB4-D78E-45AF-96AE-A5D7D8E1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85666AE-8E95-4782-A026-367E8B8AA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8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CE90C7A-3304-4261-B445-13B250417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7E2DF5D-4D75-4B38-B489-DCB43CA27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AD5C949-3CBC-4743-BE5D-033B279B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1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1367D-4F58-4893-893D-E080000D3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F9F10D-B732-4F02-AC51-6DE89868C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E7970AC-AC3D-412B-9519-40FE7F937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C27348C-BE80-49AD-8205-846CE525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7DE1D2-AE49-44A5-98FA-3293437B5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553CA5-8C20-496A-A59F-2D557AC6A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39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43A82-BEF1-4DDD-B21A-9ECE5F052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9D7338F-3A1B-4793-8BA2-66BE5E84A7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F14187F-C421-4658-9AD7-411C72C09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C47FEB-FB3A-406A-8090-B767D203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35B36B-E57F-4AEE-B934-DA66330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42BCBD1-6C16-4E6C-8BB3-8CF0CC3A7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63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A65C41-6BC4-4E4F-877B-C7824AD9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D30DE6-DE2D-43C0-A6C3-67657FA91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BFCACD-2534-4A29-ACD3-FFD19B4E5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93318-E340-4D78-B34D-46B369806BC6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047C1C-ADD9-48CB-9613-147A39CD8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465A64-862C-4DCD-8E52-708DC43063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83322-F5E5-484C-9426-2200B2647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3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vassarstats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99A22-8859-4032-9625-8EAF2084AD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Análise e apresentação dos dados</a:t>
            </a:r>
          </a:p>
        </p:txBody>
      </p:sp>
    </p:spTree>
    <p:extLst>
      <p:ext uri="{BB962C8B-B14F-4D97-AF65-F5344CB8AC3E}">
        <p14:creationId xmlns:p14="http://schemas.microsoft.com/office/powerpoint/2010/main" val="175294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83A80B-C9D1-4D7F-BE52-8742B5F87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t-BR" dirty="0"/>
              <a:t>Abrir planilha do Excel </a:t>
            </a:r>
          </a:p>
          <a:p>
            <a:pPr marL="514350" indent="-514350">
              <a:buAutoNum type="arabicPeriod"/>
            </a:pPr>
            <a:r>
              <a:rPr lang="pt-BR" dirty="0"/>
              <a:t>Abrir navegador de internet e acessar: </a:t>
            </a:r>
            <a:r>
              <a:rPr lang="pt-BR" dirty="0">
                <a:hlinkClick r:id="rId2"/>
              </a:rPr>
              <a:t>http://vassarstats.net/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644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2C1EC-DDEC-455F-A6AE-627F57E82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 planilha de Excel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8132F0-DA72-42AB-907E-3AC06DB0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t-BR" dirty="0"/>
              <a:t>Calcular a soma dos 10 saltos para cada indivíduo</a:t>
            </a:r>
          </a:p>
          <a:p>
            <a:pPr marL="514350" indent="-514350">
              <a:buAutoNum type="arabicPeriod"/>
            </a:pPr>
            <a:r>
              <a:rPr lang="pt-BR" dirty="0"/>
              <a:t>Calcular a média e Desvio Padrão de todas as variáveis</a:t>
            </a:r>
          </a:p>
        </p:txBody>
      </p:sp>
    </p:spTree>
    <p:extLst>
      <p:ext uri="{BB962C8B-B14F-4D97-AF65-F5344CB8AC3E}">
        <p14:creationId xmlns:p14="http://schemas.microsoft.com/office/powerpoint/2010/main" val="124953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41CDAB-45DF-455C-BEA7-BF784DA2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 Word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20D588-8377-48FC-81E4-01758B0FC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t-BR" dirty="0"/>
              <a:t>Preparar tabela com as características gerais dos participantes</a:t>
            </a:r>
          </a:p>
          <a:p>
            <a:pPr marL="971550" lvl="1" indent="-514350">
              <a:buAutoNum type="arabicPeriod"/>
            </a:pPr>
            <a:r>
              <a:rPr lang="pt-BR" dirty="0" err="1"/>
              <a:t>média±DP</a:t>
            </a:r>
            <a:r>
              <a:rPr lang="pt-BR" dirty="0"/>
              <a:t> para: sexo, idade, peso, estatura, tempo de exercício</a:t>
            </a:r>
          </a:p>
        </p:txBody>
      </p:sp>
    </p:spTree>
    <p:extLst>
      <p:ext uri="{BB962C8B-B14F-4D97-AF65-F5344CB8AC3E}">
        <p14:creationId xmlns:p14="http://schemas.microsoft.com/office/powerpoint/2010/main" val="310001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01050-7D49-4B0C-9BAB-4D0C395C2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 Excel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3497AB-356D-4479-9AA1-24D5B331F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t-BR" dirty="0"/>
              <a:t>Preparar gráfico de linha mostrando os 10 saltos, separando-os por condição (</a:t>
            </a:r>
            <a:r>
              <a:rPr lang="pt-BR" dirty="0" err="1"/>
              <a:t>média±DP</a:t>
            </a:r>
            <a:r>
              <a:rPr lang="pt-BR" dirty="0"/>
              <a:t>)</a:t>
            </a:r>
          </a:p>
          <a:p>
            <a:pPr marL="514350" indent="-514350">
              <a:buAutoNum type="arabicPeriod"/>
            </a:pPr>
            <a:r>
              <a:rPr lang="pt-BR" dirty="0"/>
              <a:t>Preparar gráfico de barras mostrando </a:t>
            </a:r>
            <a:r>
              <a:rPr lang="pt-BR" dirty="0" err="1"/>
              <a:t>média±DP</a:t>
            </a:r>
            <a:r>
              <a:rPr lang="pt-BR" dirty="0"/>
              <a:t> da soma dos 10 saltos, separando-os por condição</a:t>
            </a:r>
          </a:p>
          <a:p>
            <a:pPr marL="514350" indent="-514350">
              <a:buAutoNum type="arabicPeriod"/>
            </a:pPr>
            <a:r>
              <a:rPr lang="pt-BR" dirty="0"/>
              <a:t>Preparar gráfico de dispersão (</a:t>
            </a:r>
            <a:r>
              <a:rPr lang="pt-BR" dirty="0" err="1"/>
              <a:t>scatter</a:t>
            </a:r>
            <a:r>
              <a:rPr lang="pt-BR" dirty="0"/>
              <a:t> </a:t>
            </a:r>
            <a:r>
              <a:rPr lang="pt-BR" dirty="0" err="1"/>
              <a:t>plot</a:t>
            </a:r>
            <a:r>
              <a:rPr lang="pt-BR" dirty="0"/>
              <a:t>) correlacionando: peso corporal vs. soma de todos os 20 saltos</a:t>
            </a:r>
          </a:p>
        </p:txBody>
      </p:sp>
    </p:spTree>
    <p:extLst>
      <p:ext uri="{BB962C8B-B14F-4D97-AF65-F5344CB8AC3E}">
        <p14:creationId xmlns:p14="http://schemas.microsoft.com/office/powerpoint/2010/main" val="335502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CACA6-D4B6-4B67-8177-960413B1D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 VassarStats.net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E134B1-5DF8-4547-AE89-059C28623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t-BR" dirty="0"/>
              <a:t>Rodar teste T para amostras dependentes (pareado) comparando a soma dos 10 saltos nas condições COM vs. SEM aquecimento (anotar valor p)</a:t>
            </a:r>
          </a:p>
          <a:p>
            <a:pPr marL="514350" indent="-514350">
              <a:buAutoNum type="arabicPeriod"/>
            </a:pPr>
            <a:endParaRPr lang="pt-BR" dirty="0"/>
          </a:p>
          <a:p>
            <a:pPr marL="514350" indent="-514350">
              <a:buAutoNum type="arabicPeriod"/>
            </a:pPr>
            <a:r>
              <a:rPr lang="pt-BR" dirty="0"/>
              <a:t>Rodar correlação linear cruzando peso corporal vs. soma dos 20 saltos (anotar valor de r e de p)</a:t>
            </a:r>
          </a:p>
        </p:txBody>
      </p:sp>
    </p:spTree>
    <p:extLst>
      <p:ext uri="{BB962C8B-B14F-4D97-AF65-F5344CB8AC3E}">
        <p14:creationId xmlns:p14="http://schemas.microsoft.com/office/powerpoint/2010/main" val="4294801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pearson r interpretation">
            <a:extLst>
              <a:ext uri="{FF2B5EF4-FFF2-40B4-BE49-F238E27FC236}">
                <a16:creationId xmlns:a16="http://schemas.microsoft.com/office/drawing/2014/main" id="{BC120B82-6BBC-40E9-94F4-119CC3E17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875" y="466314"/>
            <a:ext cx="7892249" cy="59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545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179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Análise e apresentação dos dados</vt:lpstr>
      <vt:lpstr>Apresentação do PowerPoint</vt:lpstr>
      <vt:lpstr>Na planilha de Excel</vt:lpstr>
      <vt:lpstr>No Word</vt:lpstr>
      <vt:lpstr>No Excel</vt:lpstr>
      <vt:lpstr>No VassarStats.net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e apresentação dos dados</dc:title>
  <dc:creator>Guilherme Artioli</dc:creator>
  <cp:lastModifiedBy>Guilherme Artioli</cp:lastModifiedBy>
  <cp:revision>3</cp:revision>
  <dcterms:created xsi:type="dcterms:W3CDTF">2019-06-12T12:07:07Z</dcterms:created>
  <dcterms:modified xsi:type="dcterms:W3CDTF">2019-06-12T12:24:16Z</dcterms:modified>
</cp:coreProperties>
</file>