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F918-C798-49CB-95A6-C546E542BE57}" type="datetimeFigureOut">
              <a:rPr lang="pt-BR" smtClean="0"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130E-BECD-4849-B2C6-409D644909B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olocaçã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54" y="2023549"/>
            <a:ext cx="8326450" cy="255958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714744" y="4786322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SANTOS, Gabriela dos. Projeto de doutorado apresentado ao programa de Estudos da Tradução. 2017. </a:t>
            </a:r>
            <a:r>
              <a:rPr lang="pt-BR" dirty="0" err="1" smtClean="0"/>
              <a:t>Mimeo</a:t>
            </a:r>
            <a:r>
              <a:rPr lang="pt-BR" smtClean="0"/>
              <a:t>.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20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HELOÍSA</dc:creator>
  <cp:lastModifiedBy>HELOÍSA</cp:lastModifiedBy>
  <cp:revision>1</cp:revision>
  <dcterms:created xsi:type="dcterms:W3CDTF">2017-10-07T16:45:44Z</dcterms:created>
  <dcterms:modified xsi:type="dcterms:W3CDTF">2017-10-08T04:07:30Z</dcterms:modified>
</cp:coreProperties>
</file>