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289" r:id="rId1"/>
  </p:sldMasterIdLst>
  <p:notesMasterIdLst>
    <p:notesMasterId r:id="rId26"/>
  </p:notesMasterIdLst>
  <p:sldIdLst>
    <p:sldId id="256" r:id="rId2"/>
    <p:sldId id="294" r:id="rId3"/>
    <p:sldId id="369" r:id="rId4"/>
    <p:sldId id="368" r:id="rId5"/>
    <p:sldId id="309" r:id="rId6"/>
    <p:sldId id="310" r:id="rId7"/>
    <p:sldId id="290" r:id="rId8"/>
    <p:sldId id="291" r:id="rId9"/>
    <p:sldId id="311" r:id="rId10"/>
    <p:sldId id="315" r:id="rId11"/>
    <p:sldId id="288" r:id="rId12"/>
    <p:sldId id="293" r:id="rId13"/>
    <p:sldId id="295" r:id="rId14"/>
    <p:sldId id="296" r:id="rId15"/>
    <p:sldId id="298" r:id="rId16"/>
    <p:sldId id="299" r:id="rId17"/>
    <p:sldId id="300" r:id="rId18"/>
    <p:sldId id="303" r:id="rId19"/>
    <p:sldId id="302" r:id="rId20"/>
    <p:sldId id="301" r:id="rId21"/>
    <p:sldId id="304" r:id="rId22"/>
    <p:sldId id="305" r:id="rId23"/>
    <p:sldId id="306" r:id="rId24"/>
    <p:sldId id="307" r:id="rId25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93D81CF-94F2-401A-BA57-92F5A7B2D0C5}" styleName="Estilo Mé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/>
    <p:restoredTop sz="94692"/>
  </p:normalViewPr>
  <p:slideViewPr>
    <p:cSldViewPr>
      <p:cViewPr varScale="1">
        <p:scale>
          <a:sx n="114" d="100"/>
          <a:sy n="114" d="100"/>
        </p:scale>
        <p:origin x="166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DB58C7-1A7A-4C51-AC51-9C02F080C20B}" type="doc">
      <dgm:prSet loTypeId="urn:microsoft.com/office/officeart/2005/8/layout/arrow3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269F6BF3-1493-4870-AA2F-5F804417AA03}">
      <dgm:prSet phldrT="[Texto]"/>
      <dgm:spPr/>
      <dgm:t>
        <a:bodyPr/>
        <a:lstStyle/>
        <a:p>
          <a:r>
            <a:rPr lang="pt-BR" dirty="0"/>
            <a:t>Garantias</a:t>
          </a:r>
        </a:p>
        <a:p>
          <a:r>
            <a:rPr lang="pt-BR" dirty="0"/>
            <a:t>Individuais</a:t>
          </a:r>
        </a:p>
      </dgm:t>
    </dgm:pt>
    <dgm:pt modelId="{0D0A6F0A-41B2-464C-9FC6-24528D165669}" type="parTrans" cxnId="{B0DA718F-B3AC-4EFB-8914-22C338A9A844}">
      <dgm:prSet/>
      <dgm:spPr/>
      <dgm:t>
        <a:bodyPr/>
        <a:lstStyle/>
        <a:p>
          <a:endParaRPr lang="pt-BR"/>
        </a:p>
      </dgm:t>
    </dgm:pt>
    <dgm:pt modelId="{BF02E21E-4933-4181-87DA-97F937ED1E84}" type="sibTrans" cxnId="{B0DA718F-B3AC-4EFB-8914-22C338A9A844}">
      <dgm:prSet/>
      <dgm:spPr/>
      <dgm:t>
        <a:bodyPr/>
        <a:lstStyle/>
        <a:p>
          <a:endParaRPr lang="pt-BR"/>
        </a:p>
      </dgm:t>
    </dgm:pt>
    <dgm:pt modelId="{5A2BDFEB-2150-4CBF-9E97-B77C3AC1ECF0}">
      <dgm:prSet phldrT="[Texto]"/>
      <dgm:spPr/>
      <dgm:t>
        <a:bodyPr/>
        <a:lstStyle/>
        <a:p>
          <a:r>
            <a:rPr lang="pt-BR" dirty="0"/>
            <a:t>Proteção Social</a:t>
          </a:r>
        </a:p>
      </dgm:t>
    </dgm:pt>
    <dgm:pt modelId="{C10399C6-0957-43AC-A71A-C5D5F12BBE8C}" type="parTrans" cxnId="{119EE34E-2D8A-4B18-86EB-99F4D0DA0E65}">
      <dgm:prSet/>
      <dgm:spPr/>
      <dgm:t>
        <a:bodyPr/>
        <a:lstStyle/>
        <a:p>
          <a:endParaRPr lang="pt-BR"/>
        </a:p>
      </dgm:t>
    </dgm:pt>
    <dgm:pt modelId="{CA9A2E5C-E93E-429E-8DD7-7E70797E267B}" type="sibTrans" cxnId="{119EE34E-2D8A-4B18-86EB-99F4D0DA0E65}">
      <dgm:prSet/>
      <dgm:spPr/>
      <dgm:t>
        <a:bodyPr/>
        <a:lstStyle/>
        <a:p>
          <a:endParaRPr lang="pt-BR"/>
        </a:p>
      </dgm:t>
    </dgm:pt>
    <dgm:pt modelId="{4A8583FE-5C79-4235-89F9-4FB7C4004834}" type="pres">
      <dgm:prSet presAssocID="{97DB58C7-1A7A-4C51-AC51-9C02F080C20B}" presName="compositeShape" presStyleCnt="0">
        <dgm:presLayoutVars>
          <dgm:chMax val="2"/>
          <dgm:dir/>
          <dgm:resizeHandles val="exact"/>
        </dgm:presLayoutVars>
      </dgm:prSet>
      <dgm:spPr/>
    </dgm:pt>
    <dgm:pt modelId="{33F86C06-4C3F-45AB-9921-A58E91DE5F5A}" type="pres">
      <dgm:prSet presAssocID="{97DB58C7-1A7A-4C51-AC51-9C02F080C20B}" presName="divider" presStyleLbl="fgShp" presStyleIdx="0" presStyleCnt="1"/>
      <dgm:spPr/>
    </dgm:pt>
    <dgm:pt modelId="{BAD6439E-CD73-4A34-981E-58479286E59F}" type="pres">
      <dgm:prSet presAssocID="{269F6BF3-1493-4870-AA2F-5F804417AA03}" presName="downArrow" presStyleLbl="node1" presStyleIdx="0" presStyleCnt="2"/>
      <dgm:spPr/>
    </dgm:pt>
    <dgm:pt modelId="{9261C2AD-79E5-4693-90E1-4824F5A2AEEA}" type="pres">
      <dgm:prSet presAssocID="{269F6BF3-1493-4870-AA2F-5F804417AA03}" presName="downArrowText" presStyleLbl="revTx" presStyleIdx="0" presStyleCnt="2">
        <dgm:presLayoutVars>
          <dgm:bulletEnabled val="1"/>
        </dgm:presLayoutVars>
      </dgm:prSet>
      <dgm:spPr/>
    </dgm:pt>
    <dgm:pt modelId="{17121789-F696-4DB2-9FC8-502945A9B64C}" type="pres">
      <dgm:prSet presAssocID="{5A2BDFEB-2150-4CBF-9E97-B77C3AC1ECF0}" presName="upArrow" presStyleLbl="node1" presStyleIdx="1" presStyleCnt="2"/>
      <dgm:spPr/>
    </dgm:pt>
    <dgm:pt modelId="{176AF03A-BDDF-4244-9F95-C3964175D9D4}" type="pres">
      <dgm:prSet presAssocID="{5A2BDFEB-2150-4CBF-9E97-B77C3AC1ECF0}" presName="upArrowText" presStyleLbl="revTx" presStyleIdx="1" presStyleCnt="2">
        <dgm:presLayoutVars>
          <dgm:bulletEnabled val="1"/>
        </dgm:presLayoutVars>
      </dgm:prSet>
      <dgm:spPr/>
    </dgm:pt>
  </dgm:ptLst>
  <dgm:cxnLst>
    <dgm:cxn modelId="{BDA2563E-F642-4166-88B2-4566354B3FD0}" type="presOf" srcId="{5A2BDFEB-2150-4CBF-9E97-B77C3AC1ECF0}" destId="{176AF03A-BDDF-4244-9F95-C3964175D9D4}" srcOrd="0" destOrd="0" presId="urn:microsoft.com/office/officeart/2005/8/layout/arrow3"/>
    <dgm:cxn modelId="{119EE34E-2D8A-4B18-86EB-99F4D0DA0E65}" srcId="{97DB58C7-1A7A-4C51-AC51-9C02F080C20B}" destId="{5A2BDFEB-2150-4CBF-9E97-B77C3AC1ECF0}" srcOrd="1" destOrd="0" parTransId="{C10399C6-0957-43AC-A71A-C5D5F12BBE8C}" sibTransId="{CA9A2E5C-E93E-429E-8DD7-7E70797E267B}"/>
    <dgm:cxn modelId="{1B8CB952-2A19-44F6-92DF-771F3C2C182B}" type="presOf" srcId="{97DB58C7-1A7A-4C51-AC51-9C02F080C20B}" destId="{4A8583FE-5C79-4235-89F9-4FB7C4004834}" srcOrd="0" destOrd="0" presId="urn:microsoft.com/office/officeart/2005/8/layout/arrow3"/>
    <dgm:cxn modelId="{B0DA718F-B3AC-4EFB-8914-22C338A9A844}" srcId="{97DB58C7-1A7A-4C51-AC51-9C02F080C20B}" destId="{269F6BF3-1493-4870-AA2F-5F804417AA03}" srcOrd="0" destOrd="0" parTransId="{0D0A6F0A-41B2-464C-9FC6-24528D165669}" sibTransId="{BF02E21E-4933-4181-87DA-97F937ED1E84}"/>
    <dgm:cxn modelId="{005E36DB-B8CC-40AB-9EDA-F20D552F2CE9}" type="presOf" srcId="{269F6BF3-1493-4870-AA2F-5F804417AA03}" destId="{9261C2AD-79E5-4693-90E1-4824F5A2AEEA}" srcOrd="0" destOrd="0" presId="urn:microsoft.com/office/officeart/2005/8/layout/arrow3"/>
    <dgm:cxn modelId="{4A35D3AC-92CC-45CE-B711-70E7D0E50C95}" type="presParOf" srcId="{4A8583FE-5C79-4235-89F9-4FB7C4004834}" destId="{33F86C06-4C3F-45AB-9921-A58E91DE5F5A}" srcOrd="0" destOrd="0" presId="urn:microsoft.com/office/officeart/2005/8/layout/arrow3"/>
    <dgm:cxn modelId="{E8E80419-C512-4A4F-9843-B429527D06A7}" type="presParOf" srcId="{4A8583FE-5C79-4235-89F9-4FB7C4004834}" destId="{BAD6439E-CD73-4A34-981E-58479286E59F}" srcOrd="1" destOrd="0" presId="urn:microsoft.com/office/officeart/2005/8/layout/arrow3"/>
    <dgm:cxn modelId="{72411545-5F6B-46B6-AD7E-4E89F00F5D7A}" type="presParOf" srcId="{4A8583FE-5C79-4235-89F9-4FB7C4004834}" destId="{9261C2AD-79E5-4693-90E1-4824F5A2AEEA}" srcOrd="2" destOrd="0" presId="urn:microsoft.com/office/officeart/2005/8/layout/arrow3"/>
    <dgm:cxn modelId="{37E9D08E-CD25-49D6-810F-D47A8C54644C}" type="presParOf" srcId="{4A8583FE-5C79-4235-89F9-4FB7C4004834}" destId="{17121789-F696-4DB2-9FC8-502945A9B64C}" srcOrd="3" destOrd="0" presId="urn:microsoft.com/office/officeart/2005/8/layout/arrow3"/>
    <dgm:cxn modelId="{B3F5CF39-5064-4D5F-A97C-97C939AC8A53}" type="presParOf" srcId="{4A8583FE-5C79-4235-89F9-4FB7C4004834}" destId="{176AF03A-BDDF-4244-9F95-C3964175D9D4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D75EFA-B734-4A1B-BD0D-BF6BDAD69D4A}" type="doc">
      <dgm:prSet loTypeId="urn:microsoft.com/office/officeart/2005/8/layout/gear1" loCatId="relationship" qsTypeId="urn:microsoft.com/office/officeart/2005/8/quickstyle/3d3" qsCatId="3D" csTypeId="urn:microsoft.com/office/officeart/2005/8/colors/accent5_3" csCatId="accent5" phldr="1"/>
      <dgm:spPr/>
    </dgm:pt>
    <dgm:pt modelId="{1192E1FA-EA74-4E5F-8325-399ED905778D}">
      <dgm:prSet phldrT="[Texto]" custT="1"/>
      <dgm:spPr/>
      <dgm:t>
        <a:bodyPr/>
        <a:lstStyle/>
        <a:p>
          <a:r>
            <a:rPr lang="pt-BR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PRESSUPOSTO</a:t>
          </a:r>
        </a:p>
        <a:p>
          <a:r>
            <a:rPr lang="pt-BR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TEÓRICO</a:t>
          </a:r>
        </a:p>
      </dgm:t>
    </dgm:pt>
    <dgm:pt modelId="{EE19EE83-04DE-4A5F-83EB-D857BF3CEA14}" type="parTrans" cxnId="{DB3268BD-D32E-41FB-BE1D-4E0142CE2D3D}">
      <dgm:prSet/>
      <dgm:spPr/>
      <dgm:t>
        <a:bodyPr/>
        <a:lstStyle/>
        <a:p>
          <a:endParaRPr lang="pt-BR"/>
        </a:p>
      </dgm:t>
    </dgm:pt>
    <dgm:pt modelId="{CB07EC0F-8605-4301-8A80-D941A0696A2C}" type="sibTrans" cxnId="{DB3268BD-D32E-41FB-BE1D-4E0142CE2D3D}">
      <dgm:prSet/>
      <dgm:spPr/>
      <dgm:t>
        <a:bodyPr/>
        <a:lstStyle/>
        <a:p>
          <a:endParaRPr lang="pt-BR"/>
        </a:p>
      </dgm:t>
    </dgm:pt>
    <dgm:pt modelId="{52267115-D10C-42A5-8E18-78F9B79E6526}">
      <dgm:prSet phldrT="[Texto]" custT="1"/>
      <dgm:spPr/>
      <dgm:t>
        <a:bodyPr/>
        <a:lstStyle/>
        <a:p>
          <a:r>
            <a:rPr lang="pt-BR" sz="115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PRESSUPOSTO</a:t>
          </a:r>
        </a:p>
        <a:p>
          <a:r>
            <a:rPr lang="pt-BR" sz="115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POLÍTICO-</a:t>
          </a:r>
        </a:p>
        <a:p>
          <a:r>
            <a:rPr lang="pt-BR" sz="115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SOCIAL</a:t>
          </a:r>
        </a:p>
      </dgm:t>
    </dgm:pt>
    <dgm:pt modelId="{DB416CCA-3FA6-4606-91F5-6D92165DED6F}" type="parTrans" cxnId="{2DAD9C17-7EBB-462A-B2E7-13477F57A2E2}">
      <dgm:prSet/>
      <dgm:spPr/>
      <dgm:t>
        <a:bodyPr/>
        <a:lstStyle/>
        <a:p>
          <a:endParaRPr lang="pt-BR"/>
        </a:p>
      </dgm:t>
    </dgm:pt>
    <dgm:pt modelId="{642E447D-0D91-4E45-8534-5DCFDE515B48}" type="sibTrans" cxnId="{2DAD9C17-7EBB-462A-B2E7-13477F57A2E2}">
      <dgm:prSet/>
      <dgm:spPr/>
      <dgm:t>
        <a:bodyPr/>
        <a:lstStyle/>
        <a:p>
          <a:endParaRPr lang="pt-BR"/>
        </a:p>
      </dgm:t>
    </dgm:pt>
    <dgm:pt modelId="{F95AF826-802C-4F02-A34B-5EED7FCE31D2}">
      <dgm:prSet phldrT="[Texto]" custT="1"/>
      <dgm:spPr/>
      <dgm:t>
        <a:bodyPr/>
        <a:lstStyle/>
        <a:p>
          <a:r>
            <a:rPr lang="pt-BR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PRESSUPOSTO FILOSÓFICO</a:t>
          </a:r>
        </a:p>
      </dgm:t>
    </dgm:pt>
    <dgm:pt modelId="{727A3931-46E7-47B8-8B92-187CA27E4E1E}" type="parTrans" cxnId="{197D53A8-EB70-41E3-98D5-A557F520ABE9}">
      <dgm:prSet/>
      <dgm:spPr/>
      <dgm:t>
        <a:bodyPr/>
        <a:lstStyle/>
        <a:p>
          <a:endParaRPr lang="pt-BR"/>
        </a:p>
      </dgm:t>
    </dgm:pt>
    <dgm:pt modelId="{72EE7314-A752-4B82-B2B1-B214202FFE64}" type="sibTrans" cxnId="{197D53A8-EB70-41E3-98D5-A557F520ABE9}">
      <dgm:prSet/>
      <dgm:spPr/>
      <dgm:t>
        <a:bodyPr/>
        <a:lstStyle/>
        <a:p>
          <a:endParaRPr lang="pt-BR"/>
        </a:p>
      </dgm:t>
    </dgm:pt>
    <dgm:pt modelId="{9D6BE56B-51D4-4AE0-BC96-54475DE9F64F}" type="pres">
      <dgm:prSet presAssocID="{57D75EFA-B734-4A1B-BD0D-BF6BDAD69D4A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CA25B616-2728-41D1-B9E7-7C000A42F902}" type="pres">
      <dgm:prSet presAssocID="{1192E1FA-EA74-4E5F-8325-399ED905778D}" presName="gear1" presStyleLbl="node1" presStyleIdx="0" presStyleCnt="3" custScaleX="122303" custScaleY="81295" custLinFactNeighborX="27008" custLinFactNeighborY="-1247">
        <dgm:presLayoutVars>
          <dgm:chMax val="1"/>
          <dgm:bulletEnabled val="1"/>
        </dgm:presLayoutVars>
      </dgm:prSet>
      <dgm:spPr/>
    </dgm:pt>
    <dgm:pt modelId="{50E3A7BC-3718-44BA-93A2-29CDD15EAF9B}" type="pres">
      <dgm:prSet presAssocID="{1192E1FA-EA74-4E5F-8325-399ED905778D}" presName="gear1srcNode" presStyleLbl="node1" presStyleIdx="0" presStyleCnt="3"/>
      <dgm:spPr/>
    </dgm:pt>
    <dgm:pt modelId="{0038EC08-AB98-444C-BE9D-D110AA67E555}" type="pres">
      <dgm:prSet presAssocID="{1192E1FA-EA74-4E5F-8325-399ED905778D}" presName="gear1dstNode" presStyleLbl="node1" presStyleIdx="0" presStyleCnt="3"/>
      <dgm:spPr/>
    </dgm:pt>
    <dgm:pt modelId="{DD686D15-A161-4CC6-9106-DF64882943B4}" type="pres">
      <dgm:prSet presAssocID="{52267115-D10C-42A5-8E18-78F9B79E6526}" presName="gear2" presStyleLbl="node1" presStyleIdx="1" presStyleCnt="3" custScaleX="163432" custScaleY="114231" custLinFactNeighborX="-8168" custLinFactNeighborY="8168">
        <dgm:presLayoutVars>
          <dgm:chMax val="1"/>
          <dgm:bulletEnabled val="1"/>
        </dgm:presLayoutVars>
      </dgm:prSet>
      <dgm:spPr/>
    </dgm:pt>
    <dgm:pt modelId="{3BAA7111-AB20-4944-A82A-9335C0BF1E62}" type="pres">
      <dgm:prSet presAssocID="{52267115-D10C-42A5-8E18-78F9B79E6526}" presName="gear2srcNode" presStyleLbl="node1" presStyleIdx="1" presStyleCnt="3"/>
      <dgm:spPr/>
    </dgm:pt>
    <dgm:pt modelId="{FCF96B07-1C25-4DC8-BC6F-82B055C11047}" type="pres">
      <dgm:prSet presAssocID="{52267115-D10C-42A5-8E18-78F9B79E6526}" presName="gear2dstNode" presStyleLbl="node1" presStyleIdx="1" presStyleCnt="3"/>
      <dgm:spPr/>
    </dgm:pt>
    <dgm:pt modelId="{F9950F50-7CE5-41AC-A916-F7B898CA5162}" type="pres">
      <dgm:prSet presAssocID="{F95AF826-802C-4F02-A34B-5EED7FCE31D2}" presName="gear3" presStyleLbl="node1" presStyleIdx="2" presStyleCnt="3" custScaleX="171454" custScaleY="151264" custLinFactNeighborX="28827" custLinFactNeighborY="-2732"/>
      <dgm:spPr/>
    </dgm:pt>
    <dgm:pt modelId="{7D4EF8F9-D5A3-4286-A608-3621E84F35B9}" type="pres">
      <dgm:prSet presAssocID="{F95AF826-802C-4F02-A34B-5EED7FCE31D2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663F94EF-D6D2-4FC7-92EC-C2F985478139}" type="pres">
      <dgm:prSet presAssocID="{F95AF826-802C-4F02-A34B-5EED7FCE31D2}" presName="gear3srcNode" presStyleLbl="node1" presStyleIdx="2" presStyleCnt="3"/>
      <dgm:spPr/>
    </dgm:pt>
    <dgm:pt modelId="{B8BD8DEA-19C7-454C-B8CD-3B32A2F4824C}" type="pres">
      <dgm:prSet presAssocID="{F95AF826-802C-4F02-A34B-5EED7FCE31D2}" presName="gear3dstNode" presStyleLbl="node1" presStyleIdx="2" presStyleCnt="3"/>
      <dgm:spPr/>
    </dgm:pt>
    <dgm:pt modelId="{02534AD1-7E13-40BA-9111-D7286143988F}" type="pres">
      <dgm:prSet presAssocID="{CB07EC0F-8605-4301-8A80-D941A0696A2C}" presName="connector1" presStyleLbl="sibTrans2D1" presStyleIdx="0" presStyleCnt="3"/>
      <dgm:spPr/>
    </dgm:pt>
    <dgm:pt modelId="{6AC7149D-2870-4C62-BB5D-F4D350FDB1DA}" type="pres">
      <dgm:prSet presAssocID="{642E447D-0D91-4E45-8534-5DCFDE515B48}" presName="connector2" presStyleLbl="sibTrans2D1" presStyleIdx="1" presStyleCnt="3"/>
      <dgm:spPr/>
    </dgm:pt>
    <dgm:pt modelId="{87011412-BC00-4D5B-B156-136AD7ECB66A}" type="pres">
      <dgm:prSet presAssocID="{72EE7314-A752-4B82-B2B1-B214202FFE64}" presName="connector3" presStyleLbl="sibTrans2D1" presStyleIdx="2" presStyleCnt="3"/>
      <dgm:spPr/>
    </dgm:pt>
  </dgm:ptLst>
  <dgm:cxnLst>
    <dgm:cxn modelId="{BB3FD210-8A04-465F-99FA-45311F9097ED}" type="presOf" srcId="{CB07EC0F-8605-4301-8A80-D941A0696A2C}" destId="{02534AD1-7E13-40BA-9111-D7286143988F}" srcOrd="0" destOrd="0" presId="urn:microsoft.com/office/officeart/2005/8/layout/gear1"/>
    <dgm:cxn modelId="{2DAD9C17-7EBB-462A-B2E7-13477F57A2E2}" srcId="{57D75EFA-B734-4A1B-BD0D-BF6BDAD69D4A}" destId="{52267115-D10C-42A5-8E18-78F9B79E6526}" srcOrd="1" destOrd="0" parTransId="{DB416CCA-3FA6-4606-91F5-6D92165DED6F}" sibTransId="{642E447D-0D91-4E45-8534-5DCFDE515B48}"/>
    <dgm:cxn modelId="{8D4D9929-957C-4F2B-9FAA-2888E96F6C4E}" type="presOf" srcId="{1192E1FA-EA74-4E5F-8325-399ED905778D}" destId="{0038EC08-AB98-444C-BE9D-D110AA67E555}" srcOrd="2" destOrd="0" presId="urn:microsoft.com/office/officeart/2005/8/layout/gear1"/>
    <dgm:cxn modelId="{33744247-484C-4165-8DCF-824BB7742D85}" type="presOf" srcId="{72EE7314-A752-4B82-B2B1-B214202FFE64}" destId="{87011412-BC00-4D5B-B156-136AD7ECB66A}" srcOrd="0" destOrd="0" presId="urn:microsoft.com/office/officeart/2005/8/layout/gear1"/>
    <dgm:cxn modelId="{7433DA47-3EB6-46EE-966A-2ACFC78A8F32}" type="presOf" srcId="{52267115-D10C-42A5-8E18-78F9B79E6526}" destId="{FCF96B07-1C25-4DC8-BC6F-82B055C11047}" srcOrd="2" destOrd="0" presId="urn:microsoft.com/office/officeart/2005/8/layout/gear1"/>
    <dgm:cxn modelId="{E8FAA54F-AC57-4E88-AF38-9B65E0AC82D2}" type="presOf" srcId="{57D75EFA-B734-4A1B-BD0D-BF6BDAD69D4A}" destId="{9D6BE56B-51D4-4AE0-BC96-54475DE9F64F}" srcOrd="0" destOrd="0" presId="urn:microsoft.com/office/officeart/2005/8/layout/gear1"/>
    <dgm:cxn modelId="{6F926B54-2018-459A-84FF-210E47FB3F29}" type="presOf" srcId="{F95AF826-802C-4F02-A34B-5EED7FCE31D2}" destId="{7D4EF8F9-D5A3-4286-A608-3621E84F35B9}" srcOrd="1" destOrd="0" presId="urn:microsoft.com/office/officeart/2005/8/layout/gear1"/>
    <dgm:cxn modelId="{953D1266-AC40-4EE6-8A3C-7A22843D5D45}" type="presOf" srcId="{52267115-D10C-42A5-8E18-78F9B79E6526}" destId="{3BAA7111-AB20-4944-A82A-9335C0BF1E62}" srcOrd="1" destOrd="0" presId="urn:microsoft.com/office/officeart/2005/8/layout/gear1"/>
    <dgm:cxn modelId="{197D53A8-EB70-41E3-98D5-A557F520ABE9}" srcId="{57D75EFA-B734-4A1B-BD0D-BF6BDAD69D4A}" destId="{F95AF826-802C-4F02-A34B-5EED7FCE31D2}" srcOrd="2" destOrd="0" parTransId="{727A3931-46E7-47B8-8B92-187CA27E4E1E}" sibTransId="{72EE7314-A752-4B82-B2B1-B214202FFE64}"/>
    <dgm:cxn modelId="{9EB0EDAD-2510-4FDB-ACC7-F05479FFD158}" type="presOf" srcId="{52267115-D10C-42A5-8E18-78F9B79E6526}" destId="{DD686D15-A161-4CC6-9106-DF64882943B4}" srcOrd="0" destOrd="0" presId="urn:microsoft.com/office/officeart/2005/8/layout/gear1"/>
    <dgm:cxn modelId="{DB3268BD-D32E-41FB-BE1D-4E0142CE2D3D}" srcId="{57D75EFA-B734-4A1B-BD0D-BF6BDAD69D4A}" destId="{1192E1FA-EA74-4E5F-8325-399ED905778D}" srcOrd="0" destOrd="0" parTransId="{EE19EE83-04DE-4A5F-83EB-D857BF3CEA14}" sibTransId="{CB07EC0F-8605-4301-8A80-D941A0696A2C}"/>
    <dgm:cxn modelId="{BB484EC9-FCEE-4705-91CB-C424B0CEBBBF}" type="presOf" srcId="{F95AF826-802C-4F02-A34B-5EED7FCE31D2}" destId="{F9950F50-7CE5-41AC-A916-F7B898CA5162}" srcOrd="0" destOrd="0" presId="urn:microsoft.com/office/officeart/2005/8/layout/gear1"/>
    <dgm:cxn modelId="{DDA268CA-57C6-4CB1-8DA8-4D5E2F15B0B1}" type="presOf" srcId="{642E447D-0D91-4E45-8534-5DCFDE515B48}" destId="{6AC7149D-2870-4C62-BB5D-F4D350FDB1DA}" srcOrd="0" destOrd="0" presId="urn:microsoft.com/office/officeart/2005/8/layout/gear1"/>
    <dgm:cxn modelId="{3A5C4CDE-97E4-4F61-BD16-575AB660168A}" type="presOf" srcId="{F95AF826-802C-4F02-A34B-5EED7FCE31D2}" destId="{663F94EF-D6D2-4FC7-92EC-C2F985478139}" srcOrd="2" destOrd="0" presId="urn:microsoft.com/office/officeart/2005/8/layout/gear1"/>
    <dgm:cxn modelId="{17A47DDF-9325-45AD-804E-9024F8B2BDE8}" type="presOf" srcId="{1192E1FA-EA74-4E5F-8325-399ED905778D}" destId="{CA25B616-2728-41D1-B9E7-7C000A42F902}" srcOrd="0" destOrd="0" presId="urn:microsoft.com/office/officeart/2005/8/layout/gear1"/>
    <dgm:cxn modelId="{A0E41BF5-A6A3-4487-91B5-CBA4823CF4F1}" type="presOf" srcId="{1192E1FA-EA74-4E5F-8325-399ED905778D}" destId="{50E3A7BC-3718-44BA-93A2-29CDD15EAF9B}" srcOrd="1" destOrd="0" presId="urn:microsoft.com/office/officeart/2005/8/layout/gear1"/>
    <dgm:cxn modelId="{E470DEFE-ED3D-4ACD-91BC-2F1687960516}" type="presOf" srcId="{F95AF826-802C-4F02-A34B-5EED7FCE31D2}" destId="{B8BD8DEA-19C7-454C-B8CD-3B32A2F4824C}" srcOrd="3" destOrd="0" presId="urn:microsoft.com/office/officeart/2005/8/layout/gear1"/>
    <dgm:cxn modelId="{C1D2AE69-D30F-4C71-9B7D-92E3F97407F9}" type="presParOf" srcId="{9D6BE56B-51D4-4AE0-BC96-54475DE9F64F}" destId="{CA25B616-2728-41D1-B9E7-7C000A42F902}" srcOrd="0" destOrd="0" presId="urn:microsoft.com/office/officeart/2005/8/layout/gear1"/>
    <dgm:cxn modelId="{E8B3CC99-4381-48D7-AF6E-F3A6AD43A229}" type="presParOf" srcId="{9D6BE56B-51D4-4AE0-BC96-54475DE9F64F}" destId="{50E3A7BC-3718-44BA-93A2-29CDD15EAF9B}" srcOrd="1" destOrd="0" presId="urn:microsoft.com/office/officeart/2005/8/layout/gear1"/>
    <dgm:cxn modelId="{8540068D-C3D4-4C75-BCF7-EA3BD39947FA}" type="presParOf" srcId="{9D6BE56B-51D4-4AE0-BC96-54475DE9F64F}" destId="{0038EC08-AB98-444C-BE9D-D110AA67E555}" srcOrd="2" destOrd="0" presId="urn:microsoft.com/office/officeart/2005/8/layout/gear1"/>
    <dgm:cxn modelId="{E73C5D13-C28C-4C38-82A6-176D22AEE76A}" type="presParOf" srcId="{9D6BE56B-51D4-4AE0-BC96-54475DE9F64F}" destId="{DD686D15-A161-4CC6-9106-DF64882943B4}" srcOrd="3" destOrd="0" presId="urn:microsoft.com/office/officeart/2005/8/layout/gear1"/>
    <dgm:cxn modelId="{0BF0DA57-DE67-4894-B1EA-FC683783E9EF}" type="presParOf" srcId="{9D6BE56B-51D4-4AE0-BC96-54475DE9F64F}" destId="{3BAA7111-AB20-4944-A82A-9335C0BF1E62}" srcOrd="4" destOrd="0" presId="urn:microsoft.com/office/officeart/2005/8/layout/gear1"/>
    <dgm:cxn modelId="{A3D15F0F-650F-49EC-929B-CB6388619F28}" type="presParOf" srcId="{9D6BE56B-51D4-4AE0-BC96-54475DE9F64F}" destId="{FCF96B07-1C25-4DC8-BC6F-82B055C11047}" srcOrd="5" destOrd="0" presId="urn:microsoft.com/office/officeart/2005/8/layout/gear1"/>
    <dgm:cxn modelId="{6AFE7843-931E-4D4B-B7EA-61E746DB5F1A}" type="presParOf" srcId="{9D6BE56B-51D4-4AE0-BC96-54475DE9F64F}" destId="{F9950F50-7CE5-41AC-A916-F7B898CA5162}" srcOrd="6" destOrd="0" presId="urn:microsoft.com/office/officeart/2005/8/layout/gear1"/>
    <dgm:cxn modelId="{34DD5CA7-341C-45E2-B9F8-508F4A837BB7}" type="presParOf" srcId="{9D6BE56B-51D4-4AE0-BC96-54475DE9F64F}" destId="{7D4EF8F9-D5A3-4286-A608-3621E84F35B9}" srcOrd="7" destOrd="0" presId="urn:microsoft.com/office/officeart/2005/8/layout/gear1"/>
    <dgm:cxn modelId="{8AC4E63A-15AA-48BB-A880-CC9F718ED5B6}" type="presParOf" srcId="{9D6BE56B-51D4-4AE0-BC96-54475DE9F64F}" destId="{663F94EF-D6D2-4FC7-92EC-C2F985478139}" srcOrd="8" destOrd="0" presId="urn:microsoft.com/office/officeart/2005/8/layout/gear1"/>
    <dgm:cxn modelId="{395B96F9-CCF4-4689-B472-E3583E195CE0}" type="presParOf" srcId="{9D6BE56B-51D4-4AE0-BC96-54475DE9F64F}" destId="{B8BD8DEA-19C7-454C-B8CD-3B32A2F4824C}" srcOrd="9" destOrd="0" presId="urn:microsoft.com/office/officeart/2005/8/layout/gear1"/>
    <dgm:cxn modelId="{BC3448DB-9050-4A80-A5C9-70BE7DAA68DE}" type="presParOf" srcId="{9D6BE56B-51D4-4AE0-BC96-54475DE9F64F}" destId="{02534AD1-7E13-40BA-9111-D7286143988F}" srcOrd="10" destOrd="0" presId="urn:microsoft.com/office/officeart/2005/8/layout/gear1"/>
    <dgm:cxn modelId="{C1B4CF63-11AD-4112-BE01-BD79E3C8DFC7}" type="presParOf" srcId="{9D6BE56B-51D4-4AE0-BC96-54475DE9F64F}" destId="{6AC7149D-2870-4C62-BB5D-F4D350FDB1DA}" srcOrd="11" destOrd="0" presId="urn:microsoft.com/office/officeart/2005/8/layout/gear1"/>
    <dgm:cxn modelId="{9362DFF2-CB65-48CC-8C3D-A3FFB9E842FB}" type="presParOf" srcId="{9D6BE56B-51D4-4AE0-BC96-54475DE9F64F}" destId="{87011412-BC00-4D5B-B156-136AD7ECB66A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8C38F45-1FD5-43A5-B80F-92176BFF9AD3}" type="doc">
      <dgm:prSet loTypeId="urn:microsoft.com/office/officeart/2005/8/layout/equation2" loCatId="relationship" qsTypeId="urn:microsoft.com/office/officeart/2005/8/quickstyle/simple4" qsCatId="simple" csTypeId="urn:microsoft.com/office/officeart/2005/8/colors/accent2_5" csCatId="accent2" phldr="1"/>
      <dgm:spPr/>
      <dgm:t>
        <a:bodyPr/>
        <a:lstStyle/>
        <a:p>
          <a:endParaRPr lang="pt-BR"/>
        </a:p>
      </dgm:t>
    </dgm:pt>
    <dgm:pt modelId="{D9DEDBFF-DE64-43A0-9A0C-6360BAC3C662}">
      <dgm:prSet custT="1"/>
      <dgm:spPr/>
      <dgm:t>
        <a:bodyPr/>
        <a:lstStyle/>
        <a:p>
          <a:pPr rtl="0"/>
          <a:r>
            <a:rPr lang="pt-BR" sz="2000" dirty="0">
              <a:solidFill>
                <a:schemeClr val="tx1">
                  <a:lumMod val="95000"/>
                  <a:lumOff val="5000"/>
                </a:schemeClr>
              </a:solidFill>
            </a:rPr>
            <a:t>Controle social informal</a:t>
          </a:r>
        </a:p>
      </dgm:t>
    </dgm:pt>
    <dgm:pt modelId="{4662B0C7-AA81-48F6-A97D-C5D9297A722F}" type="parTrans" cxnId="{4CCAED0B-7BBD-4A57-B5AA-DFFFB42578D6}">
      <dgm:prSet/>
      <dgm:spPr/>
      <dgm:t>
        <a:bodyPr/>
        <a:lstStyle/>
        <a:p>
          <a:endParaRPr lang="pt-BR"/>
        </a:p>
      </dgm:t>
    </dgm:pt>
    <dgm:pt modelId="{217D1F24-1A89-40F4-88F8-0DF79F9CEE88}" type="sibTrans" cxnId="{4CCAED0B-7BBD-4A57-B5AA-DFFFB42578D6}">
      <dgm:prSet/>
      <dgm:spPr/>
      <dgm:t>
        <a:bodyPr/>
        <a:lstStyle/>
        <a:p>
          <a:endParaRPr lang="pt-BR"/>
        </a:p>
      </dgm:t>
    </dgm:pt>
    <dgm:pt modelId="{693C1271-5044-4F68-9CFF-EB637FE39179}">
      <dgm:prSet custT="1"/>
      <dgm:spPr/>
      <dgm:t>
        <a:bodyPr/>
        <a:lstStyle/>
        <a:p>
          <a:pPr rtl="0"/>
          <a:r>
            <a:rPr lang="pt-BR" sz="2000" dirty="0">
              <a:solidFill>
                <a:schemeClr val="tx1">
                  <a:lumMod val="95000"/>
                  <a:lumOff val="5000"/>
                </a:schemeClr>
              </a:solidFill>
            </a:rPr>
            <a:t>Controle social   formal</a:t>
          </a:r>
        </a:p>
      </dgm:t>
    </dgm:pt>
    <dgm:pt modelId="{210C078B-0E3B-4B79-8AD1-EDAED43B64ED}" type="parTrans" cxnId="{CF05C56B-003C-4F33-B703-8C38B436B659}">
      <dgm:prSet/>
      <dgm:spPr/>
      <dgm:t>
        <a:bodyPr/>
        <a:lstStyle/>
        <a:p>
          <a:endParaRPr lang="pt-BR"/>
        </a:p>
      </dgm:t>
    </dgm:pt>
    <dgm:pt modelId="{AD259876-C732-4F8C-87E6-4A917F24704E}" type="sibTrans" cxnId="{CF05C56B-003C-4F33-B703-8C38B436B659}">
      <dgm:prSet/>
      <dgm:spPr/>
      <dgm:t>
        <a:bodyPr/>
        <a:lstStyle/>
        <a:p>
          <a:endParaRPr lang="pt-BR"/>
        </a:p>
      </dgm:t>
    </dgm:pt>
    <dgm:pt modelId="{0D354496-6D49-4F81-A00D-164F6295C43C}">
      <dgm:prSet custT="1"/>
      <dgm:spPr/>
      <dgm:t>
        <a:bodyPr/>
        <a:lstStyle/>
        <a:p>
          <a:pPr rtl="0"/>
          <a:r>
            <a:rPr lang="pt-BR" sz="2800" dirty="0">
              <a:solidFill>
                <a:schemeClr val="tx1">
                  <a:lumMod val="95000"/>
                  <a:lumOff val="5000"/>
                </a:schemeClr>
              </a:solidFill>
            </a:rPr>
            <a:t>Sistema de Controle Social</a:t>
          </a:r>
          <a:r>
            <a:rPr lang="pt-BR" sz="24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</a:p>
        <a:p>
          <a:pPr rtl="0"/>
          <a:r>
            <a:rPr lang="pt-BR" sz="2000" dirty="0">
              <a:solidFill>
                <a:schemeClr val="tx1">
                  <a:lumMod val="95000"/>
                  <a:lumOff val="5000"/>
                </a:schemeClr>
              </a:solidFill>
            </a:rPr>
            <a:t>(manutenção da ordem social)</a:t>
          </a:r>
        </a:p>
      </dgm:t>
    </dgm:pt>
    <dgm:pt modelId="{876DE570-0900-4AA4-8169-6B9C5FD31AA5}" type="parTrans" cxnId="{7059E6A8-0E0B-4821-8924-78E4123D5148}">
      <dgm:prSet/>
      <dgm:spPr/>
      <dgm:t>
        <a:bodyPr/>
        <a:lstStyle/>
        <a:p>
          <a:endParaRPr lang="pt-BR"/>
        </a:p>
      </dgm:t>
    </dgm:pt>
    <dgm:pt modelId="{7CE0E34A-2D0F-4DC4-A946-FCCFE3606593}" type="sibTrans" cxnId="{7059E6A8-0E0B-4821-8924-78E4123D5148}">
      <dgm:prSet/>
      <dgm:spPr/>
      <dgm:t>
        <a:bodyPr/>
        <a:lstStyle/>
        <a:p>
          <a:endParaRPr lang="pt-BR"/>
        </a:p>
      </dgm:t>
    </dgm:pt>
    <dgm:pt modelId="{74CBFB91-86BF-4C1A-9166-C9BD7E370F3D}" type="pres">
      <dgm:prSet presAssocID="{68C38F45-1FD5-43A5-B80F-92176BFF9AD3}" presName="Name0" presStyleCnt="0">
        <dgm:presLayoutVars>
          <dgm:dir/>
          <dgm:resizeHandles val="exact"/>
        </dgm:presLayoutVars>
      </dgm:prSet>
      <dgm:spPr/>
    </dgm:pt>
    <dgm:pt modelId="{F869C0FD-DD93-4B9C-8999-9BBC2519BE2B}" type="pres">
      <dgm:prSet presAssocID="{68C38F45-1FD5-43A5-B80F-92176BFF9AD3}" presName="vNodes" presStyleCnt="0"/>
      <dgm:spPr/>
    </dgm:pt>
    <dgm:pt modelId="{2CB68BEF-E436-4CB6-B691-C9A60563720F}" type="pres">
      <dgm:prSet presAssocID="{D9DEDBFF-DE64-43A0-9A0C-6360BAC3C662}" presName="node" presStyleLbl="node1" presStyleIdx="0" presStyleCnt="3" custScaleX="111951">
        <dgm:presLayoutVars>
          <dgm:bulletEnabled val="1"/>
        </dgm:presLayoutVars>
      </dgm:prSet>
      <dgm:spPr/>
    </dgm:pt>
    <dgm:pt modelId="{1392AF92-8AC6-433E-A4BF-5395617079E1}" type="pres">
      <dgm:prSet presAssocID="{217D1F24-1A89-40F4-88F8-0DF79F9CEE88}" presName="spacerT" presStyleCnt="0"/>
      <dgm:spPr/>
    </dgm:pt>
    <dgm:pt modelId="{0E0FAB72-1BA0-4B7F-B00D-626C804F1013}" type="pres">
      <dgm:prSet presAssocID="{217D1F24-1A89-40F4-88F8-0DF79F9CEE88}" presName="sibTrans" presStyleLbl="sibTrans2D1" presStyleIdx="0" presStyleCnt="2"/>
      <dgm:spPr/>
    </dgm:pt>
    <dgm:pt modelId="{D3D9B12F-CEA9-4252-B139-E51CABF17F87}" type="pres">
      <dgm:prSet presAssocID="{217D1F24-1A89-40F4-88F8-0DF79F9CEE88}" presName="spacerB" presStyleCnt="0"/>
      <dgm:spPr/>
    </dgm:pt>
    <dgm:pt modelId="{6784E30A-2264-4885-A1A4-3B7FD89B43C7}" type="pres">
      <dgm:prSet presAssocID="{693C1271-5044-4F68-9CFF-EB637FE39179}" presName="node" presStyleLbl="node1" presStyleIdx="1" presStyleCnt="3">
        <dgm:presLayoutVars>
          <dgm:bulletEnabled val="1"/>
        </dgm:presLayoutVars>
      </dgm:prSet>
      <dgm:spPr/>
    </dgm:pt>
    <dgm:pt modelId="{40080C80-38A8-4862-B393-5275194AB317}" type="pres">
      <dgm:prSet presAssocID="{68C38F45-1FD5-43A5-B80F-92176BFF9AD3}" presName="sibTransLast" presStyleLbl="sibTrans2D1" presStyleIdx="1" presStyleCnt="2"/>
      <dgm:spPr/>
    </dgm:pt>
    <dgm:pt modelId="{23054018-BD5A-4395-A35F-A3734FBF0BB9}" type="pres">
      <dgm:prSet presAssocID="{68C38F45-1FD5-43A5-B80F-92176BFF9AD3}" presName="connectorText" presStyleLbl="sibTrans2D1" presStyleIdx="1" presStyleCnt="2"/>
      <dgm:spPr/>
    </dgm:pt>
    <dgm:pt modelId="{6AE4D184-F963-4609-B0A2-BF42CFD15831}" type="pres">
      <dgm:prSet presAssocID="{68C38F45-1FD5-43A5-B80F-92176BFF9AD3}" presName="lastNode" presStyleLbl="node1" presStyleIdx="2" presStyleCnt="3" custScaleX="100000" custLinFactNeighborX="6387">
        <dgm:presLayoutVars>
          <dgm:bulletEnabled val="1"/>
        </dgm:presLayoutVars>
      </dgm:prSet>
      <dgm:spPr/>
    </dgm:pt>
  </dgm:ptLst>
  <dgm:cxnLst>
    <dgm:cxn modelId="{BE06B407-1574-45B1-B08B-0222AA70FCA5}" type="presOf" srcId="{D9DEDBFF-DE64-43A0-9A0C-6360BAC3C662}" destId="{2CB68BEF-E436-4CB6-B691-C9A60563720F}" srcOrd="0" destOrd="0" presId="urn:microsoft.com/office/officeart/2005/8/layout/equation2"/>
    <dgm:cxn modelId="{4CCAED0B-7BBD-4A57-B5AA-DFFFB42578D6}" srcId="{68C38F45-1FD5-43A5-B80F-92176BFF9AD3}" destId="{D9DEDBFF-DE64-43A0-9A0C-6360BAC3C662}" srcOrd="0" destOrd="0" parTransId="{4662B0C7-AA81-48F6-A97D-C5D9297A722F}" sibTransId="{217D1F24-1A89-40F4-88F8-0DF79F9CEE88}"/>
    <dgm:cxn modelId="{D7FCB30D-9F00-44B7-9541-DE40E8401160}" type="presOf" srcId="{68C38F45-1FD5-43A5-B80F-92176BFF9AD3}" destId="{74CBFB91-86BF-4C1A-9166-C9BD7E370F3D}" srcOrd="0" destOrd="0" presId="urn:microsoft.com/office/officeart/2005/8/layout/equation2"/>
    <dgm:cxn modelId="{477F252C-D889-4CBF-9258-42CDB6A94EE2}" type="presOf" srcId="{217D1F24-1A89-40F4-88F8-0DF79F9CEE88}" destId="{0E0FAB72-1BA0-4B7F-B00D-626C804F1013}" srcOrd="0" destOrd="0" presId="urn:microsoft.com/office/officeart/2005/8/layout/equation2"/>
    <dgm:cxn modelId="{587EBF51-8D64-4E17-ACB1-864A6DD37466}" type="presOf" srcId="{693C1271-5044-4F68-9CFF-EB637FE39179}" destId="{6784E30A-2264-4885-A1A4-3B7FD89B43C7}" srcOrd="0" destOrd="0" presId="urn:microsoft.com/office/officeart/2005/8/layout/equation2"/>
    <dgm:cxn modelId="{7C86B65E-8800-4FD3-AAFA-89AE99CDD3E7}" type="presOf" srcId="{AD259876-C732-4F8C-87E6-4A917F24704E}" destId="{40080C80-38A8-4862-B393-5275194AB317}" srcOrd="0" destOrd="0" presId="urn:microsoft.com/office/officeart/2005/8/layout/equation2"/>
    <dgm:cxn modelId="{CF05C56B-003C-4F33-B703-8C38B436B659}" srcId="{68C38F45-1FD5-43A5-B80F-92176BFF9AD3}" destId="{693C1271-5044-4F68-9CFF-EB637FE39179}" srcOrd="1" destOrd="0" parTransId="{210C078B-0E3B-4B79-8AD1-EDAED43B64ED}" sibTransId="{AD259876-C732-4F8C-87E6-4A917F24704E}"/>
    <dgm:cxn modelId="{0232219E-93C3-45E0-AF06-679D78CE85CD}" type="presOf" srcId="{AD259876-C732-4F8C-87E6-4A917F24704E}" destId="{23054018-BD5A-4395-A35F-A3734FBF0BB9}" srcOrd="1" destOrd="0" presId="urn:microsoft.com/office/officeart/2005/8/layout/equation2"/>
    <dgm:cxn modelId="{7059E6A8-0E0B-4821-8924-78E4123D5148}" srcId="{68C38F45-1FD5-43A5-B80F-92176BFF9AD3}" destId="{0D354496-6D49-4F81-A00D-164F6295C43C}" srcOrd="2" destOrd="0" parTransId="{876DE570-0900-4AA4-8169-6B9C5FD31AA5}" sibTransId="{7CE0E34A-2D0F-4DC4-A946-FCCFE3606593}"/>
    <dgm:cxn modelId="{5BAEC3E9-1AC4-4CC0-8C2C-426B5168DF02}" type="presOf" srcId="{0D354496-6D49-4F81-A00D-164F6295C43C}" destId="{6AE4D184-F963-4609-B0A2-BF42CFD15831}" srcOrd="0" destOrd="0" presId="urn:microsoft.com/office/officeart/2005/8/layout/equation2"/>
    <dgm:cxn modelId="{30AD8102-6FAF-4C03-A212-482B75FC8016}" type="presParOf" srcId="{74CBFB91-86BF-4C1A-9166-C9BD7E370F3D}" destId="{F869C0FD-DD93-4B9C-8999-9BBC2519BE2B}" srcOrd="0" destOrd="0" presId="urn:microsoft.com/office/officeart/2005/8/layout/equation2"/>
    <dgm:cxn modelId="{F0D34615-EF61-4B27-915A-33C99364C817}" type="presParOf" srcId="{F869C0FD-DD93-4B9C-8999-9BBC2519BE2B}" destId="{2CB68BEF-E436-4CB6-B691-C9A60563720F}" srcOrd="0" destOrd="0" presId="urn:microsoft.com/office/officeart/2005/8/layout/equation2"/>
    <dgm:cxn modelId="{D92AE157-9D37-4538-A0FF-32137D87BA62}" type="presParOf" srcId="{F869C0FD-DD93-4B9C-8999-9BBC2519BE2B}" destId="{1392AF92-8AC6-433E-A4BF-5395617079E1}" srcOrd="1" destOrd="0" presId="urn:microsoft.com/office/officeart/2005/8/layout/equation2"/>
    <dgm:cxn modelId="{E322067B-96B9-4C25-A379-815AA71456E4}" type="presParOf" srcId="{F869C0FD-DD93-4B9C-8999-9BBC2519BE2B}" destId="{0E0FAB72-1BA0-4B7F-B00D-626C804F1013}" srcOrd="2" destOrd="0" presId="urn:microsoft.com/office/officeart/2005/8/layout/equation2"/>
    <dgm:cxn modelId="{5F8E0E50-E8C1-4EA1-B55B-C4D57F5A64D1}" type="presParOf" srcId="{F869C0FD-DD93-4B9C-8999-9BBC2519BE2B}" destId="{D3D9B12F-CEA9-4252-B139-E51CABF17F87}" srcOrd="3" destOrd="0" presId="urn:microsoft.com/office/officeart/2005/8/layout/equation2"/>
    <dgm:cxn modelId="{25AD0E00-BA40-4B73-8537-7A357CC1710C}" type="presParOf" srcId="{F869C0FD-DD93-4B9C-8999-9BBC2519BE2B}" destId="{6784E30A-2264-4885-A1A4-3B7FD89B43C7}" srcOrd="4" destOrd="0" presId="urn:microsoft.com/office/officeart/2005/8/layout/equation2"/>
    <dgm:cxn modelId="{325DED51-F7BD-4FAA-95C0-D726B119E040}" type="presParOf" srcId="{74CBFB91-86BF-4C1A-9166-C9BD7E370F3D}" destId="{40080C80-38A8-4862-B393-5275194AB317}" srcOrd="1" destOrd="0" presId="urn:microsoft.com/office/officeart/2005/8/layout/equation2"/>
    <dgm:cxn modelId="{4730667F-BDC2-4068-A524-DDF8A2514354}" type="presParOf" srcId="{40080C80-38A8-4862-B393-5275194AB317}" destId="{23054018-BD5A-4395-A35F-A3734FBF0BB9}" srcOrd="0" destOrd="0" presId="urn:microsoft.com/office/officeart/2005/8/layout/equation2"/>
    <dgm:cxn modelId="{E8D728D3-F1B9-4A6A-9F0C-2A0801D3C8ED}" type="presParOf" srcId="{74CBFB91-86BF-4C1A-9166-C9BD7E370F3D}" destId="{6AE4D184-F963-4609-B0A2-BF42CFD15831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767967A-8862-4B74-BECD-AFD801FD6158}" type="doc">
      <dgm:prSet loTypeId="urn:microsoft.com/office/officeart/2005/8/layout/target1" loCatId="relationship" qsTypeId="urn:microsoft.com/office/officeart/2005/8/quickstyle/simple4" qsCatId="simple" csTypeId="urn:microsoft.com/office/officeart/2005/8/colors/accent2_4" csCatId="accent2" phldr="1"/>
      <dgm:spPr/>
    </dgm:pt>
    <dgm:pt modelId="{2D766BBE-1417-4ADC-9AAA-FCDDDFDAECF7}">
      <dgm:prSet phldrT="[Texto]" custT="1"/>
      <dgm:spPr/>
      <dgm:t>
        <a:bodyPr/>
        <a:lstStyle/>
        <a:p>
          <a:r>
            <a:rPr lang="pt-BR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Direito Penal</a:t>
          </a:r>
        </a:p>
      </dgm:t>
    </dgm:pt>
    <dgm:pt modelId="{BB724867-3E6E-4EE4-8DAD-DCE6359CCF39}" type="parTrans" cxnId="{3B5A706C-1514-4162-95DE-144D70353D33}">
      <dgm:prSet/>
      <dgm:spPr/>
      <dgm:t>
        <a:bodyPr/>
        <a:lstStyle/>
        <a:p>
          <a:endParaRPr lang="pt-BR"/>
        </a:p>
      </dgm:t>
    </dgm:pt>
    <dgm:pt modelId="{125656F5-8E38-463E-8A05-95196E636AEB}" type="sibTrans" cxnId="{3B5A706C-1514-4162-95DE-144D70353D33}">
      <dgm:prSet/>
      <dgm:spPr/>
      <dgm:t>
        <a:bodyPr/>
        <a:lstStyle/>
        <a:p>
          <a:endParaRPr lang="pt-BR"/>
        </a:p>
      </dgm:t>
    </dgm:pt>
    <dgm:pt modelId="{DDE6B5C4-3074-4262-99A2-B0441B9E41B2}">
      <dgm:prSet phldrT="[Texto]" custT="1"/>
      <dgm:spPr/>
      <dgm:t>
        <a:bodyPr/>
        <a:lstStyle/>
        <a:p>
          <a:r>
            <a:rPr lang="pt-BR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Ordenamento Jurídico</a:t>
          </a:r>
        </a:p>
      </dgm:t>
    </dgm:pt>
    <dgm:pt modelId="{EC227F00-26D4-4CD1-9476-046F1CD8E51D}" type="parTrans" cxnId="{D0804D61-6A22-4AF8-8A72-21055A12A68B}">
      <dgm:prSet/>
      <dgm:spPr/>
      <dgm:t>
        <a:bodyPr/>
        <a:lstStyle/>
        <a:p>
          <a:endParaRPr lang="pt-BR"/>
        </a:p>
      </dgm:t>
    </dgm:pt>
    <dgm:pt modelId="{23BFF8CD-63E9-46A3-9258-B1236DFFAD9A}" type="sibTrans" cxnId="{D0804D61-6A22-4AF8-8A72-21055A12A68B}">
      <dgm:prSet/>
      <dgm:spPr/>
      <dgm:t>
        <a:bodyPr/>
        <a:lstStyle/>
        <a:p>
          <a:endParaRPr lang="pt-BR"/>
        </a:p>
      </dgm:t>
    </dgm:pt>
    <dgm:pt modelId="{A42D7B0F-A808-4E5B-B9A5-D22E340D68BF}">
      <dgm:prSet phldrT="[Texto]" custT="1"/>
      <dgm:spPr/>
      <dgm:t>
        <a:bodyPr/>
        <a:lstStyle/>
        <a:p>
          <a:r>
            <a:rPr lang="pt-BR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Sistema de Controle Social</a:t>
          </a:r>
        </a:p>
      </dgm:t>
    </dgm:pt>
    <dgm:pt modelId="{BFAB37ED-29AF-4D04-988B-246094A4BFED}" type="parTrans" cxnId="{4EF4677D-6E1B-4326-958B-A9424BC88DAB}">
      <dgm:prSet/>
      <dgm:spPr/>
      <dgm:t>
        <a:bodyPr/>
        <a:lstStyle/>
        <a:p>
          <a:endParaRPr lang="pt-BR"/>
        </a:p>
      </dgm:t>
    </dgm:pt>
    <dgm:pt modelId="{794723CA-E318-4C5E-857B-105C4792F675}" type="sibTrans" cxnId="{4EF4677D-6E1B-4326-958B-A9424BC88DAB}">
      <dgm:prSet/>
      <dgm:spPr/>
      <dgm:t>
        <a:bodyPr/>
        <a:lstStyle/>
        <a:p>
          <a:endParaRPr lang="pt-BR"/>
        </a:p>
      </dgm:t>
    </dgm:pt>
    <dgm:pt modelId="{F22B53D6-FC82-4810-892E-1E656E9837CC}" type="pres">
      <dgm:prSet presAssocID="{0767967A-8862-4B74-BECD-AFD801FD6158}" presName="composite" presStyleCnt="0">
        <dgm:presLayoutVars>
          <dgm:chMax val="5"/>
          <dgm:dir/>
          <dgm:resizeHandles val="exact"/>
        </dgm:presLayoutVars>
      </dgm:prSet>
      <dgm:spPr/>
    </dgm:pt>
    <dgm:pt modelId="{0126A69E-9A33-458F-B4C6-77994045E1D9}" type="pres">
      <dgm:prSet presAssocID="{2D766BBE-1417-4ADC-9AAA-FCDDDFDAECF7}" presName="circle1" presStyleLbl="lnNode1" presStyleIdx="0" presStyleCnt="3"/>
      <dgm:spPr/>
    </dgm:pt>
    <dgm:pt modelId="{C662C1C9-B7DB-467A-B9F1-2AB94E6CCBCF}" type="pres">
      <dgm:prSet presAssocID="{2D766BBE-1417-4ADC-9AAA-FCDDDFDAECF7}" presName="text1" presStyleLbl="revTx" presStyleIdx="0" presStyleCnt="3" custScaleX="97241" custScaleY="99810">
        <dgm:presLayoutVars>
          <dgm:bulletEnabled val="1"/>
        </dgm:presLayoutVars>
      </dgm:prSet>
      <dgm:spPr/>
    </dgm:pt>
    <dgm:pt modelId="{67A12947-ADB7-46FE-AC94-DC39838CDB68}" type="pres">
      <dgm:prSet presAssocID="{2D766BBE-1417-4ADC-9AAA-FCDDDFDAECF7}" presName="line1" presStyleLbl="callout" presStyleIdx="0" presStyleCnt="6"/>
      <dgm:spPr/>
    </dgm:pt>
    <dgm:pt modelId="{92DDC9BC-9B47-4E36-9A5F-E39810AF1AC7}" type="pres">
      <dgm:prSet presAssocID="{2D766BBE-1417-4ADC-9AAA-FCDDDFDAECF7}" presName="d1" presStyleLbl="callout" presStyleIdx="1" presStyleCnt="6"/>
      <dgm:spPr/>
    </dgm:pt>
    <dgm:pt modelId="{E42D7006-1FCA-4F46-AABE-8B19D525ABA6}" type="pres">
      <dgm:prSet presAssocID="{DDE6B5C4-3074-4262-99A2-B0441B9E41B2}" presName="circle2" presStyleLbl="lnNode1" presStyleIdx="1" presStyleCnt="3"/>
      <dgm:spPr/>
    </dgm:pt>
    <dgm:pt modelId="{5076158D-4E4E-44DE-8D06-FC3FAAE07C41}" type="pres">
      <dgm:prSet presAssocID="{DDE6B5C4-3074-4262-99A2-B0441B9E41B2}" presName="text2" presStyleLbl="revTx" presStyleIdx="1" presStyleCnt="3">
        <dgm:presLayoutVars>
          <dgm:bulletEnabled val="1"/>
        </dgm:presLayoutVars>
      </dgm:prSet>
      <dgm:spPr/>
    </dgm:pt>
    <dgm:pt modelId="{9D1E9793-F04A-47E9-A160-1F9D161DB3A4}" type="pres">
      <dgm:prSet presAssocID="{DDE6B5C4-3074-4262-99A2-B0441B9E41B2}" presName="line2" presStyleLbl="callout" presStyleIdx="2" presStyleCnt="6"/>
      <dgm:spPr/>
    </dgm:pt>
    <dgm:pt modelId="{749E47D0-741B-4356-B056-ECE406052F9B}" type="pres">
      <dgm:prSet presAssocID="{DDE6B5C4-3074-4262-99A2-B0441B9E41B2}" presName="d2" presStyleLbl="callout" presStyleIdx="3" presStyleCnt="6"/>
      <dgm:spPr/>
    </dgm:pt>
    <dgm:pt modelId="{0041AC19-647E-4F79-A44D-6B66AB769902}" type="pres">
      <dgm:prSet presAssocID="{A42D7B0F-A808-4E5B-B9A5-D22E340D68BF}" presName="circle3" presStyleLbl="lnNode1" presStyleIdx="2" presStyleCnt="3"/>
      <dgm:spPr/>
    </dgm:pt>
    <dgm:pt modelId="{BF8E30FB-AED1-4769-9BCD-DCC4EA09093C}" type="pres">
      <dgm:prSet presAssocID="{A42D7B0F-A808-4E5B-B9A5-D22E340D68BF}" presName="text3" presStyleLbl="revTx" presStyleIdx="2" presStyleCnt="3">
        <dgm:presLayoutVars>
          <dgm:bulletEnabled val="1"/>
        </dgm:presLayoutVars>
      </dgm:prSet>
      <dgm:spPr/>
    </dgm:pt>
    <dgm:pt modelId="{227D68B7-2FD9-40DB-9924-EA2839D9371F}" type="pres">
      <dgm:prSet presAssocID="{A42D7B0F-A808-4E5B-B9A5-D22E340D68BF}" presName="line3" presStyleLbl="callout" presStyleIdx="4" presStyleCnt="6"/>
      <dgm:spPr/>
    </dgm:pt>
    <dgm:pt modelId="{E65DC274-A38E-4C1E-AD85-5480B144736D}" type="pres">
      <dgm:prSet presAssocID="{A42D7B0F-A808-4E5B-B9A5-D22E340D68BF}" presName="d3" presStyleLbl="callout" presStyleIdx="5" presStyleCnt="6"/>
      <dgm:spPr/>
    </dgm:pt>
  </dgm:ptLst>
  <dgm:cxnLst>
    <dgm:cxn modelId="{092A0118-4242-4E40-B1C2-42ED32815A14}" type="presOf" srcId="{DDE6B5C4-3074-4262-99A2-B0441B9E41B2}" destId="{5076158D-4E4E-44DE-8D06-FC3FAAE07C41}" srcOrd="0" destOrd="0" presId="urn:microsoft.com/office/officeart/2005/8/layout/target1"/>
    <dgm:cxn modelId="{F149F927-B553-41C8-8C92-A718C756B6AC}" type="presOf" srcId="{2D766BBE-1417-4ADC-9AAA-FCDDDFDAECF7}" destId="{C662C1C9-B7DB-467A-B9F1-2AB94E6CCBCF}" srcOrd="0" destOrd="0" presId="urn:microsoft.com/office/officeart/2005/8/layout/target1"/>
    <dgm:cxn modelId="{D0804D61-6A22-4AF8-8A72-21055A12A68B}" srcId="{0767967A-8862-4B74-BECD-AFD801FD6158}" destId="{DDE6B5C4-3074-4262-99A2-B0441B9E41B2}" srcOrd="1" destOrd="0" parTransId="{EC227F00-26D4-4CD1-9476-046F1CD8E51D}" sibTransId="{23BFF8CD-63E9-46A3-9258-B1236DFFAD9A}"/>
    <dgm:cxn modelId="{3B5A706C-1514-4162-95DE-144D70353D33}" srcId="{0767967A-8862-4B74-BECD-AFD801FD6158}" destId="{2D766BBE-1417-4ADC-9AAA-FCDDDFDAECF7}" srcOrd="0" destOrd="0" parTransId="{BB724867-3E6E-4EE4-8DAD-DCE6359CCF39}" sibTransId="{125656F5-8E38-463E-8A05-95196E636AEB}"/>
    <dgm:cxn modelId="{4EF4677D-6E1B-4326-958B-A9424BC88DAB}" srcId="{0767967A-8862-4B74-BECD-AFD801FD6158}" destId="{A42D7B0F-A808-4E5B-B9A5-D22E340D68BF}" srcOrd="2" destOrd="0" parTransId="{BFAB37ED-29AF-4D04-988B-246094A4BFED}" sibTransId="{794723CA-E318-4C5E-857B-105C4792F675}"/>
    <dgm:cxn modelId="{CC135DAA-ACC1-4110-9B9F-23FBAE17CA93}" type="presOf" srcId="{A42D7B0F-A808-4E5B-B9A5-D22E340D68BF}" destId="{BF8E30FB-AED1-4769-9BCD-DCC4EA09093C}" srcOrd="0" destOrd="0" presId="urn:microsoft.com/office/officeart/2005/8/layout/target1"/>
    <dgm:cxn modelId="{FB0974CC-5C9A-47AE-84CA-A4958F8B535E}" type="presOf" srcId="{0767967A-8862-4B74-BECD-AFD801FD6158}" destId="{F22B53D6-FC82-4810-892E-1E656E9837CC}" srcOrd="0" destOrd="0" presId="urn:microsoft.com/office/officeart/2005/8/layout/target1"/>
    <dgm:cxn modelId="{8A15B572-2F3D-4206-B953-37B8F882560F}" type="presParOf" srcId="{F22B53D6-FC82-4810-892E-1E656E9837CC}" destId="{0126A69E-9A33-458F-B4C6-77994045E1D9}" srcOrd="0" destOrd="0" presId="urn:microsoft.com/office/officeart/2005/8/layout/target1"/>
    <dgm:cxn modelId="{2FD0DF01-48E9-4E4F-AE29-DB30532E9E0C}" type="presParOf" srcId="{F22B53D6-FC82-4810-892E-1E656E9837CC}" destId="{C662C1C9-B7DB-467A-B9F1-2AB94E6CCBCF}" srcOrd="1" destOrd="0" presId="urn:microsoft.com/office/officeart/2005/8/layout/target1"/>
    <dgm:cxn modelId="{E5E837A5-8503-443D-90F1-6506950A790C}" type="presParOf" srcId="{F22B53D6-FC82-4810-892E-1E656E9837CC}" destId="{67A12947-ADB7-46FE-AC94-DC39838CDB68}" srcOrd="2" destOrd="0" presId="urn:microsoft.com/office/officeart/2005/8/layout/target1"/>
    <dgm:cxn modelId="{951B0E9D-CBB5-4E80-9DCF-910E5BC55029}" type="presParOf" srcId="{F22B53D6-FC82-4810-892E-1E656E9837CC}" destId="{92DDC9BC-9B47-4E36-9A5F-E39810AF1AC7}" srcOrd="3" destOrd="0" presId="urn:microsoft.com/office/officeart/2005/8/layout/target1"/>
    <dgm:cxn modelId="{366B0AB4-8CA8-40C5-9E46-5418E5744077}" type="presParOf" srcId="{F22B53D6-FC82-4810-892E-1E656E9837CC}" destId="{E42D7006-1FCA-4F46-AABE-8B19D525ABA6}" srcOrd="4" destOrd="0" presId="urn:microsoft.com/office/officeart/2005/8/layout/target1"/>
    <dgm:cxn modelId="{5971009A-2200-4C75-8C02-1D015388CD6A}" type="presParOf" srcId="{F22B53D6-FC82-4810-892E-1E656E9837CC}" destId="{5076158D-4E4E-44DE-8D06-FC3FAAE07C41}" srcOrd="5" destOrd="0" presId="urn:microsoft.com/office/officeart/2005/8/layout/target1"/>
    <dgm:cxn modelId="{E8FD83A3-5368-4846-BAFF-ED353ACEAC1A}" type="presParOf" srcId="{F22B53D6-FC82-4810-892E-1E656E9837CC}" destId="{9D1E9793-F04A-47E9-A160-1F9D161DB3A4}" srcOrd="6" destOrd="0" presId="urn:microsoft.com/office/officeart/2005/8/layout/target1"/>
    <dgm:cxn modelId="{BD51DB9A-7D88-4119-AE4A-CEC2FA96CAD4}" type="presParOf" srcId="{F22B53D6-FC82-4810-892E-1E656E9837CC}" destId="{749E47D0-741B-4356-B056-ECE406052F9B}" srcOrd="7" destOrd="0" presId="urn:microsoft.com/office/officeart/2005/8/layout/target1"/>
    <dgm:cxn modelId="{BE4A2546-2EE9-46AF-873E-3E1A1F74DC3F}" type="presParOf" srcId="{F22B53D6-FC82-4810-892E-1E656E9837CC}" destId="{0041AC19-647E-4F79-A44D-6B66AB769902}" srcOrd="8" destOrd="0" presId="urn:microsoft.com/office/officeart/2005/8/layout/target1"/>
    <dgm:cxn modelId="{FE059A94-F5D8-4321-AA6A-2FE76ED5C928}" type="presParOf" srcId="{F22B53D6-FC82-4810-892E-1E656E9837CC}" destId="{BF8E30FB-AED1-4769-9BCD-DCC4EA09093C}" srcOrd="9" destOrd="0" presId="urn:microsoft.com/office/officeart/2005/8/layout/target1"/>
    <dgm:cxn modelId="{080C4E3B-6A1A-4C12-818D-CD7E288A6170}" type="presParOf" srcId="{F22B53D6-FC82-4810-892E-1E656E9837CC}" destId="{227D68B7-2FD9-40DB-9924-EA2839D9371F}" srcOrd="10" destOrd="0" presId="urn:microsoft.com/office/officeart/2005/8/layout/target1"/>
    <dgm:cxn modelId="{121C23F0-652B-44E0-ACC1-BFA0232441FD}" type="presParOf" srcId="{F22B53D6-FC82-4810-892E-1E656E9837CC}" destId="{E65DC274-A38E-4C1E-AD85-5480B144736D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3E5CE14-0AE6-4F7B-A926-DE3D84FB3633}" type="doc">
      <dgm:prSet loTypeId="urn:microsoft.com/office/officeart/2005/8/layout/venn1" loCatId="relationship" qsTypeId="urn:microsoft.com/office/officeart/2005/8/quickstyle/simple1" qsCatId="simple" csTypeId="urn:microsoft.com/office/officeart/2005/8/colors/colorful2" csCatId="colorful" phldr="1"/>
      <dgm:spPr/>
    </dgm:pt>
    <dgm:pt modelId="{21E2553C-C71A-4094-92D7-F9DE5DDF7826}">
      <dgm:prSet phldrT="[Texto]" custT="1"/>
      <dgm:spPr/>
      <dgm:t>
        <a:bodyPr/>
        <a:lstStyle/>
        <a:p>
          <a:endParaRPr lang="pt-BR" sz="2700" dirty="0"/>
        </a:p>
        <a:p>
          <a:r>
            <a:rPr lang="pt-BR" sz="2700" dirty="0"/>
            <a:t>Política Criminal</a:t>
          </a:r>
        </a:p>
      </dgm:t>
    </dgm:pt>
    <dgm:pt modelId="{9E141C64-6964-47A0-8CFB-C5AE61DB8594}" type="parTrans" cxnId="{83E61F4E-6666-4106-8A5A-63D11441A76D}">
      <dgm:prSet/>
      <dgm:spPr/>
      <dgm:t>
        <a:bodyPr/>
        <a:lstStyle/>
        <a:p>
          <a:endParaRPr lang="pt-BR"/>
        </a:p>
      </dgm:t>
    </dgm:pt>
    <dgm:pt modelId="{6CFECEE8-C31E-401F-A7D5-879737A5AD6A}" type="sibTrans" cxnId="{83E61F4E-6666-4106-8A5A-63D11441A76D}">
      <dgm:prSet/>
      <dgm:spPr/>
      <dgm:t>
        <a:bodyPr/>
        <a:lstStyle/>
        <a:p>
          <a:endParaRPr lang="pt-BR"/>
        </a:p>
      </dgm:t>
    </dgm:pt>
    <dgm:pt modelId="{1DA23D37-376C-4EEC-8360-547486201AE6}">
      <dgm:prSet phldrT="[Texto]"/>
      <dgm:spPr/>
      <dgm:t>
        <a:bodyPr/>
        <a:lstStyle/>
        <a:p>
          <a:r>
            <a:rPr lang="pt-BR" dirty="0"/>
            <a:t>Criminologia</a:t>
          </a:r>
        </a:p>
      </dgm:t>
    </dgm:pt>
    <dgm:pt modelId="{E4489E7C-FB94-4B3A-8F7B-CDAFB1A56594}" type="parTrans" cxnId="{C98E05E4-FFC7-41BE-A980-76564D3EE99F}">
      <dgm:prSet/>
      <dgm:spPr/>
      <dgm:t>
        <a:bodyPr/>
        <a:lstStyle/>
        <a:p>
          <a:endParaRPr lang="pt-BR"/>
        </a:p>
      </dgm:t>
    </dgm:pt>
    <dgm:pt modelId="{67321966-409D-42D1-96B6-4E3CC2A3DC7C}" type="sibTrans" cxnId="{C98E05E4-FFC7-41BE-A980-76564D3EE99F}">
      <dgm:prSet/>
      <dgm:spPr/>
      <dgm:t>
        <a:bodyPr/>
        <a:lstStyle/>
        <a:p>
          <a:endParaRPr lang="pt-BR"/>
        </a:p>
      </dgm:t>
    </dgm:pt>
    <dgm:pt modelId="{737A27AD-6069-4312-BCBE-426696F4C2E3}">
      <dgm:prSet phldrT="[Texto]" custT="1"/>
      <dgm:spPr/>
      <dgm:t>
        <a:bodyPr/>
        <a:lstStyle/>
        <a:p>
          <a:r>
            <a:rPr lang="pt-BR" sz="2700" dirty="0"/>
            <a:t>     Dogmática</a:t>
          </a:r>
        </a:p>
      </dgm:t>
    </dgm:pt>
    <dgm:pt modelId="{969B72BD-5FD4-43D8-9519-31FD43F6CA6D}" type="parTrans" cxnId="{EB8672DC-F9FE-42FC-AF19-12768163F525}">
      <dgm:prSet/>
      <dgm:spPr/>
      <dgm:t>
        <a:bodyPr/>
        <a:lstStyle/>
        <a:p>
          <a:endParaRPr lang="pt-BR"/>
        </a:p>
      </dgm:t>
    </dgm:pt>
    <dgm:pt modelId="{B429320E-1133-420A-994C-3211A704E437}" type="sibTrans" cxnId="{EB8672DC-F9FE-42FC-AF19-12768163F525}">
      <dgm:prSet/>
      <dgm:spPr/>
      <dgm:t>
        <a:bodyPr/>
        <a:lstStyle/>
        <a:p>
          <a:endParaRPr lang="pt-BR"/>
        </a:p>
      </dgm:t>
    </dgm:pt>
    <dgm:pt modelId="{55F781C3-C1B4-484B-882F-C19BDE14CDCA}" type="pres">
      <dgm:prSet presAssocID="{B3E5CE14-0AE6-4F7B-A926-DE3D84FB3633}" presName="compositeShape" presStyleCnt="0">
        <dgm:presLayoutVars>
          <dgm:chMax val="7"/>
          <dgm:dir/>
          <dgm:resizeHandles val="exact"/>
        </dgm:presLayoutVars>
      </dgm:prSet>
      <dgm:spPr/>
    </dgm:pt>
    <dgm:pt modelId="{DF6F4E7F-EB89-4212-B8AB-0AE42D3DEF7E}" type="pres">
      <dgm:prSet presAssocID="{21E2553C-C71A-4094-92D7-F9DE5DDF7826}" presName="circ1" presStyleLbl="vennNode1" presStyleIdx="0" presStyleCnt="3"/>
      <dgm:spPr/>
    </dgm:pt>
    <dgm:pt modelId="{8296F804-E6CE-42A6-8426-9568C4DE4652}" type="pres">
      <dgm:prSet presAssocID="{21E2553C-C71A-4094-92D7-F9DE5DDF782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43679DE-9ED4-4E47-84F3-B61B413EF0ED}" type="pres">
      <dgm:prSet presAssocID="{1DA23D37-376C-4EEC-8360-547486201AE6}" presName="circ2" presStyleLbl="vennNode1" presStyleIdx="1" presStyleCnt="3"/>
      <dgm:spPr/>
    </dgm:pt>
    <dgm:pt modelId="{578EE00C-252C-4BA0-9E37-F62FC5DBE28C}" type="pres">
      <dgm:prSet presAssocID="{1DA23D37-376C-4EEC-8360-547486201AE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C5F3C71D-BA18-462D-BB66-B1A7239FE4FE}" type="pres">
      <dgm:prSet presAssocID="{737A27AD-6069-4312-BCBE-426696F4C2E3}" presName="circ3" presStyleLbl="vennNode1" presStyleIdx="2" presStyleCnt="3"/>
      <dgm:spPr/>
    </dgm:pt>
    <dgm:pt modelId="{69681406-106C-47E7-9D1E-9F807D7DAB03}" type="pres">
      <dgm:prSet presAssocID="{737A27AD-6069-4312-BCBE-426696F4C2E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B927F105-25AA-47C3-8499-1B763C1F0565}" type="presOf" srcId="{1DA23D37-376C-4EEC-8360-547486201AE6}" destId="{B43679DE-9ED4-4E47-84F3-B61B413EF0ED}" srcOrd="0" destOrd="0" presId="urn:microsoft.com/office/officeart/2005/8/layout/venn1"/>
    <dgm:cxn modelId="{90760115-B2BB-4FCD-A3EC-F986BC24602C}" type="presOf" srcId="{21E2553C-C71A-4094-92D7-F9DE5DDF7826}" destId="{DF6F4E7F-EB89-4212-B8AB-0AE42D3DEF7E}" srcOrd="0" destOrd="0" presId="urn:microsoft.com/office/officeart/2005/8/layout/venn1"/>
    <dgm:cxn modelId="{021FFF1D-238F-433F-957C-90A27AE71DC9}" type="presOf" srcId="{737A27AD-6069-4312-BCBE-426696F4C2E3}" destId="{C5F3C71D-BA18-462D-BB66-B1A7239FE4FE}" srcOrd="0" destOrd="0" presId="urn:microsoft.com/office/officeart/2005/8/layout/venn1"/>
    <dgm:cxn modelId="{BF1EDF36-A313-4097-83DF-2ABEAD571BD5}" type="presOf" srcId="{1DA23D37-376C-4EEC-8360-547486201AE6}" destId="{578EE00C-252C-4BA0-9E37-F62FC5DBE28C}" srcOrd="1" destOrd="0" presId="urn:microsoft.com/office/officeart/2005/8/layout/venn1"/>
    <dgm:cxn modelId="{83E61F4E-6666-4106-8A5A-63D11441A76D}" srcId="{B3E5CE14-0AE6-4F7B-A926-DE3D84FB3633}" destId="{21E2553C-C71A-4094-92D7-F9DE5DDF7826}" srcOrd="0" destOrd="0" parTransId="{9E141C64-6964-47A0-8CFB-C5AE61DB8594}" sibTransId="{6CFECEE8-C31E-401F-A7D5-879737A5AD6A}"/>
    <dgm:cxn modelId="{27402C8E-BCF2-4F71-9703-FC6CAC61D618}" type="presOf" srcId="{21E2553C-C71A-4094-92D7-F9DE5DDF7826}" destId="{8296F804-E6CE-42A6-8426-9568C4DE4652}" srcOrd="1" destOrd="0" presId="urn:microsoft.com/office/officeart/2005/8/layout/venn1"/>
    <dgm:cxn modelId="{375C32B5-4345-46A6-AE15-735C9FB8D887}" type="presOf" srcId="{737A27AD-6069-4312-BCBE-426696F4C2E3}" destId="{69681406-106C-47E7-9D1E-9F807D7DAB03}" srcOrd="1" destOrd="0" presId="urn:microsoft.com/office/officeart/2005/8/layout/venn1"/>
    <dgm:cxn modelId="{8A4A4EDB-F02C-4D8C-8711-E6C0CDF549F8}" type="presOf" srcId="{B3E5CE14-0AE6-4F7B-A926-DE3D84FB3633}" destId="{55F781C3-C1B4-484B-882F-C19BDE14CDCA}" srcOrd="0" destOrd="0" presId="urn:microsoft.com/office/officeart/2005/8/layout/venn1"/>
    <dgm:cxn modelId="{EB8672DC-F9FE-42FC-AF19-12768163F525}" srcId="{B3E5CE14-0AE6-4F7B-A926-DE3D84FB3633}" destId="{737A27AD-6069-4312-BCBE-426696F4C2E3}" srcOrd="2" destOrd="0" parTransId="{969B72BD-5FD4-43D8-9519-31FD43F6CA6D}" sibTransId="{B429320E-1133-420A-994C-3211A704E437}"/>
    <dgm:cxn modelId="{C98E05E4-FFC7-41BE-A980-76564D3EE99F}" srcId="{B3E5CE14-0AE6-4F7B-A926-DE3D84FB3633}" destId="{1DA23D37-376C-4EEC-8360-547486201AE6}" srcOrd="1" destOrd="0" parTransId="{E4489E7C-FB94-4B3A-8F7B-CDAFB1A56594}" sibTransId="{67321966-409D-42D1-96B6-4E3CC2A3DC7C}"/>
    <dgm:cxn modelId="{42DBC8F4-1E6D-4A72-BE41-E0E8AE937BD6}" type="presParOf" srcId="{55F781C3-C1B4-484B-882F-C19BDE14CDCA}" destId="{DF6F4E7F-EB89-4212-B8AB-0AE42D3DEF7E}" srcOrd="0" destOrd="0" presId="urn:microsoft.com/office/officeart/2005/8/layout/venn1"/>
    <dgm:cxn modelId="{02F6CF20-36E3-4A25-9559-228BF98052D0}" type="presParOf" srcId="{55F781C3-C1B4-484B-882F-C19BDE14CDCA}" destId="{8296F804-E6CE-42A6-8426-9568C4DE4652}" srcOrd="1" destOrd="0" presId="urn:microsoft.com/office/officeart/2005/8/layout/venn1"/>
    <dgm:cxn modelId="{F005FF0F-EDBA-4B5C-8C1F-D7D5F043154F}" type="presParOf" srcId="{55F781C3-C1B4-484B-882F-C19BDE14CDCA}" destId="{B43679DE-9ED4-4E47-84F3-B61B413EF0ED}" srcOrd="2" destOrd="0" presId="urn:microsoft.com/office/officeart/2005/8/layout/venn1"/>
    <dgm:cxn modelId="{3195409E-C756-4766-96EC-A4D5F8235A59}" type="presParOf" srcId="{55F781C3-C1B4-484B-882F-C19BDE14CDCA}" destId="{578EE00C-252C-4BA0-9E37-F62FC5DBE28C}" srcOrd="3" destOrd="0" presId="urn:microsoft.com/office/officeart/2005/8/layout/venn1"/>
    <dgm:cxn modelId="{3DD7E419-4B63-44E3-8EAE-29DAE2F8E8A9}" type="presParOf" srcId="{55F781C3-C1B4-484B-882F-C19BDE14CDCA}" destId="{C5F3C71D-BA18-462D-BB66-B1A7239FE4FE}" srcOrd="4" destOrd="0" presId="urn:microsoft.com/office/officeart/2005/8/layout/venn1"/>
    <dgm:cxn modelId="{8040EA14-A001-41E5-BAF0-46F69E5A7932}" type="presParOf" srcId="{55F781C3-C1B4-484B-882F-C19BDE14CDCA}" destId="{69681406-106C-47E7-9D1E-9F807D7DAB03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F86C06-4C3F-45AB-9921-A58E91DE5F5A}">
      <dsp:nvSpPr>
        <dsp:cNvPr id="0" name=""/>
        <dsp:cNvSpPr/>
      </dsp:nvSpPr>
      <dsp:spPr>
        <a:xfrm rot="21300000">
          <a:off x="23865" y="1581312"/>
          <a:ext cx="7729133" cy="885102"/>
        </a:xfrm>
        <a:prstGeom prst="mathMinus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D6439E-CD73-4A34-981E-58479286E59F}">
      <dsp:nvSpPr>
        <dsp:cNvPr id="0" name=""/>
        <dsp:cNvSpPr/>
      </dsp:nvSpPr>
      <dsp:spPr>
        <a:xfrm>
          <a:off x="933223" y="202386"/>
          <a:ext cx="2333059" cy="1619091"/>
        </a:xfrm>
        <a:prstGeom prst="downArrow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61C2AD-79E5-4693-90E1-4824F5A2AEEA}">
      <dsp:nvSpPr>
        <dsp:cNvPr id="0" name=""/>
        <dsp:cNvSpPr/>
      </dsp:nvSpPr>
      <dsp:spPr>
        <a:xfrm>
          <a:off x="4121737" y="0"/>
          <a:ext cx="2488596" cy="1700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kern="1200" dirty="0"/>
            <a:t>Garantias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kern="1200" dirty="0"/>
            <a:t>Individuais</a:t>
          </a:r>
        </a:p>
      </dsp:txBody>
      <dsp:txXfrm>
        <a:off x="4121737" y="0"/>
        <a:ext cx="2488596" cy="1700045"/>
      </dsp:txXfrm>
    </dsp:sp>
    <dsp:sp modelId="{17121789-F696-4DB2-9FC8-502945A9B64C}">
      <dsp:nvSpPr>
        <dsp:cNvPr id="0" name=""/>
        <dsp:cNvSpPr/>
      </dsp:nvSpPr>
      <dsp:spPr>
        <a:xfrm>
          <a:off x="4510581" y="2226250"/>
          <a:ext cx="2333059" cy="1619091"/>
        </a:xfrm>
        <a:prstGeom prst="upArrow">
          <a:avLst/>
        </a:prstGeom>
        <a:solidFill>
          <a:schemeClr val="accent4">
            <a:hueOff val="1335015"/>
            <a:satOff val="17844"/>
            <a:lumOff val="8628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6AF03A-BDDF-4244-9F95-C3964175D9D4}">
      <dsp:nvSpPr>
        <dsp:cNvPr id="0" name=""/>
        <dsp:cNvSpPr/>
      </dsp:nvSpPr>
      <dsp:spPr>
        <a:xfrm>
          <a:off x="1166529" y="2347682"/>
          <a:ext cx="2488596" cy="1700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kern="1200" dirty="0"/>
            <a:t>Proteção Social</a:t>
          </a:r>
        </a:p>
      </dsp:txBody>
      <dsp:txXfrm>
        <a:off x="1166529" y="2347682"/>
        <a:ext cx="2488596" cy="17000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25B616-2728-41D1-B9E7-7C000A42F902}">
      <dsp:nvSpPr>
        <dsp:cNvPr id="0" name=""/>
        <dsp:cNvSpPr/>
      </dsp:nvSpPr>
      <dsp:spPr>
        <a:xfrm>
          <a:off x="3918028" y="2150806"/>
          <a:ext cx="2510567" cy="1668778"/>
        </a:xfrm>
        <a:prstGeom prst="gear9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PRESSUPOSTO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TEÓRICO</a:t>
          </a:r>
        </a:p>
      </dsp:txBody>
      <dsp:txXfrm>
        <a:off x="4359849" y="2541709"/>
        <a:ext cx="1626925" cy="857787"/>
      </dsp:txXfrm>
    </dsp:sp>
    <dsp:sp modelId="{DD686D15-A161-4CC6-9106-DF64882943B4}">
      <dsp:nvSpPr>
        <dsp:cNvPr id="0" name=""/>
        <dsp:cNvSpPr/>
      </dsp:nvSpPr>
      <dsp:spPr>
        <a:xfrm>
          <a:off x="1802781" y="1514940"/>
          <a:ext cx="2439884" cy="1705360"/>
        </a:xfrm>
        <a:prstGeom prst="gear6">
          <a:avLst/>
        </a:prstGeom>
        <a:solidFill>
          <a:schemeClr val="accent5">
            <a:shade val="80000"/>
            <a:hueOff val="-269033"/>
            <a:satOff val="-4815"/>
            <a:lumOff val="14683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5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PRESSUPOSTO</a:t>
          </a:r>
        </a:p>
        <a:p>
          <a:pPr marL="0" lvl="0" indent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5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POLÍTICO-</a:t>
          </a:r>
        </a:p>
        <a:p>
          <a:pPr marL="0" lvl="0" indent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5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SOCIAL</a:t>
          </a:r>
        </a:p>
      </dsp:txBody>
      <dsp:txXfrm>
        <a:off x="2338882" y="1946864"/>
        <a:ext cx="1367682" cy="841512"/>
      </dsp:txXfrm>
    </dsp:sp>
    <dsp:sp modelId="{F9950F50-7CE5-41AC-A916-F7B898CA5162}">
      <dsp:nvSpPr>
        <dsp:cNvPr id="0" name=""/>
        <dsp:cNvSpPr/>
      </dsp:nvSpPr>
      <dsp:spPr>
        <a:xfrm rot="20700000">
          <a:off x="3174179" y="148393"/>
          <a:ext cx="2616027" cy="2104504"/>
        </a:xfrm>
        <a:prstGeom prst="gear6">
          <a:avLst/>
        </a:prstGeom>
        <a:solidFill>
          <a:schemeClr val="accent5">
            <a:shade val="80000"/>
            <a:hueOff val="-538065"/>
            <a:satOff val="-9629"/>
            <a:lumOff val="29367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PRESSUPOSTO FILOSÓFICO</a:t>
          </a:r>
        </a:p>
      </dsp:txBody>
      <dsp:txXfrm rot="-20700000">
        <a:off x="3778290" y="579633"/>
        <a:ext cx="1407804" cy="1242025"/>
      </dsp:txXfrm>
    </dsp:sp>
    <dsp:sp modelId="{02534AD1-7E13-40BA-9111-D7286143988F}">
      <dsp:nvSpPr>
        <dsp:cNvPr id="0" name=""/>
        <dsp:cNvSpPr/>
      </dsp:nvSpPr>
      <dsp:spPr>
        <a:xfrm>
          <a:off x="3429688" y="1677501"/>
          <a:ext cx="2627512" cy="2627512"/>
        </a:xfrm>
        <a:prstGeom prst="circularArrow">
          <a:avLst>
            <a:gd name="adj1" fmla="val 4687"/>
            <a:gd name="adj2" fmla="val 299029"/>
            <a:gd name="adj3" fmla="val 2504177"/>
            <a:gd name="adj4" fmla="val 15887349"/>
            <a:gd name="adj5" fmla="val 5469"/>
          </a:avLst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C7149D-2870-4C62-BB5D-F4D350FDB1DA}">
      <dsp:nvSpPr>
        <dsp:cNvPr id="0" name=""/>
        <dsp:cNvSpPr/>
      </dsp:nvSpPr>
      <dsp:spPr>
        <a:xfrm>
          <a:off x="2133820" y="1170886"/>
          <a:ext cx="1909052" cy="190905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5">
            <a:shade val="90000"/>
            <a:hueOff val="-269046"/>
            <a:satOff val="-4615"/>
            <a:lumOff val="1340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011412-BC00-4D5B-B156-136AD7ECB66A}">
      <dsp:nvSpPr>
        <dsp:cNvPr id="0" name=""/>
        <dsp:cNvSpPr/>
      </dsp:nvSpPr>
      <dsp:spPr>
        <a:xfrm>
          <a:off x="2896042" y="150862"/>
          <a:ext cx="2058342" cy="205834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5">
            <a:shade val="90000"/>
            <a:hueOff val="-538092"/>
            <a:satOff val="-9229"/>
            <a:lumOff val="268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B68BEF-E436-4CB6-B691-C9A60563720F}">
      <dsp:nvSpPr>
        <dsp:cNvPr id="0" name=""/>
        <dsp:cNvSpPr/>
      </dsp:nvSpPr>
      <dsp:spPr>
        <a:xfrm>
          <a:off x="1169396" y="2318"/>
          <a:ext cx="1701839" cy="1520165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schemeClr val="accent2">
                <a:alpha val="90000"/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alpha val="90000"/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tx1">
                  <a:lumMod val="95000"/>
                  <a:lumOff val="5000"/>
                </a:schemeClr>
              </a:solidFill>
            </a:rPr>
            <a:t>Controle social informal</a:t>
          </a:r>
        </a:p>
      </dsp:txBody>
      <dsp:txXfrm>
        <a:off x="1418625" y="224941"/>
        <a:ext cx="1203381" cy="1074919"/>
      </dsp:txXfrm>
    </dsp:sp>
    <dsp:sp modelId="{0E0FAB72-1BA0-4B7F-B00D-626C804F1013}">
      <dsp:nvSpPr>
        <dsp:cNvPr id="0" name=""/>
        <dsp:cNvSpPr/>
      </dsp:nvSpPr>
      <dsp:spPr>
        <a:xfrm>
          <a:off x="1579469" y="1645921"/>
          <a:ext cx="881695" cy="881695"/>
        </a:xfrm>
        <a:prstGeom prst="mathPlus">
          <a:avLst/>
        </a:prstGeom>
        <a:blipFill rotWithShape="1">
          <a:blip xmlns:r="http://schemas.openxmlformats.org/officeDocument/2006/relationships" r:embed="rId1">
            <a:duotone>
              <a:schemeClr val="accent2">
                <a:shade val="90000"/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shade val="90000"/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500" kern="1200"/>
        </a:p>
      </dsp:txBody>
      <dsp:txXfrm>
        <a:off x="1696338" y="1983081"/>
        <a:ext cx="647957" cy="207375"/>
      </dsp:txXfrm>
    </dsp:sp>
    <dsp:sp modelId="{6784E30A-2264-4885-A1A4-3B7FD89B43C7}">
      <dsp:nvSpPr>
        <dsp:cNvPr id="0" name=""/>
        <dsp:cNvSpPr/>
      </dsp:nvSpPr>
      <dsp:spPr>
        <a:xfrm>
          <a:off x="1260234" y="2651054"/>
          <a:ext cx="1520165" cy="1520165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schemeClr val="accent2">
                <a:alpha val="90000"/>
                <a:hueOff val="0"/>
                <a:satOff val="0"/>
                <a:lumOff val="0"/>
                <a:alphaOff val="-20000"/>
                <a:shade val="74000"/>
                <a:satMod val="130000"/>
                <a:lumMod val="90000"/>
              </a:schemeClr>
              <a:schemeClr val="accent2">
                <a:alpha val="90000"/>
                <a:hueOff val="0"/>
                <a:satOff val="0"/>
                <a:lumOff val="0"/>
                <a:alphaOff val="-2000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tx1">
                  <a:lumMod val="95000"/>
                  <a:lumOff val="5000"/>
                </a:schemeClr>
              </a:solidFill>
            </a:rPr>
            <a:t>Controle social   formal</a:t>
          </a:r>
        </a:p>
      </dsp:txBody>
      <dsp:txXfrm>
        <a:off x="1482857" y="2873677"/>
        <a:ext cx="1074919" cy="1074919"/>
      </dsp:txXfrm>
    </dsp:sp>
    <dsp:sp modelId="{40080C80-38A8-4862-B393-5275194AB317}">
      <dsp:nvSpPr>
        <dsp:cNvPr id="0" name=""/>
        <dsp:cNvSpPr/>
      </dsp:nvSpPr>
      <dsp:spPr>
        <a:xfrm>
          <a:off x="3113825" y="1804018"/>
          <a:ext cx="514288" cy="565501"/>
        </a:xfrm>
        <a:prstGeom prst="rightArrow">
          <a:avLst>
            <a:gd name="adj1" fmla="val 60000"/>
            <a:gd name="adj2" fmla="val 50000"/>
          </a:avLst>
        </a:prstGeom>
        <a:blipFill rotWithShape="1">
          <a:blip xmlns:r="http://schemas.openxmlformats.org/officeDocument/2006/relationships" r:embed="rId1">
            <a:duotone>
              <a:schemeClr val="accent2">
                <a:shade val="90000"/>
                <a:hueOff val="-406913"/>
                <a:satOff val="-24537"/>
                <a:lumOff val="39608"/>
                <a:alphaOff val="0"/>
                <a:shade val="74000"/>
                <a:satMod val="130000"/>
                <a:lumMod val="90000"/>
              </a:schemeClr>
              <a:schemeClr val="accent2">
                <a:shade val="90000"/>
                <a:hueOff val="-406913"/>
                <a:satOff val="-24537"/>
                <a:lumOff val="39608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600" kern="1200"/>
        </a:p>
      </dsp:txBody>
      <dsp:txXfrm>
        <a:off x="3113825" y="1917118"/>
        <a:ext cx="360002" cy="339301"/>
      </dsp:txXfrm>
    </dsp:sp>
    <dsp:sp modelId="{6AE4D184-F963-4609-B0A2-BF42CFD15831}">
      <dsp:nvSpPr>
        <dsp:cNvPr id="0" name=""/>
        <dsp:cNvSpPr/>
      </dsp:nvSpPr>
      <dsp:spPr>
        <a:xfrm>
          <a:off x="3841591" y="566603"/>
          <a:ext cx="3040330" cy="3040330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schemeClr val="accent2">
                <a:alpha val="90000"/>
                <a:hueOff val="0"/>
                <a:satOff val="0"/>
                <a:lumOff val="0"/>
                <a:alphaOff val="-40000"/>
                <a:shade val="74000"/>
                <a:satMod val="130000"/>
                <a:lumMod val="90000"/>
              </a:schemeClr>
              <a:schemeClr val="accent2">
                <a:alpha val="90000"/>
                <a:hueOff val="0"/>
                <a:satOff val="0"/>
                <a:lumOff val="0"/>
                <a:alphaOff val="-4000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>
              <a:solidFill>
                <a:schemeClr val="tx1">
                  <a:lumMod val="95000"/>
                  <a:lumOff val="5000"/>
                </a:schemeClr>
              </a:solidFill>
            </a:rPr>
            <a:t>Sistema de Controle Social</a:t>
          </a:r>
          <a:r>
            <a:rPr lang="pt-BR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</a:p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tx1">
                  <a:lumMod val="95000"/>
                  <a:lumOff val="5000"/>
                </a:schemeClr>
              </a:solidFill>
            </a:rPr>
            <a:t>(manutenção da ordem social)</a:t>
          </a:r>
        </a:p>
      </dsp:txBody>
      <dsp:txXfrm>
        <a:off x="4286837" y="1011849"/>
        <a:ext cx="2149838" cy="21498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41AC19-647E-4F79-A44D-6B66AB769902}">
      <dsp:nvSpPr>
        <dsp:cNvPr id="0" name=""/>
        <dsp:cNvSpPr/>
      </dsp:nvSpPr>
      <dsp:spPr>
        <a:xfrm>
          <a:off x="881658" y="1317473"/>
          <a:ext cx="3954065" cy="3954065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schemeClr val="accent2">
                <a:shade val="50000"/>
                <a:hueOff val="-277632"/>
                <a:satOff val="-17795"/>
                <a:lumOff val="34537"/>
                <a:alphaOff val="0"/>
                <a:shade val="74000"/>
                <a:satMod val="130000"/>
                <a:lumMod val="90000"/>
              </a:schemeClr>
              <a:schemeClr val="accent2">
                <a:shade val="50000"/>
                <a:hueOff val="-277632"/>
                <a:satOff val="-17795"/>
                <a:lumOff val="34537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42D7006-1FCA-4F46-AABE-8B19D525ABA6}">
      <dsp:nvSpPr>
        <dsp:cNvPr id="0" name=""/>
        <dsp:cNvSpPr/>
      </dsp:nvSpPr>
      <dsp:spPr>
        <a:xfrm>
          <a:off x="1672471" y="2108286"/>
          <a:ext cx="2372439" cy="2372439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schemeClr val="accent2">
                <a:shade val="50000"/>
                <a:hueOff val="-277632"/>
                <a:satOff val="-17795"/>
                <a:lumOff val="34537"/>
                <a:alphaOff val="0"/>
                <a:shade val="74000"/>
                <a:satMod val="130000"/>
                <a:lumMod val="90000"/>
              </a:schemeClr>
              <a:schemeClr val="accent2">
                <a:shade val="50000"/>
                <a:hueOff val="-277632"/>
                <a:satOff val="-17795"/>
                <a:lumOff val="34537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126A69E-9A33-458F-B4C6-77994045E1D9}">
      <dsp:nvSpPr>
        <dsp:cNvPr id="0" name=""/>
        <dsp:cNvSpPr/>
      </dsp:nvSpPr>
      <dsp:spPr>
        <a:xfrm>
          <a:off x="2463284" y="2899100"/>
          <a:ext cx="790813" cy="790813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schemeClr val="accent2">
                <a:shade val="50000"/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shade val="50000"/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662C1C9-B7DB-467A-B9F1-2AB94E6CCBCF}">
      <dsp:nvSpPr>
        <dsp:cNvPr id="0" name=""/>
        <dsp:cNvSpPr/>
      </dsp:nvSpPr>
      <dsp:spPr>
        <a:xfrm>
          <a:off x="5522007" y="547"/>
          <a:ext cx="1922486" cy="115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27940" bIns="2794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Direito Penal</a:t>
          </a:r>
        </a:p>
      </dsp:txBody>
      <dsp:txXfrm>
        <a:off x="5522007" y="547"/>
        <a:ext cx="1922486" cy="1151077"/>
      </dsp:txXfrm>
    </dsp:sp>
    <dsp:sp modelId="{67A12947-ADB7-46FE-AC94-DC39838CDB68}">
      <dsp:nvSpPr>
        <dsp:cNvPr id="0" name=""/>
        <dsp:cNvSpPr/>
      </dsp:nvSpPr>
      <dsp:spPr>
        <a:xfrm>
          <a:off x="5000476" y="576086"/>
          <a:ext cx="49425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2DDC9BC-9B47-4E36-9A5F-E39810AF1AC7}">
      <dsp:nvSpPr>
        <dsp:cNvPr id="0" name=""/>
        <dsp:cNvSpPr/>
      </dsp:nvSpPr>
      <dsp:spPr>
        <a:xfrm rot="5400000">
          <a:off x="2569714" y="865721"/>
          <a:ext cx="2717760" cy="2139808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076158D-4E4E-44DE-8D06-FC3FAAE07C41}">
      <dsp:nvSpPr>
        <dsp:cNvPr id="0" name=""/>
        <dsp:cNvSpPr/>
      </dsp:nvSpPr>
      <dsp:spPr>
        <a:xfrm>
          <a:off x="5494734" y="1152721"/>
          <a:ext cx="1977032" cy="1153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26670" bIns="2667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Ordenamento Jurídico</a:t>
          </a:r>
        </a:p>
      </dsp:txBody>
      <dsp:txXfrm>
        <a:off x="5494734" y="1152721"/>
        <a:ext cx="1977032" cy="1153269"/>
      </dsp:txXfrm>
    </dsp:sp>
    <dsp:sp modelId="{9D1E9793-F04A-47E9-A160-1F9D161DB3A4}">
      <dsp:nvSpPr>
        <dsp:cNvPr id="0" name=""/>
        <dsp:cNvSpPr/>
      </dsp:nvSpPr>
      <dsp:spPr>
        <a:xfrm>
          <a:off x="5000476" y="1729355"/>
          <a:ext cx="49425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49E47D0-741B-4356-B056-ECE406052F9B}">
      <dsp:nvSpPr>
        <dsp:cNvPr id="0" name=""/>
        <dsp:cNvSpPr/>
      </dsp:nvSpPr>
      <dsp:spPr>
        <a:xfrm rot="5400000">
          <a:off x="3153070" y="2001000"/>
          <a:ext cx="2117797" cy="1573058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F8E30FB-AED1-4769-9BCD-DCC4EA09093C}">
      <dsp:nvSpPr>
        <dsp:cNvPr id="0" name=""/>
        <dsp:cNvSpPr/>
      </dsp:nvSpPr>
      <dsp:spPr>
        <a:xfrm>
          <a:off x="5494734" y="2305990"/>
          <a:ext cx="1977032" cy="1153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26670" bIns="2667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Sistema de Controle Social</a:t>
          </a:r>
        </a:p>
      </dsp:txBody>
      <dsp:txXfrm>
        <a:off x="5494734" y="2305990"/>
        <a:ext cx="1977032" cy="1153269"/>
      </dsp:txXfrm>
    </dsp:sp>
    <dsp:sp modelId="{227D68B7-2FD9-40DB-9924-EA2839D9371F}">
      <dsp:nvSpPr>
        <dsp:cNvPr id="0" name=""/>
        <dsp:cNvSpPr/>
      </dsp:nvSpPr>
      <dsp:spPr>
        <a:xfrm>
          <a:off x="5000476" y="2882624"/>
          <a:ext cx="49425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65DC274-A38E-4C1E-AD85-5480B144736D}">
      <dsp:nvSpPr>
        <dsp:cNvPr id="0" name=""/>
        <dsp:cNvSpPr/>
      </dsp:nvSpPr>
      <dsp:spPr>
        <a:xfrm rot="5400000">
          <a:off x="3737152" y="3135355"/>
          <a:ext cx="1513088" cy="1006309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6F4E7F-EB89-4212-B8AB-0AE42D3DEF7E}">
      <dsp:nvSpPr>
        <dsp:cNvPr id="0" name=""/>
        <dsp:cNvSpPr/>
      </dsp:nvSpPr>
      <dsp:spPr>
        <a:xfrm>
          <a:off x="2731928" y="67706"/>
          <a:ext cx="3249930" cy="324993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700" kern="1200" dirty="0"/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/>
            <a:t>Política Criminal</a:t>
          </a:r>
        </a:p>
      </dsp:txBody>
      <dsp:txXfrm>
        <a:off x="3165252" y="636444"/>
        <a:ext cx="2383282" cy="1462468"/>
      </dsp:txXfrm>
    </dsp:sp>
    <dsp:sp modelId="{B43679DE-9ED4-4E47-84F3-B61B413EF0ED}">
      <dsp:nvSpPr>
        <dsp:cNvPr id="0" name=""/>
        <dsp:cNvSpPr/>
      </dsp:nvSpPr>
      <dsp:spPr>
        <a:xfrm>
          <a:off x="3904612" y="2098913"/>
          <a:ext cx="3249930" cy="3249930"/>
        </a:xfrm>
        <a:prstGeom prst="ellipse">
          <a:avLst/>
        </a:prstGeom>
        <a:solidFill>
          <a:schemeClr val="accent2">
            <a:alpha val="50000"/>
            <a:hueOff val="1681577"/>
            <a:satOff val="-1786"/>
            <a:lumOff val="1372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 dirty="0"/>
            <a:t>Criminologia</a:t>
          </a:r>
        </a:p>
      </dsp:txBody>
      <dsp:txXfrm>
        <a:off x="4898549" y="2938478"/>
        <a:ext cx="1949958" cy="1787461"/>
      </dsp:txXfrm>
    </dsp:sp>
    <dsp:sp modelId="{C5F3C71D-BA18-462D-BB66-B1A7239FE4FE}">
      <dsp:nvSpPr>
        <dsp:cNvPr id="0" name=""/>
        <dsp:cNvSpPr/>
      </dsp:nvSpPr>
      <dsp:spPr>
        <a:xfrm>
          <a:off x="1559245" y="2098913"/>
          <a:ext cx="3249930" cy="3249930"/>
        </a:xfrm>
        <a:prstGeom prst="ellipse">
          <a:avLst/>
        </a:prstGeom>
        <a:solidFill>
          <a:schemeClr val="accent2">
            <a:alpha val="50000"/>
            <a:hueOff val="3363155"/>
            <a:satOff val="-3572"/>
            <a:lumOff val="274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/>
            <a:t>     Dogmática</a:t>
          </a:r>
        </a:p>
      </dsp:txBody>
      <dsp:txXfrm>
        <a:off x="1865281" y="2938478"/>
        <a:ext cx="1949958" cy="17874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0223F44B-1FBB-D157-61F8-527FCC64719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3A6BB31-1E58-CF8B-2CE8-CB75FB16B5A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fld id="{DDC1471C-4D04-EF4B-8547-FFC6373C4CCC}" type="datetimeFigureOut">
              <a:rPr lang="pt-BR"/>
              <a:pPr>
                <a:defRPr/>
              </a:pPr>
              <a:t>29/02/2024</a:t>
            </a:fld>
            <a:endParaRPr lang="pt-BR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id="{663F0352-2FAC-4303-D5F0-EB0A6864945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id="{8FCC36D6-3EB6-1005-1170-8505A185B6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6BF9CE7-3E9A-BDB0-1909-AAAEC28435B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C80F11C-0E94-F9A6-1547-C94F8CC684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B31F405-AA8C-4043-A439-EEB4ACB6AA2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Espaço Reservado para Imagem de Slide 1">
            <a:extLst>
              <a:ext uri="{FF2B5EF4-FFF2-40B4-BE49-F238E27FC236}">
                <a16:creationId xmlns:a16="http://schemas.microsoft.com/office/drawing/2014/main" id="{94205AA9-0BB6-1B62-E414-C7941D83A8A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Espaço Reservado para Anotações 2">
            <a:extLst>
              <a:ext uri="{FF2B5EF4-FFF2-40B4-BE49-F238E27FC236}">
                <a16:creationId xmlns:a16="http://schemas.microsoft.com/office/drawing/2014/main" id="{DBE2E329-EA2A-5579-70DE-7922873E071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21507" name="Espaço Reservado para Número de Slide 3">
            <a:extLst>
              <a:ext uri="{FF2B5EF4-FFF2-40B4-BE49-F238E27FC236}">
                <a16:creationId xmlns:a16="http://schemas.microsoft.com/office/drawing/2014/main" id="{574ED56E-95B9-876B-0A6B-E33799D908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64A2A21-0592-AF4C-971E-4D8A7AC6D459}" type="slidenum">
              <a:rPr lang="pt-BR" altLang="pt-BR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Espaço Reservado para Imagem de Slide 1">
            <a:extLst>
              <a:ext uri="{FF2B5EF4-FFF2-40B4-BE49-F238E27FC236}">
                <a16:creationId xmlns:a16="http://schemas.microsoft.com/office/drawing/2014/main" id="{8ED826DA-22D0-267A-F153-C51E07F3859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Espaço Reservado para Anotações 2">
            <a:extLst>
              <a:ext uri="{FF2B5EF4-FFF2-40B4-BE49-F238E27FC236}">
                <a16:creationId xmlns:a16="http://schemas.microsoft.com/office/drawing/2014/main" id="{849A6DCB-CB90-3C8B-94FE-E2048A40FBF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23555" name="Espaço Reservado para Número de Slide 3">
            <a:extLst>
              <a:ext uri="{FF2B5EF4-FFF2-40B4-BE49-F238E27FC236}">
                <a16:creationId xmlns:a16="http://schemas.microsoft.com/office/drawing/2014/main" id="{B667E021-E3F4-F253-4570-DE8CFB360D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475F0FE-7555-CE4B-9FAE-BDCC1732AB58}" type="slidenum">
              <a:rPr lang="pt-BR" altLang="pt-BR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>
            <a:extLst>
              <a:ext uri="{FF2B5EF4-FFF2-40B4-BE49-F238E27FC236}">
                <a16:creationId xmlns:a16="http://schemas.microsoft.com/office/drawing/2014/main" id="{C8DE39C8-8028-575F-8906-D2203F6048C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677" cy="6858000"/>
          </a:xfrm>
        </p:grpSpPr>
        <p:pic>
          <p:nvPicPr>
            <p:cNvPr id="5" name="Picture 7" descr="SD-PanelTitle-R1.png">
              <a:extLst>
                <a:ext uri="{FF2B5EF4-FFF2-40B4-BE49-F238E27FC236}">
                  <a16:creationId xmlns:a16="http://schemas.microsoft.com/office/drawing/2014/main" id="{B9A37FF4-B9BB-B417-6BE7-0E1733890E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10">
              <a:extLst>
                <a:ext uri="{FF2B5EF4-FFF2-40B4-BE49-F238E27FC236}">
                  <a16:creationId xmlns:a16="http://schemas.microsoft.com/office/drawing/2014/main" id="{219967B3-6661-214D-078F-3B8891D2EC87}"/>
                </a:ext>
              </a:extLst>
            </p:cNvPr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1" descr="HDRibbonTitle-UniformTrim.png">
              <a:extLst>
                <a:ext uri="{FF2B5EF4-FFF2-40B4-BE49-F238E27FC236}">
                  <a16:creationId xmlns:a16="http://schemas.microsoft.com/office/drawing/2014/main" id="{C8872148-02A6-B29D-BEBC-F81E9E3F57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0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2" descr="HDRibbonTitle-UniformTrim.png">
              <a:extLst>
                <a:ext uri="{FF2B5EF4-FFF2-40B4-BE49-F238E27FC236}">
                  <a16:creationId xmlns:a16="http://schemas.microsoft.com/office/drawing/2014/main" id="{ED1E1A12-9A81-0263-FE3D-DA5A090D0A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7480469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9" name="Straight Connector 14">
            <a:extLst>
              <a:ext uri="{FF2B5EF4-FFF2-40B4-BE49-F238E27FC236}">
                <a16:creationId xmlns:a16="http://schemas.microsoft.com/office/drawing/2014/main" id="{C4F07238-2939-154F-D8FC-83B39EF3FE8A}"/>
              </a:ext>
            </a:extLst>
          </p:cNvPr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1E3759BA-7A1E-2A1E-15C7-EE5C5730BA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C0569-6BA8-894E-97C9-7521FD980499}" type="datetime1">
              <a:rPr lang="pt-BR"/>
              <a:pPr>
                <a:defRPr/>
              </a:pPr>
              <a:t>29/02/2024</a:t>
            </a:fld>
            <a:endParaRPr lang="pt-BR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410CD0D-E8C4-4E5C-B9D9-B257A262E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Teoria Geral do Direito Penal I - Aula 01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E5F0B85-0D4E-925D-4516-AC4A41382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9AFF7-9416-B54A-9C4D-33B7BF7C8AF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02053730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noProof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C49A3CD-F0FA-2195-E6A8-0D6DBA88E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CA4B5-64A3-C043-B582-A5A50EC430B2}" type="datetime1">
              <a:rPr lang="pt-BR"/>
              <a:pPr>
                <a:defRPr/>
              </a:pPr>
              <a:t>29/02/2024</a:t>
            </a:fld>
            <a:endParaRPr 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C7032A5-4480-875F-F116-94BA564B8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Teoria Geral do Direito Penal I - Aula 01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0AB8E1F-7BE9-D45E-71F8-BD8BF3E96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48B38-F836-BF47-854D-80F1C7AC020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36441698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>
            <a:extLst>
              <a:ext uri="{FF2B5EF4-FFF2-40B4-BE49-F238E27FC236}">
                <a16:creationId xmlns:a16="http://schemas.microsoft.com/office/drawing/2014/main" id="{E156C290-7076-F14F-7D63-4216B216426A}"/>
              </a:ext>
            </a:extLst>
          </p:cNvPr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C10E302-B036-85CF-8B9B-392767B96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DA2D4-387A-154B-9782-9D9A48E6CA8F}" type="datetime1">
              <a:rPr lang="pt-BR"/>
              <a:pPr>
                <a:defRPr/>
              </a:pPr>
              <a:t>29/02/2024</a:t>
            </a:fld>
            <a:endParaRPr 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D8DC677-7E4C-7DE1-0ADD-84B8E1136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Teoria Geral do Direito Penal I - Aula 01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C2119F9-E12B-36BB-ADC5-102FC4648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B405E-8E94-CA4F-8D27-DD941A6F557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26484204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3">
            <a:extLst>
              <a:ext uri="{FF2B5EF4-FFF2-40B4-BE49-F238E27FC236}">
                <a16:creationId xmlns:a16="http://schemas.microsoft.com/office/drawing/2014/main" id="{5C8F7C1A-0860-62E8-9EBB-2F40FB4EEB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pt-BR" sz="7200"/>
              <a:t>“</a:t>
            </a: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id="{9EFE9D5E-42C4-6EE7-5C4F-3945B16D9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4288" y="2827338"/>
            <a:ext cx="457200" cy="58578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defRPr/>
            </a:pPr>
            <a:r>
              <a:rPr lang="en-US" altLang="pt-BR" sz="7200"/>
              <a:t>”</a:t>
            </a:r>
          </a:p>
        </p:txBody>
      </p:sp>
      <p:cxnSp>
        <p:nvCxnSpPr>
          <p:cNvPr id="6" name="Straight Connector 18">
            <a:extLst>
              <a:ext uri="{FF2B5EF4-FFF2-40B4-BE49-F238E27FC236}">
                <a16:creationId xmlns:a16="http://schemas.microsoft.com/office/drawing/2014/main" id="{52A14EC5-D56E-51A7-A86A-9AEC7625B799}"/>
              </a:ext>
            </a:extLst>
          </p:cNvPr>
          <p:cNvCxnSpPr/>
          <p:nvPr/>
        </p:nvCxnSpPr>
        <p:spPr>
          <a:xfrm>
            <a:off x="1277938" y="41402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EF6157B-42B7-1F48-46A7-9830FB6D1D1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AA250-BAB6-EA44-9343-CBD4CD5A9B5F}" type="datetime1">
              <a:rPr lang="pt-BR"/>
              <a:pPr>
                <a:defRPr/>
              </a:pPr>
              <a:t>29/02/2024</a:t>
            </a:fld>
            <a:endParaRPr lang="pt-BR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90A5A77-5AED-AA28-38DF-35BCDAD44FA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Teoria Geral do Direito Penal - Aula 03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B18CF76-9489-45A3-CF2C-C43BC48E9E2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51AC0-F1CC-CB46-B040-DC7E1C6A085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615843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2DAA1D-7A78-4DDD-8B54-7BD8215D3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D7C07-B8B3-2648-8D83-4AD1DDAACB0A}" type="datetime1">
              <a:rPr lang="pt-BR"/>
              <a:pPr>
                <a:defRPr/>
              </a:pPr>
              <a:t>29/02/2024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39C67-CC48-7222-AF07-DA32D63EF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Teoria Geral do Direito Penal I - Aula 01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44646E-7516-6B4C-C3FB-E4F5C75DE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11C61-66C3-3A40-8B4F-636E5A6417A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79062548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1">
            <a:extLst>
              <a:ext uri="{FF2B5EF4-FFF2-40B4-BE49-F238E27FC236}">
                <a16:creationId xmlns:a16="http://schemas.microsoft.com/office/drawing/2014/main" id="{12252288-935D-EAA1-10F6-7647FD862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888" y="896938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pt-BR" sz="8000"/>
              <a:t>“</a:t>
            </a:r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2709076A-4E15-D1A9-54AE-AA8DBFDDA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defRPr/>
            </a:pPr>
            <a:r>
              <a:rPr lang="en-US" altLang="pt-BR" sz="8000"/>
              <a:t>”</a:t>
            </a:r>
          </a:p>
        </p:txBody>
      </p:sp>
      <p:cxnSp>
        <p:nvCxnSpPr>
          <p:cNvPr id="6" name="Straight Connector 25">
            <a:extLst>
              <a:ext uri="{FF2B5EF4-FFF2-40B4-BE49-F238E27FC236}">
                <a16:creationId xmlns:a16="http://schemas.microsoft.com/office/drawing/2014/main" id="{02124728-B77E-896A-E2FD-7592E9A79732}"/>
              </a:ext>
            </a:extLst>
          </p:cNvPr>
          <p:cNvCxnSpPr/>
          <p:nvPr/>
        </p:nvCxnSpPr>
        <p:spPr>
          <a:xfrm>
            <a:off x="1277938" y="34290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D763603-6421-5A9F-ACB8-0B22D515B5D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7C281-8DDE-FB45-8D93-3D481A131186}" type="datetime1">
              <a:rPr lang="pt-BR"/>
              <a:pPr>
                <a:defRPr/>
              </a:pPr>
              <a:t>29/02/2024</a:t>
            </a:fld>
            <a:endParaRPr lang="pt-BR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45F4E03-1A38-E5AE-8573-8A10966E1D6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Teoria Geral do Direito Penal I - Aula 01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2DA8A94-7F79-AD02-EADA-AA4C9030B6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669B1-2D5F-CB47-8536-6C137B98868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67230606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>
            <a:extLst>
              <a:ext uri="{FF2B5EF4-FFF2-40B4-BE49-F238E27FC236}">
                <a16:creationId xmlns:a16="http://schemas.microsoft.com/office/drawing/2014/main" id="{EE3CC54B-9E1F-3961-6209-5F0656839391}"/>
              </a:ext>
            </a:extLst>
          </p:cNvPr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F321AB4-75E5-045E-00B2-D9EE8E5CA64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667A5-503E-EC48-9349-7BB308D71E8A}" type="datetime1">
              <a:rPr lang="pt-BR"/>
              <a:pPr>
                <a:defRPr/>
              </a:pPr>
              <a:t>29/02/2024</a:t>
            </a:fld>
            <a:endParaRPr 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3A5823C-1FB6-B758-8A2D-B72E73B01DB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Teoria Geral do Direito Penal I - Aula 01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B791DB8-3EFB-010F-CA3A-F882068E4C3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73D29-3EE8-E449-9037-B86B6E63F0A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33549034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>
            <a:extLst>
              <a:ext uri="{FF2B5EF4-FFF2-40B4-BE49-F238E27FC236}">
                <a16:creationId xmlns:a16="http://schemas.microsoft.com/office/drawing/2014/main" id="{EF0E452B-EA3C-77D6-C8CB-D871278AF21D}"/>
              </a:ext>
            </a:extLst>
          </p:cNvPr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FFB165A-4427-A99D-1706-AB0ABBEB3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951CA-7388-0143-9353-5A92F2EA9EFB}" type="datetime1">
              <a:rPr lang="pt-BR"/>
              <a:pPr>
                <a:defRPr/>
              </a:pPr>
              <a:t>29/02/2024</a:t>
            </a:fld>
            <a:endParaRPr 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D89DB53-86E4-AFCB-50C1-FD5AACC38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Teoria Geral do Direito Penal I - Aula 01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DF3CD38-2E48-2FF2-06B4-BAB8B7C61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35C1C-65DF-8A4C-B2E8-C7308734193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28262123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>
            <a:extLst>
              <a:ext uri="{FF2B5EF4-FFF2-40B4-BE49-F238E27FC236}">
                <a16:creationId xmlns:a16="http://schemas.microsoft.com/office/drawing/2014/main" id="{DD585D86-3651-4FD7-D869-127DF39A332B}"/>
              </a:ext>
            </a:extLst>
          </p:cNvPr>
          <p:cNvCxnSpPr/>
          <p:nvPr/>
        </p:nvCxnSpPr>
        <p:spPr>
          <a:xfrm>
            <a:off x="6245225" y="906463"/>
            <a:ext cx="0" cy="496887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C2876A3-D4E7-A0E2-E76C-0397008FA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75F9F-0C2C-A248-9C56-A63ECD24B1B4}" type="datetime1">
              <a:rPr lang="pt-BR"/>
              <a:pPr>
                <a:defRPr/>
              </a:pPr>
              <a:t>29/02/2024</a:t>
            </a:fld>
            <a:endParaRPr 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94E3D1E-868B-320F-8F7C-B726C8733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Teoria Geral do Direito Penal I - Aula 01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DB5E314-E701-DC61-CA91-3FA1FDADB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425D7-39A0-924E-BC35-49DC9FABD0D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07747597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>
            <a:extLst>
              <a:ext uri="{FF2B5EF4-FFF2-40B4-BE49-F238E27FC236}">
                <a16:creationId xmlns:a16="http://schemas.microsoft.com/office/drawing/2014/main" id="{A4664569-AD6B-F430-FAF3-D722B3D8C4BD}"/>
              </a:ext>
            </a:extLst>
          </p:cNvPr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C6E334B-D0B9-B6F4-DCA6-2344D44F2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D71C9-E09A-2346-90BD-EF2D08BA4D11}" type="datetime1">
              <a:rPr lang="pt-BR"/>
              <a:pPr>
                <a:defRPr/>
              </a:pPr>
              <a:t>29/02/2024</a:t>
            </a:fld>
            <a:endParaRPr 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97D2262-C1AC-00AE-E2BF-DD0A52660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Teoria Geral do Direito Penal I - Aula 01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D1D0832-B277-EA8D-D844-1B0952352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9514A-ACBE-D349-94F0-52EE9116CA1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35398382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0">
            <a:extLst>
              <a:ext uri="{FF2B5EF4-FFF2-40B4-BE49-F238E27FC236}">
                <a16:creationId xmlns:a16="http://schemas.microsoft.com/office/drawing/2014/main" id="{9B0A327A-EC2D-21FE-5F27-EA7EAC0055AF}"/>
              </a:ext>
            </a:extLst>
          </p:cNvPr>
          <p:cNvCxnSpPr/>
          <p:nvPr/>
        </p:nvCxnSpPr>
        <p:spPr>
          <a:xfrm>
            <a:off x="1277938" y="35988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23D0B94-9307-7749-531C-D588EB64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24CD7-5C79-0848-9627-07B408F2DD9D}" type="datetime1">
              <a:rPr lang="pt-BR"/>
              <a:pPr>
                <a:defRPr/>
              </a:pPr>
              <a:t>29/02/2024</a:t>
            </a:fld>
            <a:endParaRPr 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6EAE503-EC80-EEF2-2D41-0C010B5F6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Teoria Geral do Direito Penal I - Aula 01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6643F87-F88E-7F4F-471B-B9E32C7A7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C1CEC-FABC-8F43-83B0-9D652A299CC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96744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>
            <a:extLst>
              <a:ext uri="{FF2B5EF4-FFF2-40B4-BE49-F238E27FC236}">
                <a16:creationId xmlns:a16="http://schemas.microsoft.com/office/drawing/2014/main" id="{C58A0775-D868-5299-280A-DE96D21E1348}"/>
              </a:ext>
            </a:extLst>
          </p:cNvPr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AE5137B6-85E3-2E98-6CDA-765794225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B8972-714D-AA4E-B00C-7C24695115DD}" type="datetime1">
              <a:rPr lang="pt-BR"/>
              <a:pPr>
                <a:defRPr/>
              </a:pPr>
              <a:t>29/02/2024</a:t>
            </a:fld>
            <a:endParaRPr lang="pt-BR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DEFF5A7E-E062-8344-2344-6E0F3333C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Teoria Geral do Direito Penal I - Aula 01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EA59CC82-4D6C-BDCA-162A-7CA9ABD65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A0666-D42C-C943-A0CB-670A1548170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46719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40">
            <a:extLst>
              <a:ext uri="{FF2B5EF4-FFF2-40B4-BE49-F238E27FC236}">
                <a16:creationId xmlns:a16="http://schemas.microsoft.com/office/drawing/2014/main" id="{249D6BC9-72DF-C65D-65C2-E21F7DFA704C}"/>
              </a:ext>
            </a:extLst>
          </p:cNvPr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EFC534C4-131B-59D1-2444-7A75DB213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796F1-9D47-D543-B1F8-528D0B3A9740}" type="datetime1">
              <a:rPr lang="pt-BR"/>
              <a:pPr>
                <a:defRPr/>
              </a:pPr>
              <a:t>29/02/2024</a:t>
            </a:fld>
            <a:endParaRPr lang="pt-BR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2241FC92-73CB-EE3D-F814-9ADFDF978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Teoria Geral do Direito Penal I - Aula 01</a:t>
            </a:r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541ED47B-3655-7D2B-5CF1-29B3DC3EF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7EF1F-5837-134D-9647-29569EFE758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80404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>
            <a:extLst>
              <a:ext uri="{FF2B5EF4-FFF2-40B4-BE49-F238E27FC236}">
                <a16:creationId xmlns:a16="http://schemas.microsoft.com/office/drawing/2014/main" id="{FF3DA39F-B628-C8EC-CDEE-BC44C6B350CD}"/>
              </a:ext>
            </a:extLst>
          </p:cNvPr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DF24EF7F-EFB3-129D-8604-197F3450A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B08A9-B71C-B94A-AA03-E5CA12773FE5}" type="datetime1">
              <a:rPr lang="pt-BR"/>
              <a:pPr>
                <a:defRPr/>
              </a:pPr>
              <a:t>29/02/2024</a:t>
            </a:fld>
            <a:endParaRPr lang="pt-BR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D21A8F8C-2C62-C70E-C143-A9B2D0122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Teoria Geral do Direito Penal I - Aula 01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817C2A7D-8BFD-FBFB-BABE-8126300F6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96FA1-FC48-8E4D-97A2-445AB61B4A3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23488302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FD7E214-89C2-9D7F-E2A3-53951EC88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FEFF1-8DF1-DA48-B788-186AEFE3C917}" type="datetime1">
              <a:rPr lang="pt-BR"/>
              <a:pPr>
                <a:defRPr/>
              </a:pPr>
              <a:t>29/02/2024</a:t>
            </a:fld>
            <a:endParaRPr lang="pt-BR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ED7239E-8BCE-F2CA-FB1B-A461A495A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Teoria Geral do Direito Penal I - Aula 01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054B553-5381-459F-8324-65F95AF49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54017-4CD3-7D47-B151-52A31BBA15F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4197535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>
            <a:extLst>
              <a:ext uri="{FF2B5EF4-FFF2-40B4-BE49-F238E27FC236}">
                <a16:creationId xmlns:a16="http://schemas.microsoft.com/office/drawing/2014/main" id="{8D44CFF3-16A2-824F-9231-BEEEFE02831E}"/>
              </a:ext>
            </a:extLst>
          </p:cNvPr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CE053DB0-F6DF-DEBB-4FC0-F5AFBB5DA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D38DF-61E1-E94F-9E53-0FA0CACAC94C}" type="datetime1">
              <a:rPr lang="pt-BR"/>
              <a:pPr>
                <a:defRPr/>
              </a:pPr>
              <a:t>29/02/2024</a:t>
            </a:fld>
            <a:endParaRPr lang="pt-BR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0DDB6802-9B82-6EF5-4289-3B7236B82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Teoria Geral do Direito Penal I - Aula 01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1E9C5479-88FE-E7CB-A377-7D20EEE64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C1B40-AB67-4349-B8B2-C6BF76D0344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43129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noProof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3C163AE-22C6-AE62-CD97-19A1F4ED0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E30AE-14BC-E64E-9C10-F1C3E1BFFFB0}" type="datetime1">
              <a:rPr lang="pt-BR"/>
              <a:pPr>
                <a:defRPr/>
              </a:pPr>
              <a:t>29/02/2024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DB3340-D84F-48AB-0575-FCB30C2EC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Teoria Geral do Direito Penal I - Aula 01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A416BD-EB9F-9AB3-D5EF-450B1D709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8F5D8-E28C-7341-9AE6-56F58EA93B4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93699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>
            <a:extLst>
              <a:ext uri="{FF2B5EF4-FFF2-40B4-BE49-F238E27FC236}">
                <a16:creationId xmlns:a16="http://schemas.microsoft.com/office/drawing/2014/main" id="{F65494DB-6FA4-5FC3-1846-63DFAE4CDA3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51938" cy="6858000"/>
            <a:chOff x="0" y="0"/>
            <a:chExt cx="9152467" cy="6858000"/>
          </a:xfrm>
        </p:grpSpPr>
        <p:pic>
          <p:nvPicPr>
            <p:cNvPr id="1032" name="Picture 7" descr="SD-PanelContent.png">
              <a:extLst>
                <a:ext uri="{FF2B5EF4-FFF2-40B4-BE49-F238E27FC236}">
                  <a16:creationId xmlns:a16="http://schemas.microsoft.com/office/drawing/2014/main" id="{70AA02BC-498D-B5DF-0EB4-C695947AC5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156F961-DF79-0460-6AA0-4D08F0AB8047}"/>
                </a:ext>
              </a:extLst>
            </p:cNvPr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36" name="Picture 9" descr="HDRibbonContent-UniformTrim.png">
              <a:extLst>
                <a:ext uri="{FF2B5EF4-FFF2-40B4-BE49-F238E27FC236}">
                  <a16:creationId xmlns:a16="http://schemas.microsoft.com/office/drawing/2014/main" id="{2F3076B4-19B6-BBB9-10A5-A7600CE6AA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0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10" descr="HDRibbonContent-UniformTrim.png">
              <a:extLst>
                <a:ext uri="{FF2B5EF4-FFF2-40B4-BE49-F238E27FC236}">
                  <a16:creationId xmlns:a16="http://schemas.microsoft.com/office/drawing/2014/main" id="{421C14ED-93E0-AE16-ACBF-376A564B13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8466667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B7796FC5-578B-BF53-1A6B-FFD8B03926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título Mestre</a:t>
            </a:r>
            <a:endParaRPr lang="en-US" altLang="pt-BR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AB2C01CF-DD64-8663-E290-5E9C46FA47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de texto Mestres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  <a:endParaRPr lang="en-US" alt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A84AB3-FC53-8709-C5D2-2E9367B389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E3BE6700-D972-D143-A433-19ECBC7C2C28}" type="datetime1">
              <a:rPr lang="pt-BR"/>
              <a:pPr>
                <a:defRPr/>
              </a:pPr>
              <a:t>29/02/2024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9DA3C9-8811-DD15-CE04-FDC895BE2A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r>
              <a:rPr lang="pt-BR"/>
              <a:t>Teoria Geral do Direito Penal I - Aula 01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9BB06F-F260-684C-40CF-457D43F28C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AB0A72F8-E7FC-1E41-BC56-916F8E36BA2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4" r:id="rId1"/>
    <p:sldLayoutId id="2147484415" r:id="rId2"/>
    <p:sldLayoutId id="2147484416" r:id="rId3"/>
    <p:sldLayoutId id="2147484417" r:id="rId4"/>
    <p:sldLayoutId id="2147484418" r:id="rId5"/>
    <p:sldLayoutId id="2147484419" r:id="rId6"/>
    <p:sldLayoutId id="2147484410" r:id="rId7"/>
    <p:sldLayoutId id="2147484420" r:id="rId8"/>
    <p:sldLayoutId id="2147484411" r:id="rId9"/>
    <p:sldLayoutId id="2147484412" r:id="rId10"/>
    <p:sldLayoutId id="2147484421" r:id="rId11"/>
    <p:sldLayoutId id="2147484422" r:id="rId12"/>
    <p:sldLayoutId id="2147484413" r:id="rId13"/>
    <p:sldLayoutId id="2147484423" r:id="rId14"/>
    <p:sldLayoutId id="2147484424" r:id="rId15"/>
    <p:sldLayoutId id="2147484425" r:id="rId16"/>
    <p:sldLayoutId id="2147484426" r:id="rId17"/>
  </p:sldLayoutIdLs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ítulo 1">
            <a:extLst>
              <a:ext uri="{FF2B5EF4-FFF2-40B4-BE49-F238E27FC236}">
                <a16:creationId xmlns:a16="http://schemas.microsoft.com/office/drawing/2014/main" id="{A937259D-6CD2-E2AB-5428-90D8E15BCD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5150" y="2349500"/>
            <a:ext cx="5473700" cy="1514475"/>
          </a:xfrm>
          <a:ln>
            <a:miter lim="800000"/>
            <a:headEnd/>
            <a:tailEnd/>
          </a:ln>
        </p:spPr>
        <p:txBody>
          <a:bodyPr rtlCol="0" anchor="t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300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Teoria Geral do Direito Penal I</a:t>
            </a:r>
            <a:br>
              <a:rPr lang="pt-BR" sz="3300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br>
              <a:rPr lang="pt-BR" sz="4000" dirty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br>
              <a:rPr lang="pt-BR" sz="4000" dirty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pt-BR" sz="22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Primeiro Semestre - 2022</a:t>
            </a:r>
          </a:p>
        </p:txBody>
      </p:sp>
      <p:sp>
        <p:nvSpPr>
          <p:cNvPr id="2" name="Subtítulo 1">
            <a:extLst>
              <a:ext uri="{FF2B5EF4-FFF2-40B4-BE49-F238E27FC236}">
                <a16:creationId xmlns:a16="http://schemas.microsoft.com/office/drawing/2014/main" id="{285F1D99-E1A8-2D1E-5074-42F3253C99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22463" y="4652963"/>
            <a:ext cx="5308600" cy="322262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buFont typeface="Arial"/>
              <a:buNone/>
              <a:defRPr/>
            </a:pPr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Espaço Reservado para Rodapé 3">
            <a:extLst>
              <a:ext uri="{FF2B5EF4-FFF2-40B4-BE49-F238E27FC236}">
                <a16:creationId xmlns:a16="http://schemas.microsoft.com/office/drawing/2014/main" id="{900707C8-6AC3-F008-5914-292D2AF5E9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/>
              <a:t>Teoria Geral do Direito Penal I - Aula 01</a:t>
            </a:r>
          </a:p>
        </p:txBody>
      </p:sp>
      <p:sp>
        <p:nvSpPr>
          <p:cNvPr id="32770" name="Espaço Reservado para Número de Slide 4">
            <a:extLst>
              <a:ext uri="{FF2B5EF4-FFF2-40B4-BE49-F238E27FC236}">
                <a16:creationId xmlns:a16="http://schemas.microsoft.com/office/drawing/2014/main" id="{D54F2877-7B61-A67B-E041-2F0C525CA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A473258-A4EC-0D43-A1B5-87EF0C91E904}" type="slidenum">
              <a:rPr lang="pt-BR" altLang="pt-BR" smtClean="0">
                <a:solidFill>
                  <a:srgbClr val="4B251A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pt-BR" altLang="pt-BR">
              <a:solidFill>
                <a:srgbClr val="4B251A"/>
              </a:solidFill>
              <a:latin typeface="Arial" panose="020B0604020202020204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0F46CBF-18FB-B0D1-E8EB-DC085719772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55650" y="692150"/>
            <a:ext cx="7473950" cy="563245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buFont typeface="Wingdings 2" panose="05020102010507070707" pitchFamily="18" charset="2"/>
              <a:buNone/>
              <a:defRPr/>
            </a:pPr>
            <a:r>
              <a:rPr lang="pt-BR" sz="3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Atividades extras sugeridas</a:t>
            </a:r>
          </a:p>
          <a:p>
            <a:pPr marL="0" indent="0" eaLnBrk="1" fontAlgn="auto" hangingPunct="1">
              <a:buFont typeface="Wingdings 2" panose="05020102010507070707" pitchFamily="18" charset="2"/>
              <a:buNone/>
              <a:defRPr/>
            </a:pPr>
            <a:endParaRPr lang="pt-BR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buFont typeface="Wingdings" panose="05000000000000000000" pitchFamily="2" charset="2"/>
              <a:buChar char="ü"/>
              <a:defRPr/>
            </a:pPr>
            <a:r>
              <a:rPr lang="pt-BR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Documentário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“Ônibus 174”, de José Padilha (2002)</a:t>
            </a:r>
          </a:p>
          <a:p>
            <a:pPr marL="0" indent="0" eaLnBrk="1" fontAlgn="auto" hangingPunct="1">
              <a:buFont typeface="Wingdings 2" panose="05020102010507070707" pitchFamily="18" charset="2"/>
              <a:buNone/>
              <a:defRPr/>
            </a:pPr>
            <a:endParaRPr lang="pt-BR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 eaLnBrk="1" fontAlgn="auto" hangingPunct="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BECCARIA,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Cesare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pt-BR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Dos delitos e das penas. 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(Há diversas edições, inclusive em português).</a:t>
            </a:r>
          </a:p>
          <a:p>
            <a:pPr eaLnBrk="1" fontAlgn="auto" hangingPunct="1">
              <a:buFont typeface="Wingdings 2" panose="05020102010507070707" pitchFamily="18" charset="2"/>
              <a:buChar char=""/>
              <a:defRPr/>
            </a:pPr>
            <a:endParaRPr lang="pt-BR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 eaLnBrk="1" fontAlgn="auto" hangingPunct="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SANDEL, Michael J.. </a:t>
            </a:r>
            <a:r>
              <a:rPr lang="pt-BR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Justiça. O que é fazer a coisa certa. 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Trad. H. Matias e M.A. Máximo. 8ª. edição. Rio de Janeiro: Civilização Brasileira, 2012.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">
            <a:extLst>
              <a:ext uri="{FF2B5EF4-FFF2-40B4-BE49-F238E27FC236}">
                <a16:creationId xmlns:a16="http://schemas.microsoft.com/office/drawing/2014/main" id="{99C8FB83-A16E-8DF2-916A-46141C085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692150"/>
            <a:ext cx="8218487" cy="12239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t-BR" dirty="0">
                <a:solidFill>
                  <a:schemeClr val="accent4"/>
                </a:solidFill>
              </a:rPr>
              <a:t>Aula 01</a:t>
            </a:r>
            <a:b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pt-BR" sz="49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195" name="Espaço Reservado para Conteúdo 2">
            <a:extLst>
              <a:ext uri="{FF2B5EF4-FFF2-40B4-BE49-F238E27FC236}">
                <a16:creationId xmlns:a16="http://schemas.microsoft.com/office/drawing/2014/main" id="{93FE93E3-E1E5-8664-F23C-021F0D639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375" y="2441575"/>
            <a:ext cx="7715250" cy="4389438"/>
          </a:xfrm>
        </p:spPr>
        <p:txBody>
          <a:bodyPr rtlCol="0">
            <a:normAutofit/>
          </a:bodyPr>
          <a:lstStyle/>
          <a:p>
            <a:pPr marL="0" indent="0" algn="just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Arial"/>
              <a:buNone/>
              <a:defRPr/>
            </a:pPr>
            <a:r>
              <a:rPr lang="pt-BR" sz="3500" b="1" dirty="0">
                <a:solidFill>
                  <a:schemeClr val="tx2">
                    <a:lumMod val="50000"/>
                  </a:schemeClr>
                </a:solidFill>
              </a:rPr>
              <a:t>Conceito de Direito Penal. Direito Penal e controle social. Objeto e relação com outros ramos do Direito. Política criminal, dogmática e criminologia.</a:t>
            </a:r>
          </a:p>
        </p:txBody>
      </p:sp>
      <p:sp>
        <p:nvSpPr>
          <p:cNvPr id="33795" name="Espaço Reservado para Rodapé 1">
            <a:extLst>
              <a:ext uri="{FF2B5EF4-FFF2-40B4-BE49-F238E27FC236}">
                <a16:creationId xmlns:a16="http://schemas.microsoft.com/office/drawing/2014/main" id="{DA85D93B-2EDF-845C-1F7C-70FA5770FB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altLang="pt-BR"/>
          </a:p>
        </p:txBody>
      </p:sp>
      <p:sp>
        <p:nvSpPr>
          <p:cNvPr id="33796" name="Espaço Reservado para Número de Slide 2">
            <a:extLst>
              <a:ext uri="{FF2B5EF4-FFF2-40B4-BE49-F238E27FC236}">
                <a16:creationId xmlns:a16="http://schemas.microsoft.com/office/drawing/2014/main" id="{E056A43F-D4EC-BA90-9416-6DEC8CE5C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1410AC1-5FC0-6847-8713-E0FD2CE7E5BE}" type="slidenum">
              <a:rPr lang="pt-BR" altLang="pt-BR" smtClean="0">
                <a:solidFill>
                  <a:srgbClr val="4B251A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pt-BR" altLang="pt-BR">
              <a:solidFill>
                <a:srgbClr val="4B251A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Espaço Reservado para Rodapé 2">
            <a:extLst>
              <a:ext uri="{FF2B5EF4-FFF2-40B4-BE49-F238E27FC236}">
                <a16:creationId xmlns:a16="http://schemas.microsoft.com/office/drawing/2014/main" id="{0F12322D-EDEC-D601-27BF-BCFE46CB7D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/>
              <a:t>Teoria Geral do Direito Penal I - Aula 01</a:t>
            </a:r>
          </a:p>
        </p:txBody>
      </p:sp>
      <p:sp>
        <p:nvSpPr>
          <p:cNvPr id="34818" name="Espaço Reservado para Número de Slide 3">
            <a:extLst>
              <a:ext uri="{FF2B5EF4-FFF2-40B4-BE49-F238E27FC236}">
                <a16:creationId xmlns:a16="http://schemas.microsoft.com/office/drawing/2014/main" id="{36DAE691-64C0-D684-C42D-61614000A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DDCE3F2-BAD5-A941-A454-1C36C840E7A1}" type="slidenum">
              <a:rPr lang="pt-BR" altLang="pt-BR" smtClean="0">
                <a:solidFill>
                  <a:srgbClr val="4B251A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pt-BR" altLang="pt-BR">
              <a:solidFill>
                <a:srgbClr val="4B251A"/>
              </a:solidFill>
              <a:latin typeface="Arial" panose="020B06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8596440-2D0F-09AB-BB4A-284CDF3C197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04850"/>
            <a:ext cx="8229600" cy="8524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42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1. Controle social e Direito Penal</a:t>
            </a:r>
          </a:p>
        </p:txBody>
      </p:sp>
      <p:graphicFrame>
        <p:nvGraphicFramePr>
          <p:cNvPr id="6" name="Espaço Reservado para Conteúdo 5">
            <a:extLst>
              <a:ext uri="{FF2B5EF4-FFF2-40B4-BE49-F238E27FC236}">
                <a16:creationId xmlns:a16="http://schemas.microsoft.com/office/drawing/2014/main" id="{02B14662-D04E-E334-C281-984297B105FF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755576" y="1672166"/>
          <a:ext cx="7993063" cy="4173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Espaço Reservado para Rodapé 1">
            <a:extLst>
              <a:ext uri="{FF2B5EF4-FFF2-40B4-BE49-F238E27FC236}">
                <a16:creationId xmlns:a16="http://schemas.microsoft.com/office/drawing/2014/main" id="{91C0DA33-6BFB-EE27-D1F5-9B1E70FB16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/>
              <a:t>Teoria Geral do Direito Penal I - Aula 01</a:t>
            </a:r>
          </a:p>
        </p:txBody>
      </p:sp>
      <p:sp>
        <p:nvSpPr>
          <p:cNvPr id="35842" name="Espaço Reservado para Número de Slide 2">
            <a:extLst>
              <a:ext uri="{FF2B5EF4-FFF2-40B4-BE49-F238E27FC236}">
                <a16:creationId xmlns:a16="http://schemas.microsoft.com/office/drawing/2014/main" id="{0792B475-21B4-F416-E6A2-3B81006AC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1CCBFA9-6818-1C4B-B829-23F111C5EBC5}" type="slidenum">
              <a:rPr lang="pt-BR" altLang="pt-BR" smtClean="0">
                <a:solidFill>
                  <a:srgbClr val="4B251A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pt-BR" altLang="pt-BR">
              <a:solidFill>
                <a:srgbClr val="4B251A"/>
              </a:solidFill>
              <a:latin typeface="Arial" panose="020B0604020202020204" pitchFamily="34" charset="0"/>
            </a:endParaRPr>
          </a:p>
        </p:txBody>
      </p:sp>
      <p:sp>
        <p:nvSpPr>
          <p:cNvPr id="20482" name="Espaço Reservado para Conteúdo 2">
            <a:extLst>
              <a:ext uri="{FF2B5EF4-FFF2-40B4-BE49-F238E27FC236}">
                <a16:creationId xmlns:a16="http://schemas.microsoft.com/office/drawing/2014/main" id="{48F96BE5-9F8E-5E18-9803-D4FFEBC759C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00113" y="2060575"/>
            <a:ext cx="7586662" cy="4389438"/>
          </a:xfrm>
        </p:spPr>
        <p:txBody>
          <a:bodyPr rtlCol="0">
            <a:normAutofit/>
          </a:bodyPr>
          <a:lstStyle/>
          <a:p>
            <a:pPr marL="0" indent="0" algn="just" eaLnBrk="1" fontAlgn="auto" hangingPunct="1">
              <a:lnSpc>
                <a:spcPct val="150000"/>
              </a:lnSpc>
              <a:buFont typeface="Arial"/>
              <a:buNone/>
              <a:defRPr/>
            </a:pPr>
            <a:r>
              <a:rPr lang="pt-BR" alt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“</a:t>
            </a:r>
            <a:r>
              <a:rPr lang="pt-BR" altLang="pt-BR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 Direito é a disciplina da convivência humana</a:t>
            </a:r>
            <a:r>
              <a:rPr lang="pt-BR" altLang="pt-BR" sz="4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r>
              <a:rPr lang="pt-BR" alt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”                                              	</a:t>
            </a:r>
          </a:p>
          <a:p>
            <a:pPr algn="r" eaLnBrk="1" fontAlgn="auto" hangingPunct="1">
              <a:buFont typeface="Arial" panose="020B0604020202020204" pitchFamily="34" charset="0"/>
              <a:buNone/>
              <a:defRPr/>
            </a:pPr>
            <a:r>
              <a:rPr lang="pt-BR" alt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	     </a:t>
            </a:r>
            <a:r>
              <a:rPr lang="pt-BR" alt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Goffredo</a:t>
            </a:r>
            <a:r>
              <a:rPr lang="pt-BR" alt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da Silva Telles Júnior. </a:t>
            </a:r>
          </a:p>
          <a:p>
            <a:pPr algn="r" eaLnBrk="1" fontAlgn="auto" hangingPunct="1">
              <a:buFont typeface="Arial" panose="020B0604020202020204" pitchFamily="34" charset="0"/>
              <a:buNone/>
              <a:defRPr/>
            </a:pPr>
            <a:r>
              <a:rPr lang="pt-BR" alt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“</a:t>
            </a:r>
            <a:r>
              <a:rPr lang="pt-BR" i="1" dirty="0"/>
              <a:t>Palavras do amigo aos estudantes de direito</a:t>
            </a:r>
            <a:r>
              <a:rPr lang="pt-BR" dirty="0"/>
              <a:t>”</a:t>
            </a:r>
          </a:p>
          <a:p>
            <a:pPr algn="r" eaLnBrk="1" fontAlgn="auto" hangingPunct="1">
              <a:buFont typeface="Wingdings 2" pitchFamily="2" charset="2"/>
              <a:buNone/>
              <a:defRPr/>
            </a:pPr>
            <a:endParaRPr lang="pt-BR" altLang="pt-BR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Espaço Reservado para Rodapé 1">
            <a:extLst>
              <a:ext uri="{FF2B5EF4-FFF2-40B4-BE49-F238E27FC236}">
                <a16:creationId xmlns:a16="http://schemas.microsoft.com/office/drawing/2014/main" id="{860594F0-9561-2959-B3E7-A9F6C0EBCC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/>
              <a:t>Teoria Geral do Direito Penal I - Aula 01</a:t>
            </a:r>
          </a:p>
        </p:txBody>
      </p:sp>
      <p:sp>
        <p:nvSpPr>
          <p:cNvPr id="36866" name="Espaço Reservado para Número de Slide 2">
            <a:extLst>
              <a:ext uri="{FF2B5EF4-FFF2-40B4-BE49-F238E27FC236}">
                <a16:creationId xmlns:a16="http://schemas.microsoft.com/office/drawing/2014/main" id="{CFA5B69A-928C-6812-DDDB-FC2F297DA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6B4B465-D2A0-734D-A827-E20C3D22E0C6}" type="slidenum">
              <a:rPr lang="pt-BR" altLang="pt-BR" smtClean="0">
                <a:solidFill>
                  <a:srgbClr val="4B251A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pt-BR" altLang="pt-BR">
              <a:solidFill>
                <a:srgbClr val="4B251A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6" name="Espaço Reservado para Conteúdo 5">
            <a:extLst>
              <a:ext uri="{FF2B5EF4-FFF2-40B4-BE49-F238E27FC236}">
                <a16:creationId xmlns:a16="http://schemas.microsoft.com/office/drawing/2014/main" id="{B65CDC04-EB18-7D79-1D43-77027EBB7A4A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1043608" y="404664"/>
          <a:ext cx="8353425" cy="5272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Espaço Reservado para Rodapé 1">
            <a:extLst>
              <a:ext uri="{FF2B5EF4-FFF2-40B4-BE49-F238E27FC236}">
                <a16:creationId xmlns:a16="http://schemas.microsoft.com/office/drawing/2014/main" id="{DB4BA80F-0430-765C-FC99-57BF213EB9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/>
              <a:t>Teoria Geral do Direito Penal I - Aula 01</a:t>
            </a:r>
          </a:p>
        </p:txBody>
      </p:sp>
      <p:sp>
        <p:nvSpPr>
          <p:cNvPr id="37890" name="Espaço Reservado para Número de Slide 2">
            <a:extLst>
              <a:ext uri="{FF2B5EF4-FFF2-40B4-BE49-F238E27FC236}">
                <a16:creationId xmlns:a16="http://schemas.microsoft.com/office/drawing/2014/main" id="{C190B25A-5BA0-725B-AFD1-FE7DE8C9F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D1C8C41-FBAE-B24D-ABAA-2944B07125AE}" type="slidenum">
              <a:rPr lang="pt-BR" altLang="pt-BR" smtClean="0">
                <a:solidFill>
                  <a:srgbClr val="4B251A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pt-BR" altLang="pt-BR">
              <a:solidFill>
                <a:srgbClr val="4B251A"/>
              </a:solidFill>
              <a:latin typeface="Arial" panose="020B0604020202020204" pitchFamily="34" charset="0"/>
            </a:endParaRPr>
          </a:p>
        </p:txBody>
      </p:sp>
      <p:sp>
        <p:nvSpPr>
          <p:cNvPr id="22530" name="Espaço Reservado para Conteúdo 2">
            <a:extLst>
              <a:ext uri="{FF2B5EF4-FFF2-40B4-BE49-F238E27FC236}">
                <a16:creationId xmlns:a16="http://schemas.microsoft.com/office/drawing/2014/main" id="{B64A5F59-3FD7-5E5C-A061-CB4115565CB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55650" y="833438"/>
            <a:ext cx="7488238" cy="5111750"/>
          </a:xfrm>
        </p:spPr>
        <p:txBody>
          <a:bodyPr rtlCol="0">
            <a:normAutofit lnSpcReduction="10000"/>
          </a:bodyPr>
          <a:lstStyle/>
          <a:p>
            <a:pPr algn="just" eaLnBrk="1" fontAlgn="auto" hangingPunct="1">
              <a:buFont typeface="Wingdings 2" pitchFamily="2" charset="2"/>
              <a:buNone/>
              <a:defRPr/>
            </a:pPr>
            <a:r>
              <a:rPr lang="pt-BR" altLang="pt-BR" sz="4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</a:t>
            </a:r>
            <a:r>
              <a:rPr lang="pt-BR" altLang="pt-BR" sz="3600" i="1" dirty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pt-BR" sz="3600" dirty="0">
                <a:solidFill>
                  <a:schemeClr val="accent5">
                    <a:lumMod val="50000"/>
                  </a:schemeClr>
                </a:solidFill>
              </a:rPr>
              <a:t>. Conceito de Direito Penal</a:t>
            </a:r>
          </a:p>
          <a:p>
            <a:pPr algn="just" eaLnBrk="1" fontAlgn="auto" hangingPunct="1">
              <a:lnSpc>
                <a:spcPct val="150000"/>
              </a:lnSpc>
              <a:buFont typeface="Wingdings 2" pitchFamily="2" charset="2"/>
              <a:buNone/>
              <a:defRPr/>
            </a:pPr>
            <a:r>
              <a:rPr lang="pt-BR" altLang="pt-BR" sz="4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r>
              <a:rPr lang="pt-BR" altLang="pt-BR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Direito Penal é o conjunto de valores, princípios e normas jurídicas que </a:t>
            </a:r>
            <a:r>
              <a:rPr lang="pt-BR" altLang="pt-BR" sz="3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desvaloram</a:t>
            </a:r>
            <a:r>
              <a:rPr lang="pt-BR" altLang="pt-BR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 proíbem determinados comportamentos e associam a eles, como pressupostos, penas ou medidas de segurança, como consequências jurídicas.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Espaço Reservado para Rodapé 1">
            <a:extLst>
              <a:ext uri="{FF2B5EF4-FFF2-40B4-BE49-F238E27FC236}">
                <a16:creationId xmlns:a16="http://schemas.microsoft.com/office/drawing/2014/main" id="{B640F403-2DC0-C116-4197-EF5D110655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/>
              <a:t>Teoria Geral do Direito Penal I - Aula 01</a:t>
            </a:r>
          </a:p>
        </p:txBody>
      </p:sp>
      <p:sp>
        <p:nvSpPr>
          <p:cNvPr id="38914" name="Espaço Reservado para Número de Slide 2">
            <a:extLst>
              <a:ext uri="{FF2B5EF4-FFF2-40B4-BE49-F238E27FC236}">
                <a16:creationId xmlns:a16="http://schemas.microsoft.com/office/drawing/2014/main" id="{1E78D770-C442-7389-FB80-4755F1D13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FD20A8F-B0A3-3D4A-BB58-C6DABD03D5D4}" type="slidenum">
              <a:rPr lang="pt-BR" altLang="pt-BR" smtClean="0">
                <a:solidFill>
                  <a:srgbClr val="4B251A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pt-BR" altLang="pt-BR">
              <a:solidFill>
                <a:srgbClr val="4B251A"/>
              </a:solidFill>
              <a:latin typeface="Arial" panose="020B0604020202020204" pitchFamily="34" charset="0"/>
            </a:endParaRPr>
          </a:p>
        </p:txBody>
      </p:sp>
      <p:sp>
        <p:nvSpPr>
          <p:cNvPr id="38915" name="Espaço Reservado para Conteúdo 2">
            <a:extLst>
              <a:ext uri="{FF2B5EF4-FFF2-40B4-BE49-F238E27FC236}">
                <a16:creationId xmlns:a16="http://schemas.microsoft.com/office/drawing/2014/main" id="{56B90356-E8B0-EBFB-BA5A-AC7626A996ED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971550" y="1328738"/>
            <a:ext cx="7308850" cy="4911725"/>
          </a:xfrm>
        </p:spPr>
        <p:txBody>
          <a:bodyPr/>
          <a:lstStyle/>
          <a:p>
            <a:pPr algn="just" eaLnBrk="1" hangingPunct="1">
              <a:buFont typeface="Wingdings 2" pitchFamily="2" charset="2"/>
              <a:buNone/>
            </a:pPr>
            <a:r>
              <a:rPr lang="pt-BR" altLang="pt-BR" sz="3200"/>
              <a:t>Art. 1º., Código Penal:</a:t>
            </a:r>
          </a:p>
          <a:p>
            <a:pPr algn="just" eaLnBrk="1" hangingPunct="1">
              <a:buFont typeface="Wingdings 2" pitchFamily="2" charset="2"/>
              <a:buNone/>
            </a:pPr>
            <a:endParaRPr lang="pt-BR" altLang="pt-BR" sz="1300"/>
          </a:p>
          <a:p>
            <a:pPr algn="just" eaLnBrk="1" hangingPunct="1">
              <a:lnSpc>
                <a:spcPct val="150000"/>
              </a:lnSpc>
              <a:buFont typeface="Wingdings 2" pitchFamily="2" charset="2"/>
              <a:buNone/>
            </a:pPr>
            <a:r>
              <a:rPr lang="pt-BR" altLang="pt-BR" sz="3400"/>
              <a:t>“Não há crime sem lei anterior que o defina, não há pena sem prévia cominação legal.”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Espaço Reservado para Rodapé 1">
            <a:extLst>
              <a:ext uri="{FF2B5EF4-FFF2-40B4-BE49-F238E27FC236}">
                <a16:creationId xmlns:a16="http://schemas.microsoft.com/office/drawing/2014/main" id="{DFECCF52-E452-6E22-167D-AB4FBB1205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/>
              <a:t>Teoria Geral do Direito Penal I - Aula 01</a:t>
            </a:r>
          </a:p>
        </p:txBody>
      </p:sp>
      <p:sp>
        <p:nvSpPr>
          <p:cNvPr id="39938" name="Espaço Reservado para Número de Slide 2">
            <a:extLst>
              <a:ext uri="{FF2B5EF4-FFF2-40B4-BE49-F238E27FC236}">
                <a16:creationId xmlns:a16="http://schemas.microsoft.com/office/drawing/2014/main" id="{071EE937-F575-6C56-4D2F-080103255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50E681F-F8D3-044E-9C44-60475D42A9E8}" type="slidenum">
              <a:rPr lang="pt-BR" altLang="pt-BR" smtClean="0">
                <a:solidFill>
                  <a:srgbClr val="4B251A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pt-BR" altLang="pt-BR">
              <a:solidFill>
                <a:srgbClr val="4B251A"/>
              </a:solidFill>
              <a:latin typeface="Arial" panose="020B0604020202020204" pitchFamily="34" charset="0"/>
            </a:endParaRPr>
          </a:p>
        </p:txBody>
      </p:sp>
      <p:sp>
        <p:nvSpPr>
          <p:cNvPr id="39939" name="Espaço Reservado para Conteúdo 2">
            <a:extLst>
              <a:ext uri="{FF2B5EF4-FFF2-40B4-BE49-F238E27FC236}">
                <a16:creationId xmlns:a16="http://schemas.microsoft.com/office/drawing/2014/main" id="{D18BEA59-8C99-D030-8197-E20291131B1B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736600" y="981075"/>
            <a:ext cx="7670800" cy="4389438"/>
          </a:xfrm>
        </p:spPr>
        <p:txBody>
          <a:bodyPr/>
          <a:lstStyle/>
          <a:p>
            <a:pPr algn="just" eaLnBrk="1" hangingPunct="1">
              <a:buFont typeface="Wingdings 2" pitchFamily="2" charset="2"/>
              <a:buNone/>
            </a:pPr>
            <a:endParaRPr lang="pt-BR" altLang="pt-BR" sz="4400" i="1"/>
          </a:p>
          <a:p>
            <a:pPr algn="just" eaLnBrk="1" hangingPunct="1">
              <a:lnSpc>
                <a:spcPct val="150000"/>
              </a:lnSpc>
              <a:buFont typeface="Wingdings 2" pitchFamily="2" charset="2"/>
              <a:buNone/>
            </a:pPr>
            <a:r>
              <a:rPr lang="pt-BR" altLang="pt-BR" sz="4000" i="1"/>
              <a:t>“</a:t>
            </a:r>
            <a:r>
              <a:rPr lang="pt-BR" altLang="pt-BR" sz="3600"/>
              <a:t>A lei penal é a magna carta do delinquente</a:t>
            </a:r>
            <a:r>
              <a:rPr lang="pt-BR" altLang="pt-BR" sz="4000" i="1"/>
              <a:t>.”</a:t>
            </a:r>
          </a:p>
          <a:p>
            <a:pPr algn="r" eaLnBrk="1" hangingPunct="1">
              <a:buFont typeface="Wingdings 2" pitchFamily="2" charset="2"/>
              <a:buNone/>
            </a:pPr>
            <a:r>
              <a:rPr lang="pt-BR" altLang="pt-BR" sz="2800"/>
              <a:t>	                </a:t>
            </a:r>
            <a:r>
              <a:rPr lang="pt-BR" altLang="pt-BR"/>
              <a:t>LISZT, Franz Von. </a:t>
            </a:r>
            <a:r>
              <a:rPr lang="pt-BR" altLang="pt-BR" i="1"/>
              <a:t>Tratado de direito penal.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1">
            <a:extLst>
              <a:ext uri="{FF2B5EF4-FFF2-40B4-BE49-F238E27FC236}">
                <a16:creationId xmlns:a16="http://schemas.microsoft.com/office/drawing/2014/main" id="{82633425-5DFF-2228-A289-D54F1C531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09675"/>
            <a:ext cx="8229600" cy="9239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700" dirty="0">
                <a:solidFill>
                  <a:srgbClr val="0070C0"/>
                </a:solidFill>
                <a:latin typeface="+mn-lt"/>
              </a:rPr>
              <a:t>Intervenção penal estatal:</a:t>
            </a:r>
          </a:p>
        </p:txBody>
      </p:sp>
      <p:sp>
        <p:nvSpPr>
          <p:cNvPr id="21507" name="Espaço Reservado para Conteúdo 2">
            <a:extLst>
              <a:ext uri="{FF2B5EF4-FFF2-40B4-BE49-F238E27FC236}">
                <a16:creationId xmlns:a16="http://schemas.microsoft.com/office/drawing/2014/main" id="{1C6E3D95-F73D-3FDE-BB42-F9B0021C09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2565400"/>
            <a:ext cx="8229600" cy="4535488"/>
          </a:xfrm>
        </p:spPr>
        <p:txBody>
          <a:bodyPr rtlCol="0">
            <a:normAutofit/>
          </a:bodyPr>
          <a:lstStyle/>
          <a:p>
            <a:pPr algn="just" eaLnBrk="1" fontAlgn="auto" hangingPunct="1">
              <a:buFont typeface="Wingdings 2" panose="05020102010507070707" pitchFamily="18" charset="2"/>
              <a:buChar char=""/>
              <a:defRPr/>
            </a:pPr>
            <a:r>
              <a:rPr lang="pt-BR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Processo de criminalização primária: Poder Legislativo</a:t>
            </a:r>
          </a:p>
          <a:p>
            <a:pPr marL="0" indent="0" algn="just" eaLnBrk="1" fontAlgn="auto" hangingPunct="1">
              <a:buFont typeface="Wingdings 2" panose="05020102010507070707" pitchFamily="18" charset="2"/>
              <a:buNone/>
              <a:defRPr/>
            </a:pPr>
            <a:endParaRPr lang="pt-BR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 eaLnBrk="1" fontAlgn="auto" hangingPunct="1">
              <a:buFont typeface="Wingdings 2" panose="05020102010507070707" pitchFamily="18" charset="2"/>
              <a:buChar char=""/>
              <a:defRPr/>
            </a:pPr>
            <a:r>
              <a:rPr lang="pt-BR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Processo de criminalização secundária: Poder Judiciário</a:t>
            </a:r>
          </a:p>
          <a:p>
            <a:pPr marL="0" indent="0" algn="just" eaLnBrk="1" fontAlgn="auto" hangingPunct="1">
              <a:buFont typeface="Wingdings 2" panose="05020102010507070707" pitchFamily="18" charset="2"/>
              <a:buNone/>
              <a:defRPr/>
            </a:pPr>
            <a:endParaRPr lang="pt-BR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 eaLnBrk="1" fontAlgn="auto" hangingPunct="1">
              <a:buFont typeface="Wingdings 2" panose="05020102010507070707" pitchFamily="18" charset="2"/>
              <a:buChar char=""/>
              <a:defRPr/>
            </a:pPr>
            <a:r>
              <a:rPr lang="pt-BR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Execução criminal: Poder Executivo</a:t>
            </a:r>
          </a:p>
        </p:txBody>
      </p:sp>
      <p:sp>
        <p:nvSpPr>
          <p:cNvPr id="40963" name="Espaço Reservado para Rodapé 1">
            <a:extLst>
              <a:ext uri="{FF2B5EF4-FFF2-40B4-BE49-F238E27FC236}">
                <a16:creationId xmlns:a16="http://schemas.microsoft.com/office/drawing/2014/main" id="{EE3722D9-BE9A-A4A0-40E1-F249124C8C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/>
              <a:t>Teoria Geral do Direito Penal I - Aula 01</a:t>
            </a:r>
          </a:p>
        </p:txBody>
      </p:sp>
      <p:sp>
        <p:nvSpPr>
          <p:cNvPr id="40964" name="Espaço Reservado para Número de Slide 2">
            <a:extLst>
              <a:ext uri="{FF2B5EF4-FFF2-40B4-BE49-F238E27FC236}">
                <a16:creationId xmlns:a16="http://schemas.microsoft.com/office/drawing/2014/main" id="{21BAF090-2BBB-4252-FCA7-624A162C8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64D4364-25C8-264F-B0FF-9B5DF091CBE3}" type="slidenum">
              <a:rPr lang="pt-BR" altLang="pt-BR" smtClean="0">
                <a:solidFill>
                  <a:srgbClr val="4B251A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pt-BR" altLang="pt-BR">
              <a:solidFill>
                <a:srgbClr val="4B251A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Espaço Reservado para Rodapé 1">
            <a:extLst>
              <a:ext uri="{FF2B5EF4-FFF2-40B4-BE49-F238E27FC236}">
                <a16:creationId xmlns:a16="http://schemas.microsoft.com/office/drawing/2014/main" id="{5059FF19-247F-14CF-640C-127DE5C66B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/>
              <a:t>Teoria Geral do Direito Penal I - Aula 01</a:t>
            </a:r>
          </a:p>
        </p:txBody>
      </p:sp>
      <p:sp>
        <p:nvSpPr>
          <p:cNvPr id="41986" name="Espaço Reservado para Número de Slide 2">
            <a:extLst>
              <a:ext uri="{FF2B5EF4-FFF2-40B4-BE49-F238E27FC236}">
                <a16:creationId xmlns:a16="http://schemas.microsoft.com/office/drawing/2014/main" id="{EA27BEB2-6E26-A468-1D3F-FF5C546B4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DEB6DC0-C6EB-294A-AE2B-98C5792A0D8D}" type="slidenum">
              <a:rPr lang="pt-BR" altLang="pt-BR" smtClean="0">
                <a:solidFill>
                  <a:srgbClr val="4B251A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pt-BR" altLang="pt-BR">
              <a:solidFill>
                <a:srgbClr val="4B251A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16E8FFA2-0AB0-D596-081A-E789E454B895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215106" y="683683"/>
          <a:ext cx="8713788" cy="5416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1">
            <a:extLst>
              <a:ext uri="{FF2B5EF4-FFF2-40B4-BE49-F238E27FC236}">
                <a16:creationId xmlns:a16="http://schemas.microsoft.com/office/drawing/2014/main" id="{9A42F1EE-B9A6-5794-52CE-003F7F9B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500188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pt-BR" sz="36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Departamento de Direito Penal, Medicina Forense e Criminologia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52218C0-DDC3-B03C-EBB1-1F1CAC3BB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113" y="2349500"/>
            <a:ext cx="7786687" cy="3975100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pt-BR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Prédio Anexo, 10º. Andar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t-BR" dirty="0" err="1">
                <a:solidFill>
                  <a:schemeClr val="tx2">
                    <a:lumMod val="50000"/>
                  </a:schemeClr>
                </a:solidFill>
              </a:rPr>
              <a:t>Tel</a:t>
            </a:r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: 3111.4011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 panose="05020102010507070707" pitchFamily="18" charset="2"/>
              <a:buNone/>
              <a:defRPr/>
            </a:pPr>
            <a:endParaRPr lang="pt-BR" dirty="0">
              <a:solidFill>
                <a:schemeClr val="tx2">
                  <a:lumMod val="50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Ana Elisa </a:t>
            </a:r>
            <a:r>
              <a:rPr lang="pt-BR" dirty="0" err="1">
                <a:solidFill>
                  <a:schemeClr val="tx2">
                    <a:lumMod val="50000"/>
                  </a:schemeClr>
                </a:solidFill>
              </a:rPr>
              <a:t>Liberatore</a:t>
            </a:r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 S. Bechara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t-BR" dirty="0" err="1">
                <a:solidFill>
                  <a:schemeClr val="tx2">
                    <a:lumMod val="50000"/>
                  </a:schemeClr>
                </a:solidFill>
              </a:rPr>
              <a:t>E-mail</a:t>
            </a:r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: anaelisabechara@usp.br</a:t>
            </a:r>
          </a:p>
        </p:txBody>
      </p:sp>
      <p:sp>
        <p:nvSpPr>
          <p:cNvPr id="22531" name="Espaço Reservado para Rodapé 1">
            <a:extLst>
              <a:ext uri="{FF2B5EF4-FFF2-40B4-BE49-F238E27FC236}">
                <a16:creationId xmlns:a16="http://schemas.microsoft.com/office/drawing/2014/main" id="{B42A7B87-5AD3-9C21-337E-288EB4D33D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/>
              <a:t>Teoria Geral do Direito Penal I - Aula 01</a:t>
            </a:r>
          </a:p>
        </p:txBody>
      </p:sp>
      <p:sp>
        <p:nvSpPr>
          <p:cNvPr id="22532" name="Espaço Reservado para Número de Slide 3">
            <a:extLst>
              <a:ext uri="{FF2B5EF4-FFF2-40B4-BE49-F238E27FC236}">
                <a16:creationId xmlns:a16="http://schemas.microsoft.com/office/drawing/2014/main" id="{B5DDF738-99B7-EB90-510E-42CE92D68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0630E0F-598D-724D-8D03-965BC2E9DDCB}" type="slidenum">
              <a:rPr lang="pt-BR" altLang="pt-BR" smtClean="0">
                <a:solidFill>
                  <a:srgbClr val="4B251A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pt-BR" altLang="pt-BR">
              <a:solidFill>
                <a:srgbClr val="4B251A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ítulo 1">
            <a:extLst>
              <a:ext uri="{FF2B5EF4-FFF2-40B4-BE49-F238E27FC236}">
                <a16:creationId xmlns:a16="http://schemas.microsoft.com/office/drawing/2014/main" id="{5578BF35-F0E0-5182-141F-EAE8A3FF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42963"/>
            <a:ext cx="8229600" cy="15716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200" dirty="0">
                <a:solidFill>
                  <a:schemeClr val="accent4"/>
                </a:solidFill>
                <a:latin typeface="+mn-lt"/>
              </a:rPr>
              <a:t>3. Política Criminal, Dogmática e Criminologia:</a:t>
            </a:r>
          </a:p>
        </p:txBody>
      </p:sp>
      <p:sp>
        <p:nvSpPr>
          <p:cNvPr id="43010" name="Espaço Reservado para Conteúdo 2">
            <a:extLst>
              <a:ext uri="{FF2B5EF4-FFF2-40B4-BE49-F238E27FC236}">
                <a16:creationId xmlns:a16="http://schemas.microsoft.com/office/drawing/2014/main" id="{0466E23C-7151-C211-18AA-A33B3A962AB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90575" y="2095500"/>
            <a:ext cx="7561263" cy="4695825"/>
          </a:xfrm>
        </p:spPr>
        <p:txBody>
          <a:bodyPr/>
          <a:lstStyle/>
          <a:p>
            <a:pPr eaLnBrk="1" hangingPunct="1"/>
            <a:endParaRPr lang="pt-BR" altLang="pt-BR" sz="3000"/>
          </a:p>
          <a:p>
            <a:pPr eaLnBrk="1" hangingPunct="1">
              <a:buFont typeface="Wingdings 2" pitchFamily="2" charset="2"/>
              <a:buNone/>
            </a:pPr>
            <a:endParaRPr lang="pt-BR" altLang="pt-BR" sz="3000"/>
          </a:p>
          <a:p>
            <a:pPr algn="just" eaLnBrk="1" hangingPunct="1">
              <a:buFont typeface="Wingdings 2" pitchFamily="2" charset="2"/>
              <a:buNone/>
            </a:pPr>
            <a:r>
              <a:rPr lang="pt-BR" altLang="pt-BR" sz="2600"/>
              <a:t>- Ciência conjunta do Direito Penal (Gesamte Strafrechtwissenschaft )</a:t>
            </a:r>
          </a:p>
          <a:p>
            <a:pPr algn="just" eaLnBrk="1" hangingPunct="1">
              <a:buFont typeface="Wingdings 2" pitchFamily="2" charset="2"/>
              <a:buNone/>
            </a:pPr>
            <a:endParaRPr lang="pt-BR" altLang="pt-BR" sz="700"/>
          </a:p>
          <a:p>
            <a:pPr algn="just" eaLnBrk="1" hangingPunct="1">
              <a:buFont typeface="Wingdings 2" pitchFamily="2" charset="2"/>
              <a:buNone/>
            </a:pPr>
            <a:r>
              <a:rPr lang="pt-BR" altLang="pt-BR" sz="2600"/>
              <a:t> - Direito Penal como sistema aberto</a:t>
            </a:r>
          </a:p>
        </p:txBody>
      </p:sp>
      <p:sp>
        <p:nvSpPr>
          <p:cNvPr id="43011" name="Espaço Reservado para Rodapé 1">
            <a:extLst>
              <a:ext uri="{FF2B5EF4-FFF2-40B4-BE49-F238E27FC236}">
                <a16:creationId xmlns:a16="http://schemas.microsoft.com/office/drawing/2014/main" id="{6B8C979F-A41F-5A23-8857-555153DAF9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/>
              <a:t>Teoria Geral do Direito Penal I - Aula 01</a:t>
            </a:r>
          </a:p>
        </p:txBody>
      </p:sp>
      <p:sp>
        <p:nvSpPr>
          <p:cNvPr id="43012" name="Espaço Reservado para Número de Slide 2">
            <a:extLst>
              <a:ext uri="{FF2B5EF4-FFF2-40B4-BE49-F238E27FC236}">
                <a16:creationId xmlns:a16="http://schemas.microsoft.com/office/drawing/2014/main" id="{05810FD5-6EFC-C679-5E00-F0E41BC75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F4CCF6F-7969-2247-A366-1F157B617761}" type="slidenum">
              <a:rPr lang="pt-BR" altLang="pt-BR" smtClean="0">
                <a:solidFill>
                  <a:srgbClr val="4B251A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pt-BR" altLang="pt-BR">
              <a:solidFill>
                <a:srgbClr val="4B251A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Espaço Reservado para Rodapé 1">
            <a:extLst>
              <a:ext uri="{FF2B5EF4-FFF2-40B4-BE49-F238E27FC236}">
                <a16:creationId xmlns:a16="http://schemas.microsoft.com/office/drawing/2014/main" id="{900320C0-BF88-7287-066D-C1DAA606F9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/>
              <a:t>Teoria Geral do Direito Penal I - Aula 01</a:t>
            </a:r>
          </a:p>
        </p:txBody>
      </p:sp>
      <p:sp>
        <p:nvSpPr>
          <p:cNvPr id="44034" name="Espaço Reservado para Número de Slide 2">
            <a:extLst>
              <a:ext uri="{FF2B5EF4-FFF2-40B4-BE49-F238E27FC236}">
                <a16:creationId xmlns:a16="http://schemas.microsoft.com/office/drawing/2014/main" id="{FFA65A1A-489C-322B-29D0-A51D07578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C1A4F32-2B47-6E4D-961F-0C79CEF18CBA}" type="slidenum">
              <a:rPr lang="pt-BR" altLang="pt-BR" smtClean="0">
                <a:solidFill>
                  <a:srgbClr val="4B251A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pt-BR" altLang="pt-BR">
              <a:solidFill>
                <a:srgbClr val="4B251A"/>
              </a:solidFill>
              <a:latin typeface="Arial" panose="020B0604020202020204" pitchFamily="34" charset="0"/>
            </a:endParaRPr>
          </a:p>
        </p:txBody>
      </p:sp>
      <p:sp>
        <p:nvSpPr>
          <p:cNvPr id="28674" name="Espaço Reservado para Conteúdo 2">
            <a:extLst>
              <a:ext uri="{FF2B5EF4-FFF2-40B4-BE49-F238E27FC236}">
                <a16:creationId xmlns:a16="http://schemas.microsoft.com/office/drawing/2014/main" id="{510F08DD-8B59-98DC-9068-17135075059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27088" y="1268413"/>
            <a:ext cx="7489825" cy="5272087"/>
          </a:xfrm>
        </p:spPr>
        <p:txBody>
          <a:bodyPr rtlCol="0">
            <a:normAutofit/>
          </a:bodyPr>
          <a:lstStyle/>
          <a:p>
            <a:pPr marL="0" indent="0" algn="just" eaLnBrk="1" fontAlgn="auto" hangingPunct="1">
              <a:lnSpc>
                <a:spcPts val="4600"/>
              </a:lnSpc>
              <a:buFont typeface="Arial"/>
              <a:buNone/>
              <a:defRPr/>
            </a:pPr>
            <a:r>
              <a:rPr lang="pt-BR" altLang="pt-BR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adoção de determinada opção político-social orienta de modo direto o conjunto normativo correspondente, impedindo que se possa afirmar aprioristicamente a existência de ordenamentos jurídicos valorados em si mesmos corretos ou incorretos, mas sim de ordenamentos mais ou menos coerentes com o modelo político-social ao qual se relacionam.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1">
            <a:extLst>
              <a:ext uri="{FF2B5EF4-FFF2-40B4-BE49-F238E27FC236}">
                <a16:creationId xmlns:a16="http://schemas.microsoft.com/office/drawing/2014/main" id="{F9484998-C314-8E84-24F8-DC1434847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874713"/>
            <a:ext cx="8229600" cy="1500187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pt-BR" sz="36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4. Direito Penal e outros ramos do Direito</a:t>
            </a:r>
          </a:p>
        </p:txBody>
      </p:sp>
      <p:sp>
        <p:nvSpPr>
          <p:cNvPr id="25603" name="Espaço Reservado para Conteúdo 2">
            <a:extLst>
              <a:ext uri="{FF2B5EF4-FFF2-40B4-BE49-F238E27FC236}">
                <a16:creationId xmlns:a16="http://schemas.microsoft.com/office/drawing/2014/main" id="{8085DA7D-98F9-5BAA-543E-51C54F6D8D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338" y="2360613"/>
            <a:ext cx="6799262" cy="3444875"/>
          </a:xfrm>
        </p:spPr>
        <p:txBody>
          <a:bodyPr rtlCol="0">
            <a:normAutofit fontScale="92500" lnSpcReduction="20000"/>
          </a:bodyPr>
          <a:lstStyle/>
          <a:p>
            <a:pPr marL="0" indent="0" eaLnBrk="1" fontAlgn="auto" hangingPunct="1">
              <a:buFont typeface="Wingdings 2" panose="05020102010507070707" pitchFamily="18" charset="2"/>
              <a:buNone/>
              <a:defRPr/>
            </a:pPr>
            <a:endParaRPr lang="pt-BR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buFont typeface="Wingdings 2" panose="05020102010507070707" pitchFamily="18" charset="2"/>
              <a:buChar char=""/>
              <a:defRPr/>
            </a:pPr>
            <a:r>
              <a:rPr lang="pt-BR" sz="2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Caráter subsidiário do Direito Penal: </a:t>
            </a:r>
            <a:r>
              <a:rPr lang="pt-BR" sz="27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Ultima </a:t>
            </a:r>
            <a:r>
              <a:rPr lang="pt-BR" sz="27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Ratio</a:t>
            </a:r>
            <a:endParaRPr lang="pt-BR" sz="27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eaLnBrk="1" fontAlgn="auto" hangingPunct="1">
              <a:buFont typeface="Wingdings 2" panose="05020102010507070707" pitchFamily="18" charset="2"/>
              <a:buNone/>
              <a:defRPr/>
            </a:pPr>
            <a:endParaRPr lang="pt-BR" sz="27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buFont typeface="Wingdings 2" panose="05020102010507070707" pitchFamily="18" charset="2"/>
              <a:buChar char=""/>
              <a:defRPr/>
            </a:pPr>
            <a:r>
              <a:rPr lang="pt-BR" sz="2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Direito meramente sancionador?</a:t>
            </a:r>
          </a:p>
          <a:p>
            <a:pPr algn="just" eaLnBrk="1" fontAlgn="auto" hangingPunct="1">
              <a:buFont typeface="Wingdings 2" panose="05020102010507070707" pitchFamily="18" charset="2"/>
              <a:buNone/>
              <a:defRPr/>
            </a:pPr>
            <a:endParaRPr lang="pt-BR" sz="2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buFont typeface="Wingdings 2" panose="05020102010507070707" pitchFamily="18" charset="2"/>
              <a:buChar char=""/>
              <a:defRPr/>
            </a:pPr>
            <a:r>
              <a:rPr lang="pt-BR" sz="2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Teoria das normas de Karl BINDING:</a:t>
            </a:r>
          </a:p>
          <a:p>
            <a:pPr algn="just" eaLnBrk="1" fontAlgn="auto" hangingPunct="1">
              <a:buFont typeface="Wingdings 2" panose="05020102010507070707" pitchFamily="18" charset="2"/>
              <a:buNone/>
              <a:defRPr/>
            </a:pPr>
            <a:r>
              <a:rPr lang="pt-BR" sz="2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“</a:t>
            </a:r>
            <a:r>
              <a:rPr lang="pt-BR" sz="27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 delinquente infringe a norma, mas cumpre a lei penal, que, por isso, tem mera função sancionadora.</a:t>
            </a:r>
            <a:r>
              <a:rPr lang="pt-BR" sz="2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”</a:t>
            </a:r>
          </a:p>
        </p:txBody>
      </p:sp>
      <p:sp>
        <p:nvSpPr>
          <p:cNvPr id="45059" name="Espaço Reservado para Rodapé 1">
            <a:extLst>
              <a:ext uri="{FF2B5EF4-FFF2-40B4-BE49-F238E27FC236}">
                <a16:creationId xmlns:a16="http://schemas.microsoft.com/office/drawing/2014/main" id="{6664BACB-78D5-820B-80C5-1A33182AAF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/>
              <a:t>Teoria Geral do Direito Penal I - Aula 01</a:t>
            </a:r>
          </a:p>
        </p:txBody>
      </p:sp>
      <p:sp>
        <p:nvSpPr>
          <p:cNvPr id="45060" name="Espaço Reservado para Número de Slide 2">
            <a:extLst>
              <a:ext uri="{FF2B5EF4-FFF2-40B4-BE49-F238E27FC236}">
                <a16:creationId xmlns:a16="http://schemas.microsoft.com/office/drawing/2014/main" id="{17AA1276-C193-909C-078C-4A243086A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CD2E2D6-70FF-1645-A104-6C0FDAE4DE2A}" type="slidenum">
              <a:rPr lang="pt-BR" altLang="pt-BR" smtClean="0">
                <a:solidFill>
                  <a:srgbClr val="4B251A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pt-BR" altLang="pt-BR">
              <a:solidFill>
                <a:srgbClr val="4B251A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ítulo 1">
            <a:extLst>
              <a:ext uri="{FF2B5EF4-FFF2-40B4-BE49-F238E27FC236}">
                <a16:creationId xmlns:a16="http://schemas.microsoft.com/office/drawing/2014/main" id="{E6BE4C6C-E91C-69EC-CC99-11479FF36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25538"/>
            <a:ext cx="8229600" cy="7794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900" dirty="0">
                <a:solidFill>
                  <a:schemeClr val="accent4"/>
                </a:solidFill>
                <a:latin typeface="+mn-lt"/>
              </a:rPr>
              <a:t>Autonomia e independência</a:t>
            </a:r>
          </a:p>
        </p:txBody>
      </p:sp>
      <p:sp>
        <p:nvSpPr>
          <p:cNvPr id="30723" name="Espaço Reservado para Conteúdo 2">
            <a:extLst>
              <a:ext uri="{FF2B5EF4-FFF2-40B4-BE49-F238E27FC236}">
                <a16:creationId xmlns:a16="http://schemas.microsoft.com/office/drawing/2014/main" id="{7E1E93F4-7EAE-83DB-0FDC-B586CC8EF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088" y="2060575"/>
            <a:ext cx="7489825" cy="3900488"/>
          </a:xfrm>
        </p:spPr>
        <p:txBody>
          <a:bodyPr rtlCol="0">
            <a:normAutofit fontScale="85000" lnSpcReduction="10000"/>
          </a:bodyPr>
          <a:lstStyle/>
          <a:p>
            <a:pPr algn="just" eaLnBrk="1" fontAlgn="auto" hangingPunct="1">
              <a:buFont typeface="Arial"/>
              <a:buChar char="•"/>
              <a:defRPr/>
            </a:pPr>
            <a:endParaRPr lang="pt-BR" altLang="pt-BR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 eaLnBrk="1" fontAlgn="auto" hangingPunct="1">
              <a:lnSpc>
                <a:spcPct val="160000"/>
              </a:lnSpc>
              <a:buFont typeface="Arial"/>
              <a:buChar char="•"/>
              <a:defRPr/>
            </a:pPr>
            <a:r>
              <a:rPr lang="pt-BR" altLang="pt-BR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Liberdade do legislador para decidir sobre a intervenção penal; </a:t>
            </a:r>
          </a:p>
          <a:p>
            <a:pPr algn="just" eaLnBrk="1" fontAlgn="auto" hangingPunct="1">
              <a:lnSpc>
                <a:spcPct val="160000"/>
              </a:lnSpc>
              <a:buFont typeface="Arial"/>
              <a:buChar char="•"/>
              <a:defRPr/>
            </a:pPr>
            <a:endParaRPr lang="pt-BR" altLang="pt-BR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 eaLnBrk="1" fontAlgn="auto" hangingPunct="1">
              <a:lnSpc>
                <a:spcPct val="160000"/>
              </a:lnSpc>
              <a:buFont typeface="Arial"/>
              <a:buChar char="•"/>
              <a:defRPr/>
            </a:pPr>
            <a:r>
              <a:rPr lang="pt-BR" altLang="pt-BR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Necessidade de interpretar os conceitos e elementos valorativos vindos de outros ramos do Direito conforme os princípios e valores próprios do Direito Penal.</a:t>
            </a:r>
          </a:p>
          <a:p>
            <a:pPr eaLnBrk="1" fontAlgn="auto" hangingPunct="1">
              <a:buFont typeface="Arial"/>
              <a:buChar char="•"/>
              <a:defRPr/>
            </a:pPr>
            <a:endParaRPr lang="pt-BR" altLang="pt-B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6083" name="Espaço Reservado para Rodapé 1">
            <a:extLst>
              <a:ext uri="{FF2B5EF4-FFF2-40B4-BE49-F238E27FC236}">
                <a16:creationId xmlns:a16="http://schemas.microsoft.com/office/drawing/2014/main" id="{0D55F829-52EF-D610-9454-1F02E4098C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/>
              <a:t>Teoria Geral do Direito Penal I - Aula 01</a:t>
            </a:r>
          </a:p>
        </p:txBody>
      </p:sp>
      <p:sp>
        <p:nvSpPr>
          <p:cNvPr id="46084" name="Espaço Reservado para Número de Slide 2">
            <a:extLst>
              <a:ext uri="{FF2B5EF4-FFF2-40B4-BE49-F238E27FC236}">
                <a16:creationId xmlns:a16="http://schemas.microsoft.com/office/drawing/2014/main" id="{67821B7F-5CD9-3FFB-5D48-E37B49EB7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6587972-391C-9044-9BF5-BFDE12BDD400}" type="slidenum">
              <a:rPr lang="pt-BR" altLang="pt-BR" smtClean="0">
                <a:solidFill>
                  <a:srgbClr val="4B251A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pt-BR" altLang="pt-BR">
              <a:solidFill>
                <a:srgbClr val="4B251A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ítulo 1">
            <a:extLst>
              <a:ext uri="{FF2B5EF4-FFF2-40B4-BE49-F238E27FC236}">
                <a16:creationId xmlns:a16="http://schemas.microsoft.com/office/drawing/2014/main" id="{60D2DE8F-306A-39F0-AC4F-21A1038E4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96975"/>
            <a:ext cx="8229600" cy="8524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800" dirty="0">
                <a:solidFill>
                  <a:schemeClr val="accent4"/>
                </a:solidFill>
                <a:latin typeface="+mn-lt"/>
              </a:rPr>
              <a:t>Direito Penal e Direito Administrativo</a:t>
            </a:r>
          </a:p>
        </p:txBody>
      </p:sp>
      <p:sp>
        <p:nvSpPr>
          <p:cNvPr id="31747" name="Espaço Reservado para Conteúdo 2">
            <a:extLst>
              <a:ext uri="{FF2B5EF4-FFF2-40B4-BE49-F238E27FC236}">
                <a16:creationId xmlns:a16="http://schemas.microsoft.com/office/drawing/2014/main" id="{2DA2254A-991B-BECA-CB5D-E53E61C10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113" y="2490788"/>
            <a:ext cx="7416800" cy="3662362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buFont typeface="Arial"/>
              <a:buChar char="•"/>
              <a:defRPr/>
            </a:pPr>
            <a:r>
              <a:rPr lang="pt-BR" alt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Diferenciação teleológica:</a:t>
            </a:r>
          </a:p>
          <a:p>
            <a:pPr algn="just" eaLnBrk="1" fontAlgn="auto" hangingPunct="1">
              <a:buFont typeface="Wingdings 2" pitchFamily="2" charset="2"/>
              <a:buNone/>
              <a:defRPr/>
            </a:pPr>
            <a:endParaRPr lang="pt-BR" altLang="pt-BR" sz="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 eaLnBrk="1" fontAlgn="auto" hangingPunct="1">
              <a:lnSpc>
                <a:spcPct val="150000"/>
              </a:lnSpc>
              <a:buFont typeface="Wingdings 2" pitchFamily="2" charset="2"/>
              <a:buNone/>
              <a:defRPr/>
            </a:pPr>
            <a:r>
              <a:rPr lang="pt-BR" alt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O Direito Administrativo visa a organizar determinados setores de atividades, conforme um determinado modelo de gestão.</a:t>
            </a:r>
          </a:p>
          <a:p>
            <a:pPr algn="just" eaLnBrk="1" fontAlgn="auto" hangingPunct="1">
              <a:buFont typeface="Wingdings 2" pitchFamily="2" charset="2"/>
              <a:buNone/>
              <a:defRPr/>
            </a:pPr>
            <a:endParaRPr lang="pt-BR" altLang="pt-BR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 eaLnBrk="1" fontAlgn="auto" hangingPunct="1">
              <a:lnSpc>
                <a:spcPct val="150000"/>
              </a:lnSpc>
              <a:buFont typeface="Wingdings 2" pitchFamily="2" charset="2"/>
              <a:buNone/>
              <a:defRPr/>
            </a:pPr>
            <a:r>
              <a:rPr lang="pt-BR" alt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- O Direito Penal visa a proteger interesses sociais fundamentais, concretamente ameaçados ou lesionados por condutas humanas. </a:t>
            </a:r>
          </a:p>
        </p:txBody>
      </p:sp>
      <p:sp>
        <p:nvSpPr>
          <p:cNvPr id="47107" name="Espaço Reservado para Rodapé 1">
            <a:extLst>
              <a:ext uri="{FF2B5EF4-FFF2-40B4-BE49-F238E27FC236}">
                <a16:creationId xmlns:a16="http://schemas.microsoft.com/office/drawing/2014/main" id="{F7F662A4-8E66-D04D-825D-D0E9F9CB10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/>
              <a:t>Teoria Geral do Direito Penal I - Aula 01</a:t>
            </a:r>
          </a:p>
        </p:txBody>
      </p:sp>
      <p:sp>
        <p:nvSpPr>
          <p:cNvPr id="47108" name="Espaço Reservado para Número de Slide 2">
            <a:extLst>
              <a:ext uri="{FF2B5EF4-FFF2-40B4-BE49-F238E27FC236}">
                <a16:creationId xmlns:a16="http://schemas.microsoft.com/office/drawing/2014/main" id="{F513925C-C11B-2FC4-8C55-7EAFBA9AA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0D6FDB0-8482-A74D-ADC6-E9C804C19902}" type="slidenum">
              <a:rPr lang="pt-BR" altLang="pt-BR" smtClean="0">
                <a:solidFill>
                  <a:srgbClr val="4B251A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pt-BR" altLang="pt-BR">
              <a:solidFill>
                <a:srgbClr val="4B251A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7F803D-CC9B-F5D5-CCBF-87CECDF13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E1B28672-0907-CE9D-ACEB-5A5A12024D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617537"/>
            <a:ext cx="7848872" cy="5691783"/>
          </a:xfrm>
          <a:prstGeom prst="rect">
            <a:avLst/>
          </a:prstGeom>
        </p:spPr>
      </p:pic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ABE8C1B-1D7A-F4B4-9DAB-6830A4D5C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61914C5-221D-9692-AE02-8F99D6B9F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D9514A-ACBE-D349-94F0-52EE9116CA16}" type="slidenum">
              <a:rPr lang="pt-BR" altLang="pt-BR" smtClean="0"/>
              <a:pPr>
                <a:defRPr/>
              </a:pPr>
              <a:t>3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40300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BE4D9682-34C8-FACC-1F6D-7010B290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Teoria Geral do Direito Penal I - Aula 01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EBE0B6C2-D85F-644B-E44C-367CB471F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E54017-4CD3-7D47-B151-52A31BBA15F0}" type="slidenum">
              <a:rPr lang="pt-BR" altLang="pt-BR" smtClean="0"/>
              <a:pPr>
                <a:defRPr/>
              </a:pPr>
              <a:t>4</a:t>
            </a:fld>
            <a:endParaRPr lang="pt-BR" alt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7189973-C0CD-E632-C242-231175ED0C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404664"/>
            <a:ext cx="7776863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795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>
            <a:extLst>
              <a:ext uri="{FF2B5EF4-FFF2-40B4-BE49-F238E27FC236}">
                <a16:creationId xmlns:a16="http://schemas.microsoft.com/office/drawing/2014/main" id="{CFD51E3E-164C-47B8-A0FD-02094184D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524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altLang="pt-BR" sz="3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Conflito (aparente) latente: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531EC6B1-5C64-135D-6EFE-62E518A4DAD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11560" y="2204864"/>
          <a:ext cx="7776864" cy="4047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6627" name="Espaço Reservado para Rodapé 1">
            <a:extLst>
              <a:ext uri="{FF2B5EF4-FFF2-40B4-BE49-F238E27FC236}">
                <a16:creationId xmlns:a16="http://schemas.microsoft.com/office/drawing/2014/main" id="{F95B0FA8-BDED-3956-4C67-1A12B55DBD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/>
              <a:t>Teoria Geral do Direito Penal I - Aula 01</a:t>
            </a:r>
          </a:p>
        </p:txBody>
      </p:sp>
      <p:sp>
        <p:nvSpPr>
          <p:cNvPr id="26628" name="Espaço Reservado para Número de Slide 2">
            <a:extLst>
              <a:ext uri="{FF2B5EF4-FFF2-40B4-BE49-F238E27FC236}">
                <a16:creationId xmlns:a16="http://schemas.microsoft.com/office/drawing/2014/main" id="{32DE3D7C-B2ED-01B2-58B6-676639E9A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09ED1B-1647-BA42-92AA-7EA1D2CCCFED}" type="slidenum">
              <a:rPr lang="pt-BR" altLang="pt-BR" smtClean="0">
                <a:solidFill>
                  <a:srgbClr val="4B251A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pt-BR" altLang="pt-BR">
              <a:solidFill>
                <a:srgbClr val="4B251A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Espaço Reservado para Rodapé 2">
            <a:extLst>
              <a:ext uri="{FF2B5EF4-FFF2-40B4-BE49-F238E27FC236}">
                <a16:creationId xmlns:a16="http://schemas.microsoft.com/office/drawing/2014/main" id="{FEE0494D-A461-53A6-01F9-353A50D710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/>
              <a:t>Teoria Geral do Direito Penal I - Aula 01</a:t>
            </a:r>
          </a:p>
        </p:txBody>
      </p:sp>
      <p:sp>
        <p:nvSpPr>
          <p:cNvPr id="27650" name="Espaço Reservado para Número de Slide 3">
            <a:extLst>
              <a:ext uri="{FF2B5EF4-FFF2-40B4-BE49-F238E27FC236}">
                <a16:creationId xmlns:a16="http://schemas.microsoft.com/office/drawing/2014/main" id="{495A8645-0B28-551A-80B4-38E357AAB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420AA51-F03A-DF46-8782-46EE2A3AB12C}" type="slidenum">
              <a:rPr lang="pt-BR" altLang="pt-BR" smtClean="0">
                <a:solidFill>
                  <a:srgbClr val="4B251A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pt-BR" altLang="pt-BR">
              <a:solidFill>
                <a:srgbClr val="4B251A"/>
              </a:solidFill>
              <a:latin typeface="Arial" panose="020B06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F9A9190-06CD-0475-C300-E7B9B166C3E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68363" y="1628775"/>
            <a:ext cx="7407275" cy="3240088"/>
          </a:xfrm>
          <a:ln>
            <a:miter lim="800000"/>
            <a:headEnd/>
            <a:tailEnd/>
          </a:ln>
        </p:spPr>
        <p:txBody>
          <a:bodyPr rtlCol="0">
            <a:noAutofit/>
          </a:bodyPr>
          <a:lstStyle/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pt-BR" sz="3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Pode haver um comportamento considerado por si mesmo errado ou negativo?</a:t>
            </a:r>
          </a:p>
        </p:txBody>
      </p:sp>
    </p:spTree>
  </p:cSld>
  <p:clrMapOvr>
    <a:masterClrMapping/>
  </p:clrMapOvr>
  <p:transition spd="slow">
    <p:circl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Espaço Reservado para Rodapé 1">
            <a:extLst>
              <a:ext uri="{FF2B5EF4-FFF2-40B4-BE49-F238E27FC236}">
                <a16:creationId xmlns:a16="http://schemas.microsoft.com/office/drawing/2014/main" id="{1BE868A5-20B9-DE42-7081-3789DAD84A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/>
              <a:t>Teoria Geral do Direito Penal I - Aula 01</a:t>
            </a:r>
          </a:p>
        </p:txBody>
      </p:sp>
      <p:sp>
        <p:nvSpPr>
          <p:cNvPr id="28674" name="Espaço Reservado para Número de Slide 2">
            <a:extLst>
              <a:ext uri="{FF2B5EF4-FFF2-40B4-BE49-F238E27FC236}">
                <a16:creationId xmlns:a16="http://schemas.microsoft.com/office/drawing/2014/main" id="{7FE3E2F3-12C6-E151-6E9A-FD27DDEA7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31B6F5D-ACE3-FC47-AB89-0AFB1605856A}" type="slidenum">
              <a:rPr lang="pt-BR" altLang="pt-BR" smtClean="0">
                <a:solidFill>
                  <a:srgbClr val="4B251A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pt-BR" altLang="pt-BR">
              <a:solidFill>
                <a:srgbClr val="4B251A"/>
              </a:solidFill>
              <a:latin typeface="Arial" panose="020B0604020202020204" pitchFamily="34" charset="0"/>
            </a:endParaRPr>
          </a:p>
        </p:txBody>
      </p:sp>
      <p:sp>
        <p:nvSpPr>
          <p:cNvPr id="5122" name="Espaço Reservado para Conteúdo 2">
            <a:extLst>
              <a:ext uri="{FF2B5EF4-FFF2-40B4-BE49-F238E27FC236}">
                <a16:creationId xmlns:a16="http://schemas.microsoft.com/office/drawing/2014/main" id="{8D6B230F-A3A9-8AA6-95C7-32437313EF6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8313" y="1296988"/>
            <a:ext cx="7991475" cy="4264025"/>
          </a:xfrm>
        </p:spPr>
        <p:txBody>
          <a:bodyPr rtlCol="0">
            <a:normAutofit fontScale="92500"/>
          </a:bodyPr>
          <a:lstStyle/>
          <a:p>
            <a:pPr marL="274320" indent="-274320" algn="just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 panose="05020102010507070707" pitchFamily="18" charset="2"/>
              <a:buNone/>
              <a:defRPr/>
            </a:pP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</a:t>
            </a:r>
            <a:r>
              <a:rPr lang="pt-BR" sz="4000" dirty="0">
                <a:solidFill>
                  <a:schemeClr val="tx2">
                    <a:lumMod val="50000"/>
                  </a:schemeClr>
                </a:solidFill>
              </a:rPr>
              <a:t>O delito não existe por si só no plano natural. Uma conduta humana será considerada delituosa a partir da possibilidade de se lhe atribuir </a:t>
            </a:r>
            <a:r>
              <a:rPr lang="pt-BR" sz="4000" b="1" dirty="0">
                <a:solidFill>
                  <a:schemeClr val="tx2">
                    <a:lumMod val="50000"/>
                  </a:schemeClr>
                </a:solidFill>
              </a:rPr>
              <a:t>sentido social negativo</a:t>
            </a:r>
            <a:r>
              <a:rPr lang="pt-BR" sz="4000" dirty="0">
                <a:solidFill>
                  <a:schemeClr val="tx2">
                    <a:lumMod val="50000"/>
                  </a:schemeClr>
                </a:solidFill>
              </a:rPr>
              <a:t>. </a:t>
            </a:r>
          </a:p>
        </p:txBody>
      </p:sp>
    </p:spTree>
  </p:cSld>
  <p:clrMapOvr>
    <a:masterClrMapping/>
  </p:clrMapOvr>
  <p:transition spd="slow">
    <p:circl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Espaço Reservado para Rodapé 1">
            <a:extLst>
              <a:ext uri="{FF2B5EF4-FFF2-40B4-BE49-F238E27FC236}">
                <a16:creationId xmlns:a16="http://schemas.microsoft.com/office/drawing/2014/main" id="{9A161CA6-6915-9F47-3DE3-9CA0CB04E6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/>
              <a:t>Teoria Geral do Direito Penal I - Aula 01</a:t>
            </a:r>
          </a:p>
        </p:txBody>
      </p:sp>
      <p:sp>
        <p:nvSpPr>
          <p:cNvPr id="29698" name="Espaço Reservado para Número de Slide 2">
            <a:extLst>
              <a:ext uri="{FF2B5EF4-FFF2-40B4-BE49-F238E27FC236}">
                <a16:creationId xmlns:a16="http://schemas.microsoft.com/office/drawing/2014/main" id="{A0D3B11F-5EE8-344A-23C7-7943D4BA3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78E0B99-7B8F-8C4D-B41D-0A8672889C8C}" type="slidenum">
              <a:rPr lang="pt-BR" altLang="pt-BR" smtClean="0">
                <a:solidFill>
                  <a:srgbClr val="4B251A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pt-BR" altLang="pt-BR">
              <a:solidFill>
                <a:srgbClr val="4B251A"/>
              </a:solidFill>
              <a:latin typeface="Arial" panose="020B0604020202020204" pitchFamily="34" charset="0"/>
            </a:endParaRPr>
          </a:p>
        </p:txBody>
      </p:sp>
      <p:sp>
        <p:nvSpPr>
          <p:cNvPr id="6146" name="Espaço Reservado para Conteúdo 2">
            <a:extLst>
              <a:ext uri="{FF2B5EF4-FFF2-40B4-BE49-F238E27FC236}">
                <a16:creationId xmlns:a16="http://schemas.microsoft.com/office/drawing/2014/main" id="{C9FCDD4E-7737-24D3-2DF5-5957103E98F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81063" y="1052513"/>
            <a:ext cx="7381875" cy="4389437"/>
          </a:xfrm>
        </p:spPr>
        <p:txBody>
          <a:bodyPr rtlCol="0">
            <a:normAutofit/>
          </a:bodyPr>
          <a:lstStyle/>
          <a:p>
            <a:pPr marL="0" indent="0" algn="just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Arial"/>
              <a:buNone/>
              <a:defRPr/>
            </a:pPr>
            <a:r>
              <a:rPr lang="pt-BR" sz="3600" i="1" dirty="0">
                <a:solidFill>
                  <a:schemeClr val="tx2">
                    <a:lumMod val="50000"/>
                  </a:schemeClr>
                </a:solidFill>
              </a:rPr>
              <a:t>“</a:t>
            </a:r>
            <a:r>
              <a:rPr lang="pt-BR" sz="3600" dirty="0">
                <a:solidFill>
                  <a:schemeClr val="tx2">
                    <a:lumMod val="50000"/>
                  </a:schemeClr>
                </a:solidFill>
              </a:rPr>
              <a:t>O paradigma do conhecimento de objetos deveria ser substituído pelo paradigma do entendimento entre sujeitos capazes de falar e de agir.”</a:t>
            </a:r>
          </a:p>
          <a:p>
            <a:pPr marL="274320" indent="-274320" algn="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pt-BR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r" eaLnBrk="1" fontAlgn="auto" hangingPunct="1">
              <a:spcAft>
                <a:spcPts val="0"/>
              </a:spcAft>
              <a:buClr>
                <a:schemeClr val="accent3"/>
              </a:buClr>
              <a:buFont typeface="Arial"/>
              <a:buNone/>
              <a:defRPr/>
            </a:pPr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HABERMAS, Jürgen.</a:t>
            </a:r>
            <a:r>
              <a:rPr lang="pt-BR" i="1" dirty="0">
                <a:solidFill>
                  <a:schemeClr val="tx2">
                    <a:lumMod val="50000"/>
                  </a:schemeClr>
                </a:solidFill>
              </a:rPr>
              <a:t> Teoria do agir comunicativo.</a:t>
            </a:r>
          </a:p>
        </p:txBody>
      </p:sp>
    </p:spTree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ulo 1">
            <a:extLst>
              <a:ext uri="{FF2B5EF4-FFF2-40B4-BE49-F238E27FC236}">
                <a16:creationId xmlns:a16="http://schemas.microsoft.com/office/drawing/2014/main" id="{B4B7F935-BD85-CCC6-7362-A1227159E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981075"/>
            <a:ext cx="7786688" cy="1211263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pt-BR" altLang="pt-BR" sz="3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Toda reflexão penal depende de determinada perspectiva: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19907419-E319-8389-2921-C3AA73F672C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2433042"/>
          <a:ext cx="7787208" cy="3732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0723" name="Espaço Reservado para Rodapé 1">
            <a:extLst>
              <a:ext uri="{FF2B5EF4-FFF2-40B4-BE49-F238E27FC236}">
                <a16:creationId xmlns:a16="http://schemas.microsoft.com/office/drawing/2014/main" id="{DA4714EE-12ED-1886-2D14-CE5E5FA40D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/>
              <a:t>Teoria Geral do Direito Penal I - Aula 01</a:t>
            </a:r>
          </a:p>
        </p:txBody>
      </p:sp>
      <p:sp>
        <p:nvSpPr>
          <p:cNvPr id="30724" name="Espaço Reservado para Número de Slide 2">
            <a:extLst>
              <a:ext uri="{FF2B5EF4-FFF2-40B4-BE49-F238E27FC236}">
                <a16:creationId xmlns:a16="http://schemas.microsoft.com/office/drawing/2014/main" id="{37BCB323-C18D-A98D-DC5E-01F4B2B01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DE9F61E-7C57-114A-BE23-B0C6D6773603}" type="slidenum">
              <a:rPr lang="pt-BR" altLang="pt-BR" smtClean="0">
                <a:solidFill>
                  <a:srgbClr val="4B251A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pt-BR" altLang="pt-BR">
              <a:solidFill>
                <a:srgbClr val="4B251A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ver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ânico">
  <a:themeElements>
    <a:clrScheme name="Orgâ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â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â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{C4D1B55D-FC32-E840-96E1-83C8E2C2727E}tf10001064</Template>
  <TotalTime>24101</TotalTime>
  <Words>861</Words>
  <Application>Microsoft Macintosh PowerPoint</Application>
  <PresentationFormat>Apresentação na tela (4:3)</PresentationFormat>
  <Paragraphs>134</Paragraphs>
  <Slides>24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33" baseType="lpstr">
      <vt:lpstr>Garamond</vt:lpstr>
      <vt:lpstr>Arial</vt:lpstr>
      <vt:lpstr>Calibri</vt:lpstr>
      <vt:lpstr>Wingdings 2</vt:lpstr>
      <vt:lpstr>Wingdings</vt:lpstr>
      <vt:lpstr>Constantia</vt:lpstr>
      <vt:lpstr>Times New Roman</vt:lpstr>
      <vt:lpstr>Courier New</vt:lpstr>
      <vt:lpstr>Orgânico</vt:lpstr>
      <vt:lpstr>Teoria Geral do Direito Penal I   Primeiro Semestre - 2022</vt:lpstr>
      <vt:lpstr>Departamento de Direito Penal, Medicina Forense e Criminologia </vt:lpstr>
      <vt:lpstr>Apresentação do PowerPoint</vt:lpstr>
      <vt:lpstr>Apresentação do PowerPoint</vt:lpstr>
      <vt:lpstr>Conflito (aparente) latente:</vt:lpstr>
      <vt:lpstr>Pode haver um comportamento considerado por si mesmo errado ou negativo?</vt:lpstr>
      <vt:lpstr>Apresentação do PowerPoint</vt:lpstr>
      <vt:lpstr>Apresentação do PowerPoint</vt:lpstr>
      <vt:lpstr>Toda reflexão penal depende de determinada perspectiva:</vt:lpstr>
      <vt:lpstr>Apresentação do PowerPoint</vt:lpstr>
      <vt:lpstr>    Aula 01  </vt:lpstr>
      <vt:lpstr>1. Controle social e Direito Penal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Intervenção penal estatal:</vt:lpstr>
      <vt:lpstr>Apresentação do PowerPoint</vt:lpstr>
      <vt:lpstr>3. Política Criminal, Dogmática e Criminologia:</vt:lpstr>
      <vt:lpstr>Apresentação do PowerPoint</vt:lpstr>
      <vt:lpstr>4. Direito Penal e outros ramos do Direito</vt:lpstr>
      <vt:lpstr>Autonomia e independência</vt:lpstr>
      <vt:lpstr>Direito Penal e Direito Administrativo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CORRUPÇÃO</dc:title>
  <dc:creator>-x-x-x-</dc:creator>
  <cp:lastModifiedBy>Ana Bechara</cp:lastModifiedBy>
  <cp:revision>258</cp:revision>
  <dcterms:created xsi:type="dcterms:W3CDTF">2010-10-18T13:49:45Z</dcterms:created>
  <dcterms:modified xsi:type="dcterms:W3CDTF">2024-03-03T19:15:43Z</dcterms:modified>
</cp:coreProperties>
</file>