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F4A-B98B-472F-8844-04964BD6FD22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8326-DAF8-4DD2-9540-C3292368B2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17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F4A-B98B-472F-8844-04964BD6FD22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8326-DAF8-4DD2-9540-C3292368B2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46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F4A-B98B-472F-8844-04964BD6FD22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8326-DAF8-4DD2-9540-C3292368B2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03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F4A-B98B-472F-8844-04964BD6FD22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8326-DAF8-4DD2-9540-C3292368B2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50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F4A-B98B-472F-8844-04964BD6FD22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8326-DAF8-4DD2-9540-C3292368B2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26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F4A-B98B-472F-8844-04964BD6FD22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8326-DAF8-4DD2-9540-C3292368B2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98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F4A-B98B-472F-8844-04964BD6FD22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8326-DAF8-4DD2-9540-C3292368B2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41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F4A-B98B-472F-8844-04964BD6FD22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8326-DAF8-4DD2-9540-C3292368B2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70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F4A-B98B-472F-8844-04964BD6FD22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8326-DAF8-4DD2-9540-C3292368B2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77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F4A-B98B-472F-8844-04964BD6FD22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8326-DAF8-4DD2-9540-C3292368B2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08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F4A-B98B-472F-8844-04964BD6FD22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8326-DAF8-4DD2-9540-C3292368B2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19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AF4A-B98B-472F-8844-04964BD6FD22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58326-DAF8-4DD2-9540-C3292368B2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55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189309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35" y="1633654"/>
            <a:ext cx="5461565" cy="524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AutoShape 2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volkswage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volkswage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23" y="2608806"/>
            <a:ext cx="4483217" cy="328082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34" y="692696"/>
            <a:ext cx="5595666" cy="132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AutoShape 2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volkswage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volkswage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24944"/>
            <a:ext cx="5184576" cy="268486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34" y="739074"/>
            <a:ext cx="5595666" cy="132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AutoShape 2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volkswage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4"/>
          <a:stretch/>
        </p:blipFill>
        <p:spPr>
          <a:xfrm>
            <a:off x="2843808" y="1946786"/>
            <a:ext cx="6525344" cy="5775309"/>
          </a:xfrm>
          <a:prstGeom prst="rect">
            <a:avLst/>
          </a:prstGeom>
        </p:spPr>
      </p:pic>
      <p:sp>
        <p:nvSpPr>
          <p:cNvPr id="5" name="AutoShape 4" descr="Resultado de imagem para volkswage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34" y="836712"/>
            <a:ext cx="5595666" cy="130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AutoShape 2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" y="1485265"/>
            <a:ext cx="3848472" cy="549692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8251"/>
            <a:ext cx="9131054" cy="19627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84970"/>
            <a:ext cx="5827295" cy="56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AutoShape 2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" y="1485265"/>
            <a:ext cx="3848472" cy="549692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9131054" cy="19627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1485265"/>
            <a:ext cx="5485947" cy="51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6"/>
          <a:stretch/>
        </p:blipFill>
        <p:spPr>
          <a:xfrm>
            <a:off x="0" y="-23752"/>
            <a:ext cx="4910707" cy="6857999"/>
          </a:xfrm>
          <a:prstGeom prst="rect">
            <a:avLst/>
          </a:prstGeom>
        </p:spPr>
      </p:pic>
      <p:sp>
        <p:nvSpPr>
          <p:cNvPr id="3" name="AutoShape 2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 descr="https://lh3.googleusercontent.com/kM5Tz6cyT09aao8watmMxLV5mButC8VZjSIvNum-AIPSn_P0iOAkBQnMK4OjA6dE0r1YmSpVRkX2u1eJic3clhvE4Mfn77uhTOF8EvVK0bTI-__Y4UlVqFxFNOob4V9OHeBsStqG3t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844824"/>
            <a:ext cx="800295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-23752"/>
            <a:ext cx="9131054" cy="19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6"/>
          <a:stretch/>
        </p:blipFill>
        <p:spPr>
          <a:xfrm>
            <a:off x="0" y="-23752"/>
            <a:ext cx="4910707" cy="6857999"/>
          </a:xfrm>
          <a:prstGeom prst="rect">
            <a:avLst/>
          </a:prstGeom>
        </p:spPr>
      </p:pic>
      <p:sp>
        <p:nvSpPr>
          <p:cNvPr id="3" name="AutoShape 2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" name="Picture 2" descr="https://lh4.googleusercontent.com/FBA2QsmyB7WD7NHiCZ8sRFDBLVlr9TXtABvtM83zhajRwxjJGOjAfgDsO0lhBSFIqVpl1GcgIYPqxPap_ERjyaV_sm8_sAcz33s66R5zBQROYIcKyQeSLiE7r1juPvWUoLtJ-so6y2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0482"/>
            <a:ext cx="867645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00" y="-23752"/>
            <a:ext cx="9131054" cy="19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AutoShape 2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74"/>
            <a:ext cx="9131054" cy="20724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97" y="1916832"/>
            <a:ext cx="5589570" cy="51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AutoShape 2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" y="0"/>
            <a:ext cx="9131054" cy="20724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07" y="2072469"/>
            <a:ext cx="5918727" cy="437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AutoShape 2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1974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24" y="1556792"/>
            <a:ext cx="5717576" cy="51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AutoShape 2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uma verdade inconvenie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1974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32" y="2060848"/>
            <a:ext cx="5589570" cy="412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0</Words>
  <Application>Microsoft Office PowerPoint</Application>
  <PresentationFormat>Apresentação na tela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RahToledo</dc:creator>
  <cp:lastModifiedBy>RahToledo</cp:lastModifiedBy>
  <cp:revision>16</cp:revision>
  <dcterms:created xsi:type="dcterms:W3CDTF">2018-09-20T02:08:44Z</dcterms:created>
  <dcterms:modified xsi:type="dcterms:W3CDTF">2018-09-20T08:59:31Z</dcterms:modified>
</cp:coreProperties>
</file>