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3" d="100"/>
          <a:sy n="103" d="100"/>
        </p:scale>
        <p:origin x="91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B5DA8-54DD-8703-73EE-EB9D519C0D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pt-BR"/>
          </a:p>
        </p:txBody>
      </p:sp>
      <p:sp>
        <p:nvSpPr>
          <p:cNvPr id="3" name="Subtitle 2">
            <a:extLst>
              <a:ext uri="{FF2B5EF4-FFF2-40B4-BE49-F238E27FC236}">
                <a16:creationId xmlns:a16="http://schemas.microsoft.com/office/drawing/2014/main" id="{2F14FB98-5300-B842-7537-E02EB7DCB2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pt-BR"/>
          </a:p>
        </p:txBody>
      </p:sp>
      <p:sp>
        <p:nvSpPr>
          <p:cNvPr id="4" name="Date Placeholder 3">
            <a:extLst>
              <a:ext uri="{FF2B5EF4-FFF2-40B4-BE49-F238E27FC236}">
                <a16:creationId xmlns:a16="http://schemas.microsoft.com/office/drawing/2014/main" id="{F28759FD-B19D-670B-BFAC-44A99EABE404}"/>
              </a:ext>
            </a:extLst>
          </p:cNvPr>
          <p:cNvSpPr>
            <a:spLocks noGrp="1"/>
          </p:cNvSpPr>
          <p:nvPr>
            <p:ph type="dt" sz="half" idx="10"/>
          </p:nvPr>
        </p:nvSpPr>
        <p:spPr/>
        <p:txBody>
          <a:bodyPr/>
          <a:lstStyle/>
          <a:p>
            <a:fld id="{D329EF9F-B232-4DA4-A0EE-A527993FB7B5}" type="datetimeFigureOut">
              <a:rPr lang="pt-BR" smtClean="0"/>
              <a:t>19/04/2023</a:t>
            </a:fld>
            <a:endParaRPr lang="pt-BR"/>
          </a:p>
        </p:txBody>
      </p:sp>
      <p:sp>
        <p:nvSpPr>
          <p:cNvPr id="5" name="Footer Placeholder 4">
            <a:extLst>
              <a:ext uri="{FF2B5EF4-FFF2-40B4-BE49-F238E27FC236}">
                <a16:creationId xmlns:a16="http://schemas.microsoft.com/office/drawing/2014/main" id="{CA57373E-4C35-D5EC-1AA1-3264324735E0}"/>
              </a:ext>
            </a:extLst>
          </p:cNvPr>
          <p:cNvSpPr>
            <a:spLocks noGrp="1"/>
          </p:cNvSpPr>
          <p:nvPr>
            <p:ph type="ftr" sz="quarter" idx="11"/>
          </p:nvPr>
        </p:nvSpPr>
        <p:spPr/>
        <p:txBody>
          <a:bodyPr/>
          <a:lstStyle/>
          <a:p>
            <a:endParaRPr lang="pt-BR"/>
          </a:p>
        </p:txBody>
      </p:sp>
      <p:sp>
        <p:nvSpPr>
          <p:cNvPr id="6" name="Slide Number Placeholder 5">
            <a:extLst>
              <a:ext uri="{FF2B5EF4-FFF2-40B4-BE49-F238E27FC236}">
                <a16:creationId xmlns:a16="http://schemas.microsoft.com/office/drawing/2014/main" id="{2792F1AD-2A65-0449-6A47-9503E445D123}"/>
              </a:ext>
            </a:extLst>
          </p:cNvPr>
          <p:cNvSpPr>
            <a:spLocks noGrp="1"/>
          </p:cNvSpPr>
          <p:nvPr>
            <p:ph type="sldNum" sz="quarter" idx="12"/>
          </p:nvPr>
        </p:nvSpPr>
        <p:spPr/>
        <p:txBody>
          <a:bodyPr/>
          <a:lstStyle/>
          <a:p>
            <a:fld id="{6E260B2C-2954-4893-9C85-76A6FA2D9286}" type="slidenum">
              <a:rPr lang="pt-BR" smtClean="0"/>
              <a:t>‹#›</a:t>
            </a:fld>
            <a:endParaRPr lang="pt-BR"/>
          </a:p>
        </p:txBody>
      </p:sp>
    </p:spTree>
    <p:extLst>
      <p:ext uri="{BB962C8B-B14F-4D97-AF65-F5344CB8AC3E}">
        <p14:creationId xmlns:p14="http://schemas.microsoft.com/office/powerpoint/2010/main" val="2233638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06DB6-7447-B99B-92CD-C1BA1B335C1E}"/>
              </a:ext>
            </a:extLst>
          </p:cNvPr>
          <p:cNvSpPr>
            <a:spLocks noGrp="1"/>
          </p:cNvSpPr>
          <p:nvPr>
            <p:ph type="title"/>
          </p:nvPr>
        </p:nvSpPr>
        <p:spPr/>
        <p:txBody>
          <a:bodyPr/>
          <a:lstStyle/>
          <a:p>
            <a:r>
              <a:rPr lang="en-US"/>
              <a:t>Click to edit Master title style</a:t>
            </a:r>
            <a:endParaRPr lang="pt-BR"/>
          </a:p>
        </p:txBody>
      </p:sp>
      <p:sp>
        <p:nvSpPr>
          <p:cNvPr id="3" name="Vertical Text Placeholder 2">
            <a:extLst>
              <a:ext uri="{FF2B5EF4-FFF2-40B4-BE49-F238E27FC236}">
                <a16:creationId xmlns:a16="http://schemas.microsoft.com/office/drawing/2014/main" id="{6FC95455-D035-6B66-2FD5-2F9A9BAE71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a:extLst>
              <a:ext uri="{FF2B5EF4-FFF2-40B4-BE49-F238E27FC236}">
                <a16:creationId xmlns:a16="http://schemas.microsoft.com/office/drawing/2014/main" id="{B0436612-8A97-C4A2-507A-BB7A3ECE94EF}"/>
              </a:ext>
            </a:extLst>
          </p:cNvPr>
          <p:cNvSpPr>
            <a:spLocks noGrp="1"/>
          </p:cNvSpPr>
          <p:nvPr>
            <p:ph type="dt" sz="half" idx="10"/>
          </p:nvPr>
        </p:nvSpPr>
        <p:spPr/>
        <p:txBody>
          <a:bodyPr/>
          <a:lstStyle/>
          <a:p>
            <a:fld id="{D329EF9F-B232-4DA4-A0EE-A527993FB7B5}" type="datetimeFigureOut">
              <a:rPr lang="pt-BR" smtClean="0"/>
              <a:t>19/04/2023</a:t>
            </a:fld>
            <a:endParaRPr lang="pt-BR"/>
          </a:p>
        </p:txBody>
      </p:sp>
      <p:sp>
        <p:nvSpPr>
          <p:cNvPr id="5" name="Footer Placeholder 4">
            <a:extLst>
              <a:ext uri="{FF2B5EF4-FFF2-40B4-BE49-F238E27FC236}">
                <a16:creationId xmlns:a16="http://schemas.microsoft.com/office/drawing/2014/main" id="{9558E8CB-58A6-EF69-C226-81A62D8D7913}"/>
              </a:ext>
            </a:extLst>
          </p:cNvPr>
          <p:cNvSpPr>
            <a:spLocks noGrp="1"/>
          </p:cNvSpPr>
          <p:nvPr>
            <p:ph type="ftr" sz="quarter" idx="11"/>
          </p:nvPr>
        </p:nvSpPr>
        <p:spPr/>
        <p:txBody>
          <a:bodyPr/>
          <a:lstStyle/>
          <a:p>
            <a:endParaRPr lang="pt-BR"/>
          </a:p>
        </p:txBody>
      </p:sp>
      <p:sp>
        <p:nvSpPr>
          <p:cNvPr id="6" name="Slide Number Placeholder 5">
            <a:extLst>
              <a:ext uri="{FF2B5EF4-FFF2-40B4-BE49-F238E27FC236}">
                <a16:creationId xmlns:a16="http://schemas.microsoft.com/office/drawing/2014/main" id="{16DA9A3F-453A-654D-148C-04E16FCBEDE5}"/>
              </a:ext>
            </a:extLst>
          </p:cNvPr>
          <p:cNvSpPr>
            <a:spLocks noGrp="1"/>
          </p:cNvSpPr>
          <p:nvPr>
            <p:ph type="sldNum" sz="quarter" idx="12"/>
          </p:nvPr>
        </p:nvSpPr>
        <p:spPr/>
        <p:txBody>
          <a:bodyPr/>
          <a:lstStyle/>
          <a:p>
            <a:fld id="{6E260B2C-2954-4893-9C85-76A6FA2D9286}" type="slidenum">
              <a:rPr lang="pt-BR" smtClean="0"/>
              <a:t>‹#›</a:t>
            </a:fld>
            <a:endParaRPr lang="pt-BR"/>
          </a:p>
        </p:txBody>
      </p:sp>
    </p:spTree>
    <p:extLst>
      <p:ext uri="{BB962C8B-B14F-4D97-AF65-F5344CB8AC3E}">
        <p14:creationId xmlns:p14="http://schemas.microsoft.com/office/powerpoint/2010/main" val="303028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523673-0DF7-6780-9553-C5216425779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pt-BR"/>
          </a:p>
        </p:txBody>
      </p:sp>
      <p:sp>
        <p:nvSpPr>
          <p:cNvPr id="3" name="Vertical Text Placeholder 2">
            <a:extLst>
              <a:ext uri="{FF2B5EF4-FFF2-40B4-BE49-F238E27FC236}">
                <a16:creationId xmlns:a16="http://schemas.microsoft.com/office/drawing/2014/main" id="{6B094DDB-A13A-CC8C-16A5-AE8BCC2EAE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a:extLst>
              <a:ext uri="{FF2B5EF4-FFF2-40B4-BE49-F238E27FC236}">
                <a16:creationId xmlns:a16="http://schemas.microsoft.com/office/drawing/2014/main" id="{7725B15B-38F7-B3C3-8946-AA935A1ED34C}"/>
              </a:ext>
            </a:extLst>
          </p:cNvPr>
          <p:cNvSpPr>
            <a:spLocks noGrp="1"/>
          </p:cNvSpPr>
          <p:nvPr>
            <p:ph type="dt" sz="half" idx="10"/>
          </p:nvPr>
        </p:nvSpPr>
        <p:spPr/>
        <p:txBody>
          <a:bodyPr/>
          <a:lstStyle/>
          <a:p>
            <a:fld id="{D329EF9F-B232-4DA4-A0EE-A527993FB7B5}" type="datetimeFigureOut">
              <a:rPr lang="pt-BR" smtClean="0"/>
              <a:t>19/04/2023</a:t>
            </a:fld>
            <a:endParaRPr lang="pt-BR"/>
          </a:p>
        </p:txBody>
      </p:sp>
      <p:sp>
        <p:nvSpPr>
          <p:cNvPr id="5" name="Footer Placeholder 4">
            <a:extLst>
              <a:ext uri="{FF2B5EF4-FFF2-40B4-BE49-F238E27FC236}">
                <a16:creationId xmlns:a16="http://schemas.microsoft.com/office/drawing/2014/main" id="{208EE1EB-1A49-3643-D938-30F28DFD3DD5}"/>
              </a:ext>
            </a:extLst>
          </p:cNvPr>
          <p:cNvSpPr>
            <a:spLocks noGrp="1"/>
          </p:cNvSpPr>
          <p:nvPr>
            <p:ph type="ftr" sz="quarter" idx="11"/>
          </p:nvPr>
        </p:nvSpPr>
        <p:spPr/>
        <p:txBody>
          <a:bodyPr/>
          <a:lstStyle/>
          <a:p>
            <a:endParaRPr lang="pt-BR"/>
          </a:p>
        </p:txBody>
      </p:sp>
      <p:sp>
        <p:nvSpPr>
          <p:cNvPr id="6" name="Slide Number Placeholder 5">
            <a:extLst>
              <a:ext uri="{FF2B5EF4-FFF2-40B4-BE49-F238E27FC236}">
                <a16:creationId xmlns:a16="http://schemas.microsoft.com/office/drawing/2014/main" id="{2CD89003-2D37-CDF2-4FCF-EBB17AB0E492}"/>
              </a:ext>
            </a:extLst>
          </p:cNvPr>
          <p:cNvSpPr>
            <a:spLocks noGrp="1"/>
          </p:cNvSpPr>
          <p:nvPr>
            <p:ph type="sldNum" sz="quarter" idx="12"/>
          </p:nvPr>
        </p:nvSpPr>
        <p:spPr/>
        <p:txBody>
          <a:bodyPr/>
          <a:lstStyle/>
          <a:p>
            <a:fld id="{6E260B2C-2954-4893-9C85-76A6FA2D9286}" type="slidenum">
              <a:rPr lang="pt-BR" smtClean="0"/>
              <a:t>‹#›</a:t>
            </a:fld>
            <a:endParaRPr lang="pt-BR"/>
          </a:p>
        </p:txBody>
      </p:sp>
    </p:spTree>
    <p:extLst>
      <p:ext uri="{BB962C8B-B14F-4D97-AF65-F5344CB8AC3E}">
        <p14:creationId xmlns:p14="http://schemas.microsoft.com/office/powerpoint/2010/main" val="1284652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4B589-208F-7943-42FF-36707C11F396}"/>
              </a:ext>
            </a:extLst>
          </p:cNvPr>
          <p:cNvSpPr>
            <a:spLocks noGrp="1"/>
          </p:cNvSpPr>
          <p:nvPr>
            <p:ph type="title"/>
          </p:nvPr>
        </p:nvSpPr>
        <p:spPr/>
        <p:txBody>
          <a:bodyPr/>
          <a:lstStyle/>
          <a:p>
            <a:r>
              <a:rPr lang="en-US"/>
              <a:t>Click to edit Master title style</a:t>
            </a:r>
            <a:endParaRPr lang="pt-BR"/>
          </a:p>
        </p:txBody>
      </p:sp>
      <p:sp>
        <p:nvSpPr>
          <p:cNvPr id="3" name="Content Placeholder 2">
            <a:extLst>
              <a:ext uri="{FF2B5EF4-FFF2-40B4-BE49-F238E27FC236}">
                <a16:creationId xmlns:a16="http://schemas.microsoft.com/office/drawing/2014/main" id="{F0BB526C-30E8-F5D8-3387-5E7BDE414E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a:extLst>
              <a:ext uri="{FF2B5EF4-FFF2-40B4-BE49-F238E27FC236}">
                <a16:creationId xmlns:a16="http://schemas.microsoft.com/office/drawing/2014/main" id="{DD543D5D-3E49-A834-FF74-026695EB2087}"/>
              </a:ext>
            </a:extLst>
          </p:cNvPr>
          <p:cNvSpPr>
            <a:spLocks noGrp="1"/>
          </p:cNvSpPr>
          <p:nvPr>
            <p:ph type="dt" sz="half" idx="10"/>
          </p:nvPr>
        </p:nvSpPr>
        <p:spPr/>
        <p:txBody>
          <a:bodyPr/>
          <a:lstStyle/>
          <a:p>
            <a:fld id="{D329EF9F-B232-4DA4-A0EE-A527993FB7B5}" type="datetimeFigureOut">
              <a:rPr lang="pt-BR" smtClean="0"/>
              <a:t>19/04/2023</a:t>
            </a:fld>
            <a:endParaRPr lang="pt-BR"/>
          </a:p>
        </p:txBody>
      </p:sp>
      <p:sp>
        <p:nvSpPr>
          <p:cNvPr id="5" name="Footer Placeholder 4">
            <a:extLst>
              <a:ext uri="{FF2B5EF4-FFF2-40B4-BE49-F238E27FC236}">
                <a16:creationId xmlns:a16="http://schemas.microsoft.com/office/drawing/2014/main" id="{43FA1253-0E3E-25C5-56EF-23662069A93A}"/>
              </a:ext>
            </a:extLst>
          </p:cNvPr>
          <p:cNvSpPr>
            <a:spLocks noGrp="1"/>
          </p:cNvSpPr>
          <p:nvPr>
            <p:ph type="ftr" sz="quarter" idx="11"/>
          </p:nvPr>
        </p:nvSpPr>
        <p:spPr/>
        <p:txBody>
          <a:bodyPr/>
          <a:lstStyle/>
          <a:p>
            <a:endParaRPr lang="pt-BR"/>
          </a:p>
        </p:txBody>
      </p:sp>
      <p:sp>
        <p:nvSpPr>
          <p:cNvPr id="6" name="Slide Number Placeholder 5">
            <a:extLst>
              <a:ext uri="{FF2B5EF4-FFF2-40B4-BE49-F238E27FC236}">
                <a16:creationId xmlns:a16="http://schemas.microsoft.com/office/drawing/2014/main" id="{62E36257-3044-B9A2-1AB5-FD87A1FFF08B}"/>
              </a:ext>
            </a:extLst>
          </p:cNvPr>
          <p:cNvSpPr>
            <a:spLocks noGrp="1"/>
          </p:cNvSpPr>
          <p:nvPr>
            <p:ph type="sldNum" sz="quarter" idx="12"/>
          </p:nvPr>
        </p:nvSpPr>
        <p:spPr/>
        <p:txBody>
          <a:bodyPr/>
          <a:lstStyle/>
          <a:p>
            <a:fld id="{6E260B2C-2954-4893-9C85-76A6FA2D9286}" type="slidenum">
              <a:rPr lang="pt-BR" smtClean="0"/>
              <a:t>‹#›</a:t>
            </a:fld>
            <a:endParaRPr lang="pt-BR"/>
          </a:p>
        </p:txBody>
      </p:sp>
    </p:spTree>
    <p:extLst>
      <p:ext uri="{BB962C8B-B14F-4D97-AF65-F5344CB8AC3E}">
        <p14:creationId xmlns:p14="http://schemas.microsoft.com/office/powerpoint/2010/main" val="587278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54B3A-F613-2A20-BFFF-23EF1BEECA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pt-BR"/>
          </a:p>
        </p:txBody>
      </p:sp>
      <p:sp>
        <p:nvSpPr>
          <p:cNvPr id="3" name="Text Placeholder 2">
            <a:extLst>
              <a:ext uri="{FF2B5EF4-FFF2-40B4-BE49-F238E27FC236}">
                <a16:creationId xmlns:a16="http://schemas.microsoft.com/office/drawing/2014/main" id="{296B080A-663E-5850-B9AE-2B97052EF9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98B694-15CE-C1E4-EE28-8F36868C15CB}"/>
              </a:ext>
            </a:extLst>
          </p:cNvPr>
          <p:cNvSpPr>
            <a:spLocks noGrp="1"/>
          </p:cNvSpPr>
          <p:nvPr>
            <p:ph type="dt" sz="half" idx="10"/>
          </p:nvPr>
        </p:nvSpPr>
        <p:spPr/>
        <p:txBody>
          <a:bodyPr/>
          <a:lstStyle/>
          <a:p>
            <a:fld id="{D329EF9F-B232-4DA4-A0EE-A527993FB7B5}" type="datetimeFigureOut">
              <a:rPr lang="pt-BR" smtClean="0"/>
              <a:t>19/04/2023</a:t>
            </a:fld>
            <a:endParaRPr lang="pt-BR"/>
          </a:p>
        </p:txBody>
      </p:sp>
      <p:sp>
        <p:nvSpPr>
          <p:cNvPr id="5" name="Footer Placeholder 4">
            <a:extLst>
              <a:ext uri="{FF2B5EF4-FFF2-40B4-BE49-F238E27FC236}">
                <a16:creationId xmlns:a16="http://schemas.microsoft.com/office/drawing/2014/main" id="{5B49E964-4982-C897-3246-16674069F4CD}"/>
              </a:ext>
            </a:extLst>
          </p:cNvPr>
          <p:cNvSpPr>
            <a:spLocks noGrp="1"/>
          </p:cNvSpPr>
          <p:nvPr>
            <p:ph type="ftr" sz="quarter" idx="11"/>
          </p:nvPr>
        </p:nvSpPr>
        <p:spPr/>
        <p:txBody>
          <a:bodyPr/>
          <a:lstStyle/>
          <a:p>
            <a:endParaRPr lang="pt-BR"/>
          </a:p>
        </p:txBody>
      </p:sp>
      <p:sp>
        <p:nvSpPr>
          <p:cNvPr id="6" name="Slide Number Placeholder 5">
            <a:extLst>
              <a:ext uri="{FF2B5EF4-FFF2-40B4-BE49-F238E27FC236}">
                <a16:creationId xmlns:a16="http://schemas.microsoft.com/office/drawing/2014/main" id="{1F7793AC-F741-96E7-CCE5-E5F5AA4F09A3}"/>
              </a:ext>
            </a:extLst>
          </p:cNvPr>
          <p:cNvSpPr>
            <a:spLocks noGrp="1"/>
          </p:cNvSpPr>
          <p:nvPr>
            <p:ph type="sldNum" sz="quarter" idx="12"/>
          </p:nvPr>
        </p:nvSpPr>
        <p:spPr/>
        <p:txBody>
          <a:bodyPr/>
          <a:lstStyle/>
          <a:p>
            <a:fld id="{6E260B2C-2954-4893-9C85-76A6FA2D9286}" type="slidenum">
              <a:rPr lang="pt-BR" smtClean="0"/>
              <a:t>‹#›</a:t>
            </a:fld>
            <a:endParaRPr lang="pt-BR"/>
          </a:p>
        </p:txBody>
      </p:sp>
    </p:spTree>
    <p:extLst>
      <p:ext uri="{BB962C8B-B14F-4D97-AF65-F5344CB8AC3E}">
        <p14:creationId xmlns:p14="http://schemas.microsoft.com/office/powerpoint/2010/main" val="1287010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F9701-EC57-D767-D847-27E1C5225286}"/>
              </a:ext>
            </a:extLst>
          </p:cNvPr>
          <p:cNvSpPr>
            <a:spLocks noGrp="1"/>
          </p:cNvSpPr>
          <p:nvPr>
            <p:ph type="title"/>
          </p:nvPr>
        </p:nvSpPr>
        <p:spPr/>
        <p:txBody>
          <a:bodyPr/>
          <a:lstStyle/>
          <a:p>
            <a:r>
              <a:rPr lang="en-US"/>
              <a:t>Click to edit Master title style</a:t>
            </a:r>
            <a:endParaRPr lang="pt-BR"/>
          </a:p>
        </p:txBody>
      </p:sp>
      <p:sp>
        <p:nvSpPr>
          <p:cNvPr id="3" name="Content Placeholder 2">
            <a:extLst>
              <a:ext uri="{FF2B5EF4-FFF2-40B4-BE49-F238E27FC236}">
                <a16:creationId xmlns:a16="http://schemas.microsoft.com/office/drawing/2014/main" id="{7C16C4D3-418E-6E80-31F3-B004C244FB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Content Placeholder 3">
            <a:extLst>
              <a:ext uri="{FF2B5EF4-FFF2-40B4-BE49-F238E27FC236}">
                <a16:creationId xmlns:a16="http://schemas.microsoft.com/office/drawing/2014/main" id="{0DF37CD3-4DB1-A433-6BC3-2EA06C23BD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5" name="Date Placeholder 4">
            <a:extLst>
              <a:ext uri="{FF2B5EF4-FFF2-40B4-BE49-F238E27FC236}">
                <a16:creationId xmlns:a16="http://schemas.microsoft.com/office/drawing/2014/main" id="{6D9D52A6-FAEF-C3C8-E276-4AAE52AAE3E9}"/>
              </a:ext>
            </a:extLst>
          </p:cNvPr>
          <p:cNvSpPr>
            <a:spLocks noGrp="1"/>
          </p:cNvSpPr>
          <p:nvPr>
            <p:ph type="dt" sz="half" idx="10"/>
          </p:nvPr>
        </p:nvSpPr>
        <p:spPr/>
        <p:txBody>
          <a:bodyPr/>
          <a:lstStyle/>
          <a:p>
            <a:fld id="{D329EF9F-B232-4DA4-A0EE-A527993FB7B5}" type="datetimeFigureOut">
              <a:rPr lang="pt-BR" smtClean="0"/>
              <a:t>19/04/2023</a:t>
            </a:fld>
            <a:endParaRPr lang="pt-BR"/>
          </a:p>
        </p:txBody>
      </p:sp>
      <p:sp>
        <p:nvSpPr>
          <p:cNvPr id="6" name="Footer Placeholder 5">
            <a:extLst>
              <a:ext uri="{FF2B5EF4-FFF2-40B4-BE49-F238E27FC236}">
                <a16:creationId xmlns:a16="http://schemas.microsoft.com/office/drawing/2014/main" id="{0D207E56-5BD9-68CA-F341-C92C4405B5CE}"/>
              </a:ext>
            </a:extLst>
          </p:cNvPr>
          <p:cNvSpPr>
            <a:spLocks noGrp="1"/>
          </p:cNvSpPr>
          <p:nvPr>
            <p:ph type="ftr" sz="quarter" idx="11"/>
          </p:nvPr>
        </p:nvSpPr>
        <p:spPr/>
        <p:txBody>
          <a:bodyPr/>
          <a:lstStyle/>
          <a:p>
            <a:endParaRPr lang="pt-BR"/>
          </a:p>
        </p:txBody>
      </p:sp>
      <p:sp>
        <p:nvSpPr>
          <p:cNvPr id="7" name="Slide Number Placeholder 6">
            <a:extLst>
              <a:ext uri="{FF2B5EF4-FFF2-40B4-BE49-F238E27FC236}">
                <a16:creationId xmlns:a16="http://schemas.microsoft.com/office/drawing/2014/main" id="{D59C01DF-E1EF-39F6-09A1-E121F9F646B8}"/>
              </a:ext>
            </a:extLst>
          </p:cNvPr>
          <p:cNvSpPr>
            <a:spLocks noGrp="1"/>
          </p:cNvSpPr>
          <p:nvPr>
            <p:ph type="sldNum" sz="quarter" idx="12"/>
          </p:nvPr>
        </p:nvSpPr>
        <p:spPr/>
        <p:txBody>
          <a:bodyPr/>
          <a:lstStyle/>
          <a:p>
            <a:fld id="{6E260B2C-2954-4893-9C85-76A6FA2D9286}" type="slidenum">
              <a:rPr lang="pt-BR" smtClean="0"/>
              <a:t>‹#›</a:t>
            </a:fld>
            <a:endParaRPr lang="pt-BR"/>
          </a:p>
        </p:txBody>
      </p:sp>
    </p:spTree>
    <p:extLst>
      <p:ext uri="{BB962C8B-B14F-4D97-AF65-F5344CB8AC3E}">
        <p14:creationId xmlns:p14="http://schemas.microsoft.com/office/powerpoint/2010/main" val="1976094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3BC04-799A-99B6-47B3-AEFCA68CADB0}"/>
              </a:ext>
            </a:extLst>
          </p:cNvPr>
          <p:cNvSpPr>
            <a:spLocks noGrp="1"/>
          </p:cNvSpPr>
          <p:nvPr>
            <p:ph type="title"/>
          </p:nvPr>
        </p:nvSpPr>
        <p:spPr>
          <a:xfrm>
            <a:off x="839788" y="365125"/>
            <a:ext cx="10515600" cy="1325563"/>
          </a:xfrm>
        </p:spPr>
        <p:txBody>
          <a:bodyPr/>
          <a:lstStyle/>
          <a:p>
            <a:r>
              <a:rPr lang="en-US"/>
              <a:t>Click to edit Master title style</a:t>
            </a:r>
            <a:endParaRPr lang="pt-BR"/>
          </a:p>
        </p:txBody>
      </p:sp>
      <p:sp>
        <p:nvSpPr>
          <p:cNvPr id="3" name="Text Placeholder 2">
            <a:extLst>
              <a:ext uri="{FF2B5EF4-FFF2-40B4-BE49-F238E27FC236}">
                <a16:creationId xmlns:a16="http://schemas.microsoft.com/office/drawing/2014/main" id="{D4885B29-5791-711E-20B3-C8EDCD4E68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A8CB4A-252A-F609-9D78-4C6CEDA9EB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5" name="Text Placeholder 4">
            <a:extLst>
              <a:ext uri="{FF2B5EF4-FFF2-40B4-BE49-F238E27FC236}">
                <a16:creationId xmlns:a16="http://schemas.microsoft.com/office/drawing/2014/main" id="{EBF01404-F2F4-0F16-15C0-FE869D3AA8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C63404-9D61-58CC-3CA7-A951E20FD3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7" name="Date Placeholder 6">
            <a:extLst>
              <a:ext uri="{FF2B5EF4-FFF2-40B4-BE49-F238E27FC236}">
                <a16:creationId xmlns:a16="http://schemas.microsoft.com/office/drawing/2014/main" id="{7C5BB6B8-515C-0C30-B7C8-6E45D37933D9}"/>
              </a:ext>
            </a:extLst>
          </p:cNvPr>
          <p:cNvSpPr>
            <a:spLocks noGrp="1"/>
          </p:cNvSpPr>
          <p:nvPr>
            <p:ph type="dt" sz="half" idx="10"/>
          </p:nvPr>
        </p:nvSpPr>
        <p:spPr/>
        <p:txBody>
          <a:bodyPr/>
          <a:lstStyle/>
          <a:p>
            <a:fld id="{D329EF9F-B232-4DA4-A0EE-A527993FB7B5}" type="datetimeFigureOut">
              <a:rPr lang="pt-BR" smtClean="0"/>
              <a:t>19/04/2023</a:t>
            </a:fld>
            <a:endParaRPr lang="pt-BR"/>
          </a:p>
        </p:txBody>
      </p:sp>
      <p:sp>
        <p:nvSpPr>
          <p:cNvPr id="8" name="Footer Placeholder 7">
            <a:extLst>
              <a:ext uri="{FF2B5EF4-FFF2-40B4-BE49-F238E27FC236}">
                <a16:creationId xmlns:a16="http://schemas.microsoft.com/office/drawing/2014/main" id="{EF1A4B7B-B9A6-2AC2-6C3A-97518E61964A}"/>
              </a:ext>
            </a:extLst>
          </p:cNvPr>
          <p:cNvSpPr>
            <a:spLocks noGrp="1"/>
          </p:cNvSpPr>
          <p:nvPr>
            <p:ph type="ftr" sz="quarter" idx="11"/>
          </p:nvPr>
        </p:nvSpPr>
        <p:spPr/>
        <p:txBody>
          <a:bodyPr/>
          <a:lstStyle/>
          <a:p>
            <a:endParaRPr lang="pt-BR"/>
          </a:p>
        </p:txBody>
      </p:sp>
      <p:sp>
        <p:nvSpPr>
          <p:cNvPr id="9" name="Slide Number Placeholder 8">
            <a:extLst>
              <a:ext uri="{FF2B5EF4-FFF2-40B4-BE49-F238E27FC236}">
                <a16:creationId xmlns:a16="http://schemas.microsoft.com/office/drawing/2014/main" id="{5D8FA5E6-928E-DDE0-C7AF-8D2B8A2A0EED}"/>
              </a:ext>
            </a:extLst>
          </p:cNvPr>
          <p:cNvSpPr>
            <a:spLocks noGrp="1"/>
          </p:cNvSpPr>
          <p:nvPr>
            <p:ph type="sldNum" sz="quarter" idx="12"/>
          </p:nvPr>
        </p:nvSpPr>
        <p:spPr/>
        <p:txBody>
          <a:bodyPr/>
          <a:lstStyle/>
          <a:p>
            <a:fld id="{6E260B2C-2954-4893-9C85-76A6FA2D9286}" type="slidenum">
              <a:rPr lang="pt-BR" smtClean="0"/>
              <a:t>‹#›</a:t>
            </a:fld>
            <a:endParaRPr lang="pt-BR"/>
          </a:p>
        </p:txBody>
      </p:sp>
    </p:spTree>
    <p:extLst>
      <p:ext uri="{BB962C8B-B14F-4D97-AF65-F5344CB8AC3E}">
        <p14:creationId xmlns:p14="http://schemas.microsoft.com/office/powerpoint/2010/main" val="3578091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3EEC2-C7EB-0279-7F78-5258E889CA09}"/>
              </a:ext>
            </a:extLst>
          </p:cNvPr>
          <p:cNvSpPr>
            <a:spLocks noGrp="1"/>
          </p:cNvSpPr>
          <p:nvPr>
            <p:ph type="title"/>
          </p:nvPr>
        </p:nvSpPr>
        <p:spPr/>
        <p:txBody>
          <a:bodyPr/>
          <a:lstStyle/>
          <a:p>
            <a:r>
              <a:rPr lang="en-US"/>
              <a:t>Click to edit Master title style</a:t>
            </a:r>
            <a:endParaRPr lang="pt-BR"/>
          </a:p>
        </p:txBody>
      </p:sp>
      <p:sp>
        <p:nvSpPr>
          <p:cNvPr id="3" name="Date Placeholder 2">
            <a:extLst>
              <a:ext uri="{FF2B5EF4-FFF2-40B4-BE49-F238E27FC236}">
                <a16:creationId xmlns:a16="http://schemas.microsoft.com/office/drawing/2014/main" id="{324F1E3D-66E2-8F1C-978E-AB891B7538A4}"/>
              </a:ext>
            </a:extLst>
          </p:cNvPr>
          <p:cNvSpPr>
            <a:spLocks noGrp="1"/>
          </p:cNvSpPr>
          <p:nvPr>
            <p:ph type="dt" sz="half" idx="10"/>
          </p:nvPr>
        </p:nvSpPr>
        <p:spPr/>
        <p:txBody>
          <a:bodyPr/>
          <a:lstStyle/>
          <a:p>
            <a:fld id="{D329EF9F-B232-4DA4-A0EE-A527993FB7B5}" type="datetimeFigureOut">
              <a:rPr lang="pt-BR" smtClean="0"/>
              <a:t>19/04/2023</a:t>
            </a:fld>
            <a:endParaRPr lang="pt-BR"/>
          </a:p>
        </p:txBody>
      </p:sp>
      <p:sp>
        <p:nvSpPr>
          <p:cNvPr id="4" name="Footer Placeholder 3">
            <a:extLst>
              <a:ext uri="{FF2B5EF4-FFF2-40B4-BE49-F238E27FC236}">
                <a16:creationId xmlns:a16="http://schemas.microsoft.com/office/drawing/2014/main" id="{7D081AB6-0BDF-8E83-E67E-0308AF862AB3}"/>
              </a:ext>
            </a:extLst>
          </p:cNvPr>
          <p:cNvSpPr>
            <a:spLocks noGrp="1"/>
          </p:cNvSpPr>
          <p:nvPr>
            <p:ph type="ftr" sz="quarter" idx="11"/>
          </p:nvPr>
        </p:nvSpPr>
        <p:spPr/>
        <p:txBody>
          <a:bodyPr/>
          <a:lstStyle/>
          <a:p>
            <a:endParaRPr lang="pt-BR"/>
          </a:p>
        </p:txBody>
      </p:sp>
      <p:sp>
        <p:nvSpPr>
          <p:cNvPr id="5" name="Slide Number Placeholder 4">
            <a:extLst>
              <a:ext uri="{FF2B5EF4-FFF2-40B4-BE49-F238E27FC236}">
                <a16:creationId xmlns:a16="http://schemas.microsoft.com/office/drawing/2014/main" id="{A5AE990A-9957-0AAB-E098-3C69038FB60B}"/>
              </a:ext>
            </a:extLst>
          </p:cNvPr>
          <p:cNvSpPr>
            <a:spLocks noGrp="1"/>
          </p:cNvSpPr>
          <p:nvPr>
            <p:ph type="sldNum" sz="quarter" idx="12"/>
          </p:nvPr>
        </p:nvSpPr>
        <p:spPr/>
        <p:txBody>
          <a:bodyPr/>
          <a:lstStyle/>
          <a:p>
            <a:fld id="{6E260B2C-2954-4893-9C85-76A6FA2D9286}" type="slidenum">
              <a:rPr lang="pt-BR" smtClean="0"/>
              <a:t>‹#›</a:t>
            </a:fld>
            <a:endParaRPr lang="pt-BR"/>
          </a:p>
        </p:txBody>
      </p:sp>
    </p:spTree>
    <p:extLst>
      <p:ext uri="{BB962C8B-B14F-4D97-AF65-F5344CB8AC3E}">
        <p14:creationId xmlns:p14="http://schemas.microsoft.com/office/powerpoint/2010/main" val="3850007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4314A5-648D-0125-87A0-FF13F9EDEF26}"/>
              </a:ext>
            </a:extLst>
          </p:cNvPr>
          <p:cNvSpPr>
            <a:spLocks noGrp="1"/>
          </p:cNvSpPr>
          <p:nvPr>
            <p:ph type="dt" sz="half" idx="10"/>
          </p:nvPr>
        </p:nvSpPr>
        <p:spPr/>
        <p:txBody>
          <a:bodyPr/>
          <a:lstStyle/>
          <a:p>
            <a:fld id="{D329EF9F-B232-4DA4-A0EE-A527993FB7B5}" type="datetimeFigureOut">
              <a:rPr lang="pt-BR" smtClean="0"/>
              <a:t>19/04/2023</a:t>
            </a:fld>
            <a:endParaRPr lang="pt-BR"/>
          </a:p>
        </p:txBody>
      </p:sp>
      <p:sp>
        <p:nvSpPr>
          <p:cNvPr id="3" name="Footer Placeholder 2">
            <a:extLst>
              <a:ext uri="{FF2B5EF4-FFF2-40B4-BE49-F238E27FC236}">
                <a16:creationId xmlns:a16="http://schemas.microsoft.com/office/drawing/2014/main" id="{F644AA29-7E33-3D39-296D-13336C53194B}"/>
              </a:ext>
            </a:extLst>
          </p:cNvPr>
          <p:cNvSpPr>
            <a:spLocks noGrp="1"/>
          </p:cNvSpPr>
          <p:nvPr>
            <p:ph type="ftr" sz="quarter" idx="11"/>
          </p:nvPr>
        </p:nvSpPr>
        <p:spPr/>
        <p:txBody>
          <a:bodyPr/>
          <a:lstStyle/>
          <a:p>
            <a:endParaRPr lang="pt-BR"/>
          </a:p>
        </p:txBody>
      </p:sp>
      <p:sp>
        <p:nvSpPr>
          <p:cNvPr id="4" name="Slide Number Placeholder 3">
            <a:extLst>
              <a:ext uri="{FF2B5EF4-FFF2-40B4-BE49-F238E27FC236}">
                <a16:creationId xmlns:a16="http://schemas.microsoft.com/office/drawing/2014/main" id="{C588E496-D0C0-AD92-D165-C32C70BDCC8A}"/>
              </a:ext>
            </a:extLst>
          </p:cNvPr>
          <p:cNvSpPr>
            <a:spLocks noGrp="1"/>
          </p:cNvSpPr>
          <p:nvPr>
            <p:ph type="sldNum" sz="quarter" idx="12"/>
          </p:nvPr>
        </p:nvSpPr>
        <p:spPr/>
        <p:txBody>
          <a:bodyPr/>
          <a:lstStyle/>
          <a:p>
            <a:fld id="{6E260B2C-2954-4893-9C85-76A6FA2D9286}" type="slidenum">
              <a:rPr lang="pt-BR" smtClean="0"/>
              <a:t>‹#›</a:t>
            </a:fld>
            <a:endParaRPr lang="pt-BR"/>
          </a:p>
        </p:txBody>
      </p:sp>
    </p:spTree>
    <p:extLst>
      <p:ext uri="{BB962C8B-B14F-4D97-AF65-F5344CB8AC3E}">
        <p14:creationId xmlns:p14="http://schemas.microsoft.com/office/powerpoint/2010/main" val="1552376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A3CF6-1074-19D3-601F-8C8A0C7A1C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t-BR"/>
          </a:p>
        </p:txBody>
      </p:sp>
      <p:sp>
        <p:nvSpPr>
          <p:cNvPr id="3" name="Content Placeholder 2">
            <a:extLst>
              <a:ext uri="{FF2B5EF4-FFF2-40B4-BE49-F238E27FC236}">
                <a16:creationId xmlns:a16="http://schemas.microsoft.com/office/drawing/2014/main" id="{F57668D0-424B-6749-ED40-99176BE38F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Text Placeholder 3">
            <a:extLst>
              <a:ext uri="{FF2B5EF4-FFF2-40B4-BE49-F238E27FC236}">
                <a16:creationId xmlns:a16="http://schemas.microsoft.com/office/drawing/2014/main" id="{5F0DEEC1-DB88-D648-6C8C-A0D77248D0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EA8D9B-C58E-960A-D6D7-AAE6E6FB4D19}"/>
              </a:ext>
            </a:extLst>
          </p:cNvPr>
          <p:cNvSpPr>
            <a:spLocks noGrp="1"/>
          </p:cNvSpPr>
          <p:nvPr>
            <p:ph type="dt" sz="half" idx="10"/>
          </p:nvPr>
        </p:nvSpPr>
        <p:spPr/>
        <p:txBody>
          <a:bodyPr/>
          <a:lstStyle/>
          <a:p>
            <a:fld id="{D329EF9F-B232-4DA4-A0EE-A527993FB7B5}" type="datetimeFigureOut">
              <a:rPr lang="pt-BR" smtClean="0"/>
              <a:t>19/04/2023</a:t>
            </a:fld>
            <a:endParaRPr lang="pt-BR"/>
          </a:p>
        </p:txBody>
      </p:sp>
      <p:sp>
        <p:nvSpPr>
          <p:cNvPr id="6" name="Footer Placeholder 5">
            <a:extLst>
              <a:ext uri="{FF2B5EF4-FFF2-40B4-BE49-F238E27FC236}">
                <a16:creationId xmlns:a16="http://schemas.microsoft.com/office/drawing/2014/main" id="{5BA90951-C61F-6267-E58E-2335CD38DE05}"/>
              </a:ext>
            </a:extLst>
          </p:cNvPr>
          <p:cNvSpPr>
            <a:spLocks noGrp="1"/>
          </p:cNvSpPr>
          <p:nvPr>
            <p:ph type="ftr" sz="quarter" idx="11"/>
          </p:nvPr>
        </p:nvSpPr>
        <p:spPr/>
        <p:txBody>
          <a:bodyPr/>
          <a:lstStyle/>
          <a:p>
            <a:endParaRPr lang="pt-BR"/>
          </a:p>
        </p:txBody>
      </p:sp>
      <p:sp>
        <p:nvSpPr>
          <p:cNvPr id="7" name="Slide Number Placeholder 6">
            <a:extLst>
              <a:ext uri="{FF2B5EF4-FFF2-40B4-BE49-F238E27FC236}">
                <a16:creationId xmlns:a16="http://schemas.microsoft.com/office/drawing/2014/main" id="{E7FBB4F3-5C2B-5B54-EE11-8063E795D26F}"/>
              </a:ext>
            </a:extLst>
          </p:cNvPr>
          <p:cNvSpPr>
            <a:spLocks noGrp="1"/>
          </p:cNvSpPr>
          <p:nvPr>
            <p:ph type="sldNum" sz="quarter" idx="12"/>
          </p:nvPr>
        </p:nvSpPr>
        <p:spPr/>
        <p:txBody>
          <a:bodyPr/>
          <a:lstStyle/>
          <a:p>
            <a:fld id="{6E260B2C-2954-4893-9C85-76A6FA2D9286}" type="slidenum">
              <a:rPr lang="pt-BR" smtClean="0"/>
              <a:t>‹#›</a:t>
            </a:fld>
            <a:endParaRPr lang="pt-BR"/>
          </a:p>
        </p:txBody>
      </p:sp>
    </p:spTree>
    <p:extLst>
      <p:ext uri="{BB962C8B-B14F-4D97-AF65-F5344CB8AC3E}">
        <p14:creationId xmlns:p14="http://schemas.microsoft.com/office/powerpoint/2010/main" val="1042612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04016-624F-0FDA-22AF-2464DB3CD2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t-BR"/>
          </a:p>
        </p:txBody>
      </p:sp>
      <p:sp>
        <p:nvSpPr>
          <p:cNvPr id="3" name="Picture Placeholder 2">
            <a:extLst>
              <a:ext uri="{FF2B5EF4-FFF2-40B4-BE49-F238E27FC236}">
                <a16:creationId xmlns:a16="http://schemas.microsoft.com/office/drawing/2014/main" id="{9A600271-995B-15DC-FEDC-3DA66CF435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a:extLst>
              <a:ext uri="{FF2B5EF4-FFF2-40B4-BE49-F238E27FC236}">
                <a16:creationId xmlns:a16="http://schemas.microsoft.com/office/drawing/2014/main" id="{D95BA84E-3E11-D2F9-533F-8682965528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A6969F-DE4B-5A16-2449-D0EF44567CFF}"/>
              </a:ext>
            </a:extLst>
          </p:cNvPr>
          <p:cNvSpPr>
            <a:spLocks noGrp="1"/>
          </p:cNvSpPr>
          <p:nvPr>
            <p:ph type="dt" sz="half" idx="10"/>
          </p:nvPr>
        </p:nvSpPr>
        <p:spPr/>
        <p:txBody>
          <a:bodyPr/>
          <a:lstStyle/>
          <a:p>
            <a:fld id="{D329EF9F-B232-4DA4-A0EE-A527993FB7B5}" type="datetimeFigureOut">
              <a:rPr lang="pt-BR" smtClean="0"/>
              <a:t>19/04/2023</a:t>
            </a:fld>
            <a:endParaRPr lang="pt-BR"/>
          </a:p>
        </p:txBody>
      </p:sp>
      <p:sp>
        <p:nvSpPr>
          <p:cNvPr id="6" name="Footer Placeholder 5">
            <a:extLst>
              <a:ext uri="{FF2B5EF4-FFF2-40B4-BE49-F238E27FC236}">
                <a16:creationId xmlns:a16="http://schemas.microsoft.com/office/drawing/2014/main" id="{C0CDF3DF-5A2B-88E2-851A-EC8561F15900}"/>
              </a:ext>
            </a:extLst>
          </p:cNvPr>
          <p:cNvSpPr>
            <a:spLocks noGrp="1"/>
          </p:cNvSpPr>
          <p:nvPr>
            <p:ph type="ftr" sz="quarter" idx="11"/>
          </p:nvPr>
        </p:nvSpPr>
        <p:spPr/>
        <p:txBody>
          <a:bodyPr/>
          <a:lstStyle/>
          <a:p>
            <a:endParaRPr lang="pt-BR"/>
          </a:p>
        </p:txBody>
      </p:sp>
      <p:sp>
        <p:nvSpPr>
          <p:cNvPr id="7" name="Slide Number Placeholder 6">
            <a:extLst>
              <a:ext uri="{FF2B5EF4-FFF2-40B4-BE49-F238E27FC236}">
                <a16:creationId xmlns:a16="http://schemas.microsoft.com/office/drawing/2014/main" id="{565212DB-9E9E-8417-911D-D28899BD9DE4}"/>
              </a:ext>
            </a:extLst>
          </p:cNvPr>
          <p:cNvSpPr>
            <a:spLocks noGrp="1"/>
          </p:cNvSpPr>
          <p:nvPr>
            <p:ph type="sldNum" sz="quarter" idx="12"/>
          </p:nvPr>
        </p:nvSpPr>
        <p:spPr/>
        <p:txBody>
          <a:bodyPr/>
          <a:lstStyle/>
          <a:p>
            <a:fld id="{6E260B2C-2954-4893-9C85-76A6FA2D9286}" type="slidenum">
              <a:rPr lang="pt-BR" smtClean="0"/>
              <a:t>‹#›</a:t>
            </a:fld>
            <a:endParaRPr lang="pt-BR"/>
          </a:p>
        </p:txBody>
      </p:sp>
    </p:spTree>
    <p:extLst>
      <p:ext uri="{BB962C8B-B14F-4D97-AF65-F5344CB8AC3E}">
        <p14:creationId xmlns:p14="http://schemas.microsoft.com/office/powerpoint/2010/main" val="4036264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0C3AD4-DF62-4929-231F-C52DA9A3DF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pt-BR"/>
          </a:p>
        </p:txBody>
      </p:sp>
      <p:sp>
        <p:nvSpPr>
          <p:cNvPr id="3" name="Text Placeholder 2">
            <a:extLst>
              <a:ext uri="{FF2B5EF4-FFF2-40B4-BE49-F238E27FC236}">
                <a16:creationId xmlns:a16="http://schemas.microsoft.com/office/drawing/2014/main" id="{E9E0AF9F-4EFB-0244-63DC-03285A8CDE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a:extLst>
              <a:ext uri="{FF2B5EF4-FFF2-40B4-BE49-F238E27FC236}">
                <a16:creationId xmlns:a16="http://schemas.microsoft.com/office/drawing/2014/main" id="{F6CF5011-3291-ACEE-5F14-4096C24A1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29EF9F-B232-4DA4-A0EE-A527993FB7B5}" type="datetimeFigureOut">
              <a:rPr lang="pt-BR" smtClean="0"/>
              <a:t>19/04/2023</a:t>
            </a:fld>
            <a:endParaRPr lang="pt-BR"/>
          </a:p>
        </p:txBody>
      </p:sp>
      <p:sp>
        <p:nvSpPr>
          <p:cNvPr id="5" name="Footer Placeholder 4">
            <a:extLst>
              <a:ext uri="{FF2B5EF4-FFF2-40B4-BE49-F238E27FC236}">
                <a16:creationId xmlns:a16="http://schemas.microsoft.com/office/drawing/2014/main" id="{A8620318-2168-9F4A-6AEC-6BA64814D5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a:extLst>
              <a:ext uri="{FF2B5EF4-FFF2-40B4-BE49-F238E27FC236}">
                <a16:creationId xmlns:a16="http://schemas.microsoft.com/office/drawing/2014/main" id="{7EB2E847-E0BB-79EA-5213-AF202E0CC3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60B2C-2954-4893-9C85-76A6FA2D9286}" type="slidenum">
              <a:rPr lang="pt-BR" smtClean="0"/>
              <a:t>‹#›</a:t>
            </a:fld>
            <a:endParaRPr lang="pt-BR"/>
          </a:p>
        </p:txBody>
      </p:sp>
    </p:spTree>
    <p:extLst>
      <p:ext uri="{BB962C8B-B14F-4D97-AF65-F5344CB8AC3E}">
        <p14:creationId xmlns:p14="http://schemas.microsoft.com/office/powerpoint/2010/main" val="2929421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ulheresdofimdomundo.com/post/armanda-%C3%A1lvaro-alberto" TargetMode="External"/><Relationship Id="rId2" Type="http://schemas.openxmlformats.org/officeDocument/2006/relationships/hyperlink" Target="http://www.rbep.inep.gov.br/ojs3/index.php/rbep/article/view/1165/904" TargetMode="External"/><Relationship Id="rId1" Type="http://schemas.openxmlformats.org/officeDocument/2006/relationships/slideLayout" Target="../slideLayouts/slideLayout1.xml"/><Relationship Id="rId5" Type="http://schemas.openxmlformats.org/officeDocument/2006/relationships/hyperlink" Target="https://www.facebook.com/watch/?v=1004085226361527" TargetMode="External"/><Relationship Id="rId4" Type="http://schemas.openxmlformats.org/officeDocument/2006/relationships/hyperlink" Target="https://fb.watch/e-xfryU_qd/"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www.dominiopublico.gov.br/download/texto/me4691.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122C8-4A47-C490-EC11-0D068CEA2BE8}"/>
              </a:ext>
            </a:extLst>
          </p:cNvPr>
          <p:cNvSpPr>
            <a:spLocks noGrp="1"/>
          </p:cNvSpPr>
          <p:nvPr>
            <p:ph type="ctrTitle"/>
          </p:nvPr>
        </p:nvSpPr>
        <p:spPr>
          <a:xfrm>
            <a:off x="1651518" y="326572"/>
            <a:ext cx="9016482" cy="1707501"/>
          </a:xfrm>
        </p:spPr>
        <p:txBody>
          <a:bodyPr>
            <a:normAutofit fontScale="90000"/>
          </a:bodyPr>
          <a:lstStyle/>
          <a:p>
            <a:br>
              <a:rPr lang="pt-BR" sz="3600" b="0" i="0" dirty="0">
                <a:solidFill>
                  <a:srgbClr val="FF0000"/>
                </a:solidFill>
                <a:effectLst/>
                <a:latin typeface="Times New Roman" panose="02020603050405020304" pitchFamily="18" charset="0"/>
                <a:cs typeface="Times New Roman" panose="02020603050405020304" pitchFamily="18" charset="0"/>
              </a:rPr>
            </a:br>
            <a:br>
              <a:rPr lang="pt-BR" sz="3600" b="0" i="0" dirty="0">
                <a:solidFill>
                  <a:srgbClr val="FF0000"/>
                </a:solidFill>
                <a:effectLst/>
                <a:latin typeface="Times New Roman" panose="02020603050405020304" pitchFamily="18" charset="0"/>
                <a:cs typeface="Times New Roman" panose="02020603050405020304" pitchFamily="18" charset="0"/>
              </a:rPr>
            </a:br>
            <a:br>
              <a:rPr lang="pt-BR" sz="3600" b="0" i="0" dirty="0">
                <a:solidFill>
                  <a:srgbClr val="FF0000"/>
                </a:solidFill>
                <a:effectLst/>
                <a:latin typeface="Times New Roman" panose="02020603050405020304" pitchFamily="18" charset="0"/>
                <a:cs typeface="Times New Roman" panose="02020603050405020304" pitchFamily="18" charset="0"/>
              </a:rPr>
            </a:br>
            <a:br>
              <a:rPr lang="pt-BR" sz="3600" b="0" i="0" dirty="0">
                <a:solidFill>
                  <a:srgbClr val="FF0000"/>
                </a:solidFill>
                <a:effectLst/>
                <a:latin typeface="Times New Roman" panose="02020603050405020304" pitchFamily="18" charset="0"/>
                <a:cs typeface="Times New Roman" panose="02020603050405020304" pitchFamily="18" charset="0"/>
              </a:rPr>
            </a:br>
            <a:br>
              <a:rPr lang="pt-BR" sz="3600" b="0" i="0" dirty="0">
                <a:solidFill>
                  <a:srgbClr val="FF0000"/>
                </a:solidFill>
                <a:effectLst/>
                <a:latin typeface="Times New Roman" panose="02020603050405020304" pitchFamily="18" charset="0"/>
                <a:cs typeface="Times New Roman" panose="02020603050405020304" pitchFamily="18" charset="0"/>
              </a:rPr>
            </a:br>
            <a:br>
              <a:rPr lang="pt-BR" sz="3600" b="0" i="0" dirty="0">
                <a:solidFill>
                  <a:srgbClr val="FF0000"/>
                </a:solidFill>
                <a:effectLst/>
                <a:latin typeface="Times New Roman" panose="02020603050405020304" pitchFamily="18" charset="0"/>
                <a:cs typeface="Times New Roman" panose="02020603050405020304" pitchFamily="18" charset="0"/>
              </a:rPr>
            </a:br>
            <a:br>
              <a:rPr lang="pt-BR" sz="3600" b="0" i="0" dirty="0">
                <a:solidFill>
                  <a:srgbClr val="FF0000"/>
                </a:solidFill>
                <a:effectLst/>
                <a:latin typeface="Times New Roman" panose="02020603050405020304" pitchFamily="18" charset="0"/>
                <a:cs typeface="Times New Roman" panose="02020603050405020304" pitchFamily="18" charset="0"/>
              </a:rPr>
            </a:br>
            <a:br>
              <a:rPr lang="pt-BR" sz="3600" b="0" i="0" dirty="0">
                <a:solidFill>
                  <a:srgbClr val="FF0000"/>
                </a:solidFill>
                <a:effectLst/>
                <a:latin typeface="Times New Roman" panose="02020603050405020304" pitchFamily="18" charset="0"/>
                <a:cs typeface="Times New Roman" panose="02020603050405020304" pitchFamily="18" charset="0"/>
              </a:rPr>
            </a:br>
            <a:br>
              <a:rPr lang="pt-BR" sz="3600" b="0" i="0" dirty="0">
                <a:solidFill>
                  <a:srgbClr val="FF0000"/>
                </a:solidFill>
                <a:effectLst/>
                <a:latin typeface="Times New Roman" panose="02020603050405020304" pitchFamily="18" charset="0"/>
                <a:cs typeface="Times New Roman" panose="02020603050405020304" pitchFamily="18" charset="0"/>
              </a:rPr>
            </a:br>
            <a:br>
              <a:rPr lang="pt-BR" sz="3600" b="0" i="0" dirty="0">
                <a:solidFill>
                  <a:srgbClr val="FF0000"/>
                </a:solidFill>
                <a:effectLst/>
                <a:latin typeface="Times New Roman" panose="02020603050405020304" pitchFamily="18" charset="0"/>
                <a:cs typeface="Times New Roman" panose="02020603050405020304" pitchFamily="18" charset="0"/>
              </a:rPr>
            </a:br>
            <a:r>
              <a:rPr lang="pt-BR" sz="3100" b="0" i="0" dirty="0">
                <a:solidFill>
                  <a:srgbClr val="FF0000"/>
                </a:solidFill>
                <a:effectLst/>
                <a:latin typeface="Times New Roman" panose="02020603050405020304" pitchFamily="18" charset="0"/>
                <a:cs typeface="Times New Roman" panose="02020603050405020304" pitchFamily="18" charset="0"/>
              </a:rPr>
              <a:t>CBD0299 - Biblioeducação: programas e projetos </a:t>
            </a:r>
            <a:br>
              <a:rPr lang="pt-BR" sz="3100" b="0" i="0" dirty="0">
                <a:solidFill>
                  <a:srgbClr val="FF0000"/>
                </a:solidFill>
                <a:effectLst/>
                <a:latin typeface="Times New Roman" panose="02020603050405020304" pitchFamily="18" charset="0"/>
                <a:cs typeface="Times New Roman" panose="02020603050405020304" pitchFamily="18" charset="0"/>
              </a:rPr>
            </a:br>
            <a:r>
              <a:rPr lang="pt-BR" sz="3100" b="0" i="0" dirty="0">
                <a:solidFill>
                  <a:srgbClr val="FF0000"/>
                </a:solidFill>
                <a:effectLst/>
                <a:latin typeface="Times New Roman" panose="02020603050405020304" pitchFamily="18" charset="0"/>
                <a:cs typeface="Times New Roman" panose="02020603050405020304" pitchFamily="18" charset="0"/>
              </a:rPr>
              <a:t>Prof. Dr. Edmir Perrotti</a:t>
            </a:r>
            <a:br>
              <a:rPr lang="pt-BR" sz="3100" b="0" i="0" dirty="0">
                <a:solidFill>
                  <a:srgbClr val="FF0000"/>
                </a:solidFill>
                <a:effectLst/>
                <a:latin typeface="Times New Roman" panose="02020603050405020304" pitchFamily="18" charset="0"/>
                <a:cs typeface="Times New Roman" panose="02020603050405020304" pitchFamily="18" charset="0"/>
              </a:rPr>
            </a:br>
            <a:r>
              <a:rPr lang="pt-BR" sz="3100" b="0" i="0" dirty="0">
                <a:solidFill>
                  <a:srgbClr val="FF0000"/>
                </a:solidFill>
                <a:effectLst/>
                <a:latin typeface="Times New Roman" panose="02020603050405020304" pitchFamily="18" charset="0"/>
                <a:cs typeface="Times New Roman" panose="02020603050405020304" pitchFamily="18" charset="0"/>
              </a:rPr>
              <a:t>(20.04.2023)</a:t>
            </a:r>
            <a:br>
              <a:rPr lang="pt-BR" sz="3100" b="0" i="0" dirty="0">
                <a:solidFill>
                  <a:srgbClr val="FF0000"/>
                </a:solidFill>
                <a:effectLst/>
                <a:latin typeface="Times New Roman" panose="02020603050405020304" pitchFamily="18" charset="0"/>
                <a:cs typeface="Times New Roman" panose="02020603050405020304" pitchFamily="18" charset="0"/>
              </a:rPr>
            </a:br>
            <a:endParaRPr lang="pt-BR" sz="3100" dirty="0"/>
          </a:p>
        </p:txBody>
      </p:sp>
      <p:sp>
        <p:nvSpPr>
          <p:cNvPr id="3" name="Subtitle 2">
            <a:extLst>
              <a:ext uri="{FF2B5EF4-FFF2-40B4-BE49-F238E27FC236}">
                <a16:creationId xmlns:a16="http://schemas.microsoft.com/office/drawing/2014/main" id="{3953DF2D-734E-6B47-49F9-606DB1AC666C}"/>
              </a:ext>
            </a:extLst>
          </p:cNvPr>
          <p:cNvSpPr>
            <a:spLocks noGrp="1"/>
          </p:cNvSpPr>
          <p:nvPr>
            <p:ph type="subTitle" idx="1"/>
          </p:nvPr>
        </p:nvSpPr>
        <p:spPr>
          <a:xfrm>
            <a:off x="1524000" y="1632857"/>
            <a:ext cx="9144000" cy="5150498"/>
          </a:xfrm>
        </p:spPr>
        <p:txBody>
          <a:bodyPr>
            <a:normAutofit fontScale="25000" lnSpcReduction="20000"/>
          </a:bodyPr>
          <a:lstStyle/>
          <a:p>
            <a:pPr>
              <a:lnSpc>
                <a:spcPct val="107000"/>
              </a:lnSpc>
              <a:spcAft>
                <a:spcPts val="800"/>
              </a:spcAft>
            </a:pPr>
            <a:endParaRPr lang="pt-BR" sz="55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pt-BR" sz="11200" b="1" dirty="0">
                <a:effectLst/>
                <a:latin typeface="Times New Roman" panose="02020603050405020304" pitchFamily="18" charset="0"/>
                <a:ea typeface="Times New Roman" panose="02020603050405020304" pitchFamily="18" charset="0"/>
                <a:cs typeface="Times New Roman" panose="02020603050405020304" pitchFamily="18" charset="0"/>
              </a:rPr>
              <a:t>Biblioteca &amp; Educação: </a:t>
            </a:r>
            <a:r>
              <a:rPr lang="pt-BR" sz="1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Armanda Álvaro Alberto</a:t>
            </a:r>
          </a:p>
          <a:p>
            <a:pPr>
              <a:lnSpc>
                <a:spcPct val="107000"/>
              </a:lnSpc>
              <a:spcAft>
                <a:spcPts val="800"/>
              </a:spcAft>
            </a:pPr>
            <a:r>
              <a:rPr lang="pt-BR" sz="1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7400" b="1" dirty="0">
                <a:effectLst/>
                <a:latin typeface="Times New Roman" panose="02020603050405020304" pitchFamily="18" charset="0"/>
                <a:ea typeface="Times New Roman" panose="02020603050405020304" pitchFamily="18" charset="0"/>
                <a:cs typeface="Times New Roman" panose="02020603050405020304" pitchFamily="18" charset="0"/>
              </a:rPr>
              <a:t>– a Biblioteca Comunitária da Escola Proletária do Merity</a:t>
            </a:r>
          </a:p>
          <a:p>
            <a:pPr>
              <a:lnSpc>
                <a:spcPct val="107000"/>
              </a:lnSpc>
              <a:spcAft>
                <a:spcPts val="800"/>
              </a:spcAft>
            </a:pPr>
            <a:r>
              <a:rPr lang="pt-BR" sz="7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7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Escola Mate com Angu</a:t>
            </a:r>
            <a:r>
              <a:rPr lang="pt-BR" sz="7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pt-BR" sz="74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pt-BR" sz="5500" dirty="0">
                <a:solidFill>
                  <a:srgbClr val="000000"/>
                </a:solidFill>
                <a:effectLst/>
                <a:latin typeface="Times New Roman" panose="02020603050405020304" pitchFamily="18" charset="0"/>
                <a:ea typeface="Times New Roman" panose="02020603050405020304" pitchFamily="18" charset="0"/>
              </a:rPr>
              <a:t>MIGNOT. Ana Chrystina Venancio. Decifrando o Recado do Nome: uma Escola em busca de sua Identidade Pedagógica R.Bras.Est.Pedag;. Brasília, v.74, n178, p.619-638, set./dz.1993</a:t>
            </a:r>
            <a:r>
              <a:rPr lang="pt-BR" sz="3400" dirty="0">
                <a:solidFill>
                  <a:srgbClr val="000000"/>
                </a:solidFill>
                <a:effectLst/>
                <a:latin typeface="Times New Roman" panose="02020603050405020304" pitchFamily="18" charset="0"/>
                <a:ea typeface="Times New Roman" panose="02020603050405020304" pitchFamily="18" charset="0"/>
              </a:rPr>
              <a:t> </a:t>
            </a:r>
            <a:endParaRPr lang="pt-BR" sz="3400" dirty="0">
              <a:effectLst/>
              <a:latin typeface="Times New Roman" panose="02020603050405020304" pitchFamily="18" charset="0"/>
              <a:ea typeface="Times New Roman" panose="02020603050405020304" pitchFamily="18" charset="0"/>
            </a:endParaRPr>
          </a:p>
          <a:p>
            <a:r>
              <a:rPr lang="pt-BR" sz="3500" b="1" u="sng" dirty="0">
                <a:solidFill>
                  <a:srgbClr val="000000"/>
                </a:solidFill>
                <a:effectLst/>
                <a:latin typeface="Times New Roman" panose="02020603050405020304" pitchFamily="18" charset="0"/>
                <a:ea typeface="Times New Roman" panose="02020603050405020304" pitchFamily="18" charset="0"/>
                <a:hlinkClick r:id="rId2"/>
              </a:rPr>
              <a:t>http://www.rbep.inep.gov.br/ojs3/index.php/rbep/article/view/1165/904</a:t>
            </a:r>
            <a:r>
              <a:rPr lang="pt-BR" sz="3500" b="1" dirty="0">
                <a:solidFill>
                  <a:srgbClr val="C00000"/>
                </a:solidFill>
                <a:effectLst/>
                <a:latin typeface="Times New Roman" panose="02020603050405020304" pitchFamily="18" charset="0"/>
                <a:ea typeface="Times New Roman" panose="02020603050405020304" pitchFamily="18" charset="0"/>
              </a:rPr>
              <a:t>     </a:t>
            </a:r>
            <a:endParaRPr lang="pt-BR" sz="3500" dirty="0">
              <a:effectLst/>
              <a:latin typeface="Times New Roman" panose="02020603050405020304" pitchFamily="18" charset="0"/>
              <a:ea typeface="Times New Roman" panose="02020603050405020304" pitchFamily="18" charset="0"/>
            </a:endParaRPr>
          </a:p>
          <a:p>
            <a:r>
              <a:rPr lang="pt-BR" sz="1800" b="1" dirty="0">
                <a:solidFill>
                  <a:srgbClr val="000000"/>
                </a:solidFill>
                <a:effectLst/>
                <a:latin typeface="Times New Roman" panose="02020603050405020304" pitchFamily="18" charset="0"/>
                <a:ea typeface="Times New Roman" panose="02020603050405020304" pitchFamily="18" charset="0"/>
              </a:rPr>
              <a:t>(acesso em 20 março 2023)</a:t>
            </a:r>
            <a:endParaRPr lang="pt-BR" sz="1800" dirty="0">
              <a:effectLst/>
              <a:latin typeface="Times New Roman" panose="02020603050405020304" pitchFamily="18" charset="0"/>
              <a:ea typeface="Times New Roman" panose="02020603050405020304" pitchFamily="18" charset="0"/>
            </a:endParaRPr>
          </a:p>
          <a:p>
            <a:r>
              <a:rPr lang="pt-BR" sz="4300" b="1" u="sng" dirty="0">
                <a:solidFill>
                  <a:srgbClr val="000000"/>
                </a:solidFill>
                <a:effectLst/>
                <a:latin typeface="Times New Roman" panose="02020603050405020304" pitchFamily="18" charset="0"/>
                <a:ea typeface="Times New Roman" panose="02020603050405020304" pitchFamily="18" charset="0"/>
                <a:hlinkClick r:id="rId3"/>
              </a:rPr>
              <a:t>https://www.mulheresdofimdomundo.com/post/armanda-%C3%A1lvaro-alberto</a:t>
            </a:r>
            <a:endParaRPr lang="pt-BR" sz="43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pt-BR" sz="6400" b="1" dirty="0">
                <a:effectLst/>
                <a:latin typeface="Times New Roman" panose="02020603050405020304" pitchFamily="18" charset="0"/>
                <a:ea typeface="Times New Roman" panose="02020603050405020304" pitchFamily="18" charset="0"/>
                <a:cs typeface="Times New Roman" panose="02020603050405020304" pitchFamily="18" charset="0"/>
              </a:rPr>
              <a:t>Vídeo</a:t>
            </a:r>
            <a:r>
              <a:rPr lang="pt-BR" sz="6400" dirty="0">
                <a:effectLst/>
                <a:latin typeface="Times New Roman" panose="02020603050405020304" pitchFamily="18" charset="0"/>
                <a:ea typeface="Times New Roman" panose="02020603050405020304" pitchFamily="18" charset="0"/>
                <a:cs typeface="Times New Roman" panose="02020603050405020304" pitchFamily="18" charset="0"/>
              </a:rPr>
              <a:t>: Mate com Angu - Merenda escolar nos anos 20 </a:t>
            </a:r>
            <a:endParaRPr lang="pt-BR" sz="6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pt-BR" sz="6400" dirty="0">
                <a:effectLst/>
                <a:latin typeface="Times New Roman" panose="02020603050405020304" pitchFamily="18" charset="0"/>
                <a:ea typeface="Times New Roman" panose="02020603050405020304" pitchFamily="18" charset="0"/>
                <a:cs typeface="Times New Roman" panose="02020603050405020304" pitchFamily="18" charset="0"/>
              </a:rPr>
              <a:t>Documentário sobre o livro "Mate com Angu - A história de Armanda Álvaro Alberto", de Dalva Lazaroni.</a:t>
            </a:r>
          </a:p>
          <a:p>
            <a:pPr>
              <a:lnSpc>
                <a:spcPct val="107000"/>
              </a:lnSpc>
              <a:spcAft>
                <a:spcPts val="800"/>
              </a:spcAft>
            </a:pPr>
            <a:r>
              <a:rPr lang="pt-BR" sz="3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35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https://fb.watch/e-xfryU_qd/</a:t>
            </a:r>
            <a:endParaRPr lang="pt-BR" sz="3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35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5"/>
              </a:rPr>
              <a:t>https://www.facebook.com/watch/?v=1004085226361527</a:t>
            </a:r>
            <a:endParaRPr lang="pt-BR" sz="35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pt-BR" sz="35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(acesso em 20 março 2023)</a:t>
            </a:r>
            <a:endParaRPr lang="pt-BR" sz="35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1086585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B781C-17C9-8EEB-67EC-90FB7C22B15D}"/>
              </a:ext>
            </a:extLst>
          </p:cNvPr>
          <p:cNvSpPr>
            <a:spLocks noGrp="1"/>
          </p:cNvSpPr>
          <p:nvPr>
            <p:ph type="title"/>
          </p:nvPr>
        </p:nvSpPr>
        <p:spPr/>
        <p:txBody>
          <a:bodyPr>
            <a:normAutofit fontScale="90000"/>
          </a:bodyPr>
          <a:lstStyle/>
          <a:p>
            <a:pPr>
              <a:lnSpc>
                <a:spcPct val="107000"/>
              </a:lnSpc>
              <a:spcAft>
                <a:spcPts val="800"/>
              </a:spcAft>
            </a:pPr>
            <a:br>
              <a:rPr lang="pt-BR" sz="1800" kern="100" dirty="0">
                <a:effectLst/>
                <a:latin typeface="Calibri" panose="020F0502020204030204" pitchFamily="34" charset="0"/>
                <a:ea typeface="Calibri" panose="020F0502020204030204" pitchFamily="34" charset="0"/>
                <a:cs typeface="Times New Roman" panose="02020603050405020304" pitchFamily="18" charset="0"/>
              </a:rPr>
            </a:br>
            <a:r>
              <a:rPr lang="pt-BR" sz="2200" kern="100" dirty="0">
                <a:effectLst/>
                <a:latin typeface="Calibri" panose="020F0502020204030204" pitchFamily="34" charset="0"/>
                <a:ea typeface="Calibri" panose="020F0502020204030204" pitchFamily="34" charset="0"/>
                <a:cs typeface="Times New Roman" panose="02020603050405020304" pitchFamily="18" charset="0"/>
              </a:rPr>
              <a:t>ALBERTO, Armanda Álvaro. </a:t>
            </a:r>
            <a:r>
              <a:rPr lang="pt-BR" sz="2200" i="1" kern="100" dirty="0">
                <a:effectLst/>
                <a:latin typeface="Calibri" panose="020F0502020204030204" pitchFamily="34" charset="0"/>
                <a:ea typeface="Calibri" panose="020F0502020204030204" pitchFamily="34" charset="0"/>
                <a:cs typeface="Times New Roman" panose="02020603050405020304" pitchFamily="18" charset="0"/>
              </a:rPr>
              <a:t>Pela criação de bibliotecas infantis. </a:t>
            </a:r>
            <a:r>
              <a:rPr lang="pt-BR" sz="2200" kern="100" dirty="0">
                <a:effectLst/>
                <a:latin typeface="Calibri" panose="020F0502020204030204" pitchFamily="34" charset="0"/>
                <a:ea typeface="Calibri" panose="020F0502020204030204" pitchFamily="34" charset="0"/>
                <a:cs typeface="Times New Roman" panose="02020603050405020304" pitchFamily="18" charset="0"/>
              </a:rPr>
              <a:t>IN: MIGNOT, Ana Chrystina Venancio. </a:t>
            </a:r>
            <a:r>
              <a:rPr lang="pt-BR" sz="2200" b="1" kern="100" dirty="0">
                <a:effectLst/>
                <a:latin typeface="Calibri" panose="020F0502020204030204" pitchFamily="34" charset="0"/>
                <a:ea typeface="Calibri" panose="020F0502020204030204" pitchFamily="34" charset="0"/>
                <a:cs typeface="Times New Roman" panose="02020603050405020304" pitchFamily="18" charset="0"/>
              </a:rPr>
              <a:t>Armanda Álvaro Alberto</a:t>
            </a:r>
            <a:r>
              <a:rPr lang="pt-BR" sz="2200" kern="100" dirty="0">
                <a:effectLst/>
                <a:latin typeface="Calibri" panose="020F0502020204030204" pitchFamily="34" charset="0"/>
                <a:ea typeface="Calibri" panose="020F0502020204030204" pitchFamily="34" charset="0"/>
                <a:cs typeface="Times New Roman" panose="02020603050405020304" pitchFamily="18" charset="0"/>
              </a:rPr>
              <a:t>. Recife: Fundação Joaquim Nabuco, Editora Massangana, 2010. 164 p.: il. – (Coleção Educadores)  p.132-134</a:t>
            </a:r>
            <a:br>
              <a:rPr lang="pt-BR" sz="2200" kern="100" dirty="0">
                <a:effectLst/>
                <a:latin typeface="Calibri" panose="020F0502020204030204" pitchFamily="34" charset="0"/>
                <a:ea typeface="Calibri" panose="020F0502020204030204" pitchFamily="34" charset="0"/>
                <a:cs typeface="Times New Roman" panose="02020603050405020304" pitchFamily="18" charset="0"/>
              </a:rPr>
            </a:br>
            <a:r>
              <a:rPr lang="pt-BR" sz="22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http://www.dominiopublico.gov.br/download/texto/me4691.pdf</a:t>
            </a:r>
            <a:r>
              <a:rPr lang="pt-BR" sz="2200" kern="100" dirty="0">
                <a:effectLst/>
                <a:latin typeface="Calibri" panose="020F0502020204030204" pitchFamily="34" charset="0"/>
                <a:ea typeface="Calibri" panose="020F0502020204030204" pitchFamily="34" charset="0"/>
                <a:cs typeface="Times New Roman" panose="02020603050405020304" pitchFamily="18" charset="0"/>
              </a:rPr>
              <a:t> </a:t>
            </a:r>
            <a:br>
              <a:rPr lang="pt-BR" sz="2200" kern="100" dirty="0">
                <a:effectLst/>
                <a:latin typeface="Calibri" panose="020F0502020204030204" pitchFamily="34" charset="0"/>
                <a:ea typeface="Calibri" panose="020F0502020204030204" pitchFamily="34" charset="0"/>
                <a:cs typeface="Times New Roman" panose="02020603050405020304" pitchFamily="18" charset="0"/>
              </a:rPr>
            </a:br>
            <a:endParaRPr lang="pt-BR" sz="2200" dirty="0"/>
          </a:p>
        </p:txBody>
      </p:sp>
      <p:sp>
        <p:nvSpPr>
          <p:cNvPr id="3" name="Content Placeholder 2">
            <a:extLst>
              <a:ext uri="{FF2B5EF4-FFF2-40B4-BE49-F238E27FC236}">
                <a16:creationId xmlns:a16="http://schemas.microsoft.com/office/drawing/2014/main" id="{C05982CF-1715-5446-2880-DF473D2B604D}"/>
              </a:ext>
            </a:extLst>
          </p:cNvPr>
          <p:cNvSpPr>
            <a:spLocks noGrp="1"/>
          </p:cNvSpPr>
          <p:nvPr>
            <p:ph idx="1"/>
          </p:nvPr>
        </p:nvSpPr>
        <p:spPr>
          <a:xfrm>
            <a:off x="838200" y="1825625"/>
            <a:ext cx="10515600" cy="4929738"/>
          </a:xfrm>
        </p:spPr>
        <p:txBody>
          <a:bodyPr>
            <a:normAutofit fontScale="92500" lnSpcReduction="10000"/>
          </a:bodyPr>
          <a:lstStyle/>
          <a:p>
            <a:r>
              <a:rPr lang="pt-BR" sz="2400" kern="100" dirty="0">
                <a:effectLst/>
                <a:latin typeface="Times New Roman" panose="02020603050405020304" pitchFamily="18" charset="0"/>
                <a:ea typeface="Calibri" panose="020F0502020204030204" pitchFamily="34" charset="0"/>
                <a:cs typeface="Times New Roman" panose="02020603050405020304" pitchFamily="18" charset="0"/>
              </a:rPr>
              <a:t>“Tanto na biblioteca pública, quanto nas escolares, o que se deseja organizar é “alguma coisa inteiramente nova” em nosso meio. Não se trata de oferecer às crianças cariocas salas providas de coleções de livros, que se leem ali mesmo ou que se levam para casa. Trata-se de estabelecer no centro da cidade e dentro de suas escolas públicas um aparelho complexo, maravilhoso em seus efeitos educativos destinado a atingir, segundo a autorizada especialidade americana, Miss Luciene Fargo, os seguintes objetivos: enriquecer o currículo escolar com informações complementares, instruir as crianças no uso dos livros e das bibliotecas como instrumentos de trabalho, treinar as crianças em atividades sociais (clubes de leitura e dramatização, autocontrole dos alunos etc.) e, sobretudo, ensinar a ler por prazer, como um hábito para toda a vida. A “hora do conto” para os pequeninos, de que se encarrega a bibliotecária, as exposições de livros e gravuras muitas vezes organizadas pelos próprios frequentadores da biblioteca, as pequenas palestras feitas a convite, por pessoas capazes de interessar auditório tão exigente, além de outras muitas atividades, estão contidas naquele programa, que requer para seu pleno desenvolvimento, um ambiente de alegria, de conforto, de beleza, de liberdade, tal o que apresenta a Biblioteca infantil municipal de Paris, chamada tão apropriadamente “L’Heure Joyeuse”, justamente aquela que chamamos ver produzida no Rio de Janeiro.“</a:t>
            </a:r>
          </a:p>
          <a:p>
            <a:endParaRPr lang="pt-BR" dirty="0"/>
          </a:p>
        </p:txBody>
      </p:sp>
    </p:spTree>
    <p:extLst>
      <p:ext uri="{BB962C8B-B14F-4D97-AF65-F5344CB8AC3E}">
        <p14:creationId xmlns:p14="http://schemas.microsoft.com/office/powerpoint/2010/main" val="1486458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92F22-9118-2994-80C1-DF6D6CEFAAEC}"/>
              </a:ext>
            </a:extLst>
          </p:cNvPr>
          <p:cNvSpPr>
            <a:spLocks noGrp="1"/>
          </p:cNvSpPr>
          <p:nvPr>
            <p:ph type="title"/>
          </p:nvPr>
        </p:nvSpPr>
        <p:spPr/>
        <p:txBody>
          <a:bodyPr/>
          <a:lstStyle/>
          <a:p>
            <a:r>
              <a:rPr lang="pt-BR" dirty="0"/>
              <a:t>Reflexão em grupos:</a:t>
            </a:r>
          </a:p>
        </p:txBody>
      </p:sp>
      <p:sp>
        <p:nvSpPr>
          <p:cNvPr id="3" name="Content Placeholder 2">
            <a:extLst>
              <a:ext uri="{FF2B5EF4-FFF2-40B4-BE49-F238E27FC236}">
                <a16:creationId xmlns:a16="http://schemas.microsoft.com/office/drawing/2014/main" id="{198DC441-4CF0-E836-3C9D-E6EEA498EADE}"/>
              </a:ext>
            </a:extLst>
          </p:cNvPr>
          <p:cNvSpPr>
            <a:spLocks noGrp="1"/>
          </p:cNvSpPr>
          <p:nvPr>
            <p:ph idx="1"/>
          </p:nvPr>
        </p:nvSpPr>
        <p:spPr/>
        <p:txBody>
          <a:bodyPr/>
          <a:lstStyle/>
          <a:p>
            <a:endParaRPr lang="pt-BR" dirty="0"/>
          </a:p>
          <a:p>
            <a:endParaRPr lang="pt-BR" dirty="0"/>
          </a:p>
          <a:p>
            <a:r>
              <a:rPr lang="pt-BR" dirty="0"/>
              <a:t>Que relações entre Biblioteca e Educação é defendida por Armanda Álvaro Alberto nesse trecho do texto “</a:t>
            </a:r>
            <a:r>
              <a:rPr lang="pt-BR" i="1" dirty="0">
                <a:latin typeface="Calibri" panose="020F0502020204030204" pitchFamily="34" charset="0"/>
                <a:ea typeface="Calibri" panose="020F0502020204030204" pitchFamily="34" charset="0"/>
                <a:cs typeface="Times New Roman" panose="02020603050405020304" pitchFamily="18" charset="0"/>
              </a:rPr>
              <a:t>Pela criação de bibliotecas infantis”</a:t>
            </a:r>
            <a:r>
              <a:rPr lang="pt-BR" dirty="0">
                <a:latin typeface="Calibri" panose="020F0502020204030204" pitchFamily="34" charset="0"/>
                <a:ea typeface="Calibri" panose="020F0502020204030204" pitchFamily="34" charset="0"/>
                <a:cs typeface="Times New Roman" panose="02020603050405020304" pitchFamily="18" charset="0"/>
              </a:rPr>
              <a:t>, publicado em </a:t>
            </a:r>
            <a:r>
              <a:rPr lang="pt-BR" i="1" dirty="0">
                <a:latin typeface="Calibri" panose="020F0502020204030204" pitchFamily="34" charset="0"/>
                <a:ea typeface="Calibri" panose="020F0502020204030204" pitchFamily="34" charset="0"/>
                <a:cs typeface="Times New Roman" panose="02020603050405020304" pitchFamily="18" charset="0"/>
              </a:rPr>
              <a:t>O Estado</a:t>
            </a:r>
            <a:r>
              <a:rPr lang="pt-BR" dirty="0">
                <a:latin typeface="Calibri" panose="020F0502020204030204" pitchFamily="34" charset="0"/>
                <a:ea typeface="Calibri" panose="020F0502020204030204" pitchFamily="34" charset="0"/>
                <a:cs typeface="Times New Roman" panose="02020603050405020304" pitchFamily="18" charset="0"/>
              </a:rPr>
              <a:t> (Niterói, 06.04.1932) ? </a:t>
            </a:r>
            <a:r>
              <a:rPr lang="pt-BR">
                <a:latin typeface="Calibri" panose="020F0502020204030204" pitchFamily="34" charset="0"/>
                <a:cs typeface="Times New Roman" panose="02020603050405020304" pitchFamily="18" charset="0"/>
              </a:rPr>
              <a:t>Como Armanda Álvaro Alberto concebe </a:t>
            </a:r>
            <a:r>
              <a:rPr lang="pt-BR" dirty="0">
                <a:latin typeface="Calibri" panose="020F0502020204030204" pitchFamily="34" charset="0"/>
                <a:cs typeface="Times New Roman" panose="02020603050405020304" pitchFamily="18" charset="0"/>
              </a:rPr>
              <a:t>a Biblioteca nos </a:t>
            </a:r>
            <a:r>
              <a:rPr lang="pt-BR">
                <a:latin typeface="Calibri" panose="020F0502020204030204" pitchFamily="34" charset="0"/>
                <a:cs typeface="Times New Roman" panose="02020603050405020304" pitchFamily="18" charset="0"/>
              </a:rPr>
              <a:t>processos educativos e vice-versa? </a:t>
            </a:r>
            <a:endParaRPr lang="pt-BR" dirty="0">
              <a:latin typeface="Calibri" panose="020F0502020204030204" pitchFamily="34" charset="0"/>
              <a:cs typeface="Times New Roman" panose="02020603050405020304" pitchFamily="18" charset="0"/>
            </a:endParaRPr>
          </a:p>
          <a:p>
            <a:pPr marL="0" indent="0">
              <a:buNone/>
            </a:pPr>
            <a:r>
              <a:rPr lang="pt-BR" dirty="0">
                <a:latin typeface="Calibri" panose="020F0502020204030204" pitchFamily="34" charset="0"/>
                <a:cs typeface="Times New Roman" panose="02020603050405020304" pitchFamily="18" charset="0"/>
              </a:rPr>
              <a:t>  Argumentem suas respostas com ideias expressas pela autora.  </a:t>
            </a:r>
            <a:endParaRPr lang="pt-BR" dirty="0"/>
          </a:p>
        </p:txBody>
      </p:sp>
    </p:spTree>
    <p:extLst>
      <p:ext uri="{BB962C8B-B14F-4D97-AF65-F5344CB8AC3E}">
        <p14:creationId xmlns:p14="http://schemas.microsoft.com/office/powerpoint/2010/main" val="2800401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596</Words>
  <Application>Microsoft Office PowerPoint</Application>
  <PresentationFormat>Widescreen</PresentationFormat>
  <Paragraphs>21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          CBD0299 - Biblioeducação: programas e projetos  Prof. Dr. Edmir Perrotti (20.04.2023) </vt:lpstr>
      <vt:lpstr> ALBERTO, Armanda Álvaro. Pela criação de bibliotecas infantis. IN: MIGNOT, Ana Chrystina Venancio. Armanda Álvaro Alberto. Recife: Fundação Joaquim Nabuco, Editora Massangana, 2010. 164 p.: il. – (Coleção Educadores)  p.132-134 http://www.dominiopublico.gov.br/download/texto/me4691.pdf  </vt:lpstr>
      <vt:lpstr>Reflexão em grupos: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CBD0299 - Biblioeducação: programas e projetos  Prof. Dr. Edmir Perrotti (20.04.2023)</dc:title>
  <dc:creator>edmir perrotti</dc:creator>
  <cp:lastModifiedBy>edmir perrotti</cp:lastModifiedBy>
  <cp:revision>5</cp:revision>
  <cp:lastPrinted>2023-04-19T03:56:12Z</cp:lastPrinted>
  <dcterms:created xsi:type="dcterms:W3CDTF">2023-04-19T03:37:21Z</dcterms:created>
  <dcterms:modified xsi:type="dcterms:W3CDTF">2023-04-19T04:26:16Z</dcterms:modified>
</cp:coreProperties>
</file>