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8"/>
  </p:notesMasterIdLst>
  <p:sldIdLst>
    <p:sldId id="315" r:id="rId2"/>
    <p:sldId id="459" r:id="rId3"/>
    <p:sldId id="453" r:id="rId4"/>
    <p:sldId id="456" r:id="rId5"/>
    <p:sldId id="435" r:id="rId6"/>
    <p:sldId id="468" r:id="rId7"/>
    <p:sldId id="460" r:id="rId8"/>
    <p:sldId id="469" r:id="rId9"/>
    <p:sldId id="442" r:id="rId10"/>
    <p:sldId id="443" r:id="rId11"/>
    <p:sldId id="437" r:id="rId12"/>
    <p:sldId id="463" r:id="rId13"/>
    <p:sldId id="461" r:id="rId14"/>
    <p:sldId id="462" r:id="rId15"/>
    <p:sldId id="464" r:id="rId16"/>
    <p:sldId id="465" r:id="rId1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418" y="-10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F089D-966F-4BD9-BEEB-9FD30406C9E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BFCCBD1-A742-4B1C-940E-E3A33C4E2DFB}">
      <dgm:prSet phldrT="[Texto]"/>
      <dgm:spPr/>
      <dgm:t>
        <a:bodyPr/>
        <a:lstStyle/>
        <a:p>
          <a:r>
            <a:rPr lang="pt-BR" dirty="0"/>
            <a:t>Crime Organizado</a:t>
          </a:r>
        </a:p>
      </dgm:t>
    </dgm:pt>
    <dgm:pt modelId="{25483C60-8B8F-4B03-B6A2-9B237BA414BD}" type="parTrans" cxnId="{1AE9E2AC-15F7-4DE9-A076-9C52393B6FD2}">
      <dgm:prSet/>
      <dgm:spPr/>
      <dgm:t>
        <a:bodyPr/>
        <a:lstStyle/>
        <a:p>
          <a:endParaRPr lang="pt-BR"/>
        </a:p>
      </dgm:t>
    </dgm:pt>
    <dgm:pt modelId="{D9FAD32D-B7A8-4573-9FD5-B841DEBF3665}" type="sibTrans" cxnId="{1AE9E2AC-15F7-4DE9-A076-9C52393B6FD2}">
      <dgm:prSet/>
      <dgm:spPr/>
      <dgm:t>
        <a:bodyPr/>
        <a:lstStyle/>
        <a:p>
          <a:endParaRPr lang="pt-BR"/>
        </a:p>
      </dgm:t>
    </dgm:pt>
    <dgm:pt modelId="{C7265ECE-ED23-48FF-9E0D-CC13C53BEB7D}">
      <dgm:prSet phldrT="[Texto]"/>
      <dgm:spPr/>
      <dgm:t>
        <a:bodyPr/>
        <a:lstStyle/>
        <a:p>
          <a:r>
            <a:rPr lang="pt-BR" dirty="0"/>
            <a:t>Corrupção</a:t>
          </a:r>
        </a:p>
      </dgm:t>
    </dgm:pt>
    <dgm:pt modelId="{3DD0396B-CB30-464C-8F73-ABC43A1C5F68}" type="parTrans" cxnId="{EB134690-0D90-4A23-B2E8-91F01FB816F3}">
      <dgm:prSet/>
      <dgm:spPr/>
      <dgm:t>
        <a:bodyPr/>
        <a:lstStyle/>
        <a:p>
          <a:endParaRPr lang="pt-BR"/>
        </a:p>
      </dgm:t>
    </dgm:pt>
    <dgm:pt modelId="{5CBC244F-A5A8-4508-8E36-215BB77DF156}" type="sibTrans" cxnId="{EB134690-0D90-4A23-B2E8-91F01FB816F3}">
      <dgm:prSet/>
      <dgm:spPr/>
      <dgm:t>
        <a:bodyPr/>
        <a:lstStyle/>
        <a:p>
          <a:endParaRPr lang="pt-BR"/>
        </a:p>
      </dgm:t>
    </dgm:pt>
    <dgm:pt modelId="{D5050CD6-767F-4182-9614-1C8F459DA5C2}">
      <dgm:prSet phldrT="[Texto]"/>
      <dgm:spPr/>
      <dgm:t>
        <a:bodyPr/>
        <a:lstStyle/>
        <a:p>
          <a:r>
            <a:rPr lang="pt-BR" dirty="0"/>
            <a:t>Lavagem de Dinheiro</a:t>
          </a:r>
        </a:p>
      </dgm:t>
    </dgm:pt>
    <dgm:pt modelId="{F47AEEA3-C2E4-4DD0-B833-C58CABC73F76}" type="parTrans" cxnId="{13DA4870-2E74-4F1E-AA87-DA8B918A0416}">
      <dgm:prSet/>
      <dgm:spPr/>
      <dgm:t>
        <a:bodyPr/>
        <a:lstStyle/>
        <a:p>
          <a:endParaRPr lang="pt-BR"/>
        </a:p>
      </dgm:t>
    </dgm:pt>
    <dgm:pt modelId="{D7164FC3-06D6-42B7-9A52-429A8E506DA6}" type="sibTrans" cxnId="{13DA4870-2E74-4F1E-AA87-DA8B918A0416}">
      <dgm:prSet/>
      <dgm:spPr/>
      <dgm:t>
        <a:bodyPr/>
        <a:lstStyle/>
        <a:p>
          <a:endParaRPr lang="pt-BR"/>
        </a:p>
      </dgm:t>
    </dgm:pt>
    <dgm:pt modelId="{E08A50C9-E6B6-4F5E-8996-AE23F5F3ABDA}">
      <dgm:prSet/>
      <dgm:spPr/>
      <dgm:t>
        <a:bodyPr/>
        <a:lstStyle/>
        <a:p>
          <a:r>
            <a:rPr lang="pt-BR" dirty="0"/>
            <a:t>Mercados Ilícitos</a:t>
          </a:r>
        </a:p>
      </dgm:t>
    </dgm:pt>
    <dgm:pt modelId="{816E49BD-BE52-4FCF-82E5-D1A92BAFF45F}" type="parTrans" cxnId="{57091399-C38D-4F4D-80EA-387DA301DE26}">
      <dgm:prSet/>
      <dgm:spPr/>
      <dgm:t>
        <a:bodyPr/>
        <a:lstStyle/>
        <a:p>
          <a:endParaRPr lang="pt-BR"/>
        </a:p>
      </dgm:t>
    </dgm:pt>
    <dgm:pt modelId="{EC8FBB05-BF44-4913-858F-427211091546}" type="sibTrans" cxnId="{57091399-C38D-4F4D-80EA-387DA301DE26}">
      <dgm:prSet/>
      <dgm:spPr/>
      <dgm:t>
        <a:bodyPr/>
        <a:lstStyle/>
        <a:p>
          <a:endParaRPr lang="pt-BR"/>
        </a:p>
      </dgm:t>
    </dgm:pt>
    <dgm:pt modelId="{4F4DA9BD-D240-4CBF-9816-2DA24270BB45}">
      <dgm:prSet/>
      <dgm:spPr/>
      <dgm:t>
        <a:bodyPr/>
        <a:lstStyle/>
        <a:p>
          <a:r>
            <a:rPr lang="pt-BR" dirty="0"/>
            <a:t>Terrorismo</a:t>
          </a:r>
        </a:p>
      </dgm:t>
    </dgm:pt>
    <dgm:pt modelId="{A92A67DA-5E09-4362-9FD7-4357236B3F72}" type="parTrans" cxnId="{A6D884BA-4E4E-47FE-996A-77C72CD3E490}">
      <dgm:prSet/>
      <dgm:spPr/>
      <dgm:t>
        <a:bodyPr/>
        <a:lstStyle/>
        <a:p>
          <a:endParaRPr lang="pt-BR"/>
        </a:p>
      </dgm:t>
    </dgm:pt>
    <dgm:pt modelId="{9B7AC88E-991C-4ECF-A6EE-4F0D6DC42BF1}" type="sibTrans" cxnId="{A6D884BA-4E4E-47FE-996A-77C72CD3E490}">
      <dgm:prSet/>
      <dgm:spPr/>
      <dgm:t>
        <a:bodyPr/>
        <a:lstStyle/>
        <a:p>
          <a:endParaRPr lang="pt-BR"/>
        </a:p>
      </dgm:t>
    </dgm:pt>
    <dgm:pt modelId="{27F768EE-7AB7-4DA5-8D64-69CC9B60CA9E}" type="pres">
      <dgm:prSet presAssocID="{814F089D-966F-4BD9-BEEB-9FD30406C9E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0737A89-0729-41B7-B97B-A28AC1ADA358}" type="pres">
      <dgm:prSet presAssocID="{4BFCCBD1-A742-4B1C-940E-E3A33C4E2D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A7F4A4-6C4E-4293-8B53-DE0DDE036C13}" type="pres">
      <dgm:prSet presAssocID="{D9FAD32D-B7A8-4573-9FD5-B841DEBF3665}" presName="sibTrans" presStyleLbl="sibTrans2D1" presStyleIdx="0" presStyleCnt="5"/>
      <dgm:spPr/>
      <dgm:t>
        <a:bodyPr/>
        <a:lstStyle/>
        <a:p>
          <a:endParaRPr lang="es-MX"/>
        </a:p>
      </dgm:t>
    </dgm:pt>
    <dgm:pt modelId="{6187332B-B866-4B85-B515-312DB8448FC5}" type="pres">
      <dgm:prSet presAssocID="{D9FAD32D-B7A8-4573-9FD5-B841DEBF3665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16FB564C-1CB0-4872-8238-57571022628E}" type="pres">
      <dgm:prSet presAssocID="{4F4DA9BD-D240-4CBF-9816-2DA24270BB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427630-A31D-47C0-B2B2-3F115285BBED}" type="pres">
      <dgm:prSet presAssocID="{9B7AC88E-991C-4ECF-A6EE-4F0D6DC42BF1}" presName="sibTrans" presStyleLbl="sibTrans2D1" presStyleIdx="1" presStyleCnt="5"/>
      <dgm:spPr/>
      <dgm:t>
        <a:bodyPr/>
        <a:lstStyle/>
        <a:p>
          <a:endParaRPr lang="es-MX"/>
        </a:p>
      </dgm:t>
    </dgm:pt>
    <dgm:pt modelId="{32B88A2A-85C3-4D78-A833-53974EF8E197}" type="pres">
      <dgm:prSet presAssocID="{9B7AC88E-991C-4ECF-A6EE-4F0D6DC42BF1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EDEDF455-2040-4502-ACF2-98C0C857A7DC}" type="pres">
      <dgm:prSet presAssocID="{E08A50C9-E6B6-4F5E-8996-AE23F5F3ABD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4F2051-704F-43E7-A288-E45F5D68E5A6}" type="pres">
      <dgm:prSet presAssocID="{EC8FBB05-BF44-4913-858F-427211091546}" presName="sibTrans" presStyleLbl="sibTrans2D1" presStyleIdx="2" presStyleCnt="5"/>
      <dgm:spPr/>
      <dgm:t>
        <a:bodyPr/>
        <a:lstStyle/>
        <a:p>
          <a:endParaRPr lang="es-MX"/>
        </a:p>
      </dgm:t>
    </dgm:pt>
    <dgm:pt modelId="{34D2A8BC-ADDE-4F82-AD17-A16412FA48BB}" type="pres">
      <dgm:prSet presAssocID="{EC8FBB05-BF44-4913-858F-427211091546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060709EE-685B-424C-B761-467EB1900C40}" type="pres">
      <dgm:prSet presAssocID="{C7265ECE-ED23-48FF-9E0D-CC13C53BEB7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83CE22-11E8-4704-A2F5-339072035218}" type="pres">
      <dgm:prSet presAssocID="{5CBC244F-A5A8-4508-8E36-215BB77DF156}" presName="sibTrans" presStyleLbl="sibTrans2D1" presStyleIdx="3" presStyleCnt="5"/>
      <dgm:spPr/>
      <dgm:t>
        <a:bodyPr/>
        <a:lstStyle/>
        <a:p>
          <a:endParaRPr lang="es-MX"/>
        </a:p>
      </dgm:t>
    </dgm:pt>
    <dgm:pt modelId="{D8F61A9E-FBE4-430B-A2AB-48052DD647A9}" type="pres">
      <dgm:prSet presAssocID="{5CBC244F-A5A8-4508-8E36-215BB77DF156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0C1B761E-999A-48F5-922D-496AE3452472}" type="pres">
      <dgm:prSet presAssocID="{D5050CD6-767F-4182-9614-1C8F459DA5C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98CAA7-D739-4295-BF03-20AA01A5430C}" type="pres">
      <dgm:prSet presAssocID="{D7164FC3-06D6-42B7-9A52-429A8E506DA6}" presName="sibTrans" presStyleLbl="sibTrans2D1" presStyleIdx="4" presStyleCnt="5"/>
      <dgm:spPr/>
      <dgm:t>
        <a:bodyPr/>
        <a:lstStyle/>
        <a:p>
          <a:endParaRPr lang="es-MX"/>
        </a:p>
      </dgm:t>
    </dgm:pt>
    <dgm:pt modelId="{41445FCD-E129-4D9D-8630-7A2CCC3C6AF5}" type="pres">
      <dgm:prSet presAssocID="{D7164FC3-06D6-42B7-9A52-429A8E506DA6}" presName="connectorText" presStyleLbl="sibTrans2D1" presStyleIdx="4" presStyleCnt="5"/>
      <dgm:spPr/>
      <dgm:t>
        <a:bodyPr/>
        <a:lstStyle/>
        <a:p>
          <a:endParaRPr lang="es-MX"/>
        </a:p>
      </dgm:t>
    </dgm:pt>
  </dgm:ptLst>
  <dgm:cxnLst>
    <dgm:cxn modelId="{A4AE1C49-EBD4-4CF5-96EB-8AE55ACCD114}" type="presOf" srcId="{5CBC244F-A5A8-4508-8E36-215BB77DF156}" destId="{D383CE22-11E8-4704-A2F5-339072035218}" srcOrd="0" destOrd="0" presId="urn:microsoft.com/office/officeart/2005/8/layout/cycle7"/>
    <dgm:cxn modelId="{901C6F90-CB41-4DE6-9155-6981E0BE36DC}" type="presOf" srcId="{4BFCCBD1-A742-4B1C-940E-E3A33C4E2DFB}" destId="{50737A89-0729-41B7-B97B-A28AC1ADA358}" srcOrd="0" destOrd="0" presId="urn:microsoft.com/office/officeart/2005/8/layout/cycle7"/>
    <dgm:cxn modelId="{B558B708-E0F4-4A00-A17C-A4C31F6856C2}" type="presOf" srcId="{E08A50C9-E6B6-4F5E-8996-AE23F5F3ABDA}" destId="{EDEDF455-2040-4502-ACF2-98C0C857A7DC}" srcOrd="0" destOrd="0" presId="urn:microsoft.com/office/officeart/2005/8/layout/cycle7"/>
    <dgm:cxn modelId="{B3088B76-BF15-4DC0-AAE2-A5A867C2DB50}" type="presOf" srcId="{D5050CD6-767F-4182-9614-1C8F459DA5C2}" destId="{0C1B761E-999A-48F5-922D-496AE3452472}" srcOrd="0" destOrd="0" presId="urn:microsoft.com/office/officeart/2005/8/layout/cycle7"/>
    <dgm:cxn modelId="{BFE705F6-EC1E-4F6A-884F-BA840E383398}" type="presOf" srcId="{9B7AC88E-991C-4ECF-A6EE-4F0D6DC42BF1}" destId="{32B88A2A-85C3-4D78-A833-53974EF8E197}" srcOrd="1" destOrd="0" presId="urn:microsoft.com/office/officeart/2005/8/layout/cycle7"/>
    <dgm:cxn modelId="{E70B7A15-0C2A-49B6-9B2A-3121F15CD575}" type="presOf" srcId="{5CBC244F-A5A8-4508-8E36-215BB77DF156}" destId="{D8F61A9E-FBE4-430B-A2AB-48052DD647A9}" srcOrd="1" destOrd="0" presId="urn:microsoft.com/office/officeart/2005/8/layout/cycle7"/>
    <dgm:cxn modelId="{57091399-C38D-4F4D-80EA-387DA301DE26}" srcId="{814F089D-966F-4BD9-BEEB-9FD30406C9EC}" destId="{E08A50C9-E6B6-4F5E-8996-AE23F5F3ABDA}" srcOrd="2" destOrd="0" parTransId="{816E49BD-BE52-4FCF-82E5-D1A92BAFF45F}" sibTransId="{EC8FBB05-BF44-4913-858F-427211091546}"/>
    <dgm:cxn modelId="{5293664F-1ACC-4383-A718-A67F8C3E7ED3}" type="presOf" srcId="{D7164FC3-06D6-42B7-9A52-429A8E506DA6}" destId="{A598CAA7-D739-4295-BF03-20AA01A5430C}" srcOrd="0" destOrd="0" presId="urn:microsoft.com/office/officeart/2005/8/layout/cycle7"/>
    <dgm:cxn modelId="{A6D884BA-4E4E-47FE-996A-77C72CD3E490}" srcId="{814F089D-966F-4BD9-BEEB-9FD30406C9EC}" destId="{4F4DA9BD-D240-4CBF-9816-2DA24270BB45}" srcOrd="1" destOrd="0" parTransId="{A92A67DA-5E09-4362-9FD7-4357236B3F72}" sibTransId="{9B7AC88E-991C-4ECF-A6EE-4F0D6DC42BF1}"/>
    <dgm:cxn modelId="{B1A26C9E-DB7F-43CE-87F2-BC4BAC381289}" type="presOf" srcId="{4F4DA9BD-D240-4CBF-9816-2DA24270BB45}" destId="{16FB564C-1CB0-4872-8238-57571022628E}" srcOrd="0" destOrd="0" presId="urn:microsoft.com/office/officeart/2005/8/layout/cycle7"/>
    <dgm:cxn modelId="{33FB2A54-1189-4429-8EB6-E0CD57EFC690}" type="presOf" srcId="{D9FAD32D-B7A8-4573-9FD5-B841DEBF3665}" destId="{76A7F4A4-6C4E-4293-8B53-DE0DDE036C13}" srcOrd="0" destOrd="0" presId="urn:microsoft.com/office/officeart/2005/8/layout/cycle7"/>
    <dgm:cxn modelId="{13DA4870-2E74-4F1E-AA87-DA8B918A0416}" srcId="{814F089D-966F-4BD9-BEEB-9FD30406C9EC}" destId="{D5050CD6-767F-4182-9614-1C8F459DA5C2}" srcOrd="4" destOrd="0" parTransId="{F47AEEA3-C2E4-4DD0-B833-C58CABC73F76}" sibTransId="{D7164FC3-06D6-42B7-9A52-429A8E506DA6}"/>
    <dgm:cxn modelId="{C6257B79-97A1-4A01-B25C-6DD395836DB0}" type="presOf" srcId="{9B7AC88E-991C-4ECF-A6EE-4F0D6DC42BF1}" destId="{F9427630-A31D-47C0-B2B2-3F115285BBED}" srcOrd="0" destOrd="0" presId="urn:microsoft.com/office/officeart/2005/8/layout/cycle7"/>
    <dgm:cxn modelId="{CBD6969F-8399-4DEF-9AD2-4B0E6A826818}" type="presOf" srcId="{814F089D-966F-4BD9-BEEB-9FD30406C9EC}" destId="{27F768EE-7AB7-4DA5-8D64-69CC9B60CA9E}" srcOrd="0" destOrd="0" presId="urn:microsoft.com/office/officeart/2005/8/layout/cycle7"/>
    <dgm:cxn modelId="{EB134690-0D90-4A23-B2E8-91F01FB816F3}" srcId="{814F089D-966F-4BD9-BEEB-9FD30406C9EC}" destId="{C7265ECE-ED23-48FF-9E0D-CC13C53BEB7D}" srcOrd="3" destOrd="0" parTransId="{3DD0396B-CB30-464C-8F73-ABC43A1C5F68}" sibTransId="{5CBC244F-A5A8-4508-8E36-215BB77DF156}"/>
    <dgm:cxn modelId="{9DB63262-DFE4-46C0-B8E8-CFADAAB8DDAC}" type="presOf" srcId="{EC8FBB05-BF44-4913-858F-427211091546}" destId="{34D2A8BC-ADDE-4F82-AD17-A16412FA48BB}" srcOrd="1" destOrd="0" presId="urn:microsoft.com/office/officeart/2005/8/layout/cycle7"/>
    <dgm:cxn modelId="{1AE9E2AC-15F7-4DE9-A076-9C52393B6FD2}" srcId="{814F089D-966F-4BD9-BEEB-9FD30406C9EC}" destId="{4BFCCBD1-A742-4B1C-940E-E3A33C4E2DFB}" srcOrd="0" destOrd="0" parTransId="{25483C60-8B8F-4B03-B6A2-9B237BA414BD}" sibTransId="{D9FAD32D-B7A8-4573-9FD5-B841DEBF3665}"/>
    <dgm:cxn modelId="{627B71A3-B37F-41A4-B7E5-08596026E262}" type="presOf" srcId="{EC8FBB05-BF44-4913-858F-427211091546}" destId="{7A4F2051-704F-43E7-A288-E45F5D68E5A6}" srcOrd="0" destOrd="0" presId="urn:microsoft.com/office/officeart/2005/8/layout/cycle7"/>
    <dgm:cxn modelId="{183DFEC4-A045-471F-AE52-8372C3785C50}" type="presOf" srcId="{C7265ECE-ED23-48FF-9E0D-CC13C53BEB7D}" destId="{060709EE-685B-424C-B761-467EB1900C40}" srcOrd="0" destOrd="0" presId="urn:microsoft.com/office/officeart/2005/8/layout/cycle7"/>
    <dgm:cxn modelId="{47CDB392-D335-46B9-B14E-9D6C755F54A0}" type="presOf" srcId="{D7164FC3-06D6-42B7-9A52-429A8E506DA6}" destId="{41445FCD-E129-4D9D-8630-7A2CCC3C6AF5}" srcOrd="1" destOrd="0" presId="urn:microsoft.com/office/officeart/2005/8/layout/cycle7"/>
    <dgm:cxn modelId="{67171C22-E157-4393-9FF5-0A94A430C09C}" type="presOf" srcId="{D9FAD32D-B7A8-4573-9FD5-B841DEBF3665}" destId="{6187332B-B866-4B85-B515-312DB8448FC5}" srcOrd="1" destOrd="0" presId="urn:microsoft.com/office/officeart/2005/8/layout/cycle7"/>
    <dgm:cxn modelId="{736BFA67-C920-4763-B8A9-1BB04DDB5D6C}" type="presParOf" srcId="{27F768EE-7AB7-4DA5-8D64-69CC9B60CA9E}" destId="{50737A89-0729-41B7-B97B-A28AC1ADA358}" srcOrd="0" destOrd="0" presId="urn:microsoft.com/office/officeart/2005/8/layout/cycle7"/>
    <dgm:cxn modelId="{4D849DDF-CA42-4793-A56E-309225E9E7D3}" type="presParOf" srcId="{27F768EE-7AB7-4DA5-8D64-69CC9B60CA9E}" destId="{76A7F4A4-6C4E-4293-8B53-DE0DDE036C13}" srcOrd="1" destOrd="0" presId="urn:microsoft.com/office/officeart/2005/8/layout/cycle7"/>
    <dgm:cxn modelId="{B6B6A823-13B0-4F83-B555-694EEF64A21C}" type="presParOf" srcId="{76A7F4A4-6C4E-4293-8B53-DE0DDE036C13}" destId="{6187332B-B866-4B85-B515-312DB8448FC5}" srcOrd="0" destOrd="0" presId="urn:microsoft.com/office/officeart/2005/8/layout/cycle7"/>
    <dgm:cxn modelId="{E8A00D3E-9E24-4E65-8A3F-70243E2CA346}" type="presParOf" srcId="{27F768EE-7AB7-4DA5-8D64-69CC9B60CA9E}" destId="{16FB564C-1CB0-4872-8238-57571022628E}" srcOrd="2" destOrd="0" presId="urn:microsoft.com/office/officeart/2005/8/layout/cycle7"/>
    <dgm:cxn modelId="{5324752F-DB62-4A2E-822E-45C859F25ECF}" type="presParOf" srcId="{27F768EE-7AB7-4DA5-8D64-69CC9B60CA9E}" destId="{F9427630-A31D-47C0-B2B2-3F115285BBED}" srcOrd="3" destOrd="0" presId="urn:microsoft.com/office/officeart/2005/8/layout/cycle7"/>
    <dgm:cxn modelId="{A7A7357A-498F-4087-963A-52CA72473FE6}" type="presParOf" srcId="{F9427630-A31D-47C0-B2B2-3F115285BBED}" destId="{32B88A2A-85C3-4D78-A833-53974EF8E197}" srcOrd="0" destOrd="0" presId="urn:microsoft.com/office/officeart/2005/8/layout/cycle7"/>
    <dgm:cxn modelId="{79A0B708-194F-47BD-9DC4-8275A76C03D0}" type="presParOf" srcId="{27F768EE-7AB7-4DA5-8D64-69CC9B60CA9E}" destId="{EDEDF455-2040-4502-ACF2-98C0C857A7DC}" srcOrd="4" destOrd="0" presId="urn:microsoft.com/office/officeart/2005/8/layout/cycle7"/>
    <dgm:cxn modelId="{EBDE65C6-D636-40CA-A0DC-59F17A6B5E98}" type="presParOf" srcId="{27F768EE-7AB7-4DA5-8D64-69CC9B60CA9E}" destId="{7A4F2051-704F-43E7-A288-E45F5D68E5A6}" srcOrd="5" destOrd="0" presId="urn:microsoft.com/office/officeart/2005/8/layout/cycle7"/>
    <dgm:cxn modelId="{407BFD19-6C9B-45C3-9B56-F76145E30354}" type="presParOf" srcId="{7A4F2051-704F-43E7-A288-E45F5D68E5A6}" destId="{34D2A8BC-ADDE-4F82-AD17-A16412FA48BB}" srcOrd="0" destOrd="0" presId="urn:microsoft.com/office/officeart/2005/8/layout/cycle7"/>
    <dgm:cxn modelId="{D10F7BEA-9782-44FE-A525-8CFE6E1D9414}" type="presParOf" srcId="{27F768EE-7AB7-4DA5-8D64-69CC9B60CA9E}" destId="{060709EE-685B-424C-B761-467EB1900C40}" srcOrd="6" destOrd="0" presId="urn:microsoft.com/office/officeart/2005/8/layout/cycle7"/>
    <dgm:cxn modelId="{93F824B1-1A6D-4D2B-B515-30EEF2E57242}" type="presParOf" srcId="{27F768EE-7AB7-4DA5-8D64-69CC9B60CA9E}" destId="{D383CE22-11E8-4704-A2F5-339072035218}" srcOrd="7" destOrd="0" presId="urn:microsoft.com/office/officeart/2005/8/layout/cycle7"/>
    <dgm:cxn modelId="{21097FC0-D7BB-4FAA-8904-BAF37B3A74BA}" type="presParOf" srcId="{D383CE22-11E8-4704-A2F5-339072035218}" destId="{D8F61A9E-FBE4-430B-A2AB-48052DD647A9}" srcOrd="0" destOrd="0" presId="urn:microsoft.com/office/officeart/2005/8/layout/cycle7"/>
    <dgm:cxn modelId="{5E99610F-229A-4BF4-A6A6-D55E09DA1C7F}" type="presParOf" srcId="{27F768EE-7AB7-4DA5-8D64-69CC9B60CA9E}" destId="{0C1B761E-999A-48F5-922D-496AE3452472}" srcOrd="8" destOrd="0" presId="urn:microsoft.com/office/officeart/2005/8/layout/cycle7"/>
    <dgm:cxn modelId="{64E05812-52DC-4A91-896E-98619A9CCEE2}" type="presParOf" srcId="{27F768EE-7AB7-4DA5-8D64-69CC9B60CA9E}" destId="{A598CAA7-D739-4295-BF03-20AA01A5430C}" srcOrd="9" destOrd="0" presId="urn:microsoft.com/office/officeart/2005/8/layout/cycle7"/>
    <dgm:cxn modelId="{2E89ADA7-FC17-457A-87BE-81BFD17B5EAB}" type="presParOf" srcId="{A598CAA7-D739-4295-BF03-20AA01A5430C}" destId="{41445FCD-E129-4D9D-8630-7A2CCC3C6AF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8720E-1208-4982-92AD-797A821C3FA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920691-E611-4E53-90E2-FA0A41D3EA1E}">
      <dgm:prSet phldrT="[Texto]"/>
      <dgm:spPr/>
      <dgm:t>
        <a:bodyPr/>
        <a:lstStyle/>
        <a:p>
          <a:r>
            <a:rPr lang="pt-BR" dirty="0"/>
            <a:t>Inteligência</a:t>
          </a:r>
        </a:p>
      </dgm:t>
    </dgm:pt>
    <dgm:pt modelId="{73005E84-DE8E-4128-B7BA-B7223F627426}" type="parTrans" cxnId="{DB9D7EDE-C907-426F-8503-C71B977FC1A8}">
      <dgm:prSet/>
      <dgm:spPr/>
      <dgm:t>
        <a:bodyPr/>
        <a:lstStyle/>
        <a:p>
          <a:endParaRPr lang="pt-BR"/>
        </a:p>
      </dgm:t>
    </dgm:pt>
    <dgm:pt modelId="{B73D2E90-AAEB-4359-A361-75CE9B0ACB6F}" type="sibTrans" cxnId="{DB9D7EDE-C907-426F-8503-C71B977FC1A8}">
      <dgm:prSet/>
      <dgm:spPr/>
      <dgm:t>
        <a:bodyPr/>
        <a:lstStyle/>
        <a:p>
          <a:endParaRPr lang="pt-BR"/>
        </a:p>
      </dgm:t>
    </dgm:pt>
    <dgm:pt modelId="{2C696941-38D1-4863-81EA-6E2AC851CE32}">
      <dgm:prSet phldrT="[Texto]"/>
      <dgm:spPr/>
      <dgm:t>
        <a:bodyPr/>
        <a:lstStyle/>
        <a:p>
          <a:r>
            <a:rPr lang="pt-BR" dirty="0"/>
            <a:t>Processo</a:t>
          </a:r>
        </a:p>
      </dgm:t>
    </dgm:pt>
    <dgm:pt modelId="{57BC2D32-3DC2-466C-9DCF-5C55E8E30B0A}" type="parTrans" cxnId="{8A9EF52B-0A9F-4BA3-A870-923C4E37235C}">
      <dgm:prSet/>
      <dgm:spPr/>
      <dgm:t>
        <a:bodyPr/>
        <a:lstStyle/>
        <a:p>
          <a:endParaRPr lang="pt-BR"/>
        </a:p>
      </dgm:t>
    </dgm:pt>
    <dgm:pt modelId="{6412C2B6-557A-428F-843A-85F338015007}" type="sibTrans" cxnId="{8A9EF52B-0A9F-4BA3-A870-923C4E37235C}">
      <dgm:prSet/>
      <dgm:spPr/>
      <dgm:t>
        <a:bodyPr/>
        <a:lstStyle/>
        <a:p>
          <a:endParaRPr lang="pt-BR"/>
        </a:p>
      </dgm:t>
    </dgm:pt>
    <dgm:pt modelId="{058CDA25-87F0-4D4F-9FC4-D34A74C9710E}">
      <dgm:prSet phldrT="[Texto]"/>
      <dgm:spPr/>
      <dgm:t>
        <a:bodyPr/>
        <a:lstStyle/>
        <a:p>
          <a:r>
            <a:rPr lang="pt-BR" dirty="0"/>
            <a:t>Investigação</a:t>
          </a:r>
        </a:p>
      </dgm:t>
    </dgm:pt>
    <dgm:pt modelId="{C10F4D19-9EB7-4E10-BDC5-F796485BC2BC}" type="parTrans" cxnId="{3722C450-64FE-4A0C-BCB0-17C150FCD7EF}">
      <dgm:prSet/>
      <dgm:spPr/>
      <dgm:t>
        <a:bodyPr/>
        <a:lstStyle/>
        <a:p>
          <a:endParaRPr lang="pt-BR"/>
        </a:p>
      </dgm:t>
    </dgm:pt>
    <dgm:pt modelId="{9356A53D-EBCE-4B4A-A554-9C67CFF2229C}" type="sibTrans" cxnId="{3722C450-64FE-4A0C-BCB0-17C150FCD7EF}">
      <dgm:prSet/>
      <dgm:spPr/>
      <dgm:t>
        <a:bodyPr/>
        <a:lstStyle/>
        <a:p>
          <a:endParaRPr lang="pt-BR"/>
        </a:p>
      </dgm:t>
    </dgm:pt>
    <dgm:pt modelId="{09AC922B-DAC9-475E-ADCB-AA5404458249}" type="pres">
      <dgm:prSet presAssocID="{6828720E-1208-4982-92AD-797A821C3F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9DAD165-0660-4486-8346-DA89D7C1EED8}" type="pres">
      <dgm:prSet presAssocID="{7A920691-E611-4E53-90E2-FA0A41D3EA1E}" presName="node" presStyleLbl="node1" presStyleIdx="0" presStyleCnt="3" custRadScaleRad="99357" custRadScaleInc="39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BB42BE-642D-41C0-B5F8-EAE6E6584411}" type="pres">
      <dgm:prSet presAssocID="{B73D2E90-AAEB-4359-A361-75CE9B0ACB6F}" presName="sibTrans" presStyleLbl="sibTrans2D1" presStyleIdx="0" presStyleCnt="3"/>
      <dgm:spPr/>
      <dgm:t>
        <a:bodyPr/>
        <a:lstStyle/>
        <a:p>
          <a:endParaRPr lang="es-MX"/>
        </a:p>
      </dgm:t>
    </dgm:pt>
    <dgm:pt modelId="{B1383411-7084-4DE2-98C8-42385BD96183}" type="pres">
      <dgm:prSet presAssocID="{B73D2E90-AAEB-4359-A361-75CE9B0ACB6F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E2DF58C9-5CE0-4AC5-83B1-16AB713853B8}" type="pres">
      <dgm:prSet presAssocID="{2C696941-38D1-4863-81EA-6E2AC851CE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5AF9C6-8B8A-4750-A299-A8327CA5EDFC}" type="pres">
      <dgm:prSet presAssocID="{6412C2B6-557A-428F-843A-85F338015007}" presName="sibTrans" presStyleLbl="sibTrans2D1" presStyleIdx="1" presStyleCnt="3"/>
      <dgm:spPr/>
      <dgm:t>
        <a:bodyPr/>
        <a:lstStyle/>
        <a:p>
          <a:endParaRPr lang="es-MX"/>
        </a:p>
      </dgm:t>
    </dgm:pt>
    <dgm:pt modelId="{6C555EBE-6B0D-4D23-849B-624187CB62DF}" type="pres">
      <dgm:prSet presAssocID="{6412C2B6-557A-428F-843A-85F338015007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C4D8892C-E87B-4648-AEFE-A1C5AE9A9B4C}" type="pres">
      <dgm:prSet presAssocID="{058CDA25-87F0-4D4F-9FC4-D34A74C971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8CBA69-0DF0-4883-BA7D-B4A934F7EB84}" type="pres">
      <dgm:prSet presAssocID="{9356A53D-EBCE-4B4A-A554-9C67CFF2229C}" presName="sibTrans" presStyleLbl="sibTrans2D1" presStyleIdx="2" presStyleCnt="3"/>
      <dgm:spPr/>
      <dgm:t>
        <a:bodyPr/>
        <a:lstStyle/>
        <a:p>
          <a:endParaRPr lang="es-MX"/>
        </a:p>
      </dgm:t>
    </dgm:pt>
    <dgm:pt modelId="{6B31946B-03AE-4426-A68B-E792147E4755}" type="pres">
      <dgm:prSet presAssocID="{9356A53D-EBCE-4B4A-A554-9C67CFF2229C}" presName="connectorText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C99E3B3D-4252-4422-87E6-7A7FC04D4E8F}" type="presOf" srcId="{9356A53D-EBCE-4B4A-A554-9C67CFF2229C}" destId="{6B31946B-03AE-4426-A68B-E792147E4755}" srcOrd="1" destOrd="0" presId="urn:microsoft.com/office/officeart/2005/8/layout/cycle7"/>
    <dgm:cxn modelId="{84C1A2C8-78AA-400B-8AB1-E2EE53BBEBB9}" type="presOf" srcId="{6412C2B6-557A-428F-843A-85F338015007}" destId="{6C555EBE-6B0D-4D23-849B-624187CB62DF}" srcOrd="1" destOrd="0" presId="urn:microsoft.com/office/officeart/2005/8/layout/cycle7"/>
    <dgm:cxn modelId="{FC250355-405C-485B-8F3E-B58F91AD1C86}" type="presOf" srcId="{6412C2B6-557A-428F-843A-85F338015007}" destId="{4E5AF9C6-8B8A-4750-A299-A8327CA5EDFC}" srcOrd="0" destOrd="0" presId="urn:microsoft.com/office/officeart/2005/8/layout/cycle7"/>
    <dgm:cxn modelId="{222E0417-A58B-4EC1-B3B7-CAD06F100916}" type="presOf" srcId="{2C696941-38D1-4863-81EA-6E2AC851CE32}" destId="{E2DF58C9-5CE0-4AC5-83B1-16AB713853B8}" srcOrd="0" destOrd="0" presId="urn:microsoft.com/office/officeart/2005/8/layout/cycle7"/>
    <dgm:cxn modelId="{1C74B98E-2699-496C-BC92-16B0912262E9}" type="presOf" srcId="{B73D2E90-AAEB-4359-A361-75CE9B0ACB6F}" destId="{1ABB42BE-642D-41C0-B5F8-EAE6E6584411}" srcOrd="0" destOrd="0" presId="urn:microsoft.com/office/officeart/2005/8/layout/cycle7"/>
    <dgm:cxn modelId="{36C8AD64-3A67-4790-9C47-DACC7E360010}" type="presOf" srcId="{058CDA25-87F0-4D4F-9FC4-D34A74C9710E}" destId="{C4D8892C-E87B-4648-AEFE-A1C5AE9A9B4C}" srcOrd="0" destOrd="0" presId="urn:microsoft.com/office/officeart/2005/8/layout/cycle7"/>
    <dgm:cxn modelId="{ABB5FDA1-2AE3-4083-83EC-E140E1A70824}" type="presOf" srcId="{B73D2E90-AAEB-4359-A361-75CE9B0ACB6F}" destId="{B1383411-7084-4DE2-98C8-42385BD96183}" srcOrd="1" destOrd="0" presId="urn:microsoft.com/office/officeart/2005/8/layout/cycle7"/>
    <dgm:cxn modelId="{DB9D7EDE-C907-426F-8503-C71B977FC1A8}" srcId="{6828720E-1208-4982-92AD-797A821C3FA7}" destId="{7A920691-E611-4E53-90E2-FA0A41D3EA1E}" srcOrd="0" destOrd="0" parTransId="{73005E84-DE8E-4128-B7BA-B7223F627426}" sibTransId="{B73D2E90-AAEB-4359-A361-75CE9B0ACB6F}"/>
    <dgm:cxn modelId="{8A9EF52B-0A9F-4BA3-A870-923C4E37235C}" srcId="{6828720E-1208-4982-92AD-797A821C3FA7}" destId="{2C696941-38D1-4863-81EA-6E2AC851CE32}" srcOrd="1" destOrd="0" parTransId="{57BC2D32-3DC2-466C-9DCF-5C55E8E30B0A}" sibTransId="{6412C2B6-557A-428F-843A-85F338015007}"/>
    <dgm:cxn modelId="{FCE9155B-EC14-490F-9073-695B7E72142D}" type="presOf" srcId="{9356A53D-EBCE-4B4A-A554-9C67CFF2229C}" destId="{9C8CBA69-0DF0-4883-BA7D-B4A934F7EB84}" srcOrd="0" destOrd="0" presId="urn:microsoft.com/office/officeart/2005/8/layout/cycle7"/>
    <dgm:cxn modelId="{92FB5FCD-D3E0-4059-8F3C-F7B5047F11C5}" type="presOf" srcId="{7A920691-E611-4E53-90E2-FA0A41D3EA1E}" destId="{39DAD165-0660-4486-8346-DA89D7C1EED8}" srcOrd="0" destOrd="0" presId="urn:microsoft.com/office/officeart/2005/8/layout/cycle7"/>
    <dgm:cxn modelId="{3722C450-64FE-4A0C-BCB0-17C150FCD7EF}" srcId="{6828720E-1208-4982-92AD-797A821C3FA7}" destId="{058CDA25-87F0-4D4F-9FC4-D34A74C9710E}" srcOrd="2" destOrd="0" parTransId="{C10F4D19-9EB7-4E10-BDC5-F796485BC2BC}" sibTransId="{9356A53D-EBCE-4B4A-A554-9C67CFF2229C}"/>
    <dgm:cxn modelId="{65EC1185-FFC2-496E-955F-2EF1A269E1B4}" type="presOf" srcId="{6828720E-1208-4982-92AD-797A821C3FA7}" destId="{09AC922B-DAC9-475E-ADCB-AA5404458249}" srcOrd="0" destOrd="0" presId="urn:microsoft.com/office/officeart/2005/8/layout/cycle7"/>
    <dgm:cxn modelId="{9DDF402F-1E01-47C0-A2C3-220837E82469}" type="presParOf" srcId="{09AC922B-DAC9-475E-ADCB-AA5404458249}" destId="{39DAD165-0660-4486-8346-DA89D7C1EED8}" srcOrd="0" destOrd="0" presId="urn:microsoft.com/office/officeart/2005/8/layout/cycle7"/>
    <dgm:cxn modelId="{AF99AA98-B953-4224-BAB8-97E0CED687A4}" type="presParOf" srcId="{09AC922B-DAC9-475E-ADCB-AA5404458249}" destId="{1ABB42BE-642D-41C0-B5F8-EAE6E6584411}" srcOrd="1" destOrd="0" presId="urn:microsoft.com/office/officeart/2005/8/layout/cycle7"/>
    <dgm:cxn modelId="{CA4861C0-1167-434D-BA23-898B9F10B238}" type="presParOf" srcId="{1ABB42BE-642D-41C0-B5F8-EAE6E6584411}" destId="{B1383411-7084-4DE2-98C8-42385BD96183}" srcOrd="0" destOrd="0" presId="urn:microsoft.com/office/officeart/2005/8/layout/cycle7"/>
    <dgm:cxn modelId="{90340668-2B3C-481A-AE67-389AED980AB3}" type="presParOf" srcId="{09AC922B-DAC9-475E-ADCB-AA5404458249}" destId="{E2DF58C9-5CE0-4AC5-83B1-16AB713853B8}" srcOrd="2" destOrd="0" presId="urn:microsoft.com/office/officeart/2005/8/layout/cycle7"/>
    <dgm:cxn modelId="{3A5E2847-5533-4E65-A209-AE5A8959D2FA}" type="presParOf" srcId="{09AC922B-DAC9-475E-ADCB-AA5404458249}" destId="{4E5AF9C6-8B8A-4750-A299-A8327CA5EDFC}" srcOrd="3" destOrd="0" presId="urn:microsoft.com/office/officeart/2005/8/layout/cycle7"/>
    <dgm:cxn modelId="{CD8FD9DD-ABAA-4DA2-9F12-A73186D02CD7}" type="presParOf" srcId="{4E5AF9C6-8B8A-4750-A299-A8327CA5EDFC}" destId="{6C555EBE-6B0D-4D23-849B-624187CB62DF}" srcOrd="0" destOrd="0" presId="urn:microsoft.com/office/officeart/2005/8/layout/cycle7"/>
    <dgm:cxn modelId="{73593E62-C536-46B8-B14B-B030F3ECC972}" type="presParOf" srcId="{09AC922B-DAC9-475E-ADCB-AA5404458249}" destId="{C4D8892C-E87B-4648-AEFE-A1C5AE9A9B4C}" srcOrd="4" destOrd="0" presId="urn:microsoft.com/office/officeart/2005/8/layout/cycle7"/>
    <dgm:cxn modelId="{DE5FDB39-209E-4F40-A835-CE8661E6F75A}" type="presParOf" srcId="{09AC922B-DAC9-475E-ADCB-AA5404458249}" destId="{9C8CBA69-0DF0-4883-BA7D-B4A934F7EB84}" srcOrd="5" destOrd="0" presId="urn:microsoft.com/office/officeart/2005/8/layout/cycle7"/>
    <dgm:cxn modelId="{16B192F1-51D7-4CA3-A2EE-18ADA4544B9F}" type="presParOf" srcId="{9C8CBA69-0DF0-4883-BA7D-B4A934F7EB84}" destId="{6B31946B-03AE-4426-A68B-E792147E475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6917C-B9D7-4474-8EEC-4DB96C8D71D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E4CCA53-11C5-4691-9705-E031768F4175}">
      <dgm:prSet phldrT="[Texto]"/>
      <dgm:spPr/>
      <dgm:t>
        <a:bodyPr/>
        <a:lstStyle/>
        <a:p>
          <a:r>
            <a:rPr lang="pt-BR" dirty="0"/>
            <a:t>OEA</a:t>
          </a:r>
        </a:p>
      </dgm:t>
    </dgm:pt>
    <dgm:pt modelId="{8C474C98-3923-4418-AD3B-B52C44D5A293}" type="parTrans" cxnId="{0BC3CBF5-FBD1-4583-9679-0F78EF934BD1}">
      <dgm:prSet/>
      <dgm:spPr/>
      <dgm:t>
        <a:bodyPr/>
        <a:lstStyle/>
        <a:p>
          <a:endParaRPr lang="pt-BR"/>
        </a:p>
      </dgm:t>
    </dgm:pt>
    <dgm:pt modelId="{72577B60-C0DE-4E02-AB70-4810E9168E3E}" type="sibTrans" cxnId="{0BC3CBF5-FBD1-4583-9679-0F78EF934BD1}">
      <dgm:prSet/>
      <dgm:spPr/>
      <dgm:t>
        <a:bodyPr/>
        <a:lstStyle/>
        <a:p>
          <a:endParaRPr lang="pt-BR"/>
        </a:p>
      </dgm:t>
    </dgm:pt>
    <dgm:pt modelId="{DBCE3E64-E16C-4591-81DF-AE10145F3753}">
      <dgm:prSet phldrT="[Texto]"/>
      <dgm:spPr/>
      <dgm:t>
        <a:bodyPr/>
        <a:lstStyle/>
        <a:p>
          <a:r>
            <a:rPr lang="pt-BR" dirty="0"/>
            <a:t>OCDE</a:t>
          </a:r>
        </a:p>
      </dgm:t>
    </dgm:pt>
    <dgm:pt modelId="{E6BA1A32-FB7F-4D03-9B9B-34A98B9B9FC0}" type="parTrans" cxnId="{D238B449-39C0-40AA-8246-D62B8FB4DBEF}">
      <dgm:prSet/>
      <dgm:spPr/>
      <dgm:t>
        <a:bodyPr/>
        <a:lstStyle/>
        <a:p>
          <a:endParaRPr lang="pt-BR"/>
        </a:p>
      </dgm:t>
    </dgm:pt>
    <dgm:pt modelId="{9B9C73EE-C2AA-4A1B-8580-1A6B1DD6C3FF}" type="sibTrans" cxnId="{D238B449-39C0-40AA-8246-D62B8FB4DBEF}">
      <dgm:prSet/>
      <dgm:spPr/>
      <dgm:t>
        <a:bodyPr/>
        <a:lstStyle/>
        <a:p>
          <a:endParaRPr lang="pt-BR"/>
        </a:p>
      </dgm:t>
    </dgm:pt>
    <dgm:pt modelId="{4F0DD17B-CD4C-44BC-9461-360DE330B3F8}">
      <dgm:prSet phldrT="[Texto]"/>
      <dgm:spPr/>
      <dgm:t>
        <a:bodyPr/>
        <a:lstStyle/>
        <a:p>
          <a:r>
            <a:rPr lang="pt-BR" dirty="0"/>
            <a:t>ONU</a:t>
          </a:r>
        </a:p>
      </dgm:t>
    </dgm:pt>
    <dgm:pt modelId="{CF2D3E05-C24E-4D19-8B7D-929065B88398}" type="parTrans" cxnId="{26053A80-ED30-4C55-A32C-7B002EBD8EB8}">
      <dgm:prSet/>
      <dgm:spPr/>
      <dgm:t>
        <a:bodyPr/>
        <a:lstStyle/>
        <a:p>
          <a:endParaRPr lang="pt-BR"/>
        </a:p>
      </dgm:t>
    </dgm:pt>
    <dgm:pt modelId="{36344975-1717-4806-B05F-4A4DA5E88669}" type="sibTrans" cxnId="{26053A80-ED30-4C55-A32C-7B002EBD8EB8}">
      <dgm:prSet/>
      <dgm:spPr/>
      <dgm:t>
        <a:bodyPr/>
        <a:lstStyle/>
        <a:p>
          <a:endParaRPr lang="pt-BR"/>
        </a:p>
      </dgm:t>
    </dgm:pt>
    <dgm:pt modelId="{E703D272-E870-44A1-96F7-226DBC552EDF}">
      <dgm:prSet/>
      <dgm:spPr/>
      <dgm:t>
        <a:bodyPr/>
        <a:lstStyle/>
        <a:p>
          <a:r>
            <a:rPr lang="pt-BR" dirty="0"/>
            <a:t>Outros</a:t>
          </a:r>
        </a:p>
      </dgm:t>
    </dgm:pt>
    <dgm:pt modelId="{101975E1-5451-4E69-AB90-6DCB7C904A14}" type="parTrans" cxnId="{A1561FAD-C655-407F-B426-86A2CE2A7624}">
      <dgm:prSet/>
      <dgm:spPr/>
      <dgm:t>
        <a:bodyPr/>
        <a:lstStyle/>
        <a:p>
          <a:endParaRPr lang="pt-BR"/>
        </a:p>
      </dgm:t>
    </dgm:pt>
    <dgm:pt modelId="{A1C60AB6-91CC-4A76-AAC8-1846DACE041D}" type="sibTrans" cxnId="{A1561FAD-C655-407F-B426-86A2CE2A7624}">
      <dgm:prSet/>
      <dgm:spPr/>
      <dgm:t>
        <a:bodyPr/>
        <a:lstStyle/>
        <a:p>
          <a:endParaRPr lang="pt-BR"/>
        </a:p>
      </dgm:t>
    </dgm:pt>
    <dgm:pt modelId="{24D76C55-5A80-4EBD-86D4-55A3CD3DEEC1}" type="pres">
      <dgm:prSet presAssocID="{B796917C-B9D7-4474-8EEC-4DB96C8D71D1}" presName="compositeShape" presStyleCnt="0">
        <dgm:presLayoutVars>
          <dgm:chMax val="7"/>
          <dgm:dir/>
          <dgm:resizeHandles val="exact"/>
        </dgm:presLayoutVars>
      </dgm:prSet>
      <dgm:spPr/>
    </dgm:pt>
    <dgm:pt modelId="{8EAAD75F-C494-4531-8D7B-20B8CF319E97}" type="pres">
      <dgm:prSet presAssocID="{B796917C-B9D7-4474-8EEC-4DB96C8D71D1}" presName="wedge1" presStyleLbl="node1" presStyleIdx="0" presStyleCnt="4"/>
      <dgm:spPr/>
      <dgm:t>
        <a:bodyPr/>
        <a:lstStyle/>
        <a:p>
          <a:endParaRPr lang="es-MX"/>
        </a:p>
      </dgm:t>
    </dgm:pt>
    <dgm:pt modelId="{3D523260-7A7D-4180-8B6C-B210174DFBF3}" type="pres">
      <dgm:prSet presAssocID="{B796917C-B9D7-4474-8EEC-4DB96C8D71D1}" presName="dummy1a" presStyleCnt="0"/>
      <dgm:spPr/>
    </dgm:pt>
    <dgm:pt modelId="{5DF44D58-F365-4007-BC98-F14584D4B192}" type="pres">
      <dgm:prSet presAssocID="{B796917C-B9D7-4474-8EEC-4DB96C8D71D1}" presName="dummy1b" presStyleCnt="0"/>
      <dgm:spPr/>
    </dgm:pt>
    <dgm:pt modelId="{63F94C32-C9F5-4CA2-97FE-843B560C90D3}" type="pres">
      <dgm:prSet presAssocID="{B796917C-B9D7-4474-8EEC-4DB96C8D71D1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762105-7E34-406D-9D09-BA9D758C9A65}" type="pres">
      <dgm:prSet presAssocID="{B796917C-B9D7-4474-8EEC-4DB96C8D71D1}" presName="wedge2" presStyleLbl="node1" presStyleIdx="1" presStyleCnt="4"/>
      <dgm:spPr/>
      <dgm:t>
        <a:bodyPr/>
        <a:lstStyle/>
        <a:p>
          <a:endParaRPr lang="es-MX"/>
        </a:p>
      </dgm:t>
    </dgm:pt>
    <dgm:pt modelId="{1E5AA6BC-5167-415C-BD6A-D530363E2335}" type="pres">
      <dgm:prSet presAssocID="{B796917C-B9D7-4474-8EEC-4DB96C8D71D1}" presName="dummy2a" presStyleCnt="0"/>
      <dgm:spPr/>
    </dgm:pt>
    <dgm:pt modelId="{3C234814-52D8-4BA6-AEF1-01AB2A778347}" type="pres">
      <dgm:prSet presAssocID="{B796917C-B9D7-4474-8EEC-4DB96C8D71D1}" presName="dummy2b" presStyleCnt="0"/>
      <dgm:spPr/>
    </dgm:pt>
    <dgm:pt modelId="{24E8DCD5-3337-4140-8E74-1AC0C6B3D69C}" type="pres">
      <dgm:prSet presAssocID="{B796917C-B9D7-4474-8EEC-4DB96C8D71D1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6B0FDF-A882-4E21-9FA8-435D184B1C52}" type="pres">
      <dgm:prSet presAssocID="{B796917C-B9D7-4474-8EEC-4DB96C8D71D1}" presName="wedge3" presStyleLbl="node1" presStyleIdx="2" presStyleCnt="4"/>
      <dgm:spPr/>
      <dgm:t>
        <a:bodyPr/>
        <a:lstStyle/>
        <a:p>
          <a:endParaRPr lang="es-MX"/>
        </a:p>
      </dgm:t>
    </dgm:pt>
    <dgm:pt modelId="{8B03E5C9-F40D-4864-85EE-214993FA00B9}" type="pres">
      <dgm:prSet presAssocID="{B796917C-B9D7-4474-8EEC-4DB96C8D71D1}" presName="dummy3a" presStyleCnt="0"/>
      <dgm:spPr/>
    </dgm:pt>
    <dgm:pt modelId="{CA89F0CD-4A5D-4643-AB3E-21EA035332A2}" type="pres">
      <dgm:prSet presAssocID="{B796917C-B9D7-4474-8EEC-4DB96C8D71D1}" presName="dummy3b" presStyleCnt="0"/>
      <dgm:spPr/>
    </dgm:pt>
    <dgm:pt modelId="{43790C6B-0EE8-485A-80B8-63D1EB5D8A65}" type="pres">
      <dgm:prSet presAssocID="{B796917C-B9D7-4474-8EEC-4DB96C8D71D1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46CB56-1EE5-49E9-A41B-DC72E4D4B960}" type="pres">
      <dgm:prSet presAssocID="{B796917C-B9D7-4474-8EEC-4DB96C8D71D1}" presName="wedge4" presStyleLbl="node1" presStyleIdx="3" presStyleCnt="4"/>
      <dgm:spPr/>
      <dgm:t>
        <a:bodyPr/>
        <a:lstStyle/>
        <a:p>
          <a:endParaRPr lang="es-MX"/>
        </a:p>
      </dgm:t>
    </dgm:pt>
    <dgm:pt modelId="{F7B0AB56-C3C0-4D9E-9E92-F2D8A549CD39}" type="pres">
      <dgm:prSet presAssocID="{B796917C-B9D7-4474-8EEC-4DB96C8D71D1}" presName="dummy4a" presStyleCnt="0"/>
      <dgm:spPr/>
    </dgm:pt>
    <dgm:pt modelId="{22E1F883-4222-4AF4-9A94-99DD52CC276D}" type="pres">
      <dgm:prSet presAssocID="{B796917C-B9D7-4474-8EEC-4DB96C8D71D1}" presName="dummy4b" presStyleCnt="0"/>
      <dgm:spPr/>
    </dgm:pt>
    <dgm:pt modelId="{6F783106-083C-4280-AD21-F95D90729905}" type="pres">
      <dgm:prSet presAssocID="{B796917C-B9D7-4474-8EEC-4DB96C8D71D1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8D1B8A-E584-449A-9803-B2C85CF4A8C8}" type="pres">
      <dgm:prSet presAssocID="{72577B60-C0DE-4E02-AB70-4810E9168E3E}" presName="arrowWedge1" presStyleLbl="fgSibTrans2D1" presStyleIdx="0" presStyleCnt="4"/>
      <dgm:spPr/>
    </dgm:pt>
    <dgm:pt modelId="{0DA63CCF-DD28-4660-BB2F-FDAD07B48BAF}" type="pres">
      <dgm:prSet presAssocID="{A1C60AB6-91CC-4A76-AAC8-1846DACE041D}" presName="arrowWedge2" presStyleLbl="fgSibTrans2D1" presStyleIdx="1" presStyleCnt="4"/>
      <dgm:spPr/>
    </dgm:pt>
    <dgm:pt modelId="{EA4F2EF4-8832-447A-89C9-37D6937CF595}" type="pres">
      <dgm:prSet presAssocID="{9B9C73EE-C2AA-4A1B-8580-1A6B1DD6C3FF}" presName="arrowWedge3" presStyleLbl="fgSibTrans2D1" presStyleIdx="2" presStyleCnt="4"/>
      <dgm:spPr/>
    </dgm:pt>
    <dgm:pt modelId="{37BDE557-6274-41FC-ADCB-29BB8CC75F64}" type="pres">
      <dgm:prSet presAssocID="{36344975-1717-4806-B05F-4A4DA5E88669}" presName="arrowWedge4" presStyleLbl="fgSibTrans2D1" presStyleIdx="3" presStyleCnt="4"/>
      <dgm:spPr/>
    </dgm:pt>
  </dgm:ptLst>
  <dgm:cxnLst>
    <dgm:cxn modelId="{D238B449-39C0-40AA-8246-D62B8FB4DBEF}" srcId="{B796917C-B9D7-4474-8EEC-4DB96C8D71D1}" destId="{DBCE3E64-E16C-4591-81DF-AE10145F3753}" srcOrd="2" destOrd="0" parTransId="{E6BA1A32-FB7F-4D03-9B9B-34A98B9B9FC0}" sibTransId="{9B9C73EE-C2AA-4A1B-8580-1A6B1DD6C3FF}"/>
    <dgm:cxn modelId="{37D845A8-ED48-4737-AED6-40F91C27537B}" type="presOf" srcId="{BE4CCA53-11C5-4691-9705-E031768F4175}" destId="{8EAAD75F-C494-4531-8D7B-20B8CF319E97}" srcOrd="0" destOrd="0" presId="urn:microsoft.com/office/officeart/2005/8/layout/cycle8"/>
    <dgm:cxn modelId="{26053A80-ED30-4C55-A32C-7B002EBD8EB8}" srcId="{B796917C-B9D7-4474-8EEC-4DB96C8D71D1}" destId="{4F0DD17B-CD4C-44BC-9461-360DE330B3F8}" srcOrd="3" destOrd="0" parTransId="{CF2D3E05-C24E-4D19-8B7D-929065B88398}" sibTransId="{36344975-1717-4806-B05F-4A4DA5E88669}"/>
    <dgm:cxn modelId="{C347B2E7-4F7D-40EC-A82A-E444897D5973}" type="presOf" srcId="{E703D272-E870-44A1-96F7-226DBC552EDF}" destId="{99762105-7E34-406D-9D09-BA9D758C9A65}" srcOrd="0" destOrd="0" presId="urn:microsoft.com/office/officeart/2005/8/layout/cycle8"/>
    <dgm:cxn modelId="{A1561FAD-C655-407F-B426-86A2CE2A7624}" srcId="{B796917C-B9D7-4474-8EEC-4DB96C8D71D1}" destId="{E703D272-E870-44A1-96F7-226DBC552EDF}" srcOrd="1" destOrd="0" parTransId="{101975E1-5451-4E69-AB90-6DCB7C904A14}" sibTransId="{A1C60AB6-91CC-4A76-AAC8-1846DACE041D}"/>
    <dgm:cxn modelId="{0BC3CBF5-FBD1-4583-9679-0F78EF934BD1}" srcId="{B796917C-B9D7-4474-8EEC-4DB96C8D71D1}" destId="{BE4CCA53-11C5-4691-9705-E031768F4175}" srcOrd="0" destOrd="0" parTransId="{8C474C98-3923-4418-AD3B-B52C44D5A293}" sibTransId="{72577B60-C0DE-4E02-AB70-4810E9168E3E}"/>
    <dgm:cxn modelId="{6EE2481D-AFC7-4FA9-A065-0CAA1DC2BD78}" type="presOf" srcId="{E703D272-E870-44A1-96F7-226DBC552EDF}" destId="{24E8DCD5-3337-4140-8E74-1AC0C6B3D69C}" srcOrd="1" destOrd="0" presId="urn:microsoft.com/office/officeart/2005/8/layout/cycle8"/>
    <dgm:cxn modelId="{214CA8AC-92FB-494A-93B5-913056037376}" type="presOf" srcId="{DBCE3E64-E16C-4591-81DF-AE10145F3753}" destId="{43790C6B-0EE8-485A-80B8-63D1EB5D8A65}" srcOrd="1" destOrd="0" presId="urn:microsoft.com/office/officeart/2005/8/layout/cycle8"/>
    <dgm:cxn modelId="{7B2D09BC-686E-47A7-9440-F5833363DE88}" type="presOf" srcId="{DBCE3E64-E16C-4591-81DF-AE10145F3753}" destId="{5F6B0FDF-A882-4E21-9FA8-435D184B1C52}" srcOrd="0" destOrd="0" presId="urn:microsoft.com/office/officeart/2005/8/layout/cycle8"/>
    <dgm:cxn modelId="{4165F8B9-FF31-437A-BB9A-9086625C17FB}" type="presOf" srcId="{4F0DD17B-CD4C-44BC-9461-360DE330B3F8}" destId="{5946CB56-1EE5-49E9-A41B-DC72E4D4B960}" srcOrd="0" destOrd="0" presId="urn:microsoft.com/office/officeart/2005/8/layout/cycle8"/>
    <dgm:cxn modelId="{41D9BC5E-BA4B-4CC1-AF16-F57B2BDA5719}" type="presOf" srcId="{BE4CCA53-11C5-4691-9705-E031768F4175}" destId="{63F94C32-C9F5-4CA2-97FE-843B560C90D3}" srcOrd="1" destOrd="0" presId="urn:microsoft.com/office/officeart/2005/8/layout/cycle8"/>
    <dgm:cxn modelId="{932730BE-8DCF-4133-B8F0-CB966F6AB891}" type="presOf" srcId="{4F0DD17B-CD4C-44BC-9461-360DE330B3F8}" destId="{6F783106-083C-4280-AD21-F95D90729905}" srcOrd="1" destOrd="0" presId="urn:microsoft.com/office/officeart/2005/8/layout/cycle8"/>
    <dgm:cxn modelId="{115F09DD-05DF-4463-9977-7DCB99B73372}" type="presOf" srcId="{B796917C-B9D7-4474-8EEC-4DB96C8D71D1}" destId="{24D76C55-5A80-4EBD-86D4-55A3CD3DEEC1}" srcOrd="0" destOrd="0" presId="urn:microsoft.com/office/officeart/2005/8/layout/cycle8"/>
    <dgm:cxn modelId="{D5C3FC85-6DE0-4502-872C-117F6200EDD4}" type="presParOf" srcId="{24D76C55-5A80-4EBD-86D4-55A3CD3DEEC1}" destId="{8EAAD75F-C494-4531-8D7B-20B8CF319E97}" srcOrd="0" destOrd="0" presId="urn:microsoft.com/office/officeart/2005/8/layout/cycle8"/>
    <dgm:cxn modelId="{6C201FF6-A225-4DE9-AFA3-D84077A0912D}" type="presParOf" srcId="{24D76C55-5A80-4EBD-86D4-55A3CD3DEEC1}" destId="{3D523260-7A7D-4180-8B6C-B210174DFBF3}" srcOrd="1" destOrd="0" presId="urn:microsoft.com/office/officeart/2005/8/layout/cycle8"/>
    <dgm:cxn modelId="{076030A8-53BD-4B9D-B2E2-0D1A1F14F26A}" type="presParOf" srcId="{24D76C55-5A80-4EBD-86D4-55A3CD3DEEC1}" destId="{5DF44D58-F365-4007-BC98-F14584D4B192}" srcOrd="2" destOrd="0" presId="urn:microsoft.com/office/officeart/2005/8/layout/cycle8"/>
    <dgm:cxn modelId="{D8D83721-86FB-4C1F-A269-9517FD36CF7A}" type="presParOf" srcId="{24D76C55-5A80-4EBD-86D4-55A3CD3DEEC1}" destId="{63F94C32-C9F5-4CA2-97FE-843B560C90D3}" srcOrd="3" destOrd="0" presId="urn:microsoft.com/office/officeart/2005/8/layout/cycle8"/>
    <dgm:cxn modelId="{423CEE01-29DA-4FD3-9EEB-FCF4BCAAAD84}" type="presParOf" srcId="{24D76C55-5A80-4EBD-86D4-55A3CD3DEEC1}" destId="{99762105-7E34-406D-9D09-BA9D758C9A65}" srcOrd="4" destOrd="0" presId="urn:microsoft.com/office/officeart/2005/8/layout/cycle8"/>
    <dgm:cxn modelId="{6A410717-72FB-40FB-8D73-A4ADE3A2B408}" type="presParOf" srcId="{24D76C55-5A80-4EBD-86D4-55A3CD3DEEC1}" destId="{1E5AA6BC-5167-415C-BD6A-D530363E2335}" srcOrd="5" destOrd="0" presId="urn:microsoft.com/office/officeart/2005/8/layout/cycle8"/>
    <dgm:cxn modelId="{BAD6FAAB-F096-4F11-8BFF-6F6E54516598}" type="presParOf" srcId="{24D76C55-5A80-4EBD-86D4-55A3CD3DEEC1}" destId="{3C234814-52D8-4BA6-AEF1-01AB2A778347}" srcOrd="6" destOrd="0" presId="urn:microsoft.com/office/officeart/2005/8/layout/cycle8"/>
    <dgm:cxn modelId="{9E94B70A-20DE-4213-8882-E33FE463CC6F}" type="presParOf" srcId="{24D76C55-5A80-4EBD-86D4-55A3CD3DEEC1}" destId="{24E8DCD5-3337-4140-8E74-1AC0C6B3D69C}" srcOrd="7" destOrd="0" presId="urn:microsoft.com/office/officeart/2005/8/layout/cycle8"/>
    <dgm:cxn modelId="{8E25578B-0AE8-4987-94F9-9DD02A51AFCE}" type="presParOf" srcId="{24D76C55-5A80-4EBD-86D4-55A3CD3DEEC1}" destId="{5F6B0FDF-A882-4E21-9FA8-435D184B1C52}" srcOrd="8" destOrd="0" presId="urn:microsoft.com/office/officeart/2005/8/layout/cycle8"/>
    <dgm:cxn modelId="{E92C4619-1D8D-4788-9837-FDD8D0F269C8}" type="presParOf" srcId="{24D76C55-5A80-4EBD-86D4-55A3CD3DEEC1}" destId="{8B03E5C9-F40D-4864-85EE-214993FA00B9}" srcOrd="9" destOrd="0" presId="urn:microsoft.com/office/officeart/2005/8/layout/cycle8"/>
    <dgm:cxn modelId="{7D94F5E4-9C02-4308-A6E0-CB296E89FF39}" type="presParOf" srcId="{24D76C55-5A80-4EBD-86D4-55A3CD3DEEC1}" destId="{CA89F0CD-4A5D-4643-AB3E-21EA035332A2}" srcOrd="10" destOrd="0" presId="urn:microsoft.com/office/officeart/2005/8/layout/cycle8"/>
    <dgm:cxn modelId="{0D60DD88-0434-429E-B2C9-CD088D7A14EC}" type="presParOf" srcId="{24D76C55-5A80-4EBD-86D4-55A3CD3DEEC1}" destId="{43790C6B-0EE8-485A-80B8-63D1EB5D8A65}" srcOrd="11" destOrd="0" presId="urn:microsoft.com/office/officeart/2005/8/layout/cycle8"/>
    <dgm:cxn modelId="{E8E9CBBB-CEAD-4BF6-A8F9-1A7EE673EBAC}" type="presParOf" srcId="{24D76C55-5A80-4EBD-86D4-55A3CD3DEEC1}" destId="{5946CB56-1EE5-49E9-A41B-DC72E4D4B960}" srcOrd="12" destOrd="0" presId="urn:microsoft.com/office/officeart/2005/8/layout/cycle8"/>
    <dgm:cxn modelId="{6BA3E2F8-600E-4E5D-A333-9F24A98978F2}" type="presParOf" srcId="{24D76C55-5A80-4EBD-86D4-55A3CD3DEEC1}" destId="{F7B0AB56-C3C0-4D9E-9E92-F2D8A549CD39}" srcOrd="13" destOrd="0" presId="urn:microsoft.com/office/officeart/2005/8/layout/cycle8"/>
    <dgm:cxn modelId="{1DB3B53D-2F38-4BBA-8DCD-9DC7777BD689}" type="presParOf" srcId="{24D76C55-5A80-4EBD-86D4-55A3CD3DEEC1}" destId="{22E1F883-4222-4AF4-9A94-99DD52CC276D}" srcOrd="14" destOrd="0" presId="urn:microsoft.com/office/officeart/2005/8/layout/cycle8"/>
    <dgm:cxn modelId="{A239650C-74C6-4CDF-B07E-CF8931578343}" type="presParOf" srcId="{24D76C55-5A80-4EBD-86D4-55A3CD3DEEC1}" destId="{6F783106-083C-4280-AD21-F95D90729905}" srcOrd="15" destOrd="0" presId="urn:microsoft.com/office/officeart/2005/8/layout/cycle8"/>
    <dgm:cxn modelId="{FB453912-76A6-4DE4-88A2-4A3308ED04BB}" type="presParOf" srcId="{24D76C55-5A80-4EBD-86D4-55A3CD3DEEC1}" destId="{608D1B8A-E584-449A-9803-B2C85CF4A8C8}" srcOrd="16" destOrd="0" presId="urn:microsoft.com/office/officeart/2005/8/layout/cycle8"/>
    <dgm:cxn modelId="{D4B8E2F3-A9AF-4657-8054-F5A1BE0A1A35}" type="presParOf" srcId="{24D76C55-5A80-4EBD-86D4-55A3CD3DEEC1}" destId="{0DA63CCF-DD28-4660-BB2F-FDAD07B48BAF}" srcOrd="17" destOrd="0" presId="urn:microsoft.com/office/officeart/2005/8/layout/cycle8"/>
    <dgm:cxn modelId="{6423C072-3836-4896-9B42-A9E265EF3D64}" type="presParOf" srcId="{24D76C55-5A80-4EBD-86D4-55A3CD3DEEC1}" destId="{EA4F2EF4-8832-447A-89C9-37D6937CF595}" srcOrd="18" destOrd="0" presId="urn:microsoft.com/office/officeart/2005/8/layout/cycle8"/>
    <dgm:cxn modelId="{D7394AA4-DEDA-4CDC-87F1-B445A0C7928E}" type="presParOf" srcId="{24D76C55-5A80-4EBD-86D4-55A3CD3DEEC1}" destId="{37BDE557-6274-41FC-ADCB-29BB8CC75F64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1094E8-9580-456C-B838-57C7F3BE0B8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5A2662F-5EC6-435E-BDD1-CBAD79BA46B7}">
      <dgm:prSet phldrT="[Texto]"/>
      <dgm:spPr/>
      <dgm:t>
        <a:bodyPr/>
        <a:lstStyle/>
        <a:p>
          <a:r>
            <a:rPr lang="pt-BR" dirty="0"/>
            <a:t>Tratados Multilaterais</a:t>
          </a:r>
        </a:p>
      </dgm:t>
    </dgm:pt>
    <dgm:pt modelId="{11CAEA57-333D-448B-9A48-63357242299D}" type="parTrans" cxnId="{765CD6F4-D63E-4383-9C66-E15BEB29ECF5}">
      <dgm:prSet/>
      <dgm:spPr/>
      <dgm:t>
        <a:bodyPr/>
        <a:lstStyle/>
        <a:p>
          <a:endParaRPr lang="pt-BR"/>
        </a:p>
      </dgm:t>
    </dgm:pt>
    <dgm:pt modelId="{442B318A-F31D-4211-915E-B01B07C63B43}" type="sibTrans" cxnId="{765CD6F4-D63E-4383-9C66-E15BEB29ECF5}">
      <dgm:prSet/>
      <dgm:spPr/>
      <dgm:t>
        <a:bodyPr/>
        <a:lstStyle/>
        <a:p>
          <a:endParaRPr lang="pt-BR"/>
        </a:p>
      </dgm:t>
    </dgm:pt>
    <dgm:pt modelId="{09CD7923-F35B-4390-BBCD-3C13D8728DED}">
      <dgm:prSet phldrT="[Texto]"/>
      <dgm:spPr/>
      <dgm:t>
        <a:bodyPr/>
        <a:lstStyle/>
        <a:p>
          <a:r>
            <a:rPr lang="pt-BR" dirty="0"/>
            <a:t>Acordos bilaterais</a:t>
          </a:r>
        </a:p>
      </dgm:t>
    </dgm:pt>
    <dgm:pt modelId="{A55ED8C0-CA2C-40C4-8474-FD25983E8064}" type="parTrans" cxnId="{573411E9-14BB-4130-9E8D-23112582CEA2}">
      <dgm:prSet/>
      <dgm:spPr/>
      <dgm:t>
        <a:bodyPr/>
        <a:lstStyle/>
        <a:p>
          <a:endParaRPr lang="pt-BR"/>
        </a:p>
      </dgm:t>
    </dgm:pt>
    <dgm:pt modelId="{68ADF766-3FE6-46E3-870E-200A7019B80E}" type="sibTrans" cxnId="{573411E9-14BB-4130-9E8D-23112582CEA2}">
      <dgm:prSet/>
      <dgm:spPr/>
      <dgm:t>
        <a:bodyPr/>
        <a:lstStyle/>
        <a:p>
          <a:endParaRPr lang="pt-BR"/>
        </a:p>
      </dgm:t>
    </dgm:pt>
    <dgm:pt modelId="{83A5C33F-B82A-4C84-B9D7-6EE8B05B5C08}">
      <dgm:prSet phldrT="[Texto]"/>
      <dgm:spPr/>
      <dgm:t>
        <a:bodyPr/>
        <a:lstStyle/>
        <a:p>
          <a:r>
            <a:rPr lang="pt-BR" dirty="0"/>
            <a:t>Promessas de reciprocidade</a:t>
          </a:r>
        </a:p>
      </dgm:t>
    </dgm:pt>
    <dgm:pt modelId="{C026C946-80E4-4667-8B44-FB2D531E3DFC}" type="parTrans" cxnId="{ACC4DB5B-5707-4E45-9355-61150375BBC5}">
      <dgm:prSet/>
      <dgm:spPr/>
      <dgm:t>
        <a:bodyPr/>
        <a:lstStyle/>
        <a:p>
          <a:endParaRPr lang="pt-BR"/>
        </a:p>
      </dgm:t>
    </dgm:pt>
    <dgm:pt modelId="{57437FEC-12AB-48C4-9A69-0082AAF14E89}" type="sibTrans" cxnId="{ACC4DB5B-5707-4E45-9355-61150375BBC5}">
      <dgm:prSet/>
      <dgm:spPr/>
      <dgm:t>
        <a:bodyPr/>
        <a:lstStyle/>
        <a:p>
          <a:endParaRPr lang="pt-BR"/>
        </a:p>
      </dgm:t>
    </dgm:pt>
    <dgm:pt modelId="{B5017116-EA83-47CA-9D42-EDAF80DD9D4F}">
      <dgm:prSet phldrT="[Texto]"/>
      <dgm:spPr/>
      <dgm:t>
        <a:bodyPr/>
        <a:lstStyle/>
        <a:p>
          <a:r>
            <a:rPr lang="pt-BR" dirty="0"/>
            <a:t>Memorandos de Entendimento</a:t>
          </a:r>
        </a:p>
      </dgm:t>
    </dgm:pt>
    <dgm:pt modelId="{E0439F22-53C6-4D2A-8E7A-8F72A6595DFD}" type="parTrans" cxnId="{85C25400-5ECA-49DD-A6D0-D9836BD33296}">
      <dgm:prSet/>
      <dgm:spPr/>
      <dgm:t>
        <a:bodyPr/>
        <a:lstStyle/>
        <a:p>
          <a:endParaRPr lang="pt-BR"/>
        </a:p>
      </dgm:t>
    </dgm:pt>
    <dgm:pt modelId="{9063F075-3930-458F-8452-9F271381786F}" type="sibTrans" cxnId="{85C25400-5ECA-49DD-A6D0-D9836BD33296}">
      <dgm:prSet/>
      <dgm:spPr/>
      <dgm:t>
        <a:bodyPr/>
        <a:lstStyle/>
        <a:p>
          <a:endParaRPr lang="pt-BR"/>
        </a:p>
      </dgm:t>
    </dgm:pt>
    <dgm:pt modelId="{1782BA2F-590B-486A-B56D-57B7A9585712}">
      <dgm:prSet phldrT="[Texto]"/>
      <dgm:spPr/>
      <dgm:t>
        <a:bodyPr/>
        <a:lstStyle/>
        <a:p>
          <a:r>
            <a:rPr lang="pt-BR" dirty="0"/>
            <a:t>Resoluções</a:t>
          </a:r>
        </a:p>
      </dgm:t>
    </dgm:pt>
    <dgm:pt modelId="{7A6B0DEA-1FB8-452B-ADA4-6CA3BD1EBBA2}" type="parTrans" cxnId="{9A03E99C-F631-4783-86E0-295C68F4230C}">
      <dgm:prSet/>
      <dgm:spPr/>
      <dgm:t>
        <a:bodyPr/>
        <a:lstStyle/>
        <a:p>
          <a:endParaRPr lang="pt-BR"/>
        </a:p>
      </dgm:t>
    </dgm:pt>
    <dgm:pt modelId="{4B72F961-968B-4251-A4EE-4381FA14CFD9}" type="sibTrans" cxnId="{9A03E99C-F631-4783-86E0-295C68F4230C}">
      <dgm:prSet/>
      <dgm:spPr/>
      <dgm:t>
        <a:bodyPr/>
        <a:lstStyle/>
        <a:p>
          <a:endParaRPr lang="pt-BR"/>
        </a:p>
      </dgm:t>
    </dgm:pt>
    <dgm:pt modelId="{54935C97-A2F1-40F1-9A86-CBA8040A4992}" type="pres">
      <dgm:prSet presAssocID="{D51094E8-9580-456C-B838-57C7F3BE0B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6DA9559-BB27-45D0-B555-B98CED70758E}" type="pres">
      <dgm:prSet presAssocID="{B5A2662F-5EC6-435E-BDD1-CBAD79BA46B7}" presName="node" presStyleLbl="node1" presStyleIdx="0" presStyleCnt="5" custRadScaleRad="96915" custRadScaleInc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E2D00F-6556-4FF3-ACC3-1770B9A6C6B8}" type="pres">
      <dgm:prSet presAssocID="{B5A2662F-5EC6-435E-BDD1-CBAD79BA46B7}" presName="spNode" presStyleCnt="0"/>
      <dgm:spPr/>
    </dgm:pt>
    <dgm:pt modelId="{B6A41C73-9B53-458A-A79C-A3166BA72894}" type="pres">
      <dgm:prSet presAssocID="{442B318A-F31D-4211-915E-B01B07C63B43}" presName="sibTrans" presStyleLbl="sibTrans1D1" presStyleIdx="0" presStyleCnt="5"/>
      <dgm:spPr/>
      <dgm:t>
        <a:bodyPr/>
        <a:lstStyle/>
        <a:p>
          <a:endParaRPr lang="es-MX"/>
        </a:p>
      </dgm:t>
    </dgm:pt>
    <dgm:pt modelId="{8479A545-6940-4871-9390-9FBA8FBEBE4D}" type="pres">
      <dgm:prSet presAssocID="{09CD7923-F35B-4390-BBCD-3C13D8728DE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794EDC-9CB4-452F-97FE-1BBC82E83A7D}" type="pres">
      <dgm:prSet presAssocID="{09CD7923-F35B-4390-BBCD-3C13D8728DED}" presName="spNode" presStyleCnt="0"/>
      <dgm:spPr/>
    </dgm:pt>
    <dgm:pt modelId="{7BB30E08-5053-4BAA-9BA7-892F93B991BD}" type="pres">
      <dgm:prSet presAssocID="{68ADF766-3FE6-46E3-870E-200A7019B80E}" presName="sibTrans" presStyleLbl="sibTrans1D1" presStyleIdx="1" presStyleCnt="5"/>
      <dgm:spPr/>
      <dgm:t>
        <a:bodyPr/>
        <a:lstStyle/>
        <a:p>
          <a:endParaRPr lang="es-MX"/>
        </a:p>
      </dgm:t>
    </dgm:pt>
    <dgm:pt modelId="{E25F16AF-6806-435A-87C7-B4C38E69B1A0}" type="pres">
      <dgm:prSet presAssocID="{83A5C33F-B82A-4C84-B9D7-6EE8B05B5C0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49586D-1D43-47B8-9B91-68A5ACB95427}" type="pres">
      <dgm:prSet presAssocID="{83A5C33F-B82A-4C84-B9D7-6EE8B05B5C08}" presName="spNode" presStyleCnt="0"/>
      <dgm:spPr/>
    </dgm:pt>
    <dgm:pt modelId="{8CDBDD76-D47C-414B-A2AF-A29C07B6C90E}" type="pres">
      <dgm:prSet presAssocID="{57437FEC-12AB-48C4-9A69-0082AAF14E89}" presName="sibTrans" presStyleLbl="sibTrans1D1" presStyleIdx="2" presStyleCnt="5"/>
      <dgm:spPr/>
      <dgm:t>
        <a:bodyPr/>
        <a:lstStyle/>
        <a:p>
          <a:endParaRPr lang="es-MX"/>
        </a:p>
      </dgm:t>
    </dgm:pt>
    <dgm:pt modelId="{FAC8D5BE-5C81-43BE-B497-F5F93CD24A2B}" type="pres">
      <dgm:prSet presAssocID="{B5017116-EA83-47CA-9D42-EDAF80DD9D4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C7126A-E97B-47F8-ACE4-072B1BA320BA}" type="pres">
      <dgm:prSet presAssocID="{B5017116-EA83-47CA-9D42-EDAF80DD9D4F}" presName="spNode" presStyleCnt="0"/>
      <dgm:spPr/>
    </dgm:pt>
    <dgm:pt modelId="{D4300D52-0220-4158-B20A-CE6C8B1958F4}" type="pres">
      <dgm:prSet presAssocID="{9063F075-3930-458F-8452-9F271381786F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684BF62-8CFF-4E6C-8570-9061EE1F474B}" type="pres">
      <dgm:prSet presAssocID="{1782BA2F-590B-486A-B56D-57B7A958571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0CE1A9-607B-426C-BBD2-798107DB7E34}" type="pres">
      <dgm:prSet presAssocID="{1782BA2F-590B-486A-B56D-57B7A9585712}" presName="spNode" presStyleCnt="0"/>
      <dgm:spPr/>
    </dgm:pt>
    <dgm:pt modelId="{7BA58BAE-1CEE-46C7-924E-8877473286DC}" type="pres">
      <dgm:prSet presAssocID="{4B72F961-968B-4251-A4EE-4381FA14CFD9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2555BF1B-AD5E-4A4F-B0F4-D527753D2137}" type="presOf" srcId="{4B72F961-968B-4251-A4EE-4381FA14CFD9}" destId="{7BA58BAE-1CEE-46C7-924E-8877473286DC}" srcOrd="0" destOrd="0" presId="urn:microsoft.com/office/officeart/2005/8/layout/cycle5"/>
    <dgm:cxn modelId="{9A03E99C-F631-4783-86E0-295C68F4230C}" srcId="{D51094E8-9580-456C-B838-57C7F3BE0B84}" destId="{1782BA2F-590B-486A-B56D-57B7A9585712}" srcOrd="4" destOrd="0" parTransId="{7A6B0DEA-1FB8-452B-ADA4-6CA3BD1EBBA2}" sibTransId="{4B72F961-968B-4251-A4EE-4381FA14CFD9}"/>
    <dgm:cxn modelId="{94505EDA-4AF3-460A-8C5B-850F4C31A22D}" type="presOf" srcId="{D51094E8-9580-456C-B838-57C7F3BE0B84}" destId="{54935C97-A2F1-40F1-9A86-CBA8040A4992}" srcOrd="0" destOrd="0" presId="urn:microsoft.com/office/officeart/2005/8/layout/cycle5"/>
    <dgm:cxn modelId="{2436EBFF-F634-4425-8666-93EE9074456C}" type="presOf" srcId="{B5017116-EA83-47CA-9D42-EDAF80DD9D4F}" destId="{FAC8D5BE-5C81-43BE-B497-F5F93CD24A2B}" srcOrd="0" destOrd="0" presId="urn:microsoft.com/office/officeart/2005/8/layout/cycle5"/>
    <dgm:cxn modelId="{B52C6E6D-4A96-44B6-8BFC-4EFA202EEEE1}" type="presOf" srcId="{B5A2662F-5EC6-435E-BDD1-CBAD79BA46B7}" destId="{26DA9559-BB27-45D0-B555-B98CED70758E}" srcOrd="0" destOrd="0" presId="urn:microsoft.com/office/officeart/2005/8/layout/cycle5"/>
    <dgm:cxn modelId="{0A662388-30D8-4B6C-AE4E-917D65223FAE}" type="presOf" srcId="{68ADF766-3FE6-46E3-870E-200A7019B80E}" destId="{7BB30E08-5053-4BAA-9BA7-892F93B991BD}" srcOrd="0" destOrd="0" presId="urn:microsoft.com/office/officeart/2005/8/layout/cycle5"/>
    <dgm:cxn modelId="{85C25400-5ECA-49DD-A6D0-D9836BD33296}" srcId="{D51094E8-9580-456C-B838-57C7F3BE0B84}" destId="{B5017116-EA83-47CA-9D42-EDAF80DD9D4F}" srcOrd="3" destOrd="0" parTransId="{E0439F22-53C6-4D2A-8E7A-8F72A6595DFD}" sibTransId="{9063F075-3930-458F-8452-9F271381786F}"/>
    <dgm:cxn modelId="{F9997077-9AC3-4BFF-B9C3-01DC99E2435D}" type="presOf" srcId="{1782BA2F-590B-486A-B56D-57B7A9585712}" destId="{2684BF62-8CFF-4E6C-8570-9061EE1F474B}" srcOrd="0" destOrd="0" presId="urn:microsoft.com/office/officeart/2005/8/layout/cycle5"/>
    <dgm:cxn modelId="{765CD6F4-D63E-4383-9C66-E15BEB29ECF5}" srcId="{D51094E8-9580-456C-B838-57C7F3BE0B84}" destId="{B5A2662F-5EC6-435E-BDD1-CBAD79BA46B7}" srcOrd="0" destOrd="0" parTransId="{11CAEA57-333D-448B-9A48-63357242299D}" sibTransId="{442B318A-F31D-4211-915E-B01B07C63B43}"/>
    <dgm:cxn modelId="{573411E9-14BB-4130-9E8D-23112582CEA2}" srcId="{D51094E8-9580-456C-B838-57C7F3BE0B84}" destId="{09CD7923-F35B-4390-BBCD-3C13D8728DED}" srcOrd="1" destOrd="0" parTransId="{A55ED8C0-CA2C-40C4-8474-FD25983E8064}" sibTransId="{68ADF766-3FE6-46E3-870E-200A7019B80E}"/>
    <dgm:cxn modelId="{ACC4DB5B-5707-4E45-9355-61150375BBC5}" srcId="{D51094E8-9580-456C-B838-57C7F3BE0B84}" destId="{83A5C33F-B82A-4C84-B9D7-6EE8B05B5C08}" srcOrd="2" destOrd="0" parTransId="{C026C946-80E4-4667-8B44-FB2D531E3DFC}" sibTransId="{57437FEC-12AB-48C4-9A69-0082AAF14E89}"/>
    <dgm:cxn modelId="{58D40584-8099-49BD-AF3B-15DBDE7E86EF}" type="presOf" srcId="{57437FEC-12AB-48C4-9A69-0082AAF14E89}" destId="{8CDBDD76-D47C-414B-A2AF-A29C07B6C90E}" srcOrd="0" destOrd="0" presId="urn:microsoft.com/office/officeart/2005/8/layout/cycle5"/>
    <dgm:cxn modelId="{4B5A157A-FCFD-4785-9288-8E8E03ED7174}" type="presOf" srcId="{442B318A-F31D-4211-915E-B01B07C63B43}" destId="{B6A41C73-9B53-458A-A79C-A3166BA72894}" srcOrd="0" destOrd="0" presId="urn:microsoft.com/office/officeart/2005/8/layout/cycle5"/>
    <dgm:cxn modelId="{8EC8B515-46A4-4261-BFB1-4524E8D89B64}" type="presOf" srcId="{83A5C33F-B82A-4C84-B9D7-6EE8B05B5C08}" destId="{E25F16AF-6806-435A-87C7-B4C38E69B1A0}" srcOrd="0" destOrd="0" presId="urn:microsoft.com/office/officeart/2005/8/layout/cycle5"/>
    <dgm:cxn modelId="{E9A2C02A-7AF6-4F8E-B02E-0C45FEE592F6}" type="presOf" srcId="{9063F075-3930-458F-8452-9F271381786F}" destId="{D4300D52-0220-4158-B20A-CE6C8B1958F4}" srcOrd="0" destOrd="0" presId="urn:microsoft.com/office/officeart/2005/8/layout/cycle5"/>
    <dgm:cxn modelId="{79819384-7890-466B-9389-D978F644380C}" type="presOf" srcId="{09CD7923-F35B-4390-BBCD-3C13D8728DED}" destId="{8479A545-6940-4871-9390-9FBA8FBEBE4D}" srcOrd="0" destOrd="0" presId="urn:microsoft.com/office/officeart/2005/8/layout/cycle5"/>
    <dgm:cxn modelId="{22A2C343-D1CC-4251-9418-E98F6BF2E201}" type="presParOf" srcId="{54935C97-A2F1-40F1-9A86-CBA8040A4992}" destId="{26DA9559-BB27-45D0-B555-B98CED70758E}" srcOrd="0" destOrd="0" presId="urn:microsoft.com/office/officeart/2005/8/layout/cycle5"/>
    <dgm:cxn modelId="{8FF79809-801E-4970-B99D-813C6EF48329}" type="presParOf" srcId="{54935C97-A2F1-40F1-9A86-CBA8040A4992}" destId="{DAE2D00F-6556-4FF3-ACC3-1770B9A6C6B8}" srcOrd="1" destOrd="0" presId="urn:microsoft.com/office/officeart/2005/8/layout/cycle5"/>
    <dgm:cxn modelId="{D1DE1379-ACA7-4DA4-B194-65FBE9F8092E}" type="presParOf" srcId="{54935C97-A2F1-40F1-9A86-CBA8040A4992}" destId="{B6A41C73-9B53-458A-A79C-A3166BA72894}" srcOrd="2" destOrd="0" presId="urn:microsoft.com/office/officeart/2005/8/layout/cycle5"/>
    <dgm:cxn modelId="{3A7D4F5A-20CC-4CA3-8FAB-0C0D60918BB7}" type="presParOf" srcId="{54935C97-A2F1-40F1-9A86-CBA8040A4992}" destId="{8479A545-6940-4871-9390-9FBA8FBEBE4D}" srcOrd="3" destOrd="0" presId="urn:microsoft.com/office/officeart/2005/8/layout/cycle5"/>
    <dgm:cxn modelId="{D6CB40BD-CC19-480A-81F1-31800128ABAD}" type="presParOf" srcId="{54935C97-A2F1-40F1-9A86-CBA8040A4992}" destId="{0D794EDC-9CB4-452F-97FE-1BBC82E83A7D}" srcOrd="4" destOrd="0" presId="urn:microsoft.com/office/officeart/2005/8/layout/cycle5"/>
    <dgm:cxn modelId="{F5193C2B-E37E-4F9D-B9A8-09A835ED620D}" type="presParOf" srcId="{54935C97-A2F1-40F1-9A86-CBA8040A4992}" destId="{7BB30E08-5053-4BAA-9BA7-892F93B991BD}" srcOrd="5" destOrd="0" presId="urn:microsoft.com/office/officeart/2005/8/layout/cycle5"/>
    <dgm:cxn modelId="{2B65B3E6-CBE4-46B2-9C55-E536C7945894}" type="presParOf" srcId="{54935C97-A2F1-40F1-9A86-CBA8040A4992}" destId="{E25F16AF-6806-435A-87C7-B4C38E69B1A0}" srcOrd="6" destOrd="0" presId="urn:microsoft.com/office/officeart/2005/8/layout/cycle5"/>
    <dgm:cxn modelId="{38EE7BD0-7905-46D2-9520-EC963F478B4A}" type="presParOf" srcId="{54935C97-A2F1-40F1-9A86-CBA8040A4992}" destId="{EE49586D-1D43-47B8-9B91-68A5ACB95427}" srcOrd="7" destOrd="0" presId="urn:microsoft.com/office/officeart/2005/8/layout/cycle5"/>
    <dgm:cxn modelId="{12E60AAE-F17E-4A2F-A036-4D8C8C549B68}" type="presParOf" srcId="{54935C97-A2F1-40F1-9A86-CBA8040A4992}" destId="{8CDBDD76-D47C-414B-A2AF-A29C07B6C90E}" srcOrd="8" destOrd="0" presId="urn:microsoft.com/office/officeart/2005/8/layout/cycle5"/>
    <dgm:cxn modelId="{D43D38A6-39D3-41E2-8982-6A7A73A4065E}" type="presParOf" srcId="{54935C97-A2F1-40F1-9A86-CBA8040A4992}" destId="{FAC8D5BE-5C81-43BE-B497-F5F93CD24A2B}" srcOrd="9" destOrd="0" presId="urn:microsoft.com/office/officeart/2005/8/layout/cycle5"/>
    <dgm:cxn modelId="{E514D218-AF3B-4CD2-9CBB-08D645D6C1A3}" type="presParOf" srcId="{54935C97-A2F1-40F1-9A86-CBA8040A4992}" destId="{94C7126A-E97B-47F8-ACE4-072B1BA320BA}" srcOrd="10" destOrd="0" presId="urn:microsoft.com/office/officeart/2005/8/layout/cycle5"/>
    <dgm:cxn modelId="{0543E98C-7808-4932-8523-188EF733176B}" type="presParOf" srcId="{54935C97-A2F1-40F1-9A86-CBA8040A4992}" destId="{D4300D52-0220-4158-B20A-CE6C8B1958F4}" srcOrd="11" destOrd="0" presId="urn:microsoft.com/office/officeart/2005/8/layout/cycle5"/>
    <dgm:cxn modelId="{BDEA6663-1E72-4598-A328-98124C91E18C}" type="presParOf" srcId="{54935C97-A2F1-40F1-9A86-CBA8040A4992}" destId="{2684BF62-8CFF-4E6C-8570-9061EE1F474B}" srcOrd="12" destOrd="0" presId="urn:microsoft.com/office/officeart/2005/8/layout/cycle5"/>
    <dgm:cxn modelId="{5F709460-E69A-4CF9-AFC9-B16482597204}" type="presParOf" srcId="{54935C97-A2F1-40F1-9A86-CBA8040A4992}" destId="{BC0CE1A9-607B-426C-BBD2-798107DB7E34}" srcOrd="13" destOrd="0" presId="urn:microsoft.com/office/officeart/2005/8/layout/cycle5"/>
    <dgm:cxn modelId="{4D1D716E-37FD-4000-8A22-9E44BFC605F5}" type="presParOf" srcId="{54935C97-A2F1-40F1-9A86-CBA8040A4992}" destId="{7BA58BAE-1CEE-46C7-924E-8877473286D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D47EA0-A90D-41C8-8D30-DA03CBCA52E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CBAC28F-22AB-479D-BFC0-EDE46FDC5CD4}">
      <dgm:prSet phldrT="[Texto]"/>
      <dgm:spPr/>
      <dgm:t>
        <a:bodyPr/>
        <a:lstStyle/>
        <a:p>
          <a:r>
            <a:rPr lang="pt-BR" dirty="0" err="1"/>
            <a:t>Compliance</a:t>
          </a:r>
          <a:endParaRPr lang="pt-BR" dirty="0"/>
        </a:p>
      </dgm:t>
    </dgm:pt>
    <dgm:pt modelId="{BE981E6B-C0DD-4699-B3D0-C1AB79EE0F98}" type="parTrans" cxnId="{1F6FA34F-F5B4-4FB9-9945-E9B307D661AA}">
      <dgm:prSet/>
      <dgm:spPr/>
      <dgm:t>
        <a:bodyPr/>
        <a:lstStyle/>
        <a:p>
          <a:endParaRPr lang="pt-BR"/>
        </a:p>
      </dgm:t>
    </dgm:pt>
    <dgm:pt modelId="{378F1E3E-BA0E-4B79-98D1-C8F3E8E63C46}" type="sibTrans" cxnId="{1F6FA34F-F5B4-4FB9-9945-E9B307D661AA}">
      <dgm:prSet/>
      <dgm:spPr/>
      <dgm:t>
        <a:bodyPr/>
        <a:lstStyle/>
        <a:p>
          <a:endParaRPr lang="pt-BR"/>
        </a:p>
      </dgm:t>
    </dgm:pt>
    <dgm:pt modelId="{4FE3A361-F2C7-4A3F-BE66-A4C965276189}">
      <dgm:prSet phldrT="[Texto]"/>
      <dgm:spPr/>
      <dgm:t>
        <a:bodyPr/>
        <a:lstStyle/>
        <a:p>
          <a:r>
            <a:rPr lang="pt-BR" dirty="0" err="1"/>
            <a:t>Enforcement</a:t>
          </a:r>
          <a:endParaRPr lang="pt-BR" dirty="0"/>
        </a:p>
      </dgm:t>
    </dgm:pt>
    <dgm:pt modelId="{7652A5CE-0967-41C6-8113-DB6584D8226C}" type="parTrans" cxnId="{1DA59E15-C4D1-4314-BD33-693C16EBB7C2}">
      <dgm:prSet/>
      <dgm:spPr/>
      <dgm:t>
        <a:bodyPr/>
        <a:lstStyle/>
        <a:p>
          <a:endParaRPr lang="pt-BR"/>
        </a:p>
      </dgm:t>
    </dgm:pt>
    <dgm:pt modelId="{7D0150B3-5503-40A6-B20C-E67B6269AA7F}" type="sibTrans" cxnId="{1DA59E15-C4D1-4314-BD33-693C16EBB7C2}">
      <dgm:prSet/>
      <dgm:spPr/>
      <dgm:t>
        <a:bodyPr/>
        <a:lstStyle/>
        <a:p>
          <a:endParaRPr lang="pt-BR"/>
        </a:p>
      </dgm:t>
    </dgm:pt>
    <dgm:pt modelId="{A2884F89-0B0E-4FE5-ADFC-D02DD4C54A64}">
      <dgm:prSet phldrT="[Texto]"/>
      <dgm:spPr/>
      <dgm:t>
        <a:bodyPr/>
        <a:lstStyle/>
        <a:p>
          <a:r>
            <a:rPr lang="pt-BR" dirty="0"/>
            <a:t>Processo de Elaboração</a:t>
          </a:r>
        </a:p>
      </dgm:t>
    </dgm:pt>
    <dgm:pt modelId="{FB61558D-F1C2-4134-99C0-6DB98FDCD497}" type="parTrans" cxnId="{4BE0619A-AEC1-4C21-911A-5842F655579C}">
      <dgm:prSet/>
      <dgm:spPr/>
      <dgm:t>
        <a:bodyPr/>
        <a:lstStyle/>
        <a:p>
          <a:endParaRPr lang="pt-BR"/>
        </a:p>
      </dgm:t>
    </dgm:pt>
    <dgm:pt modelId="{7A4D830B-CF68-43BF-8131-592872226125}" type="sibTrans" cxnId="{4BE0619A-AEC1-4C21-911A-5842F655579C}">
      <dgm:prSet/>
      <dgm:spPr/>
      <dgm:t>
        <a:bodyPr/>
        <a:lstStyle/>
        <a:p>
          <a:endParaRPr lang="pt-BR"/>
        </a:p>
      </dgm:t>
    </dgm:pt>
    <dgm:pt modelId="{87DAC1CE-01DC-439E-A81E-39BFA79A9437}" type="pres">
      <dgm:prSet presAssocID="{16D47EA0-A90D-41C8-8D30-DA03CBCA52E7}" presName="compositeShape" presStyleCnt="0">
        <dgm:presLayoutVars>
          <dgm:chMax val="7"/>
          <dgm:dir/>
          <dgm:resizeHandles val="exact"/>
        </dgm:presLayoutVars>
      </dgm:prSet>
      <dgm:spPr/>
    </dgm:pt>
    <dgm:pt modelId="{24CACD9C-8976-4EA0-BA51-D049AB0D6F17}" type="pres">
      <dgm:prSet presAssocID="{16D47EA0-A90D-41C8-8D30-DA03CBCA52E7}" presName="wedge1" presStyleLbl="node1" presStyleIdx="0" presStyleCnt="3"/>
      <dgm:spPr/>
      <dgm:t>
        <a:bodyPr/>
        <a:lstStyle/>
        <a:p>
          <a:endParaRPr lang="es-MX"/>
        </a:p>
      </dgm:t>
    </dgm:pt>
    <dgm:pt modelId="{650973C9-FDB3-4FDA-8124-1920EBDB49CF}" type="pres">
      <dgm:prSet presAssocID="{16D47EA0-A90D-41C8-8D30-DA03CBCA52E7}" presName="dummy1a" presStyleCnt="0"/>
      <dgm:spPr/>
    </dgm:pt>
    <dgm:pt modelId="{08E3A2F1-8BD9-4EA5-82C8-40648D8CE79D}" type="pres">
      <dgm:prSet presAssocID="{16D47EA0-A90D-41C8-8D30-DA03CBCA52E7}" presName="dummy1b" presStyleCnt="0"/>
      <dgm:spPr/>
    </dgm:pt>
    <dgm:pt modelId="{5A9C5DD6-3B99-4B84-9FD8-2D0DD76FBCEC}" type="pres">
      <dgm:prSet presAssocID="{16D47EA0-A90D-41C8-8D30-DA03CBCA52E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56270F-E350-4374-9DC1-9B8021B83C8D}" type="pres">
      <dgm:prSet presAssocID="{16D47EA0-A90D-41C8-8D30-DA03CBCA52E7}" presName="wedge2" presStyleLbl="node1" presStyleIdx="1" presStyleCnt="3"/>
      <dgm:spPr/>
      <dgm:t>
        <a:bodyPr/>
        <a:lstStyle/>
        <a:p>
          <a:endParaRPr lang="es-MX"/>
        </a:p>
      </dgm:t>
    </dgm:pt>
    <dgm:pt modelId="{6425B17B-952C-468F-99DD-2324D8894E30}" type="pres">
      <dgm:prSet presAssocID="{16D47EA0-A90D-41C8-8D30-DA03CBCA52E7}" presName="dummy2a" presStyleCnt="0"/>
      <dgm:spPr/>
    </dgm:pt>
    <dgm:pt modelId="{0F256AE1-6534-4378-B6BF-A1B012976318}" type="pres">
      <dgm:prSet presAssocID="{16D47EA0-A90D-41C8-8D30-DA03CBCA52E7}" presName="dummy2b" presStyleCnt="0"/>
      <dgm:spPr/>
    </dgm:pt>
    <dgm:pt modelId="{7ABAB029-886A-439B-89F3-B1F490D2F0DB}" type="pres">
      <dgm:prSet presAssocID="{16D47EA0-A90D-41C8-8D30-DA03CBCA52E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0C624E-45B5-4C6F-9194-6B7243A75224}" type="pres">
      <dgm:prSet presAssocID="{16D47EA0-A90D-41C8-8D30-DA03CBCA52E7}" presName="wedge3" presStyleLbl="node1" presStyleIdx="2" presStyleCnt="3"/>
      <dgm:spPr/>
      <dgm:t>
        <a:bodyPr/>
        <a:lstStyle/>
        <a:p>
          <a:endParaRPr lang="es-MX"/>
        </a:p>
      </dgm:t>
    </dgm:pt>
    <dgm:pt modelId="{2DF5F407-3841-4FCD-A219-96F490A6F0EA}" type="pres">
      <dgm:prSet presAssocID="{16D47EA0-A90D-41C8-8D30-DA03CBCA52E7}" presName="dummy3a" presStyleCnt="0"/>
      <dgm:spPr/>
    </dgm:pt>
    <dgm:pt modelId="{6772F7B7-0A24-4D96-B6C8-1F1CE150BA96}" type="pres">
      <dgm:prSet presAssocID="{16D47EA0-A90D-41C8-8D30-DA03CBCA52E7}" presName="dummy3b" presStyleCnt="0"/>
      <dgm:spPr/>
    </dgm:pt>
    <dgm:pt modelId="{BA4E55C1-4487-4B70-B0B3-0D8BFAABBE1D}" type="pres">
      <dgm:prSet presAssocID="{16D47EA0-A90D-41C8-8D30-DA03CBCA52E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BCDA32-51ED-4118-B0C8-8A9FDFE6DB8E}" type="pres">
      <dgm:prSet presAssocID="{378F1E3E-BA0E-4B79-98D1-C8F3E8E63C46}" presName="arrowWedge1" presStyleLbl="fgSibTrans2D1" presStyleIdx="0" presStyleCnt="3"/>
      <dgm:spPr/>
    </dgm:pt>
    <dgm:pt modelId="{1C405493-8143-4E09-9A82-78058EDF46B8}" type="pres">
      <dgm:prSet presAssocID="{7D0150B3-5503-40A6-B20C-E67B6269AA7F}" presName="arrowWedge2" presStyleLbl="fgSibTrans2D1" presStyleIdx="1" presStyleCnt="3"/>
      <dgm:spPr/>
    </dgm:pt>
    <dgm:pt modelId="{FBABD445-7E7C-404E-A102-24F92D16B7B4}" type="pres">
      <dgm:prSet presAssocID="{7A4D830B-CF68-43BF-8131-592872226125}" presName="arrowWedge3" presStyleLbl="fgSibTrans2D1" presStyleIdx="2" presStyleCnt="3"/>
      <dgm:spPr/>
    </dgm:pt>
  </dgm:ptLst>
  <dgm:cxnLst>
    <dgm:cxn modelId="{4BE0619A-AEC1-4C21-911A-5842F655579C}" srcId="{16D47EA0-A90D-41C8-8D30-DA03CBCA52E7}" destId="{A2884F89-0B0E-4FE5-ADFC-D02DD4C54A64}" srcOrd="2" destOrd="0" parTransId="{FB61558D-F1C2-4134-99C0-6DB98FDCD497}" sibTransId="{7A4D830B-CF68-43BF-8131-592872226125}"/>
    <dgm:cxn modelId="{83E5B8BC-C210-400C-A78D-8268CC967E0D}" type="presOf" srcId="{A2884F89-0B0E-4FE5-ADFC-D02DD4C54A64}" destId="{BA4E55C1-4487-4B70-B0B3-0D8BFAABBE1D}" srcOrd="1" destOrd="0" presId="urn:microsoft.com/office/officeart/2005/8/layout/cycle8"/>
    <dgm:cxn modelId="{3E55EC2C-3D4F-47C1-9BE0-D80CE63539CB}" type="presOf" srcId="{7CBAC28F-22AB-479D-BFC0-EDE46FDC5CD4}" destId="{5A9C5DD6-3B99-4B84-9FD8-2D0DD76FBCEC}" srcOrd="1" destOrd="0" presId="urn:microsoft.com/office/officeart/2005/8/layout/cycle8"/>
    <dgm:cxn modelId="{12CD0AEC-6B57-4714-BB66-B55FDC4A9573}" type="presOf" srcId="{4FE3A361-F2C7-4A3F-BE66-A4C965276189}" destId="{CD56270F-E350-4374-9DC1-9B8021B83C8D}" srcOrd="0" destOrd="0" presId="urn:microsoft.com/office/officeart/2005/8/layout/cycle8"/>
    <dgm:cxn modelId="{B69BE169-ECB1-456D-857D-8854CE8AF9D3}" type="presOf" srcId="{4FE3A361-F2C7-4A3F-BE66-A4C965276189}" destId="{7ABAB029-886A-439B-89F3-B1F490D2F0DB}" srcOrd="1" destOrd="0" presId="urn:microsoft.com/office/officeart/2005/8/layout/cycle8"/>
    <dgm:cxn modelId="{1F6FA34F-F5B4-4FB9-9945-E9B307D661AA}" srcId="{16D47EA0-A90D-41C8-8D30-DA03CBCA52E7}" destId="{7CBAC28F-22AB-479D-BFC0-EDE46FDC5CD4}" srcOrd="0" destOrd="0" parTransId="{BE981E6B-C0DD-4699-B3D0-C1AB79EE0F98}" sibTransId="{378F1E3E-BA0E-4B79-98D1-C8F3E8E63C46}"/>
    <dgm:cxn modelId="{CA05E308-6B3E-4C91-89F7-60315CFF7B32}" type="presOf" srcId="{A2884F89-0B0E-4FE5-ADFC-D02DD4C54A64}" destId="{260C624E-45B5-4C6F-9194-6B7243A75224}" srcOrd="0" destOrd="0" presId="urn:microsoft.com/office/officeart/2005/8/layout/cycle8"/>
    <dgm:cxn modelId="{1DA59E15-C4D1-4314-BD33-693C16EBB7C2}" srcId="{16D47EA0-A90D-41C8-8D30-DA03CBCA52E7}" destId="{4FE3A361-F2C7-4A3F-BE66-A4C965276189}" srcOrd="1" destOrd="0" parTransId="{7652A5CE-0967-41C6-8113-DB6584D8226C}" sibTransId="{7D0150B3-5503-40A6-B20C-E67B6269AA7F}"/>
    <dgm:cxn modelId="{8F04EB29-A6C6-4B22-B910-1BF3C8F18452}" type="presOf" srcId="{7CBAC28F-22AB-479D-BFC0-EDE46FDC5CD4}" destId="{24CACD9C-8976-4EA0-BA51-D049AB0D6F17}" srcOrd="0" destOrd="0" presId="urn:microsoft.com/office/officeart/2005/8/layout/cycle8"/>
    <dgm:cxn modelId="{54FC7A21-44F5-4F69-A54B-375EBCB8E7C1}" type="presOf" srcId="{16D47EA0-A90D-41C8-8D30-DA03CBCA52E7}" destId="{87DAC1CE-01DC-439E-A81E-39BFA79A9437}" srcOrd="0" destOrd="0" presId="urn:microsoft.com/office/officeart/2005/8/layout/cycle8"/>
    <dgm:cxn modelId="{AF89E5E4-4C96-4EA3-8005-F8B6ECB45FAF}" type="presParOf" srcId="{87DAC1CE-01DC-439E-A81E-39BFA79A9437}" destId="{24CACD9C-8976-4EA0-BA51-D049AB0D6F17}" srcOrd="0" destOrd="0" presId="urn:microsoft.com/office/officeart/2005/8/layout/cycle8"/>
    <dgm:cxn modelId="{2CDAD336-2E12-453C-8F6E-1372E5EB7682}" type="presParOf" srcId="{87DAC1CE-01DC-439E-A81E-39BFA79A9437}" destId="{650973C9-FDB3-4FDA-8124-1920EBDB49CF}" srcOrd="1" destOrd="0" presId="urn:microsoft.com/office/officeart/2005/8/layout/cycle8"/>
    <dgm:cxn modelId="{C3A7AE05-5E85-4B45-B9CB-896D6435306D}" type="presParOf" srcId="{87DAC1CE-01DC-439E-A81E-39BFA79A9437}" destId="{08E3A2F1-8BD9-4EA5-82C8-40648D8CE79D}" srcOrd="2" destOrd="0" presId="urn:microsoft.com/office/officeart/2005/8/layout/cycle8"/>
    <dgm:cxn modelId="{0AB29AF7-C54F-4E8F-9CEB-793BE9673596}" type="presParOf" srcId="{87DAC1CE-01DC-439E-A81E-39BFA79A9437}" destId="{5A9C5DD6-3B99-4B84-9FD8-2D0DD76FBCEC}" srcOrd="3" destOrd="0" presId="urn:microsoft.com/office/officeart/2005/8/layout/cycle8"/>
    <dgm:cxn modelId="{0EBA58B5-6716-4CBA-BB39-42C8FE7C6398}" type="presParOf" srcId="{87DAC1CE-01DC-439E-A81E-39BFA79A9437}" destId="{CD56270F-E350-4374-9DC1-9B8021B83C8D}" srcOrd="4" destOrd="0" presId="urn:microsoft.com/office/officeart/2005/8/layout/cycle8"/>
    <dgm:cxn modelId="{6681A416-1255-4C8E-BDB8-45BBD1C940B4}" type="presParOf" srcId="{87DAC1CE-01DC-439E-A81E-39BFA79A9437}" destId="{6425B17B-952C-468F-99DD-2324D8894E30}" srcOrd="5" destOrd="0" presId="urn:microsoft.com/office/officeart/2005/8/layout/cycle8"/>
    <dgm:cxn modelId="{A34A8AEF-65BE-401F-A452-674151701F66}" type="presParOf" srcId="{87DAC1CE-01DC-439E-A81E-39BFA79A9437}" destId="{0F256AE1-6534-4378-B6BF-A1B012976318}" srcOrd="6" destOrd="0" presId="urn:microsoft.com/office/officeart/2005/8/layout/cycle8"/>
    <dgm:cxn modelId="{01E354CC-9C2F-48A8-B12E-ACC9282F2F7B}" type="presParOf" srcId="{87DAC1CE-01DC-439E-A81E-39BFA79A9437}" destId="{7ABAB029-886A-439B-89F3-B1F490D2F0DB}" srcOrd="7" destOrd="0" presId="urn:microsoft.com/office/officeart/2005/8/layout/cycle8"/>
    <dgm:cxn modelId="{E6BCAA0A-CF4C-456B-B78C-7C0396D063F9}" type="presParOf" srcId="{87DAC1CE-01DC-439E-A81E-39BFA79A9437}" destId="{260C624E-45B5-4C6F-9194-6B7243A75224}" srcOrd="8" destOrd="0" presId="urn:microsoft.com/office/officeart/2005/8/layout/cycle8"/>
    <dgm:cxn modelId="{0205EEA4-1910-410A-A296-564B3604672C}" type="presParOf" srcId="{87DAC1CE-01DC-439E-A81E-39BFA79A9437}" destId="{2DF5F407-3841-4FCD-A219-96F490A6F0EA}" srcOrd="9" destOrd="0" presId="urn:microsoft.com/office/officeart/2005/8/layout/cycle8"/>
    <dgm:cxn modelId="{904B3DD6-5B54-47D6-BA5F-982C7D8687AB}" type="presParOf" srcId="{87DAC1CE-01DC-439E-A81E-39BFA79A9437}" destId="{6772F7B7-0A24-4D96-B6C8-1F1CE150BA96}" srcOrd="10" destOrd="0" presId="urn:microsoft.com/office/officeart/2005/8/layout/cycle8"/>
    <dgm:cxn modelId="{22748316-58E1-479F-9B1C-660B696A85CA}" type="presParOf" srcId="{87DAC1CE-01DC-439E-A81E-39BFA79A9437}" destId="{BA4E55C1-4487-4B70-B0B3-0D8BFAABBE1D}" srcOrd="11" destOrd="0" presId="urn:microsoft.com/office/officeart/2005/8/layout/cycle8"/>
    <dgm:cxn modelId="{E21316B9-1C66-4ABF-8FC0-3F62DBBD49CC}" type="presParOf" srcId="{87DAC1CE-01DC-439E-A81E-39BFA79A9437}" destId="{60BCDA32-51ED-4118-B0C8-8A9FDFE6DB8E}" srcOrd="12" destOrd="0" presId="urn:microsoft.com/office/officeart/2005/8/layout/cycle8"/>
    <dgm:cxn modelId="{C4BB1017-1CF7-4B3E-B388-4E9755052C92}" type="presParOf" srcId="{87DAC1CE-01DC-439E-A81E-39BFA79A9437}" destId="{1C405493-8143-4E09-9A82-78058EDF46B8}" srcOrd="13" destOrd="0" presId="urn:microsoft.com/office/officeart/2005/8/layout/cycle8"/>
    <dgm:cxn modelId="{FC642060-BA3C-4F08-99EB-F1182B69E4B2}" type="presParOf" srcId="{87DAC1CE-01DC-439E-A81E-39BFA79A9437}" destId="{FBABD445-7E7C-404E-A102-24F92D16B7B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37A89-0729-41B7-B97B-A28AC1ADA358}">
      <dsp:nvSpPr>
        <dsp:cNvPr id="0" name=""/>
        <dsp:cNvSpPr/>
      </dsp:nvSpPr>
      <dsp:spPr>
        <a:xfrm>
          <a:off x="3503004" y="2382"/>
          <a:ext cx="1223590" cy="611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Crime Organizado</a:t>
          </a:r>
        </a:p>
      </dsp:txBody>
      <dsp:txXfrm>
        <a:off x="3520923" y="20301"/>
        <a:ext cx="1187752" cy="575957"/>
      </dsp:txXfrm>
    </dsp:sp>
    <dsp:sp modelId="{76A7F4A4-6C4E-4293-8B53-DE0DDE036C13}">
      <dsp:nvSpPr>
        <dsp:cNvPr id="0" name=""/>
        <dsp:cNvSpPr/>
      </dsp:nvSpPr>
      <dsp:spPr>
        <a:xfrm rot="2160000">
          <a:off x="4613345" y="795039"/>
          <a:ext cx="637565" cy="2141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>
        <a:off x="4677583" y="837865"/>
        <a:ext cx="509089" cy="128476"/>
      </dsp:txXfrm>
    </dsp:sp>
    <dsp:sp modelId="{16FB564C-1CB0-4872-8238-57571022628E}">
      <dsp:nvSpPr>
        <dsp:cNvPr id="0" name=""/>
        <dsp:cNvSpPr/>
      </dsp:nvSpPr>
      <dsp:spPr>
        <a:xfrm>
          <a:off x="5137662" y="1190030"/>
          <a:ext cx="1223590" cy="611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Terrorismo</a:t>
          </a:r>
        </a:p>
      </dsp:txBody>
      <dsp:txXfrm>
        <a:off x="5155581" y="1207949"/>
        <a:ext cx="1187752" cy="575957"/>
      </dsp:txXfrm>
    </dsp:sp>
    <dsp:sp modelId="{F9427630-A31D-47C0-B2B2-3F115285BBED}">
      <dsp:nvSpPr>
        <dsp:cNvPr id="0" name=""/>
        <dsp:cNvSpPr/>
      </dsp:nvSpPr>
      <dsp:spPr>
        <a:xfrm rot="6480000">
          <a:off x="5118482" y="2349691"/>
          <a:ext cx="637565" cy="2141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 rot="10800000">
        <a:off x="5182720" y="2392517"/>
        <a:ext cx="509089" cy="128476"/>
      </dsp:txXfrm>
    </dsp:sp>
    <dsp:sp modelId="{EDEDF455-2040-4502-ACF2-98C0C857A7DC}">
      <dsp:nvSpPr>
        <dsp:cNvPr id="0" name=""/>
        <dsp:cNvSpPr/>
      </dsp:nvSpPr>
      <dsp:spPr>
        <a:xfrm>
          <a:off x="4513278" y="3111685"/>
          <a:ext cx="1223590" cy="611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Mercados Ilícitos</a:t>
          </a:r>
        </a:p>
      </dsp:txBody>
      <dsp:txXfrm>
        <a:off x="4531197" y="3129604"/>
        <a:ext cx="1187752" cy="575957"/>
      </dsp:txXfrm>
    </dsp:sp>
    <dsp:sp modelId="{7A4F2051-704F-43E7-A288-E45F5D68E5A6}">
      <dsp:nvSpPr>
        <dsp:cNvPr id="0" name=""/>
        <dsp:cNvSpPr/>
      </dsp:nvSpPr>
      <dsp:spPr>
        <a:xfrm rot="10800000">
          <a:off x="3796017" y="3310519"/>
          <a:ext cx="637565" cy="2141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 rot="10800000">
        <a:off x="3860255" y="3353345"/>
        <a:ext cx="509089" cy="128476"/>
      </dsp:txXfrm>
    </dsp:sp>
    <dsp:sp modelId="{060709EE-685B-424C-B761-467EB1900C40}">
      <dsp:nvSpPr>
        <dsp:cNvPr id="0" name=""/>
        <dsp:cNvSpPr/>
      </dsp:nvSpPr>
      <dsp:spPr>
        <a:xfrm>
          <a:off x="2492730" y="3111685"/>
          <a:ext cx="1223590" cy="611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Corrupção</a:t>
          </a:r>
        </a:p>
      </dsp:txBody>
      <dsp:txXfrm>
        <a:off x="2510649" y="3129604"/>
        <a:ext cx="1187752" cy="575957"/>
      </dsp:txXfrm>
    </dsp:sp>
    <dsp:sp modelId="{D383CE22-11E8-4704-A2F5-339072035218}">
      <dsp:nvSpPr>
        <dsp:cNvPr id="0" name=""/>
        <dsp:cNvSpPr/>
      </dsp:nvSpPr>
      <dsp:spPr>
        <a:xfrm rot="15120000">
          <a:off x="2473551" y="2349691"/>
          <a:ext cx="637565" cy="2141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 rot="10800000">
        <a:off x="2537789" y="2392517"/>
        <a:ext cx="509089" cy="128476"/>
      </dsp:txXfrm>
    </dsp:sp>
    <dsp:sp modelId="{0C1B761E-999A-48F5-922D-496AE3452472}">
      <dsp:nvSpPr>
        <dsp:cNvPr id="0" name=""/>
        <dsp:cNvSpPr/>
      </dsp:nvSpPr>
      <dsp:spPr>
        <a:xfrm>
          <a:off x="1868347" y="1190030"/>
          <a:ext cx="1223590" cy="611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Lavagem de Dinheiro</a:t>
          </a:r>
        </a:p>
      </dsp:txBody>
      <dsp:txXfrm>
        <a:off x="1886266" y="1207949"/>
        <a:ext cx="1187752" cy="575957"/>
      </dsp:txXfrm>
    </dsp:sp>
    <dsp:sp modelId="{A598CAA7-D739-4295-BF03-20AA01A5430C}">
      <dsp:nvSpPr>
        <dsp:cNvPr id="0" name=""/>
        <dsp:cNvSpPr/>
      </dsp:nvSpPr>
      <dsp:spPr>
        <a:xfrm rot="19440000">
          <a:off x="2978688" y="795039"/>
          <a:ext cx="637565" cy="2141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>
        <a:off x="3042926" y="837865"/>
        <a:ext cx="509089" cy="128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AD165-0660-4486-8346-DA89D7C1EED8}">
      <dsp:nvSpPr>
        <dsp:cNvPr id="0" name=""/>
        <dsp:cNvSpPr/>
      </dsp:nvSpPr>
      <dsp:spPr>
        <a:xfrm>
          <a:off x="2271676" y="11802"/>
          <a:ext cx="1684734" cy="842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Inteligência</a:t>
          </a:r>
        </a:p>
      </dsp:txBody>
      <dsp:txXfrm>
        <a:off x="2296348" y="36474"/>
        <a:ext cx="1635390" cy="793023"/>
      </dsp:txXfrm>
    </dsp:sp>
    <dsp:sp modelId="{1ABB42BE-642D-41C0-B5F8-EAE6E6584411}">
      <dsp:nvSpPr>
        <dsp:cNvPr id="0" name=""/>
        <dsp:cNvSpPr/>
      </dsp:nvSpPr>
      <dsp:spPr>
        <a:xfrm rot="3664317">
          <a:off x="3336870" y="1486509"/>
          <a:ext cx="881787" cy="2948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3425318" y="1545475"/>
        <a:ext cx="704891" cy="176896"/>
      </dsp:txXfrm>
    </dsp:sp>
    <dsp:sp modelId="{E2DF58C9-5CE0-4AC5-83B1-16AB713853B8}">
      <dsp:nvSpPr>
        <dsp:cNvPr id="0" name=""/>
        <dsp:cNvSpPr/>
      </dsp:nvSpPr>
      <dsp:spPr>
        <a:xfrm>
          <a:off x="3599117" y="2413677"/>
          <a:ext cx="1684734" cy="842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Processo</a:t>
          </a:r>
        </a:p>
      </dsp:txBody>
      <dsp:txXfrm>
        <a:off x="3623789" y="2438349"/>
        <a:ext cx="1635390" cy="793023"/>
      </dsp:txXfrm>
    </dsp:sp>
    <dsp:sp modelId="{4E5AF9C6-8B8A-4750-A299-A8327CA5EDFC}">
      <dsp:nvSpPr>
        <dsp:cNvPr id="0" name=""/>
        <dsp:cNvSpPr/>
      </dsp:nvSpPr>
      <dsp:spPr>
        <a:xfrm rot="10800000">
          <a:off x="2607106" y="2687446"/>
          <a:ext cx="881787" cy="2948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 rot="10800000">
        <a:off x="2695554" y="2746412"/>
        <a:ext cx="704891" cy="176896"/>
      </dsp:txXfrm>
    </dsp:sp>
    <dsp:sp modelId="{C4D8892C-E87B-4648-AEFE-A1C5AE9A9B4C}">
      <dsp:nvSpPr>
        <dsp:cNvPr id="0" name=""/>
        <dsp:cNvSpPr/>
      </dsp:nvSpPr>
      <dsp:spPr>
        <a:xfrm>
          <a:off x="812148" y="2413677"/>
          <a:ext cx="1684734" cy="842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Investigação</a:t>
          </a:r>
        </a:p>
      </dsp:txBody>
      <dsp:txXfrm>
        <a:off x="836820" y="2438349"/>
        <a:ext cx="1635390" cy="793023"/>
      </dsp:txXfrm>
    </dsp:sp>
    <dsp:sp modelId="{9C8CBA69-0DF0-4883-BA7D-B4A934F7EB84}">
      <dsp:nvSpPr>
        <dsp:cNvPr id="0" name=""/>
        <dsp:cNvSpPr/>
      </dsp:nvSpPr>
      <dsp:spPr>
        <a:xfrm rot="18077128">
          <a:off x="1943385" y="1486509"/>
          <a:ext cx="881787" cy="2948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/>
        </a:p>
      </dsp:txBody>
      <dsp:txXfrm>
        <a:off x="2031833" y="1545475"/>
        <a:ext cx="704891" cy="176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AD75F-C494-4531-8D7B-20B8CF319E97}">
      <dsp:nvSpPr>
        <dsp:cNvPr id="0" name=""/>
        <dsp:cNvSpPr/>
      </dsp:nvSpPr>
      <dsp:spPr>
        <a:xfrm>
          <a:off x="1597825" y="214521"/>
          <a:ext cx="2963849" cy="2963849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/>
            <a:t>OEA</a:t>
          </a:r>
        </a:p>
      </dsp:txBody>
      <dsp:txXfrm>
        <a:off x="3171135" y="828814"/>
        <a:ext cx="1093801" cy="811530"/>
      </dsp:txXfrm>
    </dsp:sp>
    <dsp:sp modelId="{99762105-7E34-406D-9D09-BA9D758C9A65}">
      <dsp:nvSpPr>
        <dsp:cNvPr id="0" name=""/>
        <dsp:cNvSpPr/>
      </dsp:nvSpPr>
      <dsp:spPr>
        <a:xfrm>
          <a:off x="1597825" y="314021"/>
          <a:ext cx="2963849" cy="2963849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/>
            <a:t>Outros</a:t>
          </a:r>
        </a:p>
      </dsp:txBody>
      <dsp:txXfrm>
        <a:off x="3171135" y="1852047"/>
        <a:ext cx="1093801" cy="811530"/>
      </dsp:txXfrm>
    </dsp:sp>
    <dsp:sp modelId="{5F6B0FDF-A882-4E21-9FA8-435D184B1C52}">
      <dsp:nvSpPr>
        <dsp:cNvPr id="0" name=""/>
        <dsp:cNvSpPr/>
      </dsp:nvSpPr>
      <dsp:spPr>
        <a:xfrm>
          <a:off x="1498325" y="314021"/>
          <a:ext cx="2963849" cy="2963849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/>
            <a:t>OCDE</a:t>
          </a:r>
        </a:p>
      </dsp:txBody>
      <dsp:txXfrm>
        <a:off x="1795062" y="1852047"/>
        <a:ext cx="1093801" cy="811530"/>
      </dsp:txXfrm>
    </dsp:sp>
    <dsp:sp modelId="{5946CB56-1EE5-49E9-A41B-DC72E4D4B960}">
      <dsp:nvSpPr>
        <dsp:cNvPr id="0" name=""/>
        <dsp:cNvSpPr/>
      </dsp:nvSpPr>
      <dsp:spPr>
        <a:xfrm>
          <a:off x="1498325" y="214521"/>
          <a:ext cx="2963849" cy="2963849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/>
            <a:t>ONU</a:t>
          </a:r>
        </a:p>
      </dsp:txBody>
      <dsp:txXfrm>
        <a:off x="1795062" y="828814"/>
        <a:ext cx="1093801" cy="811530"/>
      </dsp:txXfrm>
    </dsp:sp>
    <dsp:sp modelId="{608D1B8A-E584-449A-9803-B2C85CF4A8C8}">
      <dsp:nvSpPr>
        <dsp:cNvPr id="0" name=""/>
        <dsp:cNvSpPr/>
      </dsp:nvSpPr>
      <dsp:spPr>
        <a:xfrm>
          <a:off x="1414349" y="31044"/>
          <a:ext cx="3330802" cy="333080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63CCF-DD28-4660-BB2F-FDAD07B48BAF}">
      <dsp:nvSpPr>
        <dsp:cNvPr id="0" name=""/>
        <dsp:cNvSpPr/>
      </dsp:nvSpPr>
      <dsp:spPr>
        <a:xfrm>
          <a:off x="1414349" y="130545"/>
          <a:ext cx="3330802" cy="333080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F2EF4-8832-447A-89C9-37D6937CF595}">
      <dsp:nvSpPr>
        <dsp:cNvPr id="0" name=""/>
        <dsp:cNvSpPr/>
      </dsp:nvSpPr>
      <dsp:spPr>
        <a:xfrm>
          <a:off x="1314848" y="130545"/>
          <a:ext cx="3330802" cy="333080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DE557-6274-41FC-ADCB-29BB8CC75F64}">
      <dsp:nvSpPr>
        <dsp:cNvPr id="0" name=""/>
        <dsp:cNvSpPr/>
      </dsp:nvSpPr>
      <dsp:spPr>
        <a:xfrm>
          <a:off x="1314848" y="31044"/>
          <a:ext cx="3330802" cy="333080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A9559-BB27-45D0-B555-B98CED70758E}">
      <dsp:nvSpPr>
        <dsp:cNvPr id="0" name=""/>
        <dsp:cNvSpPr/>
      </dsp:nvSpPr>
      <dsp:spPr>
        <a:xfrm>
          <a:off x="2436316" y="50855"/>
          <a:ext cx="1223367" cy="795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Tratados Multilaterais</a:t>
          </a:r>
        </a:p>
      </dsp:txBody>
      <dsp:txXfrm>
        <a:off x="2475134" y="89673"/>
        <a:ext cx="1145731" cy="717552"/>
      </dsp:txXfrm>
    </dsp:sp>
    <dsp:sp modelId="{B6A41C73-9B53-458A-A79C-A3166BA72894}">
      <dsp:nvSpPr>
        <dsp:cNvPr id="0" name=""/>
        <dsp:cNvSpPr/>
      </dsp:nvSpPr>
      <dsp:spPr>
        <a:xfrm>
          <a:off x="1512564" y="473832"/>
          <a:ext cx="3177618" cy="3177618"/>
        </a:xfrm>
        <a:custGeom>
          <a:avLst/>
          <a:gdLst/>
          <a:ahLst/>
          <a:cxnLst/>
          <a:rect l="0" t="0" r="0" b="0"/>
          <a:pathLst>
            <a:path>
              <a:moveTo>
                <a:pt x="2307968" y="172078"/>
              </a:moveTo>
              <a:arcTo wR="1588809" hR="1588809" stAng="17814793" swAng="11663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9A545-6940-4871-9390-9FBA8FBEBE4D}">
      <dsp:nvSpPr>
        <dsp:cNvPr id="0" name=""/>
        <dsp:cNvSpPr/>
      </dsp:nvSpPr>
      <dsp:spPr>
        <a:xfrm>
          <a:off x="3947363" y="1099681"/>
          <a:ext cx="1223367" cy="795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Acordos bilaterais</a:t>
          </a:r>
        </a:p>
      </dsp:txBody>
      <dsp:txXfrm>
        <a:off x="3986181" y="1138499"/>
        <a:ext cx="1145731" cy="717552"/>
      </dsp:txXfrm>
    </dsp:sp>
    <dsp:sp modelId="{7BB30E08-5053-4BAA-9BA7-892F93B991BD}">
      <dsp:nvSpPr>
        <dsp:cNvPr id="0" name=""/>
        <dsp:cNvSpPr/>
      </dsp:nvSpPr>
      <dsp:spPr>
        <a:xfrm>
          <a:off x="1459190" y="399435"/>
          <a:ext cx="3177618" cy="3177618"/>
        </a:xfrm>
        <a:custGeom>
          <a:avLst/>
          <a:gdLst/>
          <a:ahLst/>
          <a:cxnLst/>
          <a:rect l="0" t="0" r="0" b="0"/>
          <a:pathLst>
            <a:path>
              <a:moveTo>
                <a:pt x="3173811" y="1698734"/>
              </a:moveTo>
              <a:arcTo wR="1588809" hR="1588809" stAng="21838039" swAng="13600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F16AF-6806-435A-87C7-B4C38E69B1A0}">
      <dsp:nvSpPr>
        <dsp:cNvPr id="0" name=""/>
        <dsp:cNvSpPr/>
      </dsp:nvSpPr>
      <dsp:spPr>
        <a:xfrm>
          <a:off x="3370195" y="2876024"/>
          <a:ext cx="1223367" cy="795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Promessas de reciprocidade</a:t>
          </a:r>
        </a:p>
      </dsp:txBody>
      <dsp:txXfrm>
        <a:off x="3409013" y="2914842"/>
        <a:ext cx="1145731" cy="717552"/>
      </dsp:txXfrm>
    </dsp:sp>
    <dsp:sp modelId="{8CDBDD76-D47C-414B-A2AF-A29C07B6C90E}">
      <dsp:nvSpPr>
        <dsp:cNvPr id="0" name=""/>
        <dsp:cNvSpPr/>
      </dsp:nvSpPr>
      <dsp:spPr>
        <a:xfrm>
          <a:off x="1459190" y="399435"/>
          <a:ext cx="3177618" cy="3177618"/>
        </a:xfrm>
        <a:custGeom>
          <a:avLst/>
          <a:gdLst/>
          <a:ahLst/>
          <a:cxnLst/>
          <a:rect l="0" t="0" r="0" b="0"/>
          <a:pathLst>
            <a:path>
              <a:moveTo>
                <a:pt x="1783883" y="3165597"/>
              </a:moveTo>
              <a:arcTo wR="1588809" hR="1588809" stAng="4976846" swAng="8463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8D5BE-5C81-43BE-B497-F5F93CD24A2B}">
      <dsp:nvSpPr>
        <dsp:cNvPr id="0" name=""/>
        <dsp:cNvSpPr/>
      </dsp:nvSpPr>
      <dsp:spPr>
        <a:xfrm>
          <a:off x="1502437" y="2876024"/>
          <a:ext cx="1223367" cy="795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Memorandos de Entendimento</a:t>
          </a:r>
        </a:p>
      </dsp:txBody>
      <dsp:txXfrm>
        <a:off x="1541255" y="2914842"/>
        <a:ext cx="1145731" cy="717552"/>
      </dsp:txXfrm>
    </dsp:sp>
    <dsp:sp modelId="{D4300D52-0220-4158-B20A-CE6C8B1958F4}">
      <dsp:nvSpPr>
        <dsp:cNvPr id="0" name=""/>
        <dsp:cNvSpPr/>
      </dsp:nvSpPr>
      <dsp:spPr>
        <a:xfrm>
          <a:off x="1459190" y="399435"/>
          <a:ext cx="3177618" cy="3177618"/>
        </a:xfrm>
        <a:custGeom>
          <a:avLst/>
          <a:gdLst/>
          <a:ahLst/>
          <a:cxnLst/>
          <a:rect l="0" t="0" r="0" b="0"/>
          <a:pathLst>
            <a:path>
              <a:moveTo>
                <a:pt x="168594" y="2301062"/>
              </a:moveTo>
              <a:arcTo wR="1588809" hR="1588809" stAng="9201945" swAng="13600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4BF62-8CFF-4E6C-8570-9061EE1F474B}">
      <dsp:nvSpPr>
        <dsp:cNvPr id="0" name=""/>
        <dsp:cNvSpPr/>
      </dsp:nvSpPr>
      <dsp:spPr>
        <a:xfrm>
          <a:off x="925268" y="1099681"/>
          <a:ext cx="1223367" cy="795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Resoluções</a:t>
          </a:r>
        </a:p>
      </dsp:txBody>
      <dsp:txXfrm>
        <a:off x="964086" y="1138499"/>
        <a:ext cx="1145731" cy="717552"/>
      </dsp:txXfrm>
    </dsp:sp>
    <dsp:sp modelId="{7BA58BAE-1CEE-46C7-924E-8877473286DC}">
      <dsp:nvSpPr>
        <dsp:cNvPr id="0" name=""/>
        <dsp:cNvSpPr/>
      </dsp:nvSpPr>
      <dsp:spPr>
        <a:xfrm>
          <a:off x="1405817" y="473832"/>
          <a:ext cx="3177618" cy="3177618"/>
        </a:xfrm>
        <a:custGeom>
          <a:avLst/>
          <a:gdLst/>
          <a:ahLst/>
          <a:cxnLst/>
          <a:rect l="0" t="0" r="0" b="0"/>
          <a:pathLst>
            <a:path>
              <a:moveTo>
                <a:pt x="439145" y="492183"/>
              </a:moveTo>
              <a:arcTo wR="1588809" hR="1588809" stAng="13418846" swAng="11663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ACD9C-8976-4EA0-BA51-D049AB0D6F17}">
      <dsp:nvSpPr>
        <dsp:cNvPr id="0" name=""/>
        <dsp:cNvSpPr/>
      </dsp:nvSpPr>
      <dsp:spPr>
        <a:xfrm>
          <a:off x="1765751" y="206968"/>
          <a:ext cx="2674667" cy="267466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err="1"/>
            <a:t>Compliance</a:t>
          </a:r>
          <a:endParaRPr lang="pt-BR" sz="1300" kern="1200" dirty="0"/>
        </a:p>
      </dsp:txBody>
      <dsp:txXfrm>
        <a:off x="3175365" y="773743"/>
        <a:ext cx="955238" cy="796031"/>
      </dsp:txXfrm>
    </dsp:sp>
    <dsp:sp modelId="{CD56270F-E350-4374-9DC1-9B8021B83C8D}">
      <dsp:nvSpPr>
        <dsp:cNvPr id="0" name=""/>
        <dsp:cNvSpPr/>
      </dsp:nvSpPr>
      <dsp:spPr>
        <a:xfrm>
          <a:off x="1710666" y="302492"/>
          <a:ext cx="2674667" cy="267466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err="1"/>
            <a:t>Enforcement</a:t>
          </a:r>
          <a:endParaRPr lang="pt-BR" sz="1300" kern="1200" dirty="0"/>
        </a:p>
      </dsp:txBody>
      <dsp:txXfrm>
        <a:off x="2347491" y="2037841"/>
        <a:ext cx="1432857" cy="700508"/>
      </dsp:txXfrm>
    </dsp:sp>
    <dsp:sp modelId="{260C624E-45B5-4C6F-9194-6B7243A75224}">
      <dsp:nvSpPr>
        <dsp:cNvPr id="0" name=""/>
        <dsp:cNvSpPr/>
      </dsp:nvSpPr>
      <dsp:spPr>
        <a:xfrm>
          <a:off x="1655580" y="206968"/>
          <a:ext cx="2674667" cy="267466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Processo de Elaboração</a:t>
          </a:r>
        </a:p>
      </dsp:txBody>
      <dsp:txXfrm>
        <a:off x="1965396" y="773743"/>
        <a:ext cx="955238" cy="796031"/>
      </dsp:txXfrm>
    </dsp:sp>
    <dsp:sp modelId="{60BCDA32-51ED-4118-B0C8-8A9FDFE6DB8E}">
      <dsp:nvSpPr>
        <dsp:cNvPr id="0" name=""/>
        <dsp:cNvSpPr/>
      </dsp:nvSpPr>
      <dsp:spPr>
        <a:xfrm>
          <a:off x="1600397" y="41393"/>
          <a:ext cx="3005816" cy="30058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05493-8143-4E09-9A82-78058EDF46B8}">
      <dsp:nvSpPr>
        <dsp:cNvPr id="0" name=""/>
        <dsp:cNvSpPr/>
      </dsp:nvSpPr>
      <dsp:spPr>
        <a:xfrm>
          <a:off x="1545091" y="136748"/>
          <a:ext cx="3005816" cy="30058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BD445-7E7C-404E-A102-24F92D16B7B4}">
      <dsp:nvSpPr>
        <dsp:cNvPr id="0" name=""/>
        <dsp:cNvSpPr/>
      </dsp:nvSpPr>
      <dsp:spPr>
        <a:xfrm>
          <a:off x="1489785" y="41393"/>
          <a:ext cx="3005816" cy="30058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501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01B931-44AE-419F-8522-A8C6FC6B776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93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23C02-697E-4CCC-91EE-82CAEF5151B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0637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  <p:sldLayoutId id="2147483657" r:id="rId4"/>
    <p:sldLayoutId id="2147483658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600" b="0" dirty="0" smtClean="0"/>
              <a:t>Cooperação </a:t>
            </a:r>
            <a:r>
              <a:rPr lang="pt-BR" sz="3600" b="0" dirty="0" smtClean="0"/>
              <a:t>jurídica internacional: principais convenções e tratados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en-US" sz="3600"/>
              <a:t>Aula </a:t>
            </a:r>
            <a:r>
              <a:rPr lang="en-US" sz="3600" dirty="0" smtClean="0"/>
              <a:t>8</a:t>
            </a:r>
            <a:endParaRPr lang="en-US" sz="3600" dirty="0"/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sultado de imagem para logo 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9591" y="3840572"/>
            <a:ext cx="944457" cy="109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458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Base Normativa</a:t>
            </a:r>
            <a:endParaRPr lang="es-MX" sz="32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03C964A5-AF76-45EC-B8B4-63BCB272D2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0500" indent="0"/>
            <a:endParaRPr lang="pt-BR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="" xmlns:a16="http://schemas.microsoft.com/office/drawing/2014/main" id="{1D19BB0F-B88B-4A81-A815-3AB649E882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36184672"/>
              </p:ext>
            </p:extLst>
          </p:nvPr>
        </p:nvGraphicFramePr>
        <p:xfrm>
          <a:off x="1524000" y="1200149"/>
          <a:ext cx="6096000" cy="3725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99225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Base </a:t>
            </a:r>
            <a:r>
              <a:rPr lang="en-US" sz="2800" dirty="0" err="1"/>
              <a:t>Normativa</a:t>
            </a:r>
            <a:r>
              <a:rPr lang="en-US" sz="2800" dirty="0"/>
              <a:t> – </a:t>
            </a:r>
            <a:r>
              <a:rPr lang="en-US" sz="2800" dirty="0" err="1"/>
              <a:t>Principais</a:t>
            </a:r>
            <a:r>
              <a:rPr lang="en-US" sz="2800" dirty="0"/>
              <a:t> </a:t>
            </a:r>
            <a:r>
              <a:rPr lang="en-US" sz="2800" dirty="0" err="1"/>
              <a:t>Documentos</a:t>
            </a:r>
            <a:r>
              <a:rPr lang="en-US" sz="2800" dirty="0"/>
              <a:t> </a:t>
            </a:r>
            <a:r>
              <a:rPr lang="en-US" sz="2800" dirty="0" err="1"/>
              <a:t>Internacionais</a:t>
            </a:r>
            <a:endParaRPr lang="en-US" sz="2800" dirty="0"/>
          </a:p>
        </p:txBody>
      </p:sp>
      <p:sp>
        <p:nvSpPr>
          <p:cNvPr id="2" name="Espaço Reservado para Texto 1">
            <a:extLst>
              <a:ext uri="{FF2B5EF4-FFF2-40B4-BE49-F238E27FC236}">
                <a16:creationId xmlns="" xmlns:a16="http://schemas.microsoft.com/office/drawing/2014/main" id="{3B67D51C-BB05-4817-A63D-3FBB3017EA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2000" dirty="0"/>
              <a:t>Sistema ONU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contra o Tráfico de Drogas – 1988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contra o Financiamento do Terrorismo – 1994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Declaração contra a Corrupção e o Suborno em Transações Comerciais Internacionais - 1996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contra o Crime Organizado Transnacional e protocolos adicionais </a:t>
            </a:r>
            <a:r>
              <a:rPr lang="pt-BR" sz="2000" dirty="0" smtClean="0"/>
              <a:t>– 2000 (Convenção de Palermo </a:t>
            </a:r>
            <a:r>
              <a:rPr lang="pt-BR" sz="2000" dirty="0" smtClean="0"/>
              <a:t>- </a:t>
            </a:r>
            <a:r>
              <a:rPr lang="pt-BR" sz="2000" dirty="0" smtClean="0"/>
              <a:t>Promulgada no Brasil quatro </a:t>
            </a:r>
            <a:r>
              <a:rPr lang="pt-BR" sz="2000" dirty="0" smtClean="0"/>
              <a:t>anos depois, com a edição do Decreto 5.015, de março de 2004.)</a:t>
            </a:r>
            <a:endParaRPr lang="pt-BR" sz="2000" dirty="0"/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contra a Corrupção - 2003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6477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27584" y="1563639"/>
            <a:ext cx="7632848" cy="2419124"/>
          </a:xfrm>
          <a:prstGeom prst="rect">
            <a:avLst/>
          </a:prstGeom>
        </p:spPr>
        <p:txBody>
          <a:bodyPr lIns="91425" tIns="91425" rIns="91425" bIns="91425" anchor="t" anchorCtr="0"/>
          <a:lstStyle/>
          <a:p>
            <a:pPr marL="457200" indent="-457200">
              <a:lnSpc>
                <a:spcPct val="90000"/>
              </a:lnSpc>
              <a:spcBef>
                <a:spcPts val="700"/>
              </a:spcBef>
              <a:buClr>
                <a:schemeClr val="dk1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MX" sz="2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52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EE9FC61-5F23-481C-B8A5-8C26EEAD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Base Normativa - continua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7A31BA5F-C4C4-422E-9D7A-AAF347F2AF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2000" dirty="0"/>
              <a:t>Sistema </a:t>
            </a:r>
            <a:r>
              <a:rPr lang="pt-BR" sz="2000" dirty="0" smtClean="0"/>
              <a:t>OEA (http://</a:t>
            </a:r>
            <a:r>
              <a:rPr lang="pt-BR" sz="2000" dirty="0" smtClean="0"/>
              <a:t>www.oas.org/juridico/Mla/pt/col/pt_col-mla-gen-list.pdf)</a:t>
            </a:r>
            <a:endParaRPr lang="pt-BR" sz="2000" dirty="0"/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de Cooperação em Matéria Penal - 1992 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contra a Corrupção – 1996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contra o Tráfico de Armas – 1997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Resoluções 1123/1991, 1179/1992, 1180/1992, 1353/1995, 1415/1998, 1744/2000 e 2809/2013;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MISPA I, II, III e IV;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contra o Terrorismo - 2002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73083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A39A3C-A33D-455D-957B-D5454D92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Base Normativa - continua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FF6B56-7C08-4E70-AFCE-93EFB6009C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2000" dirty="0"/>
              <a:t>Sistema OCDE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contra a Corrupção de Funcionários Públicos Estrangeiros – 1997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Convenção sobre Assistência Mútua Administrativa em Matéria Fiscal – 2011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2000" dirty="0"/>
              <a:t>OUTRAS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GAFI – 40 recomendações contra a lavagem de dinheiro e o financiamento ao terrorismo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2000" dirty="0"/>
              <a:t>Acordos da Basileia I, II e III;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4799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EF6090-E83C-40E5-91F1-89966CD5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Quais são os pontos comuns entre todos os documentos no que se refere à cooperação jurídica?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7567DCF-CDFF-462C-8E36-A76232C18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Cooperação mais direta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Simplificação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Compartilhamento de informações e provas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Desenvolvimento de investigações conjuntas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Relativização do sigilo bancário e fiscal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Respeito à soberania dos Estados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832250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33335D-30E4-48B0-93E1-26287489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Efetividade das normas internacionais – </a:t>
            </a:r>
            <a:r>
              <a:rPr lang="pt-BR" sz="3200" i="1" dirty="0" err="1"/>
              <a:t>compliance</a:t>
            </a:r>
            <a:r>
              <a:rPr lang="pt-BR" sz="3200" i="1" dirty="0"/>
              <a:t> </a:t>
            </a:r>
            <a:r>
              <a:rPr lang="pt-BR" sz="3200" dirty="0"/>
              <a:t>e </a:t>
            </a:r>
            <a:r>
              <a:rPr lang="pt-BR" sz="3200" i="1" dirty="0" err="1"/>
              <a:t>enforcement</a:t>
            </a:r>
            <a:endParaRPr lang="pt-BR" sz="320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5A3091F-F909-4CA9-9353-002A62248C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0500" indent="0" algn="ctr"/>
            <a:endParaRPr lang="pt-BR" dirty="0"/>
          </a:p>
          <a:p>
            <a:pPr marL="190500" indent="0" algn="ctr"/>
            <a:r>
              <a:rPr lang="pt-BR" dirty="0"/>
              <a:t>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="" xmlns:a16="http://schemas.microsoft.com/office/drawing/2014/main" id="{4863944C-F80C-4FB7-BB79-E861B0BA9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87384365"/>
              </p:ext>
            </p:extLst>
          </p:nvPr>
        </p:nvGraphicFramePr>
        <p:xfrm>
          <a:off x="1524000" y="1419622"/>
          <a:ext cx="6096000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23602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C155ADB-5A4D-4C5E-B31B-287CD2DF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Extradição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54F940D-175C-4F73-B6B1-5D3F86236D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1800" dirty="0"/>
              <a:t>Questão terminológica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1800" dirty="0"/>
              <a:t>Extradição, repatriação, expulsão, deportação e entrega;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1800" dirty="0"/>
              <a:t>Base normativa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1800" dirty="0"/>
              <a:t>Convenção Interamericana de Extradição (1981)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1800" dirty="0"/>
              <a:t>Acordos bilaterais</a:t>
            </a:r>
          </a:p>
          <a:p>
            <a:pPr marL="1047750" lvl="1" indent="-457200">
              <a:buFont typeface="Wingdings" panose="05000000000000000000" pitchFamily="2" charset="2"/>
              <a:buChar char="ü"/>
            </a:pPr>
            <a:r>
              <a:rPr lang="pt-BR" sz="1800" dirty="0"/>
              <a:t>Acordo do MERCOSUL (1998)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1800" dirty="0"/>
              <a:t>Concorrência entre jurisdições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1800" dirty="0"/>
              <a:t>Dupla tipicidade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1800" dirty="0"/>
              <a:t>Asilo político e refugiados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1800" dirty="0"/>
              <a:t>Especialidade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sz="1800" i="1" dirty="0"/>
              <a:t>Non bis in idem</a:t>
            </a:r>
          </a:p>
          <a:p>
            <a:pPr marL="590550" lvl="1" indent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5613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3389"/>
            <a:ext cx="8229600" cy="857400"/>
          </a:xfrm>
        </p:spPr>
        <p:txBody>
          <a:bodyPr/>
          <a:lstStyle/>
          <a:p>
            <a:r>
              <a:rPr lang="pt-BR" dirty="0"/>
              <a:t>Cooperação jurídica e Crime Organizado – Eixos Temáticos</a:t>
            </a:r>
            <a:endParaRPr lang="es-MX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1387995-4981-4E69-8B92-85855A869E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="" xmlns:a16="http://schemas.microsoft.com/office/drawing/2014/main" id="{C6927BF9-CC20-4642-9D33-9C52CEA39E34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200150"/>
          <a:ext cx="8229600" cy="3725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244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0EF31C3-61F1-4F3B-9449-77598B6F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Cooperação jurídica internacional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00C426-B96D-43CB-98E3-D27118CCD5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Qual a extensão do conceito?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Cooperação jurídica e cooperação judicial?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Cooperação jurídica e cooperação policial?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pt-BR" dirty="0"/>
              <a:t>Cooperação jurídica e unidades de inteligência?</a:t>
            </a:r>
          </a:p>
        </p:txBody>
      </p:sp>
    </p:spTree>
    <p:extLst>
      <p:ext uri="{BB962C8B-B14F-4D97-AF65-F5344CB8AC3E}">
        <p14:creationId xmlns:p14="http://schemas.microsoft.com/office/powerpoint/2010/main" xmlns="" val="190009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F23654B-FDC1-48E2-870C-667B07FE9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285734"/>
            <a:ext cx="8229600" cy="857400"/>
          </a:xfrm>
        </p:spPr>
        <p:txBody>
          <a:bodyPr/>
          <a:lstStyle/>
          <a:p>
            <a:r>
              <a:rPr lang="pt-BR" dirty="0"/>
              <a:t>Quais as finalidades da cooperação jurídica?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="" xmlns:a16="http://schemas.microsoft.com/office/drawing/2014/main" id="{90B65446-4A52-4F59-866D-38B114859B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44105449"/>
              </p:ext>
            </p:extLst>
          </p:nvPr>
        </p:nvGraphicFramePr>
        <p:xfrm>
          <a:off x="1524000" y="1347614"/>
          <a:ext cx="6096000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4148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3604"/>
          </a:xfrm>
        </p:spPr>
        <p:txBody>
          <a:bodyPr/>
          <a:lstStyle/>
          <a:p>
            <a:r>
              <a:rPr lang="pt-BR" sz="3200" dirty="0"/>
              <a:t>Evolução Normativa da Cooperação Jurídica Internacional</a:t>
            </a:r>
            <a:endParaRPr lang="es-MX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00034" y="1214428"/>
            <a:ext cx="813690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Confunde-se com os institutos da extradição e da carta </a:t>
            </a:r>
            <a:r>
              <a:rPr lang="pt-BR" sz="2800" dirty="0" smtClean="0"/>
              <a:t>rogatória</a:t>
            </a:r>
          </a:p>
          <a:p>
            <a:pPr marL="2149475" indent="-1793875"/>
            <a:r>
              <a:rPr lang="pt-BR" sz="2000" dirty="0" smtClean="0"/>
              <a:t>Carta </a:t>
            </a:r>
            <a:r>
              <a:rPr lang="pt-BR" sz="2000" dirty="0" smtClean="0"/>
              <a:t>rogatória: É o pedido feito ao órgão jurisdicional de outro país, para que este colabore na prática de um determinado ato processual</a:t>
            </a:r>
            <a:r>
              <a:rPr lang="pt-BR" sz="2000" dirty="0" smtClean="0"/>
              <a:t>.</a:t>
            </a:r>
          </a:p>
          <a:p>
            <a:pPr marL="1698625" indent="-1343025"/>
            <a:r>
              <a:rPr lang="pt-BR" sz="2000" dirty="0" smtClean="0"/>
              <a:t>Extradição: É </a:t>
            </a:r>
            <a:r>
              <a:rPr lang="pt-BR" sz="2000" dirty="0" smtClean="0"/>
              <a:t>um ato essencialmente político, cabendo ao executivo a decisão final sobre o pedido, restando ao judiciário apenas julgar se o pedido obedece às formalidades requeridas pelo princípio da legalidade e pelas disposições legislativas do ordenamento jurídico interno.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31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3604"/>
          </a:xfrm>
        </p:spPr>
        <p:txBody>
          <a:bodyPr/>
          <a:lstStyle/>
          <a:p>
            <a:r>
              <a:rPr lang="pt-BR" sz="3200" dirty="0" smtClean="0"/>
              <a:t>O caso </a:t>
            </a:r>
            <a:r>
              <a:rPr lang="pt-BR" sz="3200" dirty="0" err="1" smtClean="0"/>
              <a:t>Cesare</a:t>
            </a:r>
            <a:r>
              <a:rPr lang="pt-BR" sz="3200" dirty="0" smtClean="0"/>
              <a:t> Battisti</a:t>
            </a:r>
            <a:endParaRPr lang="es-MX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491630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Cesare</a:t>
            </a:r>
            <a:r>
              <a:rPr lang="pt-BR" dirty="0" smtClean="0"/>
              <a:t> Battisti é cidadão italiano condenado pela Corte de Apelações de Milão à pena de prisão perpétua por homicídio de quatro </a:t>
            </a:r>
            <a:r>
              <a:rPr lang="pt-BR" dirty="0" smtClean="0"/>
              <a:t>pessoas. </a:t>
            </a:r>
            <a:r>
              <a:rPr lang="pt-BR" dirty="0" smtClean="0"/>
              <a:t>Viveu na França por aproximadamente dez anos e na iminência de ser extraditado, fugiu para o Brasil.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Em 2007, o governo italiano requereu sua </a:t>
            </a:r>
            <a:r>
              <a:rPr lang="pt-BR" dirty="0" smtClean="0"/>
              <a:t>extradição. A </a:t>
            </a:r>
            <a:r>
              <a:rPr lang="pt-BR" dirty="0" smtClean="0"/>
              <a:t>condição de refugiado foi requerida por </a:t>
            </a:r>
            <a:r>
              <a:rPr lang="pt-BR" dirty="0" err="1" smtClean="0"/>
              <a:t>Cesare</a:t>
            </a:r>
            <a:r>
              <a:rPr lang="pt-BR" dirty="0" smtClean="0"/>
              <a:t> Battisti junto ao Comitê Nacional para os Refugiados – </a:t>
            </a:r>
            <a:r>
              <a:rPr lang="pt-BR" dirty="0" smtClean="0"/>
              <a:t>CONARE e foi indeferida </a:t>
            </a:r>
            <a:r>
              <a:rPr lang="pt-BR" dirty="0" smtClean="0"/>
              <a:t>num primeiro momento, mas concedido em fase de recurso pelo Ministro de Estado da Justiça.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</a:t>
            </a:r>
            <a:r>
              <a:rPr lang="pt-BR" dirty="0" smtClean="0"/>
              <a:t>Supremo Tribunal Federal, no julgamento do pedido de extradição, </a:t>
            </a:r>
            <a:r>
              <a:rPr lang="pt-BR" dirty="0" smtClean="0"/>
              <a:t>apontou a </a:t>
            </a:r>
            <a:r>
              <a:rPr lang="pt-BR" dirty="0" smtClean="0"/>
              <a:t>ilegalidade do ato que concedeu a condição de refugiado pelo Ministro da Justiça a </a:t>
            </a:r>
            <a:r>
              <a:rPr lang="pt-BR" dirty="0" err="1" smtClean="0"/>
              <a:t>Cesare</a:t>
            </a:r>
            <a:r>
              <a:rPr lang="pt-BR" dirty="0" smtClean="0"/>
              <a:t> Battisti, bem como decidiu pela extradição, no entanto, condicionou tal decisão à homologação do Presidente da República.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No entanto, no último dia de mandato, o então Presidente da República </a:t>
            </a:r>
            <a:r>
              <a:rPr lang="pt-BR" dirty="0" err="1" smtClean="0"/>
              <a:t>Luíz</a:t>
            </a:r>
            <a:r>
              <a:rPr lang="pt-BR" dirty="0" smtClean="0"/>
              <a:t> Inácio Lula da Silva, manifestou posicionamento de forma contrária ao decidido pelo Supremo Tribunal Federal, qual seja, negando a extradição.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31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AF3B27-027B-4C3C-A9C7-13D0515C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Qual o objetivo do processo de internacionalização dos direitos humanos?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77BEE2B7-E05A-4564-8764-5BA3D08F05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algn="ctr"/>
            <a:r>
              <a:rPr lang="pt-BR" dirty="0"/>
              <a:t>Harmonização x uniformização</a:t>
            </a:r>
          </a:p>
          <a:p>
            <a:pPr algn="ctr"/>
            <a:endParaRPr lang="pt-BR" dirty="0"/>
          </a:p>
          <a:p>
            <a:pPr algn="ctr"/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dirty="0"/>
              <a:t> x </a:t>
            </a:r>
            <a:r>
              <a:rPr lang="pt-BR" i="1" dirty="0"/>
              <a:t>civil </a:t>
            </a:r>
            <a:r>
              <a:rPr lang="pt-BR" i="1" dirty="0" err="1"/>
              <a:t>law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xmlns="" val="354668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AF3B27-027B-4C3C-A9C7-13D0515C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Qual o objetivo do processo de internacionalização dos direitos humanos?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77BEE2B7-E05A-4564-8764-5BA3D08F05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165100"/>
            <a:r>
              <a:rPr lang="pt-BR" i="1" dirty="0" smtClean="0"/>
              <a:t>Civil </a:t>
            </a:r>
            <a:r>
              <a:rPr lang="pt-BR" i="1" dirty="0" smtClean="0"/>
              <a:t>Law </a:t>
            </a:r>
            <a:r>
              <a:rPr lang="pt-BR" dirty="0" smtClean="0"/>
              <a:t>é a estrutura jurídica oficialmente adotada no </a:t>
            </a:r>
            <a:r>
              <a:rPr lang="pt-BR" dirty="0" smtClean="0"/>
              <a:t>Brasil: as </a:t>
            </a:r>
            <a:r>
              <a:rPr lang="pt-BR" dirty="0" smtClean="0"/>
              <a:t>principais fontes do Direito adotadas aqui são a Lei, o texto.</a:t>
            </a:r>
          </a:p>
          <a:p>
            <a:pPr indent="-165100"/>
            <a:r>
              <a:rPr lang="pt-BR" i="1" dirty="0" err="1" smtClean="0"/>
              <a:t>Common</a:t>
            </a:r>
            <a:r>
              <a:rPr lang="pt-BR" i="1" dirty="0" smtClean="0"/>
              <a:t> </a:t>
            </a:r>
            <a:r>
              <a:rPr lang="pt-BR" i="1" dirty="0" smtClean="0"/>
              <a:t>Law </a:t>
            </a:r>
            <a:r>
              <a:rPr lang="pt-BR" dirty="0" smtClean="0"/>
              <a:t>é </a:t>
            </a:r>
            <a:r>
              <a:rPr lang="pt-BR" dirty="0" smtClean="0"/>
              <a:t>a </a:t>
            </a:r>
            <a:r>
              <a:rPr lang="pt-BR" dirty="0" smtClean="0"/>
              <a:t>estrutura mais utilizada por países de origem </a:t>
            </a:r>
            <a:r>
              <a:rPr lang="pt-BR" dirty="0" smtClean="0"/>
              <a:t>anglo-saxônica: o </a:t>
            </a:r>
            <a:r>
              <a:rPr lang="pt-BR" dirty="0" smtClean="0"/>
              <a:t>Direito se baseia mais na </a:t>
            </a:r>
            <a:r>
              <a:rPr lang="pt-BR" dirty="0" smtClean="0"/>
              <a:t>Jurisprudência (</a:t>
            </a:r>
            <a:r>
              <a:rPr lang="pt-BR" dirty="0" smtClean="0"/>
              <a:t>conjunto de interpretações das normas do direito proferidas pelo Poder </a:t>
            </a:r>
            <a:r>
              <a:rPr lang="pt-BR" dirty="0" smtClean="0"/>
              <a:t>Judiciário).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xmlns="" val="354668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3604"/>
          </a:xfrm>
        </p:spPr>
        <p:txBody>
          <a:bodyPr/>
          <a:lstStyle/>
          <a:p>
            <a:r>
              <a:rPr lang="pt-BR" sz="3200" dirty="0"/>
              <a:t>Cooperação Jurídica e Sistemas Internacionais</a:t>
            </a:r>
            <a:endParaRPr lang="es-MX" sz="32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="" xmlns:a16="http://schemas.microsoft.com/office/drawing/2014/main" id="{93CDAAF2-F602-4FAB-BE7C-FE3CA72530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63049767"/>
              </p:ext>
            </p:extLst>
          </p:nvPr>
        </p:nvGraphicFramePr>
        <p:xfrm>
          <a:off x="1331640" y="1275606"/>
          <a:ext cx="60960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10863406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8043</TotalTime>
  <Words>731</Words>
  <Application>Microsoft Office PowerPoint</Application>
  <PresentationFormat>Apresentação na tela (16:9)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swiss</vt:lpstr>
      <vt:lpstr>Cooperação jurídica internacional: principais convenções e tratados    Aula 8</vt:lpstr>
      <vt:lpstr>Cooperação jurídica e Crime Organizado – Eixos Temáticos</vt:lpstr>
      <vt:lpstr>Cooperação jurídica internacional</vt:lpstr>
      <vt:lpstr>Quais as finalidades da cooperação jurídica?</vt:lpstr>
      <vt:lpstr>Evolução Normativa da Cooperação Jurídica Internacional</vt:lpstr>
      <vt:lpstr>O caso Cesare Battisti</vt:lpstr>
      <vt:lpstr>Qual o objetivo do processo de internacionalização dos direitos humanos?</vt:lpstr>
      <vt:lpstr>Qual o objetivo do processo de internacionalização dos direitos humanos?</vt:lpstr>
      <vt:lpstr>Cooperação Jurídica e Sistemas Internacionais</vt:lpstr>
      <vt:lpstr>Base Normativa</vt:lpstr>
      <vt:lpstr>Base Normativa – Principais Documentos Internacionais</vt:lpstr>
      <vt:lpstr>Base Normativa - continua</vt:lpstr>
      <vt:lpstr>Base Normativa - continua</vt:lpstr>
      <vt:lpstr>Quais são os pontos comuns entre todos os documentos no que se refere à cooperação jurídica?</vt:lpstr>
      <vt:lpstr>Efetividade das normas internacionais – compliance e enforcement</vt:lpstr>
      <vt:lpstr>Extradição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Professor</cp:lastModifiedBy>
  <cp:revision>195</cp:revision>
  <dcterms:modified xsi:type="dcterms:W3CDTF">2017-09-26T22:32:24Z</dcterms:modified>
</cp:coreProperties>
</file>