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</p:sldIdLst>
  <p:sldSz cx="9144000" cy="6858000" type="screen4x3"/>
  <p:notesSz cx="6858000" cy="994727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00"/>
    <a:srgbClr val="3333FF"/>
    <a:srgbClr val="FF3300"/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41C688DE-AC7A-4E1E-9C6A-66573BDBE9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C61A0F59-D4CE-49EB-A1DC-F769CCDA408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E7BCF372-A38D-4A25-B402-5119A34CA57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9EBB7092-A873-49BD-BA8E-F29F5A0A8E8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C65672A-456B-47B5-BFDE-AC8A43E067B6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258F2B6-3720-4167-9B59-4DD4870C5C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348B30A-866F-4E92-B7D3-50F5B230599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84ED600-7FC3-4CC5-8C21-33203EC6F97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3638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D7A36412-0045-4BC4-BCB5-D1C4EE6170A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0" tIns="46575" rIns="93150" bIns="465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BBD68C9E-B4CF-4609-A3CA-BEE8007AD03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8E5AAABB-30CF-469B-815A-A8F8A63D20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50" tIns="46575" rIns="93150" bIns="4657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290BE7-C1A9-4E7A-920D-BA08044B0F9B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BAA3F3-FE20-45B1-A3F2-A0E205AC71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BDA766-6078-488E-85EF-B9FC022CD5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5EF09F-2C67-43A7-8C81-5F070878C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73E8B-89E7-44DD-A0F5-64AF12C0DE9D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32662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7B9D39-26DB-4D4C-9014-9B47949EE4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F400AB-2583-4102-AE85-7CD472EB9E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29C619-013C-46EB-BB1F-4C1488048B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475343-BF21-49A5-83EC-2CF73B609CFE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69929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C74B6A-C492-4870-8146-35AB5ACA7B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DC695C-9EB8-49F7-B5EF-66CAEE03D3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3D032C-9506-41CF-A91E-AC4CEE8577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09820-35E4-4C94-8CFD-7F59337D27EB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8639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6D9B4F-D0E9-48FF-9883-00E381E57A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F16963-4578-4CD1-BFA9-29FFD39D58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7FC603-C5C0-4416-8CCE-5292EAA91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D71D4-9CF9-4D86-88D3-48538ACCFAE9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2461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148F94-BA71-4439-9924-F2FC5013A8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81CD95-36AF-4BB3-B24F-23EE9D231C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2EEF9-1C3F-44B8-B5A2-3A2BE296D0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54BAA-C68D-4FE3-AD55-BA193A70B837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1354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21325-C137-4648-8C7C-07C5DDD21B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B2D98D-7484-44D1-8CF5-983E044C3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4DF7CB-7398-49FB-AF31-A60085BE88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0036A-BE86-4837-BA75-C7C5C87B750F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4238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8C9C561-0385-4BA5-9FF7-135366CC2A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499662-F373-4977-AD2B-94AD920C58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9A0B148-6745-449A-BC83-978CFB045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8DB78-E157-405D-9B75-69A5332F9AF9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67662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24A389E-BFE8-471E-8729-6D047BC3A0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35353AC-B637-4407-A538-15659E537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A325D1-5159-4E7F-8AF6-E24BEE40A9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A65EA6-83CF-4EC2-B9AD-654A5F79ADC8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75680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DF8E572-3332-41DB-B573-9DFC8D53A0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0E89611-131B-4DBB-9324-9995F4F46F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43ED8C0-C003-4AE6-B47D-7FA54CE61E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3DFA1-E8C7-435D-99B3-801CBF9EE897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827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48C71E-3A07-451D-9817-EA2154951F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A5D2DF-25C3-4061-9387-192C1CB5E8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1E0824-764C-42C3-95E1-DAB7F363C8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880C8-840F-4561-9007-529E3C764543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64639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F1C1D-6B4A-4291-9275-02719ABCE7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27914-C71C-46B7-8ED6-B94675111F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13CA96-3ED0-47EB-8020-21D64A1977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EA19A-E8CE-4507-A800-1A64F956D70F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12572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503C165-246F-4D1B-A475-018FEF85E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B2CEA58-D120-4EF9-B652-643F38325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FB0B855-CF6E-49DE-B113-5E7A183FE5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1D43480-F570-4FE5-BBA6-9215D643EF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28B58B6-1EB1-4B3F-82A7-CBBF46A434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9DDF9E8-94E7-4B0C-BB0E-D2EAC2119F46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usp.br/fzea/home.php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3FEEF8FB-AE81-4CF0-B609-440F7B10E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50" y="1988840"/>
            <a:ext cx="7658100" cy="17541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ZEA5882 – </a:t>
            </a:r>
          </a:p>
          <a:p>
            <a:pPr algn="ctr" eaLnBrk="1" hangingPunct="1">
              <a:defRPr/>
            </a:pPr>
            <a:r>
              <a:rPr lang="pt-BR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Preparação Pedagógica em </a:t>
            </a:r>
          </a:p>
          <a:p>
            <a:pPr algn="ctr" eaLnBrk="1" hangingPunct="1">
              <a:defRPr/>
            </a:pPr>
            <a:r>
              <a:rPr lang="pt-BR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Engenharia de Alimentos</a:t>
            </a:r>
          </a:p>
        </p:txBody>
      </p:sp>
      <p:sp>
        <p:nvSpPr>
          <p:cNvPr id="4099" name="Text Box 5">
            <a:extLst>
              <a:ext uri="{FF2B5EF4-FFF2-40B4-BE49-F238E27FC236}">
                <a16:creationId xmlns:a16="http://schemas.microsoft.com/office/drawing/2014/main" id="{804277E3-CC50-4CEA-AF4D-5611C7216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563" y="333375"/>
            <a:ext cx="59340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>
                <a:solidFill>
                  <a:srgbClr val="CC3300"/>
                </a:solidFill>
              </a:rPr>
              <a:t>Universidade de São Paulo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>
                <a:solidFill>
                  <a:srgbClr val="CC3300"/>
                </a:solidFill>
              </a:rPr>
              <a:t>Faculdade de Zootecnia e Engenharia de Alimentos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>
                <a:solidFill>
                  <a:srgbClr val="CC3300"/>
                </a:solidFill>
              </a:rPr>
              <a:t>Programa de Pós-Graduação em Engenharia de Alimentos</a:t>
            </a:r>
          </a:p>
        </p:txBody>
      </p:sp>
      <p:pic>
        <p:nvPicPr>
          <p:cNvPr id="4100" name="Picture 7" descr="home">
            <a:hlinkClick r:id="rId2"/>
            <a:extLst>
              <a:ext uri="{FF2B5EF4-FFF2-40B4-BE49-F238E27FC236}">
                <a16:creationId xmlns:a16="http://schemas.microsoft.com/office/drawing/2014/main" id="{665320EB-F951-42D7-8945-776CD6C8B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493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9">
            <a:extLst>
              <a:ext uri="{FF2B5EF4-FFF2-40B4-BE49-F238E27FC236}">
                <a16:creationId xmlns:a16="http://schemas.microsoft.com/office/drawing/2014/main" id="{56F911DD-0A34-426A-B35C-7CA786407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0368" y="4365104"/>
            <a:ext cx="743447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i="1" dirty="0"/>
              <a:t>por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 b="1" i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i="1" dirty="0" smtClean="0"/>
              <a:t>Samantha </a:t>
            </a:r>
            <a:r>
              <a:rPr lang="pt-BR" altLang="pt-BR" sz="1800" b="1" i="1" dirty="0"/>
              <a:t>C. </a:t>
            </a:r>
            <a:r>
              <a:rPr lang="pt-BR" altLang="pt-BR" sz="1800" b="1" i="1" dirty="0"/>
              <a:t>Pinho e Fernanda M. </a:t>
            </a:r>
            <a:r>
              <a:rPr lang="pt-BR" altLang="pt-BR" sz="1800" b="1" i="1" dirty="0" err="1"/>
              <a:t>Vanin</a:t>
            </a:r>
            <a:r>
              <a:rPr lang="pt-BR" altLang="pt-BR" sz="1800" b="1" i="1" dirty="0"/>
              <a:t> </a:t>
            </a:r>
            <a:r>
              <a:rPr lang="pt-BR" altLang="pt-BR" sz="1800" b="1" i="1" dirty="0" smtClean="0"/>
              <a:t>(em licença-maternidade)</a:t>
            </a:r>
            <a:endParaRPr lang="pt-BR" altLang="pt-BR" sz="1800" b="1" i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/>
              <a:t>Departamento de Engenharia de Alimentos (ZEA)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dirty="0"/>
              <a:t>1º </a:t>
            </a:r>
            <a:r>
              <a:rPr lang="pt-BR" altLang="pt-BR" sz="1800" dirty="0" smtClean="0"/>
              <a:t>trimestre/2023</a:t>
            </a:r>
            <a:endParaRPr lang="pt-BR" altLang="pt-BR" sz="1800" dirty="0"/>
          </a:p>
        </p:txBody>
      </p:sp>
      <p:sp>
        <p:nvSpPr>
          <p:cNvPr id="4102" name="CaixaDeTexto 5">
            <a:extLst>
              <a:ext uri="{FF2B5EF4-FFF2-40B4-BE49-F238E27FC236}">
                <a16:creationId xmlns:a16="http://schemas.microsoft.com/office/drawing/2014/main" id="{F20B80F6-2F44-419A-9D4E-CC2FE9D13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6223000"/>
            <a:ext cx="2249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 smtClean="0">
                <a:solidFill>
                  <a:srgbClr val="FF0000"/>
                </a:solidFill>
              </a:rPr>
              <a:t>Aula </a:t>
            </a:r>
            <a:r>
              <a:rPr lang="pt-BR" altLang="pt-BR" sz="1800" b="1" dirty="0" smtClean="0">
                <a:solidFill>
                  <a:srgbClr val="FF0000"/>
                </a:solidFill>
              </a:rPr>
              <a:t>4 (</a:t>
            </a:r>
            <a:r>
              <a:rPr lang="pt-BR" altLang="pt-BR" sz="1800" b="1" dirty="0" smtClean="0">
                <a:solidFill>
                  <a:srgbClr val="FF0000"/>
                </a:solidFill>
              </a:rPr>
              <a:t>28</a:t>
            </a:r>
            <a:r>
              <a:rPr lang="pt-BR" altLang="pt-BR" sz="1800" b="1" dirty="0" smtClean="0">
                <a:solidFill>
                  <a:srgbClr val="FF0000"/>
                </a:solidFill>
              </a:rPr>
              <a:t>/03/2023)</a:t>
            </a:r>
            <a:endParaRPr lang="pt-BR" altLang="pt-BR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82AA55-4C2B-4F5B-BA4E-2DB1A480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0192" y="5875893"/>
            <a:ext cx="2133600" cy="476250"/>
          </a:xfrm>
        </p:spPr>
        <p:txBody>
          <a:bodyPr/>
          <a:lstStyle/>
          <a:p>
            <a:fld id="{17C3DFA1-E8C7-435D-99B3-801CBF9EE897}" type="slidenum">
              <a:rPr lang="pt-BR" altLang="en-US" smtClean="0"/>
              <a:pPr/>
              <a:t>2</a:t>
            </a:fld>
            <a:endParaRPr lang="pt-BR" altLang="en-US"/>
          </a:p>
        </p:txBody>
      </p:sp>
      <p:sp>
        <p:nvSpPr>
          <p:cNvPr id="3" name="CaixaDeTexto 5">
            <a:extLst>
              <a:ext uri="{FF2B5EF4-FFF2-40B4-BE49-F238E27FC236}">
                <a16:creationId xmlns:a16="http://schemas.microsoft.com/office/drawing/2014/main" id="{31454B47-E880-467F-B39E-7370D5269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82743"/>
            <a:ext cx="44246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pt-BR" altLang="pt-BR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altLang="pt-BR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estamos </a:t>
            </a:r>
            <a:r>
              <a:rPr lang="pt-BR" altLang="pt-BR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avaliando?</a:t>
            </a:r>
            <a:endParaRPr lang="pt-BR" altLang="pt-BR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9512" y="1080760"/>
            <a:ext cx="2103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Texto </a:t>
            </a:r>
            <a:r>
              <a:rPr lang="pt-BR" b="1" dirty="0" err="1" smtClean="0"/>
              <a:t>Hardt</a:t>
            </a:r>
            <a:r>
              <a:rPr lang="pt-BR" b="1" dirty="0" smtClean="0"/>
              <a:t> 2008: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419872" y="1265426"/>
            <a:ext cx="113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Trecho 1</a:t>
            </a:r>
            <a:endParaRPr lang="pt-BR" b="1" dirty="0"/>
          </a:p>
        </p:txBody>
      </p:sp>
      <p:grpSp>
        <p:nvGrpSpPr>
          <p:cNvPr id="8" name="Agrupar 7"/>
          <p:cNvGrpSpPr/>
          <p:nvPr/>
        </p:nvGrpSpPr>
        <p:grpSpPr>
          <a:xfrm>
            <a:off x="395536" y="1653192"/>
            <a:ext cx="7848872" cy="4892233"/>
            <a:chOff x="1115616" y="2255777"/>
            <a:chExt cx="6408714" cy="3954482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9225"/>
            <a:stretch/>
          </p:blipFill>
          <p:spPr>
            <a:xfrm rot="16200000">
              <a:off x="2414740" y="956653"/>
              <a:ext cx="3810466" cy="6408713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5220071" y="5778211"/>
              <a:ext cx="2304259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6524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3</a:t>
            </a:fld>
            <a:endParaRPr lang="pt-BR" altLang="en-US"/>
          </a:p>
        </p:txBody>
      </p:sp>
      <p:grpSp>
        <p:nvGrpSpPr>
          <p:cNvPr id="6" name="Agrupar 5"/>
          <p:cNvGrpSpPr/>
          <p:nvPr/>
        </p:nvGrpSpPr>
        <p:grpSpPr>
          <a:xfrm>
            <a:off x="324486" y="1340768"/>
            <a:ext cx="8343702" cy="3240359"/>
            <a:chOff x="96129" y="548681"/>
            <a:chExt cx="8343702" cy="3240359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3582404" y="-2937594"/>
              <a:ext cx="1296144" cy="8268693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3235674" y="-1415117"/>
              <a:ext cx="2088231" cy="8320082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2195736" y="3284984"/>
              <a:ext cx="1728192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755576" y="476672"/>
            <a:ext cx="113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Trecho 2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4948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4</a:t>
            </a:fld>
            <a:endParaRPr lang="pt-BR" altLang="en-US"/>
          </a:p>
        </p:txBody>
      </p:sp>
      <p:sp>
        <p:nvSpPr>
          <p:cNvPr id="3" name="CaixaDeTexto 2"/>
          <p:cNvSpPr txBox="1"/>
          <p:nvPr/>
        </p:nvSpPr>
        <p:spPr>
          <a:xfrm>
            <a:off x="404745" y="281256"/>
            <a:ext cx="113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Trecho 3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5272"/>
          <a:stretch/>
        </p:blipFill>
        <p:spPr>
          <a:xfrm rot="16200000">
            <a:off x="1673146" y="240625"/>
            <a:ext cx="5303054" cy="670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9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5</a:t>
            </a:fld>
            <a:endParaRPr lang="pt-BR" alt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374808" y="-1782519"/>
            <a:ext cx="2232248" cy="862283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55576" y="476672"/>
            <a:ext cx="113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Trecho 4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74636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6</a:t>
            </a:fld>
            <a:endParaRPr lang="pt-BR" alt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90" y="1844824"/>
            <a:ext cx="8056310" cy="295232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55576" y="47667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Texto Luz et al 1997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85752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7</a:t>
            </a:fld>
            <a:endParaRPr lang="pt-BR" altLang="en-US"/>
          </a:p>
        </p:txBody>
      </p:sp>
      <p:sp>
        <p:nvSpPr>
          <p:cNvPr id="3" name="CaixaDeTexto 2"/>
          <p:cNvSpPr txBox="1"/>
          <p:nvPr/>
        </p:nvSpPr>
        <p:spPr>
          <a:xfrm>
            <a:off x="251520" y="260648"/>
            <a:ext cx="26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Texto Matos et al 2013: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77819"/>
            <a:ext cx="4773741" cy="680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7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8</a:t>
            </a:fld>
            <a:endParaRPr lang="pt-BR" alt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692696"/>
            <a:ext cx="5947222" cy="458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DFA1-E8C7-435D-99B3-801CBF9EE897}" type="slidenum">
              <a:rPr lang="pt-BR" altLang="en-US" smtClean="0"/>
              <a:pPr/>
              <a:t>9</a:t>
            </a:fld>
            <a:endParaRPr lang="pt-BR" altLang="en-US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60648"/>
            <a:ext cx="5315052" cy="637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75424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92</Words>
  <Application>Microsoft Office PowerPoint</Application>
  <PresentationFormat>Apresentação na tela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1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FZEA</dc:creator>
  <cp:lastModifiedBy>Samantha Pinho</cp:lastModifiedBy>
  <cp:revision>388</cp:revision>
  <cp:lastPrinted>2015-01-30T18:45:54Z</cp:lastPrinted>
  <dcterms:created xsi:type="dcterms:W3CDTF">2009-04-23T14:30:40Z</dcterms:created>
  <dcterms:modified xsi:type="dcterms:W3CDTF">2023-03-27T18:33:53Z</dcterms:modified>
</cp:coreProperties>
</file>