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17E96-7284-4817-B444-0B80200346C2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3CB31-9F6C-47B2-A4AF-036D666CED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40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PT"/>
            </a:pPr>
            <a:r>
              <a:rPr lang="pt-PT" sz="1200" dirty="0"/>
              <a:t>Esta é outra opção</a:t>
            </a:r>
            <a:r>
              <a:rPr lang="pt-PT" sz="1200" baseline="0" dirty="0"/>
              <a:t> para uma Visão Geral, diapositivos utilizando transições.</a:t>
            </a:r>
            <a:endParaRPr lang="pt-PT" sz="1200" dirty="0"/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976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3793-798A-4276-BAE9-C618AD7C565C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2578-B37C-4FB6-858A-F64FE2F53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72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3793-798A-4276-BAE9-C618AD7C565C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2578-B37C-4FB6-858A-F64FE2F53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21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3793-798A-4276-BAE9-C618AD7C565C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2578-B37C-4FB6-858A-F64FE2F53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032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enas F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000" y="6356351"/>
            <a:ext cx="2844800" cy="365125"/>
          </a:xfrm>
        </p:spPr>
        <p:txBody>
          <a:bodyPr/>
          <a:lstStyle/>
          <a:p>
            <a:fld id="{757B281C-5159-4971-8228-52B9A72E9ED2}" type="datetimeFigureOut">
              <a:pPr/>
              <a:t>28/09/2016</a:t>
            </a:fld>
            <a:endParaRPr kumimoji="0"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0" y="6356351"/>
            <a:ext cx="3860800" cy="365125"/>
          </a:xfrm>
        </p:spPr>
        <p:txBody>
          <a:bodyPr/>
          <a:lstStyle/>
          <a:p>
            <a:endParaRPr kumimoji="0" lang="pt-P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PT"/>
          </a:p>
        </p:txBody>
      </p:sp>
    </p:spTree>
    <p:extLst>
      <p:ext uri="{BB962C8B-B14F-4D97-AF65-F5344CB8AC3E}">
        <p14:creationId xmlns:p14="http://schemas.microsoft.com/office/powerpoint/2010/main" val="1354645917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3793-798A-4276-BAE9-C618AD7C565C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2578-B37C-4FB6-858A-F64FE2F53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60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3793-798A-4276-BAE9-C618AD7C565C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2578-B37C-4FB6-858A-F64FE2F53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31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3793-798A-4276-BAE9-C618AD7C565C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2578-B37C-4FB6-858A-F64FE2F53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53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3793-798A-4276-BAE9-C618AD7C565C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2578-B37C-4FB6-858A-F64FE2F53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74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3793-798A-4276-BAE9-C618AD7C565C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2578-B37C-4FB6-858A-F64FE2F53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45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3793-798A-4276-BAE9-C618AD7C565C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2578-B37C-4FB6-858A-F64FE2F53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99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3793-798A-4276-BAE9-C618AD7C565C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2578-B37C-4FB6-858A-F64FE2F53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30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3793-798A-4276-BAE9-C618AD7C565C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2578-B37C-4FB6-858A-F64FE2F53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0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A3793-798A-4276-BAE9-C618AD7C565C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22578-B37C-4FB6-858A-F64FE2F53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07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9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pt-PT" sz="7200" i="1" dirty="0"/>
              <a:t>Benchmarking </a:t>
            </a:r>
            <a:r>
              <a:rPr lang="pt-PT" sz="7200" dirty="0"/>
              <a:t>em Universidades e Faculdades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7397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6" y="314511"/>
            <a:ext cx="11410122" cy="630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19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2295" y="72729"/>
            <a:ext cx="9110702" cy="67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06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6" y="360762"/>
            <a:ext cx="11118573" cy="627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11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1" y="384172"/>
            <a:ext cx="11052313" cy="607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677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4" y="203867"/>
            <a:ext cx="11025809" cy="645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8669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Widescreen</PresentationFormat>
  <Paragraphs>3</Paragraphs>
  <Slides>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Irene Kazumi Miura</dc:creator>
  <cp:lastModifiedBy>Irene Kazumi Miura</cp:lastModifiedBy>
  <cp:revision>2</cp:revision>
  <dcterms:created xsi:type="dcterms:W3CDTF">2016-09-29T02:29:02Z</dcterms:created>
  <dcterms:modified xsi:type="dcterms:W3CDTF">2016-09-29T02:29:41Z</dcterms:modified>
</cp:coreProperties>
</file>