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5/25/2018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5/25/2018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5/25/2018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Semiótica da cultura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Conceitos centrais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13131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Breve histórico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Necessidade de compreender problemas de linguagem;</a:t>
            </a:r>
          </a:p>
          <a:p>
            <a:r>
              <a:rPr lang="pt-BR" dirty="0" smtClean="0"/>
              <a:t>Não é uma teoria geral dos signos e ou das significações;</a:t>
            </a:r>
          </a:p>
          <a:p>
            <a:r>
              <a:rPr lang="pt-BR" dirty="0" smtClean="0"/>
              <a:t>Teoria de caráter aplicado: derivar teorias pelo exame do objeto de pesquisa. Exercício de questionamento.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44209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Texto da cultura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cultura como sistema de transmissão de informação não-hereditária;</a:t>
            </a:r>
          </a:p>
          <a:p>
            <a:r>
              <a:rPr lang="pt-BR" dirty="0" smtClean="0"/>
              <a:t>Memória da cultura; mente coletiva.</a:t>
            </a:r>
          </a:p>
          <a:p>
            <a:r>
              <a:rPr lang="pt-BR" dirty="0" smtClean="0"/>
              <a:t>“(...) a semiótica pode ser definida como ciência dos sistemas de signos transmissores de informações.” (p. 47)</a:t>
            </a:r>
          </a:p>
          <a:p>
            <a:r>
              <a:rPr lang="pt-BR" dirty="0" smtClean="0"/>
              <a:t>Os sistemas semióticos constituem o “texto da cultura”.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0893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Texto da cultura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“Mecanismo elementar que conjuga sistemas e, com isso, confere unidade pela transformação da experiência em cultura, como conceito fundamental da moderna semiótica.” P. 168</a:t>
            </a:r>
          </a:p>
          <a:p>
            <a:r>
              <a:rPr lang="pt-BR" dirty="0" smtClean="0"/>
              <a:t>“... Os sistemas de signos podem ser considerados sistemas codificados que se manifestam como linguagem.</a:t>
            </a:r>
          </a:p>
          <a:p>
            <a:r>
              <a:rPr lang="pt-BR" dirty="0" smtClean="0"/>
              <a:t>Natureza do texto = seu caráter codificado. Como investigar o caráter codificado do texto?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6390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Modelização / sistemas </a:t>
            </a:r>
            <a:r>
              <a:rPr lang="pt-BR" dirty="0" err="1" smtClean="0"/>
              <a:t>modelizantes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Sistema </a:t>
            </a:r>
            <a:r>
              <a:rPr lang="pt-BR" dirty="0" err="1" smtClean="0"/>
              <a:t>modelizante</a:t>
            </a:r>
            <a:r>
              <a:rPr lang="pt-BR" dirty="0" smtClean="0"/>
              <a:t> primário: </a:t>
            </a:r>
            <a:r>
              <a:rPr lang="pt-BR" dirty="0"/>
              <a:t>a língua; “A língua modeliza a realidade, que dá lastro à mediação social</a:t>
            </a:r>
            <a:r>
              <a:rPr lang="pt-BR" dirty="0" smtClean="0"/>
              <a:t>.” (Velho, p. 254).</a:t>
            </a:r>
          </a:p>
          <a:p>
            <a:r>
              <a:rPr lang="pt-BR" dirty="0" smtClean="0"/>
              <a:t>“Os </a:t>
            </a:r>
            <a:r>
              <a:rPr lang="pt-BR" dirty="0"/>
              <a:t>sistemas </a:t>
            </a:r>
            <a:r>
              <a:rPr lang="pt-BR" dirty="0" err="1"/>
              <a:t>modelizantes</a:t>
            </a:r>
            <a:r>
              <a:rPr lang="pt-BR" dirty="0"/>
              <a:t> podem ser entendidos como sistemas de signos, como conjunto de regras (códigos, instruções, programas) para a produção de textos no sentido semiótico amplo e como totalidade de textos e suas funções correlatas. Todos os sistemas semióticos da cultura são, a priori, modelizáveis; prestam-se ao conhecimento e explicação do mundo</a:t>
            </a:r>
            <a:r>
              <a:rPr lang="pt-BR" dirty="0" smtClean="0"/>
              <a:t>.” (Machado)</a:t>
            </a:r>
          </a:p>
          <a:p>
            <a:r>
              <a:rPr lang="pt-BR"/>
              <a:t>PREZI: https://prezi.com/6v75iag5auf6/jdbd-como-um-texto-da-cultura/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075582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TM10001115[[fn=Pacote]]</Template>
  <TotalTime>25</TotalTime>
  <Words>264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Parcel</vt:lpstr>
      <vt:lpstr>Semiótica da cultura</vt:lpstr>
      <vt:lpstr>Breve histórico </vt:lpstr>
      <vt:lpstr>Texto da cultura</vt:lpstr>
      <vt:lpstr>Texto da cultura</vt:lpstr>
      <vt:lpstr>Modelização / sistemas modelizantes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Semiótica da cultura</dc:title>
  <dc:creator>User</dc:creator>
  <cp:lastModifiedBy>User</cp:lastModifiedBy>
  <cp:revision>6</cp:revision>
  <dcterms:created xsi:type="dcterms:W3CDTF">2018-05-25T21:27:12Z</dcterms:created>
  <dcterms:modified xsi:type="dcterms:W3CDTF">2018-05-25T21:56:27Z</dcterms:modified>
</cp:coreProperties>
</file>