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65" r:id="rId5"/>
    <p:sldId id="385" r:id="rId6"/>
    <p:sldId id="366" r:id="rId7"/>
    <p:sldId id="310" r:id="rId8"/>
    <p:sldId id="368" r:id="rId9"/>
    <p:sldId id="263" r:id="rId10"/>
    <p:sldId id="372" r:id="rId11"/>
    <p:sldId id="260" r:id="rId12"/>
    <p:sldId id="393" r:id="rId13"/>
    <p:sldId id="375" r:id="rId14"/>
    <p:sldId id="395" r:id="rId15"/>
    <p:sldId id="358" r:id="rId16"/>
    <p:sldId id="359" r:id="rId17"/>
    <p:sldId id="360" r:id="rId18"/>
    <p:sldId id="361" r:id="rId19"/>
    <p:sldId id="387" r:id="rId20"/>
    <p:sldId id="313" r:id="rId21"/>
    <p:sldId id="268" r:id="rId22"/>
    <p:sldId id="378" r:id="rId23"/>
    <p:sldId id="379" r:id="rId24"/>
    <p:sldId id="380" r:id="rId25"/>
    <p:sldId id="381" r:id="rId26"/>
    <p:sldId id="382" r:id="rId27"/>
    <p:sldId id="384" r:id="rId28"/>
    <p:sldId id="383" r:id="rId29"/>
    <p:sldId id="388" r:id="rId30"/>
    <p:sldId id="376" r:id="rId31"/>
    <p:sldId id="377" r:id="rId32"/>
    <p:sldId id="389" r:id="rId33"/>
    <p:sldId id="391" r:id="rId34"/>
    <p:sldId id="392" r:id="rId35"/>
    <p:sldId id="390" r:id="rId36"/>
    <p:sldId id="371" r:id="rId37"/>
    <p:sldId id="369" r:id="rId38"/>
    <p:sldId id="370" r:id="rId39"/>
    <p:sldId id="272" r:id="rId40"/>
    <p:sldId id="311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rgbClr val="C00000"/>
                </a:solidFill>
              </a:defRPr>
            </a:lvl1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0" name="Imagem 9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326775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204"/>
            <a:ext cx="10515600" cy="459075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8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499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4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11" name="Imagem 10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2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08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89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6" name="Imagem 5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7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03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229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801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E53E-271B-44FE-A694-3BA8CF40F478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65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10.w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15.png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9.wmf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6.m4a"/><Relationship Id="rId7" Type="http://schemas.openxmlformats.org/officeDocument/2006/relationships/image" Target="../media/image22.emf"/><Relationship Id="rId2" Type="http://schemas.microsoft.com/office/2007/relationships/media" Target="../media/media26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9.m4a"/><Relationship Id="rId7" Type="http://schemas.openxmlformats.org/officeDocument/2006/relationships/image" Target="../media/image28.png"/><Relationship Id="rId2" Type="http://schemas.microsoft.com/office/2007/relationships/media" Target="../media/media29.m4a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1.m4a"/><Relationship Id="rId7" Type="http://schemas.openxmlformats.org/officeDocument/2006/relationships/image" Target="../media/image32.jpeg"/><Relationship Id="rId2" Type="http://schemas.microsoft.com/office/2007/relationships/media" Target="../media/media31.m4a"/><Relationship Id="rId1" Type="http://schemas.openxmlformats.org/officeDocument/2006/relationships/tags" Target="../tags/tag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2.m4a"/><Relationship Id="rId7" Type="http://schemas.openxmlformats.org/officeDocument/2006/relationships/image" Target="../media/image35.jpeg"/><Relationship Id="rId2" Type="http://schemas.microsoft.com/office/2007/relationships/media" Target="../media/media32.m4a"/><Relationship Id="rId1" Type="http://schemas.openxmlformats.org/officeDocument/2006/relationships/tags" Target="../tags/tag1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3.png"/><Relationship Id="rId2" Type="http://schemas.microsoft.com/office/2007/relationships/media" Target="../media/media33.m4a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hnb71NG6NY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CxGjjiBKrhw" TargetMode="Externa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hyperlink" Target="https://www.youtube.com/watch?v=CL-h8bTHHbU" TargetMode="External"/><Relationship Id="rId5" Type="http://schemas.openxmlformats.org/officeDocument/2006/relationships/hyperlink" Target="https://www.youtube.com/watch?v=wDRbsW7yIPc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youtube.com/watch?v=jLGxMn-KiqQ" TargetMode="External"/><Relationship Id="rId9" Type="http://schemas.openxmlformats.org/officeDocument/2006/relationships/hyperlink" Target="https://youtu.be/X9UbzcanuDk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hyperlink" Target="https://www.youtube.com/watch?v=5WTVQtvavmY" TargetMode="External"/><Relationship Id="rId5" Type="http://schemas.openxmlformats.org/officeDocument/2006/relationships/hyperlink" Target="https://www.youtube.com/watch?v=ujNGaQKap98" TargetMode="External"/><Relationship Id="rId4" Type="http://schemas.openxmlformats.org/officeDocument/2006/relationships/hyperlink" Target="https://youtu.be/X9UbzcanuDk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hyperlink" Target="mailto:fernando.mendonca@usp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Z6XicBBN1l4&amp;list=PLmSp8uSNCUnm9eT2LPJDKdN4_7cYVz3QM&amp;index=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FGraEJS23_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8.e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7251" y="2277212"/>
            <a:ext cx="9144000" cy="1050725"/>
          </a:xfrm>
        </p:spPr>
        <p:txBody>
          <a:bodyPr anchor="ctr">
            <a:normAutofit/>
          </a:bodyPr>
          <a:lstStyle/>
          <a:p>
            <a:r>
              <a:rPr lang="pt-BR" sz="5000" b="1" dirty="0" smtClean="0">
                <a:solidFill>
                  <a:srgbClr val="0000FF"/>
                </a:solidFill>
              </a:rPr>
              <a:t>GOLPE DE ARÍETE</a:t>
            </a:r>
            <a:endParaRPr lang="pt-BR" sz="5000" b="1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37251" y="5917555"/>
            <a:ext cx="9144000" cy="486006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Prof. Dr. Fernando Campos Mendonça – LEB – ESALQ/USP</a:t>
            </a:r>
            <a:endParaRPr lang="pt-B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04696" y="0"/>
            <a:ext cx="10009111" cy="1537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ESCOLA SUPERIOR DE AGRICULTURA “LUIZ DE QUEIROZ”</a:t>
            </a:r>
            <a:r>
              <a:rPr lang="pt-BR" sz="3200" dirty="0">
                <a:latin typeface="+mj-lt"/>
                <a:ea typeface="+mj-ea"/>
                <a:cs typeface="+mj-cs"/>
              </a:rPr>
              <a:t/>
            </a:r>
            <a:br>
              <a:rPr lang="pt-BR" sz="3200" dirty="0">
                <a:latin typeface="+mj-lt"/>
                <a:ea typeface="+mj-ea"/>
                <a:cs typeface="+mj-cs"/>
              </a:rPr>
            </a:br>
            <a:endParaRPr lang="pt-BR" sz="1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LEB </a:t>
            </a:r>
            <a:r>
              <a:rPr lang="pt-BR" sz="3200" b="1" dirty="0" smtClean="0">
                <a:latin typeface="+mj-lt"/>
                <a:ea typeface="+mj-ea"/>
                <a:cs typeface="+mj-cs"/>
              </a:rPr>
              <a:t>5024 </a:t>
            </a:r>
            <a:r>
              <a:rPr lang="pt-BR" sz="3200" b="1" dirty="0">
                <a:latin typeface="+mj-lt"/>
                <a:ea typeface="+mj-ea"/>
                <a:cs typeface="+mj-cs"/>
              </a:rPr>
              <a:t>– </a:t>
            </a:r>
            <a:r>
              <a:rPr lang="pt-BR" sz="3200" b="1" dirty="0" smtClean="0">
                <a:latin typeface="+mj-lt"/>
                <a:ea typeface="+mj-ea"/>
                <a:cs typeface="+mj-cs"/>
              </a:rPr>
              <a:t>HIDRÁULICA APLICADA</a:t>
            </a:r>
            <a:endParaRPr lang="pt-BR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"/>
    </mc:Choice>
    <mc:Fallback xmlns="">
      <p:transition spd="slow" advTm="1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735441"/>
          </a:xfrm>
        </p:spPr>
        <p:txBody>
          <a:bodyPr/>
          <a:lstStyle/>
          <a:p>
            <a:pPr algn="ctr"/>
            <a:r>
              <a:rPr lang="pt-BR" dirty="0" smtClean="0"/>
              <a:t>Como ocorre o Golpe de Aríete</a:t>
            </a:r>
            <a:endParaRPr lang="pt-BR" dirty="0"/>
          </a:p>
        </p:txBody>
      </p:sp>
      <p:grpSp>
        <p:nvGrpSpPr>
          <p:cNvPr id="22" name="Grupo 21"/>
          <p:cNvGrpSpPr/>
          <p:nvPr/>
        </p:nvGrpSpPr>
        <p:grpSpPr>
          <a:xfrm>
            <a:off x="551598" y="1583140"/>
            <a:ext cx="11225284" cy="5138382"/>
            <a:chOff x="551598" y="1583140"/>
            <a:chExt cx="11225284" cy="5138382"/>
          </a:xfrm>
        </p:grpSpPr>
        <p:grpSp>
          <p:nvGrpSpPr>
            <p:cNvPr id="13" name="Grupo 12"/>
            <p:cNvGrpSpPr/>
            <p:nvPr/>
          </p:nvGrpSpPr>
          <p:grpSpPr>
            <a:xfrm>
              <a:off x="551598" y="1583140"/>
              <a:ext cx="11225284" cy="5138382"/>
              <a:chOff x="559558" y="1326535"/>
              <a:chExt cx="11632442" cy="5441271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 rotWithShape="1">
              <a:blip r:embed="rId4"/>
              <a:srcRect b="79302"/>
              <a:stretch/>
            </p:blipFill>
            <p:spPr>
              <a:xfrm>
                <a:off x="861624" y="1326535"/>
                <a:ext cx="7681875" cy="1712417"/>
              </a:xfrm>
              <a:prstGeom prst="rect">
                <a:avLst/>
              </a:prstGeom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4"/>
              <a:srcRect t="19281" r="51819" b="59195"/>
              <a:stretch/>
            </p:blipFill>
            <p:spPr>
              <a:xfrm>
                <a:off x="8805527" y="1326535"/>
                <a:ext cx="3386473" cy="1780699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4"/>
              <a:srcRect t="41052" b="40359"/>
              <a:stretch/>
            </p:blipFill>
            <p:spPr>
              <a:xfrm>
                <a:off x="4962303" y="3107234"/>
                <a:ext cx="7229697" cy="1537891"/>
              </a:xfrm>
              <a:prstGeom prst="rect">
                <a:avLst/>
              </a:prstGeom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 rotWithShape="1">
              <a:blip r:embed="rId4"/>
              <a:srcRect l="49185" t="19281" b="59195"/>
              <a:stretch/>
            </p:blipFill>
            <p:spPr>
              <a:xfrm>
                <a:off x="559558" y="3038952"/>
                <a:ext cx="4143550" cy="1780699"/>
              </a:xfrm>
              <a:prstGeom prst="rect">
                <a:avLst/>
              </a:prstGeom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 rotWithShape="1">
              <a:blip r:embed="rId4"/>
              <a:srcRect t="60469" b="18943"/>
              <a:stretch/>
            </p:blipFill>
            <p:spPr>
              <a:xfrm>
                <a:off x="924493" y="5036023"/>
                <a:ext cx="7619006" cy="1731783"/>
              </a:xfrm>
              <a:prstGeom prst="rect">
                <a:avLst/>
              </a:prstGeom>
            </p:spPr>
          </p:pic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4"/>
              <a:srcRect t="80589" r="58704"/>
              <a:stretch/>
            </p:blipFill>
            <p:spPr>
              <a:xfrm>
                <a:off x="8903335" y="5036023"/>
                <a:ext cx="3190855" cy="1638142"/>
              </a:xfrm>
              <a:prstGeom prst="rect">
                <a:avLst/>
              </a:prstGeom>
            </p:spPr>
          </p:pic>
        </p:grpSp>
        <p:grpSp>
          <p:nvGrpSpPr>
            <p:cNvPr id="21" name="Grupo 20"/>
            <p:cNvGrpSpPr/>
            <p:nvPr/>
          </p:nvGrpSpPr>
          <p:grpSpPr>
            <a:xfrm>
              <a:off x="3730489" y="2593078"/>
              <a:ext cx="4530379" cy="3569187"/>
              <a:chOff x="3730489" y="2593078"/>
              <a:chExt cx="4530379" cy="3569187"/>
            </a:xfrm>
          </p:grpSpPr>
          <p:cxnSp>
            <p:nvCxnSpPr>
              <p:cNvPr id="4" name="Conector de seta reta 3"/>
              <p:cNvCxnSpPr/>
              <p:nvPr/>
            </p:nvCxnSpPr>
            <p:spPr>
              <a:xfrm flipV="1">
                <a:off x="3737113" y="2593078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de seta reta 13"/>
              <p:cNvCxnSpPr/>
              <p:nvPr/>
            </p:nvCxnSpPr>
            <p:spPr>
              <a:xfrm flipV="1">
                <a:off x="7573618" y="2599706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de seta reta 16"/>
              <p:cNvCxnSpPr/>
              <p:nvPr/>
            </p:nvCxnSpPr>
            <p:spPr>
              <a:xfrm flipV="1">
                <a:off x="3730489" y="4269482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de seta reta 17"/>
              <p:cNvCxnSpPr/>
              <p:nvPr/>
            </p:nvCxnSpPr>
            <p:spPr>
              <a:xfrm flipV="1">
                <a:off x="7566994" y="4276110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de seta reta 18"/>
              <p:cNvCxnSpPr/>
              <p:nvPr/>
            </p:nvCxnSpPr>
            <p:spPr>
              <a:xfrm flipV="1">
                <a:off x="3730489" y="6151289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de seta reta 19"/>
              <p:cNvCxnSpPr/>
              <p:nvPr/>
            </p:nvCxnSpPr>
            <p:spPr>
              <a:xfrm flipV="1">
                <a:off x="7566994" y="6157917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3"/>
    </mc:Choice>
    <mc:Fallback xmlns="">
      <p:transition spd="slow" advTm="6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70" x="8939213" y="4751388"/>
          <p14:tracePt t="1087" x="8920163" y="4741863"/>
          <p14:tracePt t="1094" x="8885238" y="4724400"/>
          <p14:tracePt t="1103" x="8858250" y="4705350"/>
          <p14:tracePt t="1114" x="8823325" y="4679950"/>
          <p14:tracePt t="1131" x="8813800" y="4670425"/>
          <p14:tracePt t="1151" x="8813800" y="4652963"/>
          <p14:tracePt t="1164" x="8813800" y="4643438"/>
          <p14:tracePt t="1181" x="8813800" y="4598988"/>
          <p14:tracePt t="1198" x="8813800" y="4581525"/>
          <p14:tracePt t="1214" x="8823325" y="4562475"/>
          <p14:tracePt t="1232" x="8831263" y="4545013"/>
          <p14:tracePt t="1248" x="8848725" y="4537075"/>
          <p14:tracePt t="1266" x="8867775" y="4518025"/>
          <p14:tracePt t="1281" x="8912225" y="4510088"/>
          <p14:tracePt t="1297" x="8974138" y="4483100"/>
          <p14:tracePt t="1314" x="9045575" y="4465638"/>
          <p14:tracePt t="1331" x="9180513" y="4411663"/>
          <p14:tracePt t="1348" x="9340850" y="4357688"/>
          <p14:tracePt t="1364" x="9491663" y="4330700"/>
          <p14:tracePt t="1381" x="9590088" y="4348163"/>
          <p14:tracePt t="1383" x="9634538" y="4357688"/>
          <p14:tracePt t="1398" x="9634538" y="4375150"/>
          <p14:tracePt t="1670" x="9634538" y="4384675"/>
          <p14:tracePt t="1686" x="9609138" y="4402138"/>
          <p14:tracePt t="1694" x="9599613" y="4402138"/>
          <p14:tracePt t="1702" x="9563100" y="4402138"/>
          <p14:tracePt t="1715" x="9537700" y="4402138"/>
          <p14:tracePt t="1732" x="9483725" y="4402138"/>
          <p14:tracePt t="1748" x="9466263" y="4402138"/>
          <p14:tracePt t="1765" x="9439275" y="4402138"/>
          <p14:tracePt t="1815" x="9412288" y="4402138"/>
          <p14:tracePt t="1823" x="9402763" y="4402138"/>
          <p14:tracePt t="1832" x="9375775" y="4402138"/>
          <p14:tracePt t="1848" x="9323388" y="4402138"/>
          <p14:tracePt t="1865" x="9269413" y="4402138"/>
          <p14:tracePt t="1882" x="9224963" y="4411663"/>
          <p14:tracePt t="1898" x="9205913" y="4411663"/>
          <p14:tracePt t="1915" x="9161463" y="4438650"/>
          <p14:tracePt t="1932" x="9109075" y="4446588"/>
          <p14:tracePt t="1949" x="9010650" y="4456113"/>
          <p14:tracePt t="1966" x="8742363" y="4465638"/>
          <p14:tracePt t="1982" x="8518525" y="4465638"/>
          <p14:tracePt t="1999" x="8269288" y="4465638"/>
          <p14:tracePt t="2015" x="8018463" y="4456113"/>
          <p14:tracePt t="2032" x="7777163" y="4402138"/>
          <p14:tracePt t="2049" x="7527925" y="4313238"/>
          <p14:tracePt t="2065" x="7161213" y="4143375"/>
          <p14:tracePt t="2082" x="6705600" y="3956050"/>
          <p14:tracePt t="2099" x="6276975" y="3786188"/>
          <p14:tracePt t="2115" x="5919788" y="3652838"/>
          <p14:tracePt t="2132" x="5616575" y="3544888"/>
          <p14:tracePt t="2150" x="5357813" y="3482975"/>
          <p14:tracePt t="2166" x="5054600" y="3411538"/>
          <p14:tracePt t="2183" x="4902200" y="3375025"/>
          <p14:tracePt t="2199" x="4759325" y="3340100"/>
          <p14:tracePt t="2216" x="4589463" y="3322638"/>
          <p14:tracePt t="2233" x="4367213" y="3313113"/>
          <p14:tracePt t="2249" x="4108450" y="3313113"/>
          <p14:tracePt t="2266" x="3803650" y="3286125"/>
          <p14:tracePt t="2282" x="3544888" y="3268663"/>
          <p14:tracePt t="2299" x="3322638" y="3241675"/>
          <p14:tracePt t="2316" x="3179763" y="3214688"/>
          <p14:tracePt t="2332" x="3116263" y="3187700"/>
          <p14:tracePt t="2350" x="3027363" y="3143250"/>
          <p14:tracePt t="2366" x="3000375" y="3125788"/>
          <p14:tracePt t="2383" x="3000375" y="3108325"/>
          <p14:tracePt t="2400" x="2973388" y="3062288"/>
          <p14:tracePt t="2417" x="2965450" y="3036888"/>
          <p14:tracePt t="2434" x="2955925" y="2982913"/>
          <p14:tracePt t="2450" x="2919413" y="2938463"/>
          <p14:tracePt t="2467" x="2901950" y="2911475"/>
          <p14:tracePt t="2484" x="2884488" y="2901950"/>
          <p14:tracePt t="2501" x="2874963" y="2894013"/>
          <p14:tracePt t="2771" x="2884488" y="2901950"/>
          <p14:tracePt t="2779" x="2901950" y="2911475"/>
          <p14:tracePt t="2786" x="2901950" y="2919413"/>
          <p14:tracePt t="2800" x="2911475" y="2919413"/>
          <p14:tracePt t="2818" x="2928938" y="2938463"/>
          <p14:tracePt t="2834" x="2946400" y="2946400"/>
          <p14:tracePt t="2850" x="2946400" y="2955925"/>
          <p14:tracePt t="2867" x="2965450" y="2965450"/>
          <p14:tracePt t="2883" x="2973388" y="2973388"/>
          <p14:tracePt t="2901" x="2982913" y="2982913"/>
          <p14:tracePt t="2917" x="3000375" y="3000375"/>
          <p14:tracePt t="2934" x="3027363" y="3009900"/>
          <p14:tracePt t="2951" x="3044825" y="3017838"/>
          <p14:tracePt t="2968" x="3062288" y="3036888"/>
          <p14:tracePt t="2984" x="3098800" y="3054350"/>
          <p14:tracePt t="3001" x="3116263" y="3062288"/>
          <p14:tracePt t="3018" x="3152775" y="3062288"/>
          <p14:tracePt t="3034" x="3160713" y="3071813"/>
          <p14:tracePt t="3098" x="3179763" y="3081338"/>
          <p14:tracePt t="3115" x="3187700" y="3081338"/>
          <p14:tracePt t="3123" x="3187700" y="3089275"/>
          <p14:tracePt t="3134" x="3197225" y="3108325"/>
          <p14:tracePt t="3151" x="3197225" y="3116263"/>
          <p14:tracePt t="3168" x="3214688" y="3125788"/>
          <p14:tracePt t="3185" x="3241675" y="3143250"/>
          <p14:tracePt t="3201" x="3268663" y="3170238"/>
          <p14:tracePt t="3219" x="3330575" y="3187700"/>
          <p14:tracePt t="3234" x="3394075" y="3187700"/>
          <p14:tracePt t="3252" x="3473450" y="3187700"/>
          <p14:tracePt t="3268" x="3536950" y="3187700"/>
          <p14:tracePt t="3284" x="3554413" y="3179763"/>
          <p14:tracePt t="3301" x="3562350" y="3160713"/>
          <p14:tracePt t="3318" x="3581400" y="3160713"/>
          <p14:tracePt t="3372" x="3589338" y="3160713"/>
          <p14:tracePt t="3387" x="3589338" y="3170238"/>
          <p14:tracePt t="3394" x="3616325" y="3197225"/>
          <p14:tracePt t="3404" x="3643313" y="3197225"/>
          <p14:tracePt t="3419" x="3660775" y="3224213"/>
          <p14:tracePt t="3435" x="3660775" y="3232150"/>
          <p14:tracePt t="3978" x="3643313" y="3232150"/>
          <p14:tracePt t="3995" x="3625850" y="3232150"/>
          <p14:tracePt t="4002" x="3616325" y="3241675"/>
          <p14:tracePt t="4107" x="3608388" y="3259138"/>
          <p14:tracePt t="4115" x="3608388" y="3268663"/>
          <p14:tracePt t="4122" x="3608388" y="3276600"/>
          <p14:tracePt t="4136" x="3608388" y="3286125"/>
          <p14:tracePt t="4170" x="3608388" y="3295650"/>
          <p14:tracePt t="4363" x="3608388" y="3303588"/>
          <p14:tracePt t="4371" x="3608388" y="3313113"/>
          <p14:tracePt t="4378" x="3608388" y="3322638"/>
          <p14:tracePt t="4394" x="3608388" y="3348038"/>
          <p14:tracePt t="4403" x="3608388" y="3357563"/>
          <p14:tracePt t="4420" x="3571875" y="3402013"/>
          <p14:tracePt t="4437" x="3571875" y="3411538"/>
          <p14:tracePt t="4859" x="3554413" y="3411538"/>
          <p14:tracePt t="4874" x="3544888" y="3411538"/>
          <p14:tracePt t="4986" x="3536950" y="3411538"/>
          <p14:tracePt t="5002" x="3527425" y="3411538"/>
          <p14:tracePt t="5082" x="3517900" y="3402013"/>
          <p14:tracePt t="5091" x="3517900" y="3394075"/>
          <p14:tracePt t="5114" x="3509963" y="3394075"/>
          <p14:tracePt t="5124" x="3500438" y="3394075"/>
          <p14:tracePt t="5147" x="3490913" y="3394075"/>
          <p14:tracePt t="5163" x="3473450" y="3394075"/>
          <p14:tracePt t="5178" x="3465513" y="3394075"/>
          <p14:tracePt t="5186" x="3455988" y="3394075"/>
          <p14:tracePt t="5194" x="3446463" y="3394075"/>
          <p14:tracePt t="5204" x="3429000" y="3394075"/>
          <p14:tracePt t="5221" x="3384550" y="3394075"/>
          <p14:tracePt t="5238" x="3330575" y="3394075"/>
          <p14:tracePt t="5254" x="3276600" y="3384550"/>
          <p14:tracePt t="5271" x="3214688" y="3384550"/>
          <p14:tracePt t="5288" x="3081338" y="3375025"/>
          <p14:tracePt t="5305" x="2867025" y="3357563"/>
          <p14:tracePt t="5323" x="2509838" y="3303588"/>
          <p14:tracePt t="5338" x="2276475" y="3259138"/>
          <p14:tracePt t="5355" x="2071688" y="3224213"/>
          <p14:tracePt t="5371" x="1901825" y="3197225"/>
          <p14:tracePt t="5389" x="1776413" y="3160713"/>
          <p14:tracePt t="5405" x="1741488" y="3152775"/>
          <p14:tracePt t="5421" x="1679575" y="3133725"/>
          <p14:tracePt t="5438" x="1633538" y="3125788"/>
          <p14:tracePt t="5455" x="1589088" y="3098800"/>
          <p14:tracePt t="5471" x="1527175" y="3071813"/>
          <p14:tracePt t="5488" x="1490663" y="3036888"/>
          <p14:tracePt t="5505" x="1446213" y="3009900"/>
          <p14:tracePt t="5522" x="1411288" y="2955925"/>
          <p14:tracePt t="5538" x="1357313" y="2874963"/>
          <p14:tracePt t="5555" x="1303338" y="2830513"/>
          <p14:tracePt t="5572" x="1258888" y="2776538"/>
          <p14:tracePt t="5589" x="1223963" y="2741613"/>
          <p14:tracePt t="5606" x="1179513" y="2679700"/>
          <p14:tracePt t="5608" x="1152525" y="2633663"/>
          <p14:tracePt t="5622" x="1116013" y="2581275"/>
          <p14:tracePt t="5639" x="1098550" y="2517775"/>
          <p14:tracePt t="5655" x="1062038" y="2455863"/>
          <p14:tracePt t="5672" x="1027113" y="2384425"/>
          <p14:tracePt t="5688" x="1009650" y="2347913"/>
          <p14:tracePt t="5705" x="1000125" y="2303463"/>
          <p14:tracePt t="5722" x="1000125" y="2259013"/>
          <p14:tracePt t="5739" x="1000125" y="2224088"/>
          <p14:tracePt t="5755" x="1000125" y="2197100"/>
          <p14:tracePt t="5772" x="1009650" y="2160588"/>
          <p14:tracePt t="5789" x="1027113" y="2116138"/>
          <p14:tracePt t="5806" x="1081088" y="2044700"/>
          <p14:tracePt t="5823" x="1089025" y="2036763"/>
          <p14:tracePt t="5840" x="1125538" y="2000250"/>
          <p14:tracePt t="5856" x="1143000" y="1982788"/>
          <p14:tracePt t="5872" x="1160463" y="1965325"/>
          <p14:tracePt t="5889" x="1179513" y="1955800"/>
          <p14:tracePt t="5906" x="1187450" y="1938338"/>
          <p14:tracePt t="5922" x="1196975" y="1938338"/>
          <p14:tracePt t="5939" x="1196975" y="1928813"/>
          <p14:tracePt t="6062" x="1196975" y="1919288"/>
          <p14:tracePt t="6086" x="1196975" y="1928813"/>
          <p14:tracePt t="6094" x="1196975" y="1938338"/>
          <p14:tracePt t="6106" x="1196975" y="1946275"/>
          <p14:tracePt t="6123" x="1187450" y="1965325"/>
          <p14:tracePt t="6140" x="1169988" y="2009775"/>
          <p14:tracePt t="6156" x="1143000" y="2044700"/>
          <p14:tracePt t="6174" x="1143000" y="2081213"/>
          <p14:tracePt t="6190" x="1116013" y="2133600"/>
          <p14:tracePt t="6206" x="1116013" y="2160588"/>
          <p14:tracePt t="6223" x="1116013" y="2179638"/>
          <p14:tracePt t="6240" x="1116013" y="2187575"/>
          <p14:tracePt t="6257" x="1116013" y="2197100"/>
          <p14:tracePt t="6289" x="1116013" y="2205038"/>
          <p14:tracePt t="6399" x="1116013" y="2214563"/>
          <p14:tracePt t="6447" x="1116013" y="2232025"/>
          <p14:tracePt t="6454" x="1116013" y="2241550"/>
          <p14:tracePt t="6495" x="1116013" y="2251075"/>
          <p14:tracePt t="6510" x="1116013" y="2259013"/>
          <p14:tracePt t="6518" x="1116013" y="2286000"/>
          <p14:tracePt t="6791" x="1125538" y="2295525"/>
          <p14:tracePt t="6799" x="1143000" y="2295525"/>
          <p14:tracePt t="6807" x="1169988" y="2303463"/>
          <p14:tracePt t="6824" x="1196975" y="2322513"/>
          <p14:tracePt t="6841" x="1250950" y="2357438"/>
          <p14:tracePt t="6858" x="1312863" y="2401888"/>
          <p14:tracePt t="6874" x="1411288" y="2465388"/>
          <p14:tracePt t="6891" x="1473200" y="2527300"/>
          <p14:tracePt t="6908" x="1536700" y="2562225"/>
          <p14:tracePt t="6924" x="1562100" y="2581275"/>
          <p14:tracePt t="6941" x="1581150" y="2598738"/>
          <p14:tracePt t="6958" x="1589088" y="2598738"/>
          <p14:tracePt t="7015" x="1589088" y="2608263"/>
          <p14:tracePt t="7022" x="1598613" y="2616200"/>
          <p14:tracePt t="7030" x="1608138" y="2625725"/>
          <p14:tracePt t="7046" x="1616075" y="2633663"/>
          <p14:tracePt t="7062" x="1633538" y="2643188"/>
          <p14:tracePt t="7075" x="1643063" y="2643188"/>
          <p14:tracePt t="7091" x="1670050" y="2652713"/>
          <p14:tracePt t="7108" x="1679575" y="2652713"/>
          <p14:tracePt t="7125" x="1697038" y="2679700"/>
          <p14:tracePt t="7142" x="1724025" y="2687638"/>
          <p14:tracePt t="7159" x="1758950" y="2705100"/>
          <p14:tracePt t="7175" x="1785938" y="2705100"/>
          <p14:tracePt t="7191" x="1795463" y="2705100"/>
          <p14:tracePt t="7208" x="1803400" y="2705100"/>
          <p14:tracePt t="7225" x="1822450" y="2714625"/>
          <p14:tracePt t="7242" x="1830388" y="2714625"/>
          <p14:tracePt t="7275" x="1839913" y="2714625"/>
          <p14:tracePt t="7292" x="1866900" y="2714625"/>
          <p14:tracePt t="7309" x="1893888" y="2724150"/>
          <p14:tracePt t="7326" x="1955800" y="2724150"/>
          <p14:tracePt t="7342" x="2044700" y="2724150"/>
          <p14:tracePt t="7359" x="2116138" y="2724150"/>
          <p14:tracePt t="7375" x="2187575" y="2724150"/>
          <p14:tracePt t="7392" x="2259013" y="2724150"/>
          <p14:tracePt t="7409" x="2347913" y="2724150"/>
          <p14:tracePt t="7426" x="2401888" y="2724150"/>
          <p14:tracePt t="7442" x="2438400" y="2724150"/>
          <p14:tracePt t="7459" x="2465388" y="2724150"/>
          <p14:tracePt t="7475" x="2509838" y="2741613"/>
          <p14:tracePt t="7492" x="2554288" y="2741613"/>
          <p14:tracePt t="7509" x="2581275" y="2751138"/>
          <p14:tracePt t="7526" x="2598738" y="2751138"/>
          <p14:tracePt t="8015" x="2598738" y="2759075"/>
          <p14:tracePt t="8047" x="2608263" y="2759075"/>
          <p14:tracePt t="8055" x="2633663" y="2759075"/>
          <p14:tracePt t="8062" x="2660650" y="2759075"/>
          <p14:tracePt t="8077" x="2687638" y="2759075"/>
          <p14:tracePt t="8094" x="2795588" y="2759075"/>
          <p14:tracePt t="8110" x="2919413" y="2751138"/>
          <p14:tracePt t="8127" x="3009900" y="2705100"/>
          <p14:tracePt t="8143" x="3054350" y="2697163"/>
          <p14:tracePt t="8160" x="3081338" y="2697163"/>
          <p14:tracePt t="8176" x="3125788" y="2679700"/>
          <p14:tracePt t="8193" x="3187700" y="2660650"/>
          <p14:tracePt t="8210" x="3251200" y="2660650"/>
          <p14:tracePt t="8226" x="3295650" y="2660650"/>
          <p14:tracePt t="8244" x="3340100" y="2660650"/>
          <p14:tracePt t="8260" x="3367088" y="2660650"/>
          <p14:tracePt t="8278" x="3384550" y="2660650"/>
          <p14:tracePt t="8294" x="3394075" y="2660650"/>
          <p14:tracePt t="8311" x="3411538" y="2660650"/>
          <p14:tracePt t="8343" x="3446463" y="2660650"/>
          <p14:tracePt t="8360" x="3473450" y="2660650"/>
          <p14:tracePt t="8377" x="3500438" y="2660650"/>
          <p14:tracePt t="8393" x="3509963" y="2660650"/>
          <p14:tracePt t="8535" x="3509963" y="2670175"/>
          <p14:tracePt t="8547" x="3509963" y="2697163"/>
          <p14:tracePt t="8579" x="3509963" y="2705100"/>
          <p14:tracePt t="8587" x="3509963" y="2724150"/>
          <p14:tracePt t="8603" x="3500438" y="2741613"/>
          <p14:tracePt t="8611" x="3490913" y="2741613"/>
          <p14:tracePt t="8627" x="3482975" y="2776538"/>
          <p14:tracePt t="8644" x="3465513" y="2786063"/>
          <p14:tracePt t="8661" x="3455988" y="2795588"/>
          <p14:tracePt t="8694" x="3446463" y="2803525"/>
          <p14:tracePt t="8711" x="3438525" y="2803525"/>
          <p14:tracePt t="9132" x="3429000" y="2803525"/>
          <p14:tracePt t="9155" x="3438525" y="2803525"/>
          <p14:tracePt t="9162" x="3446463" y="2803525"/>
          <p14:tracePt t="9170" x="3455988" y="2803525"/>
          <p14:tracePt t="9491" x="3446463" y="2795588"/>
          <p14:tracePt t="9499" x="3438525" y="2795588"/>
          <p14:tracePt t="9619" x="3429000" y="2795588"/>
          <p14:tracePt t="9699" x="3411538" y="2795588"/>
          <p14:tracePt t="9715" x="3402013" y="2795588"/>
          <p14:tracePt t="10171" x="3394075" y="2795588"/>
          <p14:tracePt t="10178" x="3384550" y="2795588"/>
          <p14:tracePt t="10187" x="3367088" y="2795588"/>
          <p14:tracePt t="10202" x="3357563" y="2795588"/>
          <p14:tracePt t="10252" x="3340100" y="2795588"/>
          <p14:tracePt t="10283" x="3330575" y="2795588"/>
          <p14:tracePt t="10298" x="3322638" y="2795588"/>
          <p14:tracePt t="10307" x="3303588" y="2795588"/>
          <p14:tracePt t="10323" x="3276600" y="2795588"/>
          <p14:tracePt t="10331" x="3268663" y="2795588"/>
          <p14:tracePt t="10347" x="3224213" y="2803525"/>
          <p14:tracePt t="10364" x="3179763" y="2803525"/>
          <p14:tracePt t="10380" x="3116263" y="2822575"/>
          <p14:tracePt t="10397" x="3054350" y="2830513"/>
          <p14:tracePt t="10414" x="2982913" y="2830513"/>
          <p14:tracePt t="10431" x="2894013" y="2830513"/>
          <p14:tracePt t="10447" x="2813050" y="2830513"/>
          <p14:tracePt t="10464" x="2732088" y="2830513"/>
          <p14:tracePt t="10481" x="2679700" y="2830513"/>
          <p14:tracePt t="10498" x="2633663" y="2830513"/>
          <p14:tracePt t="10514" x="2554288" y="2813050"/>
          <p14:tracePt t="10531" x="2465388" y="2795588"/>
          <p14:tracePt t="10548" x="2384425" y="2776538"/>
          <p14:tracePt t="10564" x="2303463" y="2751138"/>
          <p14:tracePt t="10580" x="2295525" y="2751138"/>
          <p14:tracePt t="10597" x="2268538" y="2751138"/>
          <p14:tracePt t="10614" x="2251075" y="2751138"/>
          <p14:tracePt t="10631" x="2214563" y="2751138"/>
          <p14:tracePt t="10647" x="2160588" y="2751138"/>
          <p14:tracePt t="10664" x="2116138" y="2751138"/>
          <p14:tracePt t="10682" x="2089150" y="2751138"/>
          <p14:tracePt t="10699" x="2062163" y="2751138"/>
          <p14:tracePt t="10715" x="2044700" y="2751138"/>
          <p14:tracePt t="10731" x="2027238" y="2751138"/>
          <p14:tracePt t="10748" x="2000250" y="2751138"/>
          <p14:tracePt t="10764" x="1990725" y="2751138"/>
          <p14:tracePt t="10782" x="1973263" y="2741613"/>
          <p14:tracePt t="10798" x="1955800" y="2724150"/>
          <p14:tracePt t="10814" x="1938338" y="2724150"/>
          <p14:tracePt t="10831" x="1928813" y="2724150"/>
          <p14:tracePt t="10924" x="1928813" y="2714625"/>
          <p14:tracePt t="10930" x="1928813" y="2705100"/>
          <p14:tracePt t="10938" x="1938338" y="2705100"/>
          <p14:tracePt t="10948" x="1946275" y="2705100"/>
          <p14:tracePt t="10965" x="1973263" y="2705100"/>
          <p14:tracePt t="10982" x="2044700" y="2705100"/>
          <p14:tracePt t="10999" x="2116138" y="2705100"/>
          <p14:tracePt t="11015" x="2179638" y="2714625"/>
          <p14:tracePt t="11032" x="2286000" y="2714625"/>
          <p14:tracePt t="11048" x="2393950" y="2714625"/>
          <p14:tracePt t="11065" x="2482850" y="2714625"/>
          <p14:tracePt t="11082" x="2517775" y="2714625"/>
          <p14:tracePt t="11195" x="2527300" y="2714625"/>
          <p14:tracePt t="11202" x="2536825" y="2714625"/>
          <p14:tracePt t="11226" x="2554288" y="2714625"/>
          <p14:tracePt t="11234" x="2562225" y="2714625"/>
          <p14:tracePt t="11251" x="2581275" y="2714625"/>
          <p14:tracePt t="11258" x="2608263" y="2714625"/>
          <p14:tracePt t="11267" x="2633663" y="2714625"/>
          <p14:tracePt t="11282" x="2670175" y="2714625"/>
          <p14:tracePt t="11299" x="2687638" y="2714625"/>
          <p14:tracePt t="11315" x="2732088" y="2714625"/>
          <p14:tracePt t="11332" x="2759075" y="2714625"/>
          <p14:tracePt t="11349" x="2795588" y="2714625"/>
          <p14:tracePt t="11365" x="2813050" y="2714625"/>
          <p14:tracePt t="11382" x="2840038" y="2714625"/>
          <p14:tracePt t="11399" x="2847975" y="2714625"/>
          <p14:tracePt t="11419" x="2857500" y="2714625"/>
          <p14:tracePt t="11433" x="2867025" y="2714625"/>
          <p14:tracePt t="11450" x="2884488" y="2714625"/>
          <p14:tracePt t="11466" x="2911475" y="2714625"/>
          <p14:tracePt t="11483" x="2938463" y="2714625"/>
          <p14:tracePt t="11516" x="2955925" y="2714625"/>
          <p14:tracePt t="11631" x="2946400" y="2714625"/>
          <p14:tracePt t="11646" x="2928938" y="2714625"/>
          <p14:tracePt t="11654" x="2894013" y="2714625"/>
          <p14:tracePt t="11666" x="2857500" y="2714625"/>
          <p14:tracePt t="11683" x="2803525" y="2714625"/>
          <p14:tracePt t="11700" x="2741613" y="2714625"/>
          <p14:tracePt t="11716" x="2633663" y="2714625"/>
          <p14:tracePt t="11733" x="2517775" y="2714625"/>
          <p14:tracePt t="11751" x="2286000" y="2714625"/>
          <p14:tracePt t="11766" x="2143125" y="2724150"/>
          <p14:tracePt t="11783" x="1990725" y="2732088"/>
          <p14:tracePt t="11799" x="1839913" y="2759075"/>
          <p14:tracePt t="11816" x="1731963" y="2768600"/>
          <p14:tracePt t="11833" x="1660525" y="2768600"/>
          <p14:tracePt t="11849" x="1625600" y="2768600"/>
          <p14:tracePt t="11866" x="1608138" y="2776538"/>
          <p14:tracePt t="11883" x="1589088" y="2786063"/>
          <p14:tracePt t="12079" x="1571625" y="2795588"/>
          <p14:tracePt t="12086" x="1562100" y="2795588"/>
          <p14:tracePt t="12094" x="1554163" y="2795588"/>
          <p14:tracePt t="12110" x="1544638" y="2795588"/>
          <p14:tracePt t="12126" x="1536700" y="2795588"/>
          <p14:tracePt t="12223" x="1527175" y="2795588"/>
          <p14:tracePt t="12295" x="1536700" y="2795588"/>
          <p14:tracePt t="12302" x="1544638" y="2795588"/>
          <p14:tracePt t="12310" x="1554163" y="2795588"/>
          <p14:tracePt t="12319" x="1581150" y="2786063"/>
          <p14:tracePt t="12334" x="1625600" y="2786063"/>
          <p14:tracePt t="12350" x="1670050" y="2776538"/>
          <p14:tracePt t="12367" x="1731963" y="2759075"/>
          <p14:tracePt t="12385" x="1795463" y="2759075"/>
          <p14:tracePt t="12401" x="1857375" y="2759075"/>
          <p14:tracePt t="12417" x="1911350" y="2759075"/>
          <p14:tracePt t="12434" x="1919288" y="2759075"/>
          <p14:tracePt t="12451" x="1946275" y="2759075"/>
          <p14:tracePt t="12467" x="1982788" y="2759075"/>
          <p14:tracePt t="12484" x="2017713" y="2751138"/>
          <p14:tracePt t="12501" x="2071688" y="2751138"/>
          <p14:tracePt t="12518" x="2125663" y="2741613"/>
          <p14:tracePt t="12534" x="2160588" y="2732088"/>
          <p14:tracePt t="12551" x="2179638" y="2732088"/>
          <p14:tracePt t="12567" x="2205038" y="2732088"/>
          <p14:tracePt t="12584" x="2224088" y="2732088"/>
          <p14:tracePt t="12601" x="2241550" y="2732088"/>
          <p14:tracePt t="12618" x="2276475" y="2732088"/>
          <p14:tracePt t="12635" x="2322513" y="2724150"/>
          <p14:tracePt t="12652" x="2339975" y="2724150"/>
          <p14:tracePt t="12668" x="2357438" y="2724150"/>
          <p14:tracePt t="12685" x="2374900" y="2724150"/>
          <p14:tracePt t="12702" x="2428875" y="2724150"/>
          <p14:tracePt t="12718" x="2438400" y="2724150"/>
          <p14:tracePt t="12735" x="2473325" y="2724150"/>
          <p14:tracePt t="12751" x="2509838" y="2724150"/>
          <p14:tracePt t="12768" x="2527300" y="2724150"/>
          <p14:tracePt t="12785" x="2544763" y="2724150"/>
          <p14:tracePt t="12801" x="2581275" y="2724150"/>
          <p14:tracePt t="12818" x="2589213" y="2724150"/>
          <p14:tracePt t="12835" x="2616200" y="2724150"/>
          <p14:tracePt t="12869" x="2643188" y="2724150"/>
          <p14:tracePt t="12871" x="2652713" y="2724150"/>
          <p14:tracePt t="12886" x="2652713" y="2714625"/>
          <p14:tracePt t="12902" x="2652713" y="2705100"/>
          <p14:tracePt t="12919" x="2670175" y="2705100"/>
          <p14:tracePt t="12936" x="2705100" y="2697163"/>
          <p14:tracePt t="12968" x="2714625" y="2697163"/>
          <p14:tracePt t="12985" x="2724150" y="2697163"/>
          <p14:tracePt t="13002" x="2751138" y="2697163"/>
          <p14:tracePt t="13019" x="2776538" y="2697163"/>
          <p14:tracePt t="13035" x="2847975" y="2697163"/>
          <p14:tracePt t="13052" x="2884488" y="2697163"/>
          <p14:tracePt t="13068" x="2946400" y="2697163"/>
          <p14:tracePt t="13085" x="2990850" y="2697163"/>
          <p14:tracePt t="13102" x="3017838" y="2697163"/>
          <p14:tracePt t="13119" x="3044825" y="2697163"/>
          <p14:tracePt t="13136" x="3062288" y="2697163"/>
          <p14:tracePt t="13152" x="3071813" y="2697163"/>
          <p14:tracePt t="13169" x="3081338" y="2697163"/>
          <p14:tracePt t="13185" x="3089275" y="2697163"/>
          <p14:tracePt t="13219" x="3098800" y="2705100"/>
          <p14:tracePt t="13236" x="3098800" y="2724150"/>
          <p14:tracePt t="13269" x="3098800" y="2741613"/>
          <p14:tracePt t="13286" x="3108325" y="2751138"/>
          <p14:tracePt t="13302" x="3133725" y="2751138"/>
          <p14:tracePt t="13319" x="3187700" y="2768600"/>
          <p14:tracePt t="13336" x="3232150" y="2768600"/>
          <p14:tracePt t="13353" x="3286125" y="2768600"/>
          <p14:tracePt t="13370" x="3348038" y="2768600"/>
          <p14:tracePt t="13386" x="3394075" y="2768600"/>
          <p14:tracePt t="13403" x="3419475" y="2768600"/>
          <p14:tracePt t="13420" x="3429000" y="2768600"/>
          <p14:tracePt t="13519" x="3419475" y="2768600"/>
          <p14:tracePt t="13527" x="3411538" y="2768600"/>
          <p14:tracePt t="13536" x="3394075" y="2768600"/>
          <p14:tracePt t="13553" x="3348038" y="2795588"/>
          <p14:tracePt t="13570" x="3330575" y="2813050"/>
          <p14:tracePt t="13586" x="3322638" y="2822575"/>
          <p14:tracePt t="13603" x="3322638" y="2840038"/>
          <p14:tracePt t="13620" x="3313113" y="2840038"/>
          <p14:tracePt t="13695" x="3303588" y="2840038"/>
          <p14:tracePt t="13703" x="3295650" y="2840038"/>
          <p14:tracePt t="13727" x="3286125" y="2840038"/>
          <p14:tracePt t="13903" x="3259138" y="2847975"/>
          <p14:tracePt t="13910" x="3251200" y="2847975"/>
          <p14:tracePt t="13920" x="3241675" y="2847975"/>
          <p14:tracePt t="13937" x="3214688" y="2867025"/>
          <p14:tracePt t="13954" x="3205163" y="2867025"/>
          <p14:tracePt t="14095" x="3232150" y="2857500"/>
          <p14:tracePt t="14103" x="3241675" y="2847975"/>
          <p14:tracePt t="14110" x="3251200" y="2840038"/>
          <p14:tracePt t="14120" x="3251200" y="2830513"/>
          <p14:tracePt t="14137" x="3268663" y="2822575"/>
          <p14:tracePt t="14423" x="3268663" y="2813050"/>
          <p14:tracePt t="14447" x="3259138" y="2813050"/>
          <p14:tracePt t="14455" x="3224213" y="2813050"/>
          <p14:tracePt t="14462" x="3214688" y="2813050"/>
          <p14:tracePt t="14471" x="3187700" y="2813050"/>
          <p14:tracePt t="14488" x="3160713" y="2813050"/>
          <p14:tracePt t="14504" x="3143250" y="2813050"/>
          <p14:tracePt t="14522" x="3081338" y="2813050"/>
          <p14:tracePt t="14538" x="2973388" y="2803525"/>
          <p14:tracePt t="14555" x="2919413" y="2803525"/>
          <p14:tracePt t="14571" x="2884488" y="2803525"/>
          <p14:tracePt t="14588" x="2847975" y="2776538"/>
          <p14:tracePt t="14605" x="2840038" y="2776538"/>
          <p14:tracePt t="14622" x="2813050" y="2776538"/>
          <p14:tracePt t="14638" x="2786063" y="2768600"/>
          <p14:tracePt t="14655" x="2714625" y="2768600"/>
          <p14:tracePt t="14672" x="2660650" y="2768600"/>
          <p14:tracePt t="14689" x="2509838" y="2768600"/>
          <p14:tracePt t="14705" x="2241550" y="2776538"/>
          <p14:tracePt t="14722" x="1919288" y="2776538"/>
          <p14:tracePt t="14738" x="1608138" y="2776538"/>
          <p14:tracePt t="14755" x="1536700" y="2776538"/>
          <p14:tracePt t="14772" x="1500188" y="2768600"/>
          <p14:tracePt t="14788" x="1473200" y="2759075"/>
          <p14:tracePt t="14805" x="1428750" y="2751138"/>
          <p14:tracePt t="14822" x="1384300" y="2732088"/>
          <p14:tracePt t="14839" x="1312863" y="2714625"/>
          <p14:tracePt t="14856" x="1258888" y="2687638"/>
          <p14:tracePt t="14872" x="1223963" y="2670175"/>
          <p14:tracePt t="14875" x="1214438" y="2660650"/>
          <p14:tracePt t="14889" x="1204913" y="2660650"/>
          <p14:tracePt t="14906" x="1152525" y="2633663"/>
          <p14:tracePt t="14922" x="1116013" y="2598738"/>
          <p14:tracePt t="14939" x="1108075" y="2589213"/>
          <p14:tracePt t="14955" x="1071563" y="2571750"/>
          <p14:tracePt t="14972" x="1044575" y="2554288"/>
          <p14:tracePt t="14989" x="1009650" y="2517775"/>
          <p14:tracePt t="15005" x="982663" y="2490788"/>
          <p14:tracePt t="15022" x="982663" y="2455863"/>
          <p14:tracePt t="15039" x="982663" y="2411413"/>
          <p14:tracePt t="15056" x="982663" y="2393950"/>
          <p14:tracePt t="15073" x="982663" y="2374900"/>
          <p14:tracePt t="15090" x="982663" y="2357438"/>
          <p14:tracePt t="15106" x="990600" y="2339975"/>
          <p14:tracePt t="15123" x="1027113" y="2330450"/>
          <p14:tracePt t="15139" x="1062038" y="2303463"/>
          <p14:tracePt t="15156" x="1098550" y="2276475"/>
          <p14:tracePt t="15173" x="1116013" y="2259013"/>
          <p14:tracePt t="15190" x="1125538" y="2224088"/>
          <p14:tracePt t="15206" x="1125538" y="2205038"/>
          <p14:tracePt t="15222" x="1125538" y="2197100"/>
          <p14:tracePt t="15239" x="1125538" y="2187575"/>
          <p14:tracePt t="15256" x="1133475" y="2160588"/>
          <p14:tracePt t="15272" x="1133475" y="2152650"/>
          <p14:tracePt t="15289" x="1133475" y="2125663"/>
          <p14:tracePt t="15307" x="1133475" y="2116138"/>
          <p14:tracePt t="15419" x="1143000" y="2116138"/>
          <p14:tracePt t="15443" x="1152525" y="2116138"/>
          <p14:tracePt t="15450" x="1152525" y="2125663"/>
          <p14:tracePt t="15458" x="1160463" y="2133600"/>
          <p14:tracePt t="15473" x="1160463" y="2143125"/>
          <p14:tracePt t="15490" x="1169988" y="2170113"/>
          <p14:tracePt t="15506" x="1169988" y="2179638"/>
          <p14:tracePt t="15555" x="1169988" y="2187575"/>
          <p14:tracePt t="15562" x="1169988" y="2197100"/>
          <p14:tracePt t="15573" x="1169988" y="2205038"/>
          <p14:tracePt t="15590" x="1160463" y="2232025"/>
          <p14:tracePt t="15606" x="1160463" y="2241550"/>
          <p14:tracePt t="15623" x="1160463" y="2251075"/>
          <p14:tracePt t="15640" x="1160463" y="2276475"/>
          <p14:tracePt t="15656" x="1160463" y="2295525"/>
          <p14:tracePt t="15674" x="1160463" y="2330450"/>
          <p14:tracePt t="15690" x="1187450" y="2366963"/>
          <p14:tracePt t="15706" x="1204913" y="2428875"/>
          <p14:tracePt t="15723" x="1276350" y="2500313"/>
          <p14:tracePt t="15740" x="1339850" y="2562225"/>
          <p14:tracePt t="15757" x="1411288" y="2625725"/>
          <p14:tracePt t="15773" x="1500188" y="2670175"/>
          <p14:tracePt t="15791" x="1581150" y="2697163"/>
          <p14:tracePt t="15807" x="1670050" y="2714625"/>
          <p14:tracePt t="15823" x="1731963" y="2714625"/>
          <p14:tracePt t="15840" x="1803400" y="2714625"/>
          <p14:tracePt t="15857" x="1866900" y="2714625"/>
          <p14:tracePt t="15874" x="1955800" y="2714625"/>
          <p14:tracePt t="15890" x="2017713" y="2714625"/>
          <p14:tracePt t="15907" x="2098675" y="2714625"/>
          <p14:tracePt t="15923" x="2197100" y="2714625"/>
          <p14:tracePt t="15940" x="2286000" y="2714625"/>
          <p14:tracePt t="15957" x="2393950" y="2714625"/>
          <p14:tracePt t="15974" x="2473325" y="2714625"/>
          <p14:tracePt t="15990" x="2554288" y="2714625"/>
          <p14:tracePt t="16007" x="2608263" y="2714625"/>
          <p14:tracePt t="16024" x="2652713" y="2714625"/>
          <p14:tracePt t="16041" x="2679700" y="2714625"/>
          <p14:tracePt t="16058" x="2724150" y="2714625"/>
          <p14:tracePt t="16059" x="2759075" y="2714625"/>
          <p14:tracePt t="16074" x="2840038" y="2714625"/>
          <p14:tracePt t="16091" x="2901950" y="2714625"/>
          <p14:tracePt t="16107" x="3009900" y="2714625"/>
          <p14:tracePt t="16124" x="3125788" y="2714625"/>
          <p14:tracePt t="16140" x="3224213" y="2714625"/>
          <p14:tracePt t="16157" x="3286125" y="2724150"/>
          <p14:tracePt t="16174" x="3295650" y="2732088"/>
          <p14:tracePt t="16250" x="3303588" y="2732088"/>
          <p14:tracePt t="16258" x="3313113" y="2732088"/>
          <p14:tracePt t="16266" x="3322638" y="2732088"/>
          <p14:tracePt t="16275" x="3330575" y="2732088"/>
          <p14:tracePt t="16379" x="3340100" y="2741613"/>
          <p14:tracePt t="16411" x="3340100" y="2751138"/>
          <p14:tracePt t="16427" x="3340100" y="2768600"/>
          <p14:tracePt t="16434" x="3330575" y="2786063"/>
          <p14:tracePt t="16443" x="3322638" y="2795588"/>
          <p14:tracePt t="16458" x="3313113" y="2795588"/>
          <p14:tracePt t="17091" x="3313113" y="2803525"/>
          <p14:tracePt t="17107" x="3322638" y="2803525"/>
          <p14:tracePt t="17114" x="3330575" y="2803525"/>
          <p14:tracePt t="17219" x="3348038" y="2803525"/>
          <p14:tracePt t="17226" x="3357563" y="2803525"/>
          <p14:tracePt t="17234" x="3375025" y="2803525"/>
          <p14:tracePt t="17243" x="3384550" y="2803525"/>
          <p14:tracePt t="17260" x="3411538" y="2803525"/>
          <p14:tracePt t="17277" x="3429000" y="2803525"/>
          <p14:tracePt t="17331" x="3438525" y="2813050"/>
          <p14:tracePt t="17363" x="3473450" y="2822575"/>
          <p14:tracePt t="17372" x="3490913" y="2822575"/>
          <p14:tracePt t="17378" x="3527425" y="2822575"/>
          <p14:tracePt t="17394" x="3608388" y="2840038"/>
          <p14:tracePt t="17410" x="3652838" y="2847975"/>
          <p14:tracePt t="17426" x="3786188" y="2874963"/>
          <p14:tracePt t="17443" x="3938588" y="2901950"/>
          <p14:tracePt t="17460" x="4081463" y="2938463"/>
          <p14:tracePt t="17476" x="4241800" y="2973388"/>
          <p14:tracePt t="17494" x="4429125" y="3000375"/>
          <p14:tracePt t="17510" x="4660900" y="3009900"/>
          <p14:tracePt t="17527" x="4795838" y="3009900"/>
          <p14:tracePt t="17544" x="4919663" y="3036888"/>
          <p14:tracePt t="17561" x="4983163" y="3054350"/>
          <p14:tracePt t="17577" x="5027613" y="3062288"/>
          <p14:tracePt t="17593" x="5054600" y="3071813"/>
          <p14:tracePt t="17626" x="5062538" y="3071813"/>
          <p14:tracePt t="17643" x="5081588" y="3071813"/>
          <p14:tracePt t="17661" x="5116513" y="3071813"/>
          <p14:tracePt t="17677" x="5143500" y="3044825"/>
          <p14:tracePt t="17694" x="5180013" y="3027363"/>
          <p14:tracePt t="17710" x="5232400" y="3017838"/>
          <p14:tracePt t="17727" x="5286375" y="3000375"/>
          <p14:tracePt t="17744" x="5330825" y="3000375"/>
          <p14:tracePt t="17760" x="5394325" y="2982913"/>
          <p14:tracePt t="17777" x="5491163" y="2955925"/>
          <p14:tracePt t="17794" x="5599113" y="2919413"/>
          <p14:tracePt t="17811" x="5741988" y="2894013"/>
          <p14:tracePt t="17827" x="5894388" y="2874963"/>
          <p14:tracePt t="17844" x="6054725" y="2857500"/>
          <p14:tracePt t="17861" x="6215063" y="2857500"/>
          <p14:tracePt t="17879" x="6465888" y="2857500"/>
          <p14:tracePt t="17894" x="6634163" y="2857500"/>
          <p14:tracePt t="17911" x="6804025" y="2857500"/>
          <p14:tracePt t="17928" x="6946900" y="2830513"/>
          <p14:tracePt t="17944" x="7037388" y="2822575"/>
          <p14:tracePt t="17961" x="7099300" y="2813050"/>
          <p14:tracePt t="17978" x="7126288" y="2813050"/>
          <p14:tracePt t="17994" x="7134225" y="2813050"/>
          <p14:tracePt t="18011" x="7180263" y="2795588"/>
          <p14:tracePt t="18028" x="7242175" y="2795588"/>
          <p14:tracePt t="18045" x="7304088" y="2795588"/>
          <p14:tracePt t="18062" x="7412038" y="2795588"/>
          <p14:tracePt t="18078" x="7643813" y="2786063"/>
          <p14:tracePt t="18095" x="7697788" y="2786063"/>
          <p14:tracePt t="18111" x="7715250" y="2786063"/>
          <p14:tracePt t="18183" x="7715250" y="2776538"/>
          <p14:tracePt t="18190" x="7715250" y="2768600"/>
          <p14:tracePt t="18271" x="7705725" y="2768600"/>
          <p14:tracePt t="18279" x="7688263" y="2768600"/>
          <p14:tracePt t="18286" x="7680325" y="2768600"/>
          <p14:tracePt t="18295" x="7653338" y="2768600"/>
          <p14:tracePt t="18359" x="7643813" y="2768600"/>
          <p14:tracePt t="18382" x="7616825" y="2768600"/>
          <p14:tracePt t="18390" x="7608888" y="2768600"/>
          <p14:tracePt t="18398" x="7599363" y="2768600"/>
          <p14:tracePt t="18411" x="7581900" y="2768600"/>
          <p14:tracePt t="18428" x="7545388" y="2768600"/>
          <p14:tracePt t="18445" x="7510463" y="2768600"/>
          <p14:tracePt t="18462" x="7483475" y="2768600"/>
          <p14:tracePt t="18479" x="7466013" y="2768600"/>
          <p14:tracePt t="18496" x="7466013" y="2759075"/>
          <p14:tracePt t="18529" x="7466013" y="2751138"/>
          <p14:tracePt t="18545" x="7466013" y="2732088"/>
          <p14:tracePt t="18711" x="7456488" y="2714625"/>
          <p14:tracePt t="18727" x="7446963" y="2705100"/>
          <p14:tracePt t="18742" x="7429500" y="2687638"/>
          <p14:tracePt t="18758" x="7419975" y="2679700"/>
          <p14:tracePt t="18766" x="7412038" y="2679700"/>
          <p14:tracePt t="19855" x="7385050" y="2679700"/>
          <p14:tracePt t="19862" x="7375525" y="2679700"/>
          <p14:tracePt t="19926" x="7367588" y="2679700"/>
          <p14:tracePt t="19983" x="7348538" y="2679700"/>
          <p14:tracePt t="19990" x="7340600" y="2679700"/>
          <p14:tracePt t="20000" x="7331075" y="2679700"/>
          <p14:tracePt t="20014" x="7323138" y="2679700"/>
          <p14:tracePt t="20046" x="7313613" y="2679700"/>
          <p14:tracePt t="20054" x="7304088" y="2679700"/>
          <p14:tracePt t="20064" x="7296150" y="2679700"/>
          <p14:tracePt t="20099" x="7277100" y="2679700"/>
          <p14:tracePt t="20107" x="7269163" y="2679700"/>
          <p14:tracePt t="20138" x="7259638" y="2679700"/>
          <p14:tracePt t="20155" x="7242175" y="2679700"/>
          <p14:tracePt t="20162" x="7224713" y="2679700"/>
          <p14:tracePt t="20178" x="7215188" y="2679700"/>
          <p14:tracePt t="20186" x="7205663" y="2679700"/>
          <p14:tracePt t="20198" x="7197725" y="2679700"/>
          <p14:tracePt t="20215" x="7170738" y="2679700"/>
          <p14:tracePt t="20232" x="7153275" y="2679700"/>
          <p14:tracePt t="20249" x="7108825" y="2679700"/>
          <p14:tracePt t="20265" x="7099300" y="2679700"/>
          <p14:tracePt t="20282" x="7037388" y="2679700"/>
          <p14:tracePt t="20298" x="7018338" y="2679700"/>
          <p14:tracePt t="20315" x="7000875" y="2679700"/>
          <p14:tracePt t="20332" x="6983413" y="2679700"/>
          <p14:tracePt t="20348" x="6919913" y="2679700"/>
          <p14:tracePt t="20365" x="6875463" y="2679700"/>
          <p14:tracePt t="20382" x="6840538" y="2679700"/>
          <p14:tracePt t="20399" x="6813550" y="2679700"/>
          <p14:tracePt t="20416" x="6796088" y="2679700"/>
          <p14:tracePt t="20432" x="6786563" y="2679700"/>
          <p14:tracePt t="20450" x="6769100" y="2679700"/>
          <p14:tracePt t="20466" x="6732588" y="2670175"/>
          <p14:tracePt t="20484" x="6715125" y="2652713"/>
          <p14:tracePt t="20499" x="6697663" y="2652713"/>
          <p14:tracePt t="20515" x="6688138" y="2652713"/>
          <p14:tracePt t="20532" x="6680200" y="2652713"/>
          <p14:tracePt t="20565" x="6670675" y="2652713"/>
          <p14:tracePt t="20583" x="6653213" y="2643188"/>
          <p14:tracePt t="20599" x="6634163" y="2643188"/>
          <p14:tracePt t="20616" x="6626225" y="2643188"/>
          <p14:tracePt t="20632" x="6608763" y="2643188"/>
          <p14:tracePt t="20650" x="6589713" y="2633663"/>
          <p14:tracePt t="20666" x="6572250" y="2633663"/>
          <p14:tracePt t="20683" x="6537325" y="2633663"/>
          <p14:tracePt t="20699" x="6500813" y="2633663"/>
          <p14:tracePt t="20716" x="6483350" y="2633663"/>
          <p14:tracePt t="20733" x="6446838" y="2633663"/>
          <p14:tracePt t="20750" x="6419850" y="2633663"/>
          <p14:tracePt t="20766" x="6394450" y="2616200"/>
          <p14:tracePt t="20783" x="6367463" y="2616200"/>
          <p14:tracePt t="20800" x="6330950" y="2616200"/>
          <p14:tracePt t="20816" x="6303963" y="2616200"/>
          <p14:tracePt t="20834" x="6259513" y="2616200"/>
          <p14:tracePt t="20850" x="6242050" y="2616200"/>
          <p14:tracePt t="20866" x="6224588" y="2616200"/>
          <p14:tracePt t="20882" x="6215063" y="2616200"/>
          <p14:tracePt t="20900" x="6188075" y="2616200"/>
          <p14:tracePt t="20916" x="6170613" y="2616200"/>
          <p14:tracePt t="20933" x="6134100" y="2616200"/>
          <p14:tracePt t="20950" x="6099175" y="2616200"/>
          <p14:tracePt t="20966" x="6062663" y="2616200"/>
          <p14:tracePt t="20983" x="6018213" y="2616200"/>
          <p14:tracePt t="21000" x="5983288" y="2616200"/>
          <p14:tracePt t="21016" x="5956300" y="2616200"/>
          <p14:tracePt t="21034" x="5919788" y="2616200"/>
          <p14:tracePt t="21050" x="5894388" y="2616200"/>
          <p14:tracePt t="21067" x="5875338" y="2616200"/>
          <p14:tracePt t="21083" x="5867400" y="2616200"/>
          <p14:tracePt t="21100" x="5857875" y="2616200"/>
          <p14:tracePt t="21116" x="5822950" y="2616200"/>
          <p14:tracePt t="21133" x="5803900" y="2616200"/>
          <p14:tracePt t="21167" x="5786438" y="2616200"/>
          <p14:tracePt t="21184" x="5768975" y="2616200"/>
          <p14:tracePt t="21200" x="5751513" y="2616200"/>
          <p14:tracePt t="21217" x="5741988" y="2616200"/>
          <p14:tracePt t="21234" x="5705475" y="2616200"/>
          <p14:tracePt t="21266" x="5697538" y="2616200"/>
          <p14:tracePt t="21283" x="5680075" y="2616200"/>
          <p14:tracePt t="21300" x="5653088" y="2616200"/>
          <p14:tracePt t="21317" x="5643563" y="2616200"/>
          <p14:tracePt t="21333" x="5616575" y="2616200"/>
          <p14:tracePt t="21350" x="5608638" y="2616200"/>
          <p14:tracePt t="21367" x="5581650" y="2616200"/>
          <p14:tracePt t="21383" x="5562600" y="2616200"/>
          <p14:tracePt t="21411" x="5554663" y="2616200"/>
          <p14:tracePt t="21555" x="5581650" y="2633663"/>
          <p14:tracePt t="21563" x="5608638" y="2633663"/>
          <p14:tracePt t="21570" x="5626100" y="2633663"/>
          <p14:tracePt t="21584" x="5661025" y="2633663"/>
          <p14:tracePt t="21600" x="5741988" y="2633663"/>
          <p14:tracePt t="21618" x="5902325" y="2633663"/>
          <p14:tracePt t="21634" x="5983288" y="2633663"/>
          <p14:tracePt t="21651" x="6054725" y="2633663"/>
          <p14:tracePt t="21667" x="6099175" y="2633663"/>
          <p14:tracePt t="21684" x="6143625" y="2633663"/>
          <p14:tracePt t="21701" x="6180138" y="2633663"/>
          <p14:tracePt t="21717" x="6259513" y="2633663"/>
          <p14:tracePt t="21734" x="6330950" y="2633663"/>
          <p14:tracePt t="21751" x="6384925" y="2633663"/>
          <p14:tracePt t="21767" x="6491288" y="2625725"/>
          <p14:tracePt t="21784" x="6599238" y="2608263"/>
          <p14:tracePt t="21801" x="6724650" y="2608263"/>
          <p14:tracePt t="21818" x="6858000" y="2608263"/>
          <p14:tracePt t="21834" x="6929438" y="2608263"/>
          <p14:tracePt t="21851" x="7000875" y="2608263"/>
          <p14:tracePt t="21868" x="7054850" y="2608263"/>
          <p14:tracePt t="21884" x="7108825" y="2608263"/>
          <p14:tracePt t="21901" x="7153275" y="2608263"/>
          <p14:tracePt t="21918" x="7180263" y="2608263"/>
          <p14:tracePt t="21935" x="7197725" y="2608263"/>
          <p14:tracePt t="21952" x="7251700" y="2608263"/>
          <p14:tracePt t="21968" x="7277100" y="2608263"/>
          <p14:tracePt t="21985" x="7304088" y="2608263"/>
          <p14:tracePt t="22002" x="7331075" y="2608263"/>
          <p14:tracePt t="22018" x="7358063" y="2608263"/>
          <p14:tracePt t="22051" x="7375525" y="2608263"/>
          <p14:tracePt t="22068" x="7385050" y="2608263"/>
          <p14:tracePt t="22115" x="7394575" y="2608263"/>
          <p14:tracePt t="22179" x="7385050" y="2608263"/>
          <p14:tracePt t="22186" x="7375525" y="2608263"/>
          <p14:tracePt t="22194" x="7375525" y="2616200"/>
          <p14:tracePt t="22204" x="7375525" y="2625725"/>
          <p14:tracePt t="22219" x="7367588" y="2633663"/>
          <p14:tracePt t="22372" x="7348538" y="2643188"/>
          <p14:tracePt t="22435" x="7340600" y="2643188"/>
          <p14:tracePt t="22515" x="7340600" y="2652713"/>
          <p14:tracePt t="22531" x="7340600" y="2660650"/>
          <p14:tracePt t="22538" x="7331075" y="2660650"/>
          <p14:tracePt t="22552" x="7323138" y="2670175"/>
          <p14:tracePt t="22569" x="7313613" y="2670175"/>
          <p14:tracePt t="22722" x="7323138" y="2670175"/>
          <p14:tracePt t="22731" x="7331075" y="2670175"/>
          <p14:tracePt t="22738" x="7340600" y="2660650"/>
          <p14:tracePt t="22755" x="7340600" y="2652713"/>
          <p14:tracePt t="22770" x="7348538" y="2643188"/>
          <p14:tracePt t="23615" x="7340600" y="2643188"/>
          <p14:tracePt t="24359" x="7331075" y="2643188"/>
          <p14:tracePt t="24375" x="7323138" y="2643188"/>
          <p14:tracePt t="24382" x="7304088" y="2643188"/>
          <p14:tracePt t="24391" x="7304088" y="2652713"/>
          <p14:tracePt t="24406" x="7277100" y="2660650"/>
          <p14:tracePt t="24422" x="7277100" y="2670175"/>
          <p14:tracePt t="24439" x="7259638" y="2670175"/>
          <p14:tracePt t="24456" x="7251700" y="2670175"/>
          <p14:tracePt t="24472" x="7232650" y="2670175"/>
          <p14:tracePt t="24489" x="7205663" y="2670175"/>
          <p14:tracePt t="24506" x="7180263" y="2670175"/>
          <p14:tracePt t="24522" x="7143750" y="2670175"/>
          <p14:tracePt t="24539" x="7134225" y="2670175"/>
          <p14:tracePt t="24556" x="7099300" y="2670175"/>
          <p14:tracePt t="24573" x="7081838" y="2679700"/>
          <p14:tracePt t="24590" x="7054850" y="2679700"/>
          <p14:tracePt t="24606" x="7037388" y="2679700"/>
          <p14:tracePt t="24623" x="7027863" y="2679700"/>
          <p14:tracePt t="24639" x="7000875" y="2679700"/>
          <p14:tracePt t="24657" x="6983413" y="2679700"/>
          <p14:tracePt t="24673" x="6965950" y="2679700"/>
          <p14:tracePt t="24690" x="6938963" y="2687638"/>
          <p14:tracePt t="24706" x="6929438" y="2687638"/>
          <p14:tracePt t="24723" x="6911975" y="2687638"/>
          <p14:tracePt t="24739" x="6894513" y="2687638"/>
          <p14:tracePt t="24756" x="6884988" y="2687638"/>
          <p14:tracePt t="24773" x="6867525" y="2687638"/>
          <p14:tracePt t="24790" x="6858000" y="2687638"/>
          <p14:tracePt t="24824" x="6848475" y="2687638"/>
          <p14:tracePt t="24840" x="6840538" y="2687638"/>
          <p14:tracePt t="24856" x="6831013" y="2687638"/>
          <p14:tracePt t="24878" x="6823075" y="2687638"/>
          <p14:tracePt t="24889" x="6796088" y="2687638"/>
          <p14:tracePt t="24907" x="6759575" y="2705100"/>
          <p14:tracePt t="24923" x="6742113" y="2705100"/>
          <p14:tracePt t="24940" x="6697663" y="2714625"/>
          <p14:tracePt t="24956" x="6670675" y="2724150"/>
          <p14:tracePt t="24974" x="6661150" y="2724150"/>
          <p14:tracePt t="24990" x="6643688" y="2724150"/>
          <p14:tracePt t="25006" x="6634163" y="2724150"/>
          <p14:tracePt t="25023" x="6616700" y="2724150"/>
          <p14:tracePt t="25041" x="6608763" y="2724150"/>
          <p14:tracePt t="25074" x="6581775" y="2724150"/>
          <p14:tracePt t="25107" x="6554788" y="2724150"/>
          <p14:tracePt t="25124" x="6545263" y="2724150"/>
          <p14:tracePt t="25140" x="6527800" y="2724150"/>
          <p14:tracePt t="25158" x="6510338" y="2724150"/>
          <p14:tracePt t="25175" x="6456363" y="2714625"/>
          <p14:tracePt t="25190" x="6411913" y="2705100"/>
          <p14:tracePt t="25207" x="6394450" y="2697163"/>
          <p14:tracePt t="25223" x="6357938" y="2697163"/>
          <p14:tracePt t="25240" x="6313488" y="2687638"/>
          <p14:tracePt t="25257" x="6276975" y="2687638"/>
          <p14:tracePt t="25274" x="6251575" y="2687638"/>
          <p14:tracePt t="25291" x="6197600" y="2687638"/>
          <p14:tracePt t="25308" x="6170613" y="2679700"/>
          <p14:tracePt t="25324" x="6153150" y="2679700"/>
          <p14:tracePt t="25341" x="6126163" y="2679700"/>
          <p14:tracePt t="25358" x="6099175" y="2670175"/>
          <p14:tracePt t="25374" x="6062663" y="2652713"/>
          <p14:tracePt t="25391" x="6027738" y="2643188"/>
          <p14:tracePt t="25407" x="6018213" y="2633663"/>
          <p14:tracePt t="25424" x="6000750" y="2633663"/>
          <p14:tracePt t="25440" x="5965825" y="2633663"/>
          <p14:tracePt t="25457" x="5956300" y="2633663"/>
          <p14:tracePt t="25474" x="5929313" y="2633663"/>
          <p14:tracePt t="25491" x="5894388" y="2616200"/>
          <p14:tracePt t="25526" x="5875338" y="2616200"/>
          <p14:tracePt t="25542" x="5867400" y="2616200"/>
          <p14:tracePt t="25558" x="5840413" y="2616200"/>
          <p14:tracePt t="25575" x="5822950" y="2616200"/>
          <p14:tracePt t="25591" x="5813425" y="2598738"/>
          <p14:tracePt t="25608" x="5803900" y="2598738"/>
          <p14:tracePt t="25655" x="5786438" y="2589213"/>
          <p14:tracePt t="25751" x="5768975" y="2589213"/>
          <p14:tracePt t="25758" x="5759450" y="2589213"/>
          <p14:tracePt t="25787" x="5741988" y="2589213"/>
          <p14:tracePt t="25802" x="5732463" y="2589213"/>
          <p14:tracePt t="25938" x="5759450" y="2589213"/>
          <p14:tracePt t="25947" x="5776913" y="2598738"/>
          <p14:tracePt t="25958" x="5795963" y="2608263"/>
          <p14:tracePt t="25975" x="5822950" y="2608263"/>
          <p14:tracePt t="25992" x="5875338" y="2625725"/>
          <p14:tracePt t="26010" x="5946775" y="2625725"/>
          <p14:tracePt t="26026" x="6072188" y="2633663"/>
          <p14:tracePt t="26043" x="6153150" y="2633663"/>
          <p14:tracePt t="26059" x="6188075" y="2633663"/>
          <p14:tracePt t="26075" x="6251575" y="2633663"/>
          <p14:tracePt t="26092" x="6259513" y="2633663"/>
          <p14:tracePt t="26108" x="6276975" y="2633663"/>
          <p14:tracePt t="26219" x="6286500" y="2643188"/>
          <p14:tracePt t="26250" x="6286500" y="2652713"/>
          <p14:tracePt t="26283" x="6276975" y="2652713"/>
          <p14:tracePt t="26298" x="6269038" y="2652713"/>
          <p14:tracePt t="26306" x="6259513" y="2652713"/>
          <p14:tracePt t="26314" x="6242050" y="2660650"/>
          <p14:tracePt t="26325" x="6232525" y="2660650"/>
          <p14:tracePt t="26394" x="6232525" y="2670175"/>
          <p14:tracePt t="26635" x="6224588" y="2679700"/>
          <p14:tracePt t="27082" x="6224588" y="2687638"/>
          <p14:tracePt t="27178" x="6232525" y="2705100"/>
          <p14:tracePt t="27187" x="6242050" y="2714625"/>
          <p14:tracePt t="27195" x="6251575" y="2724150"/>
          <p14:tracePt t="27235" x="6251575" y="2732088"/>
          <p14:tracePt t="27242" x="6259513" y="2732088"/>
          <p14:tracePt t="27259" x="6259513" y="2741613"/>
          <p14:tracePt t="27275" x="6269038" y="2741613"/>
          <p14:tracePt t="27291" x="6276975" y="2759075"/>
          <p14:tracePt t="27307" x="6276975" y="2768600"/>
          <p14:tracePt t="27323" x="6286500" y="2768600"/>
          <p14:tracePt t="27330" x="6286500" y="2776538"/>
          <p14:tracePt t="27344" x="6303963" y="2795588"/>
          <p14:tracePt t="27362" x="6330950" y="2803525"/>
          <p14:tracePt t="27378" x="6394450" y="2830513"/>
          <p14:tracePt t="27395" x="6419850" y="2847975"/>
          <p14:tracePt t="27411" x="6473825" y="2874963"/>
          <p14:tracePt t="27428" x="6510338" y="2874963"/>
          <p14:tracePt t="27444" x="6537325" y="2884488"/>
          <p14:tracePt t="27461" x="6554788" y="2884488"/>
          <p14:tracePt t="27498" x="6572250" y="2884488"/>
          <p14:tracePt t="27514" x="6581775" y="2884488"/>
          <p14:tracePt t="27530" x="6581775" y="2874963"/>
          <p14:tracePt t="27545" x="6581775" y="2867025"/>
          <p14:tracePt t="27562" x="6599238" y="2857500"/>
          <p14:tracePt t="27611" x="6599238" y="2847975"/>
          <p14:tracePt t="27619" x="6599238" y="2840038"/>
          <p14:tracePt t="27628" x="6599238" y="2830513"/>
          <p14:tracePt t="27645" x="6599238" y="2813050"/>
          <p14:tracePt t="27661" x="6599238" y="2803525"/>
          <p14:tracePt t="27678" x="6599238" y="2795588"/>
          <p14:tracePt t="27695" x="6599238" y="2786063"/>
          <p14:tracePt t="27771" x="6608763" y="2776538"/>
          <p14:tracePt t="27779" x="6608763" y="2759075"/>
          <p14:tracePt t="27786" x="6626225" y="2759075"/>
          <p14:tracePt t="27802" x="6643688" y="2759075"/>
          <p14:tracePt t="27812" x="6653213" y="2759075"/>
          <p14:tracePt t="27829" x="6697663" y="2759075"/>
          <p14:tracePt t="27845" x="6777038" y="2759075"/>
          <p14:tracePt t="27862" x="6840538" y="2759075"/>
          <p14:tracePt t="27879" x="6894513" y="2759075"/>
          <p14:tracePt t="27895" x="6919913" y="2759075"/>
          <p14:tracePt t="27912" x="6929438" y="2759075"/>
          <p14:tracePt t="28011" x="6946900" y="2751138"/>
          <p14:tracePt t="28043" x="6956425" y="2751138"/>
          <p14:tracePt t="28050" x="6965950" y="2751138"/>
          <p14:tracePt t="28563" x="6973888" y="2751138"/>
          <p14:tracePt t="28903" x="6983413" y="2751138"/>
          <p14:tracePt t="28910" x="6991350" y="2751138"/>
          <p14:tracePt t="28935" x="7000875" y="2751138"/>
          <p14:tracePt t="29382" x="7010400" y="2768600"/>
          <p14:tracePt t="29390" x="7010400" y="2776538"/>
          <p14:tracePt t="29399" x="7027863" y="2776538"/>
          <p14:tracePt t="29414" x="7054850" y="2776538"/>
          <p14:tracePt t="29431" x="7116763" y="2776538"/>
          <p14:tracePt t="29448" x="7180263" y="2776538"/>
          <p14:tracePt t="29464" x="7251700" y="2776538"/>
          <p14:tracePt t="29482" x="7340600" y="2786063"/>
          <p14:tracePt t="29498" x="7412038" y="2786063"/>
          <p14:tracePt t="29515" x="7446963" y="2786063"/>
          <p14:tracePt t="29532" x="7473950" y="2795588"/>
          <p14:tracePt t="29548" x="7518400" y="2822575"/>
          <p14:tracePt t="29566" x="7554913" y="2840038"/>
          <p14:tracePt t="29582" x="7634288" y="2867025"/>
          <p14:tracePt t="29599" x="7705725" y="2901950"/>
          <p14:tracePt t="29615" x="7769225" y="2901950"/>
          <p14:tracePt t="29632" x="7831138" y="2911475"/>
          <p14:tracePt t="29648" x="7920038" y="2919413"/>
          <p14:tracePt t="29665" x="7991475" y="2938463"/>
          <p14:tracePt t="29682" x="8081963" y="2938463"/>
          <p14:tracePt t="29698" x="8170863" y="2955925"/>
          <p14:tracePt t="29715" x="8232775" y="2955925"/>
          <p14:tracePt t="29732" x="8304213" y="2955925"/>
          <p14:tracePt t="29750" x="8394700" y="2955925"/>
          <p14:tracePt t="29766" x="8474075" y="2955925"/>
          <p14:tracePt t="29782" x="8510588" y="2965450"/>
          <p14:tracePt t="29798" x="8528050" y="2973388"/>
          <p14:tracePt t="29816" x="8562975" y="2973388"/>
          <p14:tracePt t="29832" x="8609013" y="2973388"/>
          <p14:tracePt t="29849" x="8670925" y="2973388"/>
          <p14:tracePt t="29865" x="8742363" y="2973388"/>
          <p14:tracePt t="29882" x="8858250" y="2973388"/>
          <p14:tracePt t="29899" x="8939213" y="2973388"/>
          <p14:tracePt t="29916" x="9028113" y="2973388"/>
          <p14:tracePt t="29933" x="9109075" y="2973388"/>
          <p14:tracePt t="29949" x="9197975" y="2973388"/>
          <p14:tracePt t="29966" x="9385300" y="2973388"/>
          <p14:tracePt t="29983" x="9501188" y="2955925"/>
          <p14:tracePt t="29999" x="9582150" y="2928938"/>
          <p14:tracePt t="30016" x="9644063" y="2911475"/>
          <p14:tracePt t="30033" x="9661525" y="2901950"/>
          <p14:tracePt t="30067" x="9671050" y="2901950"/>
          <p14:tracePt t="30082" x="9688513" y="2901950"/>
          <p14:tracePt t="30099" x="9742488" y="2901950"/>
          <p14:tracePt t="30116" x="9804400" y="2901950"/>
          <p14:tracePt t="30132" x="9858375" y="2894013"/>
          <p14:tracePt t="30150" x="9983788" y="2874963"/>
          <p14:tracePt t="30167" x="10028238" y="2867025"/>
          <p14:tracePt t="30183" x="10055225" y="2867025"/>
          <p14:tracePt t="30200" x="10063163" y="2867025"/>
          <p14:tracePt t="30247" x="10072688" y="2867025"/>
          <p14:tracePt t="30263" x="10072688" y="2857500"/>
          <p14:tracePt t="30279" x="10082213" y="2840038"/>
          <p14:tracePt t="30286" x="10090150" y="2830513"/>
          <p14:tracePt t="30299" x="10099675" y="2830513"/>
          <p14:tracePt t="30316" x="10109200" y="2822575"/>
          <p14:tracePt t="30334" x="10109200" y="2813050"/>
          <p14:tracePt t="30349" x="10117138" y="2813050"/>
          <p14:tracePt t="30377" x="10117138" y="2803525"/>
          <p14:tracePt t="30454" x="10126663" y="2803525"/>
          <p14:tracePt t="31223" x="10126663" y="2813050"/>
          <p14:tracePt t="31271" x="10126663" y="2822575"/>
          <p14:tracePt t="31278" x="10126663" y="2830513"/>
          <p14:tracePt t="31286" x="10117138" y="2840038"/>
          <p14:tracePt t="31301" x="10109200" y="2847975"/>
          <p14:tracePt t="31382" x="10109200" y="2857500"/>
          <p14:tracePt t="31446" x="10109200" y="2867025"/>
          <p14:tracePt t="31495" x="10109200" y="2874963"/>
          <p14:tracePt t="31510" x="10117138" y="2874963"/>
          <p14:tracePt t="31526" x="10134600" y="2874963"/>
          <p14:tracePt t="31534" x="10144125" y="2874963"/>
          <p14:tracePt t="31638" x="10153650" y="2874963"/>
          <p14:tracePt t="31803" x="10161588" y="2874963"/>
          <p14:tracePt t="31810" x="10171113" y="2874963"/>
          <p14:tracePt t="31946" x="10180638" y="2874963"/>
          <p14:tracePt t="31979" x="10188575" y="2874963"/>
          <p14:tracePt t="31986" x="10198100" y="2874963"/>
          <p14:tracePt t="32059" x="10206038" y="2874963"/>
          <p14:tracePt t="32091" x="10215563" y="2874963"/>
          <p14:tracePt t="32098" x="10233025" y="2874963"/>
          <p14:tracePt t="32106" x="10242550" y="2874963"/>
          <p14:tracePt t="32120" x="10252075" y="2867025"/>
          <p14:tracePt t="32136" x="10252075" y="2847975"/>
          <p14:tracePt t="32172" x="10260013" y="2847975"/>
          <p14:tracePt t="32187" x="10277475" y="2857500"/>
          <p14:tracePt t="32203" x="10287000" y="2857500"/>
          <p14:tracePt t="32220" x="10304463" y="2857500"/>
          <p14:tracePt t="32237" x="10323513" y="2857500"/>
          <p14:tracePt t="32254" x="10331450" y="2857500"/>
          <p14:tracePt t="32270" x="10340975" y="2857500"/>
          <p14:tracePt t="32287" x="10358438" y="2857500"/>
          <p14:tracePt t="32303" x="10402888" y="2857500"/>
          <p14:tracePt t="32320" x="10466388" y="2830513"/>
          <p14:tracePt t="32337" x="10518775" y="2803525"/>
          <p14:tracePt t="32354" x="10528300" y="2795588"/>
          <p14:tracePt t="32370" x="10537825" y="2795588"/>
          <p14:tracePt t="32387" x="10545763" y="2795588"/>
          <p14:tracePt t="32587" x="10537825" y="2813050"/>
          <p14:tracePt t="32602" x="10537825" y="2822575"/>
          <p14:tracePt t="32619" x="10528300" y="2830513"/>
          <p14:tracePt t="32626" x="10528300" y="2840038"/>
          <p14:tracePt t="32699" x="10518775" y="2847975"/>
          <p14:tracePt t="32707" x="10518775" y="2857500"/>
          <p14:tracePt t="32779" x="10510838" y="2867025"/>
          <p14:tracePt t="32786" x="10501313" y="2867025"/>
          <p14:tracePt t="32923" x="10491788" y="2867025"/>
          <p14:tracePt t="33082" x="10474325" y="2867025"/>
          <p14:tracePt t="33090" x="10466388" y="2867025"/>
          <p14:tracePt t="33114" x="10456863" y="2867025"/>
          <p14:tracePt t="33211" x="10447338" y="2867025"/>
          <p14:tracePt t="33243" x="10439400" y="2867025"/>
          <p14:tracePt t="33667" x="10429875" y="2867025"/>
          <p14:tracePt t="33714" x="10420350" y="2867025"/>
          <p14:tracePt t="33738" x="10412413" y="2867025"/>
          <p14:tracePt t="33746" x="10394950" y="2874963"/>
          <p14:tracePt t="33756" x="10375900" y="2884488"/>
          <p14:tracePt t="33772" x="10331450" y="2901950"/>
          <p14:tracePt t="33789" x="10296525" y="2901950"/>
          <p14:tracePt t="33806" x="10242550" y="2919413"/>
          <p14:tracePt t="33823" x="10180638" y="2946400"/>
          <p14:tracePt t="33839" x="10090150" y="2973388"/>
          <p14:tracePt t="33856" x="9947275" y="3036888"/>
          <p14:tracePt t="33873" x="9804400" y="3098800"/>
          <p14:tracePt t="33875" x="9732963" y="3125788"/>
          <p14:tracePt t="33890" x="9563100" y="3205163"/>
          <p14:tracePt t="33906" x="9367838" y="3286125"/>
          <p14:tracePt t="33923" x="9126538" y="3384550"/>
          <p14:tracePt t="33939" x="8848725" y="3527425"/>
          <p14:tracePt t="33956" x="8582025" y="3643313"/>
          <p14:tracePt t="33973" x="8367713" y="3724275"/>
          <p14:tracePt t="33989" x="8108950" y="3830638"/>
          <p14:tracePt t="34006" x="7848600" y="3965575"/>
          <p14:tracePt t="34023" x="7634288" y="4062413"/>
          <p14:tracePt t="34040" x="7412038" y="4152900"/>
          <p14:tracePt t="34056" x="7215188" y="4232275"/>
          <p14:tracePt t="34073" x="6938963" y="4330700"/>
          <p14:tracePt t="34090" x="6751638" y="4384675"/>
          <p14:tracePt t="34106" x="6545263" y="4419600"/>
          <p14:tracePt t="34123" x="6330950" y="4446588"/>
          <p14:tracePt t="34140" x="6126163" y="4473575"/>
          <p14:tracePt t="34156" x="5911850" y="4510088"/>
          <p14:tracePt t="34173" x="5688013" y="4537075"/>
          <p14:tracePt t="34190" x="5500688" y="4572000"/>
          <p14:tracePt t="34207" x="5303838" y="4616450"/>
          <p14:tracePt t="34223" x="5133975" y="4652963"/>
          <p14:tracePt t="34240" x="4973638" y="4679950"/>
          <p14:tracePt t="34257" x="4803775" y="4697413"/>
          <p14:tracePt t="34274" x="4562475" y="4714875"/>
          <p14:tracePt t="34290" x="4419600" y="4732338"/>
          <p14:tracePt t="34307" x="4313238" y="4732338"/>
          <p14:tracePt t="34324" x="4276725" y="4732338"/>
          <p14:tracePt t="34340" x="4241800" y="4732338"/>
          <p14:tracePt t="34373" x="4224338" y="4732338"/>
          <p14:tracePt t="34390" x="4205288" y="4724400"/>
          <p14:tracePt t="34423" x="4197350" y="4705350"/>
          <p14:tracePt t="34440" x="4179888" y="4697413"/>
          <p14:tracePt t="34457" x="4143375" y="4687888"/>
          <p14:tracePt t="34474" x="4089400" y="4670425"/>
          <p14:tracePt t="34490" x="4017963" y="4652963"/>
          <p14:tracePt t="34507" x="3929063" y="4633913"/>
          <p14:tracePt t="34524" x="3867150" y="4633913"/>
          <p14:tracePt t="34541" x="3795713" y="4625975"/>
          <p14:tracePt t="34557" x="3732213" y="4616450"/>
          <p14:tracePt t="34574" x="3687763" y="4608513"/>
          <p14:tracePt t="34591" x="3652838" y="4589463"/>
          <p14:tracePt t="34607" x="3616325" y="4581525"/>
          <p14:tracePt t="34624" x="3598863" y="4581525"/>
          <p14:tracePt t="34641" x="3581400" y="4554538"/>
          <p14:tracePt t="34658" x="3562350" y="4537075"/>
          <p14:tracePt t="34674" x="3554413" y="4527550"/>
          <p14:tracePt t="34691" x="3536950" y="4527550"/>
          <p14:tracePt t="34710" x="3527425" y="4518025"/>
          <p14:tracePt t="34724" x="3517900" y="4518025"/>
          <p14:tracePt t="34741" x="3509963" y="4518025"/>
          <p14:tracePt t="34758" x="3455988" y="4500563"/>
          <p14:tracePt t="34775" x="3446463" y="4491038"/>
          <p14:tracePt t="34792" x="3429000" y="4483100"/>
          <p14:tracePt t="34808" x="3402013" y="4483100"/>
          <p14:tracePt t="34824" x="3384550" y="4483100"/>
          <p14:tracePt t="34841" x="3357563" y="4473575"/>
          <p14:tracePt t="34858" x="3340100" y="4473575"/>
          <p14:tracePt t="34874" x="3330575" y="4473575"/>
          <p14:tracePt t="34892" x="3313113" y="4473575"/>
          <p14:tracePt t="35079" x="3303588" y="4473575"/>
          <p14:tracePt t="35086" x="3295650" y="4473575"/>
          <p14:tracePt t="35094" x="3286125" y="4473575"/>
          <p14:tracePt t="35127" x="3268663" y="4473575"/>
          <p14:tracePt t="35134" x="3259138" y="4473575"/>
          <p14:tracePt t="35151" x="3251200" y="4473575"/>
          <p14:tracePt t="35158" x="3232150" y="4473575"/>
          <p14:tracePt t="35175" x="3214688" y="4473575"/>
          <p14:tracePt t="35192" x="3197225" y="4473575"/>
          <p14:tracePt t="35208" x="3179763" y="4473575"/>
          <p14:tracePt t="35225" x="3125788" y="4473575"/>
          <p14:tracePt t="35242" x="3081338" y="4473575"/>
          <p14:tracePt t="35259" x="3044825" y="4473575"/>
          <p14:tracePt t="35276" x="2990850" y="4473575"/>
          <p14:tracePt t="35292" x="2955925" y="4473575"/>
          <p14:tracePt t="35309" x="2928938" y="4473575"/>
          <p14:tracePt t="35326" x="2857500" y="4473575"/>
          <p14:tracePt t="35342" x="2830513" y="4473575"/>
          <p14:tracePt t="35359" x="2786063" y="4473575"/>
          <p14:tracePt t="35376" x="2751138" y="4473575"/>
          <p14:tracePt t="35393" x="2714625" y="4473575"/>
          <p14:tracePt t="35409" x="2679700" y="4473575"/>
          <p14:tracePt t="35426" x="2660650" y="4473575"/>
          <p14:tracePt t="35443" x="2598738" y="4473575"/>
          <p14:tracePt t="35459" x="2571750" y="4473575"/>
          <p14:tracePt t="35475" x="2554288" y="4473575"/>
          <p14:tracePt t="35492" x="2517775" y="4473575"/>
          <p14:tracePt t="35510" x="2490788" y="4473575"/>
          <p14:tracePt t="35526" x="2465388" y="4473575"/>
          <p14:tracePt t="35543" x="2438400" y="4473575"/>
          <p14:tracePt t="35559" x="2393950" y="4473575"/>
          <p14:tracePt t="35576" x="2366963" y="4473575"/>
          <p14:tracePt t="35592" x="2330450" y="4473575"/>
          <p14:tracePt t="35610" x="2303463" y="4456113"/>
          <p14:tracePt t="35626" x="2286000" y="4456113"/>
          <p14:tracePt t="35643" x="2276475" y="4456113"/>
          <p14:tracePt t="35660" x="2251075" y="4438650"/>
          <p14:tracePt t="35676" x="2205038" y="4438650"/>
          <p14:tracePt t="35693" x="2179638" y="4438650"/>
          <p14:tracePt t="35710" x="2152650" y="4419600"/>
          <p14:tracePt t="35726" x="2143125" y="4419600"/>
          <p14:tracePt t="35743" x="2116138" y="4419600"/>
          <p14:tracePt t="35760" x="2098675" y="4419600"/>
          <p14:tracePt t="35777" x="2071688" y="4419600"/>
          <p14:tracePt t="35793" x="2062163" y="4419600"/>
          <p14:tracePt t="35810" x="2044700" y="4411663"/>
          <p14:tracePt t="35827" x="2000250" y="4402138"/>
          <p14:tracePt t="35843" x="1982788" y="4402138"/>
          <p14:tracePt t="35860" x="1965325" y="4384675"/>
          <p14:tracePt t="35877" x="1955800" y="4384675"/>
          <p14:tracePt t="35959" x="1946275" y="4384675"/>
          <p14:tracePt t="35966" x="1938338" y="4384675"/>
          <p14:tracePt t="35976" x="1928813" y="4384675"/>
          <p14:tracePt t="35993" x="1911350" y="4384675"/>
          <p14:tracePt t="36010" x="1893888" y="4384675"/>
          <p14:tracePt t="36027" x="1874838" y="4384675"/>
          <p14:tracePt t="36044" x="1857375" y="4384675"/>
          <p14:tracePt t="36061" x="1847850" y="4375150"/>
          <p14:tracePt t="36077" x="1839913" y="4375150"/>
          <p14:tracePt t="36094" x="1822450" y="4375150"/>
          <p14:tracePt t="36319" x="1830388" y="4375150"/>
          <p14:tracePt t="36326" x="1839913" y="4375150"/>
          <p14:tracePt t="36334" x="1857375" y="4375150"/>
          <p14:tracePt t="36343" x="1874838" y="4375150"/>
          <p14:tracePt t="36361" x="1955800" y="4375150"/>
          <p14:tracePt t="36377" x="2017713" y="4375150"/>
          <p14:tracePt t="36394" x="2160588" y="4375150"/>
          <p14:tracePt t="36410" x="2384425" y="4375150"/>
          <p14:tracePt t="36427" x="2652713" y="4375150"/>
          <p14:tracePt t="36444" x="2911475" y="4375150"/>
          <p14:tracePt t="36460" x="3143250" y="4375150"/>
          <p14:tracePt t="36478" x="3429000" y="4375150"/>
          <p14:tracePt t="36494" x="3544888" y="4375150"/>
          <p14:tracePt t="36511" x="3679825" y="4375150"/>
          <p14:tracePt t="36527" x="3848100" y="4375150"/>
          <p14:tracePt t="36544" x="4017963" y="4384675"/>
          <p14:tracePt t="36561" x="4214813" y="4411663"/>
          <p14:tracePt t="36578" x="4402138" y="4429125"/>
          <p14:tracePt t="36594" x="4554538" y="4456113"/>
          <p14:tracePt t="36611" x="4679950" y="4456113"/>
          <p14:tracePt t="36628" x="4786313" y="4456113"/>
          <p14:tracePt t="36644" x="4884738" y="4456113"/>
          <p14:tracePt t="36661" x="4946650" y="4456113"/>
          <p14:tracePt t="36678" x="5027613" y="4456113"/>
          <p14:tracePt t="36694" x="5054600" y="4456113"/>
          <p14:tracePt t="36711" x="5116513" y="4456113"/>
          <p14:tracePt t="36728" x="5143500" y="4456113"/>
          <p14:tracePt t="36745" x="5170488" y="4456113"/>
          <p14:tracePt t="36761" x="5197475" y="4456113"/>
          <p14:tracePt t="36778" x="5232400" y="4456113"/>
          <p14:tracePt t="36794" x="5286375" y="4456113"/>
          <p14:tracePt t="36812" x="5340350" y="4456113"/>
          <p14:tracePt t="36828" x="5411788" y="4456113"/>
          <p14:tracePt t="36845" x="5491163" y="4446588"/>
          <p14:tracePt t="36862" x="5554663" y="4446588"/>
          <p14:tracePt t="36878" x="5589588" y="4446588"/>
          <p14:tracePt t="36895" x="5608638" y="4446588"/>
          <p14:tracePt t="36912" x="5626100" y="4446588"/>
          <p14:tracePt t="36928" x="5653088" y="4446588"/>
          <p14:tracePt t="37127" x="5653088" y="4438650"/>
          <p14:tracePt t="37159" x="5653088" y="4429125"/>
          <p14:tracePt t="37175" x="5653088" y="4419600"/>
          <p14:tracePt t="37183" x="5653088" y="4411663"/>
          <p14:tracePt t="37195" x="5643563" y="4411663"/>
          <p14:tracePt t="37212" x="5634038" y="4411663"/>
          <p14:tracePt t="37255" x="5626100" y="4402138"/>
          <p14:tracePt t="37279" x="5626100" y="4394200"/>
          <p14:tracePt t="37287" x="5616575" y="4384675"/>
          <p14:tracePt t="37302" x="5608638" y="4375150"/>
          <p14:tracePt t="37312" x="5608638" y="4367213"/>
          <p14:tracePt t="37329" x="5599113" y="4357688"/>
          <p14:tracePt t="37351" x="5589588" y="4348163"/>
          <p14:tracePt t="37366" x="5581650" y="4340225"/>
          <p14:tracePt t="37379" x="5572125" y="4330700"/>
          <p14:tracePt t="38451" x="5562600" y="4330700"/>
          <p14:tracePt t="38467" x="5562600" y="4340225"/>
          <p14:tracePt t="38474" x="5572125" y="4340225"/>
          <p14:tracePt t="38483" x="5572125" y="4348163"/>
          <p14:tracePt t="38498" x="5589588" y="4357688"/>
          <p14:tracePt t="38515" x="5608638" y="4375150"/>
          <p14:tracePt t="38531" x="5643563" y="4384675"/>
          <p14:tracePt t="38548" x="5670550" y="4394200"/>
          <p14:tracePt t="38564" x="5705475" y="4394200"/>
          <p14:tracePt t="38581" x="5751513" y="4394200"/>
          <p14:tracePt t="38598" x="5786438" y="4402138"/>
          <p14:tracePt t="38614" x="5803900" y="4411663"/>
          <p14:tracePt t="38631" x="5840413" y="4411663"/>
          <p14:tracePt t="38648" x="5848350" y="4419600"/>
          <p14:tracePt t="38665" x="5867400" y="4419600"/>
          <p14:tracePt t="38682" x="5911850" y="4419600"/>
          <p14:tracePt t="38698" x="5956300" y="4419600"/>
          <p14:tracePt t="38715" x="5983288" y="4429125"/>
          <p14:tracePt t="38732" x="6018213" y="4438650"/>
          <p14:tracePt t="38749" x="6045200" y="4438650"/>
          <p14:tracePt t="38765" x="6099175" y="4438650"/>
          <p14:tracePt t="38782" x="6161088" y="4438650"/>
          <p14:tracePt t="38799" x="6242050" y="4438650"/>
          <p14:tracePt t="38816" x="6303963" y="4438650"/>
          <p14:tracePt t="38832" x="6411913" y="4438650"/>
          <p14:tracePt t="38848" x="6510338" y="4429125"/>
          <p14:tracePt t="38866" x="6572250" y="4429125"/>
          <p14:tracePt t="38882" x="6670675" y="4429125"/>
          <p14:tracePt t="38898" x="6759575" y="4419600"/>
          <p14:tracePt t="38915" x="6867525" y="4419600"/>
          <p14:tracePt t="38932" x="6991350" y="4411663"/>
          <p14:tracePt t="38949" x="7134225" y="4394200"/>
          <p14:tracePt t="38965" x="7304088" y="4375150"/>
          <p14:tracePt t="38982" x="7466013" y="4340225"/>
          <p14:tracePt t="38999" x="7581900" y="4340225"/>
          <p14:tracePt t="39015" x="7715250" y="4340225"/>
          <p14:tracePt t="39032" x="7823200" y="4322763"/>
          <p14:tracePt t="39049" x="7912100" y="4322763"/>
          <p14:tracePt t="39066" x="8010525" y="4313238"/>
          <p14:tracePt t="39082" x="8037513" y="4313238"/>
          <p14:tracePt t="39099" x="8054975" y="4313238"/>
          <p14:tracePt t="39115" x="8081963" y="4313238"/>
          <p14:tracePt t="39132" x="8126413" y="4303713"/>
          <p14:tracePt t="39148" x="8180388" y="4303713"/>
          <p14:tracePt t="39165" x="8224838" y="4286250"/>
          <p14:tracePt t="39182" x="8286750" y="4286250"/>
          <p14:tracePt t="39199" x="8340725" y="4286250"/>
          <p14:tracePt t="39215" x="8402638" y="4286250"/>
          <p14:tracePt t="39233" x="8491538" y="4268788"/>
          <p14:tracePt t="39249" x="8562975" y="4268788"/>
          <p14:tracePt t="39266" x="8634413" y="4259263"/>
          <p14:tracePt t="39283" x="8670925" y="4259263"/>
          <p14:tracePt t="39299" x="8688388" y="4259263"/>
          <p14:tracePt t="39316" x="8724900" y="4259263"/>
          <p14:tracePt t="39333" x="8751888" y="4259263"/>
          <p14:tracePt t="39349" x="8786813" y="4259263"/>
          <p14:tracePt t="39366" x="8804275" y="4259263"/>
          <p14:tracePt t="39382" x="8823325" y="4241800"/>
          <p14:tracePt t="39442" x="8831263" y="4241800"/>
          <p14:tracePt t="39474" x="8848725" y="4241800"/>
          <p14:tracePt t="39490" x="8858250" y="4241800"/>
          <p14:tracePt t="39498" x="8867775" y="4241800"/>
          <p14:tracePt t="39506" x="8867775" y="4251325"/>
          <p14:tracePt t="39516" x="8875713" y="4259263"/>
          <p14:tracePt t="39533" x="8894763" y="4268788"/>
          <p14:tracePt t="39549" x="8912225" y="4268788"/>
          <p14:tracePt t="39566" x="8929688" y="4268788"/>
          <p14:tracePt t="39583" x="8947150" y="4276725"/>
          <p14:tracePt t="39600" x="8956675" y="4276725"/>
          <p14:tracePt t="39633" x="8983663" y="4276725"/>
          <p14:tracePt t="39650" x="9001125" y="4276725"/>
          <p14:tracePt t="39667" x="9018588" y="4276725"/>
          <p14:tracePt t="39683" x="9045575" y="4286250"/>
          <p14:tracePt t="39700" x="9072563" y="4295775"/>
          <p14:tracePt t="39716" x="9109075" y="4295775"/>
          <p14:tracePt t="39733" x="9117013" y="4295775"/>
          <p14:tracePt t="39750" x="9153525" y="4303713"/>
          <p14:tracePt t="39767" x="9188450" y="4303713"/>
          <p14:tracePt t="39783" x="9224963" y="4313238"/>
          <p14:tracePt t="39800" x="9286875" y="4313238"/>
          <p14:tracePt t="39816" x="9348788" y="4313238"/>
          <p14:tracePt t="39833" x="9474200" y="4313238"/>
          <p14:tracePt t="39850" x="9518650" y="4330700"/>
          <p14:tracePt t="39866" x="9572625" y="4340225"/>
          <p14:tracePt t="39884" x="9599613" y="4340225"/>
          <p14:tracePt t="39900" x="9626600" y="4348163"/>
          <p14:tracePt t="39917" x="9653588" y="4348163"/>
          <p14:tracePt t="39934" x="9680575" y="4357688"/>
          <p14:tracePt t="39968" x="9688513" y="4357688"/>
          <p14:tracePt t="40282" x="9705975" y="4357688"/>
          <p14:tracePt t="40298" x="9752013" y="4357688"/>
          <p14:tracePt t="40307" x="9759950" y="4357688"/>
          <p14:tracePt t="40317" x="9786938" y="4357688"/>
          <p14:tracePt t="40334" x="9804400" y="4357688"/>
          <p14:tracePt t="40351" x="9831388" y="4357688"/>
          <p14:tracePt t="40367" x="9867900" y="4375150"/>
          <p14:tracePt t="40402" x="9885363" y="4375150"/>
          <p14:tracePt t="40418" x="9894888" y="4375150"/>
          <p14:tracePt t="40435" x="9920288" y="4375150"/>
          <p14:tracePt t="40451" x="9956800" y="4375150"/>
          <p14:tracePt t="40468" x="9974263" y="4375150"/>
          <p14:tracePt t="40484" x="10010775" y="4375150"/>
          <p14:tracePt t="40502" x="10045700" y="4375150"/>
          <p14:tracePt t="40518" x="10072688" y="4375150"/>
          <p14:tracePt t="40534" x="10109200" y="4375150"/>
          <p14:tracePt t="40551" x="10153650" y="4375150"/>
          <p14:tracePt t="40568" x="10198100" y="4367213"/>
          <p14:tracePt t="40584" x="10242550" y="4367213"/>
          <p14:tracePt t="40601" x="10287000" y="4367213"/>
          <p14:tracePt t="40619" x="10340975" y="4357688"/>
          <p14:tracePt t="40635" x="10375900" y="4340225"/>
          <p14:tracePt t="40652" x="10412413" y="4340225"/>
          <p14:tracePt t="40669" x="10420350" y="4340225"/>
          <p14:tracePt t="40702" x="10447338" y="4340225"/>
          <p14:tracePt t="40735" x="10483850" y="4340225"/>
          <p14:tracePt t="40751" x="10491788" y="4340225"/>
          <p14:tracePt t="40768" x="10528300" y="4330700"/>
          <p14:tracePt t="40785" x="10582275" y="4313238"/>
          <p14:tracePt t="40801" x="10599738" y="4313238"/>
          <p14:tracePt t="40818" x="10609263" y="4303713"/>
          <p14:tracePt t="40959" x="10617200" y="4303713"/>
          <p14:tracePt t="40966" x="10626725" y="4303713"/>
          <p14:tracePt t="40974" x="10644188" y="4303713"/>
          <p14:tracePt t="40990" x="10653713" y="4303713"/>
          <p14:tracePt t="41022" x="10671175" y="4303713"/>
          <p14:tracePt t="41030" x="10680700" y="4303713"/>
          <p14:tracePt t="41151" x="10661650" y="4303713"/>
          <p14:tracePt t="41158" x="10626725" y="4303713"/>
          <p14:tracePt t="41169" x="10609263" y="4322763"/>
          <p14:tracePt t="41185" x="10528300" y="4348163"/>
          <p14:tracePt t="41202" x="10367963" y="4419600"/>
          <p14:tracePt t="41219" x="10109200" y="4491038"/>
          <p14:tracePt t="41236" x="9786938" y="4572000"/>
          <p14:tracePt t="41252" x="9456738" y="4643438"/>
          <p14:tracePt t="41270" x="9010650" y="4741863"/>
          <p14:tracePt t="41286" x="8724900" y="4795838"/>
          <p14:tracePt t="41302" x="8394700" y="4867275"/>
          <p14:tracePt t="41319" x="8099425" y="4911725"/>
          <p14:tracePt t="41336" x="7759700" y="5000625"/>
          <p14:tracePt t="41353" x="7446963" y="5081588"/>
          <p14:tracePt t="41370" x="7188200" y="5133975"/>
          <p14:tracePt t="41386" x="6946900" y="5180013"/>
          <p14:tracePt t="41402" x="6742113" y="5241925"/>
          <p14:tracePt t="41419" x="6554788" y="5286375"/>
          <p14:tracePt t="41436" x="6375400" y="5340350"/>
          <p14:tracePt t="41453" x="6188075" y="5394325"/>
          <p14:tracePt t="41469" x="5867400" y="5491163"/>
          <p14:tracePt t="41486" x="5643563" y="5572125"/>
          <p14:tracePt t="41503" x="5438775" y="5634038"/>
          <p14:tracePt t="41519" x="5241925" y="5680075"/>
          <p14:tracePt t="41536" x="5062538" y="5732463"/>
          <p14:tracePt t="41553" x="4848225" y="5776913"/>
          <p14:tracePt t="41569" x="4625975" y="5822950"/>
          <p14:tracePt t="41586" x="4348163" y="5875338"/>
          <p14:tracePt t="41603" x="4089400" y="5911850"/>
          <p14:tracePt t="41620" x="3902075" y="5938838"/>
          <p14:tracePt t="41637" x="3786188" y="5956300"/>
          <p14:tracePt t="41654" x="3741738" y="5973763"/>
          <p14:tracePt t="41670" x="3714750" y="5973763"/>
          <p14:tracePt t="41686" x="3652838" y="5983288"/>
          <p14:tracePt t="41703" x="3581400" y="6000750"/>
          <p14:tracePt t="41720" x="3394075" y="6037263"/>
          <p14:tracePt t="41737" x="3187700" y="6099175"/>
          <p14:tracePt t="41753" x="2946400" y="6153150"/>
          <p14:tracePt t="41770" x="2830513" y="6170613"/>
          <p14:tracePt t="41786" x="2732088" y="6197600"/>
          <p14:tracePt t="41803" x="2608263" y="6215063"/>
          <p14:tracePt t="41820" x="2473325" y="6242050"/>
          <p14:tracePt t="41837" x="2286000" y="6296025"/>
          <p14:tracePt t="41854" x="2116138" y="6357938"/>
          <p14:tracePt t="41871" x="1965325" y="6402388"/>
          <p14:tracePt t="41887" x="1874838" y="6438900"/>
          <p14:tracePt t="41904" x="1830388" y="6446838"/>
          <p14:tracePt t="41920" x="1822450" y="6446838"/>
          <p14:tracePt t="41938" x="1768475" y="6446838"/>
          <p14:tracePt t="41954" x="1704975" y="6446838"/>
          <p14:tracePt t="41970" x="1589088" y="6446838"/>
          <p14:tracePt t="41987" x="1446213" y="6446838"/>
          <p14:tracePt t="42004" x="1339850" y="6446838"/>
          <p14:tracePt t="42020" x="1330325" y="6446838"/>
          <p14:tracePt t="42037" x="1322388" y="6446838"/>
          <p14:tracePt t="42054" x="1322388" y="6438900"/>
          <p14:tracePt t="42070" x="1303338" y="6438900"/>
          <p14:tracePt t="42087" x="1295400" y="6438900"/>
          <p14:tracePt t="42104" x="1285875" y="6429375"/>
          <p14:tracePt t="42121" x="1285875" y="6419850"/>
          <p14:tracePt t="42137" x="1285875" y="6411913"/>
          <p14:tracePt t="42238" x="1285875" y="6402388"/>
          <p14:tracePt t="42263" x="1295400" y="6402388"/>
          <p14:tracePt t="42270" x="1303338" y="6402388"/>
          <p14:tracePt t="42278" x="1312863" y="6402388"/>
          <p14:tracePt t="42287" x="1322388" y="6402388"/>
          <p14:tracePt t="42304" x="1339850" y="6402388"/>
          <p14:tracePt t="42321" x="1366838" y="6384925"/>
          <p14:tracePt t="42338" x="1384300" y="6375400"/>
          <p14:tracePt t="42355" x="1411288" y="6375400"/>
          <p14:tracePt t="42372" x="1438275" y="6375400"/>
          <p14:tracePt t="42388" x="1446213" y="6375400"/>
          <p14:tracePt t="42404" x="1465263" y="6375400"/>
          <p14:tracePt t="42421" x="1465263" y="6367463"/>
          <p14:tracePt t="42438" x="1473200" y="6367463"/>
          <p14:tracePt t="42455" x="1490663" y="6367463"/>
          <p14:tracePt t="42479" x="1500188" y="6367463"/>
          <p14:tracePt t="42574" x="1517650" y="6367463"/>
          <p14:tracePt t="42582" x="1527175" y="6367463"/>
          <p14:tracePt t="42590" x="1554163" y="6367463"/>
          <p14:tracePt t="42605" x="1581150" y="6367463"/>
          <p14:tracePt t="42622" x="1660525" y="6357938"/>
          <p14:tracePt t="42638" x="1751013" y="6357938"/>
          <p14:tracePt t="42655" x="1839913" y="6348413"/>
          <p14:tracePt t="42671" x="1919288" y="6340475"/>
          <p14:tracePt t="42688" x="2036763" y="6340475"/>
          <p14:tracePt t="42705" x="2125663" y="6340475"/>
          <p14:tracePt t="42721" x="2205038" y="6330950"/>
          <p14:tracePt t="42738" x="2259013" y="6330950"/>
          <p14:tracePt t="42755" x="2312988" y="6313488"/>
          <p14:tracePt t="42772" x="2366963" y="6303963"/>
          <p14:tracePt t="42788" x="2446338" y="6296025"/>
          <p14:tracePt t="42806" x="2536825" y="6276975"/>
          <p14:tracePt t="42822" x="2589213" y="6269038"/>
          <p14:tracePt t="42839" x="2625725" y="6269038"/>
          <p14:tracePt t="42855" x="2670175" y="6269038"/>
          <p14:tracePt t="42872" x="2741613" y="6259513"/>
          <p14:tracePt t="42889" x="2822575" y="6259513"/>
          <p14:tracePt t="42905" x="2874963" y="6251575"/>
          <p14:tracePt t="42922" x="2919413" y="6224588"/>
          <p14:tracePt t="42939" x="2938463" y="6224588"/>
          <p14:tracePt t="42990" x="2946400" y="6224588"/>
          <p14:tracePt t="42998" x="2973388" y="6224588"/>
          <p14:tracePt t="43007" x="3000375" y="6205538"/>
          <p14:tracePt t="43022" x="3071813" y="6188075"/>
          <p14:tracePt t="43039" x="3133725" y="6180138"/>
          <p14:tracePt t="43056" x="3152775" y="6180138"/>
          <p14:tracePt t="43120" x="3160713" y="6180138"/>
          <p14:tracePt t="43136" x="3170238" y="6180138"/>
          <p14:tracePt t="43230" x="3179763" y="6188075"/>
          <p14:tracePt t="43262" x="3179763" y="6197600"/>
          <p14:tracePt t="43270" x="3187700" y="6197600"/>
          <p14:tracePt t="43278" x="3197225" y="6215063"/>
          <p14:tracePt t="43289" x="3205163" y="6215063"/>
          <p14:tracePt t="43307" x="3205163" y="6224588"/>
          <p14:tracePt t="43323" x="3241675" y="6242050"/>
          <p14:tracePt t="43339" x="3259138" y="6251575"/>
          <p14:tracePt t="43356" x="3303588" y="6269038"/>
          <p14:tracePt t="43373" x="3375025" y="6269038"/>
          <p14:tracePt t="43390" x="3429000" y="6269038"/>
          <p14:tracePt t="43406" x="3500438" y="6269038"/>
          <p14:tracePt t="43423" x="3562350" y="6269038"/>
          <p14:tracePt t="43440" x="3598863" y="6269038"/>
          <p14:tracePt t="43456" x="3633788" y="6269038"/>
          <p14:tracePt t="43474" x="3705225" y="6269038"/>
          <p14:tracePt t="43490" x="3768725" y="6269038"/>
          <p14:tracePt t="43506" x="3848100" y="6269038"/>
          <p14:tracePt t="43523" x="3919538" y="6269038"/>
          <p14:tracePt t="43540" x="4000500" y="6269038"/>
          <p14:tracePt t="43557" x="4108450" y="6269038"/>
          <p14:tracePt t="43573" x="4197350" y="6276975"/>
          <p14:tracePt t="43590" x="4268788" y="6276975"/>
          <p14:tracePt t="43606" x="4340225" y="6286500"/>
          <p14:tracePt t="43624" x="4429125" y="6286500"/>
          <p14:tracePt t="43640" x="4572000" y="6286500"/>
          <p14:tracePt t="43657" x="4751388" y="6286500"/>
          <p14:tracePt t="43673" x="5018088" y="6286500"/>
          <p14:tracePt t="43690" x="5160963" y="6286500"/>
          <p14:tracePt t="43707" x="5268913" y="6296025"/>
          <p14:tracePt t="43723" x="5348288" y="6313488"/>
          <p14:tracePt t="43740" x="5367338" y="6323013"/>
          <p14:tracePt t="43757" x="5419725" y="6323013"/>
          <p14:tracePt t="43773" x="5500688" y="6330950"/>
          <p14:tracePt t="43790" x="5581650" y="6340475"/>
          <p14:tracePt t="43807" x="5724525" y="6367463"/>
          <p14:tracePt t="43824" x="5919788" y="6411913"/>
          <p14:tracePt t="43840" x="6170613" y="6456363"/>
          <p14:tracePt t="43858" x="6402388" y="6465888"/>
          <p14:tracePt t="43874" x="6643688" y="6473825"/>
          <p14:tracePt t="43891" x="6680200" y="6473825"/>
          <p14:tracePt t="43907" x="6688138" y="6473825"/>
          <p14:tracePt t="43926" x="6705600" y="6473825"/>
          <p14:tracePt t="43942" x="6715125" y="6473825"/>
          <p14:tracePt t="43959" x="6732588" y="6473825"/>
          <p14:tracePt t="43974" x="6777038" y="6473825"/>
          <p14:tracePt t="43991" x="6831013" y="6473825"/>
          <p14:tracePt t="44008" x="6848475" y="6465888"/>
          <p14:tracePt t="44025" x="6894513" y="6456363"/>
          <p14:tracePt t="44041" x="6911975" y="6438900"/>
          <p14:tracePt t="44057" x="6919913" y="6429375"/>
          <p14:tracePt t="44074" x="6938963" y="6429375"/>
          <p14:tracePt t="44091" x="7000875" y="6394450"/>
          <p14:tracePt t="44107" x="7062788" y="6384925"/>
          <p14:tracePt t="44124" x="7134225" y="6357938"/>
          <p14:tracePt t="44141" x="7242175" y="6323013"/>
          <p14:tracePt t="44158" x="7269163" y="6323013"/>
          <p14:tracePt t="44175" x="7296150" y="6323013"/>
          <p14:tracePt t="44191" x="7313613" y="6323013"/>
          <p14:tracePt t="44208" x="7331075" y="6323013"/>
          <p14:tracePt t="44224" x="7358063" y="6348413"/>
          <p14:tracePt t="44241" x="7385050" y="6357938"/>
          <p14:tracePt t="44683" x="7385050" y="6375400"/>
          <p14:tracePt t="44690" x="7385050" y="6384925"/>
          <p14:tracePt t="44698" x="7375525" y="6402388"/>
          <p14:tracePt t="44708" x="7375525" y="6429375"/>
          <p14:tracePt t="44725" x="7375525" y="6456363"/>
          <p14:tracePt t="44743" x="7375525" y="6473825"/>
          <p14:tracePt t="44759" x="7375525" y="6491288"/>
          <p14:tracePt t="44776" x="7385050" y="6527800"/>
          <p14:tracePt t="44793" x="7402513" y="6554788"/>
          <p14:tracePt t="45098" x="7412038" y="6562725"/>
          <p14:tracePt t="45226" x="7419975" y="6562725"/>
          <p14:tracePt t="45234" x="7429500" y="6562725"/>
          <p14:tracePt t="46414" x="7439025" y="6562725"/>
          <p14:tracePt t="46422" x="7446963" y="6562725"/>
          <p14:tracePt t="46431" x="7466013" y="6562725"/>
          <p14:tracePt t="46445" x="7473950" y="6562725"/>
          <p14:tracePt t="46631" x="7446963" y="6562725"/>
          <p14:tracePt t="46638" x="7439025" y="6545263"/>
          <p14:tracePt t="46647" x="7429500" y="6537325"/>
          <p14:tracePt t="46662" x="7402513" y="6500813"/>
          <p14:tracePt t="46679" x="7375525" y="6483350"/>
          <p14:tracePt t="46696" x="7358063" y="6465888"/>
          <p14:tracePt t="46713" x="7348538" y="6456363"/>
          <p14:tracePt t="46729" x="7340600" y="6438900"/>
          <p14:tracePt t="46746" x="7323138" y="6402388"/>
          <p14:tracePt t="46762" x="7304088" y="6367463"/>
          <p14:tracePt t="46779" x="7286625" y="6348413"/>
          <p14:tracePt t="46796" x="7286625" y="6340475"/>
          <p14:tracePt t="46813" x="7277100" y="6330950"/>
          <p14:tracePt t="46830" x="7277100" y="6296025"/>
          <p14:tracePt t="46846" x="7259638" y="6276975"/>
          <p14:tracePt t="46863" x="7259638" y="6269038"/>
          <p14:tracePt t="46880" x="7242175" y="6259513"/>
          <p14:tracePt t="47607" x="7251700" y="6269038"/>
          <p14:tracePt t="47623" x="7259638" y="6269038"/>
          <p14:tracePt t="47639" x="7269163" y="6276975"/>
          <p14:tracePt t="47655" x="7286625" y="6276975"/>
          <p14:tracePt t="47662" x="7296150" y="6276975"/>
          <p14:tracePt t="47671" x="7304088" y="6286500"/>
          <p14:tracePt t="47681" x="7340600" y="6286500"/>
          <p14:tracePt t="47698" x="7385050" y="6286500"/>
          <p14:tracePt t="47714" x="7473950" y="6286500"/>
          <p14:tracePt t="47731" x="7537450" y="6286500"/>
          <p14:tracePt t="47748" x="7643813" y="6286500"/>
          <p14:tracePt t="47764" x="7786688" y="6286500"/>
          <p14:tracePt t="47781" x="7929563" y="6286500"/>
          <p14:tracePt t="47798" x="8062913" y="6286500"/>
          <p14:tracePt t="47814" x="8215313" y="6286500"/>
          <p14:tracePt t="47831" x="8375650" y="6286500"/>
          <p14:tracePt t="47847" x="8572500" y="6286500"/>
          <p14:tracePt t="47864" x="8813800" y="6286500"/>
          <p14:tracePt t="47882" x="9117013" y="6286500"/>
          <p14:tracePt t="47898" x="9259888" y="6286500"/>
          <p14:tracePt t="47914" x="9286875" y="6286500"/>
          <p14:tracePt t="47931" x="9313863" y="6286500"/>
          <p14:tracePt t="47948" x="9323388" y="6286500"/>
          <p14:tracePt t="47965" x="9331325" y="6286500"/>
          <p14:tracePt t="47982" x="9385300" y="6296025"/>
          <p14:tracePt t="47998" x="9447213" y="6296025"/>
          <p14:tracePt t="48014" x="9590088" y="6296025"/>
          <p14:tracePt t="48032" x="9804400" y="6296025"/>
          <p14:tracePt t="48048" x="10018713" y="6296025"/>
          <p14:tracePt t="48065" x="10225088" y="6296025"/>
          <p14:tracePt t="48082" x="10348913" y="6296025"/>
          <p14:tracePt t="48098" x="10439400" y="6296025"/>
          <p14:tracePt t="48115" x="10456863" y="6296025"/>
          <p14:tracePt t="48183" x="10466388" y="6296025"/>
          <p14:tracePt t="48207" x="10483850" y="6296025"/>
          <p14:tracePt t="48222" x="10491788" y="6296025"/>
          <p14:tracePt t="48230" x="10510838" y="6296025"/>
          <p14:tracePt t="48238" x="10518775" y="6296025"/>
          <p14:tracePt t="48248" x="10528300" y="6296025"/>
          <p14:tracePt t="48265" x="10555288" y="6296025"/>
          <p14:tracePt t="48282" x="10599738" y="6296025"/>
          <p14:tracePt t="48299" x="10653713" y="6296025"/>
          <p14:tracePt t="48315" x="10725150" y="6296025"/>
          <p14:tracePt t="48332" x="10787063" y="6296025"/>
          <p14:tracePt t="48348" x="10848975" y="6296025"/>
          <p14:tracePt t="48366" x="10875963" y="6303963"/>
          <p14:tracePt t="48382" x="10920413" y="6313488"/>
          <p14:tracePt t="48398" x="10956925" y="6313488"/>
          <p14:tracePt t="48416" x="10974388" y="6313488"/>
          <p14:tracePt t="48432" x="11001375" y="6313488"/>
          <p14:tracePt t="48449" x="11010900" y="6313488"/>
          <p14:tracePt t="48466" x="11018838" y="6313488"/>
          <p14:tracePt t="48550" x="11018838" y="6323013"/>
          <p14:tracePt t="48559" x="11010900" y="6323013"/>
          <p14:tracePt t="48567" x="10983913" y="6323013"/>
          <p14:tracePt t="48582" x="10929938" y="6323013"/>
          <p14:tracePt t="48599" x="10868025" y="6330950"/>
          <p14:tracePt t="48615" x="10671175" y="6340475"/>
          <p14:tracePt t="48632" x="10439400" y="6357938"/>
          <p14:tracePt t="48649" x="10198100" y="6367463"/>
          <p14:tracePt t="48666" x="9983788" y="6367463"/>
          <p14:tracePt t="48683" x="9796463" y="6367463"/>
          <p14:tracePt t="48700" x="9653588" y="6367463"/>
          <p14:tracePt t="48716" x="9528175" y="6367463"/>
          <p14:tracePt t="48733" x="9385300" y="6367463"/>
          <p14:tracePt t="48751" x="9188450" y="6367463"/>
          <p14:tracePt t="48766" x="9063038" y="6367463"/>
          <p14:tracePt t="48782" x="8947150" y="6367463"/>
          <p14:tracePt t="48799" x="8848725" y="6367463"/>
          <p14:tracePt t="48816" x="8751888" y="6367463"/>
          <p14:tracePt t="48832" x="8634413" y="6367463"/>
          <p14:tracePt t="48849" x="8483600" y="6357938"/>
          <p14:tracePt t="48866" x="8304213" y="6340475"/>
          <p14:tracePt t="48883" x="8116888" y="6330950"/>
          <p14:tracePt t="48900" x="7920038" y="6330950"/>
          <p14:tracePt t="48916" x="7742238" y="6330950"/>
          <p14:tracePt t="48933" x="7589838" y="6330950"/>
          <p14:tracePt t="48950" x="7446963" y="6330950"/>
          <p14:tracePt t="48966" x="7313613" y="6330950"/>
          <p14:tracePt t="48983" x="7197725" y="6330950"/>
          <p14:tracePt t="49000" x="7134225" y="6330950"/>
          <p14:tracePt t="49016" x="7089775" y="6330950"/>
          <p14:tracePt t="49034" x="7037388" y="6330950"/>
          <p14:tracePt t="49050" x="6983413" y="6330950"/>
          <p14:tracePt t="49066" x="6938963" y="6330950"/>
          <p14:tracePt t="49083" x="6919913" y="6330950"/>
          <p14:tracePt t="49242" x="6919913" y="6340475"/>
          <p14:tracePt t="49250" x="6919913" y="6348413"/>
          <p14:tracePt t="49267" x="6946900" y="6348413"/>
          <p14:tracePt t="49378" x="6956425" y="6340475"/>
          <p14:tracePt t="49450" x="6965950" y="6340475"/>
          <p14:tracePt t="49466" x="6973888" y="6323013"/>
          <p14:tracePt t="49474" x="6991350" y="6323013"/>
          <p14:tracePt t="49483" x="7000875" y="6303963"/>
          <p14:tracePt t="49500" x="7045325" y="6303963"/>
          <p14:tracePt t="49517" x="7089775" y="6286500"/>
          <p14:tracePt t="49534" x="7116763" y="6276975"/>
          <p14:tracePt t="49550" x="7134225" y="6276975"/>
          <p14:tracePt t="49567" x="7143750" y="6269038"/>
          <p14:tracePt t="49584" x="7170738" y="6269038"/>
          <p14:tracePt t="49674" x="7180263" y="6269038"/>
          <p14:tracePt t="49690" x="7188200" y="6251575"/>
          <p14:tracePt t="49698" x="7197725" y="6251575"/>
          <p14:tracePt t="49706" x="7215188" y="6242050"/>
          <p14:tracePt t="49722" x="7224713" y="6242050"/>
          <p14:tracePt t="49734" x="7242175" y="6232525"/>
          <p14:tracePt t="49754" x="7251700" y="6232525"/>
          <p14:tracePt t="49768" x="7259638" y="6232525"/>
          <p14:tracePt t="49947" x="7269163" y="6232525"/>
          <p14:tracePt t="49954" x="7277100" y="6232525"/>
          <p14:tracePt t="50011" x="7286625" y="6232525"/>
          <p14:tracePt t="50018" x="7296150" y="6232525"/>
          <p14:tracePt t="50091" x="7304088" y="6232525"/>
          <p14:tracePt t="50098" x="7313613" y="6232525"/>
          <p14:tracePt t="50106" x="7331075" y="6224588"/>
          <p14:tracePt t="50122" x="7348538" y="6224588"/>
          <p14:tracePt t="50155" x="7367588" y="6224588"/>
          <p14:tracePt t="50162" x="7375525" y="6224588"/>
          <p14:tracePt t="50171" x="7385050" y="6215063"/>
          <p14:tracePt t="50186" x="7385050" y="6205538"/>
          <p14:tracePt t="50202" x="7412038" y="6205538"/>
          <p14:tracePt t="50219" x="7419975" y="6205538"/>
          <p14:tracePt t="50795" x="7419975" y="6197600"/>
          <p14:tracePt t="50802" x="7419975" y="6188075"/>
          <p14:tracePt t="50859" x="7412038" y="6180138"/>
          <p14:tracePt t="50891" x="7402513" y="6180138"/>
          <p14:tracePt t="50915" x="7394575" y="6180138"/>
          <p14:tracePt t="50922" x="7375525" y="6180138"/>
          <p14:tracePt t="50930" x="7367588" y="6180138"/>
          <p14:tracePt t="50938" x="7331075" y="6180138"/>
          <p14:tracePt t="50954" x="7304088" y="6180138"/>
          <p14:tracePt t="50970" x="7259638" y="6180138"/>
          <p14:tracePt t="50987" x="7224713" y="6180138"/>
          <p14:tracePt t="51004" x="7180263" y="6180138"/>
          <p14:tracePt t="51020" x="7134225" y="6180138"/>
          <p14:tracePt t="51037" x="7089775" y="6180138"/>
          <p14:tracePt t="51053" x="7027863" y="6180138"/>
          <p14:tracePt t="51070" x="6991350" y="6170613"/>
          <p14:tracePt t="51087" x="6965950" y="6161088"/>
          <p14:tracePt t="51104" x="6938963" y="6161088"/>
          <p14:tracePt t="51121" x="6902450" y="6161088"/>
          <p14:tracePt t="51138" x="6848475" y="6161088"/>
          <p14:tracePt t="51154" x="6769100" y="6161088"/>
          <p14:tracePt t="51171" x="6732588" y="6161088"/>
          <p14:tracePt t="51187" x="6697663" y="6161088"/>
          <p14:tracePt t="51204" x="6680200" y="6161088"/>
          <p14:tracePt t="51220" x="6626225" y="6161088"/>
          <p14:tracePt t="51237" x="6562725" y="6170613"/>
          <p14:tracePt t="51254" x="6518275" y="6180138"/>
          <p14:tracePt t="51270" x="6456363" y="6180138"/>
          <p14:tracePt t="51287" x="6367463" y="6197600"/>
          <p14:tracePt t="51304" x="6242050" y="6215063"/>
          <p14:tracePt t="51321" x="6126163" y="6232525"/>
          <p14:tracePt t="51338" x="6000750" y="6259513"/>
          <p14:tracePt t="51355" x="5938838" y="6269038"/>
          <p14:tracePt t="51371" x="5884863" y="6286500"/>
          <p14:tracePt t="51387" x="5857875" y="6296025"/>
          <p14:tracePt t="51404" x="5840413" y="6296025"/>
          <p14:tracePt t="51420" x="5813425" y="6296025"/>
          <p14:tracePt t="51437" x="5768975" y="6296025"/>
          <p14:tracePt t="51454" x="5751513" y="6296025"/>
          <p14:tracePt t="51471" x="5724525" y="6296025"/>
          <p14:tracePt t="51488" x="5697538" y="6296025"/>
          <p14:tracePt t="51505" x="5680075" y="6296025"/>
          <p14:tracePt t="51521" x="5643563" y="6296025"/>
          <p14:tracePt t="51538" x="5616575" y="6303963"/>
          <p14:tracePt t="51554" x="5599113" y="6303963"/>
          <p14:tracePt t="51571" x="5545138" y="6303963"/>
          <p14:tracePt t="51588" x="5483225" y="6303963"/>
          <p14:tracePt t="51605" x="5429250" y="6303963"/>
          <p14:tracePt t="51621" x="5411788" y="6303963"/>
          <p14:tracePt t="51803" x="5419725" y="6303963"/>
          <p14:tracePt t="51819" x="5429250" y="6303963"/>
          <p14:tracePt t="51834" x="5446713" y="6303963"/>
          <p14:tracePt t="51850" x="5456238" y="6303963"/>
          <p14:tracePt t="51918" x="5483225" y="6303963"/>
          <p14:tracePt t="51935" x="5491163" y="6303963"/>
          <p14:tracePt t="51950" x="5500688" y="6303963"/>
          <p14:tracePt t="51966" x="5510213" y="6303963"/>
          <p14:tracePt t="51982" x="5518150" y="6303963"/>
          <p14:tracePt t="51990" x="5527675" y="6303963"/>
          <p14:tracePt t="52005" x="5554663" y="6303963"/>
          <p14:tracePt t="52022" x="5589588" y="6303963"/>
          <p14:tracePt t="52038" x="5616575" y="6303963"/>
          <p14:tracePt t="52055" x="5643563" y="6303963"/>
          <p14:tracePt t="52072" x="5653088" y="6303963"/>
          <p14:tracePt t="52088" x="5680075" y="6303963"/>
          <p14:tracePt t="52105" x="5705475" y="6303963"/>
          <p14:tracePt t="52122" x="5741988" y="6303963"/>
          <p14:tracePt t="52138" x="5776913" y="6303963"/>
          <p14:tracePt t="52156" x="5822950" y="6303963"/>
          <p14:tracePt t="52172" x="5884863" y="6303963"/>
          <p14:tracePt t="52190" x="5973763" y="6303963"/>
          <p14:tracePt t="52206" x="6054725" y="6303963"/>
          <p14:tracePt t="52223" x="6153150" y="6303963"/>
          <p14:tracePt t="52239" x="6259513" y="6303963"/>
          <p14:tracePt t="52255" x="6375400" y="6303963"/>
          <p14:tracePt t="52272" x="6473825" y="6303963"/>
          <p14:tracePt t="52289" x="6527800" y="6303963"/>
          <p14:tracePt t="52306" x="6562725" y="6303963"/>
          <p14:tracePt t="52323" x="6599238" y="6303963"/>
          <p14:tracePt t="52339" x="6634163" y="6303963"/>
          <p14:tracePt t="52357" x="6705600" y="6296025"/>
          <p14:tracePt t="52373" x="6777038" y="6286500"/>
          <p14:tracePt t="52376" x="6813550" y="6286500"/>
          <p14:tracePt t="52390" x="6875463" y="6269038"/>
          <p14:tracePt t="52406" x="6938963" y="6269038"/>
          <p14:tracePt t="52423" x="6983413" y="6269038"/>
          <p14:tracePt t="52440" x="7037388" y="6259513"/>
          <p14:tracePt t="52456" x="7089775" y="6251575"/>
          <p14:tracePt t="52472" x="7143750" y="6251575"/>
          <p14:tracePt t="52489" x="7161213" y="6251575"/>
          <p14:tracePt t="52506" x="7188200" y="6232525"/>
          <p14:tracePt t="52523" x="7215188" y="6232525"/>
          <p14:tracePt t="52539" x="7232650" y="6232525"/>
          <p14:tracePt t="52557" x="7242175" y="6232525"/>
          <p14:tracePt t="52590" x="7269163" y="6232525"/>
          <p14:tracePt t="52607" x="7296150" y="6232525"/>
          <p14:tracePt t="52623" x="7367588" y="6232525"/>
          <p14:tracePt t="52639" x="7412038" y="6215063"/>
          <p14:tracePt t="52657" x="7456488" y="6215063"/>
          <p14:tracePt t="52674" x="7466013" y="6215063"/>
          <p14:tracePt t="52823" x="7446963" y="6215063"/>
          <p14:tracePt t="52830" x="7429500" y="6215063"/>
          <p14:tracePt t="52846" x="7412038" y="6215063"/>
          <p14:tracePt t="52856" x="7402513" y="6215063"/>
          <p14:tracePt t="52874" x="7385050" y="6215063"/>
          <p14:tracePt t="52890" x="7331075" y="6215063"/>
          <p14:tracePt t="52907" x="7286625" y="6215063"/>
          <p14:tracePt t="52924" x="7259638" y="6224588"/>
          <p14:tracePt t="52940" x="7197725" y="6224588"/>
          <p14:tracePt t="52958" x="7153275" y="6232525"/>
          <p14:tracePt t="52974" x="7099300" y="6251575"/>
          <p14:tracePt t="52991" x="7054850" y="6259513"/>
          <p14:tracePt t="53007" x="7045325" y="6259513"/>
          <p14:tracePt t="53024" x="7018338" y="6259513"/>
          <p14:tracePt t="53041" x="6991350" y="6259513"/>
          <p14:tracePt t="53057" x="6946900" y="6269038"/>
          <p14:tracePt t="53074" x="6894513" y="6269038"/>
          <p14:tracePt t="53091" x="6840538" y="6269038"/>
          <p14:tracePt t="53108" x="6759575" y="6269038"/>
          <p14:tracePt t="53125" x="6634163" y="6269038"/>
          <p14:tracePt t="53141" x="6527800" y="6269038"/>
          <p14:tracePt t="53158" x="6402388" y="6269038"/>
          <p14:tracePt t="53175" x="6348413" y="6269038"/>
          <p14:tracePt t="53191" x="6303963" y="6269038"/>
          <p14:tracePt t="53208" x="6276975" y="6269038"/>
          <p14:tracePt t="53225" x="6251575" y="6269038"/>
          <p14:tracePt t="53241" x="6215063" y="6269038"/>
          <p14:tracePt t="53257" x="6197600" y="6269038"/>
          <p14:tracePt t="53274" x="6180138" y="6269038"/>
          <p14:tracePt t="53291" x="6161088" y="6269038"/>
          <p14:tracePt t="53307" x="6143625" y="6269038"/>
          <p14:tracePt t="53324" x="6134100" y="6269038"/>
          <p14:tracePt t="53342" x="6108700" y="6269038"/>
          <p14:tracePt t="53357" x="6081713" y="6269038"/>
          <p14:tracePt t="53374" x="6062663" y="6269038"/>
          <p14:tracePt t="53391" x="6010275" y="6286500"/>
          <p14:tracePt t="53407" x="5956300" y="6286500"/>
          <p14:tracePt t="53424" x="5929313" y="6286500"/>
          <p14:tracePt t="53441" x="5884863" y="6286500"/>
          <p14:tracePt t="53457" x="5875338" y="6286500"/>
          <p14:tracePt t="53474" x="5857875" y="6286500"/>
          <p14:tracePt t="53491" x="5848350" y="6286500"/>
          <p14:tracePt t="53508" x="5840413" y="6286500"/>
          <p14:tracePt t="53525" x="5822950" y="6286500"/>
          <p14:tracePt t="53542" x="5813425" y="6286500"/>
          <p14:tracePt t="53575" x="5786438" y="6286500"/>
          <p14:tracePt t="53591" x="5768975" y="6286500"/>
          <p14:tracePt t="53608" x="5751513" y="6286500"/>
          <p14:tracePt t="53624" x="5705475" y="6286500"/>
          <p14:tracePt t="53641" x="5653088" y="6303963"/>
          <p14:tracePt t="53658" x="5643563" y="6303963"/>
          <p14:tracePt t="53674" x="5626100" y="6303963"/>
          <p14:tracePt t="53691" x="5616575" y="6303963"/>
          <p14:tracePt t="53725" x="5608638" y="6303963"/>
          <p14:tracePt t="53741" x="5589588" y="6303963"/>
          <p14:tracePt t="53758" x="5581650" y="6303963"/>
          <p14:tracePt t="53966" x="5589588" y="6303963"/>
          <p14:tracePt t="53974" x="5599113" y="6303963"/>
          <p14:tracePt t="53982" x="5608638" y="6303963"/>
          <p14:tracePt t="53992" x="5616575" y="6303963"/>
          <p14:tracePt t="54008" x="5653088" y="6303963"/>
          <p14:tracePt t="54025" x="5697538" y="6303963"/>
          <p14:tracePt t="54042" x="5724525" y="6303963"/>
          <p14:tracePt t="54059" x="5786438" y="6303963"/>
          <p14:tracePt t="54075" x="5848350" y="6303963"/>
          <p14:tracePt t="54092" x="5894388" y="6303963"/>
          <p14:tracePt t="54109" x="5983288" y="6303963"/>
          <p14:tracePt t="54126" x="6045200" y="6303963"/>
          <p14:tracePt t="54142" x="6089650" y="6303963"/>
          <p14:tracePt t="54159" x="6153150" y="6313488"/>
          <p14:tracePt t="54176" x="6215063" y="6313488"/>
          <p14:tracePt t="54192" x="6286500" y="6313488"/>
          <p14:tracePt t="54209" x="6357938" y="6313488"/>
          <p14:tracePt t="54226" x="6465888" y="6313488"/>
          <p14:tracePt t="54242" x="6562725" y="6313488"/>
          <p14:tracePt t="54259" x="6661150" y="6313488"/>
          <p14:tracePt t="54276" x="6777038" y="6313488"/>
          <p14:tracePt t="54293" x="6884988" y="6313488"/>
          <p14:tracePt t="54310" x="7045325" y="6313488"/>
          <p14:tracePt t="54326" x="7126288" y="6313488"/>
          <p14:tracePt t="54342" x="7224713" y="6313488"/>
          <p14:tracePt t="54359" x="7348538" y="6313488"/>
          <p14:tracePt t="54376" x="7491413" y="6313488"/>
          <p14:tracePt t="54393" x="7643813" y="6313488"/>
          <p14:tracePt t="54409" x="7796213" y="6313488"/>
          <p14:tracePt t="54426" x="7939088" y="6313488"/>
          <p14:tracePt t="54443" x="8089900" y="6313488"/>
          <p14:tracePt t="54459" x="8205788" y="6313488"/>
          <p14:tracePt t="54476" x="8296275" y="6313488"/>
          <p14:tracePt t="54494" x="8402638" y="6313488"/>
          <p14:tracePt t="54510" x="8466138" y="6313488"/>
          <p14:tracePt t="54526" x="8537575" y="6313488"/>
          <p14:tracePt t="54543" x="8661400" y="6313488"/>
          <p14:tracePt t="54560" x="8804275" y="6313488"/>
          <p14:tracePt t="54576" x="8947150" y="6313488"/>
          <p14:tracePt t="54593" x="9045575" y="6313488"/>
          <p14:tracePt t="54610" x="9063038" y="6313488"/>
          <p14:tracePt t="54626" x="9090025" y="6313488"/>
          <p14:tracePt t="54643" x="9099550" y="6313488"/>
          <p14:tracePt t="54660" x="9109075" y="6313488"/>
          <p14:tracePt t="54676" x="9126538" y="6313488"/>
          <p14:tracePt t="54694" x="9134475" y="6313488"/>
          <p14:tracePt t="54726" x="9153525" y="6313488"/>
          <p14:tracePt t="54744" x="9161463" y="6303963"/>
          <p14:tracePt t="54776" x="9180513" y="6296025"/>
          <p14:tracePt t="54794" x="9205913" y="6286500"/>
          <p14:tracePt t="54810" x="9251950" y="6276975"/>
          <p14:tracePt t="54827" x="9331325" y="6251575"/>
          <p14:tracePt t="54844" x="9375775" y="6251575"/>
          <p14:tracePt t="54861" x="9439275" y="6251575"/>
          <p14:tracePt t="54877" x="9510713" y="6242050"/>
          <p14:tracePt t="54894" x="9563100" y="6242050"/>
          <p14:tracePt t="54911" x="9634538" y="6242050"/>
          <p14:tracePt t="54927" x="9698038" y="6242050"/>
          <p14:tracePt t="54944" x="9752013" y="6224588"/>
          <p14:tracePt t="54960" x="9777413" y="6215063"/>
          <p14:tracePt t="54978" x="9858375" y="6215063"/>
          <p14:tracePt t="54994" x="9939338" y="6215063"/>
          <p14:tracePt t="55011" x="10001250" y="6215063"/>
          <p14:tracePt t="55028" x="10144125" y="6215063"/>
          <p14:tracePt t="55044" x="10340975" y="6215063"/>
          <p14:tracePt t="55061" x="10528300" y="6215063"/>
          <p14:tracePt t="55078" x="10688638" y="6215063"/>
          <p14:tracePt t="55094" x="10814050" y="6215063"/>
          <p14:tracePt t="55111" x="10841038" y="6215063"/>
          <p14:tracePt t="55128" x="10875963" y="6215063"/>
          <p14:tracePt t="55144" x="10895013" y="6215063"/>
          <p14:tracePt t="55162" x="10966450" y="6215063"/>
          <p14:tracePt t="55178" x="11072813" y="6215063"/>
          <p14:tracePt t="55194" x="11117263" y="6215063"/>
          <p14:tracePt t="55210" x="11161713" y="6215063"/>
          <p14:tracePt t="55228" x="11171238" y="6215063"/>
          <p14:tracePt t="55261" x="11180763" y="6224588"/>
          <p14:tracePt t="55278" x="11198225" y="6224588"/>
          <p14:tracePt t="55295" x="11233150" y="6224588"/>
          <p14:tracePt t="55312" x="11260138" y="6224588"/>
          <p14:tracePt t="55347" x="11269663" y="6224588"/>
          <p14:tracePt t="55522" x="11277600" y="6242050"/>
          <p14:tracePt t="55570" x="11277600" y="6251575"/>
          <p14:tracePt t="55795" x="11269663" y="6251575"/>
          <p14:tracePt t="56570" x="11260138" y="6251575"/>
          <p14:tracePt t="56586" x="11252200" y="6251575"/>
          <p14:tracePt t="56594" x="11242675" y="6251575"/>
          <p14:tracePt t="56835" x="11233150" y="6259513"/>
          <p14:tracePt t="56842" x="11225213" y="6259513"/>
          <p14:tracePt t="56850" x="11215688" y="6259513"/>
          <p14:tracePt t="56866" x="11206163" y="6259513"/>
          <p14:tracePt t="56880" x="11198225" y="6259513"/>
          <p14:tracePt t="56906" x="11188700" y="6269038"/>
          <p14:tracePt t="56914" x="11188700" y="6276975"/>
          <p14:tracePt t="56931" x="11180763" y="6276975"/>
          <p14:tracePt t="56947" x="11144250" y="6286500"/>
          <p14:tracePt t="56964" x="11126788" y="6296025"/>
          <p14:tracePt t="56980" x="11117263" y="6296025"/>
          <p14:tracePt t="56997" x="11099800" y="6303963"/>
          <p14:tracePt t="57031" x="11082338" y="6323013"/>
          <p14:tracePt t="57064" x="11045825" y="6330950"/>
          <p14:tracePt t="57735" x="11055350" y="6330950"/>
          <p14:tracePt t="57742" x="11072813" y="6330950"/>
          <p14:tracePt t="57751" x="11099800" y="6330950"/>
          <p14:tracePt t="57766" x="11126788" y="6330950"/>
          <p14:tracePt t="57783" x="11161713" y="6323013"/>
          <p14:tracePt t="57799" x="11180763" y="6323013"/>
          <p14:tracePt t="57816" x="11198225" y="6323013"/>
          <p14:tracePt t="57833" x="11206163" y="6313488"/>
          <p14:tracePt t="57959" x="11188700" y="6313488"/>
          <p14:tracePt t="57966" x="11180763" y="6313488"/>
          <p14:tracePt t="57974" x="11171238" y="6313488"/>
          <p14:tracePt t="57999" x="11161713" y="6313488"/>
          <p14:tracePt t="58031" x="11144250" y="6313488"/>
          <p14:tracePt t="58038" x="11144250" y="6303963"/>
          <p14:tracePt t="58049" x="11134725" y="6303963"/>
          <p14:tracePt t="58066" x="11117263" y="6303963"/>
          <p14:tracePt t="58083" x="11090275" y="6303963"/>
          <p14:tracePt t="58099" x="11055350" y="6286500"/>
          <p14:tracePt t="58116" x="11037888" y="6276975"/>
          <p14:tracePt t="58133" x="11028363" y="6269038"/>
          <p14:tracePt t="58238" x="11055350" y="6269038"/>
          <p14:tracePt t="58247" x="11063288" y="6269038"/>
          <p14:tracePt t="58254" x="11099800" y="6269038"/>
          <p14:tracePt t="58267" x="11117263" y="6269038"/>
          <p14:tracePt t="58283" x="11161713" y="6269038"/>
          <p14:tracePt t="58300" x="11171238" y="6269038"/>
          <p14:tracePt t="58447" x="11180763" y="6269038"/>
          <p14:tracePt t="58495" x="11171238" y="6269038"/>
          <p14:tracePt t="58670" x="11161713" y="6269038"/>
          <p14:tracePt t="58678" x="11153775" y="6269038"/>
          <p14:tracePt t="58958" x="11144250" y="6269038"/>
          <p14:tracePt t="58974" x="11126788" y="6269038"/>
          <p14:tracePt t="58982" x="11099800" y="6269038"/>
          <p14:tracePt t="58990" x="11082338" y="6269038"/>
          <p14:tracePt t="59001" x="11072813" y="6269038"/>
          <p14:tracePt t="59018" x="11045825" y="6269038"/>
          <p14:tracePt t="59035" x="11010900" y="6269038"/>
          <p14:tracePt t="59051" x="10974388" y="6276975"/>
          <p14:tracePt t="59068" x="10920413" y="6296025"/>
          <p14:tracePt t="59085" x="10895013" y="6296025"/>
          <p14:tracePt t="59101" x="10858500" y="6296025"/>
          <p14:tracePt t="59214" x="10841038" y="6296025"/>
          <p14:tracePt t="59222" x="10831513" y="6296025"/>
          <p14:tracePt t="59238" x="10823575" y="6296025"/>
          <p14:tracePt t="59251" x="10804525" y="6296025"/>
          <p14:tracePt t="59269" x="10777538" y="6296025"/>
          <p14:tracePt t="59286" x="10733088" y="6296025"/>
          <p14:tracePt t="59302" x="10706100" y="6296025"/>
          <p14:tracePt t="59318" x="10671175" y="6296025"/>
          <p14:tracePt t="59335" x="10609263" y="6296025"/>
          <p14:tracePt t="59352" x="10555288" y="6296025"/>
          <p14:tracePt t="59369" x="10501313" y="6296025"/>
          <p14:tracePt t="59385" x="10429875" y="6296025"/>
          <p14:tracePt t="59402" x="10412413" y="6296025"/>
          <p14:tracePt t="59470" x="10420350" y="6296025"/>
          <p14:tracePt t="59478" x="10466388" y="6296025"/>
          <p14:tracePt t="59486" x="10491788" y="6296025"/>
          <p14:tracePt t="59502" x="10626725" y="6296025"/>
          <p14:tracePt t="59519" x="10858500" y="6296025"/>
          <p14:tracePt t="59535" x="11090275" y="6296025"/>
          <p14:tracePt t="59552" x="11242675" y="6296025"/>
          <p14:tracePt t="59569" x="11252200" y="6296025"/>
          <p14:tracePt t="59607" x="11242675" y="6296025"/>
          <p14:tracePt t="59619" x="11233150" y="6286500"/>
          <p14:tracePt t="59636" x="11215688" y="6276975"/>
          <p14:tracePt t="59653" x="11206163" y="6269038"/>
          <p14:tracePt t="59669" x="11198225" y="6269038"/>
          <p14:tracePt t="59686" x="11188700" y="6269038"/>
          <p14:tracePt t="59702" x="11180763" y="6269038"/>
          <p14:tracePt t="59719" x="11171238" y="6269038"/>
          <p14:tracePt t="59735" x="11153775" y="6269038"/>
          <p14:tracePt t="59753" x="11144250" y="6269038"/>
          <p14:tracePt t="60207" x="11134725" y="6269038"/>
          <p14:tracePt t="61147" x="11134725" y="6276975"/>
          <p14:tracePt t="63231" x="11126788" y="6276975"/>
          <p14:tracePt t="63238" x="11117263" y="6276975"/>
          <p14:tracePt t="63286" x="11099800" y="6276975"/>
          <p14:tracePt t="63295" x="11090275" y="6276975"/>
          <p14:tracePt t="63311" x="11072813" y="6296025"/>
          <p14:tracePt t="63334" x="11063288" y="6296025"/>
          <p14:tracePt t="63350" x="11045825" y="6296025"/>
          <p14:tracePt t="63366" x="11037888" y="6296025"/>
          <p14:tracePt t="63382" x="11028363" y="6296025"/>
          <p14:tracePt t="63391" x="11018838" y="6296025"/>
          <p14:tracePt t="63398" x="11010900" y="6296025"/>
          <p14:tracePt t="63409" x="11001375" y="6296025"/>
          <p14:tracePt t="63425" x="10974388" y="6303963"/>
          <p14:tracePt t="63442" x="10947400" y="6313488"/>
          <p14:tracePt t="63459" x="10912475" y="6313488"/>
          <p14:tracePt t="63475" x="10875963" y="6313488"/>
          <p14:tracePt t="63492" x="10796588" y="6313488"/>
          <p14:tracePt t="63510" x="10688638" y="6313488"/>
          <p14:tracePt t="63527" x="10617200" y="6313488"/>
          <p14:tracePt t="63543" x="10545763" y="6313488"/>
          <p14:tracePt t="63559" x="10491788" y="6313488"/>
          <p14:tracePt t="63576" x="10456863" y="6313488"/>
          <p14:tracePt t="63593" x="10420350" y="6313488"/>
          <p14:tracePt t="63610" x="10385425" y="6313488"/>
          <p14:tracePt t="63626" x="10331450" y="6313488"/>
          <p14:tracePt t="63643" x="10269538" y="6296025"/>
          <p14:tracePt t="63660" x="10206038" y="6296025"/>
          <p14:tracePt t="63676" x="10153650" y="6276975"/>
          <p14:tracePt t="63693" x="10117138" y="6276975"/>
          <p14:tracePt t="63709" x="10072688" y="6259513"/>
          <p14:tracePt t="63726" x="10010775" y="6259513"/>
          <p14:tracePt t="63743" x="9966325" y="6259513"/>
          <p14:tracePt t="63777" x="9929813" y="6259513"/>
          <p14:tracePt t="63794" x="9867900" y="6259513"/>
          <p14:tracePt t="63810" x="9840913" y="6251575"/>
          <p14:tracePt t="63827" x="9796463" y="6251575"/>
          <p14:tracePt t="63844" x="9752013" y="6224588"/>
          <p14:tracePt t="63860" x="9715500" y="6224588"/>
          <p14:tracePt t="63876" x="9705975" y="6215063"/>
          <p14:tracePt t="63893" x="9688513" y="6215063"/>
          <p14:tracePt t="63910" x="9671050" y="6197600"/>
          <p14:tracePt t="63926" x="9653588" y="6188075"/>
          <p14:tracePt t="63960" x="9644063" y="6188075"/>
          <p14:tracePt t="64334" x="9661525" y="6188075"/>
          <p14:tracePt t="64342" x="9671050" y="6188075"/>
          <p14:tracePt t="64350" x="9680575" y="6188075"/>
          <p14:tracePt t="64361" x="9705975" y="6188075"/>
          <p14:tracePt t="64377" x="9777413" y="6188075"/>
          <p14:tracePt t="64394" x="9831388" y="6205538"/>
          <p14:tracePt t="64411" x="9894888" y="6224588"/>
          <p14:tracePt t="64427" x="9947275" y="6242050"/>
          <p14:tracePt t="64444" x="10028238" y="6242050"/>
          <p14:tracePt t="64461" x="10134600" y="6251575"/>
          <p14:tracePt t="64478" x="10198100" y="6251575"/>
          <p14:tracePt t="64494" x="10242550" y="6251575"/>
          <p14:tracePt t="64511" x="10340975" y="6251575"/>
          <p14:tracePt t="64528" x="10439400" y="6259513"/>
          <p14:tracePt t="64545" x="10572750" y="6259513"/>
          <p14:tracePt t="64561" x="10688638" y="6259513"/>
          <p14:tracePt t="64578" x="10777538" y="6269038"/>
          <p14:tracePt t="64595" x="10841038" y="6276975"/>
          <p14:tracePt t="64611" x="10895013" y="6286500"/>
          <p14:tracePt t="64628" x="10947400" y="6286500"/>
          <p14:tracePt t="64644" x="11018838" y="6286500"/>
          <p14:tracePt t="64662" x="11126788" y="6286500"/>
          <p14:tracePt t="64678" x="11153775" y="6286500"/>
          <p14:tracePt t="64694" x="11171238" y="6286500"/>
          <p14:tracePt t="64783" x="11180763" y="6286500"/>
          <p14:tracePt t="64790" x="11180763" y="6276975"/>
          <p14:tracePt t="64798" x="11180763" y="6269038"/>
          <p14:tracePt t="64895" x="11188700" y="6259513"/>
          <p14:tracePt t="64903" x="11198225" y="6251575"/>
          <p14:tracePt t="64911" x="11225213" y="6215063"/>
          <p14:tracePt t="64928" x="11233150" y="6205538"/>
          <p14:tracePt t="64990" x="11242675" y="6197600"/>
          <p14:tracePt t="64998" x="11260138" y="6188075"/>
          <p14:tracePt t="65006" x="11277600" y="6170613"/>
          <p14:tracePt t="65014" x="11287125" y="61610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5469" y="215383"/>
            <a:ext cx="9942979" cy="986517"/>
          </a:xfrm>
        </p:spPr>
        <p:txBody>
          <a:bodyPr/>
          <a:lstStyle/>
          <a:p>
            <a:pPr algn="ctr"/>
            <a:r>
              <a:rPr lang="pt-BR" dirty="0" smtClean="0"/>
              <a:t>CELERIDADE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6104" y="1470991"/>
            <a:ext cx="11118574" cy="50218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1200"/>
              </a:spcAft>
              <a:buNone/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É a velocidade de propagação da onda de choque devido à sobrepressão.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6" name="Retângulo 5"/>
          <p:cNvSpPr/>
          <p:nvPr/>
        </p:nvSpPr>
        <p:spPr>
          <a:xfrm>
            <a:off x="1306649" y="2674425"/>
            <a:ext cx="1057275" cy="6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2800" dirty="0">
                <a:latin typeface="+mj-lt"/>
                <a:ea typeface="+mj-ea"/>
                <a:cs typeface="+mj-cs"/>
              </a:rPr>
              <a:t>Allievi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281271"/>
              </p:ext>
            </p:extLst>
          </p:nvPr>
        </p:nvGraphicFramePr>
        <p:xfrm>
          <a:off x="3039422" y="2587112"/>
          <a:ext cx="2663825" cy="145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ção" r:id="rId6" imgW="1091726" imgH="622030" progId="Equation.3">
                  <p:embed/>
                </p:oleObj>
              </mc:Choice>
              <mc:Fallback>
                <p:oleObj name="Equação" r:id="rId6" imgW="1091726" imgH="62203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9422" y="2587112"/>
                        <a:ext cx="2663825" cy="1452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7237"/>
              </p:ext>
            </p:extLst>
          </p:nvPr>
        </p:nvGraphicFramePr>
        <p:xfrm>
          <a:off x="7356143" y="3156047"/>
          <a:ext cx="3992555" cy="3002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235"/>
                <a:gridCol w="1927320"/>
              </a:tblGrid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Material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K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Aço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0,5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Ferro</a:t>
                      </a:r>
                      <a:r>
                        <a:rPr lang="pt-BR" sz="2200" baseline="0" dirty="0" smtClean="0"/>
                        <a:t> Fundido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1,0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Concreto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5,0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PVC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18,0</a:t>
                      </a:r>
                    </a:p>
                  </a:txBody>
                  <a:tcPr marL="91432" marR="91432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105469" y="4373853"/>
            <a:ext cx="53772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 – celeridade, m/s</a:t>
            </a:r>
          </a:p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 – diâmetro do tubo, 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</a:p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espessura da parede do tubo, m</a:t>
            </a:r>
          </a:p>
          <a:p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 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coeficiente que depende do material do tubo</a:t>
            </a:r>
            <a:endParaRPr lang="pt-BR" sz="2000" dirty="0"/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330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6"/>
    </mc:Choice>
    <mc:Fallback xmlns="">
      <p:transition spd="slow" advTm="5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 bldLvl="2"/>
      <p:bldP spid="6" grpId="0"/>
      <p:bldP spid="4" grpId="0"/>
    </p:bldLst>
  </p:timing>
  <p:extLst mod="1">
    <p:ext uri="{3A86A75C-4F4B-4683-9AE1-C65F6400EC91}">
      <p14:laserTraceLst xmlns:p14="http://schemas.microsoft.com/office/powerpoint/2010/main">
        <p14:tracePtLst>
          <p14:tracePt t="17719" x="11296650" y="6161088"/>
          <p14:tracePt t="17735" x="11323638" y="6180138"/>
          <p14:tracePt t="17743" x="11341100" y="6205538"/>
          <p14:tracePt t="17751" x="11358563" y="6242050"/>
          <p14:tracePt t="17765" x="11376025" y="6286500"/>
          <p14:tracePt t="17782" x="11376025" y="6411913"/>
          <p14:tracePt t="17799" x="11341100" y="6537325"/>
          <p14:tracePt t="17816" x="11260138" y="6653213"/>
          <p14:tracePt t="17832" x="11260138" y="6661150"/>
          <p14:tracePt t="18168" x="11225213" y="6661150"/>
          <p14:tracePt t="18175" x="11215688" y="6661150"/>
          <p14:tracePt t="18183" x="11188700" y="6661150"/>
          <p14:tracePt t="18200" x="11161713" y="6661150"/>
          <p14:tracePt t="18216" x="11090275" y="6634163"/>
          <p14:tracePt t="18233" x="11037888" y="6608763"/>
          <p14:tracePt t="18250" x="10895013" y="6554788"/>
          <p14:tracePt t="18266" x="10671175" y="6438900"/>
          <p14:tracePt t="18283" x="10233025" y="6242050"/>
          <p14:tracePt t="18300" x="9769475" y="6027738"/>
          <p14:tracePt t="18316" x="9367838" y="5803900"/>
          <p14:tracePt t="18333" x="8939213" y="5537200"/>
          <p14:tracePt t="18350" x="8518525" y="5232400"/>
          <p14:tracePt t="18367" x="7947025" y="4795838"/>
          <p14:tracePt t="18383" x="7537450" y="4527550"/>
          <p14:tracePt t="18399" x="7108825" y="4286250"/>
          <p14:tracePt t="18417" x="6848475" y="4160838"/>
          <p14:tracePt t="18433" x="6724650" y="4098925"/>
          <p14:tracePt t="18450" x="6626225" y="4054475"/>
          <p14:tracePt t="18466" x="6581775" y="4027488"/>
          <p14:tracePt t="18483" x="6527800" y="4010025"/>
          <p14:tracePt t="18500" x="6438900" y="3973513"/>
          <p14:tracePt t="18516" x="6259513" y="3946525"/>
          <p14:tracePt t="18534" x="6010275" y="3894138"/>
          <p14:tracePt t="18551" x="5510213" y="3724275"/>
          <p14:tracePt t="18567" x="5153025" y="3581400"/>
          <p14:tracePt t="18584" x="4822825" y="3455988"/>
          <p14:tracePt t="18600" x="4527550" y="3357563"/>
          <p14:tracePt t="18617" x="4251325" y="3268663"/>
          <p14:tracePt t="18633" x="4027488" y="3197225"/>
          <p14:tracePt t="18650" x="3840163" y="3160713"/>
          <p14:tracePt t="18667" x="3633788" y="3108325"/>
          <p14:tracePt t="18684" x="3438525" y="3071813"/>
          <p14:tracePt t="18700" x="3276600" y="3027363"/>
          <p14:tracePt t="18717" x="3160713" y="2982913"/>
          <p14:tracePt t="18735" x="3116263" y="2955925"/>
          <p14:tracePt t="18750" x="3089275" y="2938463"/>
          <p14:tracePt t="18767" x="3062288" y="2938463"/>
          <p14:tracePt t="18784" x="3036888" y="2938463"/>
          <p14:tracePt t="18801" x="3017838" y="2938463"/>
          <p14:tracePt t="18817" x="3009900" y="2938463"/>
          <p14:tracePt t="18834" x="2990850" y="2938463"/>
          <p14:tracePt t="18850" x="2982913" y="2919413"/>
          <p14:tracePt t="18868" x="2973388" y="2911475"/>
          <p14:tracePt t="19160" x="2973388" y="2919413"/>
          <p14:tracePt t="19167" x="2982913" y="2919413"/>
          <p14:tracePt t="19175" x="3000375" y="2938463"/>
          <p14:tracePt t="19191" x="3009900" y="2938463"/>
          <p14:tracePt t="19201" x="3017838" y="2938463"/>
          <p14:tracePt t="19218" x="3054350" y="2955925"/>
          <p14:tracePt t="19416" x="3062288" y="2965450"/>
          <p14:tracePt t="19431" x="3062288" y="2982913"/>
          <p14:tracePt t="19439" x="3062288" y="2990850"/>
          <p14:tracePt t="19464" x="3071813" y="3000375"/>
          <p14:tracePt t="19471" x="3081338" y="3009900"/>
          <p14:tracePt t="19488" x="3081338" y="3017838"/>
          <p14:tracePt t="19502" x="3089275" y="3027363"/>
          <p14:tracePt t="19518" x="3098800" y="3036888"/>
          <p14:tracePt t="19535" x="3116263" y="3054350"/>
          <p14:tracePt t="19575" x="3125788" y="3062288"/>
          <p14:tracePt t="19585" x="3133725" y="3062288"/>
          <p14:tracePt t="20031" x="3133725" y="3081338"/>
          <p14:tracePt t="20040" x="3133725" y="3098800"/>
          <p14:tracePt t="20056" x="3133725" y="3108325"/>
          <p14:tracePt t="20167" x="3133725" y="3133725"/>
          <p14:tracePt t="20671" x="3133725" y="3143250"/>
          <p14:tracePt t="20883" x="3133725" y="3160713"/>
          <p14:tracePt t="20899" x="3133725" y="3170238"/>
          <p14:tracePt t="20947" x="3133725" y="3187700"/>
          <p14:tracePt t="21043" x="3133725" y="3205163"/>
          <p14:tracePt t="21051" x="3133725" y="3214688"/>
          <p14:tracePt t="21547" x="3143250" y="3214688"/>
          <p14:tracePt t="22027" x="3143250" y="3205163"/>
          <p14:tracePt t="22043" x="3160713" y="3205163"/>
          <p14:tracePt t="22051" x="3170238" y="3205163"/>
          <p14:tracePt t="22059" x="3179763" y="3205163"/>
          <p14:tracePt t="22755" x="3187700" y="3214688"/>
          <p14:tracePt t="22803" x="3187700" y="3224213"/>
          <p14:tracePt t="22820" x="3197225" y="3224213"/>
          <p14:tracePt t="22843" x="3205163" y="3224213"/>
          <p14:tracePt t="22851" x="3214688" y="3224213"/>
          <p14:tracePt t="22868" x="3232150" y="3224213"/>
          <p14:tracePt t="22883" x="3241675" y="3224213"/>
          <p14:tracePt t="22892" x="3268663" y="3224213"/>
          <p14:tracePt t="22908" x="3303588" y="3224213"/>
          <p14:tracePt t="22924" x="3313113" y="3224213"/>
          <p14:tracePt t="22942" x="3330575" y="3224213"/>
          <p14:tracePt t="22958" x="3357563" y="3224213"/>
          <p14:tracePt t="23004" x="3367088" y="3224213"/>
          <p14:tracePt t="23019" x="3384550" y="3224213"/>
          <p14:tracePt t="23027" x="3394075" y="3224213"/>
          <p14:tracePt t="23059" x="3402013" y="3224213"/>
          <p14:tracePt t="23091" x="3411538" y="3224213"/>
          <p14:tracePt t="23099" x="3419475" y="3224213"/>
          <p14:tracePt t="23123" x="3419475" y="3214688"/>
          <p14:tracePt t="23139" x="3429000" y="3214688"/>
          <p14:tracePt t="23452" x="3455988" y="3214688"/>
          <p14:tracePt t="23459" x="3465513" y="3214688"/>
          <p14:tracePt t="23467" x="3473450" y="3214688"/>
          <p14:tracePt t="23475" x="3482975" y="3214688"/>
          <p14:tracePt t="23492" x="3509963" y="3214688"/>
          <p14:tracePt t="23509" x="3517900" y="3214688"/>
          <p14:tracePt t="23525" x="3527425" y="3214688"/>
          <p14:tracePt t="23547" x="3544888" y="3224213"/>
          <p14:tracePt t="23563" x="3554413" y="3232150"/>
          <p14:tracePt t="23575" x="3562350" y="3232150"/>
          <p14:tracePt t="23592" x="3571875" y="3241675"/>
          <p14:tracePt t="23609" x="3598863" y="3268663"/>
          <p14:tracePt t="23626" x="3660775" y="3286125"/>
          <p14:tracePt t="23642" x="3679825" y="3313113"/>
          <p14:tracePt t="23660" x="3697288" y="3322638"/>
          <p14:tracePt t="23676" x="3741738" y="3340100"/>
          <p14:tracePt t="23693" x="3751263" y="3348038"/>
          <p14:tracePt t="23709" x="3795713" y="3348038"/>
          <p14:tracePt t="23726" x="3830638" y="3367088"/>
          <p14:tracePt t="24015" x="3830638" y="3375025"/>
          <p14:tracePt t="24031" x="3848100" y="3375025"/>
          <p14:tracePt t="24039" x="3867150" y="3375025"/>
          <p14:tracePt t="24047" x="3884613" y="3375025"/>
          <p14:tracePt t="24060" x="3902075" y="3375025"/>
          <p14:tracePt t="24076" x="3965575" y="3375025"/>
          <p14:tracePt t="24093" x="4081463" y="3375025"/>
          <p14:tracePt t="24110" x="4357688" y="3375025"/>
          <p14:tracePt t="24127" x="4554538" y="3375025"/>
          <p14:tracePt t="24143" x="4768850" y="3375025"/>
          <p14:tracePt t="24160" x="4965700" y="3375025"/>
          <p14:tracePt t="24177" x="5126038" y="3375025"/>
          <p14:tracePt t="24194" x="5322888" y="3384550"/>
          <p14:tracePt t="24210" x="5473700" y="3402013"/>
          <p14:tracePt t="24227" x="5643563" y="3429000"/>
          <p14:tracePt t="24244" x="5813425" y="3455988"/>
          <p14:tracePt t="24261" x="5929313" y="3473450"/>
          <p14:tracePt t="24277" x="6027738" y="3482975"/>
          <p14:tracePt t="24294" x="6054725" y="3500438"/>
          <p14:tracePt t="24352" x="6054725" y="3509963"/>
          <p14:tracePt t="24448" x="6045200" y="3509963"/>
          <p14:tracePt t="24616" x="6037263" y="3509963"/>
          <p14:tracePt t="24623" x="6018213" y="3517900"/>
          <p14:tracePt t="24638" x="6010275" y="3517900"/>
          <p14:tracePt t="24655" x="6000750" y="3517900"/>
          <p14:tracePt t="24687" x="5991225" y="3517900"/>
          <p14:tracePt t="24696" x="5983288" y="3517900"/>
          <p14:tracePt t="26219" x="5973763" y="3517900"/>
          <p14:tracePt t="26235" x="5973763" y="3527425"/>
          <p14:tracePt t="26275" x="5973763" y="3536950"/>
          <p14:tracePt t="26283" x="5973763" y="3544888"/>
          <p14:tracePt t="26291" x="5973763" y="3554413"/>
          <p14:tracePt t="26299" x="5973763" y="3571875"/>
          <p14:tracePt t="26316" x="5973763" y="3581400"/>
          <p14:tracePt t="26330" x="5973763" y="3598863"/>
          <p14:tracePt t="26347" x="5965825" y="3643313"/>
          <p14:tracePt t="26364" x="5929313" y="3697288"/>
          <p14:tracePt t="26381" x="5875338" y="3768725"/>
          <p14:tracePt t="26397" x="5822950" y="3822700"/>
          <p14:tracePt t="26414" x="5776913" y="3848100"/>
          <p14:tracePt t="26431" x="5741988" y="3894138"/>
          <p14:tracePt t="26448" x="5697538" y="3919538"/>
          <p14:tracePt t="26464" x="5653088" y="3956050"/>
          <p14:tracePt t="26481" x="5589588" y="4000500"/>
          <p14:tracePt t="26499" x="5483225" y="4044950"/>
          <p14:tracePt t="26515" x="5340350" y="4098925"/>
          <p14:tracePt t="26531" x="5170488" y="4152900"/>
          <p14:tracePt t="26548" x="4983163" y="4214813"/>
          <p14:tracePt t="26564" x="4803775" y="4251325"/>
          <p14:tracePt t="26581" x="4633913" y="4286250"/>
          <p14:tracePt t="26598" x="4491038" y="4322763"/>
          <p14:tracePt t="26614" x="4375150" y="4330700"/>
          <p14:tracePt t="26631" x="4251325" y="4357688"/>
          <p14:tracePt t="26648" x="4089400" y="4402138"/>
          <p14:tracePt t="26664" x="3902075" y="4456113"/>
          <p14:tracePt t="26681" x="3724275" y="4518025"/>
          <p14:tracePt t="26698" x="3419475" y="4608513"/>
          <p14:tracePt t="26715" x="3224213" y="4652963"/>
          <p14:tracePt t="26731" x="3017838" y="4687888"/>
          <p14:tracePt t="26748" x="2803525" y="4732338"/>
          <p14:tracePt t="26765" x="2589213" y="4759325"/>
          <p14:tracePt t="26781" x="2347913" y="4786313"/>
          <p14:tracePt t="26798" x="2089150" y="4813300"/>
          <p14:tracePt t="26815" x="1857375" y="4830763"/>
          <p14:tracePt t="26832" x="1670050" y="4830763"/>
          <p14:tracePt t="26849" x="1517650" y="4830763"/>
          <p14:tracePt t="26865" x="1401763" y="4830763"/>
          <p14:tracePt t="26882" x="1276350" y="4830763"/>
          <p14:tracePt t="26898" x="1179513" y="4830763"/>
          <p14:tracePt t="26915" x="1116013" y="4830763"/>
          <p14:tracePt t="26932" x="990600" y="4830763"/>
          <p14:tracePt t="26948" x="893763" y="4848225"/>
          <p14:tracePt t="26965" x="847725" y="4857750"/>
          <p14:tracePt t="26982" x="812800" y="4857750"/>
          <p14:tracePt t="26999" x="795338" y="4857750"/>
          <p14:tracePt t="27032" x="785813" y="4857750"/>
          <p14:tracePt t="27048" x="776288" y="4857750"/>
          <p14:tracePt t="27068" x="768350" y="4857750"/>
          <p14:tracePt t="27083" x="768350" y="4848225"/>
          <p14:tracePt t="27131" x="768350" y="4840288"/>
          <p14:tracePt t="27147" x="768350" y="4830763"/>
          <p14:tracePt t="27187" x="768350" y="4822825"/>
          <p14:tracePt t="27195" x="768350" y="4813300"/>
          <p14:tracePt t="27210" x="776288" y="4813300"/>
          <p14:tracePt t="27219" x="795338" y="4813300"/>
          <p14:tracePt t="27232" x="803275" y="4813300"/>
          <p14:tracePt t="27249" x="839788" y="4813300"/>
          <p14:tracePt t="27266" x="901700" y="4813300"/>
          <p14:tracePt t="27282" x="946150" y="4813300"/>
          <p14:tracePt t="27299" x="1000125" y="4813300"/>
          <p14:tracePt t="27316" x="1036638" y="4822825"/>
          <p14:tracePt t="27332" x="1071563" y="4822825"/>
          <p14:tracePt t="27349" x="1089025" y="4822825"/>
          <p14:tracePt t="27366" x="1108075" y="4822825"/>
          <p14:tracePt t="27451" x="1116013" y="4822825"/>
          <p14:tracePt t="27459" x="1125538" y="4822825"/>
          <p14:tracePt t="27467" x="1133475" y="4822825"/>
          <p14:tracePt t="27483" x="1143000" y="4822825"/>
          <p14:tracePt t="27499" x="1160463" y="4822825"/>
          <p14:tracePt t="27516" x="1169988" y="4822825"/>
          <p14:tracePt t="27533" x="1179513" y="4822825"/>
          <p14:tracePt t="27549" x="1223963" y="4822825"/>
          <p14:tracePt t="27566" x="1285875" y="4822825"/>
          <p14:tracePt t="27583" x="1366838" y="4822825"/>
          <p14:tracePt t="27599" x="1465263" y="4822825"/>
          <p14:tracePt t="27616" x="1527175" y="4822825"/>
          <p14:tracePt t="27633" x="1633538" y="4822825"/>
          <p14:tracePt t="27650" x="1776413" y="4822825"/>
          <p14:tracePt t="27666" x="1847850" y="4822825"/>
          <p14:tracePt t="27683" x="1901825" y="4822825"/>
          <p14:tracePt t="27699" x="1955800" y="4822825"/>
          <p14:tracePt t="27716" x="2009775" y="4822825"/>
          <p14:tracePt t="27733" x="2062163" y="4822825"/>
          <p14:tracePt t="27750" x="2143125" y="4822825"/>
          <p14:tracePt t="27766" x="2232025" y="4822825"/>
          <p14:tracePt t="27784" x="2339975" y="4822825"/>
          <p14:tracePt t="27800" x="2438400" y="4822825"/>
          <p14:tracePt t="27817" x="2517775" y="4822825"/>
          <p14:tracePt t="27834" x="2554288" y="4822825"/>
          <p14:tracePt t="27850" x="2562225" y="4822825"/>
          <p14:tracePt t="27867" x="2581275" y="4822825"/>
          <p14:tracePt t="27883" x="2589213" y="4822825"/>
          <p14:tracePt t="27900" x="2616200" y="4822825"/>
          <p14:tracePt t="27917" x="2633663" y="4822825"/>
          <p14:tracePt t="27934" x="2652713" y="4822825"/>
          <p14:tracePt t="27950" x="2679700" y="4822825"/>
          <p14:tracePt t="27967" x="2687638" y="4822825"/>
          <p14:tracePt t="27983" x="2714625" y="4822825"/>
          <p14:tracePt t="28000" x="2751138" y="4822825"/>
          <p14:tracePt t="28017" x="2822575" y="4822825"/>
          <p14:tracePt t="28034" x="2884488" y="4822825"/>
          <p14:tracePt t="28051" x="2911475" y="4822825"/>
          <p14:tracePt t="28123" x="2919413" y="4822825"/>
          <p14:tracePt t="28139" x="2928938" y="4822825"/>
          <p14:tracePt t="28147" x="2938463" y="4822825"/>
          <p14:tracePt t="28155" x="2946400" y="4822825"/>
          <p14:tracePt t="28167" x="2955925" y="4822825"/>
          <p14:tracePt t="28184" x="2973388" y="4822825"/>
          <p14:tracePt t="28217" x="2982913" y="4822825"/>
          <p14:tracePt t="28234" x="3000375" y="4822825"/>
          <p14:tracePt t="28252" x="3009900" y="4822825"/>
          <p14:tracePt t="28267" x="3017838" y="4822825"/>
          <p14:tracePt t="28284" x="3054350" y="4822825"/>
          <p14:tracePt t="28301" x="3062288" y="4822825"/>
          <p14:tracePt t="28318" x="3089275" y="4822825"/>
          <p14:tracePt t="28334" x="3108325" y="4822825"/>
          <p14:tracePt t="28351" x="3116263" y="4822825"/>
          <p14:tracePt t="28947" x="3116263" y="4803775"/>
          <p14:tracePt t="28963" x="3116263" y="4759325"/>
          <p14:tracePt t="28971" x="3108325" y="4687888"/>
          <p14:tracePt t="28979" x="3071813" y="4598988"/>
          <p14:tracePt t="28987" x="3036888" y="4510088"/>
          <p14:tracePt t="29003" x="2973388" y="4348163"/>
          <p14:tracePt t="29019" x="2928938" y="4205288"/>
          <p14:tracePt t="29035" x="2928938" y="4143375"/>
          <p14:tracePt t="29052" x="2928938" y="4037013"/>
          <p14:tracePt t="29069" x="2928938" y="3938588"/>
          <p14:tracePt t="29086" x="2928938" y="3902075"/>
          <p14:tracePt t="29103" x="2928938" y="3875088"/>
          <p14:tracePt t="29119" x="2946400" y="3857625"/>
          <p14:tracePt t="29135" x="2965450" y="3830638"/>
          <p14:tracePt t="29152" x="2990850" y="3803650"/>
          <p14:tracePt t="29169" x="3027363" y="3741738"/>
          <p14:tracePt t="29185" x="3098800" y="3660775"/>
          <p14:tracePt t="29203" x="3143250" y="3562350"/>
          <p14:tracePt t="29219" x="3160713" y="3544888"/>
          <p14:tracePt t="29237" x="3179763" y="3482975"/>
          <p14:tracePt t="29239" x="3179763" y="3473450"/>
          <p14:tracePt t="29254" x="3205163" y="3429000"/>
          <p14:tracePt t="29269" x="3214688" y="3411538"/>
          <p14:tracePt t="29287" x="3224213" y="3340100"/>
          <p14:tracePt t="29302" x="3224213" y="3303588"/>
          <p14:tracePt t="29320" x="3224213" y="3286125"/>
          <p14:tracePt t="29337" x="3224213" y="3259138"/>
          <p14:tracePt t="29353" x="3224213" y="3241675"/>
          <p14:tracePt t="29370" x="3224213" y="3232150"/>
          <p14:tracePt t="29387" x="3224213" y="3214688"/>
          <p14:tracePt t="29403" x="3224213" y="3205163"/>
          <p14:tracePt t="29512" x="3224213" y="3197225"/>
          <p14:tracePt t="29704" x="3214688" y="3197225"/>
          <p14:tracePt t="29711" x="3205163" y="3197225"/>
          <p14:tracePt t="29737" x="3205163" y="3205163"/>
          <p14:tracePt t="29880" x="3205163" y="3224213"/>
          <p14:tracePt t="29896" x="3205163" y="3232150"/>
          <p14:tracePt t="29912" x="3205163" y="3251200"/>
          <p14:tracePt t="29919" x="3205163" y="3259138"/>
          <p14:tracePt t="29927" x="3197225" y="3286125"/>
          <p14:tracePt t="29937" x="3197225" y="3295650"/>
          <p14:tracePt t="29954" x="3160713" y="3340100"/>
          <p14:tracePt t="29971" x="3125788" y="3429000"/>
          <p14:tracePt t="29988" x="3089275" y="3482975"/>
          <p14:tracePt t="30004" x="3054350" y="3562350"/>
          <p14:tracePt t="30020" x="2965450" y="3732213"/>
          <p14:tracePt t="30038" x="2857500" y="3929063"/>
          <p14:tracePt t="30054" x="2697163" y="4187825"/>
          <p14:tracePt t="30071" x="2517775" y="4438650"/>
          <p14:tracePt t="30087" x="2347913" y="4633913"/>
          <p14:tracePt t="30104" x="2224088" y="4795838"/>
          <p14:tracePt t="30121" x="2125663" y="4911725"/>
          <p14:tracePt t="30138" x="2009775" y="5018088"/>
          <p14:tracePt t="30154" x="1928813" y="5081588"/>
          <p14:tracePt t="30171" x="1901825" y="5108575"/>
          <p14:tracePt t="30187" x="1812925" y="5187950"/>
          <p14:tracePt t="30204" x="1776413" y="5224463"/>
          <p14:tracePt t="30221" x="1724025" y="5268913"/>
          <p14:tracePt t="30238" x="1660525" y="5303838"/>
          <p14:tracePt t="30255" x="1616075" y="5330825"/>
          <p14:tracePt t="30271" x="1554163" y="5367338"/>
          <p14:tracePt t="30288" x="1482725" y="5411788"/>
          <p14:tracePt t="30304" x="1428750" y="5456238"/>
          <p14:tracePt t="30322" x="1384300" y="5483225"/>
          <p14:tracePt t="30338" x="1303338" y="5518150"/>
          <p14:tracePt t="30355" x="1276350" y="5527675"/>
          <p14:tracePt t="30371" x="1250950" y="5527675"/>
          <p14:tracePt t="30388" x="1231900" y="5527675"/>
          <p14:tracePt t="30404" x="1214438" y="5527675"/>
          <p14:tracePt t="30421" x="1204913" y="5518150"/>
          <p14:tracePt t="30438" x="1196975" y="5510213"/>
          <p14:tracePt t="30454" x="1187450" y="5491163"/>
          <p14:tracePt t="30472" x="1187450" y="5483225"/>
          <p14:tracePt t="30489" x="1187450" y="5473700"/>
          <p14:tracePt t="30506" x="1187450" y="5446713"/>
          <p14:tracePt t="30522" x="1187450" y="5419725"/>
          <p14:tracePt t="30539" x="1179513" y="5394325"/>
          <p14:tracePt t="30555" x="1179513" y="5375275"/>
          <p14:tracePt t="30572" x="1179513" y="5367338"/>
          <p14:tracePt t="30588" x="1179513" y="5348288"/>
          <p14:tracePt t="31023" x="1179513" y="5340350"/>
          <p14:tracePt t="31031" x="1179513" y="5330825"/>
          <p14:tracePt t="31039" x="1179513" y="5303838"/>
          <p14:tracePt t="31056" x="1169988" y="5232400"/>
          <p14:tracePt t="31072" x="1160463" y="5116513"/>
          <p14:tracePt t="31089" x="1160463" y="5018088"/>
          <p14:tracePt t="31106" x="1169988" y="4894263"/>
          <p14:tracePt t="31122" x="1223963" y="4786313"/>
          <p14:tracePt t="31139" x="1276350" y="4687888"/>
          <p14:tracePt t="31156" x="1330325" y="4625975"/>
          <p14:tracePt t="31172" x="1366838" y="4572000"/>
          <p14:tracePt t="31190" x="1401763" y="4510088"/>
          <p14:tracePt t="31206" x="1509713" y="4394200"/>
          <p14:tracePt t="31223" x="1598613" y="4303713"/>
          <p14:tracePt t="31239" x="1724025" y="4205288"/>
          <p14:tracePt t="31256" x="1866900" y="4133850"/>
          <p14:tracePt t="31273" x="1990725" y="4081463"/>
          <p14:tracePt t="31289" x="2116138" y="4037013"/>
          <p14:tracePt t="31306" x="2268538" y="3990975"/>
          <p14:tracePt t="31323" x="2428875" y="3956050"/>
          <p14:tracePt t="31339" x="2589213" y="3929063"/>
          <p14:tracePt t="31356" x="2768600" y="3902075"/>
          <p14:tracePt t="31373" x="2938463" y="3884613"/>
          <p14:tracePt t="31390" x="3224213" y="3840163"/>
          <p14:tracePt t="31406" x="3394075" y="3803650"/>
          <p14:tracePt t="31423" x="3544888" y="3759200"/>
          <p14:tracePt t="31440" x="3687763" y="3732213"/>
          <p14:tracePt t="31456" x="3813175" y="3697288"/>
          <p14:tracePt t="31473" x="3919538" y="3670300"/>
          <p14:tracePt t="31490" x="4017963" y="3643313"/>
          <p14:tracePt t="31507" x="4125913" y="3625850"/>
          <p14:tracePt t="31523" x="4232275" y="3581400"/>
          <p14:tracePt t="31540" x="4313238" y="3554413"/>
          <p14:tracePt t="31556" x="4348163" y="3544888"/>
          <p14:tracePt t="31573" x="4394200" y="3527425"/>
          <p14:tracePt t="31591" x="4446588" y="3500438"/>
          <p14:tracePt t="31607" x="4465638" y="3482975"/>
          <p14:tracePt t="31623" x="4483100" y="3482975"/>
          <p14:tracePt t="31640" x="4491038" y="3473450"/>
          <p14:tracePt t="31657" x="4491038" y="3455988"/>
          <p14:tracePt t="31673" x="4537075" y="3455988"/>
          <p14:tracePt t="31691" x="4598988" y="3438525"/>
          <p14:tracePt t="31708" x="4660900" y="3429000"/>
          <p14:tracePt t="31724" x="4813300" y="3402013"/>
          <p14:tracePt t="31726" x="4894263" y="3394075"/>
          <p14:tracePt t="31741" x="4973638" y="3384550"/>
          <p14:tracePt t="31757" x="5108575" y="3375025"/>
          <p14:tracePt t="31774" x="5232400" y="3375025"/>
          <p14:tracePt t="31790" x="5241925" y="3375025"/>
          <p14:tracePt t="31824" x="5251450" y="3375025"/>
          <p14:tracePt t="31840" x="5259388" y="3375025"/>
          <p14:tracePt t="31857" x="5286375" y="3375025"/>
          <p14:tracePt t="31874" x="5313363" y="3375025"/>
          <p14:tracePt t="31890" x="5357813" y="3375025"/>
          <p14:tracePt t="31907" x="5419725" y="3375025"/>
          <p14:tracePt t="31924" x="5510213" y="3375025"/>
          <p14:tracePt t="31941" x="5562600" y="3375025"/>
          <p14:tracePt t="31958" x="5581650" y="3375025"/>
          <p14:tracePt t="31974" x="5589588" y="3375025"/>
          <p14:tracePt t="32195" x="5589588" y="3367088"/>
          <p14:tracePt t="32371" x="5581650" y="3367088"/>
          <p14:tracePt t="32956" x="5572125" y="3367088"/>
          <p14:tracePt t="33099" x="5572125" y="3384550"/>
          <p14:tracePt t="33131" x="5572125" y="3394075"/>
          <p14:tracePt t="33139" x="5572125" y="3402013"/>
          <p14:tracePt t="33811" x="5572125" y="3411538"/>
          <p14:tracePt t="33827" x="5554663" y="3429000"/>
          <p14:tracePt t="33835" x="5545138" y="3446463"/>
          <p14:tracePt t="33844" x="5527675" y="3482975"/>
          <p14:tracePt t="33861" x="5491163" y="3554413"/>
          <p14:tracePt t="33878" x="5429250" y="3643313"/>
          <p14:tracePt t="33894" x="5313363" y="3795713"/>
          <p14:tracePt t="33911" x="5180013" y="3973513"/>
          <p14:tracePt t="33927" x="5010150" y="4179888"/>
          <p14:tracePt t="33945" x="4848225" y="4357688"/>
          <p14:tracePt t="33961" x="4679950" y="4510088"/>
          <p14:tracePt t="33978" x="4429125" y="4687888"/>
          <p14:tracePt t="33995" x="4251325" y="4759325"/>
          <p14:tracePt t="34011" x="4054475" y="4848225"/>
          <p14:tracePt t="34027" x="3795713" y="4956175"/>
          <p14:tracePt t="34044" x="3482975" y="5089525"/>
          <p14:tracePt t="34061" x="3143250" y="5241925"/>
          <p14:tracePt t="34078" x="2714625" y="5419725"/>
          <p14:tracePt t="34094" x="2347913" y="5581650"/>
          <p14:tracePt t="34112" x="1965325" y="5751513"/>
          <p14:tracePt t="34129" x="1625600" y="5902325"/>
          <p14:tracePt t="34145" x="1357313" y="6000750"/>
          <p14:tracePt t="34162" x="1179513" y="6072188"/>
          <p14:tracePt t="34178" x="1000125" y="6134100"/>
          <p14:tracePt t="34196" x="955675" y="6153150"/>
          <p14:tracePt t="34212" x="901700" y="6170613"/>
          <p14:tracePt t="34228" x="874713" y="6180138"/>
          <p14:tracePt t="34246" x="830263" y="6197600"/>
          <p14:tracePt t="34262" x="812800" y="6197600"/>
          <p14:tracePt t="34278" x="803275" y="6197600"/>
          <p14:tracePt t="34307" x="795338" y="6197600"/>
          <p14:tracePt t="34324" x="785813" y="6197600"/>
          <p14:tracePt t="34339" x="776288" y="6180138"/>
          <p14:tracePt t="34347" x="776288" y="6170613"/>
          <p14:tracePt t="34363" x="758825" y="6153150"/>
          <p14:tracePt t="34379" x="758825" y="6126163"/>
          <p14:tracePt t="34395" x="758825" y="6089650"/>
          <p14:tracePt t="34412" x="758825" y="6062663"/>
          <p14:tracePt t="34428" x="758825" y="6037263"/>
          <p14:tracePt t="34446" x="785813" y="5991225"/>
          <p14:tracePt t="34462" x="812800" y="5965825"/>
          <p14:tracePt t="34479" x="830263" y="5946775"/>
          <p14:tracePt t="34496" x="839788" y="5929313"/>
          <p14:tracePt t="34512" x="857250" y="5919788"/>
          <p14:tracePt t="34529" x="874713" y="5919788"/>
          <p14:tracePt t="34546" x="901700" y="5902325"/>
          <p14:tracePt t="34562" x="938213" y="5894388"/>
          <p14:tracePt t="34579" x="946150" y="5884863"/>
          <p14:tracePt t="34595" x="965200" y="5884863"/>
          <p14:tracePt t="34613" x="982663" y="5884863"/>
          <p14:tracePt t="34629" x="1000125" y="5884863"/>
          <p14:tracePt t="34645" x="1017588" y="5875338"/>
          <p14:tracePt t="34663" x="1036638" y="5848350"/>
          <p14:tracePt t="34679" x="1062038" y="5840413"/>
          <p14:tracePt t="34696" x="1108075" y="5813425"/>
          <p14:tracePt t="34713" x="1143000" y="5803900"/>
          <p14:tracePt t="34729" x="1169988" y="5786438"/>
          <p14:tracePt t="34746" x="1179513" y="5776913"/>
          <p14:tracePt t="35216" x="1187450" y="5776913"/>
          <p14:tracePt t="35232" x="1187450" y="5768975"/>
          <p14:tracePt t="35239" x="1196975" y="5768975"/>
          <p14:tracePt t="35247" x="1223963" y="5768975"/>
          <p14:tracePt t="35263" x="1303338" y="5724525"/>
          <p14:tracePt t="35280" x="1347788" y="5715000"/>
          <p14:tracePt t="35296" x="1411288" y="5688013"/>
          <p14:tracePt t="35313" x="1490663" y="5661025"/>
          <p14:tracePt t="35330" x="1571625" y="5626100"/>
          <p14:tracePt t="35347" x="1660525" y="5581650"/>
          <p14:tracePt t="35364" x="1785938" y="5518150"/>
          <p14:tracePt t="35381" x="1990725" y="5411788"/>
          <p14:tracePt t="35397" x="2455863" y="5180013"/>
          <p14:tracePt t="35414" x="3081338" y="4919663"/>
          <p14:tracePt t="35430" x="3884613" y="4589463"/>
          <p14:tracePt t="35448" x="4268788" y="4429125"/>
          <p14:tracePt t="35464" x="4456113" y="4348163"/>
          <p14:tracePt t="35481" x="4572000" y="4295775"/>
          <p14:tracePt t="35497" x="4643438" y="4251325"/>
          <p14:tracePt t="35513" x="4724400" y="4187825"/>
          <p14:tracePt t="35530" x="4830763" y="4133850"/>
          <p14:tracePt t="35547" x="4938713" y="4071938"/>
          <p14:tracePt t="35564" x="5037138" y="4027488"/>
          <p14:tracePt t="35581" x="5108575" y="3973513"/>
          <p14:tracePt t="35598" x="5133975" y="3956050"/>
          <p14:tracePt t="35614" x="5170488" y="3929063"/>
          <p14:tracePt t="35631" x="5180013" y="3919538"/>
          <p14:tracePt t="35647" x="5205413" y="3894138"/>
          <p14:tracePt t="35665" x="5259388" y="3840163"/>
          <p14:tracePt t="35680" x="5340350" y="3795713"/>
          <p14:tracePt t="35698" x="5419725" y="3751263"/>
          <p14:tracePt t="35714" x="5446713" y="3741738"/>
          <p14:tracePt t="35731" x="5456238" y="3732213"/>
          <p14:tracePt t="35856" x="5456238" y="3751263"/>
          <p14:tracePt t="35871" x="5456238" y="3768725"/>
          <p14:tracePt t="35879" x="5456238" y="3776663"/>
          <p14:tracePt t="35887" x="5456238" y="3786188"/>
          <p14:tracePt t="35897" x="5456238" y="3795713"/>
          <p14:tracePt t="35914" x="5456238" y="3830638"/>
          <p14:tracePt t="35931" x="5456238" y="3840163"/>
          <p14:tracePt t="35965" x="5456238" y="3857625"/>
          <p14:tracePt t="35981" x="5446713" y="3875088"/>
          <p14:tracePt t="38107" x="5438775" y="3894138"/>
          <p14:tracePt t="38115" x="5438775" y="3902075"/>
          <p14:tracePt t="38123" x="5402263" y="3938588"/>
          <p14:tracePt t="38135" x="5384800" y="3973513"/>
          <p14:tracePt t="38152" x="5286375" y="4089400"/>
          <p14:tracePt t="38169" x="5133975" y="4259263"/>
          <p14:tracePt t="38186" x="4929188" y="4456113"/>
          <p14:tracePt t="38202" x="4598988" y="4741863"/>
          <p14:tracePt t="38219" x="4438650" y="4857750"/>
          <p14:tracePt t="38235" x="4313238" y="4956175"/>
          <p14:tracePt t="38252" x="4187825" y="5027613"/>
          <p14:tracePt t="38269" x="4081463" y="5099050"/>
          <p14:tracePt t="38285" x="3946525" y="5170488"/>
          <p14:tracePt t="38302" x="3795713" y="5251450"/>
          <p14:tracePt t="38319" x="3643313" y="5340350"/>
          <p14:tracePt t="38335" x="3490913" y="5411788"/>
          <p14:tracePt t="38352" x="3357563" y="5483225"/>
          <p14:tracePt t="38369" x="3251200" y="5537200"/>
          <p14:tracePt t="38387" x="3062288" y="5643563"/>
          <p14:tracePt t="38402" x="2919413" y="5715000"/>
          <p14:tracePt t="38419" x="2768600" y="5795963"/>
          <p14:tracePt t="38435" x="2643188" y="5848350"/>
          <p14:tracePt t="38452" x="2500313" y="5902325"/>
          <p14:tracePt t="38469" x="2366963" y="5956300"/>
          <p14:tracePt t="38486" x="2232025" y="5991225"/>
          <p14:tracePt t="38503" x="2125663" y="6010275"/>
          <p14:tracePt t="38519" x="2036763" y="6010275"/>
          <p14:tracePt t="38536" x="1965325" y="6010275"/>
          <p14:tracePt t="38552" x="1901825" y="6018213"/>
          <p14:tracePt t="38570" x="1847850" y="6027738"/>
          <p14:tracePt t="38587" x="1803400" y="6037263"/>
          <p14:tracePt t="38603" x="1776413" y="6045200"/>
          <p14:tracePt t="38619" x="1731963" y="6045200"/>
          <p14:tracePt t="38636" x="1697038" y="6045200"/>
          <p14:tracePt t="38652" x="1633538" y="6062663"/>
          <p14:tracePt t="38669" x="1581150" y="6072188"/>
          <p14:tracePt t="38686" x="1562100" y="6072188"/>
          <p14:tracePt t="38703" x="1536700" y="6072188"/>
          <p14:tracePt t="38719" x="1527175" y="6072188"/>
          <p14:tracePt t="38737" x="1509713" y="6089650"/>
          <p14:tracePt t="38754" x="1490663" y="6099175"/>
          <p14:tracePt t="38756" x="1482725" y="6099175"/>
          <p14:tracePt t="38770" x="1465263" y="6108700"/>
          <p14:tracePt t="38787" x="1438275" y="6116638"/>
          <p14:tracePt t="38859" x="1419225" y="6116638"/>
          <p14:tracePt t="38875" x="1411288" y="6108700"/>
          <p14:tracePt t="38891" x="1393825" y="6089650"/>
          <p14:tracePt t="38899" x="1393825" y="6081713"/>
          <p14:tracePt t="38923" x="1384300" y="6081713"/>
          <p14:tracePt t="40208" x="1384300" y="6072188"/>
          <p14:tracePt t="40415" x="1393825" y="6072188"/>
          <p14:tracePt t="40422" x="1419225" y="6062663"/>
          <p14:tracePt t="40431" x="1446213" y="6062663"/>
          <p14:tracePt t="40439" x="1490663" y="6054725"/>
          <p14:tracePt t="40456" x="1544638" y="6045200"/>
          <p14:tracePt t="40473" x="1679575" y="6027738"/>
          <p14:tracePt t="40490" x="1822450" y="6010275"/>
          <p14:tracePt t="40506" x="1982788" y="5983288"/>
          <p14:tracePt t="40523" x="2224088" y="5973763"/>
          <p14:tracePt t="40539" x="2751138" y="5919788"/>
          <p14:tracePt t="40556" x="3411538" y="5813425"/>
          <p14:tracePt t="40573" x="4027488" y="5705475"/>
          <p14:tracePt t="40590" x="4473575" y="5626100"/>
          <p14:tracePt t="40606" x="4795838" y="5537200"/>
          <p14:tracePt t="40623" x="4803775" y="5537200"/>
          <p14:tracePt t="40655" x="4813300" y="5537200"/>
          <p14:tracePt t="40663" x="4822825" y="5537200"/>
          <p14:tracePt t="40673" x="4857750" y="5537200"/>
          <p14:tracePt t="40690" x="4894263" y="5527675"/>
          <p14:tracePt t="40706" x="4983163" y="5527675"/>
          <p14:tracePt t="40723" x="5037138" y="5518150"/>
          <p14:tracePt t="40740" x="5116513" y="5518150"/>
          <p14:tracePt t="40757" x="5197475" y="5500688"/>
          <p14:tracePt t="40759" x="5224463" y="5500688"/>
          <p14:tracePt t="40774" x="5259388" y="5491163"/>
          <p14:tracePt t="40790" x="5367338" y="5465763"/>
          <p14:tracePt t="40807" x="5491163" y="5446713"/>
          <p14:tracePt t="40823" x="5634038" y="5419725"/>
          <p14:tracePt t="40840" x="5724525" y="5402263"/>
          <p14:tracePt t="40857" x="5768975" y="5402263"/>
          <p14:tracePt t="40975" x="5776913" y="5402263"/>
          <p14:tracePt t="40983" x="5786438" y="5419725"/>
          <p14:tracePt t="40991" x="5803900" y="5438775"/>
          <p14:tracePt t="41007" x="5822950" y="5456238"/>
          <p14:tracePt t="41023" x="5822950" y="5500688"/>
          <p14:tracePt t="41040" x="5857875" y="5562600"/>
          <p14:tracePt t="41057" x="5884863" y="5599113"/>
          <p14:tracePt t="41073" x="5902325" y="5626100"/>
          <p14:tracePt t="41090" x="5919788" y="5634038"/>
          <p14:tracePt t="41107" x="5929313" y="5643563"/>
          <p14:tracePt t="41124" x="5938838" y="5653088"/>
          <p14:tracePt t="41141" x="5938838" y="5661025"/>
          <p14:tracePt t="41176" x="5946775" y="5670550"/>
          <p14:tracePt t="41199" x="5946775" y="5688013"/>
          <p14:tracePt t="41215" x="5946775" y="5697538"/>
          <p14:tracePt t="41768" x="5946775" y="5705475"/>
          <p14:tracePt t="41775" x="5946775" y="5715000"/>
          <p14:tracePt t="41783" x="5956300" y="5715000"/>
          <p14:tracePt t="41791" x="5965825" y="5715000"/>
          <p14:tracePt t="41944" x="5973763" y="5715000"/>
          <p14:tracePt t="43228" x="5983288" y="5705475"/>
          <p14:tracePt t="43245" x="6010275" y="5697538"/>
          <p14:tracePt t="43262" x="6054725" y="5697538"/>
          <p14:tracePt t="43278" x="6153150" y="5670550"/>
          <p14:tracePt t="43295" x="6323013" y="5616575"/>
          <p14:tracePt t="43312" x="6599238" y="5518150"/>
          <p14:tracePt t="43328" x="6973888" y="5394325"/>
          <p14:tracePt t="43345" x="7491413" y="5214938"/>
          <p14:tracePt t="43363" x="8037513" y="4991100"/>
          <p14:tracePt t="43379" x="8188325" y="4946650"/>
          <p14:tracePt t="43395" x="8197850" y="4946650"/>
          <p14:tracePt t="43444" x="8224838" y="4938713"/>
          <p14:tracePt t="43461" x="8296275" y="4919663"/>
          <p14:tracePt t="43478" x="8340725" y="4911725"/>
          <p14:tracePt t="43495" x="8402638" y="4902200"/>
          <p14:tracePt t="43511" x="8439150" y="4902200"/>
          <p14:tracePt t="43528" x="8447088" y="4902200"/>
          <p14:tracePt t="43545" x="8466138" y="4902200"/>
          <p14:tracePt t="43562" x="8474075" y="4902200"/>
          <p14:tracePt t="43578" x="8483600" y="4902200"/>
          <p14:tracePt t="43595" x="8545513" y="4848225"/>
          <p14:tracePt t="43612" x="8599488" y="4840288"/>
          <p14:tracePt t="43629" x="8724900" y="4795838"/>
          <p14:tracePt t="43645" x="8974138" y="4697413"/>
          <p14:tracePt t="43662" x="9242425" y="4616450"/>
          <p14:tracePt t="43678" x="9447213" y="4554538"/>
          <p14:tracePt t="43695" x="9609138" y="4500563"/>
          <p14:tracePt t="43712" x="9653588" y="4473575"/>
          <p14:tracePt t="43729" x="9698038" y="4446588"/>
          <p14:tracePt t="43746" x="9715500" y="4429125"/>
          <p14:tracePt t="43762" x="9742488" y="4384675"/>
          <p14:tracePt t="43779" x="9752013" y="4367213"/>
          <p14:tracePt t="43795" x="9752013" y="4340225"/>
          <p14:tracePt t="43828" x="9752013" y="4322763"/>
          <p14:tracePt t="43845" x="9752013" y="4295775"/>
          <p14:tracePt t="43862" x="9752013" y="4259263"/>
          <p14:tracePt t="43879" x="9752013" y="4214813"/>
          <p14:tracePt t="43895" x="9752013" y="4160838"/>
          <p14:tracePt t="43912" x="9732963" y="4125913"/>
          <p14:tracePt t="43929" x="9688513" y="4071938"/>
          <p14:tracePt t="43946" x="9661525" y="4017963"/>
          <p14:tracePt t="43963" x="9653588" y="4010025"/>
          <p14:tracePt t="44139" x="9644063" y="4000500"/>
          <p14:tracePt t="44147" x="9634538" y="4000500"/>
          <p14:tracePt t="44154" x="9626600" y="4000500"/>
          <p14:tracePt t="44164" x="9626600" y="4010025"/>
          <p14:tracePt t="44180" x="9599613" y="4017963"/>
          <p14:tracePt t="44196" x="9582150" y="4037013"/>
          <p14:tracePt t="44212" x="9563100" y="4037013"/>
          <p14:tracePt t="44229" x="9528175" y="4044950"/>
          <p14:tracePt t="44246" x="9501188" y="4044950"/>
          <p14:tracePt t="44262" x="9474200" y="4044950"/>
          <p14:tracePt t="44279" x="9456738" y="4044950"/>
          <p14:tracePt t="44296" x="9429750" y="4044950"/>
          <p14:tracePt t="44313" x="9412288" y="4044950"/>
          <p14:tracePt t="44330" x="9385300" y="4044950"/>
          <p14:tracePt t="44346" x="9358313" y="4044950"/>
          <p14:tracePt t="44363" x="9340850" y="4054475"/>
          <p14:tracePt t="44380" x="9323388" y="4062413"/>
          <p14:tracePt t="44397" x="9304338" y="4062413"/>
          <p14:tracePt t="44413" x="9296400" y="4062413"/>
          <p14:tracePt t="44430" x="9286875" y="4062413"/>
          <p14:tracePt t="44446" x="9277350" y="4071938"/>
          <p14:tracePt t="44463" x="9251950" y="4071938"/>
          <p14:tracePt t="44480" x="9224963" y="4081463"/>
          <p14:tracePt t="44496" x="9215438" y="4089400"/>
          <p14:tracePt t="44530" x="9188450" y="4089400"/>
          <p14:tracePt t="44546" x="9180513" y="4089400"/>
          <p14:tracePt t="44563" x="9161463" y="4108450"/>
          <p14:tracePt t="44580" x="9134475" y="4108450"/>
          <p14:tracePt t="44597" x="9099550" y="4116388"/>
          <p14:tracePt t="44614" x="9082088" y="4116388"/>
          <p14:tracePt t="44631" x="9055100" y="4125913"/>
          <p14:tracePt t="44647" x="9037638" y="4125913"/>
          <p14:tracePt t="44664" x="9028113" y="4125913"/>
          <p14:tracePt t="44680" x="8991600" y="4125913"/>
          <p14:tracePt t="44697" x="8974138" y="4125913"/>
          <p14:tracePt t="44714" x="8947150" y="4143375"/>
          <p14:tracePt t="44747" x="8939213" y="4143375"/>
          <p14:tracePt t="44779" x="8929688" y="4143375"/>
          <p14:tracePt t="44794" x="8920163" y="4143375"/>
          <p14:tracePt t="44811" x="8912225" y="4143375"/>
          <p14:tracePt t="44843" x="8902700" y="4152900"/>
          <p14:tracePt t="44858" x="8894763" y="4160838"/>
          <p14:tracePt t="44875" x="8885238" y="4160838"/>
          <p14:tracePt t="44883" x="8875713" y="4160838"/>
          <p14:tracePt t="44891" x="8867775" y="4170363"/>
          <p14:tracePt t="44907" x="8858250" y="4170363"/>
          <p14:tracePt t="44971" x="8848725" y="4179888"/>
          <p14:tracePt t="45391" x="8840788" y="4179888"/>
          <p14:tracePt t="45767" x="8858250" y="4179888"/>
          <p14:tracePt t="45783" x="8867775" y="4179888"/>
          <p14:tracePt t="45831" x="8875713" y="4179888"/>
          <p14:tracePt t="45839" x="8894763" y="4179888"/>
          <p14:tracePt t="45849" x="8902700" y="4179888"/>
          <p14:tracePt t="45865" x="8929688" y="4179888"/>
          <p14:tracePt t="45883" x="8947150" y="4179888"/>
          <p14:tracePt t="45899" x="8966200" y="4179888"/>
          <p14:tracePt t="45916" x="9001125" y="4179888"/>
          <p14:tracePt t="45932" x="9028113" y="4179888"/>
          <p14:tracePt t="45950" x="9063038" y="4179888"/>
          <p14:tracePt t="45966" x="9153525" y="4179888"/>
          <p14:tracePt t="45983" x="9188450" y="4179888"/>
          <p14:tracePt t="45999" x="9242425" y="4179888"/>
          <p14:tracePt t="46017" x="9277350" y="4179888"/>
          <p14:tracePt t="46033" x="9304338" y="4170363"/>
          <p14:tracePt t="46049" x="9348788" y="4170363"/>
          <p14:tracePt t="46066" x="9375775" y="4170363"/>
          <p14:tracePt t="46083" x="9420225" y="4152900"/>
          <p14:tracePt t="46099" x="9483725" y="4133850"/>
          <p14:tracePt t="46116" x="9572625" y="4125913"/>
          <p14:tracePt t="46133" x="9617075" y="4116388"/>
          <p14:tracePt t="46150" x="9671050" y="4108450"/>
          <p14:tracePt t="46167" x="9680575" y="4098925"/>
          <p14:tracePt t="46183" x="9705975" y="4098925"/>
          <p14:tracePt t="46200" x="9725025" y="4098925"/>
          <p14:tracePt t="46216" x="9759950" y="4089400"/>
          <p14:tracePt t="46233" x="9796463" y="4062413"/>
          <p14:tracePt t="46250" x="9840913" y="4037013"/>
          <p14:tracePt t="46267" x="9867900" y="4017963"/>
          <p14:tracePt t="46283" x="9939338" y="3983038"/>
          <p14:tracePt t="46300" x="10001250" y="3946525"/>
          <p14:tracePt t="46318" x="10082213" y="3902075"/>
          <p14:tracePt t="46334" x="10161588" y="3848100"/>
          <p14:tracePt t="46350" x="10242550" y="3803650"/>
          <p14:tracePt t="46367" x="10296525" y="3776663"/>
          <p14:tracePt t="46384" x="10331450" y="3759200"/>
          <p14:tracePt t="46400" x="10375900" y="3724275"/>
          <p14:tracePt t="46417" x="10420350" y="3697288"/>
          <p14:tracePt t="46433" x="10456863" y="3652838"/>
          <p14:tracePt t="46451" x="10491788" y="3625850"/>
          <p14:tracePt t="46467" x="10537825" y="3598863"/>
          <p14:tracePt t="46483" x="10572750" y="3571875"/>
          <p14:tracePt t="46517" x="10582275" y="3562350"/>
          <p14:tracePt t="46551" x="10582275" y="3554413"/>
          <p14:tracePt t="46567" x="10590213" y="3554413"/>
          <p14:tracePt t="46583" x="10599738" y="3554413"/>
          <p14:tracePt t="46591" x="10609263" y="3554413"/>
          <p14:tracePt t="46600" x="10609263" y="3544888"/>
          <p14:tracePt t="46617" x="10626725" y="3544888"/>
          <p14:tracePt t="46634" x="10634663" y="3536950"/>
          <p14:tracePt t="46650" x="10644188" y="3536950"/>
          <p14:tracePt t="46727" x="10661650" y="3536950"/>
          <p14:tracePt t="46735" x="10671175" y="3536950"/>
          <p14:tracePt t="46751" x="10671175" y="3544888"/>
          <p14:tracePt t="46758" x="10671175" y="3571875"/>
          <p14:tracePt t="46768" x="10671175" y="3598863"/>
          <p14:tracePt t="46784" x="10671175" y="3643313"/>
          <p14:tracePt t="46801" x="10671175" y="3687763"/>
          <p14:tracePt t="46818" x="10671175" y="3741738"/>
          <p14:tracePt t="46835" x="10671175" y="3822700"/>
          <p14:tracePt t="46851" x="10671175" y="3857625"/>
          <p14:tracePt t="46868" x="10671175" y="3894138"/>
          <p14:tracePt t="46885" x="10671175" y="3919538"/>
          <p14:tracePt t="46901" x="10671175" y="3938588"/>
          <p14:tracePt t="46919" x="10671175" y="3965575"/>
          <p14:tracePt t="46934" x="10671175" y="3973513"/>
          <p14:tracePt t="46951" x="10671175" y="3983038"/>
          <p14:tracePt t="46968" x="10671175" y="3990975"/>
          <p14:tracePt t="46984" x="10671175" y="4000500"/>
          <p14:tracePt t="47001" x="10671175" y="4017963"/>
          <p14:tracePt t="47018" x="10671175" y="4027488"/>
          <p14:tracePt t="47035" x="10671175" y="4037013"/>
          <p14:tracePt t="47051" x="10661650" y="4054475"/>
          <p14:tracePt t="47068" x="10661650" y="4071938"/>
          <p14:tracePt t="47085" x="10661650" y="4098925"/>
          <p14:tracePt t="47102" x="10644188" y="4133850"/>
          <p14:tracePt t="47119" x="10634663" y="4143375"/>
          <p14:tracePt t="47256" x="10634663" y="4152900"/>
          <p14:tracePt t="47903" x="10634663" y="4160838"/>
          <p14:tracePt t="47919" x="10634663" y="4170363"/>
          <p14:tracePt t="47927" x="10634663" y="4197350"/>
          <p14:tracePt t="47936" x="10634663" y="4205288"/>
          <p14:tracePt t="47952" x="10644188" y="4232275"/>
          <p14:tracePt t="47969" x="10644188" y="4268788"/>
          <p14:tracePt t="47987" x="10671175" y="4303713"/>
          <p14:tracePt t="48004" x="10671175" y="4313238"/>
          <p14:tracePt t="48019" x="10680700" y="4340225"/>
          <p14:tracePt t="48037" x="10680700" y="4357688"/>
          <p14:tracePt t="48053" x="10680700" y="4375150"/>
          <p14:tracePt t="48070" x="10680700" y="4411663"/>
          <p14:tracePt t="48086" x="10680700" y="4438650"/>
          <p14:tracePt t="48103" x="10698163" y="4491038"/>
          <p14:tracePt t="48120" x="10706100" y="4527550"/>
          <p14:tracePt t="48136" x="10715625" y="4589463"/>
          <p14:tracePt t="48153" x="10715625" y="4643438"/>
          <p14:tracePt t="48170" x="10715625" y="4732338"/>
          <p14:tracePt t="48186" x="10715625" y="4803775"/>
          <p14:tracePt t="48203" x="10715625" y="4857750"/>
          <p14:tracePt t="48220" x="10715625" y="4929188"/>
          <p14:tracePt t="48236" x="10715625" y="5010150"/>
          <p14:tracePt t="48254" x="10715625" y="5054600"/>
          <p14:tracePt t="48270" x="10715625" y="5099050"/>
          <p14:tracePt t="48287" x="10715625" y="5133975"/>
          <p14:tracePt t="48303" x="10715625" y="5187950"/>
          <p14:tracePt t="48321" x="10715625" y="5232400"/>
          <p14:tracePt t="48337" x="10706100" y="5268913"/>
          <p14:tracePt t="48354" x="10706100" y="5313363"/>
          <p14:tracePt t="48371" x="10706100" y="5394325"/>
          <p14:tracePt t="48387" x="10706100" y="5456238"/>
          <p14:tracePt t="48403" x="10706100" y="5500688"/>
          <p14:tracePt t="48420" x="10706100" y="5554663"/>
          <p14:tracePt t="48437" x="10725150" y="5599113"/>
          <p14:tracePt t="48453" x="10725150" y="5634038"/>
          <p14:tracePt t="48470" x="10725150" y="5653088"/>
          <p14:tracePt t="48487" x="10733088" y="5680075"/>
          <p14:tracePt t="48504" x="10733088" y="5697538"/>
          <p14:tracePt t="48520" x="10733088" y="5715000"/>
          <p14:tracePt t="48538" x="10733088" y="5732463"/>
          <p14:tracePt t="48554" x="10733088" y="5751513"/>
          <p14:tracePt t="48571" x="10733088" y="5768975"/>
          <p14:tracePt t="48587" x="10733088" y="5786438"/>
          <p14:tracePt t="48604" x="10733088" y="5803900"/>
          <p14:tracePt t="48621" x="10733088" y="5813425"/>
          <p14:tracePt t="48637" x="10733088" y="5840413"/>
          <p14:tracePt t="48654" x="10733088" y="5857875"/>
          <p14:tracePt t="48671" x="10733088" y="5867400"/>
          <p14:tracePt t="48723" x="10733088" y="5884863"/>
          <p14:tracePt t="48739" x="10733088" y="5894388"/>
          <p14:tracePt t="49963" x="10725150" y="5894388"/>
          <p14:tracePt t="50156" x="10725150" y="5902325"/>
          <p14:tracePt t="50508" x="10725150" y="5911850"/>
          <p14:tracePt t="51327" x="10733088" y="5911850"/>
          <p14:tracePt t="51335" x="10742613" y="5911850"/>
          <p14:tracePt t="51358" x="10733088" y="5902325"/>
          <p14:tracePt t="51367" x="10733088" y="5875338"/>
          <p14:tracePt t="51375" x="10715625" y="5822950"/>
          <p14:tracePt t="51392" x="10653713" y="5751513"/>
          <p14:tracePt t="51409" x="10590213" y="5688013"/>
          <p14:tracePt t="51426" x="10510838" y="5653088"/>
          <p14:tracePt t="51443" x="10358438" y="5562600"/>
          <p14:tracePt t="51459" x="10180638" y="5465763"/>
          <p14:tracePt t="51476" x="10010775" y="5367338"/>
          <p14:tracePt t="51492" x="9867900" y="5295900"/>
          <p14:tracePt t="51509" x="9759950" y="5232400"/>
          <p14:tracePt t="51526" x="9634538" y="5187950"/>
          <p14:tracePt t="51543" x="9555163" y="5143500"/>
          <p14:tracePt t="51559" x="9466263" y="5099050"/>
          <p14:tracePt t="51576" x="9348788" y="5054600"/>
          <p14:tracePt t="51593" x="9242425" y="5010150"/>
          <p14:tracePt t="51609" x="9153525" y="4983163"/>
          <p14:tracePt t="51626" x="9099550" y="4956175"/>
          <p14:tracePt t="51643" x="9063038" y="4946650"/>
          <p14:tracePt t="51660" x="9045575" y="4919663"/>
          <p14:tracePt t="51676" x="9001125" y="4911725"/>
          <p14:tracePt t="51693" x="8983663" y="4894263"/>
          <p14:tracePt t="51711" x="8947150" y="4857750"/>
          <p14:tracePt t="51726" x="8920163" y="4830763"/>
          <p14:tracePt t="51743" x="8894763" y="4803775"/>
          <p14:tracePt t="51759" x="8867775" y="4786313"/>
          <p14:tracePt t="51776" x="8858250" y="4786313"/>
          <p14:tracePt t="51793" x="8840788" y="4776788"/>
          <p14:tracePt t="52032" x="8848725" y="4776788"/>
          <p14:tracePt t="52047" x="8858250" y="4776788"/>
          <p14:tracePt t="52055" x="8867775" y="4776788"/>
          <p14:tracePt t="52067" x="8885238" y="4776788"/>
          <p14:tracePt t="52077" x="8894763" y="4776788"/>
          <p14:tracePt t="52240" x="8894763" y="4786313"/>
          <p14:tracePt t="52247" x="8894763" y="4803775"/>
          <p14:tracePt t="52260" x="8894763" y="4822825"/>
          <p14:tracePt t="52278" x="8894763" y="4875213"/>
          <p14:tracePt t="52295" x="8894763" y="4956175"/>
          <p14:tracePt t="52311" x="8894763" y="5000625"/>
          <p14:tracePt t="52328" x="8902700" y="5072063"/>
          <p14:tracePt t="52344" x="8920163" y="5153025"/>
          <p14:tracePt t="52361" x="8956675" y="5232400"/>
          <p14:tracePt t="52378" x="8974138" y="5295900"/>
          <p14:tracePt t="52394" x="8991600" y="5330825"/>
          <p14:tracePt t="52411" x="9001125" y="5357813"/>
          <p14:tracePt t="52447" x="9001125" y="5367338"/>
          <p14:tracePt t="52584" x="9010650" y="5384800"/>
          <p14:tracePt t="52591" x="9010650" y="5394325"/>
          <p14:tracePt t="52599" x="9010650" y="5402263"/>
          <p14:tracePt t="52611" x="9018588" y="5419725"/>
          <p14:tracePt t="52628" x="9028113" y="5473700"/>
          <p14:tracePt t="52646" x="9028113" y="5527675"/>
          <p14:tracePt t="52662" x="9055100" y="5589588"/>
          <p14:tracePt t="52679" x="9055100" y="5705475"/>
          <p14:tracePt t="52695" x="9055100" y="5768975"/>
          <p14:tracePt t="52712" x="9063038" y="5795963"/>
          <p14:tracePt t="52728" x="9063038" y="5813425"/>
          <p14:tracePt t="52879" x="9063038" y="5822950"/>
          <p14:tracePt t="52887" x="9063038" y="5830888"/>
          <p14:tracePt t="52895" x="9063038" y="5840413"/>
          <p14:tracePt t="52911" x="9082088" y="5867400"/>
          <p14:tracePt t="52928" x="9109075" y="5875338"/>
          <p14:tracePt t="52945" x="9153525" y="5894388"/>
          <p14:tracePt t="52961" x="9242425" y="5911850"/>
          <p14:tracePt t="52978" x="9358313" y="5919788"/>
          <p14:tracePt t="52995" x="9474200" y="5938838"/>
          <p14:tracePt t="53012" x="9590088" y="5946775"/>
          <p14:tracePt t="53029" x="9653588" y="5946775"/>
          <p14:tracePt t="53046" x="9671050" y="5946775"/>
          <p14:tracePt t="53062" x="9732963" y="5946775"/>
          <p14:tracePt t="53079" x="9769475" y="5956300"/>
          <p14:tracePt t="53095" x="9813925" y="5956300"/>
          <p14:tracePt t="53112" x="9875838" y="5965825"/>
          <p14:tracePt t="53129" x="9947275" y="5973763"/>
          <p14:tracePt t="53146" x="10063163" y="5991225"/>
          <p14:tracePt t="53163" x="10225088" y="6000750"/>
          <p14:tracePt t="53179" x="10402888" y="6010275"/>
          <p14:tracePt t="53196" x="10555288" y="6010275"/>
          <p14:tracePt t="53212" x="10661650" y="6010275"/>
          <p14:tracePt t="53229" x="10706100" y="6010275"/>
          <p14:tracePt t="53279" x="10725150" y="6010275"/>
          <p14:tracePt t="53375" x="10742613" y="6010275"/>
          <p14:tracePt t="53391" x="10752138" y="6010275"/>
          <p14:tracePt t="53399" x="10769600" y="6010275"/>
          <p14:tracePt t="53407" x="10796588" y="6010275"/>
          <p14:tracePt t="53415" x="10823575" y="6010275"/>
          <p14:tracePt t="53430" x="10858500" y="6010275"/>
          <p14:tracePt t="53446" x="10939463" y="6010275"/>
          <p14:tracePt t="53463" x="10983913" y="6010275"/>
          <p14:tracePt t="53479" x="11010900" y="6010275"/>
          <p14:tracePt t="53496" x="11028363" y="6010275"/>
          <p14:tracePt t="53683" x="11037888" y="6010275"/>
          <p14:tracePt t="53707" x="11045825" y="6000750"/>
          <p14:tracePt t="53715" x="11063288" y="5991225"/>
          <p14:tracePt t="53723" x="11063288" y="5983288"/>
          <p14:tracePt t="53731" x="11082338" y="5973763"/>
          <p14:tracePt t="53746" x="11126788" y="5929313"/>
          <p14:tracePt t="53763" x="11215688" y="5867400"/>
          <p14:tracePt t="53780" x="11296650" y="5813425"/>
          <p14:tracePt t="53796" x="11439525" y="5732463"/>
          <p14:tracePt t="53813" x="11590338" y="5680075"/>
          <p14:tracePt t="53830" x="11725275" y="5634038"/>
          <p14:tracePt t="53846" x="11814175" y="5608638"/>
          <p14:tracePt t="53864" x="11885613" y="5599113"/>
          <p14:tracePt t="53880" x="11939588" y="5599113"/>
          <p14:tracePt t="53897" x="11966575" y="5599113"/>
          <p14:tracePt t="53914" x="11974513" y="5599113"/>
          <p14:tracePt t="54011" x="11966575" y="5599113"/>
          <p14:tracePt t="54019" x="11947525" y="5608638"/>
          <p14:tracePt t="54030" x="11939588" y="5626100"/>
          <p14:tracePt t="54047" x="11903075" y="5634038"/>
          <p14:tracePt t="54064" x="11885613" y="5634038"/>
          <p14:tracePt t="54097" x="11868150" y="56340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Fase ou Período </a:t>
            </a:r>
            <a:r>
              <a:rPr lang="pt-BR" dirty="0" smtClean="0"/>
              <a:t>da onda de choque </a:t>
            </a:r>
            <a:r>
              <a:rPr lang="pt-BR" dirty="0"/>
              <a:t>(</a:t>
            </a:r>
            <a:r>
              <a:rPr lang="el-GR" dirty="0"/>
              <a:t>Ͳ</a:t>
            </a:r>
            <a:r>
              <a:rPr lang="pt-BR" dirty="0" smtClean="0"/>
              <a:t>)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204"/>
                <a:ext cx="10871579" cy="4590759"/>
              </a:xfrm>
            </p:spPr>
            <p:txBody>
              <a:bodyPr/>
              <a:lstStyle/>
              <a:p>
                <a:pPr algn="just">
                  <a:spcAft>
                    <a:spcPts val="1800"/>
                  </a:spcAft>
                </a:pPr>
                <a:r>
                  <a:rPr lang="pt-BR" dirty="0" smtClean="0"/>
                  <a:t>O </a:t>
                </a:r>
                <a:r>
                  <a:rPr lang="pt-BR" dirty="0" smtClean="0">
                    <a:solidFill>
                      <a:srgbClr val="0000FF"/>
                    </a:solidFill>
                  </a:rPr>
                  <a:t>Período (T)</a:t>
                </a:r>
                <a:r>
                  <a:rPr lang="pt-BR" dirty="0" smtClean="0"/>
                  <a:t> é a duração da onda</a:t>
                </a:r>
              </a:p>
              <a:p>
                <a:pPr lvl="1" algn="just"/>
                <a:r>
                  <a:rPr lang="pt-BR" dirty="0" smtClean="0"/>
                  <a:t>Tempo de percurso que a onda de choque leva para ir do local do golpe ao extremo oposto da tubulação e retornar ao ponto de partida</a:t>
                </a:r>
              </a:p>
              <a:p>
                <a:pPr marL="457200" lvl="1" indent="0" algn="just">
                  <a:buNone/>
                </a:pPr>
                <a:endParaRPr lang="pt-BR" dirty="0"/>
              </a:p>
              <a:p>
                <a:pPr marL="0" indent="0" hangingPunct="0">
                  <a:spcAft>
                    <a:spcPts val="1800"/>
                  </a:spcAft>
                  <a:buNone/>
                </a:pPr>
                <a:r>
                  <a:rPr lang="pt-BR" dirty="0" smtClean="0"/>
                  <a:t>		</a:t>
                </a:r>
                <a14:m>
                  <m:oMath xmlns:m="http://schemas.openxmlformats.org/officeDocument/2006/math">
                    <m:r>
                      <a:rPr lang="pt-BR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pt-BR" sz="3200" dirty="0"/>
                  <a:t> </a:t>
                </a:r>
              </a:p>
              <a:p>
                <a:pPr marL="0" indent="0" hangingPunct="0">
                  <a:buNone/>
                </a:pPr>
                <a:r>
                  <a:rPr lang="pt-BR" dirty="0" smtClean="0"/>
                  <a:t>		</a:t>
                </a:r>
                <a:r>
                  <a:rPr lang="pt-BR" sz="2000" dirty="0" smtClean="0"/>
                  <a:t>T </a:t>
                </a:r>
                <a:r>
                  <a:rPr lang="pt-BR" sz="2000" dirty="0"/>
                  <a:t>– período da onda de choque, s</a:t>
                </a:r>
              </a:p>
              <a:p>
                <a:pPr marL="0" indent="0" hangingPunct="0">
                  <a:buNone/>
                </a:pPr>
                <a:r>
                  <a:rPr lang="pt-BR" sz="2000" dirty="0" smtClean="0"/>
                  <a:t>		L </a:t>
                </a:r>
                <a:r>
                  <a:rPr lang="pt-BR" sz="2000" dirty="0"/>
                  <a:t>– comprimento da tubulação, </a:t>
                </a:r>
                <a:r>
                  <a:rPr lang="pt-BR" sz="2000" dirty="0" smtClean="0"/>
                  <a:t>m</a:t>
                </a:r>
              </a:p>
              <a:p>
                <a:pPr marL="0" indent="0" hangingPunct="0">
                  <a:buNone/>
                </a:pPr>
                <a:r>
                  <a:rPr lang="pt-BR" sz="2000" dirty="0" smtClean="0"/>
                  <a:t>		c – celeridade da onda de choque, m/s</a:t>
                </a:r>
                <a:endParaRPr lang="pt-BR" sz="2000" dirty="0"/>
              </a:p>
              <a:p>
                <a:pPr marL="457200" lvl="1" indent="0" algn="just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204"/>
                <a:ext cx="10871579" cy="4590759"/>
              </a:xfrm>
              <a:blipFill rotWithShape="0">
                <a:blip r:embed="rId5"/>
                <a:stretch>
                  <a:fillRect l="-953" t="-2125" r="-8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4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1"/>
    </mc:Choice>
    <mc:Fallback xmlns="">
      <p:transition spd="slow" advTm="5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727" x="11858625" y="5634038"/>
          <p14:tracePt t="744" x="11849100" y="5634038"/>
          <p14:tracePt t="759" x="11841163" y="5634038"/>
          <p14:tracePt t="824" x="11831638" y="5634038"/>
          <p14:tracePt t="830" x="11831638" y="5643563"/>
          <p14:tracePt t="2931" x="11814175" y="5643563"/>
          <p14:tracePt t="2938" x="11804650" y="5643563"/>
          <p14:tracePt t="2952" x="11787188" y="5643563"/>
          <p14:tracePt t="2959" x="11777663" y="5643563"/>
          <p14:tracePt t="2983" x="11769725" y="5643563"/>
          <p14:tracePt t="2999" x="11760200" y="5643563"/>
          <p14:tracePt t="3008" x="11752263" y="5643563"/>
          <p14:tracePt t="3024" x="11733213" y="5643563"/>
          <p14:tracePt t="3041" x="11725275" y="5643563"/>
          <p14:tracePt t="3057" x="11715750" y="5643563"/>
          <p14:tracePt t="3075" x="11706225" y="5643563"/>
          <p14:tracePt t="3107" x="11698288" y="5643563"/>
          <p14:tracePt t="3140" x="11688763" y="5643563"/>
          <p14:tracePt t="3146" x="11680825" y="5643563"/>
          <p14:tracePt t="3158" x="11671300" y="5643563"/>
          <p14:tracePt t="3174" x="11661775" y="5643563"/>
          <p14:tracePt t="3191" x="11644313" y="5626100"/>
          <p14:tracePt t="3207" x="11617325" y="5599113"/>
          <p14:tracePt t="3224" x="11590338" y="5572125"/>
          <p14:tracePt t="3241" x="11545888" y="5527675"/>
          <p14:tracePt t="3258" x="11483975" y="5473700"/>
          <p14:tracePt t="3275" x="11439525" y="5429250"/>
          <p14:tracePt t="3292" x="11403013" y="5402263"/>
          <p14:tracePt t="3308" x="11385550" y="5367338"/>
          <p14:tracePt t="3325" x="11368088" y="5367338"/>
          <p14:tracePt t="3358" x="11349038" y="5357813"/>
          <p14:tracePt t="3375" x="11341100" y="5348288"/>
          <p14:tracePt t="3392" x="11331575" y="5348288"/>
          <p14:tracePt t="3408" x="11323638" y="5348288"/>
          <p14:tracePt t="3587" x="11314113" y="5348288"/>
          <p14:tracePt t="3603" x="11304588" y="5348288"/>
          <p14:tracePt t="3747" x="11287125" y="5348288"/>
          <p14:tracePt t="3763" x="11277600" y="5348288"/>
          <p14:tracePt t="3771" x="11252200" y="5348288"/>
          <p14:tracePt t="3778" x="11233150" y="5340350"/>
          <p14:tracePt t="3794" x="11215688" y="5330825"/>
          <p14:tracePt t="3809" x="11206163" y="5330825"/>
          <p14:tracePt t="3826" x="11180763" y="5303838"/>
          <p14:tracePt t="3843" x="11153775" y="5286375"/>
          <p14:tracePt t="3859" x="11134725" y="5259388"/>
          <p14:tracePt t="3876" x="11126788" y="5241925"/>
          <p14:tracePt t="3892" x="11117263" y="5232400"/>
          <p14:tracePt t="3909" x="11109325" y="5197475"/>
          <p14:tracePt t="3926" x="11099800" y="5187950"/>
          <p14:tracePt t="3942" x="11090275" y="5187950"/>
          <p14:tracePt t="3959" x="11090275" y="5180013"/>
          <p14:tracePt t="3993" x="11082338" y="5160963"/>
          <p14:tracePt t="4010" x="11082338" y="5143500"/>
          <p14:tracePt t="4026" x="11072813" y="5143500"/>
          <p14:tracePt t="4044" x="11055350" y="5126038"/>
          <p14:tracePt t="4088" x="11037888" y="5116513"/>
          <p14:tracePt t="4095" x="11037888" y="5108575"/>
          <p14:tracePt t="4635" x="11028363" y="5108575"/>
          <p14:tracePt t="4879" x="11028363" y="5116513"/>
          <p14:tracePt t="4999" x="11018838" y="5116513"/>
          <p14:tracePt t="5047" x="11010900" y="5116513"/>
          <p14:tracePt t="5079" x="11001375" y="5116513"/>
          <p14:tracePt t="5094" x="10991850" y="5116513"/>
          <p14:tracePt t="5175" x="10983913" y="5116513"/>
          <p14:tracePt t="5183" x="10974388" y="5116513"/>
          <p14:tracePt t="5198" x="10966450" y="5116513"/>
          <p14:tracePt t="5212" x="10956925" y="5116513"/>
          <p14:tracePt t="5229" x="10929938" y="5116513"/>
          <p14:tracePt t="5245" x="10920413" y="5116513"/>
          <p14:tracePt t="5262" x="10895013" y="5116513"/>
          <p14:tracePt t="5278" x="10875963" y="5116513"/>
          <p14:tracePt t="5294" x="10875963" y="5108575"/>
          <p14:tracePt t="5311" x="10868025" y="5108575"/>
          <p14:tracePt t="5328" x="10848975" y="5089525"/>
          <p14:tracePt t="5400" x="10831513" y="5081588"/>
          <p14:tracePt t="5407" x="10823575" y="5081588"/>
          <p14:tracePt t="5431" x="10823575" y="5072063"/>
          <p14:tracePt t="5447" x="10814050" y="5072063"/>
          <p14:tracePt t="5463" x="10804525" y="5062538"/>
          <p14:tracePt t="5495" x="10796588" y="5054600"/>
          <p14:tracePt t="5511" x="10796588" y="5045075"/>
          <p14:tracePt t="5527" x="10787063" y="5027613"/>
          <p14:tracePt t="5534" x="10777538" y="5027613"/>
          <p14:tracePt t="5545" x="10777538" y="5018088"/>
          <p14:tracePt t="5562" x="10760075" y="5010150"/>
          <p14:tracePt t="5578" x="10742613" y="5010150"/>
          <p14:tracePt t="5595" x="10725150" y="5000625"/>
          <p14:tracePt t="5612" x="10715625" y="4983163"/>
          <p14:tracePt t="5629" x="10688638" y="4983163"/>
          <p14:tracePt t="5646" x="10644188" y="4973638"/>
          <p14:tracePt t="5662" x="10609263" y="4956175"/>
          <p14:tracePt t="5679" x="10582275" y="4946650"/>
          <p14:tracePt t="5696" x="10537825" y="4938713"/>
          <p14:tracePt t="5712" x="10466388" y="4919663"/>
          <p14:tracePt t="5729" x="10420350" y="4911725"/>
          <p14:tracePt t="5745" x="10296525" y="4884738"/>
          <p14:tracePt t="5762" x="9920288" y="4822825"/>
          <p14:tracePt t="5779" x="9170988" y="4724400"/>
          <p14:tracePt t="5796" x="8180388" y="4581525"/>
          <p14:tracePt t="5812" x="7205663" y="4384675"/>
          <p14:tracePt t="5829" x="6323013" y="4179888"/>
          <p14:tracePt t="5846" x="5340350" y="3848100"/>
          <p14:tracePt t="5862" x="4965700" y="3643313"/>
          <p14:tracePt t="5879" x="4714875" y="3509963"/>
          <p14:tracePt t="5896" x="4527550" y="3411538"/>
          <p14:tracePt t="5912" x="4375150" y="3340100"/>
          <p14:tracePt t="5929" x="4232275" y="3286125"/>
          <p14:tracePt t="5946" x="4143375" y="3251200"/>
          <p14:tracePt t="5963" x="4133850" y="3251200"/>
          <p14:tracePt t="5980" x="4125913" y="3251200"/>
          <p14:tracePt t="6751" x="4108450" y="3241675"/>
          <p14:tracePt t="6759" x="4098925" y="3232150"/>
          <p14:tracePt t="6767" x="4062413" y="3205163"/>
          <p14:tracePt t="6783" x="4044950" y="3187700"/>
          <p14:tracePt t="6798" x="4027488" y="3170238"/>
          <p14:tracePt t="6814" x="4000500" y="3143250"/>
          <p14:tracePt t="6831" x="3983038" y="3133725"/>
          <p14:tracePt t="6848" x="3956050" y="3116263"/>
          <p14:tracePt t="6864" x="3919538" y="3081338"/>
          <p14:tracePt t="6881" x="3894138" y="3062288"/>
          <p14:tracePt t="6898" x="3848100" y="3017838"/>
          <p14:tracePt t="6914" x="3840163" y="2990850"/>
          <p14:tracePt t="6931" x="3830638" y="2982913"/>
          <p14:tracePt t="6948" x="3803650" y="2938463"/>
          <p14:tracePt t="6964" x="3795713" y="2928938"/>
          <p14:tracePt t="6982" x="3786188" y="2919413"/>
          <p14:tracePt t="6998" x="3751263" y="2894013"/>
          <p14:tracePt t="7014" x="3732213" y="2884488"/>
          <p14:tracePt t="7048" x="3732213" y="2874963"/>
          <p14:tracePt t="7064" x="3732213" y="2867025"/>
          <p14:tracePt t="7082" x="3759200" y="2822575"/>
          <p14:tracePt t="7098" x="3822700" y="2751138"/>
          <p14:tracePt t="7115" x="3894138" y="2705100"/>
          <p14:tracePt t="7131" x="3990975" y="2679700"/>
          <p14:tracePt t="7148" x="4054475" y="2670175"/>
          <p14:tracePt t="7165" x="4187825" y="2652713"/>
          <p14:tracePt t="7181" x="4330700" y="2625725"/>
          <p14:tracePt t="7198" x="4491038" y="2608263"/>
          <p14:tracePt t="7215" x="4608513" y="2581275"/>
          <p14:tracePt t="7232" x="4625975" y="2581275"/>
          <p14:tracePt t="7356" x="4625975" y="2589213"/>
          <p14:tracePt t="7363" x="4616450" y="2589213"/>
          <p14:tracePt t="7370" x="4608513" y="2598738"/>
          <p14:tracePt t="7382" x="4598988" y="2598738"/>
          <p14:tracePt t="7399" x="4581525" y="2608263"/>
          <p14:tracePt t="7416" x="4572000" y="2616200"/>
          <p14:tracePt t="7491" x="4562475" y="2616200"/>
          <p14:tracePt t="8083" x="4545013" y="2616200"/>
          <p14:tracePt t="8091" x="4537075" y="2616200"/>
          <p14:tracePt t="8100" x="4527550" y="2616200"/>
          <p14:tracePt t="8116" x="4518025" y="2616200"/>
          <p14:tracePt t="8133" x="4510088" y="2616200"/>
          <p14:tracePt t="8151" x="4483100" y="2616200"/>
          <p14:tracePt t="8167" x="4446588" y="2616200"/>
          <p14:tracePt t="8183" x="4384675" y="2625725"/>
          <p14:tracePt t="8201" x="4322763" y="2633663"/>
          <p14:tracePt t="8217" x="4286250" y="2633663"/>
          <p14:tracePt t="8234" x="4232275" y="2643188"/>
          <p14:tracePt t="8250" x="4133850" y="2643188"/>
          <p14:tracePt t="8267" x="4027488" y="2643188"/>
          <p14:tracePt t="8283" x="3902075" y="2652713"/>
          <p14:tracePt t="8300" x="3803650" y="2652713"/>
          <p14:tracePt t="8317" x="3795713" y="2652713"/>
          <p14:tracePt t="8333" x="3768725" y="2652713"/>
          <p14:tracePt t="8350" x="3714750" y="2652713"/>
          <p14:tracePt t="8367" x="3660775" y="2652713"/>
          <p14:tracePt t="8370" x="3633788" y="2652713"/>
          <p14:tracePt t="8384" x="3598863" y="2652713"/>
          <p14:tracePt t="8401" x="3490913" y="2660650"/>
          <p14:tracePt t="8418" x="3375025" y="2670175"/>
          <p14:tracePt t="8434" x="3286125" y="2679700"/>
          <p14:tracePt t="8450" x="3276600" y="2679700"/>
          <p14:tracePt t="8483" x="3251200" y="2679700"/>
          <p14:tracePt t="8500" x="3241675" y="2679700"/>
          <p14:tracePt t="8517" x="3232150" y="2679700"/>
          <p14:tracePt t="8534" x="3214688" y="2679700"/>
          <p14:tracePt t="8550" x="3205163" y="2687638"/>
          <p14:tracePt t="8567" x="3197225" y="2687638"/>
          <p14:tracePt t="8584" x="3187700" y="2687638"/>
          <p14:tracePt t="8723" x="3179763" y="2697163"/>
          <p14:tracePt t="8755" x="3170238" y="2705100"/>
          <p14:tracePt t="8883" x="3170238" y="2714625"/>
          <p14:tracePt t="8900" x="3179763" y="2714625"/>
          <p14:tracePt t="8906" x="3187700" y="2714625"/>
          <p14:tracePt t="8918" x="3197225" y="2724150"/>
          <p14:tracePt t="8935" x="3251200" y="2732088"/>
          <p14:tracePt t="8952" x="3322638" y="2732088"/>
          <p14:tracePt t="8968" x="3419475" y="2732088"/>
          <p14:tracePt t="8986" x="3500438" y="2732088"/>
          <p14:tracePt t="9002" x="3616325" y="2732088"/>
          <p14:tracePt t="9018" x="3679825" y="2732088"/>
          <p14:tracePt t="9035" x="3751263" y="2732088"/>
          <p14:tracePt t="9052" x="3776663" y="2732088"/>
          <p14:tracePt t="9068" x="3840163" y="2732088"/>
          <p14:tracePt t="9086" x="3894138" y="2732088"/>
          <p14:tracePt t="9103" x="3946525" y="2732088"/>
          <p14:tracePt t="9119" x="3990975" y="2732088"/>
          <p14:tracePt t="9135" x="4062413" y="2732088"/>
          <p14:tracePt t="9152" x="4125913" y="2714625"/>
          <p14:tracePt t="9169" x="4187825" y="2714625"/>
          <p14:tracePt t="9185" x="4224338" y="2714625"/>
          <p14:tracePt t="9202" x="4259263" y="2705100"/>
          <p14:tracePt t="9218" x="4286250" y="2705100"/>
          <p14:tracePt t="9235" x="4303713" y="2705100"/>
          <p14:tracePt t="9268" x="4322763" y="2705100"/>
          <p14:tracePt t="9285" x="4330700" y="2705100"/>
          <p14:tracePt t="9302" x="4340225" y="2697163"/>
          <p14:tracePt t="9319" x="4357688" y="2697163"/>
          <p14:tracePt t="9336" x="4394200" y="2687638"/>
          <p14:tracePt t="9353" x="4419600" y="2679700"/>
          <p14:tracePt t="9355" x="4438650" y="2679700"/>
          <p14:tracePt t="9370" x="4446588" y="2679700"/>
          <p14:tracePt t="9386" x="4510088" y="2679700"/>
          <p14:tracePt t="9403" x="4527550" y="2679700"/>
          <p14:tracePt t="9419" x="4537075" y="2679700"/>
          <p14:tracePt t="9436" x="4545013" y="2679700"/>
          <p14:tracePt t="9469" x="4562475" y="2679700"/>
          <p14:tracePt t="9486" x="4581525" y="2679700"/>
          <p14:tracePt t="9502" x="4616450" y="2679700"/>
          <p14:tracePt t="9519" x="4652963" y="2679700"/>
          <p14:tracePt t="9536" x="4679950" y="2679700"/>
          <p14:tracePt t="9552" x="4732338" y="2679700"/>
          <p14:tracePt t="9569" x="4768850" y="2679700"/>
          <p14:tracePt t="9587" x="4857750" y="2679700"/>
          <p14:tracePt t="9603" x="4884738" y="2679700"/>
          <p14:tracePt t="9619" x="4911725" y="2679700"/>
          <p14:tracePt t="9636" x="4938713" y="2679700"/>
          <p14:tracePt t="9652" x="4946650" y="2679700"/>
          <p14:tracePt t="9669" x="4956175" y="2679700"/>
          <p14:tracePt t="9686" x="4973638" y="2679700"/>
          <p14:tracePt t="9703" x="4983163" y="2679700"/>
          <p14:tracePt t="9719" x="4991100" y="2679700"/>
          <p14:tracePt t="9763" x="5010150" y="2679700"/>
          <p14:tracePt t="9771" x="5018088" y="2679700"/>
          <p14:tracePt t="9786" x="5027613" y="2679700"/>
          <p14:tracePt t="9803" x="5037138" y="2679700"/>
          <p14:tracePt t="9820" x="5054600" y="2679700"/>
          <p14:tracePt t="9836" x="5062538" y="2679700"/>
          <p14:tracePt t="9854" x="5099050" y="2679700"/>
          <p14:tracePt t="9855" x="5108575" y="2679700"/>
          <p14:tracePt t="9870" x="5116513" y="2679700"/>
          <p14:tracePt t="9903" x="5126038" y="2679700"/>
          <p14:tracePt t="9919" x="5133975" y="2679700"/>
          <p14:tracePt t="9927" x="5143500" y="2679700"/>
          <p14:tracePt t="10248" x="5153025" y="2679700"/>
          <p14:tracePt t="10255" x="5160963" y="2679700"/>
          <p14:tracePt t="10262" x="5187950" y="2679700"/>
          <p14:tracePt t="10271" x="5197475" y="2679700"/>
          <p14:tracePt t="10287" x="5232400" y="2679700"/>
          <p14:tracePt t="10304" x="5259388" y="2679700"/>
          <p14:tracePt t="10321" x="5295900" y="2679700"/>
          <p14:tracePt t="10358" x="5313363" y="2679700"/>
          <p14:tracePt t="10371" x="5322888" y="2679700"/>
          <p14:tracePt t="10416" x="5330825" y="2679700"/>
          <p14:tracePt t="10455" x="5340350" y="2679700"/>
          <p14:tracePt t="10472" x="5348288" y="2679700"/>
          <p14:tracePt t="10488" x="5367338" y="2679700"/>
          <p14:tracePt t="10503" x="5375275" y="2679700"/>
          <p14:tracePt t="10510" x="5384800" y="2679700"/>
          <p14:tracePt t="10552" x="5394325" y="2679700"/>
          <p14:tracePt t="10559" x="5402263" y="2679700"/>
          <p14:tracePt t="10571" x="5411788" y="2679700"/>
          <p14:tracePt t="10588" x="5429250" y="2679700"/>
          <p14:tracePt t="10604" x="5446713" y="2679700"/>
          <p14:tracePt t="10622" x="5483225" y="2679700"/>
          <p14:tracePt t="10638" x="5545138" y="2679700"/>
          <p14:tracePt t="10655" x="5572125" y="2679700"/>
          <p14:tracePt t="10671" x="5616575" y="2679700"/>
          <p14:tracePt t="10688" x="5653088" y="2679700"/>
          <p14:tracePt t="10705" x="5670550" y="2679700"/>
          <p14:tracePt t="10721" x="5688013" y="2679700"/>
          <p14:tracePt t="10738" x="5715000" y="2679700"/>
          <p14:tracePt t="10755" x="5751513" y="2679700"/>
          <p14:tracePt t="10771" x="5786438" y="2679700"/>
          <p14:tracePt t="10788" x="5857875" y="2679700"/>
          <p14:tracePt t="10805" x="5911850" y="2679700"/>
          <p14:tracePt t="10822" x="6037263" y="2679700"/>
          <p14:tracePt t="10839" x="6143625" y="2679700"/>
          <p14:tracePt t="10856" x="6251575" y="2679700"/>
          <p14:tracePt t="10872" x="6357938" y="2679700"/>
          <p14:tracePt t="10888" x="6465888" y="2679700"/>
          <p14:tracePt t="10905" x="6562725" y="2670175"/>
          <p14:tracePt t="10922" x="6653213" y="2660650"/>
          <p14:tracePt t="10939" x="6751638" y="2652713"/>
          <p14:tracePt t="10956" x="6831013" y="2633663"/>
          <p14:tracePt t="10971" x="6884988" y="2633663"/>
          <p14:tracePt t="10989" x="6911975" y="2633663"/>
          <p14:tracePt t="11006" x="6938963" y="2633663"/>
          <p14:tracePt t="11022" x="6983413" y="2643188"/>
          <p14:tracePt t="11039" x="7027863" y="2643188"/>
          <p14:tracePt t="11055" x="7108825" y="2643188"/>
          <p14:tracePt t="11072" x="7161213" y="2643188"/>
          <p14:tracePt t="11089" x="7232650" y="2643188"/>
          <p14:tracePt t="11105" x="7277100" y="2643188"/>
          <p14:tracePt t="11122" x="7331075" y="2643188"/>
          <p14:tracePt t="11139" x="7375525" y="2643188"/>
          <p14:tracePt t="11155" x="7419975" y="2643188"/>
          <p14:tracePt t="11172" x="7456488" y="2643188"/>
          <p14:tracePt t="11189" x="7491413" y="2643188"/>
          <p14:tracePt t="11206" x="7545388" y="2643188"/>
          <p14:tracePt t="11222" x="7562850" y="2643188"/>
          <p14:tracePt t="11239" x="7581900" y="2643188"/>
          <p14:tracePt t="11255" x="7616825" y="2643188"/>
          <p14:tracePt t="11272" x="7643813" y="2643188"/>
          <p14:tracePt t="11306" x="7661275" y="2643188"/>
          <p14:tracePt t="11323" x="7670800" y="2652713"/>
          <p14:tracePt t="11340" x="7680325" y="2652713"/>
          <p14:tracePt t="11356" x="7697788" y="2660650"/>
          <p14:tracePt t="11372" x="7697788" y="2670175"/>
          <p14:tracePt t="11807" x="7715250" y="2670175"/>
          <p14:tracePt t="11823" x="7732713" y="2670175"/>
          <p14:tracePt t="11830" x="7759700" y="2670175"/>
          <p14:tracePt t="11840" x="7804150" y="2670175"/>
          <p14:tracePt t="11857" x="7875588" y="2670175"/>
          <p14:tracePt t="11873" x="8062913" y="2670175"/>
          <p14:tracePt t="11890" x="8304213" y="2670175"/>
          <p14:tracePt t="11907" x="8555038" y="2670175"/>
          <p14:tracePt t="11924" x="8769350" y="2670175"/>
          <p14:tracePt t="11940" x="8966200" y="2697163"/>
          <p14:tracePt t="11957" x="9188450" y="2724150"/>
          <p14:tracePt t="11974" x="9518650" y="2776538"/>
          <p14:tracePt t="11990" x="9769475" y="2786063"/>
          <p14:tracePt t="12007" x="10001250" y="2786063"/>
          <p14:tracePt t="12024" x="10180638" y="2786063"/>
          <p14:tracePt t="12041" x="10304463" y="2795588"/>
          <p14:tracePt t="12057" x="10348913" y="2795588"/>
          <p14:tracePt t="12143" x="10348913" y="2803525"/>
          <p14:tracePt t="12151" x="10358438" y="2803525"/>
          <p14:tracePt t="12191" x="10358438" y="2813050"/>
          <p14:tracePt t="12415" x="10358438" y="2822575"/>
          <p14:tracePt t="12431" x="10358438" y="2830513"/>
          <p14:tracePt t="12438" x="10375900" y="2840038"/>
          <p14:tracePt t="12447" x="10385425" y="2840038"/>
          <p14:tracePt t="12457" x="10394950" y="2840038"/>
          <p14:tracePt t="12474" x="10429875" y="2847975"/>
          <p14:tracePt t="12491" x="10501313" y="2847975"/>
          <p14:tracePt t="12508" x="10572750" y="2847975"/>
          <p14:tracePt t="12525" x="10671175" y="2847975"/>
          <p14:tracePt t="12541" x="10698163" y="2847975"/>
          <p14:tracePt t="12576" x="10698163" y="2867025"/>
          <p14:tracePt t="12591" x="10698163" y="2874963"/>
          <p14:tracePt t="13227" x="10698163" y="2884488"/>
          <p14:tracePt t="13234" x="10698163" y="2894013"/>
          <p14:tracePt t="13435" x="10688638" y="2901950"/>
          <p14:tracePt t="13500" x="10661650" y="2919413"/>
          <p14:tracePt t="13507" x="10653713" y="2919413"/>
          <p14:tracePt t="13707" x="10626725" y="2928938"/>
          <p14:tracePt t="13722" x="10617200" y="2928938"/>
          <p14:tracePt t="13731" x="10609263" y="2938463"/>
          <p14:tracePt t="13744" x="10599738" y="2938463"/>
          <p14:tracePt t="13770" x="10582275" y="2938463"/>
          <p14:tracePt t="13779" x="10555288" y="2938463"/>
          <p14:tracePt t="13794" x="10510838" y="2938463"/>
          <p14:tracePt t="13810" x="10447338" y="2938463"/>
          <p14:tracePt t="13827" x="10394950" y="2938463"/>
          <p14:tracePt t="13843" x="10277475" y="2938463"/>
          <p14:tracePt t="13860" x="10144125" y="2946400"/>
          <p14:tracePt t="13877" x="10001250" y="2955925"/>
          <p14:tracePt t="13894" x="9858375" y="2955925"/>
          <p14:tracePt t="13910" x="9680575" y="2955925"/>
          <p14:tracePt t="13927" x="9483725" y="2973388"/>
          <p14:tracePt t="13943" x="9259888" y="2990850"/>
          <p14:tracePt t="13960" x="9010650" y="3017838"/>
          <p14:tracePt t="13978" x="8732838" y="3062288"/>
          <p14:tracePt t="13995" x="8205788" y="3187700"/>
          <p14:tracePt t="14011" x="7804150" y="3276600"/>
          <p14:tracePt t="14027" x="7340600" y="3402013"/>
          <p14:tracePt t="14044" x="6858000" y="3527425"/>
          <p14:tracePt t="14060" x="6394450" y="3616325"/>
          <p14:tracePt t="14077" x="6045200" y="3679825"/>
          <p14:tracePt t="14094" x="5759450" y="3697288"/>
          <p14:tracePt t="14110" x="5518150" y="3714750"/>
          <p14:tracePt t="14127" x="5313363" y="3732213"/>
          <p14:tracePt t="14144" x="5126038" y="3732213"/>
          <p14:tracePt t="14161" x="4965700" y="3732213"/>
          <p14:tracePt t="14178" x="4697413" y="3741738"/>
          <p14:tracePt t="14194" x="4483100" y="3751263"/>
          <p14:tracePt t="14211" x="4259263" y="3776663"/>
          <p14:tracePt t="14228" x="4037013" y="3795713"/>
          <p14:tracePt t="14244" x="3830638" y="3803650"/>
          <p14:tracePt t="14261" x="3625850" y="3803650"/>
          <p14:tracePt t="14278" x="3438525" y="3803650"/>
          <p14:tracePt t="14294" x="3251200" y="3803650"/>
          <p14:tracePt t="14311" x="3081338" y="3776663"/>
          <p14:tracePt t="14327" x="2919413" y="3732213"/>
          <p14:tracePt t="14344" x="2776538" y="3687763"/>
          <p14:tracePt t="14361" x="2687638" y="3660775"/>
          <p14:tracePt t="14363" x="2652713" y="3643313"/>
          <p14:tracePt t="14378" x="2581275" y="3608388"/>
          <p14:tracePt t="14394" x="2536825" y="3581400"/>
          <p14:tracePt t="14411" x="2509838" y="3571875"/>
          <p14:tracePt t="14428" x="2473325" y="3527425"/>
          <p14:tracePt t="14444" x="2455863" y="3509963"/>
          <p14:tracePt t="14461" x="2438400" y="3473450"/>
          <p14:tracePt t="14478" x="2419350" y="3455988"/>
          <p14:tracePt t="14495" x="2393950" y="3411538"/>
          <p14:tracePt t="14511" x="2393950" y="3402013"/>
          <p14:tracePt t="14528" x="2393950" y="3375025"/>
          <p14:tracePt t="14545" x="2393950" y="3367088"/>
          <p14:tracePt t="14562" x="2393950" y="3348038"/>
          <p14:tracePt t="14578" x="2393950" y="3322638"/>
          <p14:tracePt t="14595" x="2393950" y="3313113"/>
          <p14:tracePt t="14611" x="2411413" y="3295650"/>
          <p14:tracePt t="14628" x="2428875" y="3286125"/>
          <p14:tracePt t="14661" x="2446338" y="3286125"/>
          <p14:tracePt t="14678" x="2465388" y="3286125"/>
          <p14:tracePt t="14695" x="2500313" y="3259138"/>
          <p14:tracePt t="14712" x="2554288" y="3259138"/>
          <p14:tracePt t="14729" x="2633663" y="3259138"/>
          <p14:tracePt t="14746" x="2697163" y="3259138"/>
          <p14:tracePt t="14762" x="2732088" y="3259138"/>
          <p14:tracePt t="14779" x="2776538" y="3259138"/>
          <p14:tracePt t="14795" x="2786063" y="3259138"/>
          <p14:tracePt t="14812" x="2803525" y="3259138"/>
          <p14:tracePt t="14829" x="2813050" y="3259138"/>
          <p14:tracePt t="14846" x="2822575" y="3259138"/>
          <p14:tracePt t="14862" x="2840038" y="3259138"/>
          <p14:tracePt t="14879" x="2847975" y="3259138"/>
          <p14:tracePt t="14895" x="2867025" y="3259138"/>
          <p14:tracePt t="14912" x="2894013" y="3259138"/>
          <p14:tracePt t="14929" x="2955925" y="3259138"/>
          <p14:tracePt t="14946" x="3009900" y="3251200"/>
          <p14:tracePt t="14962" x="3062288" y="3251200"/>
          <p14:tracePt t="14979" x="3108325" y="3241675"/>
          <p14:tracePt t="14996" x="3160713" y="3224213"/>
          <p14:tracePt t="15013" x="3187700" y="3205163"/>
          <p14:tracePt t="15030" x="3224213" y="3205163"/>
          <p14:tracePt t="15046" x="3276600" y="3197225"/>
          <p14:tracePt t="15062" x="3303588" y="3179763"/>
          <p14:tracePt t="15079" x="3348038" y="3179763"/>
          <p14:tracePt t="15096" x="3367088" y="3170238"/>
          <p14:tracePt t="15112" x="3402013" y="3152775"/>
          <p14:tracePt t="15129" x="3455988" y="3152775"/>
          <p14:tracePt t="15146" x="3490913" y="3152775"/>
          <p14:tracePt t="15162" x="3536950" y="3152775"/>
          <p14:tracePt t="15179" x="3598863" y="3152775"/>
          <p14:tracePt t="15197" x="3643313" y="3152775"/>
          <p14:tracePt t="15213" x="3732213" y="3152775"/>
          <p14:tracePt t="15230" x="3776663" y="3152775"/>
          <p14:tracePt t="15246" x="3840163" y="3152775"/>
          <p14:tracePt t="15263" x="3867150" y="3152775"/>
          <p14:tracePt t="15279" x="3884613" y="3152775"/>
          <p14:tracePt t="15296" x="3902075" y="3152775"/>
          <p14:tracePt t="15313" x="3946525" y="3152775"/>
          <p14:tracePt t="15329" x="3983038" y="3152775"/>
          <p14:tracePt t="15346" x="4044950" y="3152775"/>
          <p14:tracePt t="15363" x="4116388" y="3143250"/>
          <p14:tracePt t="15380" x="4160838" y="3143250"/>
          <p14:tracePt t="15396" x="4170363" y="3143250"/>
          <p14:tracePt t="15435" x="4187825" y="3143250"/>
          <p14:tracePt t="15446" x="4197350" y="3143250"/>
          <p14:tracePt t="15463" x="4214813" y="3143250"/>
          <p14:tracePt t="15480" x="4259263" y="3143250"/>
          <p14:tracePt t="15497" x="4303713" y="3143250"/>
          <p14:tracePt t="15513" x="4394200" y="3152775"/>
          <p14:tracePt t="15530" x="4483100" y="3170238"/>
          <p14:tracePt t="15547" x="4537075" y="3179763"/>
          <p14:tracePt t="15563" x="4589463" y="3179763"/>
          <p14:tracePt t="15580" x="4643438" y="3179763"/>
          <p14:tracePt t="15597" x="4660900" y="3179763"/>
          <p14:tracePt t="15613" x="4705350" y="3179763"/>
          <p14:tracePt t="15630" x="4714875" y="3179763"/>
          <p14:tracePt t="15646" x="4741863" y="3179763"/>
          <p14:tracePt t="15664" x="4768850" y="3179763"/>
          <p14:tracePt t="15681" x="4795838" y="3179763"/>
          <p14:tracePt t="15698" x="4803775" y="3179763"/>
          <p14:tracePt t="15935" x="4830763" y="3179763"/>
          <p14:tracePt t="15942" x="4857750" y="3179763"/>
          <p14:tracePt t="15950" x="4875213" y="3179763"/>
          <p14:tracePt t="15964" x="4911725" y="3179763"/>
          <p14:tracePt t="15981" x="4991100" y="3179763"/>
          <p14:tracePt t="15998" x="5089525" y="3179763"/>
          <p14:tracePt t="16014" x="5180013" y="3179763"/>
          <p14:tracePt t="16031" x="5251450" y="3170238"/>
          <p14:tracePt t="16047" x="5303838" y="3152775"/>
          <p14:tracePt t="16064" x="5313363" y="3152775"/>
          <p14:tracePt t="16097" x="5330825" y="3152775"/>
          <p14:tracePt t="16114" x="5340350" y="3152775"/>
          <p14:tracePt t="16131" x="5375275" y="3152775"/>
          <p14:tracePt t="16148" x="5402263" y="3152775"/>
          <p14:tracePt t="16165" x="5411788" y="3152775"/>
          <p14:tracePt t="16182" x="5429250" y="3152775"/>
          <p14:tracePt t="17182" x="5438775" y="3152775"/>
          <p14:tracePt t="17302" x="5483225" y="3152775"/>
          <p14:tracePt t="17310" x="5510213" y="3152775"/>
          <p14:tracePt t="17318" x="5554663" y="3152775"/>
          <p14:tracePt t="17333" x="5626100" y="3152775"/>
          <p14:tracePt t="17350" x="5884863" y="3152775"/>
          <p14:tracePt t="17367" x="6018213" y="3152775"/>
          <p14:tracePt t="17383" x="6116638" y="3152775"/>
          <p14:tracePt t="17400" x="6188075" y="3152775"/>
          <p14:tracePt t="17417" x="6269038" y="3152775"/>
          <p14:tracePt t="17434" x="6402388" y="3143250"/>
          <p14:tracePt t="17450" x="6599238" y="3125788"/>
          <p14:tracePt t="17467" x="6840538" y="3125788"/>
          <p14:tracePt t="17483" x="7126288" y="3108325"/>
          <p14:tracePt t="17500" x="7358063" y="3108325"/>
          <p14:tracePt t="17516" x="7491413" y="3108325"/>
          <p14:tracePt t="17534" x="7554913" y="3108325"/>
          <p14:tracePt t="17550" x="7572375" y="3108325"/>
          <p14:tracePt t="17567" x="7608888" y="3108325"/>
          <p14:tracePt t="17583" x="7688263" y="3089275"/>
          <p14:tracePt t="17600" x="7759700" y="3089275"/>
          <p14:tracePt t="17617" x="7804150" y="3081338"/>
          <p14:tracePt t="17633" x="7840663" y="3062288"/>
          <p14:tracePt t="17651" x="7858125" y="3062288"/>
          <p14:tracePt t="17667" x="7902575" y="3062288"/>
          <p14:tracePt t="17684" x="7939088" y="3062288"/>
          <p14:tracePt t="17701" x="8001000" y="3054350"/>
          <p14:tracePt t="17718" x="8089900" y="3044825"/>
          <p14:tracePt t="17734" x="8215313" y="3009900"/>
          <p14:tracePt t="17751" x="8251825" y="2990850"/>
          <p14:tracePt t="17767" x="8323263" y="2982913"/>
          <p14:tracePt t="17784" x="8367713" y="2982913"/>
          <p14:tracePt t="17800" x="8412163" y="2973388"/>
          <p14:tracePt t="17817" x="8429625" y="2973388"/>
          <p14:tracePt t="17871" x="8439150" y="2973388"/>
          <p14:tracePt t="17879" x="8447088" y="2973388"/>
          <p14:tracePt t="17886" x="8474075" y="2973388"/>
          <p14:tracePt t="17901" x="8510588" y="2973388"/>
          <p14:tracePt t="17918" x="8572500" y="2973388"/>
          <p14:tracePt t="17934" x="8786813" y="2973388"/>
          <p14:tracePt t="17951" x="8929688" y="2973388"/>
          <p14:tracePt t="17968" x="9028113" y="2973388"/>
          <p14:tracePt t="17984" x="9055100" y="2973388"/>
          <p14:tracePt t="18017" x="9072563" y="2973388"/>
          <p14:tracePt t="18034" x="9082088" y="2973388"/>
          <p14:tracePt t="18051" x="9090025" y="2973388"/>
          <p14:tracePt t="18068" x="9090025" y="2965450"/>
          <p14:tracePt t="18954" x="9099550" y="2965450"/>
          <p14:tracePt t="18970" x="9109075" y="2965450"/>
          <p14:tracePt t="18979" x="9117013" y="2965450"/>
          <p14:tracePt t="19668" x="9126538" y="2965450"/>
          <p14:tracePt t="19699" x="9099550" y="2965450"/>
          <p14:tracePt t="19706" x="9072563" y="2965450"/>
          <p14:tracePt t="19714" x="9063038" y="2965450"/>
          <p14:tracePt t="19723" x="9045575" y="2965450"/>
          <p14:tracePt t="19738" x="9028113" y="2965450"/>
          <p14:tracePt t="19754" x="9001125" y="2965450"/>
          <p14:tracePt t="19771" x="8991600" y="2965450"/>
          <p14:tracePt t="19787" x="8956675" y="2965450"/>
          <p14:tracePt t="19804" x="8920163" y="2965450"/>
          <p14:tracePt t="19821" x="8875713" y="2965450"/>
          <p14:tracePt t="19838" x="8813800" y="2973388"/>
          <p14:tracePt t="19854" x="8715375" y="2982913"/>
          <p14:tracePt t="19871" x="8545513" y="2982913"/>
          <p14:tracePt t="19887" x="8323263" y="2990850"/>
          <p14:tracePt t="19904" x="7974013" y="3009900"/>
          <p14:tracePt t="19921" x="7500938" y="3036888"/>
          <p14:tracePt t="19938" x="6742113" y="3036888"/>
          <p14:tracePt t="19954" x="6276975" y="3036888"/>
          <p14:tracePt t="19971" x="5840413" y="3054350"/>
          <p14:tracePt t="19988" x="5411788" y="3081338"/>
          <p14:tracePt t="20005" x="4956175" y="3116263"/>
          <p14:tracePt t="20021" x="4446588" y="3179763"/>
          <p14:tracePt t="20038" x="3848100" y="3251200"/>
          <p14:tracePt t="20054" x="3295650" y="3313113"/>
          <p14:tracePt t="20072" x="2894013" y="3330575"/>
          <p14:tracePt t="20088" x="2652713" y="3330575"/>
          <p14:tracePt t="20105" x="2490788" y="3330575"/>
          <p14:tracePt t="20122" x="2276475" y="3330575"/>
          <p14:tracePt t="20138" x="2098675" y="3330575"/>
          <p14:tracePt t="20154" x="1884363" y="3340100"/>
          <p14:tracePt t="20171" x="1679575" y="3340100"/>
          <p14:tracePt t="20188" x="1544638" y="3340100"/>
          <p14:tracePt t="20205" x="1500188" y="3340100"/>
          <p14:tracePt t="20222" x="1465263" y="3340100"/>
          <p14:tracePt t="20238" x="1401763" y="3340100"/>
          <p14:tracePt t="20255" x="1339850" y="3340100"/>
          <p14:tracePt t="20272" x="1285875" y="3340100"/>
          <p14:tracePt t="20288" x="1250950" y="3340100"/>
          <p14:tracePt t="20306" x="1241425" y="3340100"/>
          <p14:tracePt t="20323" x="1214438" y="3313113"/>
          <p14:tracePt t="20339" x="1204913" y="3295650"/>
          <p14:tracePt t="20355" x="1160463" y="3286125"/>
          <p14:tracePt t="20372" x="1143000" y="3276600"/>
          <p14:tracePt t="20388" x="1116013" y="3276600"/>
          <p14:tracePt t="20611" x="1143000" y="3276600"/>
          <p14:tracePt t="20619" x="1169988" y="3276600"/>
          <p14:tracePt t="20626" x="1204913" y="3286125"/>
          <p14:tracePt t="20639" x="1223963" y="3286125"/>
          <p14:tracePt t="20656" x="1295400" y="3295650"/>
          <p14:tracePt t="20672" x="1401763" y="3303588"/>
          <p14:tracePt t="20689" x="1562100" y="3313113"/>
          <p14:tracePt t="20706" x="1847850" y="3322638"/>
          <p14:tracePt t="20723" x="2027238" y="3322638"/>
          <p14:tracePt t="20740" x="2152650" y="3322638"/>
          <p14:tracePt t="20756" x="2251075" y="3322638"/>
          <p14:tracePt t="20772" x="2330450" y="3322638"/>
          <p14:tracePt t="20790" x="2455863" y="3322638"/>
          <p14:tracePt t="20806" x="2562225" y="3313113"/>
          <p14:tracePt t="20823" x="2705100" y="3303588"/>
          <p14:tracePt t="20839" x="2874963" y="3295650"/>
          <p14:tracePt t="20856" x="3054350" y="3295650"/>
          <p14:tracePt t="20858" x="3152775" y="3286125"/>
          <p14:tracePt t="20873" x="3259138" y="3286125"/>
          <p14:tracePt t="20890" x="3562350" y="3286125"/>
          <p14:tracePt t="20906" x="3840163" y="3286125"/>
          <p14:tracePt t="20923" x="4179888" y="3286125"/>
          <p14:tracePt t="20939" x="4545013" y="3286125"/>
          <p14:tracePt t="20956" x="4840288" y="3286125"/>
          <p14:tracePt t="20973" x="5108575" y="3286125"/>
          <p14:tracePt t="20989" x="5357813" y="3286125"/>
          <p14:tracePt t="21006" x="5581650" y="3286125"/>
          <p14:tracePt t="21024" x="5803900" y="3286125"/>
          <p14:tracePt t="21040" x="5991225" y="3276600"/>
          <p14:tracePt t="21056" x="6170613" y="3276600"/>
          <p14:tracePt t="21073" x="6348413" y="3259138"/>
          <p14:tracePt t="21090" x="6518275" y="3259138"/>
          <p14:tracePt t="21107" x="6653213" y="3259138"/>
          <p14:tracePt t="21124" x="6769100" y="3259138"/>
          <p14:tracePt t="21140" x="6894513" y="3259138"/>
          <p14:tracePt t="21157" x="7027863" y="3259138"/>
          <p14:tracePt t="21174" x="7242175" y="3259138"/>
          <p14:tracePt t="21190" x="7367588" y="3259138"/>
          <p14:tracePt t="21207" x="7500938" y="3259138"/>
          <p14:tracePt t="21223" x="7608888" y="3259138"/>
          <p14:tracePt t="21241" x="7688263" y="3259138"/>
          <p14:tracePt t="21257" x="7759700" y="3259138"/>
          <p14:tracePt t="21274" x="7902575" y="3259138"/>
          <p14:tracePt t="21291" x="8081963" y="3259138"/>
          <p14:tracePt t="21307" x="8304213" y="3259138"/>
          <p14:tracePt t="21324" x="8518525" y="3259138"/>
          <p14:tracePt t="21340" x="8653463" y="3259138"/>
          <p14:tracePt t="21357" x="8688388" y="3259138"/>
          <p14:tracePt t="21374" x="8697913" y="3259138"/>
          <p14:tracePt t="21390" x="8732838" y="3259138"/>
          <p14:tracePt t="21407" x="8813800" y="3259138"/>
          <p14:tracePt t="21423" x="8885238" y="3259138"/>
          <p14:tracePt t="21440" x="8966200" y="3259138"/>
          <p14:tracePt t="21457" x="9045575" y="3259138"/>
          <p14:tracePt t="21474" x="9055100" y="3259138"/>
          <p14:tracePt t="21490" x="9072563" y="3259138"/>
          <p14:tracePt t="21525" x="9099550" y="3259138"/>
          <p14:tracePt t="21541" x="9117013" y="3259138"/>
          <p14:tracePt t="21557" x="9134475" y="3259138"/>
          <p14:tracePt t="22231" x="9126538" y="3251200"/>
          <p14:tracePt t="22238" x="9117013" y="3251200"/>
          <p14:tracePt t="22247" x="9099550" y="3251200"/>
          <p14:tracePt t="22262" x="9090025" y="3251200"/>
          <p14:tracePt t="22275" x="9082088" y="3241675"/>
          <p14:tracePt t="22292" x="9072563" y="3241675"/>
          <p14:tracePt t="22309" x="9055100" y="3241675"/>
          <p14:tracePt t="22326" x="9010650" y="3241675"/>
          <p14:tracePt t="22342" x="8983663" y="3241675"/>
          <p14:tracePt t="22359" x="8956675" y="3241675"/>
          <p14:tracePt t="22376" x="8920163" y="3232150"/>
          <p14:tracePt t="22392" x="8875713" y="3232150"/>
          <p14:tracePt t="22409" x="8848725" y="3224213"/>
          <p14:tracePt t="22425" x="8813800" y="3224213"/>
          <p14:tracePt t="22442" x="8769350" y="3224213"/>
          <p14:tracePt t="22459" x="8715375" y="3224213"/>
          <p14:tracePt t="22476" x="8661400" y="3224213"/>
          <p14:tracePt t="22492" x="8599488" y="3224213"/>
          <p14:tracePt t="22510" x="8545513" y="3224213"/>
          <p14:tracePt t="22526" x="8447088" y="3224213"/>
          <p14:tracePt t="22543" x="8375650" y="3224213"/>
          <p14:tracePt t="22559" x="8277225" y="3224213"/>
          <p14:tracePt t="22576" x="8170863" y="3214688"/>
          <p14:tracePt t="22593" x="8045450" y="3205163"/>
          <p14:tracePt t="22610" x="7939088" y="3187700"/>
          <p14:tracePt t="22626" x="7813675" y="3170238"/>
          <p14:tracePt t="22643" x="7688263" y="3152775"/>
          <p14:tracePt t="22659" x="7554913" y="3152775"/>
          <p14:tracePt t="22676" x="7439025" y="3143250"/>
          <p14:tracePt t="22693" x="7313613" y="3133725"/>
          <p14:tracePt t="22710" x="7108825" y="3133725"/>
          <p14:tracePt t="22726" x="6991350" y="3133725"/>
          <p14:tracePt t="22743" x="6867525" y="3133725"/>
          <p14:tracePt t="22760" x="6742113" y="3133725"/>
          <p14:tracePt t="22777" x="6608763" y="3133725"/>
          <p14:tracePt t="22794" x="6483350" y="3133725"/>
          <p14:tracePt t="22810" x="6367463" y="3133725"/>
          <p14:tracePt t="22827" x="6232525" y="3133725"/>
          <p14:tracePt t="22844" x="6081713" y="3133725"/>
          <p14:tracePt t="22860" x="5911850" y="3133725"/>
          <p14:tracePt t="22863" x="5830888" y="3133725"/>
          <p14:tracePt t="22876" x="5751513" y="3133725"/>
          <p14:tracePt t="22893" x="5599113" y="3133725"/>
          <p14:tracePt t="22910" x="5384800" y="3133725"/>
          <p14:tracePt t="22926" x="5241925" y="3133725"/>
          <p14:tracePt t="22943" x="5089525" y="3133725"/>
          <p14:tracePt t="22960" x="4938713" y="3133725"/>
          <p14:tracePt t="22977" x="4776788" y="3133725"/>
          <p14:tracePt t="22994" x="4652963" y="3133725"/>
          <p14:tracePt t="23010" x="4537075" y="3133725"/>
          <p14:tracePt t="23027" x="4446588" y="3133725"/>
          <p14:tracePt t="23044" x="4330700" y="3133725"/>
          <p14:tracePt t="23060" x="4214813" y="3133725"/>
          <p14:tracePt t="23078" x="4081463" y="3133725"/>
          <p14:tracePt t="23094" x="3938588" y="3133725"/>
          <p14:tracePt t="23111" x="3751263" y="3133725"/>
          <p14:tracePt t="23127" x="3616325" y="3133725"/>
          <p14:tracePt t="23144" x="3500438" y="3133725"/>
          <p14:tracePt t="23160" x="3384550" y="3133725"/>
          <p14:tracePt t="23177" x="3276600" y="3133725"/>
          <p14:tracePt t="23193" x="3179763" y="3133725"/>
          <p14:tracePt t="23210" x="3089275" y="3133725"/>
          <p14:tracePt t="23227" x="3000375" y="3133725"/>
          <p14:tracePt t="23244" x="2928938" y="3133725"/>
          <p14:tracePt t="23261" x="2830513" y="3133725"/>
          <p14:tracePt t="23278" x="2732088" y="3125788"/>
          <p14:tracePt t="23295" x="2554288" y="3108325"/>
          <p14:tracePt t="23311" x="2446338" y="3108325"/>
          <p14:tracePt t="23328" x="2339975" y="3108325"/>
          <p14:tracePt t="23344" x="2241550" y="3108325"/>
          <p14:tracePt t="23361" x="2143125" y="3108325"/>
          <p14:tracePt t="23377" x="2062163" y="3108325"/>
          <p14:tracePt t="23394" x="1990725" y="3108325"/>
          <p14:tracePt t="23410" x="1938338" y="3108325"/>
          <p14:tracePt t="23427" x="1901825" y="3108325"/>
          <p14:tracePt t="23444" x="1839913" y="3125788"/>
          <p14:tracePt t="23461" x="1785938" y="3143250"/>
          <p14:tracePt t="23478" x="1724025" y="3160713"/>
          <p14:tracePt t="23495" x="1652588" y="3170238"/>
          <p14:tracePt t="23511" x="1589088" y="3187700"/>
          <p14:tracePt t="23528" x="1554163" y="3197225"/>
          <p14:tracePt t="23545" x="1544638" y="3197225"/>
          <p14:tracePt t="23561" x="1527175" y="3197225"/>
          <p14:tracePt t="23640" x="1517650" y="3197225"/>
          <p14:tracePt t="23646" x="1509713" y="3197225"/>
          <p14:tracePt t="24171" x="1500188" y="3197225"/>
          <p14:tracePt t="24211" x="1509713" y="3197225"/>
          <p14:tracePt t="24235" x="1517650" y="3197225"/>
          <p14:tracePt t="24242" x="1527175" y="3197225"/>
          <p14:tracePt t="24250" x="1536700" y="3197225"/>
          <p14:tracePt t="24262" x="1544638" y="3197225"/>
          <p14:tracePt t="24279" x="1589088" y="3197225"/>
          <p14:tracePt t="24295" x="1643063" y="3197225"/>
          <p14:tracePt t="24312" x="1679575" y="3197225"/>
          <p14:tracePt t="24329" x="1741488" y="3197225"/>
          <p14:tracePt t="24346" x="1812925" y="3197225"/>
          <p14:tracePt t="24362" x="1893888" y="3197225"/>
          <p14:tracePt t="24379" x="1973263" y="3179763"/>
          <p14:tracePt t="24395" x="2071688" y="3179763"/>
          <p14:tracePt t="24412" x="2197100" y="3179763"/>
          <p14:tracePt t="24429" x="2339975" y="3179763"/>
          <p14:tracePt t="24446" x="2465388" y="3179763"/>
          <p14:tracePt t="24463" x="2598738" y="3179763"/>
          <p14:tracePt t="24479" x="2705100" y="3179763"/>
          <p14:tracePt t="24496" x="2822575" y="3170238"/>
          <p14:tracePt t="24513" x="2955925" y="3152775"/>
          <p14:tracePt t="24530" x="3232150" y="3125788"/>
          <p14:tracePt t="24546" x="3429000" y="3108325"/>
          <p14:tracePt t="24563" x="3643313" y="3108325"/>
          <p14:tracePt t="24579" x="3857625" y="3108325"/>
          <p14:tracePt t="24596" x="4054475" y="3108325"/>
          <p14:tracePt t="24613" x="4224338" y="3108325"/>
          <p14:tracePt t="24630" x="4375150" y="3108325"/>
          <p14:tracePt t="24646" x="4545013" y="3108325"/>
          <p14:tracePt t="24663" x="4724400" y="3108325"/>
          <p14:tracePt t="24679" x="4946650" y="3081338"/>
          <p14:tracePt t="24696" x="5187950" y="3071813"/>
          <p14:tracePt t="24713" x="5419725" y="3071813"/>
          <p14:tracePt t="24730" x="5661025" y="3062288"/>
          <p14:tracePt t="24747" x="5795963" y="3062288"/>
          <p14:tracePt t="24763" x="5884863" y="3062288"/>
          <p14:tracePt t="24780" x="5973763" y="3062288"/>
          <p14:tracePt t="24797" x="6045200" y="3062288"/>
          <p14:tracePt t="24813" x="6153150" y="3062288"/>
          <p14:tracePt t="24830" x="6313488" y="3062288"/>
          <p14:tracePt t="24846" x="6500813" y="3062288"/>
          <p14:tracePt t="24863" x="6724650" y="3071813"/>
          <p14:tracePt t="24880" x="6938963" y="3089275"/>
          <p14:tracePt t="24897" x="7116763" y="3108325"/>
          <p14:tracePt t="24914" x="7277100" y="3116263"/>
          <p14:tracePt t="24930" x="7348538" y="3143250"/>
          <p14:tracePt t="24947" x="7402513" y="3152775"/>
          <p14:tracePt t="24963" x="7456488" y="3160713"/>
          <p14:tracePt t="24981" x="7537450" y="3160713"/>
          <p14:tracePt t="24997" x="7653338" y="3160713"/>
          <p14:tracePt t="25013" x="7742238" y="3160713"/>
          <p14:tracePt t="25030" x="7867650" y="3160713"/>
          <p14:tracePt t="25047" x="7983538" y="3160713"/>
          <p14:tracePt t="25063" x="8099425" y="3160713"/>
          <p14:tracePt t="25080" x="8188325" y="3160713"/>
          <p14:tracePt t="25097" x="8251825" y="3160713"/>
          <p14:tracePt t="25114" x="8304213" y="3160713"/>
          <p14:tracePt t="25130" x="8348663" y="3160713"/>
          <p14:tracePt t="25147" x="8412163" y="3160713"/>
          <p14:tracePt t="25165" x="8466138" y="3160713"/>
          <p14:tracePt t="25180" x="8491538" y="3160713"/>
          <p14:tracePt t="25198" x="8626475" y="3160713"/>
          <p14:tracePt t="25215" x="8688388" y="3160713"/>
          <p14:tracePt t="25231" x="8777288" y="3160713"/>
          <p14:tracePt t="25248" x="8858250" y="3160713"/>
          <p14:tracePt t="25264" x="8875713" y="3160713"/>
          <p14:tracePt t="25339" x="8894763" y="3160713"/>
          <p14:tracePt t="25587" x="8885238" y="3160713"/>
          <p14:tracePt t="44160" x="8867775" y="3170238"/>
          <p14:tracePt t="44167" x="8858250" y="3170238"/>
          <p14:tracePt t="44174" x="8823325" y="3179763"/>
          <p14:tracePt t="44183" x="8769350" y="3197225"/>
          <p14:tracePt t="44198" x="8724900" y="3224213"/>
          <p14:tracePt t="44239" x="8697913" y="3241675"/>
          <p14:tracePt t="44254" x="8688388" y="3251200"/>
          <p14:tracePt t="44264" x="8680450" y="3259138"/>
          <p14:tracePt t="44282" x="8653463" y="3295650"/>
          <p14:tracePt t="44298" x="8616950" y="3313113"/>
          <p14:tracePt t="44315" x="8545513" y="3357563"/>
          <p14:tracePt t="44331" x="8501063" y="3384550"/>
          <p14:tracePt t="44348" x="8385175" y="3438525"/>
          <p14:tracePt t="44365" x="8205788" y="3517900"/>
          <p14:tracePt t="44382" x="7947025" y="3633788"/>
          <p14:tracePt t="44399" x="7813675" y="3687763"/>
          <p14:tracePt t="44415" x="7715250" y="3732213"/>
          <p14:tracePt t="44432" x="7643813" y="3768725"/>
          <p14:tracePt t="44448" x="7562850" y="3822700"/>
          <p14:tracePt t="44465" x="7473950" y="3875088"/>
          <p14:tracePt t="44482" x="7385050" y="3965575"/>
          <p14:tracePt t="44499" x="7313613" y="4054475"/>
          <p14:tracePt t="44515" x="7224713" y="4152900"/>
          <p14:tracePt t="44532" x="7108825" y="4241800"/>
          <p14:tracePt t="44549" x="7027863" y="4303713"/>
          <p14:tracePt t="44566" x="6991350" y="4322763"/>
          <p14:tracePt t="44582" x="6956425" y="4348163"/>
          <p14:tracePt t="44599" x="6902450" y="4384675"/>
          <p14:tracePt t="44615" x="6831013" y="4419600"/>
          <p14:tracePt t="44632" x="6777038" y="4473575"/>
          <p14:tracePt t="44649" x="6732588" y="4518025"/>
          <p14:tracePt t="44665" x="6697663" y="4554538"/>
          <p14:tracePt t="44682" x="6634163" y="4616450"/>
          <p14:tracePt t="44699" x="6572250" y="4660900"/>
          <p14:tracePt t="44716" x="6510338" y="4670425"/>
          <p14:tracePt t="44732" x="6483350" y="4687888"/>
          <p14:tracePt t="44749" x="6446838" y="4697413"/>
          <p14:tracePt t="44765" x="6438900" y="4697413"/>
          <p14:tracePt t="44782" x="6438900" y="4705350"/>
          <p14:tracePt t="44799" x="6429375" y="4705350"/>
          <p14:tracePt t="44816" x="6411913" y="4705350"/>
          <p14:tracePt t="44832" x="6402388" y="4705350"/>
          <p14:tracePt t="44850" x="6367463" y="4705350"/>
          <p14:tracePt t="44866" x="6330950" y="4714875"/>
          <p14:tracePt t="44882" x="6296025" y="4741863"/>
          <p14:tracePt t="44900" x="6269038" y="4741863"/>
          <p14:tracePt t="44916" x="6224588" y="4759325"/>
          <p14:tracePt t="44932" x="6205538" y="4759325"/>
          <p14:tracePt t="44949" x="6197600" y="4759325"/>
          <p14:tracePt t="45250" x="6205538" y="4759325"/>
          <p14:tracePt t="45259" x="6215063" y="4759325"/>
          <p14:tracePt t="45267" x="6224588" y="4759325"/>
          <p14:tracePt t="45283" x="6251575" y="4759325"/>
          <p14:tracePt t="45300" x="6259513" y="4759325"/>
          <p14:tracePt t="45317" x="6286500" y="4759325"/>
          <p14:tracePt t="45333" x="6313488" y="4759325"/>
          <p14:tracePt t="45351" x="6330950" y="4759325"/>
          <p14:tracePt t="45367" x="6340475" y="4759325"/>
          <p14:tracePt t="46067" x="6357938" y="4768850"/>
          <p14:tracePt t="46075" x="6357938" y="4776788"/>
          <p14:tracePt t="46084" x="6367463" y="4795838"/>
          <p14:tracePt t="46101" x="6375400" y="4813300"/>
          <p14:tracePt t="46119" x="6375400" y="4830763"/>
          <p14:tracePt t="46135" x="6394450" y="4848225"/>
          <p14:tracePt t="46152" x="6394450" y="4857750"/>
          <p14:tracePt t="46169" x="6394450" y="4867275"/>
          <p14:tracePt t="46185" x="6394450" y="4884738"/>
          <p14:tracePt t="46211" x="6394450" y="4894263"/>
          <p14:tracePt t="46219" x="6394450" y="4902200"/>
          <p14:tracePt t="46243" x="6394450" y="4911725"/>
          <p14:tracePt t="46251" x="6394450" y="4919663"/>
          <p14:tracePt t="46268" x="6384925" y="4929188"/>
          <p14:tracePt t="46291" x="6375400" y="4956175"/>
          <p14:tracePt t="46302" x="6367463" y="4956175"/>
          <p14:tracePt t="46318" x="6367463" y="4973638"/>
          <p14:tracePt t="46335" x="6367463" y="4991100"/>
          <p14:tracePt t="46352" x="6367463" y="5010150"/>
          <p14:tracePt t="46369" x="6367463" y="5027613"/>
          <p14:tracePt t="46515" x="6367463" y="5037138"/>
          <p14:tracePt t="46579" x="6367463" y="5045075"/>
          <p14:tracePt t="46587" x="6367463" y="5054600"/>
          <p14:tracePt t="46594" x="6367463" y="5062538"/>
          <p14:tracePt t="46610" x="6367463" y="5072063"/>
          <p14:tracePt t="46626" x="6367463" y="5081588"/>
          <p14:tracePt t="46635" x="6367463" y="5089525"/>
          <p14:tracePt t="46738" x="6357938" y="5089525"/>
          <p14:tracePt t="47446" x="6357938" y="5099050"/>
          <p14:tracePt t="47462" x="6357938" y="5108575"/>
          <p14:tracePt t="47479" x="6357938" y="5116513"/>
          <p14:tracePt t="47486" x="6357938" y="5126038"/>
          <p14:tracePt t="47719" x="6357938" y="5133975"/>
          <p14:tracePt t="47830" x="6357938" y="5143500"/>
          <p14:tracePt t="47846" x="6367463" y="5160963"/>
          <p14:tracePt t="47855" x="6375400" y="5160963"/>
          <p14:tracePt t="47862" x="6384925" y="5160963"/>
          <p14:tracePt t="47878" x="6394450" y="5160963"/>
          <p14:tracePt t="47894" x="6402388" y="5180013"/>
          <p14:tracePt t="47919" x="6411913" y="5187950"/>
          <p14:tracePt t="47935" x="6419850" y="5187950"/>
          <p14:tracePt t="47951" x="6438900" y="5197475"/>
          <p14:tracePt t="47967" x="6446838" y="5197475"/>
          <p14:tracePt t="47974" x="6456363" y="5214938"/>
          <p14:tracePt t="47988" x="6465888" y="5214938"/>
          <p14:tracePt t="48006" x="6491288" y="5251450"/>
          <p14:tracePt t="48022" x="6562725" y="5276850"/>
          <p14:tracePt t="48038" x="6643688" y="5330825"/>
          <p14:tracePt t="48055" x="6732588" y="5402263"/>
          <p14:tracePt t="48072" x="6796088" y="5473700"/>
          <p14:tracePt t="48089" x="6840538" y="5518150"/>
          <p14:tracePt t="48105" x="6858000" y="5537200"/>
          <p14:tracePt t="48122" x="6858000" y="5545138"/>
          <p14:tracePt t="48231" x="6858000" y="5554663"/>
          <p14:tracePt t="49383" x="6867525" y="5554663"/>
          <p14:tracePt t="49390" x="6902450" y="5554663"/>
          <p14:tracePt t="49398" x="6938963" y="5554663"/>
          <p14:tracePt t="49407" x="7010400" y="5554663"/>
          <p14:tracePt t="49424" x="7304088" y="5510213"/>
          <p14:tracePt t="49441" x="7796213" y="5411788"/>
          <p14:tracePt t="49457" x="8251825" y="5313363"/>
          <p14:tracePt t="49474" x="8599488" y="5259388"/>
          <p14:tracePt t="49491" x="8831263" y="5214938"/>
          <p14:tracePt t="49508" x="8848725" y="52149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Manobras – Rápida e Lenta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18866" y="1369256"/>
                <a:ext cx="10361385" cy="4807707"/>
              </a:xfrm>
            </p:spPr>
            <p:txBody>
              <a:bodyPr>
                <a:no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pt-BR" sz="2400" dirty="0"/>
                  <a:t>Duração da manobra (t): Tempo para a interrupção do fluxo (fechamento)</a:t>
                </a:r>
              </a:p>
              <a:p>
                <a:pPr algn="just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pt-BR" sz="2400" dirty="0"/>
                  <a:t>Manobra rápida:				Manobra lenta:</a:t>
                </a:r>
              </a:p>
              <a:p>
                <a:pPr marL="457200" lvl="1" indent="0" algn="just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r>
                  <a:rPr lang="pt-BR" dirty="0"/>
                  <a:t>	t ≤ T						t &gt; </a:t>
                </a:r>
                <a:r>
                  <a:rPr lang="pt-BR" dirty="0" smtClean="0"/>
                  <a:t>T</a:t>
                </a:r>
                <a:endParaRPr lang="pt-BR" dirty="0"/>
              </a:p>
              <a:p>
                <a:pPr marL="273050" lvl="1" indent="-273050"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pt-BR" dirty="0"/>
                  <a:t>Cálculo da sobrepressão (</a:t>
                </a:r>
                <a:r>
                  <a:rPr lang="pt-BR" dirty="0" err="1"/>
                  <a:t>h</a:t>
                </a:r>
                <a:r>
                  <a:rPr lang="pt-BR" baseline="-25000" dirty="0" err="1"/>
                  <a:t>A</a:t>
                </a:r>
                <a:r>
                  <a:rPr lang="pt-BR" dirty="0"/>
                  <a:t>):</a:t>
                </a:r>
              </a:p>
              <a:p>
                <a:pPr marL="273050" lvl="1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dirty="0" smtClean="0"/>
                  <a:t>Joukowsky</a:t>
                </a:r>
                <a:r>
                  <a:rPr lang="pt-BR" dirty="0"/>
                  <a:t>: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pt-BR" dirty="0" smtClean="0"/>
                  <a:t>			</a:t>
                </a:r>
                <a:r>
                  <a:rPr lang="pt-BR" dirty="0"/>
                  <a:t>Michaud: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dirty="0"/>
              </a:p>
              <a:p>
                <a:pPr marL="273050" lvl="1" indent="0" algn="just">
                  <a:spcBef>
                    <a:spcPts val="1800"/>
                  </a:spcBef>
                  <a:buNone/>
                </a:pPr>
                <a:r>
                  <a:rPr lang="pt-BR" sz="2000" dirty="0"/>
                  <a:t>c – celeridade (m/s); V – velocidade média de escoamento (m/s); g = 9,81 m/s</a:t>
                </a:r>
                <a:r>
                  <a:rPr lang="pt-BR" sz="2000" baseline="30000" dirty="0"/>
                  <a:t>2</a:t>
                </a:r>
                <a:r>
                  <a:rPr lang="pt-BR" sz="2000" dirty="0"/>
                  <a:t> </a:t>
                </a:r>
              </a:p>
              <a:p>
                <a:pPr marL="273050" lvl="1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sz="2000" dirty="0"/>
                  <a:t>T – período da onda de choque (s); t – tempo de manobra (s)</a:t>
                </a:r>
              </a:p>
              <a:p>
                <a:pPr marL="0" lvl="1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dirty="0"/>
                  <a:t>Obs.: Quanto </a:t>
                </a:r>
                <a:r>
                  <a:rPr lang="pt-BR" b="1" dirty="0">
                    <a:solidFill>
                      <a:srgbClr val="0000FF"/>
                    </a:solidFill>
                  </a:rPr>
                  <a:t>mais</a:t>
                </a:r>
                <a:r>
                  <a:rPr lang="pt-BR" dirty="0">
                    <a:solidFill>
                      <a:srgbClr val="0000FF"/>
                    </a:solidFill>
                  </a:rPr>
                  <a:t> </a:t>
                </a:r>
                <a:r>
                  <a:rPr lang="pt-BR" b="1" dirty="0">
                    <a:solidFill>
                      <a:srgbClr val="0000FF"/>
                    </a:solidFill>
                  </a:rPr>
                  <a:t>lenta</a:t>
                </a:r>
                <a:r>
                  <a:rPr lang="pt-BR" dirty="0"/>
                  <a:t> a manobra, </a:t>
                </a:r>
                <a:r>
                  <a:rPr lang="pt-BR" b="1" dirty="0">
                    <a:solidFill>
                      <a:srgbClr val="0000FF"/>
                    </a:solidFill>
                  </a:rPr>
                  <a:t>menor</a:t>
                </a:r>
                <a:r>
                  <a:rPr lang="pt-BR" dirty="0"/>
                  <a:t> a intensidade do golpe (sobrepressão</a:t>
                </a:r>
                <a:r>
                  <a:rPr lang="pt-BR" dirty="0" smtClean="0"/>
                  <a:t>)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866" y="1369256"/>
                <a:ext cx="10361385" cy="4807707"/>
              </a:xfrm>
              <a:blipFill rotWithShape="0">
                <a:blip r:embed="rId5"/>
                <a:stretch>
                  <a:fillRect l="-882" t="-1777" r="-706" b="-6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7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19"/>
    </mc:Choice>
    <mc:Fallback xmlns="">
      <p:transition spd="slow" advTm="10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2162" x="723900" y="4973638"/>
          <p14:tracePt t="12557" x="741363" y="4973638"/>
          <p14:tracePt t="12595" x="1062038" y="4687888"/>
          <p14:tracePt t="12633" x="1874838" y="4010025"/>
          <p14:tracePt t="12670" x="1928813" y="3946525"/>
          <p14:tracePt t="12712" x="1946275" y="3902075"/>
          <p14:tracePt t="12752" x="2009775" y="3848100"/>
          <p14:tracePt t="12790" x="2027238" y="3830638"/>
          <p14:tracePt t="13053" x="2044700" y="3813175"/>
          <p14:tracePt t="13095" x="2081213" y="3803650"/>
          <p14:tracePt t="18352" x="2259013" y="3687763"/>
          <p14:tracePt t="18391" x="2428875" y="3608388"/>
          <p14:tracePt t="18430" x="2322513" y="3670300"/>
          <p14:tracePt t="18469" x="2205038" y="3741738"/>
          <p14:tracePt t="18847" x="2160588" y="3751263"/>
          <p14:tracePt t="18885" x="2133600" y="3732213"/>
          <p14:tracePt t="18906" x="2125663" y="3670300"/>
          <p14:tracePt t="18944" x="2125663" y="3598863"/>
          <p14:tracePt t="18982" x="2081213" y="3500438"/>
          <p14:tracePt t="19019" x="1965325" y="3357563"/>
          <p14:tracePt t="19056" x="1919288" y="3232150"/>
          <p14:tracePt t="19096" x="1830388" y="3027363"/>
          <p14:tracePt t="19134" x="1697038" y="2759075"/>
          <p14:tracePt t="19175" x="1643063" y="2616200"/>
          <p14:tracePt t="19217" x="1608138" y="2536825"/>
          <p14:tracePt t="19254" x="1608138" y="2411413"/>
          <p14:tracePt t="19291" x="1608138" y="2179638"/>
          <p14:tracePt t="19329" x="1527175" y="1919288"/>
          <p14:tracePt t="19365" x="1446213" y="1795463"/>
          <p14:tracePt t="19401" x="1446213" y="1768475"/>
          <p14:tracePt t="19554" x="1428750" y="1768475"/>
          <p14:tracePt t="19663" x="1411288" y="1795463"/>
          <p14:tracePt t="19701" x="1384300" y="1822450"/>
          <p14:tracePt t="19861" x="1446213" y="1866900"/>
          <p14:tracePt t="19898" x="1687513" y="1938338"/>
          <p14:tracePt t="19936" x="2071688" y="2044700"/>
          <p14:tracePt t="19974" x="2455863" y="2133600"/>
          <p14:tracePt t="20013" x="2732088" y="2133600"/>
          <p14:tracePt t="20052" x="2982913" y="2133600"/>
          <p14:tracePt t="20091" x="3125788" y="2125663"/>
          <p14:tracePt t="20130" x="3340100" y="2108200"/>
          <p14:tracePt t="20168" x="3822700" y="2108200"/>
          <p14:tracePt t="20209" x="4116388" y="2089150"/>
          <p14:tracePt t="20248" x="4133850" y="2081213"/>
          <p14:tracePt t="20441" x="4133850" y="2054225"/>
          <p14:tracePt t="20480" x="4081463" y="2017713"/>
          <p14:tracePt t="20500" x="4062413" y="2009775"/>
          <p14:tracePt t="20537" x="4017963" y="1990725"/>
          <p14:tracePt t="20577" x="3973513" y="1955800"/>
          <p14:tracePt t="20615" x="3956050" y="1911350"/>
          <p14:tracePt t="20653" x="3946525" y="1901825"/>
          <p14:tracePt t="21188" x="3938588" y="1857375"/>
          <p14:tracePt t="21402" x="3902075" y="1866900"/>
          <p14:tracePt t="21873" x="3919538" y="1874838"/>
          <p14:tracePt t="21911" x="3938588" y="1874838"/>
          <p14:tracePt t="22294" x="3956050" y="1874838"/>
          <p14:tracePt t="22372" x="3983038" y="1874838"/>
          <p14:tracePt t="22410" x="4027488" y="1874838"/>
          <p14:tracePt t="22466" x="4044950" y="1874838"/>
          <p14:tracePt t="22522" x="4089400" y="1874838"/>
          <p14:tracePt t="22560" x="4160838" y="1874838"/>
          <p14:tracePt t="22599" x="4170363" y="1874838"/>
          <p14:tracePt t="22690" x="4187825" y="1874838"/>
          <p14:tracePt t="22760" x="4224338" y="1938338"/>
          <p14:tracePt t="22799" x="4259263" y="2000250"/>
          <p14:tracePt t="22817" x="4259263" y="2017713"/>
          <p14:tracePt t="23522" x="4268788" y="1982788"/>
          <p14:tracePt t="23564" x="4268788" y="1938338"/>
          <p14:tracePt t="24029" x="4322763" y="1955800"/>
          <p14:tracePt t="24049" x="4340225" y="1955800"/>
          <p14:tracePt t="24086" x="4473575" y="1955800"/>
          <p14:tracePt t="24125" x="4633913" y="1955800"/>
          <p14:tracePt t="24162" x="4732338" y="1955800"/>
          <p14:tracePt t="24181" x="4867275" y="1955800"/>
          <p14:tracePt t="24219" x="5180013" y="1946275"/>
          <p14:tracePt t="24256" x="5527675" y="1911350"/>
          <p14:tracePt t="24294" x="5830888" y="1911350"/>
          <p14:tracePt t="24333" x="6134100" y="1911350"/>
          <p14:tracePt t="24370" x="6313488" y="1911350"/>
          <p14:tracePt t="24411" x="6438900" y="1911350"/>
          <p14:tracePt t="24448" x="6589713" y="1911350"/>
          <p14:tracePt t="24468" x="6777038" y="1911350"/>
          <p14:tracePt t="24507" x="7027863" y="1911350"/>
          <p14:tracePt t="24526" x="7072313" y="1911350"/>
          <p14:tracePt t="24564" x="7134225" y="1911350"/>
          <p14:tracePt t="24609" x="7304088" y="1911350"/>
          <p14:tracePt t="24655" x="7545388" y="1911350"/>
          <p14:tracePt t="24704" x="7769225" y="1884363"/>
          <p14:tracePt t="24749" x="8126413" y="1884363"/>
          <p14:tracePt t="24795" x="8251825" y="1884363"/>
          <p14:tracePt t="24841" x="8375650" y="1884363"/>
          <p14:tracePt t="24887" x="8670925" y="1884363"/>
          <p14:tracePt t="24935" x="8885238" y="1884363"/>
          <p14:tracePt t="24982" x="9153525" y="1884363"/>
          <p14:tracePt t="25028" x="9688513" y="1884363"/>
          <p14:tracePt t="25052" x="9840913" y="1884363"/>
          <p14:tracePt t="25100" x="9912350" y="1884363"/>
          <p14:tracePt t="25149" x="10072688" y="1884363"/>
          <p14:tracePt t="25195" x="10225088" y="1884363"/>
          <p14:tracePt t="25219" x="10252075" y="1884363"/>
          <p14:tracePt t="25260" x="10277475" y="1884363"/>
          <p14:tracePt t="25299" x="10296525" y="1884363"/>
          <p14:tracePt t="25806" x="10304463" y="1884363"/>
          <p14:tracePt t="30071" x="10296525" y="1901825"/>
          <p14:tracePt t="30111" x="10117138" y="1982788"/>
          <p14:tracePt t="30150" x="9867900" y="2054225"/>
          <p14:tracePt t="30188" x="9420225" y="2116138"/>
          <p14:tracePt t="30227" x="8447088" y="2286000"/>
          <p14:tracePt t="30266" x="7375525" y="2357438"/>
          <p14:tracePt t="30286" x="6572250" y="2357438"/>
          <p14:tracePt t="30324" x="5697538" y="2357438"/>
          <p14:tracePt t="30363" x="5205413" y="2411413"/>
          <p14:tracePt t="30403" x="4562475" y="2500313"/>
          <p14:tracePt t="30423" x="3990975" y="2581275"/>
          <p14:tracePt t="30461" x="3375025" y="2625725"/>
          <p14:tracePt t="30501" x="2847975" y="2670175"/>
          <p14:tracePt t="30540" x="2446338" y="2732088"/>
          <p14:tracePt t="30560" x="2339975" y="2751138"/>
          <p14:tracePt t="30604" x="2017713" y="2768600"/>
          <p14:tracePt t="30642" x="1982788" y="2741613"/>
          <p14:tracePt t="30661" x="1946275" y="2714625"/>
          <p14:tracePt t="30699" x="1919288" y="2697163"/>
          <p14:tracePt t="30875" x="1919288" y="2768600"/>
          <p14:tracePt t="30912" x="1938338" y="2822575"/>
          <p14:tracePt t="30951" x="1946275" y="2847975"/>
          <p14:tracePt t="30989" x="1928813" y="2911475"/>
          <p14:tracePt t="31027" x="1893888" y="2946400"/>
          <p14:tracePt t="31071" x="1866900" y="2946400"/>
          <p14:tracePt t="31243" x="1847850" y="2946400"/>
          <p14:tracePt t="32132" x="1839913" y="2946400"/>
          <p14:tracePt t="34753" x="1857375" y="2955925"/>
          <p14:tracePt t="34966" x="1866900" y="2965450"/>
          <p14:tracePt t="35216" x="1901825" y="2973388"/>
          <p14:tracePt t="35254" x="1911350" y="2973388"/>
          <p14:tracePt t="35291" x="1928813" y="2973388"/>
          <p14:tracePt t="35502" x="1955800" y="2973388"/>
          <p14:tracePt t="35540" x="2000250" y="2973388"/>
          <p14:tracePt t="35560" x="2009775" y="2965450"/>
          <p14:tracePt t="35596" x="2017713" y="2965450"/>
          <p14:tracePt t="36329" x="2044700" y="2955925"/>
          <p14:tracePt t="36369" x="2071688" y="2946400"/>
          <p14:tracePt t="36515" x="2116138" y="2946400"/>
          <p14:tracePt t="36553" x="2160588" y="2946400"/>
          <p14:tracePt t="36592" x="2179638" y="2946400"/>
          <p14:tracePt t="37177" x="2187575" y="2938463"/>
          <p14:tracePt t="37216" x="2251075" y="2894013"/>
          <p14:tracePt t="37674" x="2276475" y="2894013"/>
          <p14:tracePt t="37712" x="2330450" y="2894013"/>
          <p14:tracePt t="37750" x="2419350" y="2894013"/>
          <p14:tracePt t="37786" x="2438400" y="2894013"/>
          <p14:tracePt t="38237" x="2438400" y="2901950"/>
          <p14:tracePt t="38309" x="2438400" y="2911475"/>
          <p14:tracePt t="38898" x="2419350" y="2884488"/>
          <p14:tracePt t="38992" x="2419350" y="2874963"/>
          <p14:tracePt t="39407" x="2428875" y="2884488"/>
          <p14:tracePt t="39519" x="2428875" y="2901950"/>
          <p14:tracePt t="39615" x="2428875" y="2919413"/>
          <p14:tracePt t="39691" x="2473325" y="2938463"/>
          <p14:tracePt t="39710" x="2536825" y="2946400"/>
          <p14:tracePt t="39748" x="2625725" y="2973388"/>
          <p14:tracePt t="39785" x="2697163" y="2973388"/>
          <p14:tracePt t="40338" x="2608263" y="2973388"/>
          <p14:tracePt t="40358" x="2571750" y="2955925"/>
          <p14:tracePt t="40397" x="2536825" y="2938463"/>
          <p14:tracePt t="40435" x="2473325" y="2938463"/>
          <p14:tracePt t="40475" x="2428875" y="2938463"/>
          <p14:tracePt t="40494" x="2419350" y="2938463"/>
          <p14:tracePt t="40533" x="2339975" y="2919413"/>
          <p14:tracePt t="40555" x="2330450" y="2901950"/>
          <p14:tracePt t="40574" x="2322513" y="2901950"/>
          <p14:tracePt t="40632" x="2276475" y="2894013"/>
          <p14:tracePt t="40850" x="2268538" y="2894013"/>
          <p14:tracePt t="41048" x="2295525" y="2911475"/>
          <p14:tracePt t="41085" x="2330450" y="2938463"/>
          <p14:tracePt t="41194" x="2347913" y="2938463"/>
          <p14:tracePt t="42487" x="2366963" y="2938463"/>
          <p14:tracePt t="42526" x="2393950" y="2938463"/>
          <p14:tracePt t="42564" x="2465388" y="2946400"/>
          <p14:tracePt t="42602" x="2625725" y="2965450"/>
          <p14:tracePt t="42642" x="2955925" y="2965450"/>
          <p14:tracePt t="42680" x="3394075" y="2965450"/>
          <p14:tracePt t="42719" x="3884613" y="2965450"/>
          <p14:tracePt t="42738" x="4098925" y="2965450"/>
          <p14:tracePt t="42777" x="4697413" y="2955925"/>
          <p14:tracePt t="42815" x="5187950" y="2928938"/>
          <p14:tracePt t="42853" x="5276850" y="2911475"/>
          <p14:tracePt t="42893" x="5384800" y="2901950"/>
          <p14:tracePt t="42931" x="5759450" y="2830513"/>
          <p14:tracePt t="42970" x="6259513" y="2759075"/>
          <p14:tracePt t="43010" x="6518275" y="2714625"/>
          <p14:tracePt t="43047" x="6616700" y="2714625"/>
          <p14:tracePt t="43085" x="6626225" y="2714625"/>
          <p14:tracePt t="43244" x="6661150" y="2714625"/>
          <p14:tracePt t="43281" x="6751638" y="2714625"/>
          <p14:tracePt t="43319" x="6786563" y="2714625"/>
          <p14:tracePt t="43356" x="6804025" y="2714625"/>
          <p14:tracePt t="43395" x="6848475" y="2759075"/>
          <p14:tracePt t="43433" x="6938963" y="2813050"/>
          <p14:tracePt t="43453" x="6973888" y="2830513"/>
          <p14:tracePt t="43489" x="7072313" y="2874963"/>
          <p14:tracePt t="43527" x="7089775" y="2874963"/>
          <p14:tracePt t="43669" x="7116763" y="2874963"/>
          <p14:tracePt t="43707" x="7170738" y="2874963"/>
          <p14:tracePt t="43750" x="7180263" y="2874963"/>
          <p14:tracePt t="43806" x="7205663" y="2874963"/>
          <p14:tracePt t="43843" x="7215188" y="2874963"/>
          <p14:tracePt t="44272" x="7232650" y="2874963"/>
          <p14:tracePt t="44329" x="7242175" y="2874963"/>
          <p14:tracePt t="44770" x="7224713" y="2938463"/>
          <p14:tracePt t="44809" x="7215188" y="2946400"/>
          <p14:tracePt t="46347" x="7215188" y="2955925"/>
          <p14:tracePt t="47613" x="7232650" y="2965450"/>
          <p14:tracePt t="47651" x="7277100" y="2990850"/>
          <p14:tracePt t="47709" x="7313613" y="2990850"/>
          <p14:tracePt t="47748" x="7348538" y="2990850"/>
          <p14:tracePt t="47785" x="7367588" y="2990850"/>
          <p14:tracePt t="47823" x="7375525" y="2990850"/>
          <p14:tracePt t="47897" x="7394575" y="3000375"/>
          <p14:tracePt t="49139" x="7412038" y="3000375"/>
          <p14:tracePt t="49446" x="7439025" y="3000375"/>
          <p14:tracePt t="49485" x="7527925" y="3000375"/>
          <p14:tracePt t="49524" x="7572375" y="2973388"/>
          <p14:tracePt t="50110" x="7608888" y="2965450"/>
          <p14:tracePt t="50149" x="7653338" y="2955925"/>
          <p14:tracePt t="50187" x="7688263" y="2938463"/>
          <p14:tracePt t="50227" x="7751763" y="2919413"/>
          <p14:tracePt t="50267" x="7804150" y="2894013"/>
          <p14:tracePt t="50286" x="7831138" y="2894013"/>
          <p14:tracePt t="50325" x="7902575" y="2857500"/>
          <p14:tracePt t="50364" x="7920038" y="2847975"/>
          <p14:tracePt t="50961" x="7912100" y="2874963"/>
          <p14:tracePt t="51018" x="7885113" y="2919413"/>
          <p14:tracePt t="51057" x="7858125" y="2955925"/>
          <p14:tracePt t="54940" x="7848600" y="2982913"/>
          <p14:tracePt t="55127" x="7786688" y="3009900"/>
          <p14:tracePt t="55232" x="7705725" y="3108325"/>
          <p14:tracePt t="55271" x="7527925" y="3276600"/>
          <p14:tracePt t="55309" x="7518400" y="3286125"/>
          <p14:tracePt t="55346" x="7439025" y="3303588"/>
          <p14:tracePt t="55385" x="7296150" y="3340100"/>
          <p14:tracePt t="55423" x="7000875" y="3394075"/>
          <p14:tracePt t="55460" x="6911975" y="3429000"/>
          <p14:tracePt t="55983" x="6705600" y="3465513"/>
          <p14:tracePt t="56039" x="6394450" y="3544888"/>
          <p14:tracePt t="56067" x="6062663" y="3589338"/>
          <p14:tracePt t="56112" x="5500688" y="3608388"/>
          <p14:tracePt t="56154" x="5099050" y="3608388"/>
          <p14:tracePt t="56195" x="5037138" y="3598863"/>
          <p14:tracePt t="56230" x="4973638" y="3589338"/>
          <p14:tracePt t="56267" x="4902200" y="3589338"/>
          <p14:tracePt t="56304" x="4857750" y="3589338"/>
          <p14:tracePt t="56427" x="4795838" y="3633788"/>
          <p14:tracePt t="56907" x="4759325" y="3660775"/>
          <p14:tracePt t="56946" x="4625975" y="3732213"/>
          <p14:tracePt t="56984" x="4429125" y="3857625"/>
          <p14:tracePt t="57023" x="4098925" y="4037013"/>
          <p14:tracePt t="57063" x="3830638" y="4089400"/>
          <p14:tracePt t="57101" x="3536950" y="4089400"/>
          <p14:tracePt t="57138" x="2919413" y="4089400"/>
          <p14:tracePt t="57176" x="2357438" y="4089400"/>
          <p14:tracePt t="57214" x="2044700" y="4089400"/>
          <p14:tracePt t="57233" x="1938338" y="4089400"/>
          <p14:tracePt t="57272" x="1751013" y="4089400"/>
          <p14:tracePt t="57310" x="1697038" y="4089400"/>
          <p14:tracePt t="57329" x="1679575" y="4089400"/>
          <p14:tracePt t="57368" x="1616075" y="4089400"/>
          <p14:tracePt t="57408" x="1465263" y="4089400"/>
          <p14:tracePt t="57446" x="1241425" y="4089400"/>
          <p14:tracePt t="57484" x="1062038" y="4089400"/>
          <p14:tracePt t="57520" x="1009650" y="4089400"/>
          <p14:tracePt t="57662" x="1009650" y="4108450"/>
          <p14:tracePt t="57700" x="1009650" y="4133850"/>
          <p14:tracePt t="57739" x="1081088" y="4170363"/>
          <p14:tracePt t="57778" x="1196975" y="4187825"/>
          <p14:tracePt t="57816" x="1303338" y="4187825"/>
          <p14:tracePt t="57854" x="1347788" y="4187825"/>
          <p14:tracePt t="57893" x="1384300" y="4205288"/>
          <p14:tracePt t="57931" x="1428750" y="4224338"/>
          <p14:tracePt t="57970" x="1455738" y="4224338"/>
          <p14:tracePt t="58007" x="1500188" y="4224338"/>
          <p14:tracePt t="58044" x="1562100" y="4224338"/>
          <p14:tracePt t="58064" x="1633538" y="4224338"/>
          <p14:tracePt t="58101" x="1724025" y="4214813"/>
          <p14:tracePt t="58140" x="1884363" y="4214813"/>
          <p14:tracePt t="58178" x="2197100" y="4205288"/>
          <p14:tracePt t="58215" x="2438400" y="4205288"/>
          <p14:tracePt t="58253" x="2500313" y="4205288"/>
          <p14:tracePt t="58361" x="2517775" y="4205288"/>
          <p14:tracePt t="58419" x="2544763" y="4224338"/>
          <p14:tracePt t="58458" x="2670175" y="4303713"/>
          <p14:tracePt t="58498" x="2874963" y="4375150"/>
          <p14:tracePt t="58537" x="3054350" y="4429125"/>
          <p14:tracePt t="58575" x="3089275" y="4446588"/>
          <p14:tracePt t="58871" x="3071813" y="4456113"/>
          <p14:tracePt t="58931" x="3054350" y="4456113"/>
          <p14:tracePt t="59499" x="3027363" y="4456113"/>
          <p14:tracePt t="59538" x="3017838" y="4446588"/>
          <p14:tracePt t="59558" x="3000375" y="4429125"/>
          <p14:tracePt t="59598" x="2982913" y="4429125"/>
          <p14:tracePt t="59653" x="2884488" y="4429125"/>
          <p14:tracePt t="59691" x="2751138" y="4419600"/>
          <p14:tracePt t="59729" x="2660650" y="4384675"/>
          <p14:tracePt t="59749" x="2581275" y="4357688"/>
          <p14:tracePt t="59793" x="2473325" y="4330700"/>
          <p14:tracePt t="59833" x="2374900" y="4330700"/>
          <p14:tracePt t="59870" x="2312988" y="4330700"/>
          <p14:tracePt t="59907" x="2286000" y="4330700"/>
          <p14:tracePt t="59943" x="2268538" y="4330700"/>
          <p14:tracePt t="59998" x="2232025" y="4330700"/>
          <p14:tracePt t="60035" x="2170113" y="4313238"/>
          <p14:tracePt t="60054" x="2133600" y="4303713"/>
          <p14:tracePt t="60090" x="2036763" y="4276725"/>
          <p14:tracePt t="60127" x="1955800" y="4268788"/>
          <p14:tracePt t="60165" x="1857375" y="4268788"/>
          <p14:tracePt t="60203" x="1803400" y="4268788"/>
          <p14:tracePt t="60220" x="1776413" y="4268788"/>
          <p14:tracePt t="60258" x="1724025" y="4268788"/>
          <p14:tracePt t="60293" x="1714500" y="4286250"/>
          <p14:tracePt t="60482" x="1731963" y="4286250"/>
          <p14:tracePt t="60520" x="1758950" y="4286250"/>
          <p14:tracePt t="60558" x="1803400" y="4286250"/>
          <p14:tracePt t="60596" x="1901825" y="4313238"/>
          <p14:tracePt t="60633" x="2009775" y="4313238"/>
          <p14:tracePt t="60670" x="2160588" y="4313238"/>
          <p14:tracePt t="60711" x="2224088" y="4313238"/>
          <p14:tracePt t="60833" x="2224088" y="4330700"/>
          <p14:tracePt t="60872" x="2179638" y="4367213"/>
          <p14:tracePt t="60908" x="2054225" y="4394200"/>
          <p14:tracePt t="60944" x="1982788" y="4394200"/>
          <p14:tracePt t="60980" x="1911350" y="4394200"/>
          <p14:tracePt t="61019" x="1857375" y="4394200"/>
          <p14:tracePt t="61037" x="1830388" y="4394200"/>
          <p14:tracePt t="61058" x="1822450" y="4394200"/>
          <p14:tracePt t="61078" x="1803400" y="4394200"/>
          <p14:tracePt t="61115" x="1751013" y="4384675"/>
          <p14:tracePt t="61152" x="1633538" y="4384675"/>
          <p14:tracePt t="61172" x="1589088" y="4384675"/>
          <p14:tracePt t="61209" x="1482725" y="4384675"/>
          <p14:tracePt t="61247" x="1393825" y="4384675"/>
          <p14:tracePt t="61285" x="1366838" y="4384675"/>
          <p14:tracePt t="61321" x="1339850" y="4384675"/>
          <p14:tracePt t="61620" x="1428750" y="4384675"/>
          <p14:tracePt t="61658" x="1652588" y="4384675"/>
          <p14:tracePt t="61695" x="1928813" y="4384675"/>
          <p14:tracePt t="61733" x="2054225" y="4384675"/>
          <p14:tracePt t="61771" x="2116138" y="4384675"/>
          <p14:tracePt t="61808" x="2170113" y="4384675"/>
          <p14:tracePt t="61828" x="2224088" y="4384675"/>
          <p14:tracePt t="61866" x="2276475" y="4384675"/>
          <p14:tracePt t="61904" x="2330450" y="4384675"/>
          <p14:tracePt t="61942" x="2357438" y="4384675"/>
          <p14:tracePt t="62454" x="2384425" y="4384675"/>
          <p14:tracePt t="62490" x="2446338" y="4384675"/>
          <p14:tracePt t="62531" x="2490788" y="4348163"/>
          <p14:tracePt t="62566" x="2509838" y="4348163"/>
          <p14:tracePt t="62673" x="2527300" y="4348163"/>
          <p14:tracePt t="62905" x="2527300" y="4330700"/>
          <p14:tracePt t="62959" x="2527300" y="4313238"/>
          <p14:tracePt t="62996" x="2490788" y="4276725"/>
          <p14:tracePt t="63034" x="2473325" y="4152900"/>
          <p14:tracePt t="63072" x="2384425" y="3965575"/>
          <p14:tracePt t="63110" x="2241550" y="3786188"/>
          <p14:tracePt t="63148" x="1990725" y="3527425"/>
          <p14:tracePt t="63186" x="1884363" y="3348038"/>
          <p14:tracePt t="63224" x="1795463" y="3143250"/>
          <p14:tracePt t="63262" x="1679575" y="2919413"/>
          <p14:tracePt t="63281" x="1633538" y="2847975"/>
          <p14:tracePt t="63319" x="1527175" y="2732088"/>
          <p14:tracePt t="63356" x="1465263" y="2679700"/>
          <p14:tracePt t="63394" x="1419225" y="2643188"/>
          <p14:tracePt t="63430" x="1374775" y="2589213"/>
          <p14:tracePt t="63468" x="1357313" y="2562225"/>
          <p14:tracePt t="63508" x="1357313" y="2544763"/>
          <p14:tracePt t="63544" x="1347788" y="2509838"/>
          <p14:tracePt t="63673" x="1347788" y="2465388"/>
          <p14:tracePt t="63710" x="1347788" y="2428875"/>
          <p14:tracePt t="63747" x="1339850" y="2419350"/>
          <p14:tracePt t="63891" x="1347788" y="2438400"/>
          <p14:tracePt t="63935" x="1401763" y="2517775"/>
          <p14:tracePt t="63975" x="1419225" y="2562225"/>
          <p14:tracePt t="64012" x="1473200" y="2643188"/>
          <p14:tracePt t="64049" x="1562100" y="2884488"/>
          <p14:tracePt t="64087" x="1758950" y="3340100"/>
          <p14:tracePt t="64125" x="1847850" y="3536950"/>
          <p14:tracePt t="64162" x="1946275" y="3643313"/>
          <p14:tracePt t="64198" x="2044700" y="3732213"/>
          <p14:tracePt t="64216" x="2081213" y="3768725"/>
          <p14:tracePt t="64253" x="2214563" y="3875088"/>
          <p14:tracePt t="64289" x="2393950" y="3990975"/>
          <p14:tracePt t="64326" x="2527300" y="4116388"/>
          <p14:tracePt t="64367" x="2589213" y="4187825"/>
          <p14:tracePt t="64456" x="2633663" y="4224338"/>
          <p14:tracePt t="64493" x="2697163" y="4259263"/>
          <p14:tracePt t="64533" x="2795588" y="4268788"/>
          <p14:tracePt t="64552" x="2813050" y="4268788"/>
          <p14:tracePt t="64589" x="2830513" y="4276725"/>
          <p14:tracePt t="64663" x="2830513" y="4286250"/>
          <p14:tracePt t="65057" x="2830513" y="4295775"/>
          <p14:tracePt t="65077" x="2840038" y="4330700"/>
          <p14:tracePt t="65116" x="2867025" y="4357688"/>
          <p14:tracePt t="65299" x="2919413" y="4357688"/>
          <p14:tracePt t="65318" x="2955925" y="4348163"/>
          <p14:tracePt t="65356" x="2982913" y="4348163"/>
          <p14:tracePt t="65395" x="3000375" y="4348163"/>
          <p14:tracePt t="65414" x="3017838" y="4348163"/>
          <p14:tracePt t="65453" x="3054350" y="4348163"/>
          <p14:tracePt t="65708" x="3081338" y="4348163"/>
          <p14:tracePt t="65747" x="3133725" y="4367213"/>
          <p14:tracePt t="65785" x="3160713" y="4375150"/>
          <p14:tracePt t="65823" x="3170238" y="4375150"/>
          <p14:tracePt t="65862" x="3214688" y="4375150"/>
          <p14:tracePt t="65973" x="3205163" y="4394200"/>
          <p14:tracePt t="66012" x="3116263" y="4394200"/>
          <p14:tracePt t="66051" x="3000375" y="4384675"/>
          <p14:tracePt t="66095" x="2982913" y="4375150"/>
          <p14:tracePt t="66243" x="2955925" y="4357688"/>
          <p14:tracePt t="66282" x="2928938" y="4330700"/>
          <p14:tracePt t="66482" x="2973388" y="4330700"/>
          <p14:tracePt t="66502" x="2982913" y="4330700"/>
          <p14:tracePt t="66541" x="3071813" y="4330700"/>
          <p14:tracePt t="66562" x="3125788" y="4330700"/>
          <p14:tracePt t="66582" x="3170238" y="4330700"/>
          <p14:tracePt t="66620" x="3179763" y="4330700"/>
          <p14:tracePt t="66694" x="3205163" y="4313238"/>
          <p14:tracePt t="66732" x="3214688" y="4303713"/>
          <p14:tracePt t="66771" x="3251200" y="4259263"/>
          <p14:tracePt t="66811" x="3276600" y="4241800"/>
          <p14:tracePt t="67047" x="3330575" y="4197350"/>
          <p14:tracePt t="67087" x="3384550" y="4125913"/>
          <p14:tracePt t="67126" x="3402013" y="4044950"/>
          <p14:tracePt t="67165" x="3438525" y="3983038"/>
          <p14:tracePt t="67203" x="3455988" y="3938588"/>
          <p14:tracePt t="67314" x="3455988" y="3929063"/>
          <p14:tracePt t="67767" x="3509963" y="3929063"/>
          <p14:tracePt t="67804" x="3527425" y="3929063"/>
          <p14:tracePt t="67977" x="3536950" y="3956050"/>
          <p14:tracePt t="68031" x="3527425" y="3973513"/>
          <p14:tracePt t="68068" x="3527425" y="3983038"/>
          <p14:tracePt t="68106" x="3509963" y="4000500"/>
          <p14:tracePt t="68143" x="3500438" y="4010025"/>
          <p14:tracePt t="68235" x="3465513" y="4017963"/>
          <p14:tracePt t="68274" x="3446463" y="4037013"/>
          <p14:tracePt t="68312" x="3429000" y="4071938"/>
          <p14:tracePt t="68351" x="3340100" y="4187825"/>
          <p14:tracePt t="68391" x="3179763" y="4340225"/>
          <p14:tracePt t="68410" x="3036888" y="4465638"/>
          <p14:tracePt t="68449" x="2724150" y="4652963"/>
          <p14:tracePt t="68489" x="2581275" y="4679950"/>
          <p14:tracePt t="68527" x="2393950" y="4732338"/>
          <p14:tracePt t="68566" x="2179638" y="4813300"/>
          <p14:tracePt t="68607" x="2125663" y="4857750"/>
          <p14:tracePt t="68645" x="2098675" y="4857750"/>
          <p14:tracePt t="68684" x="2098675" y="4884738"/>
          <p14:tracePt t="68725" x="2098675" y="4911725"/>
          <p14:tracePt t="68780" x="2098675" y="4938713"/>
          <p14:tracePt t="68817" x="2089150" y="5000625"/>
          <p14:tracePt t="68853" x="2081213" y="5037138"/>
          <p14:tracePt t="69054" x="2081213" y="5027613"/>
          <p14:tracePt t="69111" x="2160588" y="4991100"/>
          <p14:tracePt t="69149" x="2322513" y="4973638"/>
          <p14:tracePt t="69186" x="2625725" y="4956175"/>
          <p14:tracePt t="69225" x="2741613" y="4956175"/>
          <p14:tracePt t="69263" x="2938463" y="4956175"/>
          <p14:tracePt t="69301" x="3044825" y="4946650"/>
          <p14:tracePt t="69337" x="3089275" y="4946650"/>
          <p14:tracePt t="69816" x="3089275" y="4848225"/>
          <p14:tracePt t="69855" x="3187700" y="4537075"/>
          <p14:tracePt t="69892" x="3322638" y="4348163"/>
          <p14:tracePt t="69930" x="3402013" y="4232275"/>
          <p14:tracePt t="69968" x="3465513" y="4179888"/>
          <p14:tracePt t="70006" x="3509963" y="4125913"/>
          <p14:tracePt t="70044" x="3562350" y="4054475"/>
          <p14:tracePt t="70063" x="3589338" y="4017963"/>
          <p14:tracePt t="70101" x="3643313" y="3938588"/>
          <p14:tracePt t="70140" x="3714750" y="3857625"/>
          <p14:tracePt t="70178" x="3732213" y="3830638"/>
          <p14:tracePt t="70325" x="3751263" y="3830638"/>
          <p14:tracePt t="70364" x="3776663" y="3830638"/>
          <p14:tracePt t="70473" x="3813175" y="3857625"/>
          <p14:tracePt t="70511" x="3875088" y="3884613"/>
          <p14:tracePt t="70548" x="3956050" y="3911600"/>
          <p14:tracePt t="70585" x="3990975" y="3919538"/>
          <p14:tracePt t="70641" x="3983038" y="3929063"/>
          <p14:tracePt t="70678" x="3973513" y="3938588"/>
          <p14:tracePt t="70716" x="3956050" y="3956050"/>
          <p14:tracePt t="70754" x="3946525" y="3973513"/>
          <p14:tracePt t="70916" x="3938588" y="3973513"/>
          <p14:tracePt t="70972" x="3929063" y="3973513"/>
          <p14:tracePt t="71061" x="3919538" y="3973513"/>
          <p14:tracePt t="71167" x="3894138" y="4044950"/>
          <p14:tracePt t="71205" x="3884613" y="4241800"/>
          <p14:tracePt t="71242" x="3875088" y="4652963"/>
          <p14:tracePt t="71282" x="3884613" y="4911725"/>
          <p14:tracePt t="71300" x="3902075" y="4929188"/>
          <p14:tracePt t="71373" x="3938588" y="4929188"/>
          <p14:tracePt t="71411" x="3983038" y="4919663"/>
          <p14:tracePt t="71642" x="3990975" y="4919663"/>
          <p14:tracePt t="71695" x="4017963" y="4919663"/>
          <p14:tracePt t="71731" x="4125913" y="4919663"/>
          <p14:tracePt t="71768" x="4394200" y="4919663"/>
          <p14:tracePt t="71806" x="4965700" y="4919663"/>
          <p14:tracePt t="71824" x="5133975" y="4919663"/>
          <p14:tracePt t="71862" x="5313363" y="4919663"/>
          <p14:tracePt t="71881" x="5348288" y="4919663"/>
          <p14:tracePt t="71918" x="5491163" y="4919663"/>
          <p14:tracePt t="71956" x="5572125" y="4919663"/>
          <p14:tracePt t="71992" x="5634038" y="4919663"/>
          <p14:tracePt t="72030" x="5751513" y="4938713"/>
          <p14:tracePt t="72068" x="5919788" y="4938713"/>
          <p14:tracePt t="72105" x="6062663" y="4946650"/>
          <p14:tracePt t="72142" x="6116638" y="4956175"/>
          <p14:tracePt t="72186" x="6251575" y="4956175"/>
          <p14:tracePt t="72223" x="6375400" y="4956175"/>
          <p14:tracePt t="72300" x="6419850" y="4965700"/>
          <p14:tracePt t="72337" x="6456363" y="4973638"/>
          <p14:tracePt t="72376" x="6500813" y="4973638"/>
          <p14:tracePt t="72414" x="6634163" y="5000625"/>
          <p14:tracePt t="72452" x="6732588" y="5000625"/>
          <p14:tracePt t="72630" x="6742113" y="5000625"/>
          <p14:tracePt t="72863" x="6813550" y="5045075"/>
          <p14:tracePt t="72902" x="7010400" y="5045075"/>
          <p14:tracePt t="72942" x="7089775" y="5045075"/>
          <p14:tracePt t="73144" x="7143750" y="5045075"/>
          <p14:tracePt t="73182" x="7269163" y="5027613"/>
          <p14:tracePt t="73204" x="7375525" y="5010150"/>
          <p14:tracePt t="73223" x="7385050" y="5000625"/>
          <p14:tracePt t="73550" x="7419975" y="4991100"/>
          <p14:tracePt t="73588" x="7456488" y="4991100"/>
          <p14:tracePt t="73608" x="7500938" y="4991100"/>
          <p14:tracePt t="73646" x="7545388" y="4983163"/>
          <p14:tracePt t="73892" x="7562850" y="4983163"/>
          <p14:tracePt t="74063" x="7554913" y="4983163"/>
          <p14:tracePt t="74117" x="7545388" y="4983163"/>
          <p14:tracePt t="74208" x="7500938" y="5000625"/>
          <p14:tracePt t="74246" x="7491413" y="5018088"/>
          <p14:tracePt t="74285" x="7466013" y="5018088"/>
          <p14:tracePt t="74323" x="7394575" y="5027613"/>
          <p14:tracePt t="74343" x="7304088" y="5027613"/>
          <p14:tracePt t="74381" x="7143750" y="5027613"/>
          <p14:tracePt t="74423" x="6724650" y="5018088"/>
          <p14:tracePt t="74462" x="6276975" y="4929188"/>
          <p14:tracePt t="74499" x="5848350" y="4857750"/>
          <p14:tracePt t="74535" x="5232400" y="4776788"/>
          <p14:tracePt t="74571" x="4759325" y="4724400"/>
          <p14:tracePt t="74608" x="4384675" y="4652963"/>
          <p14:tracePt t="74645" x="4116388" y="4572000"/>
          <p14:tracePt t="74682" x="3965575" y="4510088"/>
          <p14:tracePt t="74718" x="3830638" y="4465638"/>
          <p14:tracePt t="74754" x="3697288" y="4357688"/>
          <p14:tracePt t="74790" x="3554413" y="4295775"/>
          <p14:tracePt t="74828" x="3402013" y="4251325"/>
          <p14:tracePt t="74863" x="3348038" y="4232275"/>
          <p14:tracePt t="74900" x="3251200" y="4152900"/>
          <p14:tracePt t="74936" x="3143250" y="4116388"/>
          <p14:tracePt t="74972" x="3081338" y="4044950"/>
          <p14:tracePt t="75009" x="3054350" y="4027488"/>
          <p14:tracePt t="75132" x="3054350" y="4054475"/>
          <p14:tracePt t="75168" x="3054350" y="4062413"/>
          <p14:tracePt t="75338" x="3062288" y="4125913"/>
          <p14:tracePt t="75359" x="3089275" y="4160838"/>
          <p14:tracePt t="75377" x="3170238" y="4214813"/>
          <p14:tracePt t="75414" x="3286125" y="4241800"/>
          <p14:tracePt t="75453" x="3348038" y="4241800"/>
          <p14:tracePt t="75490" x="3402013" y="4232275"/>
          <p14:tracePt t="75563" x="3429000" y="4232275"/>
          <p14:tracePt t="75601" x="3544888" y="4197350"/>
          <p14:tracePt t="75638" x="3652838" y="4197350"/>
          <p14:tracePt t="75675" x="3751263" y="4197350"/>
          <p14:tracePt t="75902" x="3830638" y="4241800"/>
          <p14:tracePt t="75921" x="3848100" y="4241800"/>
          <p14:tracePt t="75958" x="3857625" y="4251325"/>
          <p14:tracePt t="76065" x="3857625" y="4268788"/>
          <p14:tracePt t="76431" x="3884613" y="4295775"/>
          <p14:tracePt t="76470" x="3965575" y="4295775"/>
          <p14:tracePt t="76511" x="4125913" y="4295775"/>
          <p14:tracePt t="76548" x="4572000" y="4295775"/>
          <p14:tracePt t="76586" x="5795963" y="4295775"/>
          <p14:tracePt t="76622" x="6402388" y="4375150"/>
          <p14:tracePt t="76659" x="6759575" y="4545013"/>
          <p14:tracePt t="76697" x="7197725" y="4714875"/>
          <p14:tracePt t="76735" x="7786688" y="4813300"/>
          <p14:tracePt t="76771" x="7966075" y="4867275"/>
          <p14:tracePt t="76847" x="8001000" y="4894263"/>
          <p14:tracePt t="76864" x="8018463" y="4919663"/>
          <p14:tracePt t="76901" x="8062913" y="4938713"/>
          <p14:tracePt t="76991" x="8126413" y="4946650"/>
          <p14:tracePt t="77028" x="8358188" y="4946650"/>
          <p14:tracePt t="77066" x="8385175" y="4946650"/>
          <p14:tracePt t="77156" x="8375650" y="4946650"/>
          <p14:tracePt t="77192" x="8313738" y="4965700"/>
          <p14:tracePt t="77230" x="8242300" y="4991100"/>
          <p14:tracePt t="77250" x="8215313" y="4991100"/>
          <p14:tracePt t="77322" x="8170863" y="4991100"/>
          <p14:tracePt t="77443" x="8161338" y="4991100"/>
          <p14:tracePt t="77480" x="8161338" y="5000625"/>
          <p14:tracePt t="77519" x="8161338" y="5027613"/>
          <p14:tracePt t="77763" x="8161338" y="5045075"/>
          <p14:tracePt t="77800" x="8188325" y="5081588"/>
          <p14:tracePt t="77837" x="8197850" y="5081588"/>
          <p14:tracePt t="78033" x="8224838" y="5081588"/>
          <p14:tracePt t="78053" x="8296275" y="5081588"/>
          <p14:tracePt t="78091" x="8447088" y="5081588"/>
          <p14:tracePt t="78129" x="8474075" y="5081588"/>
          <p14:tracePt t="78205" x="8518525" y="5081588"/>
          <p14:tracePt t="78242" x="8555038" y="5081588"/>
          <p14:tracePt t="78299" x="8562975" y="5089525"/>
          <p14:tracePt t="78517" x="8537575" y="5072063"/>
          <p14:tracePt t="78556" x="8510588" y="5062538"/>
          <p14:tracePt t="78578" x="8501063" y="5054600"/>
          <p14:tracePt t="78616" x="8474075" y="5045075"/>
          <p14:tracePt t="78654" x="8466138" y="5045075"/>
          <p14:tracePt t="78709" x="8429625" y="5054600"/>
          <p14:tracePt t="78747" x="8394700" y="5072063"/>
          <p14:tracePt t="79151" x="8466138" y="5072063"/>
          <p14:tracePt t="79172" x="8483600" y="5072063"/>
          <p14:tracePt t="79359" x="8466138" y="5099050"/>
          <p14:tracePt t="79778" x="8456613" y="5099050"/>
          <p14:tracePt t="80763" x="8491538" y="5099050"/>
          <p14:tracePt t="80801" x="8518525" y="5099050"/>
          <p14:tracePt t="80894" x="8528050" y="5081588"/>
          <p14:tracePt t="80932" x="8582025" y="5062538"/>
          <p14:tracePt t="80952" x="8609013" y="5062538"/>
          <p14:tracePt t="80991" x="8680450" y="5062538"/>
          <p14:tracePt t="81030" x="8777288" y="5037138"/>
          <p14:tracePt t="81049" x="8823325" y="5027613"/>
          <p14:tracePt t="81088" x="8840788" y="5027613"/>
          <p14:tracePt t="81127" x="8885238" y="5018088"/>
          <p14:tracePt t="81145" x="8956675" y="5000625"/>
          <p14:tracePt t="81183" x="9010650" y="4991100"/>
          <p14:tracePt t="81240" x="9063038" y="4965700"/>
          <p14:tracePt t="81385" x="9109075" y="4965700"/>
          <p14:tracePt t="81422" x="9153525" y="4965700"/>
          <p14:tracePt t="81461" x="9197975" y="4965700"/>
          <p14:tracePt t="81499" x="9224963" y="4965700"/>
          <p14:tracePt t="81660" x="9232900" y="4973638"/>
          <p14:tracePt t="81697" x="9232900" y="4983163"/>
          <p14:tracePt t="82740" x="9197975" y="5000625"/>
          <p14:tracePt t="82778" x="9117013" y="5037138"/>
          <p14:tracePt t="82798" x="9072563" y="5054600"/>
          <p14:tracePt t="82835" x="8867775" y="5081588"/>
          <p14:tracePt t="82875" x="8589963" y="5089525"/>
          <p14:tracePt t="82911" x="8474075" y="5089525"/>
          <p14:tracePt t="82948" x="8340725" y="5081588"/>
          <p14:tracePt t="82986" x="8072438" y="5054600"/>
          <p14:tracePt t="83005" x="7974013" y="5037138"/>
          <p14:tracePt t="83042" x="7769225" y="5000625"/>
          <p14:tracePt t="83062" x="7680325" y="4983163"/>
          <p14:tracePt t="83100" x="7473950" y="4965700"/>
          <p14:tracePt t="83138" x="7313613" y="4929188"/>
          <p14:tracePt t="83176" x="7259638" y="4911725"/>
          <p14:tracePt t="83212" x="7197725" y="4848225"/>
          <p14:tracePt t="83250" x="7081838" y="4714875"/>
          <p14:tracePt t="83268" x="7000875" y="4660900"/>
          <p14:tracePt t="83306" x="6823075" y="4562475"/>
          <p14:tracePt t="83324" x="6661150" y="4473575"/>
          <p14:tracePt t="83362" x="6562725" y="4402138"/>
          <p14:tracePt t="83380" x="6562725" y="4375150"/>
          <p14:tracePt t="83418" x="6537325" y="4367213"/>
          <p14:tracePt t="83436" x="6527800" y="4367213"/>
          <p14:tracePt t="83490" x="6491288" y="4348163"/>
          <p14:tracePt t="83528" x="6456363" y="4313238"/>
          <p14:tracePt t="83565" x="6411913" y="4286250"/>
          <p14:tracePt t="83778" x="6429375" y="4286250"/>
          <p14:tracePt t="83942" x="6438900" y="4286250"/>
          <p14:tracePt t="84000" x="6491288" y="4152900"/>
          <p14:tracePt t="84037" x="6537325" y="3894138"/>
          <p14:tracePt t="84057" x="6537325" y="3759200"/>
          <p14:tracePt t="84102" x="6537325" y="3384550"/>
          <p14:tracePt t="84140" x="6537325" y="3170238"/>
          <p14:tracePt t="84179" x="6545263" y="2938463"/>
          <p14:tracePt t="84218" x="6581775" y="2643188"/>
          <p14:tracePt t="84237" x="6581775" y="2581275"/>
          <p14:tracePt t="84275" x="6581775" y="2482850"/>
          <p14:tracePt t="84312" x="6581775" y="2446338"/>
          <p14:tracePt t="84351" x="6581775" y="2411413"/>
          <p14:tracePt t="84478" x="6554788" y="2500313"/>
          <p14:tracePt t="84517" x="6518275" y="2679700"/>
          <p14:tracePt t="84555" x="6491288" y="3044825"/>
          <p14:tracePt t="84595" x="6491288" y="3571875"/>
          <p14:tracePt t="84614" x="6491288" y="3776663"/>
          <p14:tracePt t="84653" x="6510338" y="4108450"/>
          <p14:tracePt t="84692" x="6545263" y="4224338"/>
          <p14:tracePt t="85098" x="6572250" y="4232275"/>
          <p14:tracePt t="85135" x="6786563" y="4232275"/>
          <p14:tracePt t="85173" x="7099300" y="4241800"/>
          <p14:tracePt t="85210" x="7419975" y="4286250"/>
          <p14:tracePt t="85247" x="7572375" y="4286250"/>
          <p14:tracePt t="85337" x="7599363" y="4286250"/>
          <p14:tracePt t="85375" x="7653338" y="4286250"/>
          <p14:tracePt t="85413" x="7715250" y="4286250"/>
          <p14:tracePt t="85450" x="7912100" y="4286250"/>
          <p14:tracePt t="85469" x="8045450" y="4286250"/>
          <p14:tracePt t="85507" x="8116888" y="4286250"/>
          <p14:tracePt t="85992" x="8170863" y="4286250"/>
          <p14:tracePt t="86031" x="8232775" y="4286250"/>
          <p14:tracePt t="86050" x="8259763" y="4286250"/>
          <p14:tracePt t="86089" x="8348663" y="4286250"/>
          <p14:tracePt t="86181" x="8367713" y="4286250"/>
          <p14:tracePt t="86221" x="8429625" y="4286250"/>
          <p14:tracePt t="86259" x="8474075" y="4286250"/>
          <p14:tracePt t="86297" x="8501063" y="4286250"/>
          <p14:tracePt t="86335" x="8537575" y="4286250"/>
          <p14:tracePt t="86375" x="8599488" y="4303713"/>
          <p14:tracePt t="86414" x="8777288" y="4357688"/>
          <p14:tracePt t="86453" x="8858250" y="4394200"/>
          <p14:tracePt t="86491" x="8991600" y="4473575"/>
          <p14:tracePt t="86529" x="9037638" y="4491038"/>
          <p14:tracePt t="86639" x="9055100" y="4491038"/>
          <p14:tracePt t="86819" x="9028113" y="4491038"/>
          <p14:tracePt t="86858" x="8991600" y="4465638"/>
          <p14:tracePt t="86897" x="8902700" y="4438650"/>
          <p14:tracePt t="86935" x="8823325" y="4419600"/>
          <p14:tracePt t="86973" x="8796338" y="4402138"/>
          <p14:tracePt t="87013" x="8751888" y="4394200"/>
          <p14:tracePt t="87051" x="8643938" y="4357688"/>
          <p14:tracePt t="87090" x="8501063" y="4330700"/>
          <p14:tracePt t="87129" x="8304213" y="4330700"/>
          <p14:tracePt t="87168" x="8045450" y="4330700"/>
          <p14:tracePt t="87207" x="7742238" y="4348163"/>
          <p14:tracePt t="87245" x="7412038" y="4367213"/>
          <p14:tracePt t="87283" x="6446838" y="4402138"/>
          <p14:tracePt t="87322" x="5473700" y="4402138"/>
          <p14:tracePt t="87361" x="5251450" y="4402138"/>
          <p14:tracePt t="87400" x="5180013" y="4402138"/>
          <p14:tracePt t="87438" x="5089525" y="4402138"/>
          <p14:tracePt t="87530" x="5045075" y="4402138"/>
          <p14:tracePt t="87569" x="4973638" y="4402138"/>
          <p14:tracePt t="87613" x="4857750" y="4394200"/>
          <p14:tracePt t="87652" x="4633913" y="4394200"/>
          <p14:tracePt t="87690" x="4589463" y="4394200"/>
          <p14:tracePt t="87729" x="4456113" y="4394200"/>
          <p14:tracePt t="87767" x="4402138" y="4394200"/>
          <p14:tracePt t="87804" x="4367213" y="4394200"/>
          <p14:tracePt t="87843" x="4330700" y="4394200"/>
          <p14:tracePt t="87916" x="4303713" y="4375150"/>
          <p14:tracePt t="87955" x="4259263" y="4367213"/>
          <p14:tracePt t="87994" x="4205288" y="4357688"/>
          <p14:tracePt t="88032" x="4170363" y="4357688"/>
          <p14:tracePt t="88070" x="4125913" y="4340225"/>
          <p14:tracePt t="88113" x="4098925" y="4330700"/>
          <p14:tracePt t="88152" x="4071938" y="4313238"/>
          <p14:tracePt t="88192" x="4054475" y="4313238"/>
          <p14:tracePt t="88334" x="4108450" y="4313238"/>
          <p14:tracePt t="88371" x="4330700" y="4303713"/>
          <p14:tracePt t="88410" x="4759325" y="4303713"/>
          <p14:tracePt t="88429" x="5018088" y="4303713"/>
          <p14:tracePt t="88466" x="5634038" y="4303713"/>
          <p14:tracePt t="88504" x="6116638" y="4303713"/>
          <p14:tracePt t="88543" x="6643688" y="4303713"/>
          <p14:tracePt t="88563" x="6894513" y="4303713"/>
          <p14:tracePt t="88600" x="7161213" y="4303713"/>
          <p14:tracePt t="88638" x="7643813" y="4303713"/>
          <p14:tracePt t="88676" x="7912100" y="4303713"/>
          <p14:tracePt t="88714" x="8018463" y="4303713"/>
          <p14:tracePt t="88732" x="8081963" y="4303713"/>
          <p14:tracePt t="88771" x="8304213" y="4313238"/>
          <p14:tracePt t="88810" x="8439150" y="4322763"/>
          <p14:tracePt t="88847" x="8634413" y="4322763"/>
          <p14:tracePt t="88884" x="8751888" y="4322763"/>
          <p14:tracePt t="88958" x="8813800" y="4313238"/>
          <p14:tracePt t="88996" x="9018588" y="4286250"/>
          <p14:tracePt t="89034" x="9232900" y="4286250"/>
          <p14:tracePt t="89053" x="9269413" y="4286250"/>
          <p14:tracePt t="89093" x="9313863" y="4286250"/>
          <p14:tracePt t="89112" x="9367838" y="4286250"/>
          <p14:tracePt t="89191" x="9385300" y="4276725"/>
          <p14:tracePt t="89228" x="9474200" y="4241800"/>
          <p14:tracePt t="89267" x="9528175" y="4224338"/>
          <p14:tracePt t="89285" x="9545638" y="4214813"/>
          <p14:tracePt t="89322" x="9599613" y="4197350"/>
          <p14:tracePt t="89341" x="9609138" y="4187825"/>
          <p14:tracePt t="89378" x="9698038" y="4160838"/>
          <p14:tracePt t="89415" x="9796463" y="4116388"/>
          <p14:tracePt t="89454" x="9848850" y="4089400"/>
          <p14:tracePt t="89492" x="9858375" y="4054475"/>
          <p14:tracePt t="89529" x="9858375" y="4027488"/>
          <p14:tracePt t="89566" x="9894888" y="4000500"/>
          <p14:tracePt t="89604" x="9966325" y="3973513"/>
          <p14:tracePt t="89642" x="10018713" y="3956050"/>
          <p14:tracePt t="89679" x="10037763" y="3938588"/>
          <p14:tracePt t="89734" x="10045700" y="3938588"/>
          <p14:tracePt t="90382" x="10055225" y="3946525"/>
          <p14:tracePt t="90423" x="10045700" y="4000500"/>
          <p14:tracePt t="90461" x="10028238" y="4081463"/>
          <p14:tracePt t="90499" x="10028238" y="4133850"/>
          <p14:tracePt t="90537" x="10028238" y="4160838"/>
          <p14:tracePt t="90576" x="10018713" y="4197350"/>
          <p14:tracePt t="90670" x="10018713" y="4224338"/>
          <p14:tracePt t="90745" x="10018713" y="4241800"/>
          <p14:tracePt t="90783" x="10018713" y="4259263"/>
          <p14:tracePt t="91747" x="10010775" y="4214813"/>
          <p14:tracePt t="91784" x="10010775" y="4170363"/>
          <p14:tracePt t="91822" x="10010775" y="4116388"/>
          <p14:tracePt t="91841" x="10010775" y="4098925"/>
          <p14:tracePt t="91878" x="10010775" y="4017963"/>
          <p14:tracePt t="91898" x="10010775" y="4000500"/>
          <p14:tracePt t="91935" x="10010775" y="3911600"/>
          <p14:tracePt t="91972" x="10010775" y="3884613"/>
          <p14:tracePt t="92010" x="10010775" y="3857625"/>
          <p14:tracePt t="92048" x="10010775" y="3848100"/>
          <p14:tracePt t="92085" x="10010775" y="3840163"/>
          <p14:tracePt t="92122" x="10010775" y="3830638"/>
          <p14:tracePt t="92457" x="9991725" y="3840163"/>
          <p14:tracePt t="92494" x="9858375" y="3929063"/>
          <p14:tracePt t="92536" x="9259888" y="4152900"/>
          <p14:tracePt t="92556" x="8331200" y="4465638"/>
          <p14:tracePt t="92596" x="6759575" y="4911725"/>
          <p14:tracePt t="92634" x="5081588" y="5286375"/>
          <p14:tracePt t="92672" x="3786188" y="5510213"/>
          <p14:tracePt t="92710" x="3152775" y="5562600"/>
          <p14:tracePt t="92748" x="2509838" y="5653088"/>
          <p14:tracePt t="92786" x="1751013" y="5751513"/>
          <p14:tracePt t="92805" x="1608138" y="5759450"/>
          <p14:tracePt t="92844" x="1554163" y="5759450"/>
          <p14:tracePt t="92884" x="1455738" y="5759450"/>
          <p14:tracePt t="92941" x="1428750" y="5759450"/>
          <p14:tracePt t="92979" x="1419225" y="5751513"/>
          <p14:tracePt t="93033" x="1419225" y="5724525"/>
          <p14:tracePt t="93052" x="1428750" y="5688013"/>
          <p14:tracePt t="93090" x="1465263" y="5634038"/>
          <p14:tracePt t="93286" x="1517650" y="5616575"/>
          <p14:tracePt t="93323" x="1776413" y="5599113"/>
          <p14:tracePt t="93344" x="2133600" y="5581650"/>
          <p14:tracePt t="93382" x="2679700" y="5527675"/>
          <p14:tracePt t="93422" x="3036888" y="5518150"/>
          <p14:tracePt t="93460" x="3232150" y="5518150"/>
          <p14:tracePt t="93497" x="3473450" y="5518150"/>
          <p14:tracePt t="93535" x="3616325" y="5518150"/>
          <p14:tracePt t="93572" x="3643313" y="5518150"/>
          <p14:tracePt t="93613" x="3714750" y="5518150"/>
          <p14:tracePt t="93649" x="3894138" y="5510213"/>
          <p14:tracePt t="93686" x="4054475" y="5510213"/>
          <p14:tracePt t="93705" x="4089400" y="5510213"/>
          <p14:tracePt t="93743" x="4098925" y="5510213"/>
          <p14:tracePt t="93833" x="4143375" y="5510213"/>
          <p14:tracePt t="93870" x="4251325" y="5500688"/>
          <p14:tracePt t="93890" x="4303713" y="5500688"/>
          <p14:tracePt t="93928" x="4340225" y="5491163"/>
          <p14:tracePt t="94002" x="4367213" y="5491163"/>
          <p14:tracePt t="94020" x="4384675" y="5483225"/>
          <p14:tracePt t="94058" x="4411663" y="5465763"/>
          <p14:tracePt t="94192" x="4438650" y="5465763"/>
          <p14:tracePt t="94266" x="4500563" y="5456238"/>
          <p14:tracePt t="94303" x="4625975" y="5456238"/>
          <p14:tracePt t="94429" x="4633913" y="5456238"/>
          <p14:tracePt t="95000" x="4633913" y="5465763"/>
          <p14:tracePt t="95112" x="4616450" y="5483225"/>
          <p14:tracePt t="95167" x="4616450" y="5491163"/>
          <p14:tracePt t="95260" x="4660900" y="5510213"/>
          <p14:tracePt t="95281" x="4732338" y="5510213"/>
          <p14:tracePt t="95319" x="4946650" y="5510213"/>
          <p14:tracePt t="95358" x="5419725" y="5510213"/>
          <p14:tracePt t="95410" x="6483350" y="5402263"/>
          <p14:tracePt t="95449" x="6688138" y="5402263"/>
          <p14:tracePt t="95488" x="7099300" y="5384800"/>
          <p14:tracePt t="95527" x="8010525" y="5214938"/>
          <p14:tracePt t="95547" x="8242300" y="5180013"/>
          <p14:tracePt t="95587" x="8616950" y="5099050"/>
          <p14:tracePt t="95626" x="8823325" y="5018088"/>
          <p14:tracePt t="95664" x="8875713" y="4965700"/>
          <p14:tracePt t="95703" x="8939213" y="4911725"/>
          <p14:tracePt t="95742" x="8966200" y="4867275"/>
          <p14:tracePt t="95780" x="9018588" y="4803775"/>
          <p14:tracePt t="95818" x="9215438" y="4786313"/>
          <p14:tracePt t="95857" x="9510713" y="4714875"/>
          <p14:tracePt t="95896" x="9609138" y="4660900"/>
          <p14:tracePt t="95933" x="9617075" y="4633913"/>
          <p14:tracePt t="96042" x="9661525" y="4608513"/>
          <p14:tracePt t="96063" x="9725025" y="4608513"/>
          <p14:tracePt t="96100" x="9796463" y="4598988"/>
          <p14:tracePt t="96194" x="9796463" y="4572000"/>
          <p14:tracePt t="96233" x="9796463" y="4545013"/>
          <p14:tracePt t="96503" x="9626600" y="4633913"/>
          <p14:tracePt t="96541" x="9090025" y="4875213"/>
          <p14:tracePt t="96562" x="8804275" y="4983163"/>
          <p14:tracePt t="96564" x="8653463" y="5045075"/>
          <p14:tracePt t="96603" x="8081963" y="5224463"/>
          <p14:tracePt t="96624" x="7867650" y="5286375"/>
          <p14:tracePt t="96664" x="7251700" y="5402263"/>
          <p14:tracePt t="96702" x="6626225" y="5483225"/>
          <p14:tracePt t="96742" x="6394450" y="5500688"/>
          <p14:tracePt t="96780" x="6357938" y="5518150"/>
          <p14:tracePt t="96818" x="6330950" y="5537200"/>
          <p14:tracePt t="96855" x="6323013" y="5537200"/>
          <p14:tracePt t="96893" x="6296025" y="5562600"/>
          <p14:tracePt t="97298" x="6340475" y="5562600"/>
          <p14:tracePt t="97336" x="6438900" y="5562600"/>
          <p14:tracePt t="97375" x="6599238" y="5562600"/>
          <p14:tracePt t="97415" x="6884988" y="5562600"/>
          <p14:tracePt t="97454" x="7180263" y="5562600"/>
          <p14:tracePt t="97473" x="7304088" y="5562600"/>
          <p14:tracePt t="97511" x="7562850" y="5562600"/>
          <p14:tracePt t="97550" x="7634288" y="5537200"/>
          <p14:tracePt t="97569" x="7643813" y="5537200"/>
          <p14:tracePt t="97609" x="7661275" y="5491163"/>
          <p14:tracePt t="97666" x="7688263" y="5465763"/>
          <p14:tracePt t="97705" x="7732713" y="5446713"/>
          <p14:tracePt t="97869" x="7742238" y="5446713"/>
          <p14:tracePt t="98224" x="7875588" y="5473700"/>
          <p14:tracePt t="98262" x="8474075" y="5483225"/>
          <p14:tracePt t="98302" x="9001125" y="5483225"/>
          <p14:tracePt t="98339" x="9109075" y="5483225"/>
          <p14:tracePt t="98378" x="9224963" y="5438775"/>
          <p14:tracePt t="98415" x="9447213" y="5429250"/>
          <p14:tracePt t="98453" x="9555163" y="5429250"/>
          <p14:tracePt t="98490" x="9966325" y="5429250"/>
          <p14:tracePt t="98528" x="10528300" y="5429250"/>
          <p14:tracePt t="98565" x="10582275" y="5429250"/>
          <p14:tracePt t="98776" x="10634663" y="5340350"/>
          <p14:tracePt t="98796" x="10653713" y="5276850"/>
          <p14:tracePt t="98835" x="10715625" y="5153025"/>
          <p14:tracePt t="98872" x="10715625" y="5045075"/>
          <p14:tracePt t="98910" x="10715625" y="5027613"/>
          <p14:tracePt t="99128" x="10688638" y="5027613"/>
          <p14:tracePt t="99165" x="10644188" y="5037138"/>
          <p14:tracePt t="99206" x="10626725" y="5037138"/>
          <p14:tracePt t="101469" x="10563225" y="5108575"/>
          <p14:tracePt t="101508" x="10402888" y="5268913"/>
          <p14:tracePt t="101547" x="10331450" y="5357813"/>
          <p14:tracePt t="101566" x="10287000" y="5375275"/>
          <p14:tracePt t="101606" x="9966325" y="5491163"/>
          <p14:tracePt t="101644" x="9671050" y="5589588"/>
          <p14:tracePt t="101684" x="9572625" y="5661025"/>
          <p14:tracePt t="101724" x="9197975" y="5795963"/>
          <p14:tracePt t="102065" x="9134475" y="5822950"/>
          <p14:tracePt t="102103" x="8947150" y="5840413"/>
          <p14:tracePt t="102141" x="8582025" y="5929313"/>
          <p14:tracePt t="102178" x="8072438" y="6072188"/>
          <p14:tracePt t="102216" x="7518400" y="6232525"/>
          <p14:tracePt t="102255" x="6518275" y="6411913"/>
          <p14:tracePt t="102292" x="5634038" y="6545263"/>
          <p14:tracePt t="102330" x="4875213" y="6661150"/>
          <p14:tracePt t="102367" x="4537075" y="6705600"/>
          <p14:tracePt t="102404" x="4465638" y="6705600"/>
          <p14:tracePt t="102442" x="4330700" y="6715125"/>
          <p14:tracePt t="102480" x="3983038" y="6724650"/>
          <p14:tracePt t="102518" x="3625850" y="6742113"/>
          <p14:tracePt t="102557" x="3232150" y="6742113"/>
          <p14:tracePt t="102578" x="2965450" y="6742113"/>
          <p14:tracePt t="102616" x="2776538" y="6715125"/>
          <p14:tracePt t="102846" x="2795588" y="6670675"/>
          <p14:tracePt t="102884" x="2803525" y="6661150"/>
          <p14:tracePt t="102922" x="2803525" y="6616700"/>
          <p14:tracePt t="102959" x="2803525" y="6491288"/>
          <p14:tracePt t="102997" x="2803525" y="6429375"/>
          <p14:tracePt t="103035" x="2803525" y="6402388"/>
          <p14:tracePt t="103072" x="2803525" y="6394450"/>
          <p14:tracePt t="103316" x="2813050" y="6384925"/>
          <p14:tracePt t="103354" x="2938463" y="6384925"/>
          <p14:tracePt t="103392" x="3098800" y="6384925"/>
          <p14:tracePt t="103430" x="3340100" y="6384925"/>
          <p14:tracePt t="103448" x="3473450" y="6384925"/>
          <p14:tracePt t="103487" x="3741738" y="6357938"/>
          <p14:tracePt t="103526" x="3822700" y="6340475"/>
          <p14:tracePt t="103565" x="3973513" y="6303963"/>
          <p14:tracePt t="103585" x="4108450" y="6276975"/>
          <p14:tracePt t="103621" x="4125913" y="6276975"/>
          <p14:tracePt t="103712" x="4170363" y="6276975"/>
          <p14:tracePt t="103749" x="4224338" y="6276975"/>
          <p14:tracePt t="103787" x="4330700" y="6242050"/>
          <p14:tracePt t="103825" x="4500563" y="6215063"/>
          <p14:tracePt t="103863" x="4768850" y="6170613"/>
          <p14:tracePt t="103900" x="4991100" y="6153150"/>
          <p14:tracePt t="103938" x="5116513" y="6153150"/>
          <p14:tracePt t="103975" x="5170488" y="6153150"/>
          <p14:tracePt t="104013" x="5187950" y="6153150"/>
          <p14:tracePt t="104544" x="5303838" y="6161088"/>
          <p14:tracePt t="104582" x="5375275" y="6161088"/>
          <p14:tracePt t="104622" x="5483225" y="6153150"/>
          <p14:tracePt t="104640" x="5527675" y="6143625"/>
          <p14:tracePt t="104679" x="5616575" y="6134100"/>
          <p14:tracePt t="104716" x="5661025" y="6134100"/>
          <p14:tracePt t="104754" x="5724525" y="6126163"/>
          <p14:tracePt t="104791" x="5732463" y="6116638"/>
          <p14:tracePt t="104916" x="5768975" y="6116638"/>
          <p14:tracePt t="104952" x="5786438" y="6116638"/>
          <p14:tracePt t="105030" x="5840413" y="6116638"/>
          <p14:tracePt t="105067" x="5938838" y="6134100"/>
          <p14:tracePt t="105106" x="6108700" y="6134100"/>
          <p14:tracePt t="105144" x="6232525" y="6134100"/>
          <p14:tracePt t="105181" x="6303963" y="6134100"/>
          <p14:tracePt t="105219" x="6348413" y="6134100"/>
          <p14:tracePt t="105256" x="6384925" y="6143625"/>
          <p14:tracePt t="105292" x="6510338" y="6153150"/>
          <p14:tracePt t="105330" x="6643688" y="6153150"/>
          <p14:tracePt t="105349" x="6688138" y="6153150"/>
          <p14:tracePt t="105386" x="6724650" y="6161088"/>
          <p14:tracePt t="105423" x="6840538" y="6170613"/>
          <p14:tracePt t="105462" x="6929438" y="6170613"/>
          <p14:tracePt t="105500" x="7027863" y="6170613"/>
          <p14:tracePt t="105539" x="7224713" y="6170613"/>
          <p14:tracePt t="105578" x="7599363" y="6170613"/>
          <p14:tracePt t="105617" x="7885113" y="6170613"/>
          <p14:tracePt t="105655" x="8170863" y="6170613"/>
          <p14:tracePt t="105693" x="8340725" y="6170613"/>
          <p14:tracePt t="105731" x="8394700" y="6170613"/>
          <p14:tracePt t="105768" x="8439150" y="6170613"/>
          <p14:tracePt t="105805" x="8518525" y="6170613"/>
          <p14:tracePt t="105844" x="8609013" y="6180138"/>
          <p14:tracePt t="105882" x="8670925" y="6180138"/>
          <p14:tracePt t="105921" x="8705850" y="6180138"/>
          <p14:tracePt t="105959" x="8742363" y="6180138"/>
          <p14:tracePt t="105997" x="8840788" y="6180138"/>
          <p14:tracePt t="106035" x="8867775" y="6180138"/>
          <p14:tracePt t="106164" x="8894763" y="6180138"/>
          <p14:tracePt t="106202" x="8947150" y="6180138"/>
          <p14:tracePt t="106395" x="8966200" y="6188075"/>
          <p14:tracePt t="106432" x="8991600" y="6188075"/>
          <p14:tracePt t="106452" x="9010650" y="6215063"/>
          <p14:tracePt t="106507" x="9037638" y="6215063"/>
          <p14:tracePt t="106546" x="9055100" y="6215063"/>
          <p14:tracePt t="106565" x="9063038" y="6215063"/>
          <p14:tracePt t="106604" x="9117013" y="6215063"/>
          <p14:tracePt t="106624" x="9144000" y="6215063"/>
          <p14:tracePt t="106661" x="9215438" y="6215063"/>
          <p14:tracePt t="106698" x="9323388" y="6215063"/>
          <p14:tracePt t="106717" x="9385300" y="6215063"/>
          <p14:tracePt t="106755" x="9491663" y="6205538"/>
          <p14:tracePt t="106792" x="9537700" y="6205538"/>
          <p14:tracePt t="106829" x="9599613" y="6180138"/>
          <p14:tracePt t="106866" x="9680575" y="6170613"/>
          <p14:tracePt t="106903" x="9715500" y="6153150"/>
          <p14:tracePt t="106940" x="9831388" y="6153150"/>
          <p14:tracePt t="106977" x="9947275" y="6153150"/>
          <p14:tracePt t="107017" x="10055225" y="6126163"/>
          <p14:tracePt t="107054" x="10134600" y="6126163"/>
          <p14:tracePt t="107072" x="10161588" y="6126163"/>
          <p14:tracePt t="107109" x="10233025" y="6108700"/>
          <p14:tracePt t="107146" x="10304463" y="6108700"/>
          <p14:tracePt t="107166" x="10331450" y="6108700"/>
          <p14:tracePt t="107204" x="10429875" y="6108700"/>
          <p14:tracePt t="107242" x="10537825" y="6108700"/>
          <p14:tracePt t="107260" x="10555288" y="6108700"/>
          <p14:tracePt t="107299" x="10617200" y="6108700"/>
          <p14:tracePt t="107336" x="10706100" y="6108700"/>
          <p14:tracePt t="107375" x="10823575" y="6108700"/>
          <p14:tracePt t="107413" x="10868025" y="6089650"/>
          <p14:tracePt t="107451" x="10875963" y="6089650"/>
          <p14:tracePt t="107487" x="10912475" y="6081713"/>
          <p14:tracePt t="107526" x="10939463" y="6081713"/>
          <p14:tracePt t="107566" x="10991850" y="6081713"/>
          <p14:tracePt t="107605" x="11037888" y="6081713"/>
          <p14:tracePt t="107626" x="11045825" y="6081713"/>
          <p14:tracePt t="108475" x="11055350" y="60817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Manobras – Rápida e Lenta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11750" y="1586204"/>
            <a:ext cx="10168502" cy="4590759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Pressão total no momento do golpe (P</a:t>
            </a:r>
            <a:r>
              <a:rPr lang="pt-BR" baseline="-25000" dirty="0" smtClean="0"/>
              <a:t>T</a:t>
            </a:r>
            <a:r>
              <a:rPr lang="pt-BR" dirty="0" smtClean="0"/>
              <a:t>):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700" dirty="0"/>
              <a:t>	</a:t>
            </a:r>
            <a:r>
              <a:rPr lang="pt-BR" sz="2700" dirty="0" smtClean="0"/>
              <a:t>	</a:t>
            </a:r>
            <a:r>
              <a:rPr lang="pt-BR" sz="3000" dirty="0" err="1" smtClean="0"/>
              <a:t>P</a:t>
            </a:r>
            <a:r>
              <a:rPr lang="pt-BR" sz="3000" baseline="-25000" dirty="0" err="1" smtClean="0"/>
              <a:t>Total</a:t>
            </a:r>
            <a:r>
              <a:rPr lang="pt-BR" sz="3000" dirty="0" smtClean="0"/>
              <a:t> = </a:t>
            </a:r>
            <a:r>
              <a:rPr lang="pt-BR" sz="3000" dirty="0" err="1" smtClean="0"/>
              <a:t>h</a:t>
            </a:r>
            <a:r>
              <a:rPr lang="pt-BR" sz="3000" baseline="-25000" dirty="0" err="1" smtClean="0"/>
              <a:t>A</a:t>
            </a:r>
            <a:r>
              <a:rPr lang="pt-BR" sz="3000" dirty="0" smtClean="0"/>
              <a:t> + </a:t>
            </a:r>
            <a:r>
              <a:rPr lang="pt-BR" sz="3000" dirty="0" smtClean="0">
                <a:latin typeface="Symbol" panose="05050102010706020507" pitchFamily="18" charset="2"/>
              </a:rPr>
              <a:t>D</a:t>
            </a:r>
            <a:r>
              <a:rPr lang="pt-BR" sz="3000" dirty="0" smtClean="0"/>
              <a:t>z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pt-BR" sz="2700" dirty="0"/>
              <a:t>	</a:t>
            </a:r>
            <a:r>
              <a:rPr lang="pt-BR" sz="2700" dirty="0" smtClean="0"/>
              <a:t>	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 – sobrepressão devido ao golpe de aríete, mca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400" dirty="0"/>
              <a:t>	</a:t>
            </a:r>
            <a:r>
              <a:rPr lang="pt-BR" sz="2400" dirty="0" smtClean="0"/>
              <a:t>	</a:t>
            </a:r>
            <a:r>
              <a:rPr lang="pt-BR" sz="2400" dirty="0" smtClean="0">
                <a:latin typeface="Symbol" panose="05050102010706020507" pitchFamily="18" charset="2"/>
              </a:rPr>
              <a:t>D</a:t>
            </a:r>
            <a:r>
              <a:rPr lang="pt-BR" sz="2400" dirty="0" smtClean="0"/>
              <a:t>z – desnível do ponto mais alto ao local onde ocorre o golpe, m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Risco de ruptura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pt-BR" dirty="0" err="1" smtClean="0"/>
              <a:t>P</a:t>
            </a:r>
            <a:r>
              <a:rPr lang="pt-BR" baseline="-25000" dirty="0" err="1" smtClean="0"/>
              <a:t>máx</a:t>
            </a:r>
            <a:r>
              <a:rPr lang="pt-BR" dirty="0" smtClean="0"/>
              <a:t> – pressão máxima que a tubulação suporta sem ruptura</a:t>
            </a:r>
          </a:p>
          <a:p>
            <a:pPr marL="715963" lvl="1" indent="0" algn="just">
              <a:spcBef>
                <a:spcPts val="1200"/>
              </a:spcBef>
              <a:spcAft>
                <a:spcPts val="1200"/>
              </a:spcAft>
              <a:buNone/>
              <a:tabLst>
                <a:tab pos="2955925" algn="l"/>
                <a:tab pos="3590925" algn="l"/>
              </a:tabLst>
            </a:pPr>
            <a:r>
              <a:rPr lang="pt-BR" dirty="0" smtClean="0"/>
              <a:t>Se </a:t>
            </a:r>
            <a:r>
              <a:rPr lang="pt-BR" dirty="0" err="1" smtClean="0"/>
              <a:t>P</a:t>
            </a:r>
            <a:r>
              <a:rPr lang="pt-BR" baseline="-25000" dirty="0" err="1" smtClean="0"/>
              <a:t>Total</a:t>
            </a:r>
            <a:r>
              <a:rPr lang="pt-BR" dirty="0" smtClean="0"/>
              <a:t> &gt; </a:t>
            </a:r>
            <a:r>
              <a:rPr lang="pt-BR" dirty="0" err="1" smtClean="0"/>
              <a:t>Pmáx</a:t>
            </a:r>
            <a:r>
              <a:rPr lang="pt-BR" dirty="0"/>
              <a:t>	</a:t>
            </a:r>
            <a:r>
              <a:rPr lang="pt-BR" dirty="0" smtClean="0">
                <a:sym typeface="Symbol" panose="05050102010706020507" pitchFamily="18" charset="2"/>
              </a:rPr>
              <a:t></a:t>
            </a:r>
            <a:r>
              <a:rPr lang="pt-BR" dirty="0" smtClean="0"/>
              <a:t>	Ruptura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0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48"/>
    </mc:Choice>
    <mc:Fallback xmlns="">
      <p:transition spd="slow" advTm="7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123" x="11037888" y="6072188"/>
          <p14:tracePt t="1178" x="11010900" y="6072188"/>
          <p14:tracePt t="3305" x="10991850" y="6054725"/>
          <p14:tracePt t="4551" x="10983913" y="6054725"/>
          <p14:tracePt t="4605" x="10983913" y="6045200"/>
          <p14:tracePt t="5035" x="10983913" y="6027738"/>
          <p14:tracePt t="6029" x="10983913" y="6018213"/>
          <p14:tracePt t="6067" x="10983913" y="6000750"/>
          <p14:tracePt t="8966" x="10983913" y="5991225"/>
          <p14:tracePt t="9382" x="10912475" y="5983288"/>
          <p14:tracePt t="9420" x="10599738" y="5822950"/>
          <p14:tracePt t="9458" x="9671050" y="5394325"/>
          <p14:tracePt t="9497" x="8697913" y="4919663"/>
          <p14:tracePt t="9535" x="7885113" y="4616450"/>
          <p14:tracePt t="9554" x="7500938" y="4527550"/>
          <p14:tracePt t="9593" x="6751638" y="4394200"/>
          <p14:tracePt t="9632" x="6384925" y="4286250"/>
          <p14:tracePt t="9670" x="5919788" y="4108450"/>
          <p14:tracePt t="9708" x="5394325" y="3919538"/>
          <p14:tracePt t="9745" x="5062538" y="3741738"/>
          <p14:tracePt t="9783" x="4857750" y="3490913"/>
          <p14:tracePt t="9821" x="4705350" y="3295650"/>
          <p14:tracePt t="9864" x="4643438" y="3214688"/>
          <p14:tracePt t="9903" x="4598988" y="3170238"/>
          <p14:tracePt t="9922" x="4545013" y="3160713"/>
          <p14:tracePt t="9960" x="4402138" y="3133725"/>
          <p14:tracePt t="9997" x="4322763" y="3098800"/>
          <p14:tracePt t="10033" x="4303713" y="3062288"/>
          <p14:tracePt t="10052" x="4303713" y="3044825"/>
          <p14:tracePt t="10300" x="4268788" y="3044825"/>
          <p14:tracePt t="10337" x="4214813" y="3009900"/>
          <p14:tracePt t="10375" x="4098925" y="2928938"/>
          <p14:tracePt t="10412" x="4071938" y="2884488"/>
          <p14:tracePt t="10534" x="4062413" y="2884488"/>
          <p14:tracePt t="10553" x="4044950" y="2884488"/>
          <p14:tracePt t="10735" x="4037013" y="2884488"/>
          <p14:tracePt t="11411" x="4010025" y="2884488"/>
          <p14:tracePt t="11448" x="4000500" y="2884488"/>
          <p14:tracePt t="11502" x="3990975" y="2894013"/>
          <p14:tracePt t="11558" x="3990975" y="2901950"/>
          <p14:tracePt t="11596" x="3983038" y="2901950"/>
          <p14:tracePt t="12052" x="3973513" y="2901950"/>
          <p14:tracePt t="12509" x="4000500" y="2901950"/>
          <p14:tracePt t="12546" x="4027488" y="2901950"/>
          <p14:tracePt t="12584" x="4081463" y="2901950"/>
          <p14:tracePt t="12622" x="4108450" y="2901950"/>
          <p14:tracePt t="12659" x="4152900" y="2894013"/>
          <p14:tracePt t="12696" x="4241800" y="2884488"/>
          <p14:tracePt t="12733" x="4313238" y="2867025"/>
          <p14:tracePt t="12771" x="4384675" y="2857500"/>
          <p14:tracePt t="12809" x="4446588" y="2830513"/>
          <p14:tracePt t="12847" x="4537075" y="2813050"/>
          <p14:tracePt t="12884" x="4608513" y="2803525"/>
          <p14:tracePt t="12922" x="4705350" y="2786063"/>
          <p14:tracePt t="12959" x="4776788" y="2759075"/>
          <p14:tracePt t="12996" x="4803775" y="2759075"/>
          <p14:tracePt t="13140" x="4830763" y="2759075"/>
          <p14:tracePt t="13177" x="4857750" y="2759075"/>
          <p14:tracePt t="13213" x="4884738" y="2759075"/>
          <p14:tracePt t="13249" x="4911725" y="2759075"/>
          <p14:tracePt t="13285" x="4929188" y="2759075"/>
          <p14:tracePt t="14010" x="4938713" y="2759075"/>
          <p14:tracePt t="17234" x="4965700" y="2857500"/>
          <p14:tracePt t="17274" x="4983163" y="2990850"/>
          <p14:tracePt t="17314" x="4991100" y="3125788"/>
          <p14:tracePt t="17355" x="4991100" y="3187700"/>
          <p14:tracePt t="17412" x="4991100" y="3224213"/>
          <p14:tracePt t="17452" x="4991100" y="3276600"/>
          <p14:tracePt t="17490" x="4991100" y="3322638"/>
          <p14:tracePt t="17674" x="5018088" y="3367088"/>
          <p14:tracePt t="17713" x="5081588" y="3429000"/>
          <p14:tracePt t="17752" x="5089525" y="3438525"/>
          <p14:tracePt t="17934" x="4983163" y="3438525"/>
          <p14:tracePt t="17974" x="4822825" y="3438525"/>
          <p14:tracePt t="18012" x="4660900" y="3482975"/>
          <p14:tracePt t="18050" x="4537075" y="3527425"/>
          <p14:tracePt t="18090" x="4527550" y="3527425"/>
          <p14:tracePt t="18181" x="4545013" y="3554413"/>
          <p14:tracePt t="18219" x="4705350" y="3554413"/>
          <p14:tracePt t="18258" x="5099050" y="3554413"/>
          <p14:tracePt t="18278" x="5241925" y="3554413"/>
          <p14:tracePt t="18316" x="5465763" y="3554413"/>
          <p14:tracePt t="18354" x="5599113" y="3517900"/>
          <p14:tracePt t="18391" x="5741988" y="3517900"/>
          <p14:tracePt t="18410" x="5848350" y="3517900"/>
          <p14:tracePt t="18447" x="6205538" y="3517900"/>
          <p14:tracePt t="18485" x="6402388" y="3517900"/>
          <p14:tracePt t="18522" x="6554788" y="3517900"/>
          <p14:tracePt t="18560" x="6715125" y="3509963"/>
          <p14:tracePt t="18599" x="6938963" y="3500438"/>
          <p14:tracePt t="18617" x="7027863" y="3490913"/>
          <p14:tracePt t="18655" x="7108825" y="3490913"/>
          <p14:tracePt t="18693" x="7205663" y="3490913"/>
          <p14:tracePt t="18731" x="7446963" y="3490913"/>
          <p14:tracePt t="18768" x="7724775" y="3473450"/>
          <p14:tracePt t="18805" x="7894638" y="3446463"/>
          <p14:tracePt t="18841" x="7966075" y="3446463"/>
          <p14:tracePt t="18947" x="7983538" y="3446463"/>
          <p14:tracePt t="18984" x="8045450" y="3455988"/>
          <p14:tracePt t="19021" x="8089900" y="3473450"/>
          <p14:tracePt t="19058" x="8232775" y="3482975"/>
          <p14:tracePt t="19097" x="8402638" y="3482975"/>
          <p14:tracePt t="19134" x="8439150" y="3482975"/>
          <p14:tracePt t="19226" x="8474075" y="3482975"/>
          <p14:tracePt t="19282" x="8510588" y="3482975"/>
          <p14:tracePt t="19321" x="8670925" y="3465513"/>
          <p14:tracePt t="19359" x="8875713" y="3438525"/>
          <p14:tracePt t="19395" x="8894763" y="3438525"/>
          <p14:tracePt t="19990" x="8939213" y="3455988"/>
          <p14:tracePt t="20027" x="8947150" y="3490913"/>
          <p14:tracePt t="21661" x="8848725" y="3517900"/>
          <p14:tracePt t="21700" x="8555038" y="3608388"/>
          <p14:tracePt t="21738" x="8259763" y="3670300"/>
          <p14:tracePt t="21777" x="7804150" y="3759200"/>
          <p14:tracePt t="21816" x="7108825" y="3840163"/>
          <p14:tracePt t="21854" x="6589713" y="3894138"/>
          <p14:tracePt t="21892" x="6224588" y="3938588"/>
          <p14:tracePt t="21930" x="5759450" y="4027488"/>
          <p14:tracePt t="21950" x="5581650" y="4062413"/>
          <p14:tracePt t="21989" x="5313363" y="4089400"/>
          <p14:tracePt t="22027" x="5160963" y="4089400"/>
          <p14:tracePt t="22063" x="5054600" y="4089400"/>
          <p14:tracePt t="22101" x="5010150" y="4081463"/>
          <p14:tracePt t="22121" x="4973638" y="4044950"/>
          <p14:tracePt t="22159" x="4875213" y="4017963"/>
          <p14:tracePt t="22178" x="4840288" y="4017963"/>
          <p14:tracePt t="22216" x="4803775" y="4000500"/>
          <p14:tracePt t="22253" x="4803775" y="3965575"/>
          <p14:tracePt t="22363" x="4894263" y="3965575"/>
          <p14:tracePt t="22400" x="5160963" y="3990975"/>
          <p14:tracePt t="22438" x="5473700" y="4010025"/>
          <p14:tracePt t="22475" x="5857875" y="4044950"/>
          <p14:tracePt t="22514" x="6081713" y="4044950"/>
          <p14:tracePt t="22552" x="6276975" y="4044950"/>
          <p14:tracePt t="22591" x="6545263" y="4044950"/>
          <p14:tracePt t="22609" x="6626225" y="4044950"/>
          <p14:tracePt t="22647" x="6724650" y="4044950"/>
          <p14:tracePt t="22684" x="6751638" y="4044950"/>
          <p14:tracePt t="22722" x="6813550" y="4044950"/>
          <p14:tracePt t="22760" x="6973888" y="4071938"/>
          <p14:tracePt t="22797" x="7062788" y="4071938"/>
          <p14:tracePt t="22836" x="7089775" y="4071938"/>
          <p14:tracePt t="22891" x="7161213" y="4081463"/>
          <p14:tracePt t="22929" x="7215188" y="4081463"/>
          <p14:tracePt t="23056" x="7251700" y="4081463"/>
          <p14:tracePt t="23095" x="7323138" y="4062413"/>
          <p14:tracePt t="23114" x="7375525" y="4062413"/>
          <p14:tracePt t="23154" x="7626350" y="4054475"/>
          <p14:tracePt t="23195" x="7929563" y="4010025"/>
          <p14:tracePt t="23234" x="7939088" y="4010025"/>
          <p14:tracePt t="23471" x="7947025" y="4010025"/>
          <p14:tracePt t="23833" x="7939088" y="3990975"/>
          <p14:tracePt t="23940" x="7920038" y="3973513"/>
          <p14:tracePt t="23994" x="7902575" y="3973513"/>
          <p14:tracePt t="24031" x="7867650" y="3956050"/>
          <p14:tracePt t="24050" x="7848600" y="3956050"/>
          <p14:tracePt t="24088" x="7823200" y="3956050"/>
          <p14:tracePt t="24274" x="7885113" y="3956050"/>
          <p14:tracePt t="24312" x="8099425" y="3990975"/>
          <p14:tracePt t="24349" x="8232775" y="3990975"/>
          <p14:tracePt t="24387" x="8340725" y="3990975"/>
          <p14:tracePt t="24425" x="8394700" y="3990975"/>
          <p14:tracePt t="24464" x="8447088" y="3990975"/>
          <p14:tracePt t="24503" x="8545513" y="3990975"/>
          <p14:tracePt t="24540" x="8715375" y="3956050"/>
          <p14:tracePt t="24560" x="8885238" y="3929063"/>
          <p14:tracePt t="24599" x="9304338" y="3867150"/>
          <p14:tracePt t="24618" x="9447213" y="3867150"/>
          <p14:tracePt t="24656" x="9582150" y="3867150"/>
          <p14:tracePt t="24694" x="9715500" y="3867150"/>
          <p14:tracePt t="24732" x="9956800" y="3867150"/>
          <p14:tracePt t="24770" x="10037763" y="3867150"/>
          <p14:tracePt t="24809" x="10109200" y="3867150"/>
          <p14:tracePt t="24846" x="10198100" y="3875088"/>
          <p14:tracePt t="24865" x="10269538" y="3875088"/>
          <p14:tracePt t="24909" x="10402888" y="3875088"/>
          <p14:tracePt t="24945" x="10474325" y="3875088"/>
          <p14:tracePt t="24985" x="10537825" y="3875088"/>
          <p14:tracePt t="25027" x="10599738" y="3875088"/>
          <p14:tracePt t="25064" x="10634663" y="3875088"/>
          <p14:tracePt t="25100" x="10725150" y="3875088"/>
          <p14:tracePt t="25138" x="10814050" y="3902075"/>
          <p14:tracePt t="25847" x="10858500" y="3946525"/>
          <p14:tracePt t="25885" x="10895013" y="3965575"/>
          <p14:tracePt t="27428" x="10885488" y="3973513"/>
          <p14:tracePt t="27503" x="10885488" y="3983038"/>
          <p14:tracePt t="29224" x="10841038" y="3990975"/>
          <p14:tracePt t="29264" x="10634663" y="4027488"/>
          <p14:tracePt t="29301" x="10072688" y="4160838"/>
          <p14:tracePt t="29340" x="8589963" y="4419600"/>
          <p14:tracePt t="29379" x="7259638" y="4537075"/>
          <p14:tracePt t="29418" x="6286500" y="4660900"/>
          <p14:tracePt t="29456" x="4625975" y="5010150"/>
          <p14:tracePt t="29496" x="3687763" y="5170488"/>
          <p14:tracePt t="29534" x="3660775" y="5160963"/>
          <p14:tracePt t="29554" x="3660775" y="5153025"/>
          <p14:tracePt t="29592" x="3660775" y="5126038"/>
          <p14:tracePt t="29629" x="3660775" y="5116513"/>
          <p14:tracePt t="29667" x="3660775" y="5108575"/>
          <p14:tracePt t="29712" x="3633788" y="5072063"/>
          <p14:tracePt t="29750" x="3589338" y="5054600"/>
          <p14:tracePt t="29787" x="3482975" y="4902200"/>
          <p14:tracePt t="29825" x="3375025" y="4714875"/>
          <p14:tracePt t="29863" x="3276600" y="4616450"/>
          <p14:tracePt t="29900" x="3179763" y="4572000"/>
          <p14:tracePt t="29938" x="3054350" y="4554538"/>
          <p14:tracePt t="29976" x="2919413" y="4554538"/>
          <p14:tracePt t="29996" x="2867025" y="4554538"/>
          <p14:tracePt t="30039" x="2517775" y="4554538"/>
          <p14:tracePt t="30061" x="2393950" y="4554538"/>
          <p14:tracePt t="30099" x="2268538" y="4527550"/>
          <p14:tracePt t="30138" x="2214563" y="4491038"/>
          <p14:tracePt t="30177" x="2160588" y="4491038"/>
          <p14:tracePt t="30214" x="2152650" y="4491038"/>
          <p14:tracePt t="30251" x="2108200" y="4537075"/>
          <p14:tracePt t="30289" x="2009775" y="4687888"/>
          <p14:tracePt t="30327" x="2000250" y="4687888"/>
          <p14:tracePt t="31504" x="2000250" y="4616450"/>
          <p14:tracePt t="31543" x="2000250" y="4581525"/>
          <p14:tracePt t="31599" x="1965325" y="4705350"/>
          <p14:tracePt t="31639" x="1803400" y="5010150"/>
          <p14:tracePt t="31678" x="1714500" y="5303838"/>
          <p14:tracePt t="31715" x="1704975" y="5375275"/>
          <p14:tracePt t="31753" x="1697038" y="5394325"/>
          <p14:tracePt t="31790" x="1679575" y="5411788"/>
          <p14:tracePt t="31828" x="1633538" y="5473700"/>
          <p14:tracePt t="31865" x="1598613" y="5545138"/>
          <p14:tracePt t="31903" x="1581150" y="5626100"/>
          <p14:tracePt t="31942" x="1581150" y="5661025"/>
          <p14:tracePt t="32042" x="1562100" y="5670550"/>
          <p14:tracePt t="32081" x="1544638" y="5670550"/>
          <p14:tracePt t="32156" x="1536700" y="5653088"/>
          <p14:tracePt t="32195" x="1527175" y="5589588"/>
          <p14:tracePt t="32235" x="1482725" y="5419725"/>
          <p14:tracePt t="32255" x="1455738" y="5367338"/>
          <p14:tracePt t="32294" x="1438275" y="5286375"/>
          <p14:tracePt t="32333" x="1438275" y="5251450"/>
          <p14:tracePt t="32371" x="1438275" y="5241925"/>
          <p14:tracePt t="32536" x="1411288" y="5241925"/>
          <p14:tracePt t="32555" x="1366838" y="5241925"/>
          <p14:tracePt t="32594" x="1258888" y="5251450"/>
          <p14:tracePt t="32632" x="1133475" y="5268913"/>
          <p14:tracePt t="32653" x="1116013" y="5268913"/>
          <p14:tracePt t="32869" x="1108075" y="5241925"/>
          <p14:tracePt t="32908" x="1108075" y="5126038"/>
          <p14:tracePt t="32946" x="1108075" y="5072063"/>
          <p14:tracePt t="32984" x="1108075" y="5062538"/>
          <p14:tracePt t="33147" x="1143000" y="5143500"/>
          <p14:tracePt t="33186" x="1152525" y="5214938"/>
          <p14:tracePt t="33224" x="1169988" y="5268913"/>
          <p14:tracePt t="33263" x="1179513" y="5322888"/>
          <p14:tracePt t="33283" x="1179513" y="5340350"/>
          <p14:tracePt t="33358" x="1179513" y="5367338"/>
          <p14:tracePt t="33397" x="1204913" y="5384800"/>
          <p14:tracePt t="33417" x="1214438" y="5394325"/>
          <p14:tracePt t="33456" x="1231900" y="5394325"/>
          <p14:tracePt t="33949" x="1241425" y="5348288"/>
          <p14:tracePt t="33988" x="1268413" y="5232400"/>
          <p14:tracePt t="34026" x="1276350" y="5170488"/>
          <p14:tracePt t="34065" x="1276350" y="5143500"/>
          <p14:tracePt t="34338" x="1276350" y="5133975"/>
          <p14:tracePt t="34611" x="1303338" y="5133975"/>
          <p14:tracePt t="34649" x="1330325" y="5133975"/>
          <p14:tracePt t="34688" x="1339850" y="5143500"/>
          <p14:tracePt t="34836" x="1339850" y="5170488"/>
          <p14:tracePt t="34876" x="1357313" y="5224463"/>
          <p14:tracePt t="34915" x="1401763" y="5322888"/>
          <p14:tracePt t="34953" x="1455738" y="5357813"/>
          <p14:tracePt t="34992" x="1490663" y="5384800"/>
          <p14:tracePt t="35218" x="1562100" y="5394325"/>
          <p14:tracePt t="35258" x="1625600" y="5394325"/>
          <p14:tracePt t="35297" x="1714500" y="5394325"/>
          <p14:tracePt t="35336" x="1795463" y="5394325"/>
          <p14:tracePt t="35376" x="1839913" y="5375275"/>
          <p14:tracePt t="35394" x="1884363" y="5375275"/>
          <p14:tracePt t="35434" x="1928813" y="5367338"/>
          <p14:tracePt t="35472" x="1982788" y="5367338"/>
          <p14:tracePt t="35511" x="2000250" y="5357813"/>
          <p14:tracePt t="35905" x="2000250" y="5340350"/>
          <p14:tracePt t="36421" x="2054225" y="5303838"/>
          <p14:tracePt t="36461" x="2160588" y="5276850"/>
          <p14:tracePt t="36500" x="2224088" y="5268913"/>
          <p14:tracePt t="36539" x="2276475" y="5259388"/>
          <p14:tracePt t="36558" x="2295525" y="5259388"/>
          <p14:tracePt t="36633" x="2312988" y="5259388"/>
          <p14:tracePt t="36672" x="2347913" y="5259388"/>
          <p14:tracePt t="36709" x="2357438" y="5259388"/>
          <p14:tracePt t="36963" x="2312988" y="5259388"/>
          <p14:tracePt t="37001" x="2241550" y="5259388"/>
          <p14:tracePt t="37040" x="2133600" y="5259388"/>
          <p14:tracePt t="37061" x="2098675" y="5259388"/>
          <p14:tracePt t="37101" x="2054225" y="5259388"/>
          <p14:tracePt t="37157" x="2044700" y="5259388"/>
          <p14:tracePt t="37216" x="2017713" y="5259388"/>
          <p14:tracePt t="37254" x="1973263" y="5259388"/>
          <p14:tracePt t="37311" x="1955800" y="5259388"/>
          <p14:tracePt t="37566" x="1955800" y="5268913"/>
          <p14:tracePt t="37605" x="1965325" y="5276850"/>
          <p14:tracePt t="38003" x="2044700" y="5276850"/>
          <p14:tracePt t="38022" x="2125663" y="5276850"/>
          <p14:tracePt t="38061" x="2322513" y="5276850"/>
          <p14:tracePt t="38099" x="2679700" y="5276850"/>
          <p14:tracePt t="38139" x="3054350" y="5276850"/>
          <p14:tracePt t="38158" x="3160713" y="5276850"/>
          <p14:tracePt t="38197" x="3259138" y="5276850"/>
          <p14:tracePt t="38306" x="3340100" y="5295900"/>
          <p14:tracePt t="38344" x="3411538" y="5313363"/>
          <p14:tracePt t="38382" x="3536950" y="5313363"/>
          <p14:tracePt t="38419" x="3732213" y="5313363"/>
          <p14:tracePt t="38457" x="3956050" y="5348288"/>
          <p14:tracePt t="38495" x="4125913" y="5384800"/>
          <p14:tracePt t="38533" x="4241800" y="5394325"/>
          <p14:tracePt t="38551" x="4313238" y="5411788"/>
          <p14:tracePt t="38589" x="4491038" y="5419725"/>
          <p14:tracePt t="38627" x="4670425" y="5446713"/>
          <p14:tracePt t="38663" x="4911725" y="5491163"/>
          <p14:tracePt t="38700" x="5456238" y="5518150"/>
          <p14:tracePt t="38737" x="5929313" y="5518150"/>
          <p14:tracePt t="38774" x="6197600" y="5545138"/>
          <p14:tracePt t="38812" x="6473825" y="5545138"/>
          <p14:tracePt t="38849" x="7018338" y="5545138"/>
          <p14:tracePt t="38887" x="7581900" y="5554663"/>
          <p14:tracePt t="38925" x="7831138" y="5634038"/>
          <p14:tracePt t="38963" x="8161338" y="5643563"/>
          <p14:tracePt t="39001" x="8796338" y="5643563"/>
          <p14:tracePt t="39039" x="9055100" y="5653088"/>
          <p14:tracePt t="39095" x="9126538" y="5653088"/>
          <p14:tracePt t="39132" x="9224963" y="5634038"/>
          <p14:tracePt t="39169" x="9242425" y="5634038"/>
          <p14:tracePt t="39242" x="9348788" y="5589588"/>
          <p14:tracePt t="39279" x="9420225" y="5545138"/>
          <p14:tracePt t="39315" x="9439275" y="5527675"/>
          <p14:tracePt t="39389" x="9439275" y="5500688"/>
          <p14:tracePt t="39428" x="9447213" y="5394325"/>
          <p14:tracePt t="39449" x="9447213" y="5348288"/>
          <p14:tracePt t="39488" x="9447213" y="5295900"/>
          <p14:tracePt t="39525" x="9447213" y="5268913"/>
          <p14:tracePt t="39562" x="9439275" y="5259388"/>
          <p14:tracePt t="39682" x="9420225" y="5214938"/>
          <p14:tracePt t="39719" x="9402763" y="5160963"/>
          <p14:tracePt t="39756" x="9385300" y="5143500"/>
          <p14:tracePt t="40000" x="9402763" y="5143500"/>
          <p14:tracePt t="40409" x="9412288" y="5143500"/>
          <p14:tracePt t="40704" x="9429750" y="5143500"/>
          <p14:tracePt t="41116" x="9429750" y="5153025"/>
          <p14:tracePt t="41192" x="9429750" y="5187950"/>
          <p14:tracePt t="41711" x="9429750" y="5180013"/>
          <p14:tracePt t="41820" x="9429750" y="5170488"/>
          <p14:tracePt t="41911" x="9420225" y="5153025"/>
          <p14:tracePt t="43028" x="9331325" y="5160963"/>
          <p14:tracePt t="43046" x="9304338" y="5160963"/>
          <p14:tracePt t="43085" x="9251950" y="5170488"/>
          <p14:tracePt t="43122" x="9232900" y="5170488"/>
          <p14:tracePt t="43296" x="9269413" y="5197475"/>
          <p14:tracePt t="43334" x="9296400" y="5197475"/>
          <p14:tracePt t="43664" x="9323388" y="5197475"/>
          <p14:tracePt t="43684" x="9331325" y="5187950"/>
          <p14:tracePt t="43723" x="9375775" y="5153025"/>
          <p14:tracePt t="43741" x="9412288" y="5153025"/>
          <p14:tracePt t="43779" x="9474200" y="5133975"/>
          <p14:tracePt t="43975" x="9483725" y="5126038"/>
          <p14:tracePt t="45317" x="9491663" y="5126038"/>
          <p14:tracePt t="46675" x="9466263" y="5143500"/>
          <p14:tracePt t="46714" x="9420225" y="5197475"/>
          <p14:tracePt t="46752" x="9412288" y="5205413"/>
          <p14:tracePt t="46790" x="9385300" y="5224463"/>
          <p14:tracePt t="46829" x="9313863" y="5241925"/>
          <p14:tracePt t="46869" x="9170988" y="5241925"/>
          <p14:tracePt t="46915" x="8885238" y="5268913"/>
          <p14:tracePt t="46953" x="8483600" y="5348288"/>
          <p14:tracePt t="46993" x="8037513" y="5419725"/>
          <p14:tracePt t="47030" x="7599363" y="5491163"/>
          <p14:tracePt t="47049" x="7429500" y="5510213"/>
          <p14:tracePt t="47089" x="7037388" y="5562600"/>
          <p14:tracePt t="47128" x="6456363" y="5581650"/>
          <p14:tracePt t="47167" x="5759450" y="5581650"/>
          <p14:tracePt t="47205" x="5241925" y="5581650"/>
          <p14:tracePt t="47244" x="4768850" y="5616575"/>
          <p14:tracePt t="47286" x="4384675" y="5661025"/>
          <p14:tracePt t="47325" x="4044950" y="5705475"/>
          <p14:tracePt t="47365" x="3857625" y="5751513"/>
          <p14:tracePt t="47404" x="3705225" y="5795963"/>
          <p14:tracePt t="47443" x="3536950" y="5803900"/>
          <p14:tracePt t="47481" x="3411538" y="5803900"/>
          <p14:tracePt t="47518" x="3276600" y="5803900"/>
          <p14:tracePt t="47557" x="3044825" y="5830888"/>
          <p14:tracePt t="47597" x="2714625" y="5848350"/>
          <p14:tracePt t="47635" x="2643188" y="5840413"/>
          <p14:tracePt t="47654" x="2625725" y="5840413"/>
          <p14:tracePt t="47693" x="2527300" y="5813425"/>
          <p14:tracePt t="47731" x="2473325" y="5813425"/>
          <p14:tracePt t="47768" x="2438400" y="5803900"/>
          <p14:tracePt t="47806" x="2374900" y="5803900"/>
          <p14:tracePt t="47843" x="2339975" y="5803900"/>
          <p14:tracePt t="47916" x="2312988" y="5795963"/>
          <p14:tracePt t="47955" x="2241550" y="5759450"/>
          <p14:tracePt t="47973" x="2232025" y="5759450"/>
          <p14:tracePt t="48010" x="2187575" y="5751513"/>
          <p14:tracePt t="48049" x="2143125" y="5732463"/>
          <p14:tracePt t="48069" x="2089150" y="5732463"/>
          <p14:tracePt t="48107" x="2027238" y="5751513"/>
          <p14:tracePt t="48144" x="1982788" y="5795963"/>
          <p14:tracePt t="48251" x="1955800" y="5795963"/>
          <p14:tracePt t="48289" x="1901825" y="5813425"/>
          <p14:tracePt t="48328" x="1893888" y="5840413"/>
          <p14:tracePt t="48856" x="1874838" y="5867400"/>
          <p14:tracePt t="48964" x="1874838" y="5894388"/>
          <p14:tracePt t="49002" x="1866900" y="5938838"/>
          <p14:tracePt t="49021" x="1866900" y="5991225"/>
          <p14:tracePt t="49061" x="1866900" y="6062663"/>
          <p14:tracePt t="49310" x="1884363" y="6037263"/>
          <p14:tracePt t="49348" x="1884363" y="6010275"/>
          <p14:tracePt t="49387" x="1884363" y="5973763"/>
          <p14:tracePt t="49426" x="1884363" y="5946775"/>
          <p14:tracePt t="49463" x="1884363" y="5929313"/>
          <p14:tracePt t="49554" x="1884363" y="5919788"/>
          <p14:tracePt t="49806" x="1893888" y="5919788"/>
          <p14:tracePt t="49843" x="1911350" y="5919788"/>
          <p14:tracePt t="50025" x="1946275" y="5919788"/>
          <p14:tracePt t="50083" x="1973263" y="5919788"/>
          <p14:tracePt t="50156" x="1990725" y="5919788"/>
          <p14:tracePt t="50196" x="2000250" y="5919788"/>
          <p14:tracePt t="50239" x="2062163" y="5919788"/>
          <p14:tracePt t="50257" x="2098675" y="5929313"/>
          <p14:tracePt t="50297" x="2179638" y="5946775"/>
          <p14:tracePt t="50334" x="2197100" y="5946775"/>
          <p14:tracePt t="50426" x="2205038" y="5946775"/>
          <p14:tracePt t="50553" x="2232025" y="5946775"/>
          <p14:tracePt t="50592" x="2259013" y="5946775"/>
          <p14:tracePt t="50630" x="2276475" y="5929313"/>
          <p14:tracePt t="50669" x="2276475" y="5786438"/>
          <p14:tracePt t="50707" x="2276475" y="5518150"/>
          <p14:tracePt t="50746" x="2259013" y="5170488"/>
          <p14:tracePt t="50787" x="2259013" y="4776788"/>
          <p14:tracePt t="50824" x="2259013" y="4402138"/>
          <p14:tracePt t="50863" x="2259013" y="4010025"/>
          <p14:tracePt t="50901" x="2259013" y="3751263"/>
          <p14:tracePt t="50940" x="2259013" y="3527425"/>
          <p14:tracePt t="50977" x="2276475" y="3402013"/>
          <p14:tracePt t="51015" x="2303463" y="3313113"/>
          <p14:tracePt t="51033" x="2312988" y="3295650"/>
          <p14:tracePt t="51053" x="2322513" y="3276600"/>
          <p14:tracePt t="51091" x="2490788" y="3232150"/>
          <p14:tracePt t="51129" x="2679700" y="3143250"/>
          <p14:tracePt t="51165" x="2714625" y="3098800"/>
          <p14:tracePt t="51202" x="2724150" y="3071813"/>
          <p14:tracePt t="51240" x="2741613" y="3017838"/>
          <p14:tracePt t="51276" x="2751138" y="3009900"/>
          <p14:tracePt t="51314" x="2768600" y="2990850"/>
          <p14:tracePt t="51350" x="2786063" y="2955925"/>
          <p14:tracePt t="51389" x="2795588" y="2928938"/>
          <p14:tracePt t="51425" x="2795588" y="2901950"/>
          <p14:tracePt t="51462" x="2795588" y="2884488"/>
          <p14:tracePt t="51499" x="2795588" y="2874963"/>
          <p14:tracePt t="51570" x="2803525" y="2847975"/>
          <p14:tracePt t="51589" x="2822575" y="2830513"/>
          <p14:tracePt t="51626" x="2840038" y="2822575"/>
          <p14:tracePt t="52257" x="2867025" y="2822575"/>
          <p14:tracePt t="52279" x="2874963" y="2822575"/>
          <p14:tracePt t="52298" x="2928938" y="2822575"/>
          <p14:tracePt t="52336" x="3098800" y="2822575"/>
          <p14:tracePt t="52375" x="3205163" y="2822575"/>
          <p14:tracePt t="52394" x="3241675" y="2822575"/>
          <p14:tracePt t="52432" x="3340100" y="2822575"/>
          <p14:tracePt t="52471" x="3482975" y="2822575"/>
          <p14:tracePt t="52508" x="3554413" y="2822575"/>
          <p14:tracePt t="52544" x="3581400" y="2822575"/>
          <p14:tracePt t="52581" x="3670300" y="2840038"/>
          <p14:tracePt t="52617" x="3751263" y="2857500"/>
          <p14:tracePt t="52655" x="3822700" y="2867025"/>
          <p14:tracePt t="52693" x="3867150" y="2867025"/>
          <p14:tracePt t="52729" x="3884613" y="2867025"/>
          <p14:tracePt t="52766" x="3902075" y="2867025"/>
          <p14:tracePt t="52837" x="3956050" y="2867025"/>
          <p14:tracePt t="52875" x="3990975" y="2867025"/>
          <p14:tracePt t="52910" x="4054475" y="2867025"/>
          <p14:tracePt t="52947" x="4187825" y="2867025"/>
          <p14:tracePt t="52985" x="4313238" y="2857500"/>
          <p14:tracePt t="53022" x="4465638" y="2830513"/>
          <p14:tracePt t="53059" x="4608513" y="2813050"/>
          <p14:tracePt t="53098" x="4751388" y="2795588"/>
          <p14:tracePt t="53117" x="4803775" y="2786063"/>
          <p14:tracePt t="53156" x="4867275" y="2786063"/>
          <p14:tracePt t="53192" x="4884738" y="2786063"/>
          <p14:tracePt t="53229" x="4911725" y="2786063"/>
          <p14:tracePt t="53352" x="4894263" y="2803525"/>
          <p14:tracePt t="53372" x="4830763" y="2867025"/>
          <p14:tracePt t="53411" x="4697413" y="3017838"/>
          <p14:tracePt t="53430" x="4633913" y="3081338"/>
          <p14:tracePt t="53468" x="4340225" y="3367088"/>
          <p14:tracePt t="53506" x="4027488" y="3911600"/>
          <p14:tracePt t="53543" x="3500438" y="4919663"/>
          <p14:tracePt t="53580" x="3276600" y="5357813"/>
          <p14:tracePt t="53617" x="3268663" y="5384800"/>
          <p14:tracePt t="53656" x="3224213" y="5456238"/>
          <p14:tracePt t="53693" x="3205163" y="5518150"/>
          <p14:tracePt t="53731" x="3197225" y="5562600"/>
          <p14:tracePt t="53768" x="3133725" y="5643563"/>
          <p14:tracePt t="53806" x="3027363" y="5768975"/>
          <p14:tracePt t="53843" x="2938463" y="5902325"/>
          <p14:tracePt t="53880" x="2884488" y="5965825"/>
          <p14:tracePt t="53918" x="2874963" y="5973763"/>
          <p14:tracePt t="53971" x="2867025" y="5991225"/>
          <p14:tracePt t="54327" x="2867025" y="5965825"/>
          <p14:tracePt t="54366" x="2874963" y="5919788"/>
          <p14:tracePt t="54403" x="2884488" y="5902325"/>
          <p14:tracePt t="54459" x="2919413" y="5902325"/>
          <p14:tracePt t="54478" x="2928938" y="5902325"/>
          <p14:tracePt t="54517" x="3000375" y="5902325"/>
          <p14:tracePt t="54554" x="3081338" y="5902325"/>
          <p14:tracePt t="54573" x="3125788" y="5902325"/>
          <p14:tracePt t="54611" x="3187700" y="5902325"/>
          <p14:tracePt t="54880" x="3170238" y="5875338"/>
          <p14:tracePt t="54919" x="3125788" y="5830888"/>
          <p14:tracePt t="54957" x="3027363" y="5795963"/>
          <p14:tracePt t="54996" x="2867025" y="5759450"/>
          <p14:tracePt t="55035" x="2732088" y="5715000"/>
          <p14:tracePt t="55054" x="2670175" y="5697538"/>
          <p14:tracePt t="55098" x="2473325" y="5626100"/>
          <p14:tracePt t="55118" x="2455863" y="5599113"/>
          <p14:tracePt t="55158" x="2393950" y="5537200"/>
          <p14:tracePt t="55197" x="2357438" y="5491163"/>
          <p14:tracePt t="55238" x="2312988" y="5465763"/>
          <p14:tracePt t="55261" x="2295525" y="5446713"/>
          <p14:tracePt t="55302" x="2251075" y="5419725"/>
          <p14:tracePt t="55341" x="2197100" y="5411788"/>
          <p14:tracePt t="55378" x="2179638" y="5384800"/>
          <p14:tracePt t="55674" x="2160588" y="5384800"/>
          <p14:tracePt t="55710" x="2143125" y="5367338"/>
          <p14:tracePt t="56312" x="2143125" y="5357813"/>
          <p14:tracePt t="56547" x="2205038" y="5357813"/>
          <p14:tracePt t="56586" x="2357438" y="5357813"/>
          <p14:tracePt t="56625" x="2428875" y="5357813"/>
          <p14:tracePt t="56665" x="2500313" y="5348288"/>
          <p14:tracePt t="56722" x="2527300" y="5348288"/>
          <p14:tracePt t="56760" x="2544763" y="5348288"/>
          <p14:tracePt t="57138" x="2571750" y="5322888"/>
          <p14:tracePt t="57176" x="2652713" y="5313363"/>
          <p14:tracePt t="57213" x="2679700" y="5295900"/>
          <p14:tracePt t="57267" x="2724150" y="5286375"/>
          <p14:tracePt t="57305" x="2741613" y="5286375"/>
          <p14:tracePt t="57394" x="2751138" y="5276850"/>
          <p14:tracePt t="57554" x="2751138" y="5286375"/>
          <p14:tracePt t="58148" x="2751138" y="5295900"/>
          <p14:tracePt t="58168" x="2840038" y="5295900"/>
          <p14:tracePt t="58208" x="3295650" y="5322888"/>
          <p14:tracePt t="58226" x="3554413" y="5384800"/>
          <p14:tracePt t="58265" x="4179888" y="5527675"/>
          <p14:tracePt t="58303" x="4894263" y="5589588"/>
          <p14:tracePt t="58343" x="5562600" y="5589588"/>
          <p14:tracePt t="58361" x="5732463" y="5572125"/>
          <p14:tracePt t="58400" x="5840413" y="5537200"/>
          <p14:tracePt t="58439" x="5965825" y="5473700"/>
          <p14:tracePt t="58477" x="6081713" y="5419725"/>
          <p14:tracePt t="58516" x="6197600" y="5384800"/>
          <p14:tracePt t="58554" x="6429375" y="5384800"/>
          <p14:tracePt t="58595" x="6911975" y="5375275"/>
          <p14:tracePt t="58612" x="7099300" y="5340350"/>
          <p14:tracePt t="58649" x="7215188" y="5330825"/>
          <p14:tracePt t="58774" x="7205663" y="5303838"/>
          <p14:tracePt t="58811" x="7180263" y="5303838"/>
          <p14:tracePt t="58865" x="7153275" y="5303838"/>
          <p14:tracePt t="58903" x="7062788" y="5295900"/>
          <p14:tracePt t="58942" x="6965950" y="5295900"/>
          <p14:tracePt t="58982" x="6938963" y="5295900"/>
          <p14:tracePt t="59038" x="6796088" y="5313363"/>
          <p14:tracePt t="59059" x="6643688" y="5340350"/>
          <p14:tracePt t="59099" x="6153150" y="5375275"/>
          <p14:tracePt t="59118" x="5983288" y="5384800"/>
          <p14:tracePt t="59157" x="5670550" y="5402263"/>
          <p14:tracePt t="59196" x="5322888" y="5473700"/>
          <p14:tracePt t="59235" x="4830763" y="5599113"/>
          <p14:tracePt t="59254" x="4714875" y="5608638"/>
          <p14:tracePt t="59293" x="4660900" y="5608638"/>
          <p14:tracePt t="59331" x="4598988" y="5616575"/>
          <p14:tracePt t="59371" x="4518025" y="5653088"/>
          <p14:tracePt t="59448" x="4500563" y="5670550"/>
          <p14:tracePt t="59504" x="4491038" y="5680075"/>
          <p14:tracePt t="59561" x="4473575" y="5697538"/>
          <p14:tracePt t="59600" x="4446588" y="5715000"/>
          <p14:tracePt t="59638" x="4446588" y="5732463"/>
          <p14:tracePt t="59678" x="4446588" y="5776913"/>
          <p14:tracePt t="59700" x="4465638" y="5803900"/>
          <p14:tracePt t="59743" x="4598988" y="5813425"/>
          <p14:tracePt t="59782" x="4813300" y="5813425"/>
          <p14:tracePt t="59820" x="4822825" y="5813425"/>
          <p14:tracePt t="59895" x="4840288" y="5813425"/>
          <p14:tracePt t="59968" x="4867275" y="5822950"/>
          <p14:tracePt t="60006" x="4919663" y="5867400"/>
          <p14:tracePt t="60045" x="4965700" y="5894388"/>
          <p14:tracePt t="60084" x="5089525" y="5946775"/>
          <p14:tracePt t="60122" x="5126038" y="5956300"/>
          <p14:tracePt t="60160" x="5160963" y="5956300"/>
          <p14:tracePt t="60197" x="5340350" y="5956300"/>
          <p14:tracePt t="60236" x="5518150" y="5938838"/>
          <p14:tracePt t="60274" x="5589588" y="5911850"/>
          <p14:tracePt t="60318" x="5599113" y="5894388"/>
          <p14:tracePt t="60355" x="5608638" y="5830888"/>
          <p14:tracePt t="60393" x="5599113" y="5768975"/>
          <p14:tracePt t="60430" x="5500688" y="5680075"/>
          <p14:tracePt t="60469" x="5438775" y="5661025"/>
          <p14:tracePt t="60506" x="5340350" y="5643563"/>
          <p14:tracePt t="60525" x="5295900" y="5643563"/>
          <p14:tracePt t="60545" x="5232400" y="5643563"/>
          <p14:tracePt t="60583" x="5126038" y="5670550"/>
          <p14:tracePt t="60622" x="5081588" y="5705475"/>
          <p14:tracePt t="60659" x="5072063" y="5715000"/>
          <p14:tracePt t="61305" x="4938713" y="5715000"/>
          <p14:tracePt t="61344" x="4483100" y="5768975"/>
          <p14:tracePt t="61382" x="4205288" y="5786438"/>
          <p14:tracePt t="61402" x="4152900" y="5786438"/>
          <p14:tracePt t="61442" x="4010025" y="5786438"/>
          <p14:tracePt t="61481" x="3919538" y="5786438"/>
          <p14:tracePt t="61519" x="3857625" y="5786438"/>
          <p14:tracePt t="61559" x="3724275" y="5786438"/>
          <p14:tracePt t="61599" x="3500438" y="5803900"/>
          <p14:tracePt t="61639" x="3455988" y="5803900"/>
          <p14:tracePt t="61677" x="3402013" y="5822950"/>
          <p14:tracePt t="61715" x="3286125" y="5822950"/>
          <p14:tracePt t="61753" x="3187700" y="5822950"/>
          <p14:tracePt t="61792" x="3054350" y="5840413"/>
          <p14:tracePt t="61831" x="2874963" y="5857875"/>
          <p14:tracePt t="61849" x="2822575" y="5857875"/>
          <p14:tracePt t="61886" x="2741613" y="5867400"/>
          <p14:tracePt t="61924" x="2687638" y="5875338"/>
          <p14:tracePt t="61961" x="2633663" y="5884863"/>
          <p14:tracePt t="61999" x="2598738" y="5884863"/>
          <p14:tracePt t="62035" x="2562225" y="5884863"/>
          <p14:tracePt t="62157" x="2544763" y="5884863"/>
          <p14:tracePt t="62193" x="2490788" y="5902325"/>
          <p14:tracePt t="62231" x="2482850" y="5911850"/>
          <p14:tracePt t="62424" x="2608263" y="5911850"/>
          <p14:tracePt t="62462" x="2697163" y="5911850"/>
          <p14:tracePt t="62500" x="2724150" y="5911850"/>
          <p14:tracePt t="62537" x="2776538" y="5902325"/>
          <p14:tracePt t="62555" x="2786063" y="5902325"/>
          <p14:tracePt t="62878" x="2822575" y="5867400"/>
          <p14:tracePt t="62897" x="2830513" y="5848350"/>
          <p14:tracePt t="62936" x="2884488" y="5840413"/>
          <p14:tracePt t="62976" x="2990850" y="5840413"/>
          <p14:tracePt t="63016" x="3071813" y="5840413"/>
          <p14:tracePt t="63053" x="3071813" y="5830888"/>
          <p14:tracePt t="63267" x="3098800" y="5830888"/>
          <p14:tracePt t="63308" x="3205163" y="5867400"/>
          <p14:tracePt t="63347" x="3340100" y="5884863"/>
          <p14:tracePt t="63385" x="3375025" y="5884863"/>
          <p14:tracePt t="63951" x="3394075" y="5884863"/>
          <p14:tracePt t="63991" x="3438525" y="5884863"/>
          <p14:tracePt t="64029" x="3571875" y="5857875"/>
          <p14:tracePt t="64050" x="3705225" y="5822950"/>
          <p14:tracePt t="64088" x="3965575" y="5786438"/>
          <p14:tracePt t="64126" x="4375150" y="5759450"/>
          <p14:tracePt t="64145" x="4545013" y="5759450"/>
          <p14:tracePt t="64183" x="4776788" y="5759450"/>
          <p14:tracePt t="64220" x="4840288" y="5759450"/>
          <p14:tracePt t="64258" x="4884738" y="5751513"/>
          <p14:tracePt t="64296" x="4973638" y="5751513"/>
          <p14:tracePt t="64335" x="5018088" y="5751513"/>
          <p14:tracePt t="64356" x="5045075" y="5751513"/>
          <p14:tracePt t="64395" x="5108575" y="5751513"/>
          <p14:tracePt t="64413" x="5133975" y="5759450"/>
          <p14:tracePt t="64451" x="5143500" y="5759450"/>
          <p14:tracePt t="64489" x="5187950" y="5768975"/>
          <p14:tracePt t="64529" x="5340350" y="5813425"/>
          <p14:tracePt t="64566" x="5483225" y="5848350"/>
          <p14:tracePt t="64605" x="5599113" y="5848350"/>
          <p14:tracePt t="64643" x="5697538" y="5867400"/>
          <p14:tracePt t="64663" x="5732463" y="5867400"/>
          <p14:tracePt t="64702" x="5786438" y="5867400"/>
          <p14:tracePt t="64738" x="5795963" y="5867400"/>
          <p14:tracePt t="64810" x="5840413" y="5867400"/>
          <p14:tracePt t="64828" x="5884863" y="5867400"/>
          <p14:tracePt t="64866" x="5938838" y="58753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900" y="2517913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Exemplos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287">
        <p14:prism dir="u"/>
      </p:transition>
    </mc:Choice>
    <mc:Fallback xmlns="">
      <p:transition spd="slow" advTm="8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/>
          </a:bodyPr>
          <a:lstStyle/>
          <a:p>
            <a:r>
              <a:rPr lang="pt-BR" dirty="0" smtClean="0"/>
              <a:t>Exemplo 1 – Escoamento por gravidade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78929" y="4108174"/>
            <a:ext cx="10840278" cy="21350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altLang="pt-BR" dirty="0"/>
              <a:t>Um conduto forçado de aço com </a:t>
            </a:r>
            <a:r>
              <a:rPr lang="pt-BR" altLang="pt-BR" dirty="0" smtClean="0"/>
              <a:t>500 m </a:t>
            </a:r>
            <a:r>
              <a:rPr lang="pt-BR" altLang="pt-BR" dirty="0"/>
              <a:t>de comprimento, </a:t>
            </a:r>
            <a:r>
              <a:rPr lang="pt-BR" altLang="pt-BR" dirty="0" smtClean="0"/>
              <a:t>800 mm </a:t>
            </a:r>
            <a:r>
              <a:rPr lang="pt-BR" altLang="pt-BR" dirty="0"/>
              <a:t>de </a:t>
            </a:r>
            <a:r>
              <a:rPr lang="pt-BR" altLang="pt-BR" dirty="0" smtClean="0"/>
              <a:t>diâmetro interno </a:t>
            </a:r>
            <a:r>
              <a:rPr lang="pt-BR" altLang="pt-BR" dirty="0"/>
              <a:t>e 12 mm de espessura, está assentado conforme a figura </a:t>
            </a:r>
            <a:r>
              <a:rPr lang="pt-BR" altLang="pt-BR" dirty="0" smtClean="0"/>
              <a:t>acima. </a:t>
            </a:r>
            <a:r>
              <a:rPr lang="pt-BR" altLang="pt-BR" dirty="0"/>
              <a:t>O registro localizado no ponto mais </a:t>
            </a:r>
            <a:r>
              <a:rPr lang="pt-BR" altLang="pt-BR" dirty="0" smtClean="0"/>
              <a:t>baixo (2) </a:t>
            </a:r>
            <a:r>
              <a:rPr lang="pt-BR" altLang="pt-BR" dirty="0"/>
              <a:t>é manobrado em 8 s. </a:t>
            </a:r>
            <a:endParaRPr lang="pt-BR" altLang="pt-BR" dirty="0" smtClean="0"/>
          </a:p>
          <a:p>
            <a:pPr marL="0" indent="0" algn="just">
              <a:buNone/>
            </a:pPr>
            <a:r>
              <a:rPr lang="pt-BR" altLang="pt-BR" dirty="0" smtClean="0"/>
              <a:t>Sabendo-se </a:t>
            </a:r>
            <a:r>
              <a:rPr lang="pt-BR" altLang="pt-BR" dirty="0"/>
              <a:t>que </a:t>
            </a:r>
            <a:r>
              <a:rPr lang="pt-BR" altLang="pt-BR" dirty="0" smtClean="0"/>
              <a:t>o fluido escoa à velocidade </a:t>
            </a:r>
            <a:r>
              <a:rPr lang="pt-BR" altLang="pt-BR" dirty="0"/>
              <a:t>média </a:t>
            </a:r>
            <a:r>
              <a:rPr lang="pt-BR" altLang="pt-BR" dirty="0" smtClean="0"/>
              <a:t>de </a:t>
            </a:r>
            <a:r>
              <a:rPr lang="pt-BR" altLang="pt-BR" dirty="0"/>
              <a:t>3 m/s, </a:t>
            </a:r>
            <a:r>
              <a:rPr lang="pt-BR" altLang="pt-BR" dirty="0" smtClean="0"/>
              <a:t>calcule a celeridade da onda de choque, a sobrepressão </a:t>
            </a:r>
            <a:r>
              <a:rPr lang="pt-BR" altLang="pt-BR" dirty="0"/>
              <a:t>máxima e a pressão </a:t>
            </a:r>
            <a:r>
              <a:rPr lang="pt-BR" altLang="pt-BR" dirty="0" smtClean="0"/>
              <a:t>total no ponto 2, logo após o fechamento do registro (golpe de aríete).</a:t>
            </a:r>
            <a:endParaRPr lang="pt-BR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74" y="949278"/>
            <a:ext cx="6982188" cy="290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2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2"/>
    </mc:Choice>
    <mc:Fallback xmlns="">
      <p:transition spd="slow" advTm="7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50" x="588963" y="5045075"/>
          <p14:tracePt t="8472" x="588963" y="5010150"/>
          <p14:tracePt t="8488" x="588963" y="5000625"/>
          <p14:tracePt t="8529" x="588963" y="4991100"/>
          <p14:tracePt t="8544" x="588963" y="4983163"/>
          <p14:tracePt t="8561" x="588963" y="4965700"/>
          <p14:tracePt t="8577" x="588963" y="4956175"/>
          <p14:tracePt t="8593" x="588963" y="4946650"/>
          <p14:tracePt t="8604" x="588963" y="4938713"/>
          <p14:tracePt t="8621" x="588963" y="4919663"/>
          <p14:tracePt t="8637" x="588963" y="4884738"/>
          <p14:tracePt t="8654" x="588963" y="4840288"/>
          <p14:tracePt t="8671" x="588963" y="4795838"/>
          <p14:tracePt t="8688" x="588963" y="4751388"/>
          <p14:tracePt t="8704" x="588963" y="4724400"/>
          <p14:tracePt t="8721" x="588963" y="4697413"/>
          <p14:tracePt t="8738" x="588963" y="4687888"/>
          <p14:tracePt t="8755" x="588963" y="4670425"/>
          <p14:tracePt t="8772" x="588963" y="4652963"/>
          <p14:tracePt t="8789" x="588963" y="4643438"/>
          <p14:tracePt t="8805" x="598488" y="4598988"/>
          <p14:tracePt t="8822" x="615950" y="4581525"/>
          <p14:tracePt t="8838" x="615950" y="4537075"/>
          <p14:tracePt t="8855" x="633413" y="4491038"/>
          <p14:tracePt t="8872" x="633413" y="4465638"/>
          <p14:tracePt t="8888" x="633413" y="4429125"/>
          <p14:tracePt t="8905" x="652463" y="4394200"/>
          <p14:tracePt t="8921" x="652463" y="4375150"/>
          <p14:tracePt t="8938" x="652463" y="4330700"/>
          <p14:tracePt t="8955" x="660400" y="4232275"/>
          <p14:tracePt t="8972" x="687388" y="4108450"/>
          <p14:tracePt t="8988" x="696913" y="4037013"/>
          <p14:tracePt t="9006" x="696913" y="3983038"/>
          <p14:tracePt t="9022" x="696913" y="3919538"/>
          <p14:tracePt t="9039" x="741363" y="3795713"/>
          <p14:tracePt t="9056" x="812800" y="3643313"/>
          <p14:tracePt t="9073" x="874713" y="3490913"/>
          <p14:tracePt t="9088" x="955675" y="3348038"/>
          <p14:tracePt t="9106" x="982663" y="3259138"/>
          <p14:tracePt t="9123" x="1044575" y="3179763"/>
          <p14:tracePt t="9139" x="1133475" y="3081338"/>
          <p14:tracePt t="9156" x="1357313" y="2928938"/>
          <p14:tracePt t="9172" x="1571625" y="2776538"/>
          <p14:tracePt t="9189" x="2009775" y="2589213"/>
          <p14:tracePt t="9205" x="2465388" y="2384425"/>
          <p14:tracePt t="9222" x="2867025" y="2241550"/>
          <p14:tracePt t="9239" x="3125788" y="2160588"/>
          <p14:tracePt t="9256" x="3214688" y="2133600"/>
          <p14:tracePt t="9312" x="3224213" y="2133600"/>
          <p14:tracePt t="9322" x="3232150" y="2133600"/>
          <p14:tracePt t="9329" x="3241675" y="2133600"/>
          <p14:tracePt t="9339" x="3251200" y="2133600"/>
          <p14:tracePt t="9356" x="3259138" y="2116138"/>
          <p14:tracePt t="9389" x="3268663" y="2108200"/>
          <p14:tracePt t="9405" x="3286125" y="2098675"/>
          <p14:tracePt t="9422" x="3330575" y="2054225"/>
          <p14:tracePt t="9440" x="3357563" y="2036763"/>
          <p14:tracePt t="9456" x="3384550" y="1965325"/>
          <p14:tracePt t="9472" x="3411538" y="1928813"/>
          <p14:tracePt t="9490" x="3429000" y="1901825"/>
          <p14:tracePt t="9507" x="3465513" y="1857375"/>
          <p14:tracePt t="9523" x="3490913" y="1822450"/>
          <p14:tracePt t="9540" x="3527425" y="1795463"/>
          <p14:tracePt t="9557" x="3571875" y="1758950"/>
          <p14:tracePt t="9573" x="3581400" y="1741488"/>
          <p14:tracePt t="9589" x="3589338" y="1731963"/>
          <p14:tracePt t="9606" x="3589338" y="1724025"/>
          <p14:tracePt t="9623" x="3598863" y="1714500"/>
          <p14:tracePt t="9639" x="3633788" y="1714500"/>
          <p14:tracePt t="9656" x="3705225" y="1714500"/>
          <p14:tracePt t="9673" x="3751263" y="1714500"/>
          <p14:tracePt t="9689" x="3803650" y="1714500"/>
          <p14:tracePt t="9706" x="3840163" y="1704975"/>
          <p14:tracePt t="9724" x="3857625" y="1697038"/>
          <p14:tracePt t="9741" x="3867150" y="1697038"/>
          <p14:tracePt t="9876" x="3875088" y="1697038"/>
          <p14:tracePt t="9893" x="3884613" y="1697038"/>
          <p14:tracePt t="9909" x="3894138" y="1697038"/>
          <p14:tracePt t="9917" x="3902075" y="1697038"/>
          <p14:tracePt t="9925" x="3911600" y="1697038"/>
          <p14:tracePt t="9957" x="3919538" y="1697038"/>
          <p14:tracePt t="9973" x="3929063" y="1697038"/>
          <p14:tracePt t="9980" x="3938588" y="1697038"/>
          <p14:tracePt t="9990" x="3946525" y="1697038"/>
          <p14:tracePt t="10007" x="3965575" y="1697038"/>
          <p14:tracePt t="10024" x="4010025" y="1697038"/>
          <p14:tracePt t="10040" x="4037013" y="1697038"/>
          <p14:tracePt t="10057" x="4098925" y="1697038"/>
          <p14:tracePt t="10073" x="4133850" y="1697038"/>
          <p14:tracePt t="10090" x="4197350" y="1697038"/>
          <p14:tracePt t="10107" x="4251325" y="1697038"/>
          <p14:tracePt t="10124" x="4286250" y="1697038"/>
          <p14:tracePt t="10140" x="4313238" y="1704975"/>
          <p14:tracePt t="10157" x="4322763" y="1704975"/>
          <p14:tracePt t="10174" x="4367213" y="1731963"/>
          <p14:tracePt t="10190" x="4402138" y="1741488"/>
          <p14:tracePt t="10207" x="4446588" y="1758950"/>
          <p14:tracePt t="10224" x="4491038" y="1776413"/>
          <p14:tracePt t="10241" x="4537075" y="1795463"/>
          <p14:tracePt t="10258" x="4608513" y="1822450"/>
          <p14:tracePt t="10274" x="4643438" y="1822450"/>
          <p14:tracePt t="10290" x="4732338" y="1839913"/>
          <p14:tracePt t="10308" x="4759325" y="1857375"/>
          <p14:tracePt t="10324" x="4813300" y="1857375"/>
          <p14:tracePt t="10341" x="4840288" y="1866900"/>
          <p14:tracePt t="10357" x="4884738" y="1866900"/>
          <p14:tracePt t="10374" x="4938713" y="1874838"/>
          <p14:tracePt t="10391" x="4983163" y="1893888"/>
          <p14:tracePt t="10407" x="5027613" y="1893888"/>
          <p14:tracePt t="10424" x="5099050" y="1911350"/>
          <p14:tracePt t="10441" x="5187950" y="1946275"/>
          <p14:tracePt t="10458" x="5276850" y="1965325"/>
          <p14:tracePt t="10475" x="5357813" y="1990725"/>
          <p14:tracePt t="10492" x="5419725" y="2017713"/>
          <p14:tracePt t="10509" x="5483225" y="2036763"/>
          <p14:tracePt t="10524" x="5554663" y="2062163"/>
          <p14:tracePt t="10541" x="5616575" y="2098675"/>
          <p14:tracePt t="10558" x="5680075" y="2133600"/>
          <p14:tracePt t="10574" x="5751513" y="2170113"/>
          <p14:tracePt t="10591" x="5813425" y="2197100"/>
          <p14:tracePt t="10608" x="5884863" y="2232025"/>
          <p14:tracePt t="10624" x="5946775" y="2259013"/>
          <p14:tracePt t="10641" x="6010275" y="2295525"/>
          <p14:tracePt t="10658" x="6054725" y="2330450"/>
          <p14:tracePt t="10675" x="6099175" y="2347913"/>
          <p14:tracePt t="10692" x="6161088" y="2384425"/>
          <p14:tracePt t="10708" x="6170613" y="2384425"/>
          <p14:tracePt t="10725" x="6188075" y="2393950"/>
          <p14:tracePt t="10741" x="6197600" y="2401888"/>
          <p14:tracePt t="10758" x="6232525" y="2411413"/>
          <p14:tracePt t="10775" x="6259513" y="2428875"/>
          <p14:tracePt t="10791" x="6276975" y="2438400"/>
          <p14:tracePt t="10808" x="6323013" y="2455863"/>
          <p14:tracePt t="10825" x="6357938" y="2473325"/>
          <p14:tracePt t="10842" x="6402388" y="2482850"/>
          <p14:tracePt t="10858" x="6438900" y="2490788"/>
          <p14:tracePt t="10875" x="6491288" y="2500313"/>
          <p14:tracePt t="10892" x="6518275" y="2500313"/>
          <p14:tracePt t="10908" x="6527800" y="2500313"/>
          <p14:tracePt t="10925" x="6537325" y="2509838"/>
          <p14:tracePt t="10942" x="6554788" y="2509838"/>
          <p14:tracePt t="10959" x="6581775" y="2527300"/>
          <p14:tracePt t="10975" x="6626225" y="2544763"/>
          <p14:tracePt t="10992" x="6661150" y="2554288"/>
          <p14:tracePt t="11009" x="6715125" y="2562225"/>
          <p14:tracePt t="11025" x="6759575" y="2581275"/>
          <p14:tracePt t="11042" x="6786563" y="2589213"/>
          <p14:tracePt t="11044" x="6804025" y="2598738"/>
          <p14:tracePt t="11058" x="6823075" y="2608263"/>
          <p14:tracePt t="11076" x="6848475" y="2608263"/>
          <p14:tracePt t="11092" x="6867525" y="2616200"/>
          <p14:tracePt t="11109" x="6875463" y="2616200"/>
          <p14:tracePt t="11125" x="6894513" y="2633663"/>
          <p14:tracePt t="11142" x="6902450" y="2652713"/>
          <p14:tracePt t="11159" x="6946900" y="2670175"/>
          <p14:tracePt t="11176" x="7010400" y="2697163"/>
          <p14:tracePt t="11193" x="7054850" y="2724150"/>
          <p14:tracePt t="11209" x="7108825" y="2732088"/>
          <p14:tracePt t="11225" x="7153275" y="2751138"/>
          <p14:tracePt t="11243" x="7205663" y="2776538"/>
          <p14:tracePt t="11260" x="7259638" y="2786063"/>
          <p14:tracePt t="11276" x="7348538" y="2803525"/>
          <p14:tracePt t="11292" x="7375525" y="2822575"/>
          <p14:tracePt t="11309" x="7446963" y="2830513"/>
          <p14:tracePt t="11326" x="7527925" y="2867025"/>
          <p14:tracePt t="11342" x="7572375" y="2884488"/>
          <p14:tracePt t="11359" x="7643813" y="2928938"/>
          <p14:tracePt t="11376" x="7742238" y="2973388"/>
          <p14:tracePt t="11392" x="7823200" y="3036888"/>
          <p14:tracePt t="11409" x="7912100" y="3116263"/>
          <p14:tracePt t="11427" x="8018463" y="3179763"/>
          <p14:tracePt t="11444" x="8099425" y="3224213"/>
          <p14:tracePt t="11460" x="8188325" y="3276600"/>
          <p14:tracePt t="11477" x="8242300" y="3303588"/>
          <p14:tracePt t="11493" x="8259763" y="3313113"/>
          <p14:tracePt t="11509" x="8286750" y="3322638"/>
          <p14:tracePt t="11526" x="8296275" y="3330575"/>
          <p14:tracePt t="11543" x="8304213" y="3330575"/>
          <p14:tracePt t="11559" x="8323263" y="3348038"/>
          <p14:tracePt t="11576" x="8348663" y="3357563"/>
          <p14:tracePt t="11593" x="8385175" y="3375025"/>
          <p14:tracePt t="11610" x="8420100" y="3394075"/>
          <p14:tracePt t="11626" x="8474075" y="3419475"/>
          <p14:tracePt t="11643" x="8537575" y="3438525"/>
          <p14:tracePt t="11660" x="8626475" y="3455988"/>
          <p14:tracePt t="11677" x="8661400" y="3473450"/>
          <p14:tracePt t="11694" x="8715375" y="3500438"/>
          <p14:tracePt t="11710" x="8759825" y="3509963"/>
          <p14:tracePt t="11727" x="8777288" y="3527425"/>
          <p14:tracePt t="11743" x="8823325" y="3544888"/>
          <p14:tracePt t="11760" x="8848725" y="3554413"/>
          <p14:tracePt t="11776" x="8894763" y="3562350"/>
          <p14:tracePt t="11793" x="8929688" y="3571875"/>
          <p14:tracePt t="11810" x="8947150" y="3571875"/>
          <p14:tracePt t="11827" x="8966200" y="3571875"/>
          <p14:tracePt t="11844" x="8974138" y="3571875"/>
          <p14:tracePt t="11877" x="8983663" y="3571875"/>
          <p14:tracePt t="11893" x="8991600" y="3571875"/>
          <p14:tracePt t="11910" x="9001125" y="3571875"/>
          <p14:tracePt t="11989" x="9010650" y="3571875"/>
          <p14:tracePt t="11997" x="9028113" y="3571875"/>
          <p14:tracePt t="12005" x="9037638" y="3571875"/>
          <p14:tracePt t="12013" x="9045575" y="3571875"/>
          <p14:tracePt t="12553" x="9072563" y="3571875"/>
          <p14:tracePt t="12560" x="9090025" y="3571875"/>
          <p14:tracePt t="12569" x="9099550" y="3571875"/>
          <p14:tracePt t="12578" x="9144000" y="3571875"/>
          <p14:tracePt t="12595" x="9170988" y="3571875"/>
          <p14:tracePt t="12612" x="9197975" y="3571875"/>
          <p14:tracePt t="12628" x="9215438" y="3571875"/>
          <p14:tracePt t="12646" x="9232900" y="3571875"/>
          <p14:tracePt t="12662" x="9242425" y="3571875"/>
          <p14:tracePt t="12698" x="9259888" y="3571875"/>
          <p14:tracePt t="12713" x="9277350" y="3571875"/>
          <p14:tracePt t="12729" x="9313863" y="3562350"/>
          <p14:tracePt t="12746" x="9348788" y="3554413"/>
          <p14:tracePt t="12762" x="9358313" y="3536950"/>
          <p14:tracePt t="12937" x="9358313" y="3544888"/>
          <p14:tracePt t="12945" x="9348788" y="3544888"/>
          <p14:tracePt t="12952" x="9340850" y="3554413"/>
          <p14:tracePt t="13178" x="9340850" y="3544888"/>
          <p14:tracePt t="13184" x="9340850" y="3536950"/>
          <p14:tracePt t="13200" x="9331325" y="3517900"/>
          <p14:tracePt t="13212" x="9331325" y="3482975"/>
          <p14:tracePt t="13229" x="9331325" y="3465513"/>
          <p14:tracePt t="13247" x="9331325" y="3438525"/>
          <p14:tracePt t="13263" x="9331325" y="3419475"/>
          <p14:tracePt t="13418" x="9304338" y="3384550"/>
          <p14:tracePt t="13424" x="9304338" y="3340100"/>
          <p14:tracePt t="13432" x="9296400" y="3286125"/>
          <p14:tracePt t="13447" x="9296400" y="3259138"/>
          <p14:tracePt t="13463" x="9269413" y="3116263"/>
          <p14:tracePt t="13480" x="9215438" y="2867025"/>
          <p14:tracePt t="13496" x="9197975" y="2732088"/>
          <p14:tracePt t="13513" x="9180513" y="2616200"/>
          <p14:tracePt t="13530" x="9170988" y="2517775"/>
          <p14:tracePt t="13546" x="9170988" y="2490788"/>
          <p14:tracePt t="13563" x="9170988" y="2393950"/>
          <p14:tracePt t="13580" x="9170988" y="2286000"/>
          <p14:tracePt t="13596" x="9153525" y="2160588"/>
          <p14:tracePt t="13613" x="9126538" y="2036763"/>
          <p14:tracePt t="13631" x="9090025" y="1946275"/>
          <p14:tracePt t="13647" x="9082088" y="1847850"/>
          <p14:tracePt t="13664" x="9082088" y="1731963"/>
          <p14:tracePt t="13681" x="9082088" y="1687513"/>
          <p14:tracePt t="13697" x="9082088" y="1652588"/>
          <p14:tracePt t="13714" x="9072563" y="1625600"/>
          <p14:tracePt t="13730" x="9072563" y="1608138"/>
          <p14:tracePt t="13747" x="9072563" y="1589088"/>
          <p14:tracePt t="13763" x="9072563" y="1562100"/>
          <p14:tracePt t="13780" x="9072563" y="1527175"/>
          <p14:tracePt t="13797" x="9072563" y="1509713"/>
          <p14:tracePt t="13813" x="9072563" y="1473200"/>
          <p14:tracePt t="13830" x="9072563" y="1455738"/>
          <p14:tracePt t="13847" x="9072563" y="1438275"/>
          <p14:tracePt t="13865" x="9072563" y="1411288"/>
          <p14:tracePt t="13881" x="9072563" y="1374775"/>
          <p14:tracePt t="13897" x="9072563" y="1357313"/>
          <p14:tracePt t="13914" x="9072563" y="1347788"/>
          <p14:tracePt t="14209" x="9072563" y="1357313"/>
          <p14:tracePt t="14216" x="9072563" y="1366838"/>
          <p14:tracePt t="14225" x="9072563" y="1393825"/>
          <p14:tracePt t="14233" x="9072563" y="1428750"/>
          <p14:tracePt t="14248" x="9072563" y="1509713"/>
          <p14:tracePt t="14264" x="9072563" y="1616075"/>
          <p14:tracePt t="14281" x="9072563" y="1741488"/>
          <p14:tracePt t="14298" x="9072563" y="1893888"/>
          <p14:tracePt t="14314" x="9072563" y="2009775"/>
          <p14:tracePt t="14331" x="9072563" y="2125663"/>
          <p14:tracePt t="14348" x="9072563" y="2251075"/>
          <p14:tracePt t="14365" x="9072563" y="2366963"/>
          <p14:tracePt t="14382" x="9072563" y="2482850"/>
          <p14:tracePt t="14398" x="9072563" y="2589213"/>
          <p14:tracePt t="14415" x="9072563" y="2697163"/>
          <p14:tracePt t="14433" x="9072563" y="2822575"/>
          <p14:tracePt t="14449" x="9082088" y="2867025"/>
          <p14:tracePt t="14465" x="9082088" y="2911475"/>
          <p14:tracePt t="14482" x="9082088" y="2938463"/>
          <p14:tracePt t="14498" x="9082088" y="2982913"/>
          <p14:tracePt t="14515" x="9082088" y="3009900"/>
          <p14:tracePt t="14532" x="9082088" y="3036888"/>
          <p14:tracePt t="14548" x="9082088" y="3054350"/>
          <p14:tracePt t="14565" x="9082088" y="3081338"/>
          <p14:tracePt t="14582" x="9082088" y="3098800"/>
          <p14:tracePt t="14600" x="9082088" y="3143250"/>
          <p14:tracePt t="14616" x="9082088" y="3170238"/>
          <p14:tracePt t="14617" x="9082088" y="3187700"/>
          <p14:tracePt t="14632" x="9082088" y="3214688"/>
          <p14:tracePt t="14649" x="9082088" y="3241675"/>
          <p14:tracePt t="14666" x="9090025" y="3276600"/>
          <p14:tracePt t="14683" x="9090025" y="3286125"/>
          <p14:tracePt t="14699" x="9090025" y="3313113"/>
          <p14:tracePt t="14785" x="9090025" y="3322638"/>
          <p14:tracePt t="14800" x="9090025" y="3330575"/>
          <p14:tracePt t="14809" x="9090025" y="3340100"/>
          <p14:tracePt t="14817" x="9099550" y="3348038"/>
          <p14:tracePt t="14832" x="9099550" y="3367088"/>
          <p14:tracePt t="14849" x="9099550" y="3384550"/>
          <p14:tracePt t="14866" x="9109075" y="3394075"/>
          <p14:tracePt t="14883" x="9109075" y="3411538"/>
          <p14:tracePt t="14900" x="9109075" y="3419475"/>
          <p14:tracePt t="14916" x="9117013" y="3429000"/>
          <p14:tracePt t="14933" x="9117013" y="3438525"/>
          <p14:tracePt t="15273" x="9126538" y="3438525"/>
          <p14:tracePt t="15280" x="9126538" y="3429000"/>
          <p14:tracePt t="15289" x="9126538" y="3419475"/>
          <p14:tracePt t="15299" x="9126538" y="3402013"/>
          <p14:tracePt t="15316" x="9126538" y="3357563"/>
          <p14:tracePt t="15333" x="9126538" y="3295650"/>
          <p14:tracePt t="15350" x="9090025" y="3251200"/>
          <p14:tracePt t="15368" x="9063038" y="3224213"/>
          <p14:tracePt t="15384" x="9045575" y="3205163"/>
          <p14:tracePt t="15400" x="9037638" y="3197225"/>
          <p14:tracePt t="15450" x="9028113" y="3197225"/>
          <p14:tracePt t="15456" x="9028113" y="3205163"/>
          <p14:tracePt t="15466" x="9018588" y="3224213"/>
          <p14:tracePt t="15484" x="8991600" y="3276600"/>
          <p14:tracePt t="15501" x="8991600" y="3313113"/>
          <p14:tracePt t="15517" x="8991600" y="3375025"/>
          <p14:tracePt t="15533" x="8991600" y="3411538"/>
          <p14:tracePt t="15550" x="9010650" y="3446463"/>
          <p14:tracePt t="15568" x="9045575" y="3473450"/>
          <p14:tracePt t="15584" x="9082088" y="3500438"/>
          <p14:tracePt t="15601" x="9117013" y="3509963"/>
          <p14:tracePt t="15617" x="9170988" y="3509963"/>
          <p14:tracePt t="15634" x="9205913" y="3509963"/>
          <p14:tracePt t="15651" x="9251950" y="3500438"/>
          <p14:tracePt t="15668" x="9269413" y="3482975"/>
          <p14:tracePt t="15685" x="9269413" y="3455988"/>
          <p14:tracePt t="15717" x="9269413" y="3438525"/>
          <p14:tracePt t="15830" x="9251950" y="3438525"/>
          <p14:tracePt t="16156" x="9242425" y="3438525"/>
          <p14:tracePt t="16333" x="9242425" y="3446463"/>
          <p14:tracePt t="16413" x="9232900" y="3446463"/>
          <p14:tracePt t="17629" x="9232900" y="3438525"/>
          <p14:tracePt t="17636" x="9232900" y="3429000"/>
          <p14:tracePt t="17644" x="9232900" y="3419475"/>
          <p14:tracePt t="17653" x="9232900" y="3402013"/>
          <p14:tracePt t="17671" x="9232900" y="3348038"/>
          <p14:tracePt t="17688" x="9232900" y="3268663"/>
          <p14:tracePt t="17704" x="9232900" y="3170238"/>
          <p14:tracePt t="17721" x="9232900" y="3044825"/>
          <p14:tracePt t="17738" x="9232900" y="2911475"/>
          <p14:tracePt t="17754" x="9232900" y="2803525"/>
          <p14:tracePt t="17772" x="9232900" y="2714625"/>
          <p14:tracePt t="17789" x="9232900" y="2608263"/>
          <p14:tracePt t="17805" x="9232900" y="2544763"/>
          <p14:tracePt t="17822" x="9232900" y="2465388"/>
          <p14:tracePt t="17837" x="9232900" y="2419350"/>
          <p14:tracePt t="17855" x="9232900" y="2322513"/>
          <p14:tracePt t="17871" x="9232900" y="2251075"/>
          <p14:tracePt t="17888" x="9232900" y="2160588"/>
          <p14:tracePt t="17905" x="9232900" y="2081213"/>
          <p14:tracePt t="17922" x="9242425" y="2000250"/>
          <p14:tracePt t="17938" x="9242425" y="1946275"/>
          <p14:tracePt t="17955" x="9242425" y="1884363"/>
          <p14:tracePt t="17971" x="9242425" y="1847850"/>
          <p14:tracePt t="17987" x="9242425" y="1803400"/>
          <p14:tracePt t="18005" x="9242425" y="1768475"/>
          <p14:tracePt t="18022" x="9242425" y="1758950"/>
          <p14:tracePt t="18039" x="9242425" y="1741488"/>
          <p14:tracePt t="18041" x="9242425" y="1731963"/>
          <p14:tracePt t="18055" x="9242425" y="1714500"/>
          <p14:tracePt t="18072" x="9242425" y="1697038"/>
          <p14:tracePt t="18088" x="9242425" y="1660525"/>
          <p14:tracePt t="18106" x="9242425" y="1633538"/>
          <p14:tracePt t="18122" x="9242425" y="1598613"/>
          <p14:tracePt t="18138" x="9242425" y="1581150"/>
          <p14:tracePt t="18155" x="9242425" y="1571625"/>
          <p14:tracePt t="18172" x="9242425" y="1554163"/>
          <p14:tracePt t="18188" x="9242425" y="1544638"/>
          <p14:tracePt t="18205" x="9242425" y="1536700"/>
          <p14:tracePt t="18221" x="9242425" y="1527175"/>
          <p14:tracePt t="18277" x="9242425" y="1517650"/>
          <p14:tracePt t="18284" x="9242425" y="1509713"/>
          <p14:tracePt t="18293" x="9242425" y="1500188"/>
          <p14:tracePt t="18326" x="9232900" y="1473200"/>
          <p14:tracePt t="18333" x="9232900" y="1465263"/>
          <p14:tracePt t="18362" x="9232900" y="1455738"/>
          <p14:tracePt t="18368" x="9232900" y="1446213"/>
          <p14:tracePt t="18850" x="9232900" y="1438275"/>
          <p14:tracePt t="18865" x="9232900" y="1455738"/>
          <p14:tracePt t="18872" x="9232900" y="1465263"/>
          <p14:tracePt t="18881" x="9232900" y="1482725"/>
          <p14:tracePt t="18889" x="9232900" y="1517650"/>
          <p14:tracePt t="18906" x="9232900" y="1652588"/>
          <p14:tracePt t="18923" x="9232900" y="1812925"/>
          <p14:tracePt t="18939" x="9232900" y="1990725"/>
          <p14:tracePt t="18956" x="9232900" y="2152650"/>
          <p14:tracePt t="18973" x="9232900" y="2312988"/>
          <p14:tracePt t="18990" x="9232900" y="2438400"/>
          <p14:tracePt t="19007" x="9232900" y="2554288"/>
          <p14:tracePt t="19024" x="9242425" y="2652713"/>
          <p14:tracePt t="19040" x="9251950" y="2795588"/>
          <p14:tracePt t="19057" x="9251950" y="2884488"/>
          <p14:tracePt t="19073" x="9251950" y="2955925"/>
          <p14:tracePt t="19090" x="9251950" y="3027363"/>
          <p14:tracePt t="19106" x="9251950" y="3081338"/>
          <p14:tracePt t="19123" x="9251950" y="3116263"/>
          <p14:tracePt t="19140" x="9251950" y="3152775"/>
          <p14:tracePt t="19156" x="9251950" y="3170238"/>
          <p14:tracePt t="19173" x="9251950" y="3187700"/>
          <p14:tracePt t="19190" x="9251950" y="3205163"/>
          <p14:tracePt t="19207" x="9251950" y="3241675"/>
          <p14:tracePt t="19224" x="9224963" y="3303588"/>
          <p14:tracePt t="19241" x="9224963" y="3348038"/>
          <p14:tracePt t="19257" x="9224963" y="3384550"/>
          <p14:tracePt t="19274" x="9215438" y="3411538"/>
          <p14:tracePt t="19291" x="9215438" y="3438525"/>
          <p14:tracePt t="19307" x="9205913" y="3438525"/>
          <p14:tracePt t="19324" x="9205913" y="3455988"/>
          <p14:tracePt t="19377" x="9205913" y="3473450"/>
          <p14:tracePt t="19385" x="9205913" y="3482975"/>
          <p14:tracePt t="20001" x="9197975" y="3482975"/>
          <p14:tracePt t="21541" x="9170988" y="3482975"/>
          <p14:tracePt t="21548" x="9144000" y="3482975"/>
          <p14:tracePt t="21561" x="9117013" y="3482975"/>
          <p14:tracePt t="21577" x="9055100" y="3482975"/>
          <p14:tracePt t="21594" x="8947150" y="3482975"/>
          <p14:tracePt t="21612" x="8786813" y="3482975"/>
          <p14:tracePt t="21628" x="8501063" y="3490913"/>
          <p14:tracePt t="21644" x="8304213" y="3490913"/>
          <p14:tracePt t="21661" x="8116888" y="3490913"/>
          <p14:tracePt t="21678" x="7939088" y="3490913"/>
          <p14:tracePt t="21695" x="7769225" y="3490913"/>
          <p14:tracePt t="21711" x="7616825" y="3490913"/>
          <p14:tracePt t="21728" x="7402513" y="3490913"/>
          <p14:tracePt t="21745" x="7126288" y="3509963"/>
          <p14:tracePt t="21762" x="6831013" y="3544888"/>
          <p14:tracePt t="21779" x="6616700" y="3562350"/>
          <p14:tracePt t="21795" x="6465888" y="3581400"/>
          <p14:tracePt t="21812" x="6357938" y="3598863"/>
          <p14:tracePt t="21829" x="6313488" y="3625850"/>
          <p14:tracePt t="21845" x="6276975" y="3633788"/>
          <p14:tracePt t="21862" x="6197600" y="3660775"/>
          <p14:tracePt t="21878" x="6062663" y="3697288"/>
          <p14:tracePt t="21895" x="5867400" y="3741738"/>
          <p14:tracePt t="21912" x="5616575" y="3795713"/>
          <p14:tracePt t="21929" x="5295900" y="3857625"/>
          <p14:tracePt t="21946" x="4813300" y="3911600"/>
          <p14:tracePt t="21961" x="4330700" y="3946525"/>
          <p14:tracePt t="21978" x="3946525" y="3990975"/>
          <p14:tracePt t="21995" x="3714750" y="4010025"/>
          <p14:tracePt t="22012" x="3438525" y="4037013"/>
          <p14:tracePt t="22028" x="3268663" y="4054475"/>
          <p14:tracePt t="22045" x="3081338" y="4089400"/>
          <p14:tracePt t="22062" x="2867025" y="4125913"/>
          <p14:tracePt t="22078" x="2652713" y="4160838"/>
          <p14:tracePt t="22095" x="2455863" y="4187825"/>
          <p14:tracePt t="22112" x="2303463" y="4205288"/>
          <p14:tracePt t="22128" x="2170113" y="4214813"/>
          <p14:tracePt t="22146" x="2044700" y="4232275"/>
          <p14:tracePt t="22162" x="1911350" y="4241800"/>
          <p14:tracePt t="22179" x="1741488" y="4259263"/>
          <p14:tracePt t="22196" x="1490663" y="4295775"/>
          <p14:tracePt t="22212" x="1357313" y="4303713"/>
          <p14:tracePt t="22228" x="1258888" y="4313238"/>
          <p14:tracePt t="22245" x="1204913" y="4322763"/>
          <p14:tracePt t="22262" x="1152525" y="4330700"/>
          <p14:tracePt t="22279" x="1089025" y="4348163"/>
          <p14:tracePt t="22295" x="1017588" y="4348163"/>
          <p14:tracePt t="22312" x="901700" y="4348163"/>
          <p14:tracePt t="22329" x="822325" y="4348163"/>
          <p14:tracePt t="22346" x="785813" y="4348163"/>
          <p14:tracePt t="22363" x="768350" y="4340225"/>
          <p14:tracePt t="22379" x="750888" y="4330700"/>
          <p14:tracePt t="22396" x="714375" y="4313238"/>
          <p14:tracePt t="22413" x="704850" y="4313238"/>
          <p14:tracePt t="22429" x="687388" y="4313238"/>
          <p14:tracePt t="22446" x="679450" y="4313238"/>
          <p14:tracePt t="22462" x="669925" y="4313238"/>
          <p14:tracePt t="22479" x="652463" y="4313238"/>
          <p14:tracePt t="22496" x="633413" y="4313238"/>
          <p14:tracePt t="22512" x="615950" y="4313238"/>
          <p14:tracePt t="22529" x="608013" y="4313238"/>
          <p14:tracePt t="22614" x="598488" y="4313238"/>
          <p14:tracePt t="22621" x="588963" y="4313238"/>
          <p14:tracePt t="22694" x="581025" y="4313238"/>
          <p14:tracePt t="22709" x="571500" y="4313238"/>
          <p14:tracePt t="22741" x="554038" y="4330700"/>
          <p14:tracePt t="22757" x="544513" y="4340225"/>
          <p14:tracePt t="22773" x="544513" y="4348163"/>
          <p14:tracePt t="23617" x="544513" y="4357688"/>
          <p14:tracePt t="23625" x="561975" y="4357688"/>
          <p14:tracePt t="23633" x="571500" y="4357688"/>
          <p14:tracePt t="23649" x="581025" y="4357688"/>
          <p14:tracePt t="23842" x="588963" y="4357688"/>
          <p14:tracePt t="23849" x="615950" y="4357688"/>
          <p14:tracePt t="23856" x="633413" y="4357688"/>
          <p14:tracePt t="23866" x="669925" y="4357688"/>
          <p14:tracePt t="23882" x="731838" y="4357688"/>
          <p14:tracePt t="23899" x="803275" y="4357688"/>
          <p14:tracePt t="23915" x="911225" y="4357688"/>
          <p14:tracePt t="23932" x="990600" y="4348163"/>
          <p14:tracePt t="23949" x="1081088" y="4340225"/>
          <p14:tracePt t="23965" x="1125538" y="4340225"/>
          <p14:tracePt t="23982" x="1169988" y="4340225"/>
          <p14:tracePt t="23998" x="1231900" y="4322763"/>
          <p14:tracePt t="24016" x="1330325" y="4322763"/>
          <p14:tracePt t="24032" x="1401763" y="4322763"/>
          <p14:tracePt t="24049" x="1465263" y="4313238"/>
          <p14:tracePt t="24065" x="1527175" y="4313238"/>
          <p14:tracePt t="24082" x="1581150" y="4313238"/>
          <p14:tracePt t="24099" x="1616075" y="4313238"/>
          <p14:tracePt t="24116" x="1643063" y="4313238"/>
          <p14:tracePt t="24133" x="1679575" y="4303713"/>
          <p14:tracePt t="24149" x="1714500" y="4303713"/>
          <p14:tracePt t="24166" x="1776413" y="4303713"/>
          <p14:tracePt t="24183" x="1847850" y="4303713"/>
          <p14:tracePt t="24200" x="1893888" y="4303713"/>
          <p14:tracePt t="24217" x="2000250" y="4303713"/>
          <p14:tracePt t="24232" x="2044700" y="4303713"/>
          <p14:tracePt t="24249" x="2098675" y="4303713"/>
          <p14:tracePt t="24266" x="2133600" y="4330700"/>
          <p14:tracePt t="24282" x="2187575" y="4340225"/>
          <p14:tracePt t="24299" x="2268538" y="4367213"/>
          <p14:tracePt t="24316" x="2374900" y="4402138"/>
          <p14:tracePt t="24332" x="2465388" y="4438650"/>
          <p14:tracePt t="24350" x="2509838" y="4438650"/>
          <p14:tracePt t="24367" x="2562225" y="4465638"/>
          <p14:tracePt t="24384" x="2633663" y="4473575"/>
          <p14:tracePt t="24400" x="2741613" y="4491038"/>
          <p14:tracePt t="24416" x="2857500" y="4491038"/>
          <p14:tracePt t="24433" x="2946400" y="4491038"/>
          <p14:tracePt t="24450" x="3027363" y="4491038"/>
          <p14:tracePt t="24466" x="3089275" y="4491038"/>
          <p14:tracePt t="24483" x="3108325" y="4491038"/>
          <p14:tracePt t="24499" x="3116263" y="4491038"/>
          <p14:tracePt t="24516" x="3133725" y="4491038"/>
          <p14:tracePt t="24533" x="3143250" y="4491038"/>
          <p14:tracePt t="24549" x="3152775" y="4491038"/>
          <p14:tracePt t="24566" x="3170238" y="4473575"/>
          <p14:tracePt t="24583" x="3179763" y="4465638"/>
          <p14:tracePt t="24922" x="3187700" y="4465638"/>
          <p14:tracePt t="24929" x="3197225" y="4465638"/>
          <p14:tracePt t="24937" x="3214688" y="4465638"/>
          <p14:tracePt t="24950" x="3232150" y="4465638"/>
          <p14:tracePt t="24967" x="3295650" y="4465638"/>
          <p14:tracePt t="24984" x="3375025" y="4465638"/>
          <p14:tracePt t="25000" x="3482975" y="4465638"/>
          <p14:tracePt t="25017" x="3589338" y="4465638"/>
          <p14:tracePt t="25034" x="3697288" y="4465638"/>
          <p14:tracePt t="25050" x="3786188" y="4465638"/>
          <p14:tracePt t="25068" x="3848100" y="4465638"/>
          <p14:tracePt t="25084" x="3884613" y="4465638"/>
          <p14:tracePt t="25101" x="3902075" y="4465638"/>
          <p14:tracePt t="25118" x="3929063" y="4465638"/>
          <p14:tracePt t="25135" x="3946525" y="4465638"/>
          <p14:tracePt t="25152" x="3956050" y="4465638"/>
          <p14:tracePt t="25168" x="3973513" y="4465638"/>
          <p14:tracePt t="25184" x="4000500" y="4465638"/>
          <p14:tracePt t="25201" x="4010025" y="4465638"/>
          <p14:tracePt t="25218" x="4027488" y="4465638"/>
          <p14:tracePt t="25234" x="4054475" y="4465638"/>
          <p14:tracePt t="25251" x="4062413" y="4465638"/>
          <p14:tracePt t="25267" x="4081463" y="4465638"/>
          <p14:tracePt t="25284" x="4108450" y="4465638"/>
          <p14:tracePt t="25301" x="4116388" y="4465638"/>
          <p14:tracePt t="25369" x="4133850" y="4465638"/>
          <p14:tracePt t="25376" x="4143375" y="4465638"/>
          <p14:tracePt t="25393" x="4152900" y="4465638"/>
          <p14:tracePt t="25401" x="4170363" y="4465638"/>
          <p14:tracePt t="25418" x="4187825" y="4465638"/>
          <p14:tracePt t="25434" x="4205288" y="4465638"/>
          <p14:tracePt t="25452" x="4224338" y="4465638"/>
          <p14:tracePt t="25468" x="4232275" y="4465638"/>
          <p14:tracePt t="25485" x="4241800" y="4465638"/>
          <p14:tracePt t="25501" x="4251325" y="4465638"/>
          <p14:tracePt t="25518" x="4268788" y="4473575"/>
          <p14:tracePt t="25534" x="4313238" y="4473575"/>
          <p14:tracePt t="25552" x="4348163" y="4500563"/>
          <p14:tracePt t="25569" x="4348163" y="4510088"/>
          <p14:tracePt t="26329" x="4357688" y="4510088"/>
          <p14:tracePt t="26350" x="4375150" y="4510088"/>
          <p14:tracePt t="26356" x="4375150" y="4518025"/>
          <p14:tracePt t="26369" x="4411663" y="4518025"/>
          <p14:tracePt t="26387" x="4473575" y="4518025"/>
          <p14:tracePt t="26404" x="4545013" y="4518025"/>
          <p14:tracePt t="26420" x="4625975" y="4510088"/>
          <p14:tracePt t="26437" x="4697413" y="4510088"/>
          <p14:tracePt t="26453" x="4741863" y="4500563"/>
          <p14:tracePt t="26470" x="4813300" y="4500563"/>
          <p14:tracePt t="26486" x="4848225" y="4500563"/>
          <p14:tracePt t="26503" x="4894263" y="4500563"/>
          <p14:tracePt t="26520" x="4929188" y="4491038"/>
          <p14:tracePt t="26537" x="4991100" y="4465638"/>
          <p14:tracePt t="26554" x="5018088" y="4456113"/>
          <p14:tracePt t="26570" x="5072063" y="4456113"/>
          <p14:tracePt t="26587" x="5126038" y="4456113"/>
          <p14:tracePt t="26604" x="5224463" y="4446588"/>
          <p14:tracePt t="26621" x="5276850" y="4429125"/>
          <p14:tracePt t="26637" x="5303838" y="4429125"/>
          <p14:tracePt t="26653" x="5348288" y="4429125"/>
          <p14:tracePt t="26670" x="5375275" y="4429125"/>
          <p14:tracePt t="26687" x="5384800" y="4429125"/>
          <p14:tracePt t="26720" x="5394325" y="4429125"/>
          <p14:tracePt t="26737" x="5402263" y="4429125"/>
          <p14:tracePt t="26753" x="5411788" y="4429125"/>
          <p14:tracePt t="26771" x="5419725" y="4429125"/>
          <p14:tracePt t="26797" x="5438775" y="4429125"/>
          <p14:tracePt t="26806" x="5446713" y="4429125"/>
          <p14:tracePt t="26821" x="5473700" y="4429125"/>
          <p14:tracePt t="26925" x="5483225" y="4429125"/>
          <p14:tracePt t="26940" x="5491163" y="4429125"/>
          <p14:tracePt t="26948" x="5500688" y="4429125"/>
          <p14:tracePt t="26956" x="5510213" y="4429125"/>
          <p14:tracePt t="26970" x="5518150" y="4429125"/>
          <p14:tracePt t="26987" x="5537200" y="4429125"/>
          <p14:tracePt t="27085" x="5554663" y="4429125"/>
          <p14:tracePt t="27101" x="5562600" y="4429125"/>
          <p14:tracePt t="27108" x="5581650" y="4446588"/>
          <p14:tracePt t="27121" x="5589588" y="4456113"/>
          <p14:tracePt t="27137" x="5616575" y="4473575"/>
          <p14:tracePt t="27154" x="5670550" y="4483100"/>
          <p14:tracePt t="27172" x="5715000" y="4491038"/>
          <p14:tracePt t="27188" x="5741988" y="4491038"/>
          <p14:tracePt t="27293" x="5759450" y="4491038"/>
          <p14:tracePt t="27301" x="5768975" y="4491038"/>
          <p14:tracePt t="27308" x="5786438" y="4491038"/>
          <p14:tracePt t="27322" x="5795963" y="4491038"/>
          <p14:tracePt t="27338" x="5848350" y="4491038"/>
          <p14:tracePt t="27356" x="5956300" y="4491038"/>
          <p14:tracePt t="27371" x="5973763" y="4491038"/>
          <p14:tracePt t="27388" x="6045200" y="4491038"/>
          <p14:tracePt t="27501" x="6054725" y="4491038"/>
          <p14:tracePt t="27516" x="6062663" y="4491038"/>
          <p14:tracePt t="27526" x="6072188" y="4491038"/>
          <p14:tracePt t="27685" x="6081713" y="4491038"/>
          <p14:tracePt t="27693" x="6108700" y="4491038"/>
          <p14:tracePt t="27705" x="6116638" y="4491038"/>
          <p14:tracePt t="27722" x="6170613" y="4491038"/>
          <p14:tracePt t="27740" x="6224588" y="4491038"/>
          <p14:tracePt t="27756" x="6402388" y="4491038"/>
          <p14:tracePt t="27773" x="6545263" y="4491038"/>
          <p14:tracePt t="27789" x="6688138" y="4491038"/>
          <p14:tracePt t="27806" x="6796088" y="4491038"/>
          <p14:tracePt t="27823" x="6875463" y="4491038"/>
          <p14:tracePt t="27839" x="6902450" y="4491038"/>
          <p14:tracePt t="27901" x="6919913" y="4483100"/>
          <p14:tracePt t="27908" x="6929438" y="4483100"/>
          <p14:tracePt t="27917" x="6956425" y="4465638"/>
          <p14:tracePt t="27933" x="6983413" y="4456113"/>
          <p14:tracePt t="27941" x="7000875" y="4456113"/>
          <p14:tracePt t="27956" x="7037388" y="4456113"/>
          <p14:tracePt t="27973" x="7108825" y="4429125"/>
          <p14:tracePt t="27989" x="7153275" y="4419600"/>
          <p14:tracePt t="28007" x="7205663" y="4419600"/>
          <p14:tracePt t="28023" x="7215188" y="4402138"/>
          <p14:tracePt t="28039" x="7251700" y="4402138"/>
          <p14:tracePt t="28205" x="7259638" y="4402138"/>
          <p14:tracePt t="28221" x="7277100" y="4402138"/>
          <p14:tracePt t="28229" x="7286625" y="4411663"/>
          <p14:tracePt t="28240" x="7296150" y="4411663"/>
          <p14:tracePt t="28257" x="7296150" y="4419600"/>
          <p14:tracePt t="28273" x="7304088" y="4419600"/>
          <p14:tracePt t="28805" x="7313613" y="4419600"/>
          <p14:tracePt t="28822" x="7331075" y="4429125"/>
          <p14:tracePt t="28828" x="7331075" y="4438650"/>
          <p14:tracePt t="28840" x="7340600" y="4446588"/>
          <p14:tracePt t="28858" x="7375525" y="4473575"/>
          <p14:tracePt t="28875" x="7402513" y="4483100"/>
          <p14:tracePt t="28892" x="7456488" y="4483100"/>
          <p14:tracePt t="28908" x="7527925" y="4518025"/>
          <p14:tracePt t="28924" x="7545388" y="4518025"/>
          <p14:tracePt t="28941" x="7581900" y="4518025"/>
          <p14:tracePt t="28958" x="7608888" y="4518025"/>
          <p14:tracePt t="28975" x="7643813" y="4518025"/>
          <p14:tracePt t="28991" x="7688263" y="4518025"/>
          <p14:tracePt t="29009" x="7786688" y="4518025"/>
          <p14:tracePt t="29025" x="7875588" y="4518025"/>
          <p14:tracePt t="29042" x="7966075" y="4518025"/>
          <p14:tracePt t="29044" x="8010525" y="4518025"/>
          <p14:tracePt t="29058" x="8045450" y="4518025"/>
          <p14:tracePt t="29075" x="8126413" y="4527550"/>
          <p14:tracePt t="29092" x="8197850" y="4537075"/>
          <p14:tracePt t="29108" x="8251825" y="4545013"/>
          <p14:tracePt t="29125" x="8286750" y="4554538"/>
          <p14:tracePt t="29142" x="8304213" y="4554538"/>
          <p14:tracePt t="29158" x="8313738" y="4554538"/>
          <p14:tracePt t="29174" x="8331200" y="4562475"/>
          <p14:tracePt t="29191" x="8340725" y="4562475"/>
          <p14:tracePt t="29208" x="8348663" y="4572000"/>
          <p14:tracePt t="29225" x="8358188" y="4572000"/>
          <p14:tracePt t="29242" x="8367713" y="4572000"/>
          <p14:tracePt t="29259" x="8402638" y="4589463"/>
          <p14:tracePt t="29276" x="8412163" y="4589463"/>
          <p14:tracePt t="29292" x="8429625" y="4598988"/>
          <p14:tracePt t="29385" x="8439150" y="4598988"/>
          <p14:tracePt t="29393" x="8447088" y="4616450"/>
          <p14:tracePt t="29401" x="8466138" y="4625975"/>
          <p14:tracePt t="29409" x="8491538" y="4625975"/>
          <p14:tracePt t="29425" x="8537575" y="4643438"/>
          <p14:tracePt t="29442" x="8582025" y="4652963"/>
          <p14:tracePt t="29458" x="8634413" y="4660900"/>
          <p14:tracePt t="29475" x="8653463" y="4660900"/>
          <p14:tracePt t="29492" x="8670925" y="4660900"/>
          <p14:tracePt t="29526" x="8680450" y="4660900"/>
          <p14:tracePt t="29542" x="8697913" y="4660900"/>
          <p14:tracePt t="29560" x="8715375" y="4660900"/>
          <p14:tracePt t="29576" x="8732838" y="4660900"/>
          <p14:tracePt t="29610" x="8742363" y="4660900"/>
          <p14:tracePt t="29626" x="8751888" y="4660900"/>
          <p14:tracePt t="29642" x="8777288" y="4660900"/>
          <p14:tracePt t="29659" x="8813800" y="4660900"/>
          <p14:tracePt t="29675" x="8848725" y="4660900"/>
          <p14:tracePt t="29693" x="8858250" y="4660900"/>
          <p14:tracePt t="29709" x="8867775" y="4660900"/>
          <p14:tracePt t="29726" x="8885238" y="4660900"/>
          <p14:tracePt t="29743" x="8894763" y="4660900"/>
          <p14:tracePt t="29849" x="8920163" y="4660900"/>
          <p14:tracePt t="29856" x="8929688" y="4660900"/>
          <p14:tracePt t="29873" x="8939213" y="4660900"/>
          <p14:tracePt t="29881" x="8956675" y="4660900"/>
          <p14:tracePt t="29893" x="8966200" y="4652963"/>
          <p14:tracePt t="29910" x="9028113" y="4652963"/>
          <p14:tracePt t="29926" x="9082088" y="4633913"/>
          <p14:tracePt t="29944" x="9126538" y="4608513"/>
          <p14:tracePt t="29960" x="9188450" y="4589463"/>
          <p14:tracePt t="29961" x="9205913" y="4589463"/>
          <p14:tracePt t="29978" x="9224963" y="4589463"/>
          <p14:tracePt t="29994" x="9259888" y="4581525"/>
          <p14:tracePt t="30010" x="9277350" y="4581525"/>
          <p14:tracePt t="30027" x="9323388" y="4581525"/>
          <p14:tracePt t="30043" x="9375775" y="4581525"/>
          <p14:tracePt t="30060" x="9447213" y="4581525"/>
          <p14:tracePt t="30077" x="9555163" y="4581525"/>
          <p14:tracePt t="30093" x="9698038" y="4581525"/>
          <p14:tracePt t="30109" x="9831388" y="4581525"/>
          <p14:tracePt t="30126" x="9920288" y="4581525"/>
          <p14:tracePt t="30143" x="9966325" y="4554538"/>
          <p14:tracePt t="30160" x="9974263" y="4554538"/>
          <p14:tracePt t="30217" x="9991725" y="4554538"/>
          <p14:tracePt t="30225" x="10001250" y="4554538"/>
          <p14:tracePt t="30232" x="10010775" y="4554538"/>
          <p14:tracePt t="30248" x="10018713" y="4545013"/>
          <p14:tracePt t="30281" x="10028238" y="4545013"/>
          <p14:tracePt t="30329" x="10037763" y="4545013"/>
          <p14:tracePt t="30345" x="10045700" y="4545013"/>
          <p14:tracePt t="30353" x="10055225" y="4545013"/>
          <p14:tracePt t="30361" x="10063163" y="4545013"/>
          <p14:tracePt t="30377" x="10090150" y="4545013"/>
          <p14:tracePt t="30394" x="10161588" y="4545013"/>
          <p14:tracePt t="30410" x="10215563" y="4545013"/>
          <p14:tracePt t="30427" x="10269538" y="4545013"/>
          <p14:tracePt t="30444" x="10358438" y="4545013"/>
          <p14:tracePt t="30460" x="10447338" y="4545013"/>
          <p14:tracePt t="30477" x="10545763" y="4545013"/>
          <p14:tracePt t="30493" x="10609263" y="4545013"/>
          <p14:tracePt t="30511" x="10644188" y="4537075"/>
          <p14:tracePt t="30553" x="10661650" y="4537075"/>
          <p14:tracePt t="30561" x="10671175" y="4537075"/>
          <p14:tracePt t="30577" x="10715625" y="4527550"/>
          <p14:tracePt t="30594" x="10742613" y="4527550"/>
          <p14:tracePt t="30611" x="10796588" y="4518025"/>
          <p14:tracePt t="30628" x="10848975" y="4518025"/>
          <p14:tracePt t="30644" x="10885488" y="4518025"/>
          <p14:tracePt t="30661" x="10920413" y="4500563"/>
          <p14:tracePt t="31105" x="10929938" y="4500563"/>
          <p14:tracePt t="31154" x="10929938" y="4491038"/>
          <p14:tracePt t="31161" x="10929938" y="4483100"/>
          <p14:tracePt t="31449" x="10920413" y="4473575"/>
          <p14:tracePt t="31546" x="10920413" y="4491038"/>
          <p14:tracePt t="31553" x="10920413" y="4500563"/>
          <p14:tracePt t="31562" x="10929938" y="4500563"/>
          <p14:tracePt t="31737" x="10929938" y="4510088"/>
          <p14:tracePt t="31801" x="10939463" y="4518025"/>
          <p14:tracePt t="31808" x="10939463" y="4527550"/>
          <p14:tracePt t="31850" x="10929938" y="4537075"/>
          <p14:tracePt t="31856" x="10895013" y="4537075"/>
          <p14:tracePt t="31865" x="10858500" y="4537075"/>
          <p14:tracePt t="31880" x="10796588" y="4537075"/>
          <p14:tracePt t="31897" x="10742613" y="4537075"/>
          <p14:tracePt t="31913" x="10634663" y="4554538"/>
          <p14:tracePt t="31930" x="10466388" y="4562475"/>
          <p14:tracePt t="31947" x="10296525" y="4581525"/>
          <p14:tracePt t="31963" x="10153650" y="4598988"/>
          <p14:tracePt t="31980" x="10018713" y="4598988"/>
          <p14:tracePt t="31997" x="9912350" y="4616450"/>
          <p14:tracePt t="32013" x="9777413" y="4633913"/>
          <p14:tracePt t="32030" x="9617075" y="4660900"/>
          <p14:tracePt t="32046" x="9402763" y="4697413"/>
          <p14:tracePt t="32049" x="9269413" y="4724400"/>
          <p14:tracePt t="32064" x="8920163" y="4768850"/>
          <p14:tracePt t="32080" x="8562975" y="4803775"/>
          <p14:tracePt t="32097" x="8205788" y="4830763"/>
          <p14:tracePt t="32113" x="7867650" y="4830763"/>
          <p14:tracePt t="32130" x="7510463" y="4848225"/>
          <p14:tracePt t="32147" x="7180263" y="4875213"/>
          <p14:tracePt t="32163" x="6894513" y="4894263"/>
          <p14:tracePt t="32180" x="6634163" y="4929188"/>
          <p14:tracePt t="32197" x="6394450" y="4946650"/>
          <p14:tracePt t="32213" x="6180138" y="4965700"/>
          <p14:tracePt t="32231" x="5983288" y="4973638"/>
          <p14:tracePt t="32247" x="5786438" y="4991100"/>
          <p14:tracePt t="32265" x="5438775" y="5037138"/>
          <p14:tracePt t="32280" x="5205413" y="5072063"/>
          <p14:tracePt t="32297" x="5010150" y="5089525"/>
          <p14:tracePt t="32314" x="4919663" y="5099050"/>
          <p14:tracePt t="32330" x="4768850" y="5108575"/>
          <p14:tracePt t="32347" x="4660900" y="5108575"/>
          <p14:tracePt t="32365" x="4491038" y="5108575"/>
          <p14:tracePt t="32381" x="4357688" y="5108575"/>
          <p14:tracePt t="32398" x="4224338" y="5108575"/>
          <p14:tracePt t="32414" x="4108450" y="5108575"/>
          <p14:tracePt t="32431" x="3983038" y="5108575"/>
          <p14:tracePt t="32448" x="3857625" y="5108575"/>
          <p14:tracePt t="32464" x="3759200" y="5108575"/>
          <p14:tracePt t="32481" x="3660775" y="5108575"/>
          <p14:tracePt t="32498" x="3589338" y="5108575"/>
          <p14:tracePt t="32514" x="3544888" y="5108575"/>
          <p14:tracePt t="32531" x="3490913" y="5108575"/>
          <p14:tracePt t="32548" x="3419475" y="5108575"/>
          <p14:tracePt t="32564" x="3357563" y="5108575"/>
          <p14:tracePt t="32581" x="3251200" y="5099050"/>
          <p14:tracePt t="32597" x="3098800" y="5081588"/>
          <p14:tracePt t="32615" x="2973388" y="5062538"/>
          <p14:tracePt t="32631" x="2874963" y="5045075"/>
          <p14:tracePt t="32648" x="2776538" y="5010150"/>
          <p14:tracePt t="32664" x="2732088" y="4991100"/>
          <p14:tracePt t="32681" x="2687638" y="4965700"/>
          <p14:tracePt t="32698" x="2652713" y="4929188"/>
          <p14:tracePt t="32714" x="2616200" y="4919663"/>
          <p14:tracePt t="32732" x="2589213" y="4902200"/>
          <p14:tracePt t="32749" x="2554288" y="4867275"/>
          <p14:tracePt t="32764" x="2536825" y="4857750"/>
          <p14:tracePt t="32781" x="2500313" y="4848225"/>
          <p14:tracePt t="32797" x="2465388" y="4822825"/>
          <p14:tracePt t="32814" x="2428875" y="4795838"/>
          <p14:tracePt t="32831" x="2393950" y="4776788"/>
          <p14:tracePt t="32848" x="2393950" y="4759325"/>
          <p14:tracePt t="32865" x="2384425" y="4751388"/>
          <p14:tracePt t="32882" x="2374900" y="4751388"/>
          <p14:tracePt t="32915" x="2357438" y="4751388"/>
          <p14:tracePt t="32932" x="2339975" y="4751388"/>
          <p14:tracePt t="32949" x="2312988" y="4751388"/>
          <p14:tracePt t="32965" x="2295525" y="4751388"/>
          <p14:tracePt t="32981" x="2276475" y="4751388"/>
          <p14:tracePt t="32998" x="2259013" y="4741863"/>
          <p14:tracePt t="33372" x="2259013" y="4751388"/>
          <p14:tracePt t="33405" x="2268538" y="4751388"/>
          <p14:tracePt t="33413" x="2276475" y="4751388"/>
          <p14:tracePt t="33420" x="2286000" y="4751388"/>
          <p14:tracePt t="33433" x="2303463" y="4751388"/>
          <p14:tracePt t="33449" x="2357438" y="4751388"/>
          <p14:tracePt t="33466" x="2374900" y="4751388"/>
          <p14:tracePt t="33482" x="2401888" y="4768850"/>
          <p14:tracePt t="33597" x="2411413" y="4776788"/>
          <p14:tracePt t="33604" x="2428875" y="4786313"/>
          <p14:tracePt t="33620" x="2438400" y="4786313"/>
          <p14:tracePt t="33633" x="2446338" y="4786313"/>
          <p14:tracePt t="33649" x="2473325" y="4795838"/>
          <p14:tracePt t="33666" x="2500313" y="4795838"/>
          <p14:tracePt t="33683" x="2536825" y="4795838"/>
          <p14:tracePt t="33700" x="2554288" y="4795838"/>
          <p14:tracePt t="33733" x="2581275" y="4795838"/>
          <p14:tracePt t="33749" x="2589213" y="4795838"/>
          <p14:tracePt t="33766" x="2608263" y="4795838"/>
          <p14:tracePt t="33783" x="2625725" y="4795838"/>
          <p14:tracePt t="33799" x="2652713" y="4795838"/>
          <p14:tracePt t="33816" x="2670175" y="4795838"/>
          <p14:tracePt t="33833" x="2697163" y="4795838"/>
          <p14:tracePt t="33849" x="2732088" y="4795838"/>
          <p14:tracePt t="33866" x="2768600" y="4795838"/>
          <p14:tracePt t="33883" x="2803525" y="4795838"/>
          <p14:tracePt t="33900" x="2840038" y="4786313"/>
          <p14:tracePt t="33917" x="2847975" y="4786313"/>
          <p14:tracePt t="34142" x="2857500" y="4786313"/>
          <p14:tracePt t="34149" x="2867025" y="4786313"/>
          <p14:tracePt t="34156" x="2874963" y="4786313"/>
          <p14:tracePt t="34167" x="2911475" y="4786313"/>
          <p14:tracePt t="34184" x="2946400" y="4786313"/>
          <p14:tracePt t="34201" x="2982913" y="4786313"/>
          <p14:tracePt t="34217" x="3017838" y="4786313"/>
          <p14:tracePt t="34234" x="3036888" y="4786313"/>
          <p14:tracePt t="34251" x="3062288" y="4786313"/>
          <p14:tracePt t="34284" x="3071813" y="4786313"/>
          <p14:tracePt t="34301" x="3098800" y="4786313"/>
          <p14:tracePt t="34317" x="3152775" y="4786313"/>
          <p14:tracePt t="34334" x="3170238" y="4786313"/>
          <p14:tracePt t="34351" x="3197225" y="4786313"/>
          <p14:tracePt t="34368" x="3224213" y="4776788"/>
          <p14:tracePt t="34385" x="3268663" y="4776788"/>
          <p14:tracePt t="34401" x="3295650" y="4776788"/>
          <p14:tracePt t="34418" x="3313113" y="4776788"/>
          <p14:tracePt t="34435" x="3330575" y="4776788"/>
          <p14:tracePt t="34477" x="3348038" y="4776788"/>
          <p14:tracePt t="34485" x="3367088" y="4776788"/>
          <p14:tracePt t="34501" x="3411538" y="4776788"/>
          <p14:tracePt t="34518" x="3473450" y="4776788"/>
          <p14:tracePt t="34534" x="3517900" y="4768850"/>
          <p14:tracePt t="34551" x="3581400" y="4768850"/>
          <p14:tracePt t="34568" x="3616325" y="4751388"/>
          <p14:tracePt t="34584" x="3660775" y="4741863"/>
          <p14:tracePt t="34602" x="3687763" y="4741863"/>
          <p14:tracePt t="34618" x="3724275" y="4732338"/>
          <p14:tracePt t="34635" x="3751263" y="4724400"/>
          <p14:tracePt t="34652" x="3776663" y="4724400"/>
          <p14:tracePt t="34653" x="3786188" y="4724400"/>
          <p14:tracePt t="34668" x="3830638" y="4724400"/>
          <p14:tracePt t="34685" x="3894138" y="4724400"/>
          <p14:tracePt t="34702" x="3965575" y="4724400"/>
          <p14:tracePt t="34718" x="4010025" y="4724400"/>
          <p14:tracePt t="34735" x="4044950" y="4724400"/>
          <p14:tracePt t="34781" x="4062413" y="4724400"/>
          <p14:tracePt t="34789" x="4071938" y="4724400"/>
          <p14:tracePt t="34802" x="4089400" y="4724400"/>
          <p14:tracePt t="34819" x="4108450" y="4724400"/>
          <p14:tracePt t="34835" x="4160838" y="4724400"/>
          <p14:tracePt t="34852" x="4205288" y="4724400"/>
          <p14:tracePt t="34868" x="4313238" y="4724400"/>
          <p14:tracePt t="34885" x="4367213" y="4724400"/>
          <p14:tracePt t="34902" x="4429125" y="4741863"/>
          <p14:tracePt t="34919" x="4438650" y="4741863"/>
          <p14:tracePt t="34989" x="4446588" y="4741863"/>
          <p14:tracePt t="34996" x="4456113" y="4741863"/>
          <p14:tracePt t="35005" x="4465638" y="4741863"/>
          <p14:tracePt t="35018" x="4491038" y="4741863"/>
          <p14:tracePt t="35035" x="4510088" y="4741863"/>
          <p14:tracePt t="35053" x="4554538" y="4741863"/>
          <p14:tracePt t="35069" x="4589463" y="4741863"/>
          <p14:tracePt t="35085" x="4616450" y="4741863"/>
          <p14:tracePt t="35102" x="4652963" y="4741863"/>
          <p14:tracePt t="35119" x="4679950" y="4741863"/>
          <p14:tracePt t="35136" x="4724400" y="4741863"/>
          <p14:tracePt t="35153" x="4732338" y="4741863"/>
          <p14:tracePt t="35198" x="4741863" y="4741863"/>
          <p14:tracePt t="35213" x="4759325" y="4759325"/>
          <p14:tracePt t="35229" x="4786313" y="4786313"/>
          <p14:tracePt t="35237" x="4795838" y="4786313"/>
          <p14:tracePt t="35253" x="4813300" y="4786313"/>
          <p14:tracePt t="35269" x="4830763" y="4795838"/>
          <p14:tracePt t="35473" x="4840288" y="4795838"/>
          <p14:tracePt t="35489" x="4857750" y="4822825"/>
          <p14:tracePt t="35496" x="4867275" y="4822825"/>
          <p14:tracePt t="35505" x="4875213" y="4830763"/>
          <p14:tracePt t="35521" x="4884738" y="4830763"/>
          <p14:tracePt t="35536" x="4894263" y="4840288"/>
          <p14:tracePt t="35554" x="4902200" y="4848225"/>
          <p14:tracePt t="35570" x="4919663" y="4848225"/>
          <p14:tracePt t="35745" x="4929188" y="4848225"/>
          <p14:tracePt t="35752" x="4938713" y="4848225"/>
          <p14:tracePt t="35761" x="4946650" y="4848225"/>
          <p14:tracePt t="35769" x="4965700" y="4848225"/>
          <p14:tracePt t="35787" x="4983163" y="4848225"/>
          <p14:tracePt t="35804" x="5027613" y="4848225"/>
          <p14:tracePt t="35821" x="5062538" y="4848225"/>
          <p14:tracePt t="35836" x="5089525" y="4848225"/>
          <p14:tracePt t="35854" x="5116513" y="4848225"/>
          <p14:tracePt t="35871" x="5153025" y="4848225"/>
          <p14:tracePt t="35888" x="5160963" y="4848225"/>
          <p14:tracePt t="35904" x="5187950" y="4848225"/>
          <p14:tracePt t="36129" x="5197475" y="4848225"/>
          <p14:tracePt t="36137" x="5214938" y="4848225"/>
          <p14:tracePt t="36144" x="5241925" y="4848225"/>
          <p14:tracePt t="36154" x="5251450" y="4848225"/>
          <p14:tracePt t="36171" x="5303838" y="4848225"/>
          <p14:tracePt t="36187" x="5473700" y="4840288"/>
          <p14:tracePt t="36204" x="5697538" y="4813300"/>
          <p14:tracePt t="36220" x="5973763" y="4803775"/>
          <p14:tracePt t="36237" x="6232525" y="4803775"/>
          <p14:tracePt t="36254" x="6419850" y="4803775"/>
          <p14:tracePt t="36272" x="6518275" y="4803775"/>
          <p14:tracePt t="36288" x="6599238" y="4803775"/>
          <p14:tracePt t="36305" x="6661150" y="4803775"/>
          <p14:tracePt t="36322" x="6732588" y="4803775"/>
          <p14:tracePt t="36337" x="6840538" y="4803775"/>
          <p14:tracePt t="36355" x="6929438" y="4803775"/>
          <p14:tracePt t="36372" x="6983413" y="4803775"/>
          <p14:tracePt t="36404" x="6991350" y="4803775"/>
          <p14:tracePt t="36421" x="7010400" y="4803775"/>
          <p14:tracePt t="36438" x="7018338" y="4803775"/>
          <p14:tracePt t="36454" x="7062788" y="4813300"/>
          <p14:tracePt t="36471" x="7143750" y="4813300"/>
          <p14:tracePt t="36488" x="7277100" y="4813300"/>
          <p14:tracePt t="36505" x="7323138" y="4813300"/>
          <p14:tracePt t="36522" x="7348538" y="4813300"/>
          <p14:tracePt t="36538" x="7375525" y="4813300"/>
          <p14:tracePt t="36555" x="7394575" y="4813300"/>
          <p14:tracePt t="36572" x="7429500" y="4813300"/>
          <p14:tracePt t="36588" x="7466013" y="4813300"/>
          <p14:tracePt t="36605" x="7518400" y="4813300"/>
          <p14:tracePt t="36621" x="7670800" y="4813300"/>
          <p14:tracePt t="36638" x="7902575" y="4813300"/>
          <p14:tracePt t="36655" x="8180388" y="4813300"/>
          <p14:tracePt t="36672" x="8456613" y="4813300"/>
          <p14:tracePt t="36688" x="8491538" y="4813300"/>
          <p14:tracePt t="36705" x="8510588" y="4813300"/>
          <p14:tracePt t="36721" x="8518525" y="4822825"/>
          <p14:tracePt t="36755" x="8510588" y="4830763"/>
          <p14:tracePt t="36772" x="8491538" y="4867275"/>
          <p14:tracePt t="36788" x="8447088" y="4911725"/>
          <p14:tracePt t="37177" x="8439150" y="4911725"/>
          <p14:tracePt t="37217" x="8456613" y="4902200"/>
          <p14:tracePt t="37225" x="8474075" y="4902200"/>
          <p14:tracePt t="37233" x="8483600" y="4902200"/>
          <p14:tracePt t="37241" x="8491538" y="4902200"/>
          <p14:tracePt t="37256" x="8545513" y="4875213"/>
          <p14:tracePt t="37274" x="8572500" y="4875213"/>
          <p14:tracePt t="37290" x="8670925" y="4840288"/>
          <p14:tracePt t="37306" x="8732838" y="4830763"/>
          <p14:tracePt t="37322" x="8858250" y="4803775"/>
          <p14:tracePt t="37339" x="9010650" y="4776788"/>
          <p14:tracePt t="37356" x="9170988" y="4776788"/>
          <p14:tracePt t="37372" x="9286875" y="4776788"/>
          <p14:tracePt t="37389" x="9348788" y="4776788"/>
          <p14:tracePt t="37406" x="9402763" y="4776788"/>
          <p14:tracePt t="37422" x="9439275" y="4776788"/>
          <p14:tracePt t="37439" x="9474200" y="4776788"/>
          <p14:tracePt t="37456" x="9537700" y="4776788"/>
          <p14:tracePt t="37473" x="9572625" y="4776788"/>
          <p14:tracePt t="37490" x="9599613" y="4776788"/>
          <p14:tracePt t="37507" x="9644063" y="4776788"/>
          <p14:tracePt t="37524" x="9671050" y="4776788"/>
          <p14:tracePt t="37540" x="9725025" y="4776788"/>
          <p14:tracePt t="37557" x="9742488" y="4776788"/>
          <p14:tracePt t="37625" x="9752013" y="4776788"/>
          <p14:tracePt t="37633" x="9759950" y="4776788"/>
          <p14:tracePt t="37641" x="9769475" y="4776788"/>
          <p14:tracePt t="37656" x="9796463" y="4776788"/>
          <p14:tracePt t="37673" x="9804400" y="4776788"/>
          <p14:tracePt t="37690" x="9840913" y="4776788"/>
          <p14:tracePt t="37706" x="9858375" y="4776788"/>
          <p14:tracePt t="37723" x="9875838" y="4776788"/>
          <p14:tracePt t="37741" x="9894888" y="4776788"/>
          <p14:tracePt t="37757" x="9929813" y="4776788"/>
          <p14:tracePt t="37774" x="9966325" y="4776788"/>
          <p14:tracePt t="37790" x="9991725" y="4776788"/>
          <p14:tracePt t="37808" x="10082213" y="4786313"/>
          <p14:tracePt t="37824" x="10144125" y="4786313"/>
          <p14:tracePt t="37840" x="10242550" y="4786313"/>
          <p14:tracePt t="37857" x="10385425" y="4786313"/>
          <p14:tracePt t="37873" x="10483850" y="4786313"/>
          <p14:tracePt t="37890" x="10545763" y="4786313"/>
          <p14:tracePt t="37946" x="10555288" y="4776788"/>
          <p14:tracePt t="37952" x="10572750" y="4776788"/>
          <p14:tracePt t="37961" x="10582275" y="4776788"/>
          <p14:tracePt t="37974" x="10609263" y="4776788"/>
          <p14:tracePt t="37991" x="10698163" y="4776788"/>
          <p14:tracePt t="38008" x="10733088" y="4776788"/>
          <p14:tracePt t="38024" x="10769600" y="4776788"/>
          <p14:tracePt t="38041" x="10777538" y="4776788"/>
          <p14:tracePt t="38058" x="10796588" y="4776788"/>
          <p14:tracePt t="38074" x="10814050" y="4776788"/>
          <p14:tracePt t="38285" x="10823575" y="4776788"/>
          <p14:tracePt t="38292" x="10831513" y="4776788"/>
          <p14:tracePt t="38461" x="10841038" y="4776788"/>
          <p14:tracePt t="38469" x="10848975" y="4776788"/>
          <p14:tracePt t="38484" x="10848975" y="4786313"/>
          <p14:tracePt t="39333" x="10848975" y="4795838"/>
          <p14:tracePt t="39349" x="10858500" y="4795838"/>
          <p14:tracePt t="39429" x="10868025" y="4803775"/>
          <p14:tracePt t="39509" x="10885488" y="4813300"/>
          <p14:tracePt t="39525" x="10895013" y="4822825"/>
          <p14:tracePt t="39532" x="10912475" y="4822825"/>
          <p14:tracePt t="39543" x="10929938" y="4822825"/>
          <p14:tracePt t="39560" x="10947400" y="4822825"/>
          <p14:tracePt t="39577" x="10983913" y="4822825"/>
          <p14:tracePt t="39593" x="11028363" y="4822825"/>
          <p14:tracePt t="39610" x="11045825" y="4822825"/>
          <p14:tracePt t="39627" x="11063288" y="4822825"/>
          <p14:tracePt t="39644" x="11099800" y="4822825"/>
          <p14:tracePt t="39660" x="11126788" y="4822825"/>
          <p14:tracePt t="39678" x="11134725" y="4822825"/>
          <p14:tracePt t="39694" x="11144250" y="4822825"/>
          <p14:tracePt t="39710" x="11153775" y="4822825"/>
          <p14:tracePt t="39728" x="11161713" y="4822825"/>
          <p14:tracePt t="39744" x="11180763" y="4822825"/>
          <p14:tracePt t="39761" x="11198225" y="4822825"/>
          <p14:tracePt t="39777" x="11215688" y="4822825"/>
          <p14:tracePt t="39794" x="11242675" y="4822825"/>
          <p14:tracePt t="39861" x="11252200" y="4822825"/>
          <p14:tracePt t="39869" x="11277600" y="4822825"/>
          <p14:tracePt t="39877" x="11287125" y="4822825"/>
          <p14:tracePt t="39894" x="11314113" y="4822825"/>
          <p14:tracePt t="39911" x="11349038" y="4822825"/>
          <p14:tracePt t="39928" x="11376025" y="4840288"/>
          <p14:tracePt t="39944" x="11385550" y="4840288"/>
          <p14:tracePt t="39978" x="11412538" y="4840288"/>
          <p14:tracePt t="39995" x="11430000" y="4840288"/>
          <p14:tracePt t="40198" x="11439525" y="4840288"/>
          <p14:tracePt t="40373" x="11430000" y="4840288"/>
          <p14:tracePt t="40381" x="11420475" y="4840288"/>
          <p14:tracePt t="40388" x="11403013" y="4840288"/>
          <p14:tracePt t="40397" x="11376025" y="4840288"/>
          <p14:tracePt t="40412" x="11323638" y="4840288"/>
          <p14:tracePt t="40428" x="11260138" y="4840288"/>
          <p14:tracePt t="40446" x="11134725" y="4848225"/>
          <p14:tracePt t="40462" x="10956925" y="4867275"/>
          <p14:tracePt t="40478" x="10742613" y="4884738"/>
          <p14:tracePt t="40496" x="10501313" y="4902200"/>
          <p14:tracePt t="40512" x="10161588" y="4929188"/>
          <p14:tracePt t="40529" x="9759950" y="4956175"/>
          <p14:tracePt t="40545" x="9429750" y="4973638"/>
          <p14:tracePt t="40547" x="9251950" y="4983163"/>
          <p14:tracePt t="40562" x="9072563" y="5000625"/>
          <p14:tracePt t="40578" x="8724900" y="5045075"/>
          <p14:tracePt t="40595" x="8420100" y="5072063"/>
          <p14:tracePt t="40612" x="8037513" y="5099050"/>
          <p14:tracePt t="40629" x="7804150" y="5116513"/>
          <p14:tracePt t="40646" x="7581900" y="5126038"/>
          <p14:tracePt t="40662" x="7367588" y="5126038"/>
          <p14:tracePt t="40679" x="7170738" y="5126038"/>
          <p14:tracePt t="40696" x="6991350" y="5126038"/>
          <p14:tracePt t="40712" x="6786563" y="5126038"/>
          <p14:tracePt t="40729" x="6491288" y="5126038"/>
          <p14:tracePt t="40746" x="6099175" y="5143500"/>
          <p14:tracePt t="40763" x="5732463" y="5143500"/>
          <p14:tracePt t="40779" x="5429250" y="5143500"/>
          <p14:tracePt t="40796" x="5072063" y="5143500"/>
          <p14:tracePt t="40812" x="4884738" y="5160963"/>
          <p14:tracePt t="40829" x="4687888" y="5160963"/>
          <p14:tracePt t="40845" x="4510088" y="5160963"/>
          <p14:tracePt t="40862" x="4367213" y="5160963"/>
          <p14:tracePt t="40879" x="4348163" y="5160963"/>
          <p14:tracePt t="40896" x="4340225" y="5160963"/>
          <p14:tracePt t="40912" x="4322763" y="5160963"/>
          <p14:tracePt t="40930" x="4303713" y="5160963"/>
          <p14:tracePt t="40946" x="4241800" y="5160963"/>
          <p14:tracePt t="40963" x="4205288" y="5160963"/>
          <p14:tracePt t="40980" x="4133850" y="5143500"/>
          <p14:tracePt t="40996" x="4071938" y="5133975"/>
          <p14:tracePt t="41014" x="4017963" y="5133975"/>
          <p14:tracePt t="41029" x="3973513" y="5133975"/>
          <p14:tracePt t="41046" x="3911600" y="5133975"/>
          <p14:tracePt t="41049" x="3884613" y="5133975"/>
          <p14:tracePt t="41062" x="3857625" y="5133975"/>
          <p14:tracePt t="41079" x="3848100" y="5133975"/>
          <p14:tracePt t="41129" x="3830638" y="5126038"/>
          <p14:tracePt t="41144" x="3813175" y="5126038"/>
          <p14:tracePt t="41161" x="3803650" y="5126038"/>
          <p14:tracePt t="41177" x="3795713" y="5126038"/>
          <p14:tracePt t="41306" x="3786188" y="5126038"/>
          <p14:tracePt t="41321" x="3803650" y="5133975"/>
          <p14:tracePt t="41328" x="3803650" y="5143500"/>
          <p14:tracePt t="41337" x="3822700" y="5143500"/>
          <p14:tracePt t="41346" x="3840163" y="5143500"/>
          <p14:tracePt t="41363" x="3946525" y="5160963"/>
          <p14:tracePt t="41380" x="4160838" y="5160963"/>
          <p14:tracePt t="41397" x="4367213" y="5160963"/>
          <p14:tracePt t="41413" x="4608513" y="5160963"/>
          <p14:tracePt t="41431" x="4786313" y="5160963"/>
          <p14:tracePt t="41448" x="4894263" y="5160963"/>
          <p14:tracePt t="41464" x="4983163" y="5160963"/>
          <p14:tracePt t="41480" x="5037138" y="5160963"/>
          <p14:tracePt t="41497" x="5089525" y="5160963"/>
          <p14:tracePt t="41514" x="5187950" y="5160963"/>
          <p14:tracePt t="41530" x="5241925" y="5160963"/>
          <p14:tracePt t="41547" x="5276850" y="5160963"/>
          <p14:tracePt t="41563" x="5303838" y="5160963"/>
          <p14:tracePt t="41580" x="5340350" y="5160963"/>
          <p14:tracePt t="41597" x="5411788" y="5160963"/>
          <p14:tracePt t="41614" x="5491163" y="5160963"/>
          <p14:tracePt t="41631" x="5562600" y="5160963"/>
          <p14:tracePt t="41648" x="5680075" y="5160963"/>
          <p14:tracePt t="41664" x="5795963" y="5160963"/>
          <p14:tracePt t="41681" x="5822950" y="5160963"/>
          <p14:tracePt t="41785" x="5830888" y="5153025"/>
          <p14:tracePt t="41849" x="5840413" y="5153025"/>
          <p14:tracePt t="41856" x="5848350" y="5153025"/>
          <p14:tracePt t="41866" x="5875338" y="5153025"/>
          <p14:tracePt t="41881" x="5902325" y="5153025"/>
          <p14:tracePt t="41897" x="5938838" y="5153025"/>
          <p14:tracePt t="41914" x="5973763" y="5153025"/>
          <p14:tracePt t="41931" x="6000750" y="5153025"/>
          <p14:tracePt t="41947" x="6027738" y="5153025"/>
          <p14:tracePt t="41964" x="6054725" y="5153025"/>
          <p14:tracePt t="41981" x="6081713" y="5153025"/>
          <p14:tracePt t="41998" x="6108700" y="5153025"/>
          <p14:tracePt t="42217" x="6126163" y="5153025"/>
          <p14:tracePt t="42225" x="6143625" y="5153025"/>
          <p14:tracePt t="42233" x="6161088" y="5153025"/>
          <p14:tracePt t="42248" x="6224588" y="5143500"/>
          <p14:tracePt t="42264" x="6296025" y="5099050"/>
          <p14:tracePt t="42282" x="6419850" y="5018088"/>
          <p14:tracePt t="42299" x="6608763" y="4875213"/>
          <p14:tracePt t="42315" x="6911975" y="4652963"/>
          <p14:tracePt t="42331" x="7323138" y="4402138"/>
          <p14:tracePt t="42349" x="7643813" y="4224338"/>
          <p14:tracePt t="42366" x="7939088" y="4125913"/>
          <p14:tracePt t="42382" x="8197850" y="4054475"/>
          <p14:tracePt t="42399" x="8375650" y="3983038"/>
          <p14:tracePt t="42415" x="8439150" y="3956050"/>
          <p14:tracePt t="42441" x="8447088" y="3938588"/>
          <p14:tracePt t="42456" x="8456613" y="3929063"/>
          <p14:tracePt t="42465" x="8466138" y="3929063"/>
          <p14:tracePt t="42481" x="8483600" y="3919538"/>
          <p14:tracePt t="42499" x="8501063" y="3902075"/>
          <p14:tracePt t="42515" x="8537575" y="3884613"/>
          <p14:tracePt t="42532" x="8562975" y="3867150"/>
          <p14:tracePt t="42548" x="8599488" y="3848100"/>
          <p14:tracePt t="42565" x="8680450" y="3813175"/>
          <p14:tracePt t="42582" x="8724900" y="3803650"/>
          <p14:tracePt t="42600" x="8786813" y="3768725"/>
          <p14:tracePt t="42616" x="8858250" y="3751263"/>
          <p14:tracePt t="42633" x="8902700" y="3732213"/>
          <p14:tracePt t="42649" x="8912225" y="3732213"/>
          <p14:tracePt t="42665" x="8912225" y="3724275"/>
          <p14:tracePt t="42682" x="8920163" y="3714750"/>
          <p14:tracePt t="42699" x="8929688" y="3714750"/>
          <p14:tracePt t="42715" x="8966200" y="3697288"/>
          <p14:tracePt t="42732" x="9010650" y="3697288"/>
          <p14:tracePt t="42749" x="9037638" y="3697288"/>
          <p14:tracePt t="42766" x="9090025" y="3697288"/>
          <p14:tracePt t="42782" x="9134475" y="3697288"/>
          <p14:tracePt t="42799" x="9144000" y="3697288"/>
          <p14:tracePt t="42816" x="9153525" y="3697288"/>
          <p14:tracePt t="42873" x="9161463" y="3697288"/>
          <p14:tracePt t="42904" x="9170988" y="3697288"/>
          <p14:tracePt t="42912" x="9180513" y="3697288"/>
          <p14:tracePt t="43081" x="9188450" y="3697288"/>
          <p14:tracePt t="43113" x="9180513" y="3714750"/>
          <p14:tracePt t="43120" x="9161463" y="3724275"/>
          <p14:tracePt t="43128" x="9161463" y="3732213"/>
          <p14:tracePt t="43144" x="9153525" y="3732213"/>
          <p14:tracePt t="43161" x="9144000" y="3741738"/>
          <p14:tracePt t="43168" x="9134475" y="3751263"/>
          <p14:tracePt t="43545" x="9134475" y="3759200"/>
          <p14:tracePt t="43561" x="9126538" y="3776663"/>
          <p14:tracePt t="43569" x="9126538" y="3786188"/>
          <p14:tracePt t="43576" x="9109075" y="3803650"/>
          <p14:tracePt t="43585" x="9099550" y="3840163"/>
          <p14:tracePt t="43601" x="9090025" y="3884613"/>
          <p14:tracePt t="43618" x="9063038" y="3946525"/>
          <p14:tracePt t="43635" x="9045575" y="4010025"/>
          <p14:tracePt t="43651" x="8983663" y="4108450"/>
          <p14:tracePt t="43668" x="8902700" y="4214813"/>
          <p14:tracePt t="43684" x="8823325" y="4303713"/>
          <p14:tracePt t="43701" x="8732838" y="4367213"/>
          <p14:tracePt t="43717" x="8634413" y="4419600"/>
          <p14:tracePt t="43735" x="8510588" y="4473575"/>
          <p14:tracePt t="43751" x="8375650" y="4518025"/>
          <p14:tracePt t="43768" x="8153400" y="4589463"/>
          <p14:tracePt t="43784" x="7991475" y="4660900"/>
          <p14:tracePt t="43801" x="7840663" y="4732338"/>
          <p14:tracePt t="43818" x="7705725" y="4803775"/>
          <p14:tracePt t="43834" x="7589838" y="4884738"/>
          <p14:tracePt t="43851" x="7483475" y="4956175"/>
          <p14:tracePt t="43868" x="7348538" y="5027613"/>
          <p14:tracePt t="43885" x="7251700" y="5089525"/>
          <p14:tracePt t="43902" x="7205663" y="5108575"/>
          <p14:tracePt t="43918" x="7180263" y="5116513"/>
          <p14:tracePt t="43935" x="7153275" y="5116513"/>
          <p14:tracePt t="43952" x="7089775" y="5116513"/>
          <p14:tracePt t="43954" x="7081838" y="5126038"/>
          <p14:tracePt t="43968" x="7027863" y="5133975"/>
          <p14:tracePt t="43985" x="6973888" y="5143500"/>
          <p14:tracePt t="44001" x="6919913" y="5143500"/>
          <p14:tracePt t="44018" x="6884988" y="5153025"/>
          <p14:tracePt t="44034" x="6848475" y="5160963"/>
          <p14:tracePt t="44052" x="6823075" y="5170488"/>
          <p14:tracePt t="44069" x="6786563" y="5197475"/>
          <p14:tracePt t="44085" x="6742113" y="5214938"/>
          <p14:tracePt t="44101" x="6705600" y="5224463"/>
          <p14:tracePt t="44119" x="6697663" y="5224463"/>
          <p14:tracePt t="44188" x="6680200" y="5224463"/>
          <p14:tracePt t="44204" x="6670675" y="5224463"/>
          <p14:tracePt t="44220" x="6661150" y="5205413"/>
          <p14:tracePt t="44229" x="6661150" y="5197475"/>
          <p14:tracePt t="44285" x="6661150" y="5187950"/>
          <p14:tracePt t="44300" x="6653213" y="5187950"/>
          <p14:tracePt t="44333" x="6653213" y="5170488"/>
          <p14:tracePt t="44349" x="6653213" y="5160963"/>
          <p14:tracePt t="44421" x="6653213" y="5153025"/>
          <p14:tracePt t="44429" x="6643688" y="5126038"/>
          <p14:tracePt t="44437" x="6634163" y="5126038"/>
          <p14:tracePt t="44452" x="6626225" y="5116513"/>
          <p14:tracePt t="44469" x="6626225" y="5108575"/>
          <p14:tracePt t="44485" x="6589713" y="5099050"/>
          <p14:tracePt t="44502" x="6589713" y="5089525"/>
          <p14:tracePt t="44519" x="6581775" y="5072063"/>
          <p14:tracePt t="44536" x="6572250" y="5072063"/>
          <p14:tracePt t="44612" x="6581775" y="5072063"/>
          <p14:tracePt t="44621" x="6616700" y="5089525"/>
          <p14:tracePt t="44628" x="6670675" y="5099050"/>
          <p14:tracePt t="44637" x="6724650" y="5099050"/>
          <p14:tracePt t="44652" x="6786563" y="5116513"/>
          <p14:tracePt t="44669" x="6929438" y="5133975"/>
          <p14:tracePt t="44685" x="7081838" y="5153025"/>
          <p14:tracePt t="44702" x="7215188" y="5170488"/>
          <p14:tracePt t="44719" x="7286625" y="5187950"/>
          <p14:tracePt t="44736" x="7340600" y="5197475"/>
          <p14:tracePt t="44752" x="7348538" y="5197475"/>
          <p14:tracePt t="44769" x="7385050" y="5197475"/>
          <p14:tracePt t="44787" x="7456488" y="5197475"/>
          <p14:tracePt t="44803" x="7537450" y="5197475"/>
          <p14:tracePt t="44820" x="7688263" y="5197475"/>
          <p14:tracePt t="44836" x="7769225" y="5197475"/>
          <p14:tracePt t="44853" x="7823200" y="5197475"/>
          <p14:tracePt t="44870" x="7840663" y="5197475"/>
          <p14:tracePt t="44886" x="7875588" y="5197475"/>
          <p14:tracePt t="44903" x="7939088" y="5187950"/>
          <p14:tracePt t="44919" x="7983538" y="5170488"/>
          <p14:tracePt t="44936" x="8010525" y="5170488"/>
          <p14:tracePt t="44953" x="8045450" y="5170488"/>
          <p14:tracePt t="44969" x="8081963" y="5170488"/>
          <p14:tracePt t="44986" x="8116888" y="5170488"/>
          <p14:tracePt t="45004" x="8161338" y="5153025"/>
          <p14:tracePt t="45020" x="8180388" y="5153025"/>
          <p14:tracePt t="45037" x="8197850" y="5153025"/>
          <p14:tracePt t="45054" x="8205788" y="5133975"/>
          <p14:tracePt t="45070" x="8224838" y="5133975"/>
          <p14:tracePt t="45087" x="8259763" y="5133975"/>
          <p14:tracePt t="45104" x="8323263" y="5133975"/>
          <p14:tracePt t="45120" x="8394700" y="5133975"/>
          <p14:tracePt t="45136" x="8466138" y="5133975"/>
          <p14:tracePt t="45153" x="8510588" y="5133975"/>
          <p14:tracePt t="45170" x="8528050" y="5133975"/>
          <p14:tracePt t="45186" x="8562975" y="5126038"/>
          <p14:tracePt t="45204" x="8634413" y="5116513"/>
          <p14:tracePt t="45220" x="8653463" y="5116513"/>
          <p14:tracePt t="45325" x="8661400" y="5116513"/>
          <p14:tracePt t="45333" x="8670925" y="5108575"/>
          <p14:tracePt t="45340" x="8688388" y="5099050"/>
          <p14:tracePt t="45354" x="8715375" y="5089525"/>
          <p14:tracePt t="45371" x="8742363" y="5081588"/>
          <p14:tracePt t="45387" x="8796338" y="5072063"/>
          <p14:tracePt t="45404" x="8804275" y="5072063"/>
          <p14:tracePt t="45446" x="8823325" y="5072063"/>
          <p14:tracePt t="45452" x="8840788" y="5072063"/>
          <p14:tracePt t="45461" x="8858250" y="5072063"/>
          <p14:tracePt t="45565" x="8867775" y="5072063"/>
          <p14:tracePt t="45573" x="8875713" y="5072063"/>
          <p14:tracePt t="45580" x="8885238" y="5072063"/>
          <p14:tracePt t="45589" x="8894763" y="5072063"/>
          <p14:tracePt t="45612" x="8912225" y="5072063"/>
          <p14:tracePt t="45622" x="8929688" y="5072063"/>
          <p14:tracePt t="45637" x="8939213" y="5072063"/>
          <p14:tracePt t="45654" x="8966200" y="5072063"/>
          <p14:tracePt t="46269" x="8983663" y="5072063"/>
          <p14:tracePt t="46276" x="9001125" y="5081588"/>
          <p14:tracePt t="46288" x="9028113" y="5089525"/>
          <p14:tracePt t="46305" x="9055100" y="5089525"/>
          <p14:tracePt t="46322" x="9072563" y="5089525"/>
          <p14:tracePt t="46685" x="9082088" y="5089525"/>
          <p14:tracePt t="46701" x="9090025" y="5089525"/>
          <p14:tracePt t="47361" x="9090025" y="5099050"/>
          <p14:tracePt t="47601" x="9099550" y="5099050"/>
          <p14:tracePt t="47617" x="9099550" y="5089525"/>
          <p14:tracePt t="47633" x="9099550" y="5081588"/>
          <p14:tracePt t="47640" x="9082088" y="5081588"/>
          <p14:tracePt t="47649" x="9045575" y="5089525"/>
          <p14:tracePt t="47657" x="9001125" y="5108575"/>
          <p14:tracePt t="47674" x="8920163" y="5160963"/>
          <p14:tracePt t="47691" x="8912225" y="5160963"/>
          <p14:tracePt t="48569" x="8912225" y="5180013"/>
          <p14:tracePt t="48576" x="8912225" y="5187950"/>
          <p14:tracePt t="48585" x="8912225" y="5214938"/>
          <p14:tracePt t="48593" x="8912225" y="5241925"/>
          <p14:tracePt t="48609" x="8823325" y="5384800"/>
          <p14:tracePt t="48626" x="8626475" y="5554663"/>
          <p14:tracePt t="48643" x="8439150" y="5705475"/>
          <p14:tracePt t="48659" x="8348663" y="5759450"/>
          <p14:tracePt t="48677" x="8323263" y="5759450"/>
          <p14:tracePt t="48694" x="8296275" y="5751513"/>
          <p14:tracePt t="48710" x="8242300" y="5751513"/>
          <p14:tracePt t="48727" x="8099425" y="5751513"/>
          <p14:tracePt t="48744" x="7867650" y="5751513"/>
          <p14:tracePt t="48745" x="7697788" y="5751513"/>
          <p14:tracePt t="48760" x="7251700" y="5776913"/>
          <p14:tracePt t="48777" x="6813550" y="5830888"/>
          <p14:tracePt t="48793" x="6562725" y="5848350"/>
          <p14:tracePt t="48810" x="6394450" y="5875338"/>
          <p14:tracePt t="48826" x="6269038" y="5884863"/>
          <p14:tracePt t="48843" x="6143625" y="5884863"/>
          <p14:tracePt t="48860" x="5965825" y="5884863"/>
          <p14:tracePt t="48876" x="5741988" y="5884863"/>
          <p14:tracePt t="48893" x="5500688" y="5884863"/>
          <p14:tracePt t="48910" x="5295900" y="5884863"/>
          <p14:tracePt t="48928" x="5160963" y="5867400"/>
          <p14:tracePt t="48944" x="5010150" y="5813425"/>
          <p14:tracePt t="48961" x="4929188" y="5786438"/>
          <p14:tracePt t="48977" x="4840288" y="5751513"/>
          <p14:tracePt t="48993" x="4714875" y="5724525"/>
          <p14:tracePt t="49010" x="4510088" y="5705475"/>
          <p14:tracePt t="49027" x="4313238" y="5705475"/>
          <p14:tracePt t="49043" x="4214813" y="5680075"/>
          <p14:tracePt t="49060" x="4179888" y="5661025"/>
          <p14:tracePt t="49077" x="4170363" y="5643563"/>
          <p14:tracePt t="49093" x="4125913" y="5608638"/>
          <p14:tracePt t="49110" x="4062413" y="5581650"/>
          <p14:tracePt t="49127" x="3965575" y="5572125"/>
          <p14:tracePt t="49144" x="3929063" y="5562600"/>
          <p14:tracePt t="49160" x="3894138" y="5562600"/>
          <p14:tracePt t="49178" x="3875088" y="5562600"/>
          <p14:tracePt t="49194" x="3857625" y="5562600"/>
          <p14:tracePt t="49211" x="3848100" y="5562600"/>
          <p14:tracePt t="49228" x="3768725" y="5562600"/>
          <p14:tracePt t="49244" x="3741738" y="5562600"/>
          <p14:tracePt t="49261" x="3714750" y="5562600"/>
          <p14:tracePt t="49277" x="3697288" y="5562600"/>
          <p14:tracePt t="49294" x="3687763" y="5562600"/>
          <p14:tracePt t="49310" x="3660775" y="5562600"/>
          <p14:tracePt t="49327" x="3652838" y="5562600"/>
          <p14:tracePt t="49344" x="3633788" y="5562600"/>
          <p14:tracePt t="49361" x="3625850" y="5562600"/>
          <p14:tracePt t="49457" x="3633788" y="5562600"/>
          <p14:tracePt t="49465" x="3652838" y="5562600"/>
          <p14:tracePt t="49472" x="3660775" y="5581650"/>
          <p14:tracePt t="49480" x="3679825" y="5589588"/>
          <p14:tracePt t="49494" x="3714750" y="5589588"/>
          <p14:tracePt t="49511" x="3795713" y="5608638"/>
          <p14:tracePt t="49528" x="3884613" y="5634038"/>
          <p14:tracePt t="49544" x="4000500" y="5643563"/>
          <p14:tracePt t="49561" x="4037013" y="5643563"/>
          <p14:tracePt t="49564" x="4071938" y="5643563"/>
          <p14:tracePt t="49578" x="4108450" y="5643563"/>
          <p14:tracePt t="49595" x="4170363" y="5643563"/>
          <p14:tracePt t="49612" x="4241800" y="5643563"/>
          <p14:tracePt t="49628" x="4276725" y="5643563"/>
          <p14:tracePt t="49645" x="4340225" y="5643563"/>
          <p14:tracePt t="49661" x="4411663" y="5643563"/>
          <p14:tracePt t="49679" x="4465638" y="5643563"/>
          <p14:tracePt t="49695" x="4616450" y="5643563"/>
          <p14:tracePt t="49711" x="4848225" y="5653088"/>
          <p14:tracePt t="49728" x="5072063" y="5680075"/>
          <p14:tracePt t="49745" x="5276850" y="5705475"/>
          <p14:tracePt t="49761" x="5402263" y="5724525"/>
          <p14:tracePt t="49778" x="5446713" y="5732463"/>
          <p14:tracePt t="49795" x="5456238" y="5732463"/>
          <p14:tracePt t="49812" x="5483225" y="5732463"/>
          <p14:tracePt t="49917" x="5491163" y="5732463"/>
          <p14:tracePt t="49941" x="5483225" y="5732463"/>
          <p14:tracePt t="50044" x="5483225" y="5724525"/>
          <p14:tracePt t="50068" x="5510213" y="5724525"/>
          <p14:tracePt t="50076" x="5527675" y="5724525"/>
          <p14:tracePt t="50084" x="5554663" y="5724525"/>
          <p14:tracePt t="50095" x="5581650" y="5724525"/>
          <p14:tracePt t="50112" x="5643563" y="5724525"/>
          <p14:tracePt t="50129" x="5715000" y="5724525"/>
          <p14:tracePt t="50147" x="5759450" y="5724525"/>
          <p14:tracePt t="50162" x="5840413" y="5724525"/>
          <p14:tracePt t="50179" x="5973763" y="5724525"/>
          <p14:tracePt t="50196" x="6116638" y="5724525"/>
          <p14:tracePt t="50212" x="6180138" y="5724525"/>
          <p14:tracePt t="50229" x="6232525" y="5715000"/>
          <p14:tracePt t="50245" x="6269038" y="5715000"/>
          <p14:tracePt t="50262" x="6286500" y="5715000"/>
          <p14:tracePt t="50279" x="6323013" y="5715000"/>
          <p14:tracePt t="50295" x="6367463" y="5715000"/>
          <p14:tracePt t="50312" x="6402388" y="5715000"/>
          <p14:tracePt t="50329" x="6473825" y="5715000"/>
          <p14:tracePt t="50346" x="6537325" y="5715000"/>
          <p14:tracePt t="50362" x="6599238" y="5715000"/>
          <p14:tracePt t="50380" x="6705600" y="5715000"/>
          <p14:tracePt t="50397" x="6777038" y="5715000"/>
          <p14:tracePt t="50413" x="6823075" y="5715000"/>
          <p14:tracePt t="50429" x="6858000" y="5715000"/>
          <p14:tracePt t="50447" x="6894513" y="5715000"/>
          <p14:tracePt t="50463" x="6919913" y="5715000"/>
          <p14:tracePt t="50479" x="6956425" y="5715000"/>
          <p14:tracePt t="50496" x="7000875" y="5715000"/>
          <p14:tracePt t="50513" x="7062788" y="5715000"/>
          <p14:tracePt t="50530" x="7180263" y="5715000"/>
          <p14:tracePt t="50546" x="7331075" y="5715000"/>
          <p14:tracePt t="50564" x="7518400" y="5715000"/>
          <p14:tracePt t="50580" x="7626350" y="5715000"/>
          <p14:tracePt t="50596" x="7688263" y="5715000"/>
          <p14:tracePt t="50613" x="7769225" y="5715000"/>
          <p14:tracePt t="50630" x="7840663" y="5705475"/>
          <p14:tracePt t="50646" x="7912100" y="5697538"/>
          <p14:tracePt t="50664" x="7991475" y="5697538"/>
          <p14:tracePt t="50680" x="8054975" y="5688013"/>
          <p14:tracePt t="50697" x="8108950" y="5688013"/>
          <p14:tracePt t="50714" x="8143875" y="5688013"/>
          <p14:tracePt t="50730" x="8205788" y="5688013"/>
          <p14:tracePt t="50747" x="8232775" y="5688013"/>
          <p14:tracePt t="50763" x="8242300" y="5688013"/>
          <p14:tracePt t="50780" x="8259763" y="5688013"/>
          <p14:tracePt t="50797" x="8296275" y="5661025"/>
          <p14:tracePt t="50813" x="8304213" y="5661025"/>
          <p14:tracePt t="50830" x="8367713" y="5653088"/>
          <p14:tracePt t="50847" x="8447088" y="5653088"/>
          <p14:tracePt t="50864" x="8545513" y="5643563"/>
          <p14:tracePt t="50880" x="8643938" y="5634038"/>
          <p14:tracePt t="50897" x="8705850" y="5634038"/>
          <p14:tracePt t="50913" x="8724900" y="5634038"/>
          <p14:tracePt t="50930" x="8759825" y="5634038"/>
          <p14:tracePt t="50947" x="8777288" y="5634038"/>
          <p14:tracePt t="50963" x="8813800" y="5634038"/>
          <p14:tracePt t="50981" x="8848725" y="5634038"/>
          <p14:tracePt t="50998" x="8885238" y="5634038"/>
          <p14:tracePt t="51014" x="8912225" y="5634038"/>
          <p14:tracePt t="51030" x="8939213" y="5634038"/>
          <p14:tracePt t="51077" x="8947150" y="5634038"/>
          <p14:tracePt t="51084" x="8966200" y="5634038"/>
          <p14:tracePt t="51097" x="9001125" y="5626100"/>
          <p14:tracePt t="51114" x="9055100" y="5626100"/>
          <p14:tracePt t="51131" x="9099550" y="5608638"/>
          <p14:tracePt t="51277" x="9117013" y="5599113"/>
          <p14:tracePt t="51292" x="9126538" y="5599113"/>
          <p14:tracePt t="51300" x="9144000" y="5599113"/>
          <p14:tracePt t="51308" x="9153525" y="5599113"/>
          <p14:tracePt t="51317" x="9161463" y="5599113"/>
          <p14:tracePt t="51331" x="9170988" y="5599113"/>
          <p14:tracePt t="51348" x="9205913" y="5599113"/>
          <p14:tracePt t="51364" x="9215438" y="5599113"/>
          <p14:tracePt t="51381" x="9242425" y="5599113"/>
          <p14:tracePt t="51398" x="9286875" y="5599113"/>
          <p14:tracePt t="51415" x="9348788" y="5599113"/>
          <p14:tracePt t="51431" x="9385300" y="5599113"/>
          <p14:tracePt t="51448" x="9420225" y="5599113"/>
          <p14:tracePt t="51464" x="9447213" y="5608638"/>
          <p14:tracePt t="51481" x="9483725" y="5616575"/>
          <p14:tracePt t="51498" x="9537700" y="5616575"/>
          <p14:tracePt t="51514" x="9599613" y="5616575"/>
          <p14:tracePt t="51532" x="9626600" y="5616575"/>
          <p14:tracePt t="51693" x="9634538" y="5616575"/>
          <p14:tracePt t="51836" x="9644063" y="5616575"/>
          <p14:tracePt t="51853" x="9653588" y="5616575"/>
          <p14:tracePt t="51860" x="9661525" y="5616575"/>
          <p14:tracePt t="51885" x="9671050" y="5616575"/>
          <p14:tracePt t="52045" x="9680575" y="5616575"/>
          <p14:tracePt t="52053" x="9688513" y="5616575"/>
          <p14:tracePt t="52069" x="9705975" y="5616575"/>
          <p14:tracePt t="52085" x="9715500" y="5616575"/>
          <p14:tracePt t="52092" x="9725025" y="5616575"/>
          <p14:tracePt t="52101" x="9742488" y="5608638"/>
          <p14:tracePt t="52116" x="9759950" y="5599113"/>
          <p14:tracePt t="52132" x="9786938" y="5589588"/>
          <p14:tracePt t="52149" x="9804400" y="5589588"/>
          <p14:tracePt t="52166" x="9823450" y="5589588"/>
          <p14:tracePt t="52183" x="9831388" y="5589588"/>
          <p14:tracePt t="52221" x="9840913" y="5589588"/>
          <p14:tracePt t="52232" x="9858375" y="5589588"/>
          <p14:tracePt t="52249" x="9875838" y="5589588"/>
          <p14:tracePt t="52266" x="9939338" y="5589588"/>
          <p14:tracePt t="52284" x="9974263" y="5589588"/>
          <p14:tracePt t="52300" x="10072688" y="5589588"/>
          <p14:tracePt t="52316" x="10099675" y="5589588"/>
          <p14:tracePt t="52381" x="10109200" y="5589588"/>
          <p14:tracePt t="52397" x="10117138" y="5589588"/>
          <p14:tracePt t="52404" x="10126663" y="5589588"/>
          <p14:tracePt t="52416" x="10144125" y="5589588"/>
          <p14:tracePt t="52433" x="10153650" y="5589588"/>
          <p14:tracePt t="52449" x="10171113" y="5589588"/>
          <p14:tracePt t="52467" x="10180638" y="5589588"/>
          <p14:tracePt t="52492" x="10188575" y="5589588"/>
          <p14:tracePt t="52501" x="10206038" y="5589588"/>
          <p14:tracePt t="52516" x="10242550" y="5589588"/>
          <p14:tracePt t="52534" x="10287000" y="5589588"/>
          <p14:tracePt t="52550" x="10340975" y="5589588"/>
          <p14:tracePt t="52568" x="10412413" y="5589588"/>
          <p14:tracePt t="52583" x="10447338" y="5589588"/>
          <p14:tracePt t="52600" x="10456863" y="5589588"/>
          <p14:tracePt t="52616" x="10474325" y="5589588"/>
          <p14:tracePt t="52633" x="10483850" y="5589588"/>
          <p14:tracePt t="52650" x="10501313" y="5589588"/>
          <p14:tracePt t="52689" x="10510838" y="5589588"/>
          <p14:tracePt t="52704" x="10518775" y="5589588"/>
          <p14:tracePt t="52717" x="10528300" y="5589588"/>
          <p14:tracePt t="52734" x="10563225" y="5589588"/>
          <p14:tracePt t="52751" x="10609263" y="5589588"/>
          <p14:tracePt t="52768" x="10634663" y="5589588"/>
          <p14:tracePt t="52785" x="10644188" y="5589588"/>
          <p14:tracePt t="52818" x="10653713" y="5589588"/>
          <p14:tracePt t="52824" x="10680700" y="5589588"/>
          <p14:tracePt t="52834" x="10698163" y="5589588"/>
          <p14:tracePt t="52851" x="10777538" y="5589588"/>
          <p14:tracePt t="52868" x="10858500" y="5589588"/>
          <p14:tracePt t="52884" x="10920413" y="5589588"/>
          <p14:tracePt t="52900" x="10974388" y="5589588"/>
          <p14:tracePt t="52918" x="10991850" y="5589588"/>
          <p14:tracePt t="53282" x="11010900" y="5589588"/>
          <p14:tracePt t="53297" x="11018838" y="5589588"/>
          <p14:tracePt t="53393" x="11010900" y="5589588"/>
          <p14:tracePt t="53401" x="11001375" y="5589588"/>
          <p14:tracePt t="53408" x="10983913" y="5589588"/>
          <p14:tracePt t="53418" x="10956925" y="5589588"/>
          <p14:tracePt t="53435" x="10831513" y="5599113"/>
          <p14:tracePt t="53452" x="10617200" y="5616575"/>
          <p14:tracePt t="53470" x="10296525" y="5643563"/>
          <p14:tracePt t="53485" x="9848850" y="5653088"/>
          <p14:tracePt t="53502" x="9286875" y="5680075"/>
          <p14:tracePt t="53518" x="8670925" y="5697538"/>
          <p14:tracePt t="53536" x="7804150" y="5759450"/>
          <p14:tracePt t="53552" x="7331075" y="5768975"/>
          <p14:tracePt t="53569" x="6965950" y="5768975"/>
          <p14:tracePt t="53585" x="6653213" y="5768975"/>
          <p14:tracePt t="53602" x="6340475" y="5795963"/>
          <p14:tracePt t="53619" x="6089650" y="5813425"/>
          <p14:tracePt t="53635" x="5867400" y="5830888"/>
          <p14:tracePt t="53653" x="5653088" y="5848350"/>
          <p14:tracePt t="53669" x="5473700" y="5875338"/>
          <p14:tracePt t="53686" x="5303838" y="5875338"/>
          <p14:tracePt t="53703" x="5153025" y="5884863"/>
          <p14:tracePt t="53720" x="4983163" y="5884863"/>
          <p14:tracePt t="53736" x="4759325" y="5884863"/>
          <p14:tracePt t="53752" x="4625975" y="5902325"/>
          <p14:tracePt t="53769" x="4500563" y="5919788"/>
          <p14:tracePt t="53786" x="4375150" y="5938838"/>
          <p14:tracePt t="53803" x="4276725" y="5938838"/>
          <p14:tracePt t="53820" x="4214813" y="5938838"/>
          <p14:tracePt t="53836" x="4133850" y="5938838"/>
          <p14:tracePt t="53853" x="4017963" y="5938838"/>
          <p14:tracePt t="53870" x="3902075" y="5946775"/>
          <p14:tracePt t="53886" x="3776663" y="5956300"/>
          <p14:tracePt t="53903" x="3660775" y="5956300"/>
          <p14:tracePt t="53920" x="3536950" y="5956300"/>
          <p14:tracePt t="53921" x="3465513" y="5956300"/>
          <p14:tracePt t="53936" x="3322638" y="5965825"/>
          <p14:tracePt t="53953" x="3179763" y="5973763"/>
          <p14:tracePt t="53969" x="3071813" y="5983288"/>
          <p14:tracePt t="53987" x="3009900" y="5983288"/>
          <p14:tracePt t="54002" x="2990850" y="5983288"/>
          <p14:tracePt t="54019" x="2982913" y="5983288"/>
          <p14:tracePt t="54036" x="2973388" y="5983288"/>
          <p14:tracePt t="54054" x="2928938" y="5983288"/>
          <p14:tracePt t="54056" x="2901950" y="5983288"/>
          <p14:tracePt t="54069" x="2894013" y="5983288"/>
          <p14:tracePt t="54086" x="2874963" y="5983288"/>
          <p14:tracePt t="54104" x="2857500" y="5983288"/>
          <p14:tracePt t="54136" x="2847975" y="5973763"/>
          <p14:tracePt t="54153" x="2830513" y="5965825"/>
          <p14:tracePt t="54170" x="2813050" y="5965825"/>
          <p14:tracePt t="54187" x="2786063" y="5956300"/>
          <p14:tracePt t="54203" x="2759075" y="5956300"/>
          <p14:tracePt t="54220" x="2714625" y="5956300"/>
          <p14:tracePt t="54236" x="2679700" y="5956300"/>
          <p14:tracePt t="54253" x="2633663" y="5956300"/>
          <p14:tracePt t="54269" x="2608263" y="5956300"/>
          <p14:tracePt t="54286" x="2598738" y="5946775"/>
          <p14:tracePt t="54304" x="2581275" y="5946775"/>
          <p14:tracePt t="54369" x="2571750" y="5946775"/>
          <p14:tracePt t="54377" x="2571750" y="5938838"/>
          <p14:tracePt t="54386" x="2581275" y="5929313"/>
          <p14:tracePt t="54403" x="2643188" y="5929313"/>
          <p14:tracePt t="54420" x="2705100" y="5929313"/>
          <p14:tracePt t="54437" x="2803525" y="5929313"/>
          <p14:tracePt t="54453" x="2973388" y="5929313"/>
          <p14:tracePt t="54470" x="3160713" y="5929313"/>
          <p14:tracePt t="54488" x="3419475" y="5929313"/>
          <p14:tracePt t="54504" x="3482975" y="5929313"/>
          <p14:tracePt t="54521" x="3500438" y="5929313"/>
          <p14:tracePt t="54569" x="3509963" y="5929313"/>
          <p14:tracePt t="54576" x="3527425" y="5929313"/>
          <p14:tracePt t="54587" x="3536950" y="5929313"/>
          <p14:tracePt t="54603" x="3562350" y="5929313"/>
          <p14:tracePt t="54620" x="3581400" y="5938838"/>
          <p14:tracePt t="54637" x="3633788" y="5956300"/>
          <p14:tracePt t="54654" x="3679825" y="5956300"/>
          <p14:tracePt t="54670" x="3732213" y="5956300"/>
          <p14:tracePt t="54688" x="3786188" y="5956300"/>
          <p14:tracePt t="54704" x="3822700" y="5956300"/>
          <p14:tracePt t="54720" x="3840163" y="5956300"/>
          <p14:tracePt t="54737" x="3857625" y="5956300"/>
          <p14:tracePt t="54754" x="3884613" y="5956300"/>
          <p14:tracePt t="54771" x="3911600" y="5956300"/>
          <p14:tracePt t="54787" x="3973513" y="5956300"/>
          <p14:tracePt t="54804" x="4037013" y="5946775"/>
          <p14:tracePt t="54821" x="4098925" y="5946775"/>
          <p14:tracePt t="54837" x="4133850" y="5946775"/>
          <p14:tracePt t="54897" x="4152900" y="5946775"/>
          <p14:tracePt t="54913" x="4170363" y="5946775"/>
          <p14:tracePt t="54920" x="4179888" y="5946775"/>
          <p14:tracePt t="54928" x="4214813" y="5946775"/>
          <p14:tracePt t="54937" x="4241800" y="5946775"/>
          <p14:tracePt t="54954" x="4268788" y="5946775"/>
          <p14:tracePt t="54971" x="4313238" y="5946775"/>
          <p14:tracePt t="54987" x="4348163" y="5946775"/>
          <p14:tracePt t="55004" x="4394200" y="5946775"/>
          <p14:tracePt t="55022" x="4446588" y="5946775"/>
          <p14:tracePt t="55038" x="4483100" y="5946775"/>
          <p14:tracePt t="55054" x="4500563" y="5946775"/>
          <p14:tracePt t="55057" x="4510088" y="5946775"/>
          <p14:tracePt t="55153" x="4518025" y="5938838"/>
          <p14:tracePt t="55465" x="4527550" y="5929313"/>
          <p14:tracePt t="55472" x="4537075" y="5919788"/>
          <p14:tracePt t="55853" x="4545013" y="5919788"/>
          <p14:tracePt t="55869" x="4572000" y="5919788"/>
          <p14:tracePt t="55876" x="4589463" y="5919788"/>
          <p14:tracePt t="55889" x="4608513" y="5919788"/>
          <p14:tracePt t="55906" x="4670425" y="5919788"/>
          <p14:tracePt t="55922" x="4724400" y="5919788"/>
          <p14:tracePt t="55940" x="4768850" y="5929313"/>
          <p14:tracePt t="55972" x="4786313" y="5929313"/>
          <p14:tracePt t="55990" x="4822825" y="5929313"/>
          <p14:tracePt t="56006" x="4848225" y="5929313"/>
          <p14:tracePt t="56023" x="4911725" y="5929313"/>
          <p14:tracePt t="56040" x="4956175" y="5929313"/>
          <p14:tracePt t="56057" x="4983163" y="5929313"/>
          <p14:tracePt t="56156" x="4991100" y="5929313"/>
          <p14:tracePt t="56172" x="5000625" y="5929313"/>
          <p14:tracePt t="56181" x="5010150" y="5929313"/>
          <p14:tracePt t="56189" x="5010150" y="5919788"/>
          <p14:tracePt t="56206" x="5054600" y="5919788"/>
          <p14:tracePt t="56223" x="5143500" y="5919788"/>
          <p14:tracePt t="56240" x="5241925" y="5919788"/>
          <p14:tracePt t="56257" x="5419725" y="5919788"/>
          <p14:tracePt t="56274" x="5608638" y="5919788"/>
          <p14:tracePt t="56290" x="5759450" y="5919788"/>
          <p14:tracePt t="56308" x="5848350" y="5919788"/>
          <p14:tracePt t="56324" x="5929313" y="5919788"/>
          <p14:tracePt t="56341" x="6000750" y="5919788"/>
          <p14:tracePt t="56357" x="6089650" y="5919788"/>
          <p14:tracePt t="56373" x="6197600" y="5919788"/>
          <p14:tracePt t="56390" x="6303963" y="5919788"/>
          <p14:tracePt t="56407" x="6402388" y="5919788"/>
          <p14:tracePt t="56424" x="6483350" y="5919788"/>
          <p14:tracePt t="56440" x="6537325" y="5919788"/>
          <p14:tracePt t="56457" x="6589713" y="5919788"/>
          <p14:tracePt t="56474" x="6643688" y="5929313"/>
          <p14:tracePt t="56491" x="6715125" y="5946775"/>
          <p14:tracePt t="56508" x="6902450" y="5946775"/>
          <p14:tracePt t="56525" x="7010400" y="5946775"/>
          <p14:tracePt t="56541" x="7054850" y="5946775"/>
          <p14:tracePt t="56605" x="7072313" y="5946775"/>
          <p14:tracePt t="56612" x="7081838" y="5946775"/>
          <p14:tracePt t="56624" x="7089775" y="5946775"/>
          <p14:tracePt t="56640" x="7116763" y="5956300"/>
          <p14:tracePt t="56657" x="7126288" y="5983288"/>
          <p14:tracePt t="56674" x="7116763" y="6010275"/>
          <p14:tracePt t="56957" x="7134225" y="6010275"/>
          <p14:tracePt t="56964" x="7134225" y="6000750"/>
          <p14:tracePt t="56975" x="7143750" y="6000750"/>
          <p14:tracePt t="56991" x="7126288" y="6000750"/>
          <p14:tracePt t="57008" x="7089775" y="6027738"/>
          <p14:tracePt t="57025" x="7081838" y="6037263"/>
          <p14:tracePt t="57058" x="7099300" y="6037263"/>
          <p14:tracePt t="57075" x="7126288" y="6037263"/>
          <p14:tracePt t="57133" x="7143750" y="6027738"/>
          <p14:tracePt t="57149" x="7161213" y="6027738"/>
          <p14:tracePt t="57156" x="7188200" y="6027738"/>
          <p14:tracePt t="57164" x="7215188" y="6027738"/>
          <p14:tracePt t="57175" x="7232650" y="6027738"/>
          <p14:tracePt t="57192" x="7323138" y="6027738"/>
          <p14:tracePt t="57209" x="7518400" y="6027738"/>
          <p14:tracePt t="57225" x="7715250" y="6027738"/>
          <p14:tracePt t="57241" x="7894638" y="6027738"/>
          <p14:tracePt t="57258" x="7991475" y="6027738"/>
          <p14:tracePt t="57276" x="8027988" y="6027738"/>
          <p14:tracePt t="57292" x="8045450" y="6000750"/>
          <p14:tracePt t="57308" x="8054975" y="5991225"/>
          <p14:tracePt t="57325" x="8072438" y="5973763"/>
          <p14:tracePt t="57342" x="8081963" y="5965825"/>
          <p14:tracePt t="57436" x="8099425" y="5946775"/>
          <p14:tracePt t="57444" x="8108950" y="5946775"/>
          <p14:tracePt t="57452" x="8108950" y="5938838"/>
          <p14:tracePt t="57460" x="8116888" y="5938838"/>
          <p14:tracePt t="57476" x="8143875" y="5919788"/>
          <p14:tracePt t="57492" x="8180388" y="5902325"/>
          <p14:tracePt t="57509" x="8188325" y="5894388"/>
          <p14:tracePt t="57812" x="8197850" y="5884863"/>
          <p14:tracePt t="57821" x="8205788" y="5884863"/>
          <p14:tracePt t="57877" x="8215313" y="5884863"/>
          <p14:tracePt t="57885" x="8224838" y="5884863"/>
          <p14:tracePt t="57973" x="8232775" y="5884863"/>
          <p14:tracePt t="57980" x="8242300" y="5884863"/>
          <p14:tracePt t="57993" x="8251825" y="5902325"/>
          <p14:tracePt t="58010" x="8259763" y="5902325"/>
          <p14:tracePt t="58037" x="8259763" y="5911850"/>
          <p14:tracePt t="58053" x="8277225" y="5911850"/>
          <p14:tracePt t="58061" x="8286750" y="5911850"/>
          <p14:tracePt t="58076" x="8313738" y="5919788"/>
          <p14:tracePt t="58094" x="8358188" y="5919788"/>
          <p14:tracePt t="58111" x="8375650" y="5919788"/>
          <p14:tracePt t="58127" x="8412163" y="5919788"/>
          <p14:tracePt t="58143" x="8420100" y="5938838"/>
          <p14:tracePt t="58160" x="8447088" y="5946775"/>
          <p14:tracePt t="58177" x="8491538" y="5946775"/>
          <p14:tracePt t="58194" x="8537575" y="5946775"/>
          <p14:tracePt t="58211" x="8582025" y="5956300"/>
          <p14:tracePt t="58228" x="8626475" y="5973763"/>
          <p14:tracePt t="58229" x="8643938" y="5973763"/>
          <p14:tracePt t="58244" x="8688388" y="6000750"/>
          <p14:tracePt t="58261" x="8697913" y="6010275"/>
          <p14:tracePt t="58293" x="8705850" y="6018213"/>
          <p14:tracePt t="58311" x="8732838" y="6027738"/>
          <p14:tracePt t="58327" x="8769350" y="6027738"/>
          <p14:tracePt t="58344" x="8840788" y="6045200"/>
          <p14:tracePt t="58361" x="8867775" y="6045200"/>
          <p14:tracePt t="58377" x="8885238" y="6054725"/>
          <p14:tracePt t="58429" x="8894763" y="6054725"/>
          <p14:tracePt t="58436" x="8912225" y="6054725"/>
          <p14:tracePt t="58446" x="8929688" y="6054725"/>
          <p14:tracePt t="58461" x="8966200" y="6054725"/>
          <p14:tracePt t="58478" x="8991600" y="6054725"/>
          <p14:tracePt t="58494" x="9018588" y="6054725"/>
          <p14:tracePt t="58510" x="9037638" y="6054725"/>
          <p14:tracePt t="58528" x="9055100" y="6054725"/>
          <p14:tracePt t="58544" x="9063038" y="6054725"/>
          <p14:tracePt t="58561" x="9082088" y="6054725"/>
          <p14:tracePt t="58564" x="9090025" y="6054725"/>
          <p14:tracePt t="58577" x="9099550" y="6054725"/>
          <p14:tracePt t="58617" x="9117013" y="6054725"/>
          <p14:tracePt t="58929" x="9126538" y="6054725"/>
          <p14:tracePt t="58945" x="9161463" y="6045200"/>
          <p14:tracePt t="58961" x="9197975" y="6027738"/>
          <p14:tracePt t="58968" x="9215438" y="6027738"/>
          <p14:tracePt t="58978" x="9242425" y="6027738"/>
          <p14:tracePt t="58995" x="9340850" y="6000750"/>
          <p14:tracePt t="59011" x="9456738" y="5983288"/>
          <p14:tracePt t="59029" x="9590088" y="5983288"/>
          <p14:tracePt t="59045" x="9715500" y="5983288"/>
          <p14:tracePt t="59062" x="9823450" y="5983288"/>
          <p14:tracePt t="59065" x="9848850" y="5983288"/>
          <p14:tracePt t="59078" x="9858375" y="5983288"/>
          <p14:tracePt t="59105" x="9867900" y="5983288"/>
          <p14:tracePt t="59113" x="9875838" y="5983288"/>
          <p14:tracePt t="59128" x="9929813" y="5983288"/>
          <p14:tracePt t="59146" x="9983788" y="5983288"/>
          <p14:tracePt t="59162" x="10099675" y="5983288"/>
          <p14:tracePt t="59179" x="10269538" y="5983288"/>
          <p14:tracePt t="59196" x="10412413" y="5983288"/>
          <p14:tracePt t="59212" x="10510838" y="5983288"/>
          <p14:tracePt t="59229" x="10555288" y="5983288"/>
          <p14:tracePt t="59245" x="10582275" y="5983288"/>
          <p14:tracePt t="59262" x="10617200" y="5983288"/>
          <p14:tracePt t="59279" x="10698163" y="5983288"/>
          <p14:tracePt t="59296" x="10831513" y="5983288"/>
          <p14:tracePt t="59312" x="10929938" y="5983288"/>
          <p14:tracePt t="59408" x="10947400" y="5983288"/>
          <p14:tracePt t="59416" x="10947400" y="5973763"/>
          <p14:tracePt t="59521" x="10966450" y="5973763"/>
          <p14:tracePt t="59528" x="10974388" y="5973763"/>
          <p14:tracePt t="59544" x="10983913" y="5973763"/>
          <p14:tracePt t="59553" x="11001375" y="5973763"/>
          <p14:tracePt t="59562" x="11010900" y="5973763"/>
          <p14:tracePt t="59580" x="11037888" y="5973763"/>
          <p14:tracePt t="59596" x="11045825" y="5973763"/>
          <p14:tracePt t="59760" x="11018838" y="5973763"/>
          <p14:tracePt t="59768" x="11001375" y="5973763"/>
          <p14:tracePt t="59779" x="10966450" y="5973763"/>
          <p14:tracePt t="59796" x="10902950" y="5973763"/>
          <p14:tracePt t="59813" x="10769600" y="5973763"/>
          <p14:tracePt t="59830" x="10626725" y="5973763"/>
          <p14:tracePt t="59846" x="10483850" y="5973763"/>
          <p14:tracePt t="59864" x="10304463" y="5973763"/>
          <p14:tracePt t="59880" x="10180638" y="5991225"/>
          <p14:tracePt t="59897" x="10045700" y="6018213"/>
          <p14:tracePt t="59913" x="9920288" y="6045200"/>
          <p14:tracePt t="59930" x="9796463" y="6072188"/>
          <p14:tracePt t="59946" x="9698038" y="6089650"/>
          <p14:tracePt t="59963" x="9626600" y="6108700"/>
          <p14:tracePt t="59980" x="9599613" y="6116638"/>
          <p14:tracePt t="59997" x="9563100" y="6116638"/>
          <p14:tracePt t="60013" x="9537700" y="6134100"/>
          <p14:tracePt t="60113" x="9537700" y="6126163"/>
          <p14:tracePt t="60136" x="9545638" y="6126163"/>
          <p14:tracePt t="60144" x="9555163" y="6126163"/>
          <p14:tracePt t="60152" x="9563100" y="6126163"/>
          <p14:tracePt t="60163" x="9582150" y="6126163"/>
          <p14:tracePt t="60180" x="9653588" y="6126163"/>
          <p14:tracePt t="60197" x="9732963" y="6126163"/>
          <p14:tracePt t="60214" x="9867900" y="6108700"/>
          <p14:tracePt t="60231" x="10045700" y="6081713"/>
          <p14:tracePt t="60248" x="10313988" y="6045200"/>
          <p14:tracePt t="60264" x="10367963" y="6037263"/>
          <p14:tracePt t="60297" x="10375900" y="6027738"/>
          <p14:tracePt t="60417" x="10385425" y="6027738"/>
          <p14:tracePt t="60433" x="10394950" y="6027738"/>
          <p14:tracePt t="60440" x="10402888" y="6027738"/>
          <p14:tracePt t="60449" x="10412413" y="6027738"/>
          <p14:tracePt t="60465" x="10466388" y="6027738"/>
          <p14:tracePt t="60482" x="10518775" y="6027738"/>
          <p14:tracePt t="60497" x="10572750" y="6027738"/>
          <p14:tracePt t="60514" x="10617200" y="6027738"/>
          <p14:tracePt t="60531" x="10671175" y="6027738"/>
          <p14:tracePt t="60547" x="10688638" y="6027738"/>
          <p14:tracePt t="60601" x="10671175" y="6037263"/>
          <p14:tracePt t="60609" x="10653713" y="6037263"/>
          <p14:tracePt t="60617" x="10617200" y="6037263"/>
          <p14:tracePt t="60632" x="10545763" y="6054725"/>
          <p14:tracePt t="60649" x="10358438" y="6072188"/>
          <p14:tracePt t="60665" x="9991725" y="6089650"/>
          <p14:tracePt t="60682" x="9286875" y="6108700"/>
          <p14:tracePt t="60697" x="8232775" y="6161088"/>
          <p14:tracePt t="60715" x="7188200" y="6232525"/>
          <p14:tracePt t="60732" x="6224588" y="6340475"/>
          <p14:tracePt t="60748" x="5500688" y="6402388"/>
          <p14:tracePt t="60765" x="5062538" y="6456363"/>
          <p14:tracePt t="60781" x="4751388" y="6500813"/>
          <p14:tracePt t="60798" x="4411663" y="6537325"/>
          <p14:tracePt t="60814" x="3965575" y="6562725"/>
          <p14:tracePt t="60832" x="3116263" y="6626225"/>
          <p14:tracePt t="60849" x="2724150" y="6634163"/>
          <p14:tracePt t="60865" x="2500313" y="6634163"/>
          <p14:tracePt t="60881" x="2482850" y="6634163"/>
          <p14:tracePt t="60899" x="2482850" y="6616700"/>
          <p14:tracePt t="60915" x="2482850" y="6608763"/>
          <p14:tracePt t="60932" x="2438400" y="6608763"/>
          <p14:tracePt t="60948" x="2393950" y="6608763"/>
          <p14:tracePt t="60966" x="2339975" y="6608763"/>
          <p14:tracePt t="60983" x="2286000" y="6599238"/>
          <p14:tracePt t="60998" x="2232025" y="6581775"/>
          <p14:tracePt t="61015" x="2205038" y="6581775"/>
          <p14:tracePt t="61032" x="2160588" y="6554788"/>
          <p14:tracePt t="61048" x="2108200" y="6554788"/>
          <p14:tracePt t="61065" x="2054225" y="6554788"/>
          <p14:tracePt t="61132" x="1724025" y="6465888"/>
          <p14:tracePt t="61149" x="1652588" y="6419850"/>
          <p14:tracePt t="61165" x="1598613" y="6394450"/>
          <p14:tracePt t="61182" x="1581150" y="6384925"/>
          <p14:tracePt t="61198" x="1571625" y="6357938"/>
          <p14:tracePt t="61233" x="1562100" y="6348413"/>
          <p14:tracePt t="61282" x="1562100" y="6340475"/>
          <p14:tracePt t="61288" x="1562100" y="6330950"/>
          <p14:tracePt t="61345" x="1554163" y="6330950"/>
          <p14:tracePt t="61360" x="1536700" y="6323013"/>
          <p14:tracePt t="61369" x="1527175" y="6323013"/>
          <p14:tracePt t="61376" x="1527175" y="6313488"/>
          <p14:tracePt t="61384" x="1527175" y="6303963"/>
          <p14:tracePt t="61400" x="1517650" y="6303963"/>
          <p14:tracePt t="61416" x="1509713" y="6303963"/>
          <p14:tracePt t="61884" x="1517650" y="6313488"/>
          <p14:tracePt t="61901" x="1544638" y="6323013"/>
          <p14:tracePt t="61908" x="1554163" y="6330950"/>
          <p14:tracePt t="61917" x="1562100" y="6330950"/>
          <p14:tracePt t="61933" x="1616075" y="6330950"/>
          <p14:tracePt t="61950" x="1704975" y="6330950"/>
          <p14:tracePt t="61967" x="1795463" y="6330950"/>
          <p14:tracePt t="61983" x="1866900" y="6330950"/>
          <p14:tracePt t="62000" x="1938338" y="6330950"/>
          <p14:tracePt t="62017" x="2000250" y="6330950"/>
          <p14:tracePt t="62033" x="2062163" y="6330950"/>
          <p14:tracePt t="62050" x="2143125" y="6323013"/>
          <p14:tracePt t="62067" x="2312988" y="6303963"/>
          <p14:tracePt t="62084" x="2374900" y="6303963"/>
          <p14:tracePt t="62100" x="2393950" y="6303963"/>
          <p14:tracePt t="62157" x="2401888" y="6303963"/>
          <p14:tracePt t="62164" x="2411413" y="6303963"/>
          <p14:tracePt t="62172" x="2419350" y="6303963"/>
          <p14:tracePt t="62204" x="2428875" y="6303963"/>
          <p14:tracePt t="62213" x="2455863" y="6313488"/>
          <p14:tracePt t="62220" x="2465388" y="6313488"/>
          <p14:tracePt t="62234" x="2500313" y="6313488"/>
          <p14:tracePt t="62250" x="2562225" y="6323013"/>
          <p14:tracePt t="62268" x="2697163" y="6323013"/>
          <p14:tracePt t="62284" x="2795588" y="6323013"/>
          <p14:tracePt t="62301" x="2857500" y="6323013"/>
          <p14:tracePt t="62317" x="2928938" y="6323013"/>
          <p14:tracePt t="62334" x="3044825" y="6323013"/>
          <p14:tracePt t="62351" x="3214688" y="6323013"/>
          <p14:tracePt t="62367" x="3367088" y="6323013"/>
          <p14:tracePt t="62384" x="3490913" y="6323013"/>
          <p14:tracePt t="62401" x="3589338" y="6323013"/>
          <p14:tracePt t="62418" x="3687763" y="6323013"/>
          <p14:tracePt t="62434" x="3803650" y="6323013"/>
          <p14:tracePt t="62451" x="3938588" y="6323013"/>
          <p14:tracePt t="62468" x="4170363" y="6323013"/>
          <p14:tracePt t="62484" x="4330700" y="6340475"/>
          <p14:tracePt t="62501" x="4491038" y="6357938"/>
          <p14:tracePt t="62517" x="4625975" y="6375400"/>
          <p14:tracePt t="62534" x="4751388" y="6375400"/>
          <p14:tracePt t="62551" x="4875213" y="6375400"/>
          <p14:tracePt t="62568" x="4938713" y="6375400"/>
          <p14:tracePt t="62585" x="4973638" y="6375400"/>
          <p14:tracePt t="62601" x="4991100" y="6375400"/>
          <p14:tracePt t="62618" x="5010150" y="6375400"/>
          <p14:tracePt t="62635" x="5072063" y="6375400"/>
          <p14:tracePt t="62652" x="5205413" y="6367463"/>
          <p14:tracePt t="62668" x="5394325" y="6330950"/>
          <p14:tracePt t="62685" x="5562600" y="6303963"/>
          <p14:tracePt t="62701" x="5680075" y="6296025"/>
          <p14:tracePt t="62718" x="5688013" y="6296025"/>
          <p14:tracePt t="62751" x="5697538" y="6296025"/>
          <p14:tracePt t="62768" x="5724525" y="6303963"/>
          <p14:tracePt t="62785" x="5786438" y="6303963"/>
          <p14:tracePt t="62802" x="5830888" y="6303963"/>
          <p14:tracePt t="62819" x="5919788" y="6303963"/>
          <p14:tracePt t="62836" x="5991225" y="6313488"/>
          <p14:tracePt t="62853" x="6072188" y="6340475"/>
          <p14:tracePt t="62869" x="6099175" y="6340475"/>
          <p14:tracePt t="62885" x="6126163" y="6348413"/>
          <p14:tracePt t="62902" x="6180138" y="6357938"/>
          <p14:tracePt t="62918" x="6269038" y="6375400"/>
          <p14:tracePt t="62935" x="6340475" y="6375400"/>
          <p14:tracePt t="62952" x="6465888" y="6375400"/>
          <p14:tracePt t="62968" x="6626225" y="6375400"/>
          <p14:tracePt t="62985" x="6759575" y="6375400"/>
          <p14:tracePt t="63002" x="6840538" y="6375400"/>
          <p14:tracePt t="63019" x="6848475" y="6375400"/>
          <p14:tracePt t="63036" x="6858000" y="6375400"/>
          <p14:tracePt t="63053" x="6884988" y="6375400"/>
          <p14:tracePt t="63069" x="6946900" y="6375400"/>
          <p14:tracePt t="63086" x="7000875" y="6375400"/>
          <p14:tracePt t="63103" x="7099300" y="6375400"/>
          <p14:tracePt t="63120" x="7126288" y="6375400"/>
          <p14:tracePt t="63197" x="7161213" y="6367463"/>
          <p14:tracePt t="63204" x="7170738" y="6367463"/>
          <p14:tracePt t="63213" x="7188200" y="6367463"/>
          <p14:tracePt t="63221" x="7215188" y="6348413"/>
          <p14:tracePt t="63309" x="7232650" y="6340475"/>
          <p14:tracePt t="63326" x="7242175" y="6340475"/>
          <p14:tracePt t="63365" x="7259638" y="6340475"/>
          <p14:tracePt t="63372" x="7269163" y="6340475"/>
          <p14:tracePt t="63380" x="7277100" y="6330950"/>
          <p14:tracePt t="63468" x="7286625" y="6330950"/>
          <p14:tracePt t="63477" x="7304088" y="6330950"/>
          <p14:tracePt t="63486" x="7313613" y="6330950"/>
          <p14:tracePt t="63503" x="7367588" y="6330950"/>
          <p14:tracePt t="63519" x="7446963" y="6330950"/>
          <p14:tracePt t="63536" x="7572375" y="6330950"/>
          <p14:tracePt t="63554" x="7732713" y="6330950"/>
          <p14:tracePt t="63556" x="7813675" y="6330950"/>
          <p14:tracePt t="63570" x="7902575" y="6323013"/>
          <p14:tracePt t="63587" x="8045450" y="6303963"/>
          <p14:tracePt t="63604" x="8143875" y="6286500"/>
          <p14:tracePt t="63605" x="8197850" y="6276975"/>
          <p14:tracePt t="63621" x="8251825" y="6269038"/>
          <p14:tracePt t="63636" x="8296275" y="6259513"/>
          <p14:tracePt t="63653" x="8348663" y="6251575"/>
          <p14:tracePt t="63670" x="8412163" y="6251575"/>
          <p14:tracePt t="63686" x="8466138" y="6251575"/>
          <p14:tracePt t="63703" x="8518525" y="6251575"/>
          <p14:tracePt t="63720" x="8545513" y="6251575"/>
          <p14:tracePt t="63736" x="8555038" y="6251575"/>
          <p14:tracePt t="63753" x="8589963" y="6251575"/>
          <p14:tracePt t="63771" x="8609013" y="6232525"/>
          <p14:tracePt t="63788" x="8661400" y="6224588"/>
          <p14:tracePt t="63804" x="8742363" y="6188075"/>
          <p14:tracePt t="63821" x="8759825" y="6188075"/>
          <p14:tracePt t="63933" x="8777288" y="6188075"/>
          <p14:tracePt t="63948" x="8786813" y="6188075"/>
          <p14:tracePt t="63956" x="8796338" y="6188075"/>
          <p14:tracePt t="64029" x="8813800" y="6188075"/>
          <p14:tracePt t="64037" x="8831263" y="6188075"/>
          <p14:tracePt t="64045" x="8867775" y="6188075"/>
          <p14:tracePt t="64054" x="8894763" y="6170613"/>
          <p14:tracePt t="64071" x="8929688" y="6170613"/>
          <p14:tracePt t="64125" x="8947150" y="6170613"/>
          <p14:tracePt t="64140" x="8956675" y="6180138"/>
          <p14:tracePt t="64149" x="8966200" y="6180138"/>
          <p14:tracePt t="64888" x="8974138" y="6180138"/>
          <p14:tracePt t="64896" x="8983663" y="6180138"/>
          <p14:tracePt t="64905" x="8974138" y="6197600"/>
          <p14:tracePt t="64922" x="8956675" y="6215063"/>
          <p14:tracePt t="64939" x="8947150" y="6215063"/>
          <p14:tracePt t="64955" x="8920163" y="6215063"/>
          <p14:tracePt t="64972" x="8875713" y="6232525"/>
          <p14:tracePt t="64989" x="8858250" y="6232525"/>
          <p14:tracePt t="65006" x="8848725" y="6232525"/>
          <p14:tracePt t="65329" x="8858250" y="6242050"/>
          <p14:tracePt t="65336" x="8867775" y="6242050"/>
          <p14:tracePt t="65362" x="8875713" y="6242050"/>
          <p14:tracePt t="65369" x="8894763" y="6251575"/>
          <p14:tracePt t="65376" x="8912225" y="6251575"/>
          <p14:tracePt t="65392" x="8920163" y="6251575"/>
          <p14:tracePt t="65406" x="8939213" y="6251575"/>
          <p14:tracePt t="65424" x="8956675" y="6259513"/>
          <p14:tracePt t="66137" x="8991600" y="6259513"/>
          <p14:tracePt t="66144" x="9010650" y="6259513"/>
          <p14:tracePt t="66152" x="9028113" y="6259513"/>
          <p14:tracePt t="66161" x="9037638" y="62595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/>
          </a:bodyPr>
          <a:lstStyle/>
          <a:p>
            <a:r>
              <a:rPr lang="pt-BR" dirty="0" smtClean="0"/>
              <a:t>Exemplo 1 </a:t>
            </a:r>
            <a:r>
              <a:rPr lang="pt-BR" dirty="0"/>
              <a:t>– </a:t>
            </a:r>
            <a:r>
              <a:rPr lang="pt-BR" dirty="0" smtClean="0"/>
              <a:t>Escoamento por gravidade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035725" y="1337619"/>
                <a:ext cx="4096687" cy="5155256"/>
              </a:xfrm>
            </p:spPr>
            <p:txBody>
              <a:bodyPr numCol="1">
                <a:noAutofit/>
              </a:bodyPr>
              <a:lstStyle/>
              <a:p>
                <a:pPr marL="0" indent="0" algn="just">
                  <a:buNone/>
                </a:pPr>
                <a:r>
                  <a:rPr lang="pt-BR" sz="2600" u="sng" dirty="0" smtClean="0"/>
                  <a:t>Solução</a:t>
                </a:r>
                <a:r>
                  <a:rPr lang="pt-BR" sz="2600" dirty="0" smtClean="0"/>
                  <a:t>:</a:t>
                </a:r>
              </a:p>
              <a:p>
                <a:pPr marL="0" indent="0" algn="just">
                  <a:spcAft>
                    <a:spcPts val="1800"/>
                  </a:spcAft>
                  <a:buNone/>
                </a:pPr>
                <a:r>
                  <a:rPr lang="pt-BR" sz="2600" dirty="0" smtClean="0"/>
                  <a:t>Celeridade: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9900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48,3 +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den>
                            </m:f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den>
                    </m:f>
                  </m:oMath>
                </a14:m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 9900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48,3 +</m:t>
                              </m:r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0,5</m:t>
                              </m:r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2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600" b="0" i="1" smtClean="0">
                                      <a:latin typeface="Cambria Math" panose="02040503050406030204" pitchFamily="18" charset="0"/>
                                    </a:rPr>
                                    <m:t> 0,8 </m:t>
                                  </m:r>
                                </m:num>
                                <m:den>
                                  <m:r>
                                    <a:rPr lang="pt-BR" sz="2600" b="0" i="1" smtClean="0">
                                      <a:latin typeface="Cambria Math" panose="02040503050406030204" pitchFamily="18" charset="0"/>
                                    </a:rPr>
                                    <m:t> 0,012 </m:t>
                                  </m:r>
                                </m:den>
                              </m:f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c = 1095,72 m/s</a:t>
                </a:r>
              </a:p>
              <a:p>
                <a:pPr marL="0" indent="0" algn="just">
                  <a:spcBef>
                    <a:spcPts val="0"/>
                  </a:spcBef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Período (onda de choque): </a:t>
                </a:r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0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500 </m:t>
                        </m:r>
                      </m:num>
                      <m:den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1095,72</m:t>
                        </m:r>
                      </m:den>
                    </m:f>
                  </m:oMath>
                </a14:m>
                <a:r>
                  <a:rPr lang="pt-BR" sz="2600" dirty="0" smtClean="0"/>
                  <a:t> = 0,91 s</a:t>
                </a: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35725" y="1337619"/>
                <a:ext cx="4096687" cy="5155256"/>
              </a:xfrm>
              <a:blipFill rotWithShape="0">
                <a:blip r:embed="rId5"/>
                <a:stretch>
                  <a:fillRect l="-2679" t="-17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624375" y="1337619"/>
            <a:ext cx="2183321" cy="499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u="sng" dirty="0" smtClean="0"/>
              <a:t>Dados</a:t>
            </a:r>
            <a:r>
              <a:rPr lang="pt-BR" sz="2600" dirty="0" smtClean="0"/>
              <a:t>: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Tubos de aço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K = 0,5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L = 500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DI = 800 mm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e = 12 mm</a:t>
            </a:r>
          </a:p>
          <a:p>
            <a:pPr marL="185738" indent="0" algn="just">
              <a:buNone/>
            </a:pPr>
            <a:r>
              <a:rPr lang="pt-BR" sz="2600" dirty="0">
                <a:latin typeface="Symbol" panose="05050102010706020507" pitchFamily="18" charset="2"/>
              </a:rPr>
              <a:t>D</a:t>
            </a:r>
            <a:r>
              <a:rPr lang="pt-BR" sz="2600" dirty="0"/>
              <a:t>z = 250 </a:t>
            </a:r>
            <a:r>
              <a:rPr lang="pt-BR" sz="2600" dirty="0" smtClean="0"/>
              <a:t>m</a:t>
            </a:r>
          </a:p>
          <a:p>
            <a:pPr marL="185738" indent="0" algn="just">
              <a:buNone/>
            </a:pPr>
            <a:r>
              <a:rPr lang="pt-BR" sz="2600" dirty="0" smtClean="0"/>
              <a:t>t = 8 s</a:t>
            </a:r>
          </a:p>
          <a:p>
            <a:pPr marL="185738" indent="0" algn="just">
              <a:buNone/>
            </a:pPr>
            <a:r>
              <a:rPr lang="pt-BR" sz="2600" dirty="0" smtClean="0"/>
              <a:t>V = 3 m/s</a:t>
            </a:r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835" y="753807"/>
            <a:ext cx="2977155" cy="12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spaço Reservado para Conteúdo 2"/>
              <p:cNvSpPr txBox="1">
                <a:spLocks/>
              </p:cNvSpPr>
              <p:nvPr/>
            </p:nvSpPr>
            <p:spPr>
              <a:xfrm>
                <a:off x="7491812" y="1994288"/>
                <a:ext cx="4267200" cy="4766126"/>
              </a:xfrm>
              <a:prstGeom prst="rect">
                <a:avLst/>
              </a:prstGeom>
            </p:spPr>
            <p:txBody>
              <a:bodyPr vert="horz" lIns="91440" tIns="45720" rIns="91440" bIns="45720" numCol="1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Tipo de manobra:</a:t>
                </a:r>
              </a:p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t = 8 s; T = 0,91 s</a:t>
                </a:r>
              </a:p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t &gt; T	</a:t>
                </a:r>
                <a:r>
                  <a:rPr lang="pt-BR" sz="2600" dirty="0" smtClean="0">
                    <a:sym typeface="Symbol" panose="05050102010706020507" pitchFamily="18" charset="2"/>
                  </a:rPr>
                  <a:t>	Manobra lenta</a:t>
                </a:r>
                <a:endParaRPr lang="pt-BR" sz="2600" dirty="0" smtClean="0"/>
              </a:p>
              <a:p>
                <a:pPr marL="0" indent="0" algn="just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pt-BR" sz="2600" dirty="0" smtClean="0"/>
              </a:p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Sobrepressão:</a:t>
                </a:r>
              </a:p>
              <a:p>
                <a:pPr marL="0" indent="0" algn="just">
                  <a:spcAft>
                    <a:spcPts val="18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pt-BR" sz="24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lang="pt-B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1095,72 </m:t>
                        </m:r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9,81</m:t>
                        </m:r>
                      </m:den>
                    </m:f>
                    <m:r>
                      <a:rPr lang="pt-BR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0,91 </m:t>
                        </m:r>
                      </m:num>
                      <m:den>
                        <m: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2600" dirty="0" smtClean="0"/>
                  <a:t> </a:t>
                </a:r>
              </a:p>
              <a:p>
                <a:pPr marL="0" indent="0" algn="just">
                  <a:spcBef>
                    <a:spcPts val="1200"/>
                  </a:spcBef>
                  <a:buFont typeface="Arial" panose="020B0604020202020204" pitchFamily="34" charset="0"/>
                  <a:buNone/>
                </a:pPr>
                <a:r>
                  <a:rPr lang="pt-BR" sz="2600" dirty="0" err="1" smtClean="0"/>
                  <a:t>h</a:t>
                </a:r>
                <a:r>
                  <a:rPr lang="pt-BR" sz="2600" baseline="-25000" dirty="0" err="1" smtClean="0"/>
                  <a:t>A</a:t>
                </a:r>
                <a:r>
                  <a:rPr lang="pt-BR" sz="2600" dirty="0" smtClean="0"/>
                  <a:t> = 38,2 mca</a:t>
                </a:r>
              </a:p>
              <a:p>
                <a:pPr marL="0" indent="0" algn="just">
                  <a:spcBef>
                    <a:spcPts val="1800"/>
                  </a:spcBef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Pressão total:</a:t>
                </a:r>
              </a:p>
              <a:p>
                <a:pPr marL="0" indent="0" algn="just">
                  <a:spcBef>
                    <a:spcPts val="1200"/>
                  </a:spcBef>
                  <a:buFont typeface="Arial" panose="020B0604020202020204" pitchFamily="34" charset="0"/>
                  <a:buNone/>
                </a:pPr>
                <a:r>
                  <a:rPr lang="pt-BR" sz="2600" dirty="0" err="1" smtClean="0"/>
                  <a:t>P</a:t>
                </a:r>
                <a:r>
                  <a:rPr lang="pt-BR" sz="2600" baseline="-25000" dirty="0" err="1" smtClean="0"/>
                  <a:t>Total</a:t>
                </a:r>
                <a:r>
                  <a:rPr lang="pt-BR" sz="2600" dirty="0" smtClean="0"/>
                  <a:t> = 250 + 38,2 = 288,2 mca</a:t>
                </a:r>
                <a:endParaRPr lang="pt-BR" sz="2600" dirty="0"/>
              </a:p>
            </p:txBody>
          </p:sp>
        </mc:Choice>
        <mc:Fallback xmlns="">
          <p:sp>
            <p:nvSpPr>
              <p:cNvPr id="20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812" y="1994288"/>
                <a:ext cx="4267200" cy="4766126"/>
              </a:xfrm>
              <a:prstGeom prst="rect">
                <a:avLst/>
              </a:prstGeom>
              <a:blipFill rotWithShape="0">
                <a:blip r:embed="rId7"/>
                <a:stretch>
                  <a:fillRect l="-2571" t="-1918" r="-857" b="-26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51"/>
    </mc:Choice>
    <mc:Fallback xmlns="">
      <p:transition spd="slow" advTm="15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7" grpId="0"/>
      <p:bldP spid="20" grpId="0" build="p"/>
    </p:bldLst>
  </p:timing>
  <p:extLst mod="1">
    <p:ext uri="{3A86A75C-4F4B-4683-9AE1-C65F6400EC91}">
      <p14:laserTraceLst xmlns:p14="http://schemas.microsoft.com/office/powerpoint/2010/main">
        <p14:tracePtLst>
          <p14:tracePt t="3959" x="9010650" y="6259513"/>
          <p14:tracePt t="3967" x="8991600" y="6259513"/>
          <p14:tracePt t="3974" x="8974138" y="6259513"/>
          <p14:tracePt t="3983" x="8947150" y="6251575"/>
          <p14:tracePt t="3997" x="8920163" y="6232525"/>
          <p14:tracePt t="4013" x="8848725" y="6205538"/>
          <p14:tracePt t="4031" x="8813800" y="6170613"/>
          <p14:tracePt t="4047" x="8786813" y="6134100"/>
          <p14:tracePt t="4064" x="8759825" y="6089650"/>
          <p14:tracePt t="4080" x="8697913" y="6045200"/>
          <p14:tracePt t="4097" x="8626475" y="5991225"/>
          <p14:tracePt t="4114" x="8555038" y="5929313"/>
          <p14:tracePt t="4131" x="8474075" y="5840413"/>
          <p14:tracePt t="4147" x="8402638" y="5759450"/>
          <p14:tracePt t="4164" x="8331200" y="5705475"/>
          <p14:tracePt t="4181" x="8232775" y="5599113"/>
          <p14:tracePt t="4197" x="8054975" y="5465763"/>
          <p14:tracePt t="4214" x="7759700" y="5303838"/>
          <p14:tracePt t="4230" x="7385050" y="5099050"/>
          <p14:tracePt t="4248" x="7045325" y="4894263"/>
          <p14:tracePt t="4264" x="6769100" y="4670425"/>
          <p14:tracePt t="4282" x="6429375" y="4394200"/>
          <p14:tracePt t="4298" x="5857875" y="3965575"/>
          <p14:tracePt t="4314" x="5313363" y="3670300"/>
          <p14:tracePt t="4330" x="4670425" y="3411538"/>
          <p14:tracePt t="4347" x="3983038" y="3179763"/>
          <p14:tracePt t="4365" x="3322638" y="2955925"/>
          <p14:tracePt t="4381" x="2786063" y="2776538"/>
          <p14:tracePt t="4397" x="2374900" y="2598738"/>
          <p14:tracePt t="4414" x="2108200" y="2473325"/>
          <p14:tracePt t="4431" x="1911350" y="2384425"/>
          <p14:tracePt t="4448" x="1758950" y="2322513"/>
          <p14:tracePt t="4464" x="1643063" y="2276475"/>
          <p14:tracePt t="4482" x="1490663" y="2205038"/>
          <p14:tracePt t="4499" x="1419225" y="2170113"/>
          <p14:tracePt t="4514" x="1347788" y="2116138"/>
          <p14:tracePt t="4531" x="1268413" y="2044700"/>
          <p14:tracePt t="4548" x="1160463" y="1973263"/>
          <p14:tracePt t="4564" x="1027113" y="1901825"/>
          <p14:tracePt t="4581" x="901700" y="1830388"/>
          <p14:tracePt t="4598" x="768350" y="1776413"/>
          <p14:tracePt t="4615" x="652463" y="1731963"/>
          <p14:tracePt t="4631" x="598488" y="1714500"/>
          <p14:tracePt t="4648" x="581025" y="1714500"/>
          <p14:tracePt t="4695" x="561975" y="1714500"/>
          <p14:tracePt t="4727" x="554038" y="1714500"/>
          <p14:tracePt t="4743" x="544513" y="1731963"/>
          <p14:tracePt t="4750" x="536575" y="1741488"/>
          <p14:tracePt t="4798" x="536575" y="1751013"/>
          <p14:tracePt t="4806" x="536575" y="1758950"/>
          <p14:tracePt t="4822" x="536575" y="1768475"/>
          <p14:tracePt t="4831" x="536575" y="1776413"/>
          <p14:tracePt t="4848" x="536575" y="1795463"/>
          <p14:tracePt t="4865" x="536575" y="1812925"/>
          <p14:tracePt t="4882" x="536575" y="1839913"/>
          <p14:tracePt t="4898" x="536575" y="1874838"/>
          <p14:tracePt t="4916" x="554038" y="1928813"/>
          <p14:tracePt t="4932" x="561975" y="1955800"/>
          <p14:tracePt t="4949" x="608013" y="1982788"/>
          <p14:tracePt t="4966" x="633413" y="1990725"/>
          <p14:tracePt t="4983" x="642938" y="1990725"/>
          <p14:tracePt t="5079" x="652463" y="2009775"/>
          <p14:tracePt t="5086" x="660400" y="2009775"/>
          <p14:tracePt t="5127" x="679450" y="2027238"/>
          <p14:tracePt t="5134" x="679450" y="2036763"/>
          <p14:tracePt t="5159" x="679450" y="2044700"/>
          <p14:tracePt t="5166" x="679450" y="2054225"/>
          <p14:tracePt t="5239" x="679450" y="2062163"/>
          <p14:tracePt t="5255" x="679450" y="2081213"/>
          <p14:tracePt t="5262" x="679450" y="2089150"/>
          <p14:tracePt t="5270" x="679450" y="2098675"/>
          <p14:tracePt t="5283" x="679450" y="2116138"/>
          <p14:tracePt t="5300" x="679450" y="2133600"/>
          <p14:tracePt t="5939" x="679450" y="2143125"/>
          <p14:tracePt t="5987" x="687388" y="2133600"/>
          <p14:tracePt t="6035" x="696913" y="2125663"/>
          <p14:tracePt t="6051" x="714375" y="2125663"/>
          <p14:tracePt t="6058" x="750888" y="2108200"/>
          <p14:tracePt t="6067" x="776288" y="2089150"/>
          <p14:tracePt t="6084" x="857250" y="2062163"/>
          <p14:tracePt t="6100" x="946150" y="2054225"/>
          <p14:tracePt t="6117" x="990600" y="2062163"/>
          <p14:tracePt t="6134" x="990600" y="2133600"/>
          <p14:tracePt t="6151" x="990600" y="2170113"/>
          <p14:tracePt t="6939" x="982663" y="2205038"/>
          <p14:tracePt t="6946" x="973138" y="2214563"/>
          <p14:tracePt t="6954" x="965200" y="2224088"/>
          <p14:tracePt t="6970" x="955675" y="2232025"/>
          <p14:tracePt t="6986" x="928688" y="2268538"/>
          <p14:tracePt t="7002" x="919163" y="2268538"/>
          <p14:tracePt t="7019" x="901700" y="2276475"/>
          <p14:tracePt t="7035" x="901700" y="2295525"/>
          <p14:tracePt t="7052" x="874713" y="2312988"/>
          <p14:tracePt t="7070" x="866775" y="2322513"/>
          <p14:tracePt t="7102" x="847725" y="2347913"/>
          <p14:tracePt t="7119" x="839788" y="2357438"/>
          <p14:tracePt t="7136" x="822325" y="2374900"/>
          <p14:tracePt t="7153" x="812800" y="2384425"/>
          <p14:tracePt t="7210" x="803275" y="2401888"/>
          <p14:tracePt t="7218" x="803275" y="2411413"/>
          <p14:tracePt t="7226" x="795338" y="2411413"/>
          <p14:tracePt t="7236" x="785813" y="2411413"/>
          <p14:tracePt t="7253" x="768350" y="2411413"/>
          <p14:tracePt t="7306" x="768350" y="2419350"/>
          <p14:tracePt t="7322" x="750888" y="2419350"/>
          <p14:tracePt t="7330" x="731838" y="2438400"/>
          <p14:tracePt t="7355" x="723900" y="2446338"/>
          <p14:tracePt t="7362" x="714375" y="2455863"/>
          <p14:tracePt t="7370" x="714375" y="2465388"/>
          <p14:tracePt t="7387" x="714375" y="2473325"/>
          <p14:tracePt t="7403" x="714375" y="2482850"/>
          <p14:tracePt t="7420" x="714375" y="2490788"/>
          <p14:tracePt t="7499" x="714375" y="2500313"/>
          <p14:tracePt t="7506" x="714375" y="2509838"/>
          <p14:tracePt t="7531" x="704850" y="2517775"/>
          <p14:tracePt t="7538" x="704850" y="2527300"/>
          <p14:tracePt t="8035" x="704850" y="2536825"/>
          <p14:tracePt t="9486" x="704850" y="2544763"/>
          <p14:tracePt t="9494" x="704850" y="2554288"/>
          <p14:tracePt t="9506" x="741363" y="2562225"/>
          <p14:tracePt t="9523" x="803275" y="2571750"/>
          <p14:tracePt t="9540" x="830263" y="2571750"/>
          <p14:tracePt t="9557" x="847725" y="2598738"/>
          <p14:tracePt t="9614" x="866775" y="2598738"/>
          <p14:tracePt t="9646" x="884238" y="2598738"/>
          <p14:tracePt t="9662" x="893763" y="2598738"/>
          <p14:tracePt t="9670" x="901700" y="2598738"/>
          <p14:tracePt t="9726" x="911225" y="2608263"/>
          <p14:tracePt t="9774" x="928688" y="2608263"/>
          <p14:tracePt t="9782" x="938213" y="2608263"/>
          <p14:tracePt t="9791" x="938213" y="2616200"/>
          <p14:tracePt t="9807" x="955675" y="2625725"/>
          <p14:tracePt t="9824" x="990600" y="2643188"/>
          <p14:tracePt t="9841" x="1000125" y="2643188"/>
          <p14:tracePt t="9857" x="1017588" y="2660650"/>
          <p14:tracePt t="9874" x="1044575" y="2660650"/>
          <p14:tracePt t="9891" x="1062038" y="2660650"/>
          <p14:tracePt t="9907" x="1108075" y="2660650"/>
          <p14:tracePt t="9924" x="1125538" y="2660650"/>
          <p14:tracePt t="9942" x="1143000" y="2670175"/>
          <p14:tracePt t="9984" x="1160463" y="2670175"/>
          <p14:tracePt t="9999" x="1187450" y="2679700"/>
          <p14:tracePt t="10007" x="1214438" y="2679700"/>
          <p14:tracePt t="10024" x="1303338" y="2697163"/>
          <p14:tracePt t="10041" x="1366838" y="2697163"/>
          <p14:tracePt t="10058" x="1509713" y="2714625"/>
          <p14:tracePt t="10074" x="1697038" y="2724150"/>
          <p14:tracePt t="10092" x="1901825" y="2741613"/>
          <p14:tracePt t="10108" x="2081213" y="2759075"/>
          <p14:tracePt t="10125" x="2152650" y="2759075"/>
          <p14:tracePt t="10142" x="2170113" y="2759075"/>
          <p14:tracePt t="10239" x="2170113" y="2768600"/>
          <p14:tracePt t="10247" x="2170113" y="2776538"/>
          <p14:tracePt t="10258" x="2170113" y="2786063"/>
          <p14:tracePt t="10275" x="2160588" y="2795588"/>
          <p14:tracePt t="10291" x="2152650" y="2795588"/>
          <p14:tracePt t="10308" x="2152650" y="2803525"/>
          <p14:tracePt t="10326" x="2133600" y="2803525"/>
          <p14:tracePt t="10342" x="2125663" y="2803525"/>
          <p14:tracePt t="10366" x="2116138" y="2813050"/>
          <p14:tracePt t="10382" x="2098675" y="2830513"/>
          <p14:tracePt t="10391" x="2089150" y="2830513"/>
          <p14:tracePt t="10543" x="2081213" y="2840038"/>
          <p14:tracePt t="10994" x="2044700" y="2847975"/>
          <p14:tracePt t="11003" x="2027238" y="2847975"/>
          <p14:tracePt t="11010" x="1982788" y="2857500"/>
          <p14:tracePt t="11026" x="1839913" y="2867025"/>
          <p14:tracePt t="11043" x="1643063" y="2884488"/>
          <p14:tracePt t="11060" x="1455738" y="2901950"/>
          <p14:tracePt t="11077" x="1285875" y="2928938"/>
          <p14:tracePt t="11093" x="1160463" y="2928938"/>
          <p14:tracePt t="11110" x="1071563" y="2938463"/>
          <p14:tracePt t="11127" x="1017588" y="2946400"/>
          <p14:tracePt t="11143" x="965200" y="2955925"/>
          <p14:tracePt t="11160" x="911225" y="2965450"/>
          <p14:tracePt t="11178" x="847725" y="2990850"/>
          <p14:tracePt t="11194" x="723900" y="3027363"/>
          <p14:tracePt t="11210" x="669925" y="3054350"/>
          <p14:tracePt t="11363" x="652463" y="3054350"/>
          <p14:tracePt t="11443" x="642938" y="3062288"/>
          <p14:tracePt t="11491" x="642938" y="3081338"/>
          <p14:tracePt t="11498" x="642938" y="3089275"/>
          <p14:tracePt t="11522" x="652463" y="3089275"/>
          <p14:tracePt t="11539" x="660400" y="3098800"/>
          <p14:tracePt t="11570" x="669925" y="3098800"/>
          <p14:tracePt t="11579" x="679450" y="3098800"/>
          <p14:tracePt t="11594" x="687388" y="3116263"/>
          <p14:tracePt t="11602" x="696913" y="3116263"/>
          <p14:tracePt t="11611" x="704850" y="3125788"/>
          <p14:tracePt t="11627" x="741363" y="3133725"/>
          <p14:tracePt t="11644" x="785813" y="3133725"/>
          <p14:tracePt t="11661" x="822325" y="3152775"/>
          <p14:tracePt t="11677" x="830263" y="3152775"/>
          <p14:tracePt t="12426" x="866775" y="3160713"/>
          <p14:tracePt t="12442" x="893763" y="3160713"/>
          <p14:tracePt t="12450" x="919163" y="3160713"/>
          <p14:tracePt t="12462" x="973138" y="3160713"/>
          <p14:tracePt t="12479" x="1125538" y="3160713"/>
          <p14:tracePt t="12495" x="1322388" y="3160713"/>
          <p14:tracePt t="12513" x="1465263" y="3160713"/>
          <p14:tracePt t="12530" x="1562100" y="3160713"/>
          <p14:tracePt t="12546" x="1571625" y="3160713"/>
          <p14:tracePt t="12580" x="1589088" y="3160713"/>
          <p14:tracePt t="12596" x="1679575" y="3152775"/>
          <p14:tracePt t="12612" x="1758950" y="3152775"/>
          <p14:tracePt t="12629" x="1839913" y="3125788"/>
          <p14:tracePt t="12645" x="1874838" y="3125788"/>
          <p14:tracePt t="12662" x="1893888" y="3116263"/>
          <p14:tracePt t="12698" x="1901825" y="3116263"/>
          <p14:tracePt t="12712" x="1911350" y="3116263"/>
          <p14:tracePt t="12730" x="1955800" y="3116263"/>
          <p14:tracePt t="12746" x="1973263" y="3116263"/>
          <p14:tracePt t="12850" x="1973263" y="3125788"/>
          <p14:tracePt t="12875" x="1965325" y="3125788"/>
          <p14:tracePt t="12907" x="1955800" y="3125788"/>
          <p14:tracePt t="12923" x="1946275" y="3143250"/>
          <p14:tracePt t="12930" x="1938338" y="3143250"/>
          <p14:tracePt t="12946" x="1928813" y="3143250"/>
          <p14:tracePt t="12955" x="1919288" y="3152775"/>
          <p14:tracePt t="12963" x="1911350" y="3152775"/>
          <p14:tracePt t="12979" x="1884363" y="3152775"/>
          <p14:tracePt t="12996" x="1847850" y="3160713"/>
          <p14:tracePt t="13013" x="1795463" y="3179763"/>
          <p14:tracePt t="13030" x="1751013" y="3187700"/>
          <p14:tracePt t="13047" x="1687513" y="3197225"/>
          <p14:tracePt t="13064" x="1581150" y="3214688"/>
          <p14:tracePt t="13080" x="1455738" y="3251200"/>
          <p14:tracePt t="13098" x="1347788" y="3268663"/>
          <p14:tracePt t="13114" x="1241425" y="3295650"/>
          <p14:tracePt t="13130" x="1187450" y="3313113"/>
          <p14:tracePt t="13146" x="1143000" y="3313113"/>
          <p14:tracePt t="13163" x="1098550" y="3330575"/>
          <p14:tracePt t="13180" x="1044575" y="3340100"/>
          <p14:tracePt t="13196" x="1000125" y="3357563"/>
          <p14:tracePt t="13213" x="982663" y="3375025"/>
          <p14:tracePt t="13258" x="973138" y="3375025"/>
          <p14:tracePt t="13266" x="955675" y="3375025"/>
          <p14:tracePt t="13282" x="946150" y="3375025"/>
          <p14:tracePt t="13298" x="938213" y="3384550"/>
          <p14:tracePt t="13314" x="919163" y="3384550"/>
          <p14:tracePt t="13370" x="911225" y="3394075"/>
          <p14:tracePt t="13386" x="911225" y="3402013"/>
          <p14:tracePt t="13402" x="901700" y="3411538"/>
          <p14:tracePt t="13418" x="901700" y="3419475"/>
          <p14:tracePt t="13487" x="893763" y="3429000"/>
          <p14:tracePt t="13494" x="893763" y="3438525"/>
          <p14:tracePt t="13502" x="884238" y="3438525"/>
          <p14:tracePt t="13518" x="874713" y="3455988"/>
          <p14:tracePt t="13531" x="866775" y="3455988"/>
          <p14:tracePt t="13548" x="857250" y="3455988"/>
          <p14:tracePt t="13614" x="847725" y="3473450"/>
          <p14:tracePt t="13622" x="839788" y="3482975"/>
          <p14:tracePt t="13646" x="839788" y="3490913"/>
          <p14:tracePt t="13662" x="839788" y="3500438"/>
          <p14:tracePt t="13671" x="839788" y="3509963"/>
          <p14:tracePt t="13687" x="839788" y="3517900"/>
          <p14:tracePt t="13758" x="839788" y="3536950"/>
          <p14:tracePt t="13774" x="839788" y="3544888"/>
          <p14:tracePt t="13806" x="839788" y="3554413"/>
          <p14:tracePt t="13838" x="839788" y="3562350"/>
          <p14:tracePt t="13846" x="839788" y="3571875"/>
          <p14:tracePt t="14374" x="839788" y="3581400"/>
          <p14:tracePt t="14382" x="839788" y="3589338"/>
          <p14:tracePt t="14406" x="839788" y="3598863"/>
          <p14:tracePt t="14470" x="847725" y="3598863"/>
          <p14:tracePt t="14487" x="866775" y="3616325"/>
          <p14:tracePt t="14567" x="874713" y="3616325"/>
          <p14:tracePt t="14574" x="874713" y="3625850"/>
          <p14:tracePt t="14583" x="884238" y="3625850"/>
          <p14:tracePt t="14791" x="901700" y="3625850"/>
          <p14:tracePt t="14806" x="928688" y="3643313"/>
          <p14:tracePt t="14814" x="946150" y="3643313"/>
          <p14:tracePt t="14822" x="982663" y="3643313"/>
          <p14:tracePt t="14833" x="1009650" y="3643313"/>
          <p14:tracePt t="14849" x="1044575" y="3652838"/>
          <p14:tracePt t="14867" x="1125538" y="3652838"/>
          <p14:tracePt t="14884" x="1160463" y="3652838"/>
          <p14:tracePt t="14900" x="1196975" y="3652838"/>
          <p14:tracePt t="14917" x="1241425" y="3652838"/>
          <p14:tracePt t="14934" x="1347788" y="3652838"/>
          <p14:tracePt t="14950" x="1446213" y="3652838"/>
          <p14:tracePt t="14967" x="1500188" y="3652838"/>
          <p14:tracePt t="14984" x="1517650" y="3652838"/>
          <p14:tracePt t="15031" x="1527175" y="3652838"/>
          <p14:tracePt t="15038" x="1536700" y="3652838"/>
          <p14:tracePt t="15054" x="1544638" y="3652838"/>
          <p14:tracePt t="15095" x="1562100" y="3652838"/>
          <p14:tracePt t="15127" x="1571625" y="3652838"/>
          <p14:tracePt t="15134" x="1581150" y="3652838"/>
          <p14:tracePt t="15142" x="1589088" y="3652838"/>
          <p14:tracePt t="15150" x="1608138" y="3652838"/>
          <p14:tracePt t="15167" x="1670050" y="3652838"/>
          <p14:tracePt t="15183" x="1714500" y="3652838"/>
          <p14:tracePt t="15201" x="1741488" y="3652838"/>
          <p14:tracePt t="15217" x="1751013" y="3652838"/>
          <p14:tracePt t="15351" x="1776413" y="3652838"/>
          <p14:tracePt t="15367" x="1785938" y="3660775"/>
          <p14:tracePt t="15383" x="1803400" y="3660775"/>
          <p14:tracePt t="15398" x="1812925" y="3660775"/>
          <p14:tracePt t="15407" x="1822450" y="3660775"/>
          <p14:tracePt t="15417" x="1839913" y="3660775"/>
          <p14:tracePt t="15435" x="1866900" y="3660775"/>
          <p14:tracePt t="15451" x="1911350" y="3670300"/>
          <p14:tracePt t="15468" x="1982788" y="3705225"/>
          <p14:tracePt t="15485" x="2036763" y="3705225"/>
          <p14:tracePt t="15502" x="2098675" y="3705225"/>
          <p14:tracePt t="15671" x="2108200" y="3705225"/>
          <p14:tracePt t="15687" x="2125663" y="3705225"/>
          <p14:tracePt t="15694" x="2152650" y="3714750"/>
          <p14:tracePt t="15703" x="2170113" y="3714750"/>
          <p14:tracePt t="15718" x="2251075" y="3741738"/>
          <p14:tracePt t="15735" x="2295525" y="3741738"/>
          <p14:tracePt t="15752" x="2339975" y="3741738"/>
          <p14:tracePt t="15768" x="2366963" y="3741738"/>
          <p14:tracePt t="15785" x="2393950" y="3741738"/>
          <p14:tracePt t="15818" x="2401888" y="3741738"/>
          <p14:tracePt t="16263" x="2393950" y="3741738"/>
          <p14:tracePt t="16278" x="2374900" y="3751263"/>
          <p14:tracePt t="16286" x="2366963" y="3759200"/>
          <p14:tracePt t="16294" x="2347913" y="3776663"/>
          <p14:tracePt t="16303" x="2330450" y="3776663"/>
          <p14:tracePt t="16319" x="2312988" y="3786188"/>
          <p14:tracePt t="16336" x="2295525" y="3795713"/>
          <p14:tracePt t="16353" x="2286000" y="3803650"/>
          <p14:tracePt t="16419" x="2276475" y="3813175"/>
          <p14:tracePt t="16426" x="2276475" y="3822700"/>
          <p14:tracePt t="16436" x="2268538" y="3822700"/>
          <p14:tracePt t="16453" x="2232025" y="3848100"/>
          <p14:tracePt t="16469" x="2179638" y="3857625"/>
          <p14:tracePt t="16487" x="2125663" y="3884613"/>
          <p14:tracePt t="16503" x="2071688" y="3902075"/>
          <p14:tracePt t="16519" x="2027238" y="3911600"/>
          <p14:tracePt t="16536" x="2009775" y="3911600"/>
          <p14:tracePt t="16554" x="1973263" y="3919538"/>
          <p14:tracePt t="16570" x="1893888" y="3938588"/>
          <p14:tracePt t="16586" x="1839913" y="3946525"/>
          <p14:tracePt t="16603" x="1714500" y="3965575"/>
          <p14:tracePt t="16619" x="1571625" y="3990975"/>
          <p14:tracePt t="16636" x="1438275" y="4017963"/>
          <p14:tracePt t="16653" x="1393825" y="4027488"/>
          <p14:tracePt t="16706" x="1384300" y="4027488"/>
          <p14:tracePt t="16714" x="1374775" y="4037013"/>
          <p14:tracePt t="16722" x="1366838" y="4044950"/>
          <p14:tracePt t="16737" x="1330325" y="4062413"/>
          <p14:tracePt t="16754" x="1276350" y="4062413"/>
          <p14:tracePt t="16770" x="1258888" y="4081463"/>
          <p14:tracePt t="16787" x="1241425" y="4089400"/>
          <p14:tracePt t="16820" x="1241425" y="4098925"/>
          <p14:tracePt t="16836" x="1231900" y="4108450"/>
          <p14:tracePt t="16853" x="1223963" y="4108450"/>
          <p14:tracePt t="16870" x="1214438" y="4116388"/>
          <p14:tracePt t="16930" x="1204913" y="4133850"/>
          <p14:tracePt t="16946" x="1196975" y="4133850"/>
          <p14:tracePt t="16954" x="1187450" y="4133850"/>
          <p14:tracePt t="16962" x="1179513" y="4133850"/>
          <p14:tracePt t="16978" x="1169988" y="4152900"/>
          <p14:tracePt t="16987" x="1160463" y="4160838"/>
          <p14:tracePt t="17027" x="1143000" y="4160838"/>
          <p14:tracePt t="17042" x="1133475" y="4160838"/>
          <p14:tracePt t="17050" x="1125538" y="4160838"/>
          <p14:tracePt t="17067" x="1116013" y="4160838"/>
          <p14:tracePt t="17074" x="1108075" y="4160838"/>
          <p14:tracePt t="17123" x="1098550" y="4160838"/>
          <p14:tracePt t="17130" x="1089025" y="4160838"/>
          <p14:tracePt t="17251" x="1081088" y="4160838"/>
          <p14:tracePt t="17274" x="1071563" y="4160838"/>
          <p14:tracePt t="17290" x="1062038" y="4160838"/>
          <p14:tracePt t="17306" x="1054100" y="4160838"/>
          <p14:tracePt t="17314" x="1044575" y="4160838"/>
          <p14:tracePt t="17330" x="1036638" y="4160838"/>
          <p14:tracePt t="17346" x="1027113" y="4160838"/>
          <p14:tracePt t="17379" x="1017588" y="4160838"/>
          <p14:tracePt t="17386" x="1009650" y="4160838"/>
          <p14:tracePt t="17394" x="1000125" y="4160838"/>
          <p14:tracePt t="17404" x="990600" y="4160838"/>
          <p14:tracePt t="17421" x="982663" y="4152900"/>
          <p14:tracePt t="17666" x="982663" y="4143375"/>
          <p14:tracePt t="17691" x="990600" y="4143375"/>
          <p14:tracePt t="17698" x="1009650" y="4143375"/>
          <p14:tracePt t="17707" x="1027113" y="4143375"/>
          <p14:tracePt t="17722" x="1054100" y="4143375"/>
          <p14:tracePt t="17739" x="1081088" y="4143375"/>
          <p14:tracePt t="17755" x="1098550" y="4143375"/>
          <p14:tracePt t="17772" x="1116013" y="4143375"/>
          <p14:tracePt t="17788" x="1143000" y="4143375"/>
          <p14:tracePt t="17805" x="1169988" y="4143375"/>
          <p14:tracePt t="17821" x="1187450" y="4143375"/>
          <p14:tracePt t="17838" x="1204913" y="4143375"/>
          <p14:tracePt t="17859" x="1214438" y="4143375"/>
          <p14:tracePt t="17882" x="1231900" y="4143375"/>
          <p14:tracePt t="17891" x="1241425" y="4143375"/>
          <p14:tracePt t="17906" x="1285875" y="4143375"/>
          <p14:tracePt t="17923" x="1339850" y="4143375"/>
          <p14:tracePt t="17939" x="1366838" y="4143375"/>
          <p14:tracePt t="17956" x="1428750" y="4170363"/>
          <p14:tracePt t="17972" x="1482725" y="4170363"/>
          <p14:tracePt t="17989" x="1536700" y="4179888"/>
          <p14:tracePt t="18005" x="1616075" y="4179888"/>
          <p14:tracePt t="18022" x="1687513" y="4179888"/>
          <p14:tracePt t="18039" x="1724025" y="4179888"/>
          <p14:tracePt t="18055" x="1751013" y="4179888"/>
          <p14:tracePt t="18089" x="1758950" y="4179888"/>
          <p14:tracePt t="18306" x="1776413" y="4187825"/>
          <p14:tracePt t="18338" x="1776413" y="4197350"/>
          <p14:tracePt t="18346" x="1768475" y="4205288"/>
          <p14:tracePt t="18770" x="1776413" y="4205288"/>
          <p14:tracePt t="18778" x="1785938" y="4205288"/>
          <p14:tracePt t="18790" x="1795463" y="4205288"/>
          <p14:tracePt t="18859" x="1803400" y="4205288"/>
          <p14:tracePt t="18875" x="1812925" y="4205288"/>
          <p14:tracePt t="18890" x="1830388" y="4205288"/>
          <p14:tracePt t="19018" x="1822450" y="4205288"/>
          <p14:tracePt t="19026" x="1803400" y="4205288"/>
          <p14:tracePt t="19034" x="1785938" y="4214813"/>
          <p14:tracePt t="19042" x="1751013" y="4224338"/>
          <p14:tracePt t="19057" x="1652588" y="4241800"/>
          <p14:tracePt t="19074" x="1544638" y="4259263"/>
          <p14:tracePt t="19091" x="1473200" y="4268788"/>
          <p14:tracePt t="19108" x="1446213" y="4276725"/>
          <p14:tracePt t="19124" x="1411288" y="4276725"/>
          <p14:tracePt t="19140" x="1374775" y="4286250"/>
          <p14:tracePt t="19157" x="1339850" y="4286250"/>
          <p14:tracePt t="19174" x="1285875" y="4295775"/>
          <p14:tracePt t="19190" x="1258888" y="4313238"/>
          <p14:tracePt t="19207" x="1250950" y="4313238"/>
          <p14:tracePt t="19224" x="1231900" y="4322763"/>
          <p14:tracePt t="19241" x="1196975" y="4322763"/>
          <p14:tracePt t="19257" x="1143000" y="4348163"/>
          <p14:tracePt t="19274" x="1108075" y="4357688"/>
          <p14:tracePt t="19291" x="1062038" y="4375150"/>
          <p14:tracePt t="19308" x="1027113" y="4384675"/>
          <p14:tracePt t="19342" x="1017588" y="4402138"/>
          <p14:tracePt t="19390" x="1000125" y="4411663"/>
          <p14:tracePt t="19398" x="1000125" y="4419600"/>
          <p14:tracePt t="19423" x="990600" y="4429125"/>
          <p14:tracePt t="19439" x="982663" y="4429125"/>
          <p14:tracePt t="19446" x="973138" y="4429125"/>
          <p14:tracePt t="19478" x="965200" y="4438650"/>
          <p14:tracePt t="19486" x="946150" y="4456113"/>
          <p14:tracePt t="19494" x="919163" y="4456113"/>
          <p14:tracePt t="19508" x="884238" y="4465638"/>
          <p14:tracePt t="19525" x="839788" y="4473575"/>
          <p14:tracePt t="19541" x="758825" y="4491038"/>
          <p14:tracePt t="19558" x="723900" y="4491038"/>
          <p14:tracePt t="19575" x="704850" y="4491038"/>
          <p14:tracePt t="19592" x="696913" y="4491038"/>
          <p14:tracePt t="19608" x="679450" y="4491038"/>
          <p14:tracePt t="19625" x="669925" y="4491038"/>
          <p14:tracePt t="20175" x="669925" y="4500563"/>
          <p14:tracePt t="20182" x="679450" y="4500563"/>
          <p14:tracePt t="20192" x="696913" y="4510088"/>
          <p14:tracePt t="20678" x="704850" y="4510088"/>
          <p14:tracePt t="20687" x="714375" y="4510088"/>
          <p14:tracePt t="20694" x="750888" y="4510088"/>
          <p14:tracePt t="20710" x="866775" y="4473575"/>
          <p14:tracePt t="20727" x="1322388" y="4313238"/>
          <p14:tracePt t="20743" x="2197100" y="4010025"/>
          <p14:tracePt t="20760" x="3268663" y="3643313"/>
          <p14:tracePt t="20777" x="4402138" y="3268663"/>
          <p14:tracePt t="20794" x="5446713" y="2965450"/>
          <p14:tracePt t="20811" x="6357938" y="2714625"/>
          <p14:tracePt t="20828" x="7161213" y="2455863"/>
          <p14:tracePt t="20844" x="7939088" y="2224088"/>
          <p14:tracePt t="20847" x="8331200" y="2089150"/>
          <p14:tracePt t="20861" x="8742363" y="1946275"/>
          <p14:tracePt t="20878" x="9983788" y="1554163"/>
          <p14:tracePt t="20894" x="10626725" y="1393825"/>
          <p14:tracePt t="20911" x="11037888" y="1303338"/>
          <p14:tracePt t="20927" x="11215688" y="1250950"/>
          <p14:tracePt t="21127" x="11225213" y="1250950"/>
          <p14:tracePt t="21134" x="11242675" y="1241425"/>
          <p14:tracePt t="21247" x="11242675" y="1250950"/>
          <p14:tracePt t="21254" x="11242675" y="1268413"/>
          <p14:tracePt t="21263" x="11233150" y="1285875"/>
          <p14:tracePt t="21278" x="11215688" y="1303338"/>
          <p14:tracePt t="21295" x="11206163" y="1330325"/>
          <p14:tracePt t="21312" x="11206163" y="1339850"/>
          <p14:tracePt t="21398" x="11198225" y="1357313"/>
          <p14:tracePt t="21407" x="11188700" y="1357313"/>
          <p14:tracePt t="21430" x="11180763" y="1366838"/>
          <p14:tracePt t="21446" x="11171238" y="1366838"/>
          <p14:tracePt t="21462" x="11161713" y="1374775"/>
          <p14:tracePt t="21471" x="11153775" y="1384300"/>
          <p14:tracePt t="21503" x="11144250" y="1393825"/>
          <p14:tracePt t="21702" x="11134725" y="1393825"/>
          <p14:tracePt t="22055" x="11117263" y="1401763"/>
          <p14:tracePt t="22070" x="11082338" y="1419225"/>
          <p14:tracePt t="22078" x="11037888" y="1446213"/>
          <p14:tracePt t="22086" x="11001375" y="1465263"/>
          <p14:tracePt t="22096" x="10912475" y="1517650"/>
          <p14:tracePt t="22113" x="10644188" y="1660525"/>
          <p14:tracePt t="22130" x="10233025" y="1901825"/>
          <p14:tracePt t="22146" x="9742488" y="2152650"/>
          <p14:tracePt t="22163" x="9232900" y="2393950"/>
          <p14:tracePt t="22180" x="8769350" y="2616200"/>
          <p14:tracePt t="22196" x="8385175" y="2768600"/>
          <p14:tracePt t="22213" x="8010525" y="2911475"/>
          <p14:tracePt t="22230" x="7823200" y="2955925"/>
          <p14:tracePt t="22246" x="7670800" y="3000375"/>
          <p14:tracePt t="22263" x="7483475" y="3054350"/>
          <p14:tracePt t="22280" x="7259638" y="3125788"/>
          <p14:tracePt t="22296" x="7045325" y="3187700"/>
          <p14:tracePt t="22314" x="6831013" y="3251200"/>
          <p14:tracePt t="22330" x="6643688" y="3322638"/>
          <p14:tracePt t="22346" x="6446838" y="3384550"/>
          <p14:tracePt t="22364" x="6251575" y="3438525"/>
          <p14:tracePt t="22380" x="6054725" y="3500438"/>
          <p14:tracePt t="22396" x="5857875" y="3554413"/>
          <p14:tracePt t="22413" x="5680075" y="3616325"/>
          <p14:tracePt t="22430" x="5491163" y="3660775"/>
          <p14:tracePt t="22447" x="5322888" y="3714750"/>
          <p14:tracePt t="22463" x="5116513" y="3768725"/>
          <p14:tracePt t="22480" x="4875213" y="3822700"/>
          <p14:tracePt t="22498" x="4411663" y="3919538"/>
          <p14:tracePt t="22514" x="4143375" y="3973513"/>
          <p14:tracePt t="22531" x="3946525" y="4017963"/>
          <p14:tracePt t="22547" x="3803650" y="4037013"/>
          <p14:tracePt t="22563" x="3741738" y="4044950"/>
          <p14:tracePt t="22580" x="3724275" y="4054475"/>
          <p14:tracePt t="22597" x="3705225" y="4062413"/>
          <p14:tracePt t="22614" x="3670300" y="4081463"/>
          <p14:tracePt t="22630" x="3616325" y="4116388"/>
          <p14:tracePt t="22647" x="3562350" y="4133850"/>
          <p14:tracePt t="22664" x="3500438" y="4160838"/>
          <p14:tracePt t="22680" x="3429000" y="4187825"/>
          <p14:tracePt t="22698" x="3303588" y="4241800"/>
          <p14:tracePt t="22715" x="3286125" y="4251325"/>
          <p14:tracePt t="22731" x="3241675" y="4268788"/>
          <p14:tracePt t="22748" x="3187700" y="4295775"/>
          <p14:tracePt t="22764" x="3143250" y="4313238"/>
          <p14:tracePt t="22781" x="3089275" y="4322763"/>
          <p14:tracePt t="22798" x="3081338" y="4322763"/>
          <p14:tracePt t="22815" x="3062288" y="4340225"/>
          <p14:tracePt t="22831" x="3062288" y="4348163"/>
          <p14:tracePt t="22848" x="3044825" y="4348163"/>
          <p14:tracePt t="22850" x="3036888" y="4348163"/>
          <p14:tracePt t="22907" x="3036888" y="4357688"/>
          <p14:tracePt t="22914" x="3017838" y="4367213"/>
          <p14:tracePt t="22923" x="2982913" y="4384675"/>
          <p14:tracePt t="22931" x="2965450" y="4384675"/>
          <p14:tracePt t="22947" x="2919413" y="4419600"/>
          <p14:tracePt t="22964" x="2867025" y="4438650"/>
          <p14:tracePt t="22982" x="2822575" y="4465638"/>
          <p14:tracePt t="22998" x="2751138" y="4483100"/>
          <p14:tracePt t="23014" x="2697163" y="4500563"/>
          <p14:tracePt t="23032" x="2643188" y="4510088"/>
          <p14:tracePt t="23049" x="2554288" y="4527550"/>
          <p14:tracePt t="23065" x="2544763" y="4527550"/>
          <p14:tracePt t="23490" x="2517775" y="4545013"/>
          <p14:tracePt t="23506" x="2509838" y="4554538"/>
          <p14:tracePt t="23514" x="2482850" y="4562475"/>
          <p14:tracePt t="23538" x="2473325" y="4562475"/>
          <p14:tracePt t="24010" x="2465388" y="4562475"/>
          <p14:tracePt t="24026" x="2455863" y="4562475"/>
          <p14:tracePt t="24034" x="2438400" y="4562475"/>
          <p14:tracePt t="24042" x="2401888" y="4562475"/>
          <p14:tracePt t="24050" x="2366963" y="4562475"/>
          <p14:tracePt t="24066" x="2312988" y="4562475"/>
          <p14:tracePt t="24083" x="2276475" y="4562475"/>
          <p14:tracePt t="24099" x="2268538" y="4562475"/>
          <p14:tracePt t="24116" x="2241550" y="4562475"/>
          <p14:tracePt t="24133" x="2197100" y="4589463"/>
          <p14:tracePt t="24150" x="2133600" y="4625975"/>
          <p14:tracePt t="24166" x="2081213" y="4660900"/>
          <p14:tracePt t="24183" x="2009775" y="4705350"/>
          <p14:tracePt t="24200" x="1928813" y="4741863"/>
          <p14:tracePt t="24217" x="1857375" y="4768850"/>
          <p14:tracePt t="24234" x="1803400" y="4786313"/>
          <p14:tracePt t="24250" x="1768475" y="4803775"/>
          <p14:tracePt t="24267" x="1731963" y="4830763"/>
          <p14:tracePt t="24283" x="1679575" y="4848225"/>
          <p14:tracePt t="24300" x="1616075" y="4867275"/>
          <p14:tracePt t="24316" x="1589088" y="4884738"/>
          <p14:tracePt t="24333" x="1544638" y="4902200"/>
          <p14:tracePt t="24350" x="1500188" y="4919663"/>
          <p14:tracePt t="24367" x="1438275" y="4946650"/>
          <p14:tracePt t="24383" x="1384300" y="4965700"/>
          <p14:tracePt t="24400" x="1312863" y="4991100"/>
          <p14:tracePt t="24417" x="1231900" y="5010150"/>
          <p14:tracePt t="24433" x="1169988" y="5018088"/>
          <p14:tracePt t="24450" x="1152525" y="5027613"/>
          <p14:tracePt t="24467" x="1116013" y="5027613"/>
          <p14:tracePt t="24484" x="1062038" y="5037138"/>
          <p14:tracePt t="24500" x="1027113" y="5054600"/>
          <p14:tracePt t="24517" x="973138" y="5054600"/>
          <p14:tracePt t="24534" x="946150" y="5054600"/>
          <p14:tracePt t="24550" x="919163" y="5062538"/>
          <p14:tracePt t="24567" x="884238" y="5062538"/>
          <p14:tracePt t="24584" x="857250" y="5062538"/>
          <p14:tracePt t="24601" x="812800" y="5072063"/>
          <p14:tracePt t="24617" x="785813" y="5072063"/>
          <p14:tracePt t="24634" x="758825" y="5089525"/>
          <p14:tracePt t="24650" x="750888" y="5089525"/>
          <p14:tracePt t="25334" x="741363" y="5089525"/>
          <p14:tracePt t="26919" x="741363" y="5099050"/>
          <p14:tracePt t="26926" x="741363" y="5126038"/>
          <p14:tracePt t="26938" x="741363" y="5133975"/>
          <p14:tracePt t="26955" x="741363" y="5187950"/>
          <p14:tracePt t="26971" x="741363" y="5241925"/>
          <p14:tracePt t="26989" x="741363" y="5303838"/>
          <p14:tracePt t="27006" x="741363" y="5330825"/>
          <p14:tracePt t="27022" x="741363" y="5348288"/>
          <p14:tracePt t="27038" x="741363" y="5357813"/>
          <p14:tracePt t="27055" x="741363" y="5367338"/>
          <p14:tracePt t="27072" x="741363" y="5384800"/>
          <p14:tracePt t="27088" x="741363" y="5402263"/>
          <p14:tracePt t="27105" x="741363" y="5419725"/>
          <p14:tracePt t="27121" x="741363" y="5438775"/>
          <p14:tracePt t="27138" x="741363" y="5456238"/>
          <p14:tracePt t="27156" x="741363" y="5465763"/>
          <p14:tracePt t="27189" x="741363" y="5473700"/>
          <p14:tracePt t="27206" x="741363" y="5483225"/>
          <p14:tracePt t="27262" x="741363" y="5491163"/>
          <p14:tracePt t="36587" x="758825" y="5491163"/>
          <p14:tracePt t="36594" x="768350" y="5491163"/>
          <p14:tracePt t="36605" x="803275" y="5491163"/>
          <p14:tracePt t="36622" x="847725" y="5500688"/>
          <p14:tracePt t="36639" x="1009650" y="5500688"/>
          <p14:tracePt t="36656" x="1366838" y="5394325"/>
          <p14:tracePt t="36672" x="1857375" y="5241925"/>
          <p14:tracePt t="36690" x="2625725" y="4973638"/>
          <p14:tracePt t="36706" x="2867025" y="4902200"/>
          <p14:tracePt t="36722" x="2982913" y="4857750"/>
          <p14:tracePt t="36739" x="2990850" y="4857750"/>
          <p14:tracePt t="36772" x="3036888" y="4813300"/>
          <p14:tracePt t="36789" x="3108325" y="4732338"/>
          <p14:tracePt t="36806" x="3224213" y="4616450"/>
          <p14:tracePt t="36822" x="3438525" y="4429125"/>
          <p14:tracePt t="36839" x="3687763" y="4205288"/>
          <p14:tracePt t="36856" x="3840163" y="4071938"/>
          <p14:tracePt t="36858" x="3894138" y="4010025"/>
          <p14:tracePt t="36874" x="3911600" y="4000500"/>
          <p14:tracePt t="36890" x="3911600" y="3990975"/>
          <p14:tracePt t="37082" x="3919538" y="3990975"/>
          <p14:tracePt t="37090" x="3919538" y="3983038"/>
          <p14:tracePt t="37098" x="3938588" y="3965575"/>
          <p14:tracePt t="37107" x="3946525" y="3929063"/>
          <p14:tracePt t="37123" x="3965575" y="3875088"/>
          <p14:tracePt t="37140" x="3973513" y="3732213"/>
          <p14:tracePt t="37156" x="3973513" y="3509963"/>
          <p14:tracePt t="37173" x="3973513" y="3330575"/>
          <p14:tracePt t="37190" x="3973513" y="3197225"/>
          <p14:tracePt t="37206" x="3973513" y="3089275"/>
          <p14:tracePt t="37223" x="3973513" y="3000375"/>
          <p14:tracePt t="37240" x="3973513" y="2928938"/>
          <p14:tracePt t="37257" x="3973513" y="2867025"/>
          <p14:tracePt t="37273" x="3973513" y="2822575"/>
          <p14:tracePt t="37290" x="3983038" y="2795588"/>
          <p14:tracePt t="37306" x="3983038" y="2776538"/>
          <p14:tracePt t="37323" x="4000500" y="2759075"/>
          <p14:tracePt t="37340" x="4037013" y="2697163"/>
          <p14:tracePt t="37357" x="4098925" y="2633663"/>
          <p14:tracePt t="37374" x="4160838" y="2589213"/>
          <p14:tracePt t="37391" x="4214813" y="2554288"/>
          <p14:tracePt t="37407" x="4259263" y="2517775"/>
          <p14:tracePt t="37467" x="4268788" y="2490788"/>
          <p14:tracePt t="37474" x="4268788" y="2482850"/>
          <p14:tracePt t="37482" x="4276725" y="2482850"/>
          <p14:tracePt t="37490" x="4286250" y="2482850"/>
          <p14:tracePt t="37507" x="4303713" y="2482850"/>
          <p14:tracePt t="37524" x="4313238" y="2482850"/>
          <p14:tracePt t="37540" x="4330700" y="2482850"/>
          <p14:tracePt t="37574" x="4340225" y="2482850"/>
          <p14:tracePt t="37591" x="4384675" y="2490788"/>
          <p14:tracePt t="37608" x="4429125" y="2509838"/>
          <p14:tracePt t="37625" x="4491038" y="2517775"/>
          <p14:tracePt t="37642" x="4562475" y="2536825"/>
          <p14:tracePt t="37658" x="4643438" y="2544763"/>
          <p14:tracePt t="37674" x="4679950" y="2544763"/>
          <p14:tracePt t="37691" x="4741863" y="2544763"/>
          <p14:tracePt t="37708" x="4830763" y="2544763"/>
          <p14:tracePt t="37724" x="4911725" y="2544763"/>
          <p14:tracePt t="37741" x="5000625" y="2554288"/>
          <p14:tracePt t="37757" x="5045075" y="2562225"/>
          <p14:tracePt t="37774" x="5054600" y="2562225"/>
          <p14:tracePt t="37851" x="5081588" y="2589213"/>
          <p14:tracePt t="38091" x="5081588" y="2598738"/>
          <p14:tracePt t="38219" x="5089525" y="2598738"/>
          <p14:tracePt t="38226" x="5133975" y="2598738"/>
          <p14:tracePt t="38234" x="5160963" y="2598738"/>
          <p14:tracePt t="38242" x="5214938" y="2598738"/>
          <p14:tracePt t="38258" x="5419725" y="2598738"/>
          <p14:tracePt t="38275" x="5670550" y="2554288"/>
          <p14:tracePt t="38291" x="5919788" y="2544763"/>
          <p14:tracePt t="38308" x="6143625" y="2536825"/>
          <p14:tracePt t="38326" x="6313488" y="2536825"/>
          <p14:tracePt t="38342" x="6357938" y="2527300"/>
          <p14:tracePt t="38359" x="6375400" y="2527300"/>
          <p14:tracePt t="38414" x="6394450" y="2517775"/>
          <p14:tracePt t="38422" x="6394450" y="2509838"/>
          <p14:tracePt t="38623" x="6402388" y="2509838"/>
          <p14:tracePt t="38630" x="6411913" y="2500313"/>
          <p14:tracePt t="38642" x="6429375" y="2490788"/>
          <p14:tracePt t="38659" x="6473825" y="2482850"/>
          <p14:tracePt t="38676" x="6554788" y="2446338"/>
          <p14:tracePt t="38692" x="6724650" y="2419350"/>
          <p14:tracePt t="38709" x="7134225" y="2347913"/>
          <p14:tracePt t="38726" x="7367588" y="2303463"/>
          <p14:tracePt t="38742" x="7439025" y="2295525"/>
          <p14:tracePt t="39031" x="7439025" y="2286000"/>
          <p14:tracePt t="39038" x="7439025" y="2276475"/>
          <p14:tracePt t="39054" x="7419975" y="2276475"/>
          <p14:tracePt t="39062" x="7394575" y="2276475"/>
          <p14:tracePt t="39078" x="7358063" y="2268538"/>
          <p14:tracePt t="39093" x="7323138" y="2259013"/>
          <p14:tracePt t="39110" x="7286625" y="2259013"/>
          <p14:tracePt t="39126" x="7232650" y="2259013"/>
          <p14:tracePt t="39143" x="7197725" y="2259013"/>
          <p14:tracePt t="39160" x="7180263" y="2259013"/>
          <p14:tracePt t="39177" x="7170738" y="2259013"/>
          <p14:tracePt t="39222" x="7161213" y="2251075"/>
          <p14:tracePt t="39238" x="7153275" y="2232025"/>
          <p14:tracePt t="39246" x="7153275" y="2224088"/>
          <p14:tracePt t="39270" x="7143750" y="2214563"/>
          <p14:tracePt t="39302" x="7134225" y="2205038"/>
          <p14:tracePt t="39359" x="7126288" y="2205038"/>
          <p14:tracePt t="39382" x="7126288" y="2197100"/>
          <p14:tracePt t="39630" x="7143750" y="2197100"/>
          <p14:tracePt t="39646" x="7153275" y="2197100"/>
          <p14:tracePt t="39654" x="7161213" y="2197100"/>
          <p14:tracePt t="39662" x="7180263" y="2197100"/>
          <p14:tracePt t="39677" x="7188200" y="2197100"/>
          <p14:tracePt t="39694" x="7215188" y="2197100"/>
          <p14:tracePt t="41882" x="7224713" y="2197100"/>
          <p14:tracePt t="41898" x="7224713" y="2224088"/>
          <p14:tracePt t="41907" x="7215188" y="2241550"/>
          <p14:tracePt t="41915" x="7205663" y="2268538"/>
          <p14:tracePt t="41931" x="7180263" y="2339975"/>
          <p14:tracePt t="41948" x="7161213" y="2401888"/>
          <p14:tracePt t="41965" x="7153275" y="2411413"/>
          <p14:tracePt t="41982" x="7153275" y="2446338"/>
          <p14:tracePt t="41998" x="7134225" y="2465388"/>
          <p14:tracePt t="42015" x="7134225" y="2500313"/>
          <p14:tracePt t="42033" x="7134225" y="2509838"/>
          <p14:tracePt t="42050" x="7116763" y="2544763"/>
          <p14:tracePt t="42066" x="7108825" y="2581275"/>
          <p14:tracePt t="42082" x="7099300" y="2608263"/>
          <p14:tracePt t="42099" x="7089775" y="2625725"/>
          <p14:tracePt t="42115" x="7072313" y="2660650"/>
          <p14:tracePt t="42132" x="7062788" y="2714625"/>
          <p14:tracePt t="42149" x="7054850" y="2776538"/>
          <p14:tracePt t="42165" x="7054850" y="2830513"/>
          <p14:tracePt t="42182" x="7054850" y="2894013"/>
          <p14:tracePt t="42199" x="7054850" y="2965450"/>
          <p14:tracePt t="42216" x="7054850" y="3036888"/>
          <p14:tracePt t="42233" x="7054850" y="3116263"/>
          <p14:tracePt t="42250" x="7054850" y="3214688"/>
          <p14:tracePt t="42266" x="7054850" y="3276600"/>
          <p14:tracePt t="42283" x="7054850" y="3330575"/>
          <p14:tracePt t="42299" x="7054850" y="3357563"/>
          <p14:tracePt t="42316" x="7054850" y="3375025"/>
          <p14:tracePt t="42333" x="7054850" y="3402013"/>
          <p14:tracePt t="42349" x="7054850" y="3411538"/>
          <p14:tracePt t="42366" x="7054850" y="3429000"/>
          <p14:tracePt t="42382" x="7054850" y="3446463"/>
          <p14:tracePt t="42399" x="7054850" y="3455988"/>
          <p14:tracePt t="42416" x="7054850" y="3473450"/>
          <p14:tracePt t="42433" x="7045325" y="3517900"/>
          <p14:tracePt t="42449" x="7018338" y="3571875"/>
          <p14:tracePt t="42466" x="6991350" y="3608388"/>
          <p14:tracePt t="42483" x="6956425" y="3652838"/>
          <p14:tracePt t="42499" x="6938963" y="3670300"/>
          <p14:tracePt t="42517" x="6911975" y="3714750"/>
          <p14:tracePt t="42533" x="6894513" y="3741738"/>
          <p14:tracePt t="42549" x="6875463" y="3776663"/>
          <p14:tracePt t="42567" x="6831013" y="3840163"/>
          <p14:tracePt t="42583" x="6813550" y="3884613"/>
          <p14:tracePt t="42600" x="6769100" y="3956050"/>
          <p14:tracePt t="42616" x="6732588" y="4017963"/>
          <p14:tracePt t="42633" x="6697663" y="4071938"/>
          <p14:tracePt t="42649" x="6680200" y="4108450"/>
          <p14:tracePt t="42698" x="6670675" y="4116388"/>
          <p14:tracePt t="42706" x="6661150" y="4125913"/>
          <p14:tracePt t="42717" x="6653213" y="4133850"/>
          <p14:tracePt t="42734" x="6626225" y="4152900"/>
          <p14:tracePt t="42750" x="6608763" y="4179888"/>
          <p14:tracePt t="42767" x="6572250" y="4197350"/>
          <p14:tracePt t="42784" x="6554788" y="4197350"/>
          <p14:tracePt t="42800" x="6545263" y="4205288"/>
          <p14:tracePt t="42859" x="6518275" y="4205288"/>
          <p14:tracePt t="42875" x="6510338" y="4205288"/>
          <p14:tracePt t="42890" x="6500813" y="4205288"/>
          <p14:tracePt t="42898" x="6491288" y="4205288"/>
          <p14:tracePt t="42906" x="6483350" y="4205288"/>
          <p14:tracePt t="42987" x="6473825" y="4205288"/>
          <p14:tracePt t="42994" x="6465888" y="4205288"/>
          <p14:tracePt t="43002" x="6456363" y="4205288"/>
          <p14:tracePt t="43018" x="6411913" y="4224338"/>
          <p14:tracePt t="43034" x="6375400" y="4241800"/>
          <p14:tracePt t="43050" x="6323013" y="4259263"/>
          <p14:tracePt t="43067" x="6269038" y="4268788"/>
          <p14:tracePt t="43084" x="6224588" y="4295775"/>
          <p14:tracePt t="43100" x="6170613" y="4295775"/>
          <p14:tracePt t="43117" x="6126163" y="4295775"/>
          <p14:tracePt t="43134" x="6072188" y="4295775"/>
          <p14:tracePt t="43150" x="6010275" y="4295775"/>
          <p14:tracePt t="43167" x="5919788" y="4295775"/>
          <p14:tracePt t="43184" x="5857875" y="4295775"/>
          <p14:tracePt t="43202" x="5759450" y="4295775"/>
          <p14:tracePt t="43218" x="5608638" y="4286250"/>
          <p14:tracePt t="43235" x="5545138" y="4276725"/>
          <p14:tracePt t="43251" x="5527675" y="4268788"/>
          <p14:tracePt t="43268" x="5518150" y="4259263"/>
          <p14:tracePt t="43284" x="5491163" y="4241800"/>
          <p14:tracePt t="43301" x="5473700" y="4232275"/>
          <p14:tracePt t="43317" x="5446713" y="4214813"/>
          <p14:tracePt t="43334" x="5446713" y="4197350"/>
          <p14:tracePt t="43351" x="5429250" y="4160838"/>
          <p14:tracePt t="43367" x="5429250" y="4108450"/>
          <p14:tracePt t="43370" x="5429250" y="4089400"/>
          <p14:tracePt t="43384" x="5429250" y="4062413"/>
          <p14:tracePt t="43401" x="5394325" y="3946525"/>
          <p14:tracePt t="43418" x="5375275" y="3867150"/>
          <p14:tracePt t="43435" x="5367338" y="3840163"/>
          <p14:tracePt t="43452" x="5348288" y="3724275"/>
          <p14:tracePt t="43469" x="5348288" y="3536950"/>
          <p14:tracePt t="43485" x="5367338" y="3322638"/>
          <p14:tracePt t="43502" x="5500688" y="3000375"/>
          <p14:tracePt t="43518" x="5599113" y="2847975"/>
          <p14:tracePt t="43534" x="5661025" y="2741613"/>
          <p14:tracePt t="43551" x="5741988" y="2652713"/>
          <p14:tracePt t="43568" x="5795963" y="2589213"/>
          <p14:tracePt t="43584" x="5848350" y="2536825"/>
          <p14:tracePt t="43601" x="5884863" y="2527300"/>
          <p14:tracePt t="43618" x="5919788" y="2490788"/>
          <p14:tracePt t="43635" x="5946775" y="2473325"/>
          <p14:tracePt t="43651" x="5965825" y="2455863"/>
          <p14:tracePt t="43668" x="5991225" y="2428875"/>
          <p14:tracePt t="43686" x="6018213" y="2428875"/>
          <p14:tracePt t="43702" x="6081713" y="2401888"/>
          <p14:tracePt t="43719" x="6161088" y="2393950"/>
          <p14:tracePt t="43735" x="6188075" y="2374900"/>
          <p14:tracePt t="43752" x="6215063" y="2366963"/>
          <p14:tracePt t="43768" x="6224588" y="2357438"/>
          <p14:tracePt t="43785" x="6242050" y="2357438"/>
          <p14:tracePt t="43910" x="6242050" y="2366963"/>
          <p14:tracePt t="43918" x="6242050" y="2384425"/>
          <p14:tracePt t="43926" x="6242050" y="2401888"/>
          <p14:tracePt t="43935" x="6242050" y="2428875"/>
          <p14:tracePt t="43952" x="6242050" y="2490788"/>
          <p14:tracePt t="43969" x="6242050" y="2554288"/>
          <p14:tracePt t="43985" x="6242050" y="2608263"/>
          <p14:tracePt t="44430" x="6242050" y="2616200"/>
          <p14:tracePt t="44462" x="6224588" y="2633663"/>
          <p14:tracePt t="44470" x="6215063" y="2633663"/>
          <p14:tracePt t="44478" x="6215063" y="2643188"/>
          <p14:tracePt t="44486" x="6215063" y="2670175"/>
          <p14:tracePt t="44503" x="6188075" y="2714625"/>
          <p14:tracePt t="44519" x="6161088" y="2768600"/>
          <p14:tracePt t="44536" x="6116638" y="2840038"/>
          <p14:tracePt t="44553" x="6081713" y="2901950"/>
          <p14:tracePt t="44569" x="6027738" y="3000375"/>
          <p14:tracePt t="44586" x="5956300" y="3116263"/>
          <p14:tracePt t="44603" x="5857875" y="3268663"/>
          <p14:tracePt t="44620" x="5751513" y="3446463"/>
          <p14:tracePt t="44637" x="5653088" y="3589338"/>
          <p14:tracePt t="44654" x="5537200" y="3776663"/>
          <p14:tracePt t="44670" x="5483225" y="3848100"/>
          <p14:tracePt t="44687" x="5446713" y="3902075"/>
          <p14:tracePt t="44703" x="5419725" y="3946525"/>
          <p14:tracePt t="44720" x="5384800" y="4010025"/>
          <p14:tracePt t="44736" x="5367338" y="4027488"/>
          <p14:tracePt t="44753" x="5348288" y="4054475"/>
          <p14:tracePt t="44786" x="5340350" y="4062413"/>
          <p14:tracePt t="44895" x="5330825" y="4062413"/>
          <p14:tracePt t="44902" x="5322888" y="4062413"/>
          <p14:tracePt t="44910" x="5303838" y="4062413"/>
          <p14:tracePt t="44920" x="5295900" y="4062413"/>
          <p14:tracePt t="44937" x="5268913" y="4027488"/>
          <p14:tracePt t="44954" x="5241925" y="3990975"/>
          <p14:tracePt t="44970" x="5232400" y="3983038"/>
          <p14:tracePt t="44988" x="5224463" y="3965575"/>
          <p14:tracePt t="45004" x="5214938" y="3956050"/>
          <p14:tracePt t="45038" x="5214938" y="3938588"/>
          <p14:tracePt t="45543" x="5214938" y="3929063"/>
          <p14:tracePt t="45606" x="5214938" y="3911600"/>
          <p14:tracePt t="45622" x="5224463" y="3911600"/>
          <p14:tracePt t="45630" x="5232400" y="3911600"/>
          <p14:tracePt t="45639" x="5259388" y="3884613"/>
          <p14:tracePt t="45656" x="5348288" y="3840163"/>
          <p14:tracePt t="45671" x="5411788" y="3786188"/>
          <p14:tracePt t="45689" x="5483225" y="3724275"/>
          <p14:tracePt t="45706" x="5554663" y="3670300"/>
          <p14:tracePt t="45722" x="5643563" y="3598863"/>
          <p14:tracePt t="45739" x="5715000" y="3536950"/>
          <p14:tracePt t="45755" x="5741988" y="3490913"/>
          <p14:tracePt t="45773" x="5768975" y="3446463"/>
          <p14:tracePt t="45790" x="5830888" y="3357563"/>
          <p14:tracePt t="45805" x="5983288" y="3214688"/>
          <p14:tracePt t="45823" x="6054725" y="3143250"/>
          <p14:tracePt t="45839" x="6143625" y="3098800"/>
          <p14:tracePt t="45855" x="6180138" y="3081338"/>
          <p14:tracePt t="45873" x="6232525" y="3054350"/>
          <p14:tracePt t="45889" x="6251575" y="3044825"/>
          <p14:tracePt t="45905" x="6286500" y="3027363"/>
          <p14:tracePt t="45922" x="6357938" y="2965450"/>
          <p14:tracePt t="45938" x="6384925" y="2938463"/>
          <p14:tracePt t="45955" x="6402388" y="2919413"/>
          <p14:tracePt t="45972" x="6429375" y="2901950"/>
          <p14:tracePt t="45989" x="6465888" y="2857500"/>
          <p14:tracePt t="46006" x="6491288" y="2813050"/>
          <p14:tracePt t="46022" x="6500813" y="2795588"/>
          <p14:tracePt t="46039" x="6518275" y="2759075"/>
          <p14:tracePt t="46056" x="6537325" y="2714625"/>
          <p14:tracePt t="46072" x="6537325" y="2697163"/>
          <p14:tracePt t="46089" x="6537325" y="2679700"/>
          <p14:tracePt t="46106" x="6537325" y="2643188"/>
          <p14:tracePt t="46123" x="6554788" y="2625725"/>
          <p14:tracePt t="46139" x="6562725" y="2589213"/>
          <p14:tracePt t="46156" x="6572250" y="2554288"/>
          <p14:tracePt t="46173" x="6572250" y="2536825"/>
          <p14:tracePt t="46189" x="6572250" y="2527300"/>
          <p14:tracePt t="46246" x="6572250" y="2517775"/>
          <p14:tracePt t="46254" x="6572250" y="2509838"/>
          <p14:tracePt t="46262" x="6572250" y="2500313"/>
          <p14:tracePt t="46272" x="6572250" y="2490788"/>
          <p14:tracePt t="46294" x="6572250" y="2482850"/>
          <p14:tracePt t="46306" x="6572250" y="2473325"/>
          <p14:tracePt t="46327" x="6572250" y="2465388"/>
          <p14:tracePt t="46339" x="6572250" y="2455863"/>
          <p14:tracePt t="46358" x="6589713" y="2438400"/>
          <p14:tracePt t="46359" x="6599238" y="2428875"/>
          <p14:tracePt t="46373" x="6608763" y="2411413"/>
          <p14:tracePt t="46406" x="6608763" y="2401888"/>
          <p14:tracePt t="46423" x="6616700" y="2401888"/>
          <p14:tracePt t="46440" x="6626225" y="2374900"/>
          <p14:tracePt t="46473" x="6643688" y="2374900"/>
          <p14:tracePt t="46538" x="6643688" y="2366963"/>
          <p14:tracePt t="46730" x="6653213" y="2366963"/>
          <p14:tracePt t="46754" x="6653213" y="2384425"/>
          <p14:tracePt t="46762" x="6653213" y="2411413"/>
          <p14:tracePt t="46773" x="6653213" y="2419350"/>
          <p14:tracePt t="46790" x="6653213" y="2465388"/>
          <p14:tracePt t="46807" x="6661150" y="2517775"/>
          <p14:tracePt t="46824" x="6661150" y="2571750"/>
          <p14:tracePt t="46841" x="6661150" y="2625725"/>
          <p14:tracePt t="46858" x="6661150" y="2687638"/>
          <p14:tracePt t="46874" x="6661150" y="2714625"/>
          <p14:tracePt t="46891" x="6661150" y="2741613"/>
          <p14:tracePt t="46907" x="6661150" y="2776538"/>
          <p14:tracePt t="46924" x="6661150" y="2822575"/>
          <p14:tracePt t="46941" x="6661150" y="2867025"/>
          <p14:tracePt t="46957" x="6661150" y="2911475"/>
          <p14:tracePt t="46974" x="6661150" y="2946400"/>
          <p14:tracePt t="46991" x="6661150" y="2990850"/>
          <p14:tracePt t="47008" x="6661150" y="3036888"/>
          <p14:tracePt t="47025" x="6643688" y="3071813"/>
          <p14:tracePt t="47041" x="6626225" y="3133725"/>
          <p14:tracePt t="47057" x="6616700" y="3160713"/>
          <p14:tracePt t="47074" x="6599238" y="3205163"/>
          <p14:tracePt t="47091" x="6589713" y="3241675"/>
          <p14:tracePt t="47108" x="6581775" y="3259138"/>
          <p14:tracePt t="47125" x="6554788" y="3286125"/>
          <p14:tracePt t="47141" x="6554788" y="3303588"/>
          <p14:tracePt t="47158" x="6545263" y="3322638"/>
          <p14:tracePt t="47174" x="6537325" y="3348038"/>
          <p14:tracePt t="47191" x="6527800" y="3357563"/>
          <p14:tracePt t="47208" x="6510338" y="3384550"/>
          <p14:tracePt t="47226" x="6491288" y="3402013"/>
          <p14:tracePt t="47241" x="6456363" y="3438525"/>
          <p14:tracePt t="47259" x="6438900" y="3473450"/>
          <p14:tracePt t="47275" x="6419850" y="3490913"/>
          <p14:tracePt t="47291" x="6419850" y="3500438"/>
          <p14:tracePt t="47308" x="6402388" y="3527425"/>
          <p14:tracePt t="47434" x="6394450" y="3527425"/>
          <p14:tracePt t="47450" x="6394450" y="3536950"/>
          <p14:tracePt t="49407" x="6394450" y="3544888"/>
          <p14:tracePt t="49414" x="6402388" y="3544888"/>
          <p14:tracePt t="49422" x="6402388" y="3562350"/>
          <p14:tracePt t="49455" x="6411913" y="3571875"/>
          <p14:tracePt t="49486" x="6429375" y="3562350"/>
          <p14:tracePt t="49494" x="6429375" y="3554413"/>
          <p14:tracePt t="49502" x="6438900" y="3527425"/>
          <p14:tracePt t="49512" x="6465888" y="3490913"/>
          <p14:tracePt t="49529" x="6473825" y="3402013"/>
          <p14:tracePt t="49545" x="6473825" y="3340100"/>
          <p14:tracePt t="49562" x="6483350" y="3268663"/>
          <p14:tracePt t="49579" x="6483350" y="3224213"/>
          <p14:tracePt t="49595" x="6510338" y="3143250"/>
          <p14:tracePt t="49613" x="6537325" y="3089275"/>
          <p14:tracePt t="49629" x="6562725" y="3036888"/>
          <p14:tracePt t="49645" x="6572250" y="3017838"/>
          <p14:tracePt t="49662" x="6572250" y="3009900"/>
          <p14:tracePt t="49679" x="6572250" y="3000375"/>
          <p14:tracePt t="49695" x="6581775" y="2973388"/>
          <p14:tracePt t="49712" x="6581775" y="2946400"/>
          <p14:tracePt t="49729" x="6581775" y="2928938"/>
          <p14:tracePt t="49745" x="6589713" y="2911475"/>
          <p14:tracePt t="49763" x="6599238" y="2894013"/>
          <p14:tracePt t="49779" x="6599238" y="2874963"/>
          <p14:tracePt t="49796" x="6599238" y="2867025"/>
          <p14:tracePt t="49813" x="6599238" y="2847975"/>
          <p14:tracePt t="49830" x="6599238" y="2830513"/>
          <p14:tracePt t="49846" x="6599238" y="2803525"/>
          <p14:tracePt t="49863" x="6608763" y="2786063"/>
          <p14:tracePt t="49934" x="6608763" y="2776538"/>
          <p14:tracePt t="49950" x="6608763" y="2768600"/>
          <p14:tracePt t="49958" x="6608763" y="2759075"/>
          <p14:tracePt t="49966" x="6608763" y="2751138"/>
          <p14:tracePt t="49982" x="6608763" y="2732088"/>
          <p14:tracePt t="49998" x="6608763" y="2724150"/>
          <p14:tracePt t="50014" x="6608763" y="2697163"/>
          <p14:tracePt t="50046" x="6608763" y="2687638"/>
          <p14:tracePt t="50430" x="6616700" y="2687638"/>
          <p14:tracePt t="50446" x="6616700" y="2697163"/>
          <p14:tracePt t="50454" x="6626225" y="2714625"/>
          <p14:tracePt t="50463" x="6626225" y="2741613"/>
          <p14:tracePt t="50480" x="6643688" y="2795588"/>
          <p14:tracePt t="50498" x="6643688" y="2847975"/>
          <p14:tracePt t="50514" x="6643688" y="2938463"/>
          <p14:tracePt t="50530" x="6643688" y="3027363"/>
          <p14:tracePt t="50547" x="6643688" y="3108325"/>
          <p14:tracePt t="50564" x="6643688" y="3170238"/>
          <p14:tracePt t="50581" x="6643688" y="3251200"/>
          <p14:tracePt t="50597" x="6643688" y="3286125"/>
          <p14:tracePt t="50614" x="6643688" y="3313113"/>
          <p14:tracePt t="50630" x="6643688" y="3348038"/>
          <p14:tracePt t="50647" x="6643688" y="3384550"/>
          <p14:tracePt t="50664" x="6643688" y="3429000"/>
          <p14:tracePt t="50680" x="6643688" y="3465513"/>
          <p14:tracePt t="50698" x="6643688" y="3500438"/>
          <p14:tracePt t="50715" x="6643688" y="3544888"/>
          <p14:tracePt t="50732" x="6643688" y="3589338"/>
          <p14:tracePt t="50749" x="6643688" y="3633788"/>
          <p14:tracePt t="50766" x="6643688" y="3679825"/>
          <p14:tracePt t="50782" x="6643688" y="3741738"/>
          <p14:tracePt t="50798" x="6634163" y="3776663"/>
          <p14:tracePt t="50814" x="6634163" y="3830638"/>
          <p14:tracePt t="50831" x="6634163" y="3875088"/>
          <p14:tracePt t="50848" x="6634163" y="3911600"/>
          <p14:tracePt t="50864" x="6634163" y="3938588"/>
          <p14:tracePt t="50881" x="6634163" y="3956050"/>
          <p14:tracePt t="51287" x="6634163" y="3965575"/>
          <p14:tracePt t="56131" x="6626225" y="3973513"/>
          <p14:tracePt t="56138" x="6626225" y="3983038"/>
          <p14:tracePt t="56155" x="6608763" y="3990975"/>
          <p14:tracePt t="56162" x="6562725" y="4010025"/>
          <p14:tracePt t="56178" x="6537325" y="4027488"/>
          <p14:tracePt t="56190" x="6527800" y="4044950"/>
          <p14:tracePt t="56208" x="6483350" y="4062413"/>
          <p14:tracePt t="56224" x="6429375" y="4108450"/>
          <p14:tracePt t="56242" x="6367463" y="4152900"/>
          <p14:tracePt t="56258" x="6296025" y="4197350"/>
          <p14:tracePt t="56275" x="6232525" y="4241800"/>
          <p14:tracePt t="56291" x="6161088" y="4276725"/>
          <p14:tracePt t="56307" x="6099175" y="4322763"/>
          <p14:tracePt t="56324" x="6037263" y="4357688"/>
          <p14:tracePt t="56341" x="6000750" y="4375150"/>
          <p14:tracePt t="56358" x="5946775" y="4384675"/>
          <p14:tracePt t="56361" x="5929313" y="4384675"/>
          <p14:tracePt t="56375" x="5902325" y="4384675"/>
          <p14:tracePt t="56392" x="5840413" y="4384675"/>
          <p14:tracePt t="56409" x="5759450" y="4384675"/>
          <p14:tracePt t="56425" x="5661025" y="4384675"/>
          <p14:tracePt t="56442" x="5581650" y="4384675"/>
          <p14:tracePt t="56458" x="5554663" y="4384675"/>
          <p14:tracePt t="56474" x="5527675" y="4411663"/>
          <p14:tracePt t="56492" x="5500688" y="4438650"/>
          <p14:tracePt t="56508" x="5500688" y="4465638"/>
          <p14:tracePt t="56541" x="5500688" y="4473575"/>
          <p14:tracePt t="57019" x="5491163" y="4473575"/>
          <p14:tracePt t="57034" x="5473700" y="4473575"/>
          <p14:tracePt t="57050" x="5456238" y="4473575"/>
          <p14:tracePt t="57058" x="5446713" y="4473575"/>
          <p14:tracePt t="57082" x="5438775" y="4473575"/>
          <p14:tracePt t="57090" x="5402263" y="4483100"/>
          <p14:tracePt t="57098" x="5402263" y="4491038"/>
          <p14:tracePt t="57109" x="5375275" y="4527550"/>
          <p14:tracePt t="57125" x="5303838" y="4572000"/>
          <p14:tracePt t="57143" x="5251450" y="4608513"/>
          <p14:tracePt t="57159" x="5153025" y="4679950"/>
          <p14:tracePt t="57176" x="5054600" y="4759325"/>
          <p14:tracePt t="57193" x="4973638" y="4813300"/>
          <p14:tracePt t="57209" x="4830763" y="4884738"/>
          <p14:tracePt t="57226" x="4759325" y="4911725"/>
          <p14:tracePt t="57242" x="4679950" y="4919663"/>
          <p14:tracePt t="57259" x="4598988" y="4956175"/>
          <p14:tracePt t="57276" x="4518025" y="4973638"/>
          <p14:tracePt t="57292" x="4465638" y="4983163"/>
          <p14:tracePt t="57309" x="4429125" y="4983163"/>
          <p14:tracePt t="57326" x="4394200" y="4983163"/>
          <p14:tracePt t="57343" x="4348163" y="4983163"/>
          <p14:tracePt t="57360" x="4322763" y="4983163"/>
          <p14:tracePt t="57362" x="4313238" y="4983163"/>
          <p14:tracePt t="57376" x="4276725" y="5000625"/>
          <p14:tracePt t="57393" x="4251325" y="5000625"/>
          <p14:tracePt t="57426" x="4232275" y="5000625"/>
          <p14:tracePt t="57459" x="4214813" y="5000625"/>
          <p14:tracePt t="57476" x="4187825" y="5000625"/>
          <p14:tracePt t="57493" x="4143375" y="4991100"/>
          <p14:tracePt t="57509" x="4098925" y="4965700"/>
          <p14:tracePt t="57526" x="4054475" y="4956175"/>
          <p14:tracePt t="57543" x="4010025" y="4938713"/>
          <p14:tracePt t="57561" x="3956050" y="4919663"/>
          <p14:tracePt t="57577" x="3938588" y="4911725"/>
          <p14:tracePt t="57593" x="3911600" y="4911725"/>
          <p14:tracePt t="57611" x="3875088" y="4902200"/>
          <p14:tracePt t="57627" x="3840163" y="4894263"/>
          <p14:tracePt t="57644" x="3830638" y="4884738"/>
          <p14:tracePt t="57660" x="3813175" y="4867275"/>
          <p14:tracePt t="57677" x="3803650" y="4848225"/>
          <p14:tracePt t="57693" x="3786188" y="4848225"/>
          <p14:tracePt t="57710" x="3759200" y="4848225"/>
          <p14:tracePt t="57727" x="3741738" y="4848225"/>
          <p14:tracePt t="57743" x="3714750" y="4848225"/>
          <p14:tracePt t="57760" x="3697288" y="4848225"/>
          <p14:tracePt t="58391" x="3705225" y="4848225"/>
          <p14:tracePt t="58487" x="3714750" y="4840288"/>
          <p14:tracePt t="58607" x="3724275" y="4840288"/>
          <p14:tracePt t="58614" x="3732213" y="4840288"/>
          <p14:tracePt t="58622" x="3741738" y="4840288"/>
          <p14:tracePt t="58654" x="3759200" y="4822825"/>
          <p14:tracePt t="58662" x="3776663" y="4822825"/>
          <p14:tracePt t="58670" x="3786188" y="4822825"/>
          <p14:tracePt t="58678" x="3795713" y="4813300"/>
          <p14:tracePt t="58695" x="3822700" y="4813300"/>
          <p14:tracePt t="58711" x="3840163" y="4813300"/>
          <p14:tracePt t="58758" x="3867150" y="4813300"/>
          <p14:tracePt t="58766" x="3875088" y="4813300"/>
          <p14:tracePt t="58779" x="3911600" y="4822825"/>
          <p14:tracePt t="58796" x="3946525" y="4822825"/>
          <p14:tracePt t="58813" x="4010025" y="4830763"/>
          <p14:tracePt t="58830" x="4037013" y="4840288"/>
          <p14:tracePt t="58845" x="4044950" y="4840288"/>
          <p14:tracePt t="58862" x="4062413" y="4840288"/>
          <p14:tracePt t="58886" x="4071938" y="4840288"/>
          <p14:tracePt t="58910" x="4098925" y="4840288"/>
          <p14:tracePt t="58918" x="4116388" y="4840288"/>
          <p14:tracePt t="58929" x="4143375" y="4840288"/>
          <p14:tracePt t="58945" x="4187825" y="4813300"/>
          <p14:tracePt t="58962" x="4251325" y="4795838"/>
          <p14:tracePt t="58979" x="4286250" y="4786313"/>
          <p14:tracePt t="59013" x="4303713" y="4786313"/>
          <p14:tracePt t="59029" x="4340225" y="4776788"/>
          <p14:tracePt t="59046" x="4384675" y="4751388"/>
          <p14:tracePt t="59063" x="4394200" y="4751388"/>
          <p14:tracePt t="59703" x="4402138" y="4751388"/>
          <p14:tracePt t="66515" x="4419600" y="4759325"/>
          <p14:tracePt t="66522" x="4419600" y="4768850"/>
          <p14:tracePt t="66530" x="4446588" y="4803775"/>
          <p14:tracePt t="66542" x="4483100" y="4830763"/>
          <p14:tracePt t="66560" x="4545013" y="4919663"/>
          <p14:tracePt t="66577" x="4652963" y="5054600"/>
          <p14:tracePt t="66593" x="4803775" y="5251450"/>
          <p14:tracePt t="66610" x="4875213" y="5357813"/>
          <p14:tracePt t="66626" x="4919663" y="5438775"/>
          <p14:tracePt t="66643" x="4946650" y="5510213"/>
          <p14:tracePt t="66659" x="4973638" y="5581650"/>
          <p14:tracePt t="66676" x="4983163" y="5616575"/>
          <p14:tracePt t="66693" x="4983163" y="5653088"/>
          <p14:tracePt t="66709" x="4991100" y="5697538"/>
          <p14:tracePt t="66726" x="4991100" y="5751513"/>
          <p14:tracePt t="66743" x="4991100" y="5840413"/>
          <p14:tracePt t="66759" x="4965700" y="5965825"/>
          <p14:tracePt t="66776" x="4902200" y="6126163"/>
          <p14:tracePt t="66793" x="4759325" y="6367463"/>
          <p14:tracePt t="66810" x="4687888" y="6491288"/>
          <p14:tracePt t="66827" x="4652963" y="6545263"/>
          <p14:tracePt t="66843" x="4616450" y="6572250"/>
          <p14:tracePt t="66860" x="4581525" y="6589713"/>
          <p14:tracePt t="66876" x="4554538" y="6589713"/>
          <p14:tracePt t="66893" x="4518025" y="6589713"/>
          <p14:tracePt t="66910" x="4491038" y="6589713"/>
          <p14:tracePt t="66926" x="4446588" y="6589713"/>
          <p14:tracePt t="66943" x="4394200" y="6589713"/>
          <p14:tracePt t="66960" x="4340225" y="6589713"/>
          <p14:tracePt t="66977" x="4214813" y="6537325"/>
          <p14:tracePt t="66993" x="4179888" y="6527800"/>
          <p14:tracePt t="67010" x="4098925" y="6491288"/>
          <p14:tracePt t="67027" x="4000500" y="6465888"/>
          <p14:tracePt t="67044" x="3911600" y="6446838"/>
          <p14:tracePt t="67060" x="3813175" y="6446838"/>
          <p14:tracePt t="67077" x="3660775" y="6446838"/>
          <p14:tracePt t="67094" x="3598863" y="6446838"/>
          <p14:tracePt t="67111" x="3554413" y="6446838"/>
          <p14:tracePt t="67127" x="3544888" y="6446838"/>
          <p14:tracePt t="67144" x="3517900" y="6446838"/>
          <p14:tracePt t="67161" x="3482975" y="6446838"/>
          <p14:tracePt t="67177" x="3429000" y="6411913"/>
          <p14:tracePt t="67194" x="3402013" y="6402388"/>
          <p14:tracePt t="67211" x="3357563" y="6394450"/>
          <p14:tracePt t="67227" x="3340100" y="6367463"/>
          <p14:tracePt t="67244" x="3303588" y="6348413"/>
          <p14:tracePt t="67261" x="3268663" y="6330950"/>
          <p14:tracePt t="67277" x="3241675" y="6303963"/>
          <p14:tracePt t="67294" x="3224213" y="6296025"/>
          <p14:tracePt t="67327" x="3197225" y="6286500"/>
          <p14:tracePt t="67414" x="3187700" y="6286500"/>
          <p14:tracePt t="67446" x="3205163" y="6286500"/>
          <p14:tracePt t="67454" x="3224213" y="6296025"/>
          <p14:tracePt t="67462" x="3224213" y="6303963"/>
          <p14:tracePt t="67477" x="3241675" y="6323013"/>
          <p14:tracePt t="67495" x="3259138" y="6330950"/>
          <p14:tracePt t="67511" x="3286125" y="6340475"/>
          <p14:tracePt t="67528" x="3330575" y="6367463"/>
          <p14:tracePt t="67545" x="3367088" y="6375400"/>
          <p14:tracePt t="67562" x="3402013" y="6375400"/>
          <p14:tracePt t="67578" x="3419475" y="6384925"/>
          <p14:tracePt t="67594" x="3429000" y="6394450"/>
          <p14:tracePt t="67612" x="3446463" y="6394450"/>
          <p14:tracePt t="67629" x="3490913" y="6394450"/>
          <p14:tracePt t="67645" x="3527425" y="6402388"/>
          <p14:tracePt t="67662" x="3544888" y="6402388"/>
          <p14:tracePt t="67678" x="3562350" y="6402388"/>
          <p14:tracePt t="67695" x="3581400" y="6402388"/>
          <p14:tracePt t="67712" x="3598863" y="6402388"/>
          <p14:tracePt t="67751" x="3608388" y="6402388"/>
          <p14:tracePt t="67761" x="3616325" y="6402388"/>
          <p14:tracePt t="67779" x="3633788" y="6419850"/>
          <p14:tracePt t="67795" x="3633788" y="6429375"/>
          <p14:tracePt t="67812" x="3652838" y="6429375"/>
          <p14:tracePt t="67829" x="3670300" y="6438900"/>
          <p14:tracePt t="67845" x="3732213" y="6446838"/>
          <p14:tracePt t="67862" x="3776663" y="6456363"/>
          <p14:tracePt t="67879" x="3822700" y="6456363"/>
          <p14:tracePt t="67895" x="3848100" y="6456363"/>
          <p14:tracePt t="67912" x="3857625" y="6456363"/>
          <p14:tracePt t="67929" x="3875088" y="6456363"/>
          <p14:tracePt t="68150" x="3884613" y="6456363"/>
          <p14:tracePt t="68175" x="3911600" y="6456363"/>
          <p14:tracePt t="68182" x="3929063" y="6456363"/>
          <p14:tracePt t="68196" x="3938588" y="6456363"/>
          <p14:tracePt t="68214" x="3973513" y="6446838"/>
          <p14:tracePt t="68229" x="3990975" y="6438900"/>
          <p14:tracePt t="68246" x="4027488" y="6419850"/>
          <p14:tracePt t="68262" x="4054475" y="6411913"/>
          <p14:tracePt t="68280" x="4062413" y="6411913"/>
          <p14:tracePt t="68486" x="4071938" y="6411913"/>
          <p14:tracePt t="68493" x="4081463" y="6411913"/>
          <p14:tracePt t="68502" x="4089400" y="6411913"/>
          <p14:tracePt t="68518" x="4108450" y="6411913"/>
          <p14:tracePt t="68530" x="4116388" y="6411913"/>
          <p14:tracePt t="68623" x="4116388" y="6419850"/>
          <p14:tracePt t="68726" x="4125913" y="6438900"/>
          <p14:tracePt t="68734" x="4133850" y="6438900"/>
          <p14:tracePt t="69310" x="4143375" y="6438900"/>
          <p14:tracePt t="69326" x="4152900" y="6438900"/>
          <p14:tracePt t="69359" x="4170363" y="6438900"/>
          <p14:tracePt t="69374" x="4179888" y="6438900"/>
          <p14:tracePt t="69382" x="4197350" y="6438900"/>
          <p14:tracePt t="69406" x="4214813" y="6438900"/>
          <p14:tracePt t="69414" x="4224338" y="6438900"/>
          <p14:tracePt t="69518" x="4241800" y="6438900"/>
          <p14:tracePt t="69550" x="4251325" y="6438900"/>
          <p14:tracePt t="69946" x="4241800" y="6429375"/>
          <p14:tracePt t="69954" x="4241800" y="6419850"/>
          <p14:tracePt t="69965" x="4232275" y="6402388"/>
          <p14:tracePt t="69982" x="4232275" y="6394450"/>
          <p14:tracePt t="69999" x="4214813" y="6367463"/>
          <p14:tracePt t="70015" x="4214813" y="6330950"/>
          <p14:tracePt t="70033" x="4205288" y="6313488"/>
          <p14:tracePt t="70049" x="4197350" y="6296025"/>
          <p14:tracePt t="70066" x="4197350" y="6286500"/>
          <p14:tracePt t="70162" x="4197350" y="6276975"/>
          <p14:tracePt t="70178" x="4197350" y="6269038"/>
          <p14:tracePt t="70186" x="4197350" y="6259513"/>
          <p14:tracePt t="70210" x="4197350" y="6251575"/>
          <p14:tracePt t="70218" x="4197350" y="6242050"/>
          <p14:tracePt t="70322" x="4197350" y="6232525"/>
          <p14:tracePt t="70330" x="4197350" y="6224588"/>
          <p14:tracePt t="70338" x="4187825" y="6224588"/>
          <p14:tracePt t="70354" x="4187825" y="6215063"/>
          <p14:tracePt t="70366" x="4187825" y="6205538"/>
          <p14:tracePt t="70383" x="4179888" y="6197600"/>
          <p14:tracePt t="70399" x="4160838" y="6188075"/>
          <p14:tracePt t="70416" x="4152900" y="6180138"/>
          <p14:tracePt t="70433" x="4125913" y="6143625"/>
          <p14:tracePt t="70449" x="4116388" y="6116638"/>
          <p14:tracePt t="70466" x="4116388" y="6108700"/>
          <p14:tracePt t="70483" x="4108450" y="6089650"/>
          <p14:tracePt t="70499" x="4098925" y="6081713"/>
          <p14:tracePt t="70516" x="4089400" y="6072188"/>
          <p14:tracePt t="70533" x="4089400" y="6062663"/>
          <p14:tracePt t="70550" x="4081463" y="6045200"/>
          <p14:tracePt t="70566" x="4081463" y="6037263"/>
          <p14:tracePt t="70583" x="4071938" y="6027738"/>
          <p14:tracePt t="70600" x="4054475" y="6018213"/>
          <p14:tracePt t="70617" x="4044950" y="6000750"/>
          <p14:tracePt t="70633" x="4037013" y="5991225"/>
          <p14:tracePt t="70650" x="4017963" y="5973763"/>
          <p14:tracePt t="70683" x="4010025" y="5973763"/>
          <p14:tracePt t="70701" x="3990975" y="5965825"/>
          <p14:tracePt t="70733" x="3973513" y="5946775"/>
          <p14:tracePt t="71043" x="3965575" y="5946775"/>
          <p14:tracePt t="71291" x="3973513" y="5946775"/>
          <p14:tracePt t="71298" x="3983038" y="5946775"/>
          <p14:tracePt t="71306" x="3990975" y="5946775"/>
          <p14:tracePt t="71330" x="4000500" y="5946775"/>
          <p14:tracePt t="71363" x="4027488" y="5946775"/>
          <p14:tracePt t="71378" x="4037013" y="5956300"/>
          <p14:tracePt t="71386" x="4037013" y="5965825"/>
          <p14:tracePt t="71394" x="4044950" y="5965825"/>
          <p14:tracePt t="71411" x="4062413" y="5965825"/>
          <p14:tracePt t="71426" x="4081463" y="5973763"/>
          <p14:tracePt t="71435" x="4089400" y="5973763"/>
          <p14:tracePt t="71452" x="4108450" y="5973763"/>
          <p14:tracePt t="71468" x="4152900" y="5973763"/>
          <p14:tracePt t="71485" x="4187825" y="5973763"/>
          <p14:tracePt t="71502" x="4205288" y="5973763"/>
          <p14:tracePt t="71730" x="4214813" y="5973763"/>
          <p14:tracePt t="71738" x="4241800" y="5973763"/>
          <p14:tracePt t="71746" x="4251325" y="5973763"/>
          <p14:tracePt t="71754" x="4276725" y="5973763"/>
          <p14:tracePt t="71770" x="4340225" y="5973763"/>
          <p14:tracePt t="71785" x="4402138" y="5973763"/>
          <p14:tracePt t="71802" x="4491038" y="5956300"/>
          <p14:tracePt t="71819" x="4589463" y="5938838"/>
          <p14:tracePt t="71835" x="4679950" y="5929313"/>
          <p14:tracePt t="71852" x="4741863" y="5929313"/>
          <p14:tracePt t="71868" x="4795838" y="5919788"/>
          <p14:tracePt t="71885" x="4840288" y="5919788"/>
          <p14:tracePt t="71902" x="4894263" y="5902325"/>
          <p14:tracePt t="71919" x="4919663" y="5902325"/>
          <p14:tracePt t="71935" x="4973638" y="5902325"/>
          <p14:tracePt t="71953" x="5010150" y="5902325"/>
          <p14:tracePt t="71969" x="5108575" y="5902325"/>
          <p14:tracePt t="71986" x="5160963" y="5902325"/>
          <p14:tracePt t="72002" x="5197475" y="5902325"/>
          <p14:tracePt t="72019" x="5224463" y="5902325"/>
          <p14:tracePt t="72036" x="5259388" y="5911850"/>
          <p14:tracePt t="72052" x="5330825" y="5911850"/>
          <p14:tracePt t="72069" x="5375275" y="5929313"/>
          <p14:tracePt t="72086" x="5446713" y="5938838"/>
          <p14:tracePt t="72102" x="5465763" y="5938838"/>
          <p14:tracePt t="72119" x="5473700" y="5938838"/>
          <p14:tracePt t="72822" x="5473700" y="5946775"/>
          <p14:tracePt t="73343" x="5456238" y="5965825"/>
          <p14:tracePt t="73350" x="5438775" y="5965825"/>
          <p14:tracePt t="73359" x="5402263" y="5965825"/>
          <p14:tracePt t="73371" x="5375275" y="5973763"/>
          <p14:tracePt t="73389" x="5313363" y="5991225"/>
          <p14:tracePt t="73406" x="5010150" y="6045200"/>
          <p14:tracePt t="73422" x="4670425" y="6108700"/>
          <p14:tracePt t="73439" x="4276725" y="6170613"/>
          <p14:tracePt t="73456" x="3929063" y="6215063"/>
          <p14:tracePt t="73471" x="3705225" y="6242050"/>
          <p14:tracePt t="73488" x="3562350" y="6251575"/>
          <p14:tracePt t="73505" x="3536950" y="6259513"/>
          <p14:tracePt t="73521" x="3527425" y="6259513"/>
          <p14:tracePt t="73555" x="3517900" y="6259513"/>
          <p14:tracePt t="73582" x="3500438" y="6259513"/>
          <p14:tracePt t="73646" x="3500438" y="6251575"/>
          <p14:tracePt t="73654" x="3527425" y="6232525"/>
          <p14:tracePt t="73662" x="3571875" y="6197600"/>
          <p14:tracePt t="73672" x="3571875" y="6188075"/>
          <p14:tracePt t="73689" x="3608388" y="6161088"/>
          <p14:tracePt t="73705" x="3643313" y="6116638"/>
          <p14:tracePt t="73722" x="3660775" y="6089650"/>
          <p14:tracePt t="73739" x="3679825" y="6081713"/>
          <p14:tracePt t="73755" x="3697288" y="6054725"/>
          <p14:tracePt t="73772" x="3705225" y="6045200"/>
          <p14:tracePt t="73789" x="3714750" y="6037263"/>
          <p14:tracePt t="73805" x="3714750" y="6027738"/>
          <p14:tracePt t="73822" x="3724275" y="6027738"/>
          <p14:tracePt t="73839" x="3732213" y="6027738"/>
          <p14:tracePt t="73856" x="3759200" y="6027738"/>
          <p14:tracePt t="73873" x="3768725" y="6027738"/>
          <p14:tracePt t="73890" x="3776663" y="6027738"/>
          <p14:tracePt t="73906" x="3786188" y="6027738"/>
          <p14:tracePt t="74094" x="3795713" y="6027738"/>
          <p14:tracePt t="74102" x="3795713" y="6037263"/>
          <p14:tracePt t="74110" x="3803650" y="6037263"/>
          <p14:tracePt t="74123" x="3822700" y="6045200"/>
          <p14:tracePt t="74140" x="3848100" y="6072188"/>
          <p14:tracePt t="74156" x="3919538" y="6116638"/>
          <p14:tracePt t="74173" x="4000500" y="6215063"/>
          <p14:tracePt t="74190" x="4044950" y="6259513"/>
          <p14:tracePt t="74206" x="4062413" y="6313488"/>
          <p14:tracePt t="74223" x="4081463" y="6357938"/>
          <p14:tracePt t="74239" x="4089400" y="6367463"/>
          <p14:tracePt t="74256" x="4089400" y="6375400"/>
          <p14:tracePt t="74273" x="4089400" y="6384925"/>
          <p14:tracePt t="74290" x="4089400" y="6394450"/>
          <p14:tracePt t="74446" x="4098925" y="6394450"/>
          <p14:tracePt t="74470" x="4116388" y="6394450"/>
          <p14:tracePt t="74478" x="4133850" y="6394450"/>
          <p14:tracePt t="74490" x="4160838" y="6394450"/>
          <p14:tracePt t="74507" x="4214813" y="6394450"/>
          <p14:tracePt t="74523" x="4303713" y="6394450"/>
          <p14:tracePt t="74540" x="4348163" y="6394450"/>
          <p14:tracePt t="74557" x="4491038" y="6394450"/>
          <p14:tracePt t="74574" x="4633913" y="6384925"/>
          <p14:tracePt t="74590" x="4786313" y="6367463"/>
          <p14:tracePt t="74607" x="4894263" y="6348413"/>
          <p14:tracePt t="74624" x="4956175" y="6348413"/>
          <p14:tracePt t="74640" x="4991100" y="6348413"/>
          <p14:tracePt t="74657" x="5018088" y="6348413"/>
          <p14:tracePt t="74674" x="5037138" y="6348413"/>
          <p14:tracePt t="74691" x="5062538" y="6348413"/>
          <p14:tracePt t="74707" x="5089525" y="6348413"/>
          <p14:tracePt t="74724" x="5108575" y="6348413"/>
          <p14:tracePt t="74741" x="5126038" y="6348413"/>
          <p14:tracePt t="74757" x="5153025" y="6348413"/>
          <p14:tracePt t="74774" x="5170488" y="6348413"/>
          <p14:tracePt t="74791" x="5180013" y="6348413"/>
          <p14:tracePt t="74910" x="5197475" y="6348413"/>
          <p14:tracePt t="74918" x="5205413" y="6348413"/>
          <p14:tracePt t="74934" x="5214938" y="6357938"/>
          <p14:tracePt t="74942" x="5224463" y="6357938"/>
          <p14:tracePt t="74957" x="5232400" y="6357938"/>
          <p14:tracePt t="74974" x="5251450" y="6384925"/>
          <p14:tracePt t="74991" x="5268913" y="6384925"/>
          <p14:tracePt t="75008" x="5276850" y="6384925"/>
          <p14:tracePt t="75024" x="5313363" y="6402388"/>
          <p14:tracePt t="75041" x="5322888" y="6411913"/>
          <p14:tracePt t="75058" x="5340350" y="6429375"/>
          <p14:tracePt t="75074" x="5357813" y="6438900"/>
          <p14:tracePt t="75142" x="5367338" y="6438900"/>
          <p14:tracePt t="75150" x="5375275" y="6438900"/>
          <p14:tracePt t="75166" x="5411788" y="6446838"/>
          <p14:tracePt t="75175" x="5419725" y="6446838"/>
          <p14:tracePt t="75191" x="5429250" y="6446838"/>
          <p14:tracePt t="75208" x="5446713" y="6446838"/>
          <p14:tracePt t="75623" x="5446713" y="6429375"/>
          <p14:tracePt t="76002" x="5446713" y="6419850"/>
          <p14:tracePt t="77250" x="5419725" y="6419850"/>
          <p14:tracePt t="77266" x="5402263" y="6419850"/>
          <p14:tracePt t="77274" x="5367338" y="6419850"/>
          <p14:tracePt t="77282" x="5295900" y="6419850"/>
          <p14:tracePt t="77295" x="5197475" y="6419850"/>
          <p14:tracePt t="77312" x="4956175" y="6419850"/>
          <p14:tracePt t="77330" x="4625975" y="6419850"/>
          <p14:tracePt t="77345" x="4500563" y="6419850"/>
          <p14:tracePt t="77362" x="4491038" y="6419850"/>
          <p14:tracePt t="77379" x="4483100" y="6419850"/>
          <p14:tracePt t="77395" x="4465638" y="6419850"/>
          <p14:tracePt t="77412" x="4419600" y="6419850"/>
          <p14:tracePt t="77428" x="4367213" y="6419850"/>
          <p14:tracePt t="77445" x="4295775" y="6419850"/>
          <p14:tracePt t="77462" x="4251325" y="6419850"/>
          <p14:tracePt t="77479" x="4197350" y="6411913"/>
          <p14:tracePt t="77495" x="4179888" y="6402388"/>
          <p14:tracePt t="77513" x="4160838" y="6394450"/>
          <p14:tracePt t="77530" x="4125913" y="6384925"/>
          <p14:tracePt t="77546" x="4089400" y="6384925"/>
          <p14:tracePt t="77563" x="4044950" y="6384925"/>
          <p14:tracePt t="77579" x="3965575" y="6384925"/>
          <p14:tracePt t="77596" x="3919538" y="6384925"/>
          <p14:tracePt t="77613" x="3867150" y="6375400"/>
          <p14:tracePt t="77630" x="3813175" y="6357938"/>
          <p14:tracePt t="77646" x="3776663" y="6348413"/>
          <p14:tracePt t="77662" x="3741738" y="6323013"/>
          <p14:tracePt t="77679" x="3732213" y="6313488"/>
          <p14:tracePt t="77696" x="3714750" y="6313488"/>
          <p14:tracePt t="77713" x="3697288" y="6313488"/>
          <p14:tracePt t="77729" x="3679825" y="6313488"/>
          <p14:tracePt t="77746" x="3616325" y="6296025"/>
          <p14:tracePt t="77763" x="3589338" y="6296025"/>
          <p14:tracePt t="77780" x="3554413" y="6286500"/>
          <p14:tracePt t="77797" x="3509963" y="6269038"/>
          <p14:tracePt t="77813" x="3473450" y="6269038"/>
          <p14:tracePt t="77830" x="3455988" y="6251575"/>
          <p14:tracePt t="77846" x="3438525" y="6251575"/>
          <p14:tracePt t="78694" x="3446463" y="6251575"/>
          <p14:tracePt t="78718" x="3455988" y="6251575"/>
          <p14:tracePt t="78734" x="3473450" y="6251575"/>
          <p14:tracePt t="78742" x="3482975" y="6251575"/>
          <p14:tracePt t="78750" x="3509963" y="6251575"/>
          <p14:tracePt t="78765" x="3554413" y="6251575"/>
          <p14:tracePt t="78781" x="3625850" y="6251575"/>
          <p14:tracePt t="78798" x="3741738" y="6251575"/>
          <p14:tracePt t="78814" x="3830638" y="6251575"/>
          <p14:tracePt t="78832" x="3911600" y="6251575"/>
          <p14:tracePt t="78848" x="3956050" y="6242050"/>
          <p14:tracePt t="78864" x="4017963" y="6242050"/>
          <p14:tracePt t="78881" x="4071938" y="6242050"/>
          <p14:tracePt t="78898" x="4160838" y="6242050"/>
          <p14:tracePt t="78915" x="4224338" y="6242050"/>
          <p14:tracePt t="78931" x="4357688" y="6232525"/>
          <p14:tracePt t="78948" x="4545013" y="6224588"/>
          <p14:tracePt t="78965" x="4902200" y="6205538"/>
          <p14:tracePt t="78982" x="5126038" y="6197600"/>
          <p14:tracePt t="78999" x="5295900" y="6170613"/>
          <p14:tracePt t="79015" x="5402263" y="6170613"/>
          <p14:tracePt t="79032" x="5465763" y="6170613"/>
          <p14:tracePt t="79048" x="5491163" y="6170613"/>
          <p14:tracePt t="79065" x="5518150" y="6170613"/>
          <p14:tracePt t="79082" x="5527675" y="6170613"/>
          <p14:tracePt t="79098" x="5562600" y="6170613"/>
          <p14:tracePt t="79115" x="5599113" y="6170613"/>
          <p14:tracePt t="79132" x="5616575" y="6170613"/>
          <p14:tracePt t="79149" x="5643563" y="6170613"/>
          <p14:tracePt t="79206" x="5661025" y="6170613"/>
          <p14:tracePt t="79214" x="5680075" y="6170613"/>
          <p14:tracePt t="79222" x="5688013" y="6170613"/>
          <p14:tracePt t="79232" x="5705475" y="6170613"/>
          <p14:tracePt t="79249" x="5724525" y="6170613"/>
          <p14:tracePt t="79265" x="5741988" y="6170613"/>
          <p14:tracePt t="79282" x="5759450" y="6170613"/>
          <p14:tracePt t="79299" x="5795963" y="6161088"/>
          <p14:tracePt t="79315" x="5822950" y="6134100"/>
          <p14:tracePt t="79332" x="5884863" y="6116638"/>
          <p14:tracePt t="79349" x="5946775" y="6116638"/>
          <p14:tracePt t="79365" x="5991225" y="6099175"/>
          <p14:tracePt t="79382" x="6027738" y="6099175"/>
          <p14:tracePt t="79399" x="6045200" y="6099175"/>
          <p14:tracePt t="79415" x="6062663" y="6099175"/>
          <p14:tracePt t="79432" x="6089650" y="6099175"/>
          <p14:tracePt t="79526" x="6099175" y="6099175"/>
          <p14:tracePt t="79542" x="6099175" y="6108700"/>
          <p14:tracePt t="79574" x="6108700" y="6116638"/>
          <p14:tracePt t="79598" x="6116638" y="6116638"/>
          <p14:tracePt t="79622" x="6126163" y="6116638"/>
          <p14:tracePt t="79637" x="6134100" y="6116638"/>
          <p14:tracePt t="79670" x="6143625" y="6126163"/>
          <p14:tracePt t="79694" x="6153150" y="6126163"/>
          <p14:tracePt t="79702" x="6170613" y="6134100"/>
          <p14:tracePt t="79709" x="6170613" y="6143625"/>
          <p14:tracePt t="79718" x="6188075" y="6143625"/>
          <p14:tracePt t="79798" x="6197600" y="6153150"/>
          <p14:tracePt t="79806" x="6205538" y="6153150"/>
          <p14:tracePt t="79816" x="6215063" y="6161088"/>
          <p14:tracePt t="79833" x="6224588" y="6170613"/>
          <p14:tracePt t="79850" x="6224588" y="6180138"/>
          <p14:tracePt t="80215" x="6232525" y="6180138"/>
          <p14:tracePt t="80222" x="6242050" y="6180138"/>
          <p14:tracePt t="80234" x="6259513" y="6188075"/>
          <p14:tracePt t="80250" x="6303963" y="6197600"/>
          <p14:tracePt t="80267" x="6348413" y="6215063"/>
          <p14:tracePt t="80284" x="6375400" y="6215063"/>
          <p14:tracePt t="80317" x="6384925" y="6215063"/>
          <p14:tracePt t="80334" x="6394450" y="6215063"/>
          <p14:tracePt t="80350" x="6411913" y="6215063"/>
          <p14:tracePt t="80368" x="6419850" y="6215063"/>
          <p14:tracePt t="80384" x="6429375" y="6215063"/>
          <p14:tracePt t="80879" x="6438900" y="6215063"/>
          <p14:tracePt t="81587" x="6456363" y="6215063"/>
          <p14:tracePt t="81593" x="6465888" y="6215063"/>
          <p14:tracePt t="81603" x="6500813" y="6215063"/>
          <p14:tracePt t="81619" x="6537325" y="6224588"/>
          <p14:tracePt t="81636" x="6634163" y="6224588"/>
          <p14:tracePt t="81653" x="6697663" y="6224588"/>
          <p14:tracePt t="81670" x="6715125" y="6224588"/>
          <p14:tracePt t="81687" x="6724650" y="6224588"/>
          <p14:tracePt t="81730" x="6751638" y="6224588"/>
          <p14:tracePt t="81745" x="6769100" y="6215063"/>
          <p14:tracePt t="81754" x="6796088" y="6215063"/>
          <p14:tracePt t="81770" x="6884988" y="6197600"/>
          <p14:tracePt t="81787" x="6965950" y="6170613"/>
          <p14:tracePt t="81803" x="7027863" y="6170613"/>
          <p14:tracePt t="81820" x="7054850" y="6170613"/>
          <p14:tracePt t="81836" x="7062788" y="6170613"/>
          <p14:tracePt t="81853" x="7089775" y="6161088"/>
          <p14:tracePt t="81870" x="7116763" y="6161088"/>
          <p14:tracePt t="81887" x="7143750" y="6161088"/>
          <p14:tracePt t="81903" x="7180263" y="6161088"/>
          <p14:tracePt t="81921" x="7197725" y="6161088"/>
          <p14:tracePt t="81970" x="7205663" y="6161088"/>
          <p14:tracePt t="81978" x="7215188" y="6161088"/>
          <p14:tracePt t="81987" x="7232650" y="6153150"/>
          <p14:tracePt t="82003" x="7259638" y="6153150"/>
          <p14:tracePt t="82020" x="7304088" y="6153150"/>
          <p14:tracePt t="82037" x="7358063" y="6153150"/>
          <p14:tracePt t="82053" x="7385050" y="6153150"/>
          <p14:tracePt t="82070" x="7412038" y="6153150"/>
          <p14:tracePt t="82087" x="7429500" y="6153150"/>
          <p14:tracePt t="84191" x="7439025" y="6153150"/>
          <p14:tracePt t="84206" x="7456488" y="6134100"/>
          <p14:tracePt t="84213" x="7456488" y="6126163"/>
          <p14:tracePt t="84224" x="7473950" y="6126163"/>
          <p14:tracePt t="84241" x="7545388" y="6126163"/>
          <p14:tracePt t="84257" x="7572375" y="6126163"/>
          <p14:tracePt t="84274" x="7581900" y="6126163"/>
          <p14:tracePt t="87074" x="7581900" y="6108700"/>
          <p14:tracePt t="87081" x="7581900" y="6099175"/>
          <p14:tracePt t="87090" x="7581900" y="6089650"/>
          <p14:tracePt t="87098" x="7581900" y="6072188"/>
          <p14:tracePt t="87113" x="7581900" y="6027738"/>
          <p14:tracePt t="87129" x="7581900" y="5973763"/>
          <p14:tracePt t="87147" x="7581900" y="5902325"/>
          <p14:tracePt t="87163" x="7581900" y="5840413"/>
          <p14:tracePt t="87179" x="7581900" y="5768975"/>
          <p14:tracePt t="87197" x="7581900" y="5697538"/>
          <p14:tracePt t="87213" x="7581900" y="5608638"/>
          <p14:tracePt t="87229" x="7581900" y="5537200"/>
          <p14:tracePt t="87246" x="7589838" y="5500688"/>
          <p14:tracePt t="87263" x="7599363" y="5446713"/>
          <p14:tracePt t="87280" x="7634288" y="5375275"/>
          <p14:tracePt t="87297" x="7653338" y="5276850"/>
          <p14:tracePt t="87314" x="7680325" y="5187950"/>
          <p14:tracePt t="87330" x="7680325" y="5116513"/>
          <p14:tracePt t="87346" x="7680325" y="5000625"/>
          <p14:tracePt t="87363" x="7680325" y="4884738"/>
          <p14:tracePt t="87380" x="7688263" y="4751388"/>
          <p14:tracePt t="87397" x="7705725" y="4625975"/>
          <p14:tracePt t="87413" x="7724775" y="4500563"/>
          <p14:tracePt t="87430" x="7742238" y="4402138"/>
          <p14:tracePt t="87447" x="7759700" y="4303713"/>
          <p14:tracePt t="87463" x="7786688" y="4224338"/>
          <p14:tracePt t="87480" x="7813675" y="4133850"/>
          <p14:tracePt t="87497" x="7867650" y="4010025"/>
          <p14:tracePt t="87514" x="7912100" y="3929063"/>
          <p14:tracePt t="87531" x="7939088" y="3848100"/>
          <p14:tracePt t="87547" x="7966075" y="3759200"/>
          <p14:tracePt t="87564" x="8001000" y="3643313"/>
          <p14:tracePt t="87580" x="8018463" y="3544888"/>
          <p14:tracePt t="87597" x="8054975" y="3455988"/>
          <p14:tracePt t="87614" x="8062913" y="3394075"/>
          <p14:tracePt t="87631" x="8072438" y="3367088"/>
          <p14:tracePt t="87648" x="8072438" y="3340100"/>
          <p14:tracePt t="87665" x="8089900" y="3322638"/>
          <p14:tracePt t="87681" x="8108950" y="3276600"/>
          <p14:tracePt t="87716" x="8108950" y="3268663"/>
          <p14:tracePt t="87731" x="8108950" y="3259138"/>
          <p14:tracePt t="87747" x="8108950" y="3241675"/>
          <p14:tracePt t="87764" x="8108950" y="3224213"/>
          <p14:tracePt t="87781" x="8108950" y="3214688"/>
          <p14:tracePt t="87798" x="8108950" y="3205163"/>
          <p14:tracePt t="87815" x="8108950" y="3197225"/>
          <p14:tracePt t="87832" x="8108950" y="3187700"/>
          <p14:tracePt t="87847" x="8108950" y="3179763"/>
          <p14:tracePt t="87865" x="8108950" y="3170238"/>
          <p14:tracePt t="87882" x="8099425" y="3143250"/>
          <p14:tracePt t="87898" x="8081963" y="3108325"/>
          <p14:tracePt t="87914" x="8072438" y="3089275"/>
          <p14:tracePt t="87948" x="8072438" y="3081338"/>
          <p14:tracePt t="87970" x="8072438" y="3071813"/>
          <p14:tracePt t="87981" x="8054975" y="3062288"/>
          <p14:tracePt t="87998" x="8054975" y="3054350"/>
          <p14:tracePt t="88015" x="8045450" y="3036888"/>
          <p14:tracePt t="88048" x="8037513" y="3027363"/>
          <p14:tracePt t="88178" x="8018463" y="3027363"/>
          <p14:tracePt t="88194" x="8010525" y="3027363"/>
          <p14:tracePt t="88211" x="7991475" y="3027363"/>
          <p14:tracePt t="88218" x="7983538" y="3027363"/>
          <p14:tracePt t="88232" x="7966075" y="3027363"/>
          <p14:tracePt t="88249" x="7920038" y="3027363"/>
          <p14:tracePt t="88266" x="7867650" y="3027363"/>
          <p14:tracePt t="88283" x="7823200" y="3027363"/>
          <p14:tracePt t="88298" x="7804150" y="3027363"/>
          <p14:tracePt t="88503" x="7796213" y="3027363"/>
          <p14:tracePt t="88550" x="7786688" y="3027363"/>
          <p14:tracePt t="88557" x="7777163" y="3027363"/>
          <p14:tracePt t="88583" x="7769225" y="3027363"/>
          <p14:tracePt t="88589" x="7759700" y="3027363"/>
          <p14:tracePt t="88663" x="7751763" y="3027363"/>
          <p14:tracePt t="88677" x="7742238" y="3027363"/>
          <p14:tracePt t="88686" x="7724775" y="3027363"/>
          <p14:tracePt t="88699" x="7705725" y="3027363"/>
          <p14:tracePt t="88716" x="7697788" y="3027363"/>
          <p14:tracePt t="90206" x="7688263" y="3027363"/>
          <p14:tracePt t="90238" x="7705725" y="3027363"/>
          <p14:tracePt t="90245" x="7715250" y="3027363"/>
          <p14:tracePt t="93909" x="7724775" y="3027363"/>
          <p14:tracePt t="93926" x="7751763" y="3027363"/>
          <p14:tracePt t="93934" x="7759700" y="3027363"/>
          <p14:tracePt t="93950" x="7769225" y="3027363"/>
          <p14:tracePt t="94134" x="7777163" y="3027363"/>
          <p14:tracePt t="94142" x="7804150" y="3027363"/>
          <p14:tracePt t="94149" x="7823200" y="3027363"/>
          <p14:tracePt t="94159" x="7858125" y="3027363"/>
          <p14:tracePt t="94176" x="7885113" y="3027363"/>
          <p14:tracePt t="94192" x="7912100" y="3027363"/>
          <p14:tracePt t="94209" x="7920038" y="3027363"/>
          <p14:tracePt t="94226" x="7939088" y="3027363"/>
          <p14:tracePt t="94259" x="7966075" y="3027363"/>
          <p14:tracePt t="94276" x="7991475" y="3027363"/>
          <p14:tracePt t="94293" x="8037513" y="3009900"/>
          <p14:tracePt t="94310" x="8108950" y="3000375"/>
          <p14:tracePt t="94326" x="8126413" y="3000375"/>
          <p14:tracePt t="94342" x="8161338" y="2982913"/>
          <p14:tracePt t="94359" x="8188325" y="2982913"/>
          <p14:tracePt t="94376" x="8205788" y="2982913"/>
          <p14:tracePt t="95134" x="8215313" y="2982913"/>
          <p14:tracePt t="95155" x="8224838" y="2982913"/>
          <p14:tracePt t="95162" x="8232775" y="2982913"/>
          <p14:tracePt t="95170" x="8251825" y="2982913"/>
          <p14:tracePt t="95178" x="8259763" y="2982913"/>
          <p14:tracePt t="95194" x="8313738" y="2982913"/>
          <p14:tracePt t="95210" x="8348663" y="2982913"/>
          <p14:tracePt t="95227" x="8402638" y="2982913"/>
          <p14:tracePt t="95244" x="8429625" y="2982913"/>
          <p14:tracePt t="95260" x="8456613" y="2973388"/>
          <p14:tracePt t="95277" x="8466138" y="2973388"/>
          <p14:tracePt t="95294" x="8483600" y="2965450"/>
          <p14:tracePt t="95328" x="8501063" y="2965450"/>
          <p14:tracePt t="95345" x="8545513" y="2946400"/>
          <p14:tracePt t="95361" x="8562975" y="2946400"/>
          <p14:tracePt t="95378" x="8589963" y="2946400"/>
          <p14:tracePt t="95394" x="8599488" y="2946400"/>
          <p14:tracePt t="95450" x="8616950" y="2946400"/>
          <p14:tracePt t="95457" x="8626475" y="2946400"/>
          <p14:tracePt t="95466" x="8634413" y="2946400"/>
          <p14:tracePt t="95478" x="8643938" y="2946400"/>
          <p14:tracePt t="95494" x="8661400" y="2946400"/>
          <p14:tracePt t="95511" x="8680450" y="2938463"/>
          <p14:tracePt t="95554" x="8688388" y="2938463"/>
          <p14:tracePt t="96105" x="8715375" y="2938463"/>
          <p14:tracePt t="96122" x="8751888" y="2938463"/>
          <p14:tracePt t="96129" x="8759825" y="2938463"/>
          <p14:tracePt t="96138" x="8796338" y="2938463"/>
          <p14:tracePt t="96146" x="8823325" y="2938463"/>
          <p14:tracePt t="96162" x="8858250" y="2938463"/>
          <p14:tracePt t="96179" x="8920163" y="2938463"/>
          <p14:tracePt t="96196" x="8966200" y="2928938"/>
          <p14:tracePt t="96213" x="8991600" y="2928938"/>
          <p14:tracePt t="96229" x="9055100" y="2928938"/>
          <p14:tracePt t="96246" x="9082088" y="2928938"/>
          <p14:tracePt t="96263" x="9117013" y="2928938"/>
          <p14:tracePt t="96280" x="9170988" y="2928938"/>
          <p14:tracePt t="96296" x="9215438" y="2919413"/>
          <p14:tracePt t="96313" x="9296400" y="2919413"/>
          <p14:tracePt t="96330" x="9348788" y="2919413"/>
          <p14:tracePt t="96347" x="9394825" y="2919413"/>
          <p14:tracePt t="96363" x="9420225" y="2919413"/>
          <p14:tracePt t="96380" x="9429750" y="2919413"/>
          <p14:tracePt t="99014" x="9429750" y="2938463"/>
          <p14:tracePt t="99022" x="9429750" y="2946400"/>
          <p14:tracePt t="99034" x="9429750" y="2965450"/>
          <p14:tracePt t="99051" x="9412288" y="3009900"/>
          <p14:tracePt t="99068" x="9375775" y="3027363"/>
          <p14:tracePt t="99085" x="9331325" y="3071813"/>
          <p14:tracePt t="99101" x="9277350" y="3108325"/>
          <p14:tracePt t="99118" x="9215438" y="3133725"/>
          <p14:tracePt t="99135" x="9161463" y="3160713"/>
          <p14:tracePt t="99151" x="9109075" y="3179763"/>
          <p14:tracePt t="99168" x="9055100" y="3205163"/>
          <p14:tracePt t="99185" x="8991600" y="3205163"/>
          <p14:tracePt t="99202" x="8912225" y="3224213"/>
          <p14:tracePt t="99218" x="8831263" y="3241675"/>
          <p14:tracePt t="99235" x="8742363" y="3276600"/>
          <p14:tracePt t="99251" x="8653463" y="3295650"/>
          <p14:tracePt t="99269" x="8572500" y="3313113"/>
          <p14:tracePt t="99285" x="8466138" y="3340100"/>
          <p14:tracePt t="99301" x="8412163" y="3348038"/>
          <p14:tracePt t="99318" x="8385175" y="3367088"/>
          <p14:tracePt t="99335" x="8358188" y="3384550"/>
          <p14:tracePt t="99352" x="8286750" y="3402013"/>
          <p14:tracePt t="99368" x="8251825" y="3411538"/>
          <p14:tracePt t="99385" x="8197850" y="3419475"/>
          <p14:tracePt t="99401" x="8153400" y="3429000"/>
          <p14:tracePt t="99418" x="8134350" y="3429000"/>
          <p14:tracePt t="99435" x="8108950" y="3446463"/>
          <p14:tracePt t="99452" x="8089900" y="3446463"/>
          <p14:tracePt t="99469" x="8045450" y="3455988"/>
          <p14:tracePt t="99485" x="8018463" y="3455988"/>
          <p14:tracePt t="99502" x="8001000" y="3455988"/>
          <p14:tracePt t="99518" x="7983538" y="3455988"/>
          <p14:tracePt t="99535" x="7939088" y="3455988"/>
          <p14:tracePt t="99552" x="7902575" y="3455988"/>
          <p14:tracePt t="99569" x="7867650" y="3455988"/>
          <p14:tracePt t="99586" x="7858125" y="3455988"/>
          <p14:tracePt t="99619" x="7840663" y="3455988"/>
          <p14:tracePt t="99652" x="7823200" y="3455988"/>
          <p14:tracePt t="99782" x="7823200" y="3446463"/>
          <p14:tracePt t="99790" x="7823200" y="3438525"/>
          <p14:tracePt t="99830" x="7813675" y="3438525"/>
          <p14:tracePt t="99850" x="7804150" y="3438525"/>
          <p14:tracePt t="99866" x="7796213" y="3438525"/>
          <p14:tracePt t="99899" x="7777163" y="3438525"/>
          <p14:tracePt t="99906" x="7769225" y="3438525"/>
          <p14:tracePt t="100242" x="7786688" y="3438525"/>
          <p14:tracePt t="100258" x="7804150" y="3438525"/>
          <p14:tracePt t="100290" x="7813675" y="3438525"/>
          <p14:tracePt t="100306" x="7823200" y="3438525"/>
          <p14:tracePt t="100322" x="7831138" y="3438525"/>
          <p14:tracePt t="100331" x="7840663" y="3438525"/>
          <p14:tracePt t="100346" x="7848600" y="3438525"/>
          <p14:tracePt t="100354" x="7867650" y="3446463"/>
          <p14:tracePt t="100370" x="7875588" y="3446463"/>
          <p14:tracePt t="100386" x="7885113" y="3455988"/>
          <p14:tracePt t="100404" x="7894638" y="3455988"/>
          <p14:tracePt t="100420" x="7902575" y="3455988"/>
          <p14:tracePt t="100437" x="7912100" y="3455988"/>
          <p14:tracePt t="100454" x="7929563" y="3455988"/>
          <p14:tracePt t="100470" x="7966075" y="3455988"/>
          <p14:tracePt t="100487" x="7974013" y="3455988"/>
          <p14:tracePt t="100521" x="7991475" y="3455988"/>
          <p14:tracePt t="100537" x="8001000" y="3455988"/>
          <p14:tracePt t="100594" x="8010525" y="3455988"/>
          <p14:tracePt t="100610" x="8018463" y="3455988"/>
          <p14:tracePt t="100618" x="8027988" y="3455988"/>
          <p14:tracePt t="100658" x="8045450" y="3455988"/>
          <p14:tracePt t="100665" x="8062913" y="3455988"/>
          <p14:tracePt t="100681" x="8081963" y="3455988"/>
          <p14:tracePt t="100689" x="8089900" y="3455988"/>
          <p14:tracePt t="100706" x="8099425" y="3455988"/>
          <p14:tracePt t="100835" x="8116888" y="3455988"/>
          <p14:tracePt t="100842" x="8126413" y="3455988"/>
          <p14:tracePt t="100854" x="8134350" y="3455988"/>
          <p14:tracePt t="100871" x="8143875" y="3455988"/>
          <p14:tracePt t="100889" x="8153400" y="3455988"/>
          <p14:tracePt t="100906" x="8180388" y="3455988"/>
          <p14:tracePt t="100946" x="8188325" y="3446463"/>
          <p14:tracePt t="101794" x="8197850" y="3446463"/>
          <p14:tracePt t="101801" x="8224838" y="3446463"/>
          <p14:tracePt t="101817" x="8232775" y="3446463"/>
          <p14:tracePt t="101826" x="8251825" y="3446463"/>
          <p14:tracePt t="101839" x="8286750" y="3446463"/>
          <p14:tracePt t="101856" x="8313738" y="3446463"/>
          <p14:tracePt t="101873" x="8394700" y="3446463"/>
          <p14:tracePt t="101890" x="8429625" y="3446463"/>
          <p14:tracePt t="101907" x="8474075" y="3446463"/>
          <p14:tracePt t="101923" x="8501063" y="3446463"/>
          <p14:tracePt t="101956" x="8518525" y="3446463"/>
          <p14:tracePt t="101973" x="8537575" y="3446463"/>
          <p14:tracePt t="101989" x="8555038" y="3446463"/>
          <p14:tracePt t="102006" x="8599488" y="3446463"/>
          <p14:tracePt t="102023" x="8616950" y="3446463"/>
          <p14:tracePt t="102039" x="8634413" y="3446463"/>
          <p14:tracePt t="102074" x="8643938" y="3446463"/>
          <p14:tracePt t="102089" x="8670925" y="3429000"/>
          <p14:tracePt t="102107" x="8705850" y="3419475"/>
          <p14:tracePt t="102123" x="8732838" y="3419475"/>
          <p14:tracePt t="102140" x="8777288" y="3394075"/>
          <p14:tracePt t="102156" x="8831263" y="3394075"/>
          <p14:tracePt t="102173" x="8848725" y="3394075"/>
          <p14:tracePt t="102190" x="8894763" y="3367088"/>
          <p14:tracePt t="102206" x="8983663" y="3367088"/>
          <p14:tracePt t="102223" x="9082088" y="3340100"/>
          <p14:tracePt t="102240" x="9161463" y="3340100"/>
          <p14:tracePt t="102257" x="9331325" y="3303588"/>
          <p14:tracePt t="102273" x="9466263" y="3286125"/>
          <p14:tracePt t="102290" x="9537700" y="3276600"/>
          <p14:tracePt t="102307" x="9555163" y="3276600"/>
          <p14:tracePt t="102340" x="9563100" y="3276600"/>
          <p14:tracePt t="102357" x="9609138" y="3276600"/>
          <p14:tracePt t="102374" x="9644063" y="3276600"/>
          <p14:tracePt t="102390" x="9688513" y="3276600"/>
          <p14:tracePt t="102394" x="9725025" y="3276600"/>
          <p14:tracePt t="102407" x="9752013" y="3276600"/>
          <p14:tracePt t="102423" x="9796463" y="3276600"/>
          <p14:tracePt t="102440" x="9804400" y="3276600"/>
          <p14:tracePt t="102457" x="9823450" y="3276600"/>
          <p14:tracePt t="102474" x="9840913" y="3276600"/>
          <p14:tracePt t="102490" x="9902825" y="3295650"/>
          <p14:tracePt t="102507" x="9947275" y="3303588"/>
          <p14:tracePt t="102524" x="10045700" y="3303588"/>
          <p14:tracePt t="102541" x="10171113" y="3303588"/>
          <p14:tracePt t="102557" x="10313988" y="3303588"/>
          <p14:tracePt t="102574" x="10447338" y="3303588"/>
          <p14:tracePt t="102591" x="10545763" y="3313113"/>
          <p14:tracePt t="102608" x="10634663" y="3330575"/>
          <p14:tracePt t="102625" x="10760075" y="3340100"/>
          <p14:tracePt t="102642" x="10895013" y="3348038"/>
          <p14:tracePt t="102657" x="11161713" y="3348038"/>
          <p14:tracePt t="102674" x="11323638" y="3348038"/>
          <p14:tracePt t="102691" x="11412538" y="3348038"/>
          <p14:tracePt t="102707" x="11420475" y="3348038"/>
          <p14:tracePt t="102770" x="11430000" y="3348038"/>
          <p14:tracePt t="102778" x="11447463" y="3357563"/>
          <p14:tracePt t="102785" x="11466513" y="3357563"/>
          <p14:tracePt t="102805" x="11474450" y="3357563"/>
          <p14:tracePt t="102951" x="11491913" y="3357563"/>
          <p14:tracePt t="102966" x="11510963" y="3375025"/>
          <p14:tracePt t="108406" x="11518900" y="3375025"/>
          <p14:tracePt t="108438" x="11537950" y="3375025"/>
          <p14:tracePt t="108446" x="11555413" y="3375025"/>
          <p14:tracePt t="108853" x="11555413" y="3384550"/>
          <p14:tracePt t="108965" x="11537950" y="3394075"/>
          <p14:tracePt t="108982" x="11518900" y="3411538"/>
          <p14:tracePt t="108990" x="11510963" y="3429000"/>
          <p14:tracePt t="109002" x="11501438" y="3429000"/>
          <p14:tracePt t="109019" x="11447463" y="3465513"/>
          <p14:tracePt t="109036" x="11368088" y="3490913"/>
          <p14:tracePt t="109053" x="11188700" y="3581400"/>
          <p14:tracePt t="109069" x="11001375" y="3660775"/>
          <p14:tracePt t="109086" x="10804525" y="3741738"/>
          <p14:tracePt t="109102" x="10609263" y="3822700"/>
          <p14:tracePt t="109119" x="10510838" y="3857625"/>
          <p14:tracePt t="109136" x="10313988" y="3919538"/>
          <p14:tracePt t="109153" x="10055225" y="4027488"/>
          <p14:tracePt t="109169" x="9885363" y="4108450"/>
          <p14:tracePt t="109186" x="9732963" y="4187825"/>
          <p14:tracePt t="109203" x="9582150" y="4259263"/>
          <p14:tracePt t="109220" x="9466263" y="4330700"/>
          <p14:tracePt t="109236" x="9358313" y="4402138"/>
          <p14:tracePt t="109252" x="9251950" y="4465638"/>
          <p14:tracePt t="109269" x="9126538" y="4545013"/>
          <p14:tracePt t="109286" x="8991600" y="4598988"/>
          <p14:tracePt t="109303" x="8867775" y="4643438"/>
          <p14:tracePt t="109319" x="8759825" y="4679950"/>
          <p14:tracePt t="109336" x="8653463" y="4714875"/>
          <p14:tracePt t="109353" x="8545513" y="4741863"/>
          <p14:tracePt t="109369" x="8518525" y="4759325"/>
          <p14:tracePt t="109386" x="8483600" y="4768850"/>
          <p14:tracePt t="109403" x="8447088" y="4786313"/>
          <p14:tracePt t="109420" x="8412163" y="4795838"/>
          <p14:tracePt t="109436" x="8340725" y="4822825"/>
          <p14:tracePt t="109453" x="8277225" y="4830763"/>
          <p14:tracePt t="109469" x="8205788" y="4867275"/>
          <p14:tracePt t="109487" x="8161338" y="4884738"/>
          <p14:tracePt t="109503" x="8108950" y="4911725"/>
          <p14:tracePt t="109521" x="8062913" y="4938713"/>
          <p14:tracePt t="109537" x="8010525" y="4956175"/>
          <p14:tracePt t="109553" x="7983538" y="4965700"/>
          <p14:tracePt t="109570" x="7956550" y="4983163"/>
          <p14:tracePt t="109587" x="7947025" y="4983163"/>
          <p14:tracePt t="109625" x="7920038" y="4983163"/>
          <p14:tracePt t="109657" x="7912100" y="4983163"/>
          <p14:tracePt t="109666" x="7902575" y="4991100"/>
          <p14:tracePt t="109689" x="7894638" y="4991100"/>
          <p14:tracePt t="109697" x="7885113" y="4991100"/>
          <p14:tracePt t="109706" x="7875588" y="4991100"/>
          <p14:tracePt t="109720" x="7858125" y="5000625"/>
          <p14:tracePt t="109737" x="7848600" y="5000625"/>
          <p14:tracePt t="109754" x="7831138" y="5000625"/>
          <p14:tracePt t="109770" x="7823200" y="5000625"/>
          <p14:tracePt t="109801" x="7813675" y="5000625"/>
          <p14:tracePt t="109818" x="7804150" y="5000625"/>
          <p14:tracePt t="109826" x="7796213" y="5000625"/>
          <p14:tracePt t="109890" x="7786688" y="5000625"/>
          <p14:tracePt t="109929" x="7777163" y="4991100"/>
          <p14:tracePt t="109945" x="7769225" y="4991100"/>
          <p14:tracePt t="109977" x="7759700" y="4973638"/>
          <p14:tracePt t="109986" x="7751763" y="4965700"/>
          <p14:tracePt t="109993" x="7742238" y="4965700"/>
          <p14:tracePt t="110234" x="7732713" y="4956175"/>
          <p14:tracePt t="110241" x="7732713" y="4946650"/>
          <p14:tracePt t="110858" x="7715250" y="4946650"/>
          <p14:tracePt t="110922" x="7697788" y="4938713"/>
          <p14:tracePt t="110929" x="7697788" y="4929188"/>
          <p14:tracePt t="111130" x="7697788" y="4919663"/>
          <p14:tracePt t="111138" x="7705725" y="4919663"/>
          <p14:tracePt t="111145" x="7724775" y="4919663"/>
          <p14:tracePt t="111157" x="7751763" y="4919663"/>
          <p14:tracePt t="111173" x="7823200" y="4919663"/>
          <p14:tracePt t="111190" x="7858125" y="4919663"/>
          <p14:tracePt t="111207" x="7885113" y="4919663"/>
          <p14:tracePt t="111223" x="7912100" y="4919663"/>
          <p14:tracePt t="111239" x="7947025" y="4919663"/>
          <p14:tracePt t="111256" x="7956550" y="4919663"/>
          <p14:tracePt t="111273" x="7983538" y="4919663"/>
          <p14:tracePt t="111321" x="7991475" y="4919663"/>
          <p14:tracePt t="111330" x="8001000" y="4919663"/>
          <p14:tracePt t="111353" x="8010525" y="4919663"/>
          <p14:tracePt t="111362" x="8018463" y="4919663"/>
          <p14:tracePt t="111377" x="8045450" y="4911725"/>
          <p14:tracePt t="111390" x="8072438" y="4884738"/>
          <p14:tracePt t="111407" x="8126413" y="4867275"/>
          <p14:tracePt t="111423" x="8180388" y="4830763"/>
          <p14:tracePt t="111440" x="8215313" y="4795838"/>
          <p14:tracePt t="111457" x="8251825" y="4768850"/>
          <p14:tracePt t="111473" x="8277225" y="4768850"/>
          <p14:tracePt t="111490" x="8277225" y="4759325"/>
          <p14:tracePt t="111530" x="8296275" y="4751388"/>
          <p14:tracePt t="111540" x="8296275" y="4741863"/>
          <p14:tracePt t="111557" x="8313738" y="4714875"/>
          <p14:tracePt t="111574" x="8313738" y="4697413"/>
          <p14:tracePt t="111590" x="8323263" y="4670425"/>
          <p14:tracePt t="111608" x="8331200" y="4633913"/>
          <p14:tracePt t="111623" x="8340725" y="4598988"/>
          <p14:tracePt t="111641" x="8348663" y="4562475"/>
          <p14:tracePt t="111657" x="8348663" y="4554538"/>
          <p14:tracePt t="111882" x="8358188" y="4554538"/>
          <p14:tracePt t="111897" x="8375650" y="4554538"/>
          <p14:tracePt t="111905" x="8385175" y="4554538"/>
          <p14:tracePt t="111913" x="8412163" y="4554538"/>
          <p14:tracePt t="111924" x="8429625" y="4554538"/>
          <p14:tracePt t="111941" x="8466138" y="4554538"/>
          <p14:tracePt t="111958" x="8545513" y="4554538"/>
          <p14:tracePt t="111974" x="8634413" y="4554538"/>
          <p14:tracePt t="111991" x="8670925" y="4554538"/>
          <p14:tracePt t="112007" x="8697913" y="4554538"/>
          <p14:tracePt t="112270" x="8705850" y="4554538"/>
          <p14:tracePt t="112309" x="8705850" y="4562475"/>
          <p14:tracePt t="112317" x="8705850" y="4572000"/>
          <p14:tracePt t="112349" x="8705850" y="4581525"/>
          <p14:tracePt t="112358" x="8705850" y="4589463"/>
          <p14:tracePt t="112382" x="8705850" y="4598988"/>
          <p14:tracePt t="112399" x="8705850" y="4616450"/>
          <p14:tracePt t="112406" x="8705850" y="4625975"/>
          <p14:tracePt t="112413" x="8697913" y="4625975"/>
          <p14:tracePt t="112430" x="8697913" y="4633913"/>
          <p14:tracePt t="112446" x="8680450" y="4643438"/>
          <p14:tracePt t="112458" x="8680450" y="4652963"/>
          <p14:tracePt t="112478" x="8680450" y="4660900"/>
          <p14:tracePt t="112494" x="8680450" y="4670425"/>
          <p14:tracePt t="112511" x="8670925" y="4679950"/>
          <p14:tracePt t="112525" x="8670925" y="4697413"/>
          <p14:tracePt t="112542" x="8661400" y="4724400"/>
          <p14:tracePt t="112558" x="8643938" y="4741863"/>
          <p14:tracePt t="112576" x="8634413" y="4768850"/>
          <p14:tracePt t="112592" x="8626475" y="4795838"/>
          <p14:tracePt t="112609" x="8609013" y="4822825"/>
          <p14:tracePt t="112626" x="8599488" y="4840288"/>
          <p14:tracePt t="113630" x="8599488" y="4848225"/>
          <p14:tracePt t="113702" x="8599488" y="4840288"/>
          <p14:tracePt t="113757" x="8599488" y="4830763"/>
          <p14:tracePt t="113774" x="8609013" y="4822825"/>
          <p14:tracePt t="113781" x="8616950" y="4813300"/>
          <p14:tracePt t="113794" x="8634413" y="4813300"/>
          <p14:tracePt t="113811" x="8670925" y="4776788"/>
          <p14:tracePt t="113827" x="8742363" y="4732338"/>
          <p14:tracePt t="113845" x="8777288" y="4697413"/>
          <p14:tracePt t="113877" x="8786813" y="4687888"/>
          <p14:tracePt t="113902" x="8796338" y="4670425"/>
          <p14:tracePt t="113917" x="8804275" y="4652963"/>
          <p14:tracePt t="113933" x="8813800" y="4643438"/>
          <p14:tracePt t="113957" x="8823325" y="4633913"/>
          <p14:tracePt t="113982" x="8823325" y="4625975"/>
          <p14:tracePt t="113989" x="8831263" y="4625975"/>
          <p14:tracePt t="114030" x="8840788" y="4608513"/>
          <p14:tracePt t="114062" x="8848725" y="4598988"/>
          <p14:tracePt t="114069" x="8858250" y="4589463"/>
          <p14:tracePt t="114905" x="8875713" y="4581525"/>
          <p14:tracePt t="114922" x="8894763" y="4562475"/>
          <p14:tracePt t="114930" x="8894763" y="4545013"/>
          <p14:tracePt t="114938" x="8912225" y="4537075"/>
          <p14:tracePt t="114946" x="8929688" y="4510088"/>
          <p14:tracePt t="114963" x="8939213" y="4491038"/>
          <p14:tracePt t="114980" x="8956675" y="4465638"/>
          <p14:tracePt t="114996" x="8974138" y="4438650"/>
          <p14:tracePt t="115013" x="9001125" y="4402138"/>
          <p14:tracePt t="115030" x="9037638" y="4367213"/>
          <p14:tracePt t="115046" x="9063038" y="4340225"/>
          <p14:tracePt t="115063" x="9082088" y="4322763"/>
          <p14:tracePt t="115079" x="9109075" y="4303713"/>
          <p14:tracePt t="115097" x="9117013" y="4268788"/>
          <p14:tracePt t="115113" x="9117013" y="4259263"/>
          <p14:tracePt t="115474" x="9117013" y="4268788"/>
          <p14:tracePt t="115482" x="9117013" y="4276725"/>
          <p14:tracePt t="115498" x="9117013" y="4286250"/>
          <p14:tracePt t="115505" x="9117013" y="4303713"/>
          <p14:tracePt t="115521" x="9117013" y="4313238"/>
          <p14:tracePt t="115602" x="9109075" y="4322763"/>
          <p14:tracePt t="115611" x="9109075" y="4330700"/>
          <p14:tracePt t="116193" x="9099550" y="4330700"/>
          <p14:tracePt t="116209" x="9099550" y="4348163"/>
          <p14:tracePt t="116218" x="9099550" y="4367213"/>
          <p14:tracePt t="116225" x="9099550" y="4384675"/>
          <p14:tracePt t="116234" x="9099550" y="4411663"/>
          <p14:tracePt t="116249" x="9099550" y="4438650"/>
          <p14:tracePt t="116266" x="9109075" y="4465638"/>
          <p14:tracePt t="116282" x="9109075" y="4483100"/>
          <p14:tracePt t="116322" x="9109075" y="4491038"/>
          <p14:tracePt t="116332" x="9117013" y="4491038"/>
          <p14:tracePt t="116348" x="9117013" y="4518025"/>
          <p14:tracePt t="116365" x="9117013" y="4545013"/>
          <p14:tracePt t="116382" x="9117013" y="4581525"/>
          <p14:tracePt t="116399" x="9117013" y="4589463"/>
          <p14:tracePt t="116401" x="9117013" y="4598988"/>
          <p14:tracePt t="116562" x="9117013" y="4616450"/>
          <p14:tracePt t="116579" x="9117013" y="4633913"/>
          <p14:tracePt t="116610" x="9117013" y="4652963"/>
          <p14:tracePt t="116617" x="9117013" y="4660900"/>
          <p14:tracePt t="116649" x="9117013" y="4670425"/>
          <p14:tracePt t="116770" x="9109075" y="4670425"/>
          <p14:tracePt t="116785" x="9109075" y="4679950"/>
          <p14:tracePt t="116802" x="9109075" y="4687888"/>
          <p14:tracePt t="116810" x="9099550" y="4705350"/>
          <p14:tracePt t="116834" x="9099550" y="4714875"/>
          <p14:tracePt t="116841" x="9099550" y="4724400"/>
          <p14:tracePt t="116850" x="9099550" y="4741863"/>
          <p14:tracePt t="116867" x="9099550" y="4759325"/>
          <p14:tracePt t="116883" x="9099550" y="4768850"/>
          <p14:tracePt t="116899" x="9090025" y="4803775"/>
          <p14:tracePt t="116917" x="9090025" y="4813300"/>
          <p14:tracePt t="116933" x="9082088" y="4857750"/>
          <p14:tracePt t="116950" x="9082088" y="4884738"/>
          <p14:tracePt t="116966" x="9045575" y="4929188"/>
          <p14:tracePt t="116983" x="9037638" y="4946650"/>
          <p14:tracePt t="117000" x="9018588" y="4973638"/>
          <p14:tracePt t="117017" x="9010650" y="4991100"/>
          <p14:tracePt t="117178" x="9018588" y="4991100"/>
          <p14:tracePt t="117202" x="9028113" y="4991100"/>
          <p14:tracePt t="117210" x="9037638" y="4991100"/>
          <p14:tracePt t="117266" x="9055100" y="4991100"/>
          <p14:tracePt t="117281" x="9063038" y="4991100"/>
          <p14:tracePt t="117290" x="9082088" y="4991100"/>
          <p14:tracePt t="117382" x="9099550" y="4991100"/>
          <p14:tracePt t="117390" x="9134475" y="4991100"/>
          <p14:tracePt t="117400" x="9188450" y="4983163"/>
          <p14:tracePt t="117417" x="9251950" y="4965700"/>
          <p14:tracePt t="117434" x="9367838" y="4938713"/>
          <p14:tracePt t="117451" x="9456738" y="4911725"/>
          <p14:tracePt t="117467" x="9501188" y="4894263"/>
          <p14:tracePt t="117522" x="9528175" y="4894263"/>
          <p14:tracePt t="117530" x="9537700" y="4884738"/>
          <p14:tracePt t="117545" x="9545638" y="4867275"/>
          <p14:tracePt t="117553" x="9563100" y="4848225"/>
          <p14:tracePt t="117570" x="9572625" y="4830763"/>
          <p14:tracePt t="117585" x="9590088" y="4776788"/>
          <p14:tracePt t="117601" x="9599613" y="4732338"/>
          <p14:tracePt t="117618" x="9609138" y="4697413"/>
          <p14:tracePt t="117634" x="9626600" y="4670425"/>
          <p14:tracePt t="117651" x="9634538" y="4643438"/>
          <p14:tracePt t="117667" x="9644063" y="4625975"/>
          <p14:tracePt t="117685" x="9644063" y="4608513"/>
          <p14:tracePt t="117702" x="9661525" y="4589463"/>
          <p14:tracePt t="117718" x="9661525" y="4581525"/>
          <p14:tracePt t="117735" x="9680575" y="4554538"/>
          <p14:tracePt t="117752" x="9698038" y="4545013"/>
          <p14:tracePt t="117768" x="9725025" y="4510088"/>
          <p14:tracePt t="117785" x="9769475" y="4491038"/>
          <p14:tracePt t="117801" x="9786938" y="4483100"/>
          <p14:tracePt t="117818" x="9796463" y="4473575"/>
          <p14:tracePt t="117851" x="9796463" y="4465638"/>
          <p14:tracePt t="117868" x="9804400" y="4465638"/>
          <p14:tracePt t="117893" x="9813925" y="4465638"/>
          <p14:tracePt t="118102" x="9823450" y="4465638"/>
          <p14:tracePt t="118118" x="9831388" y="4465638"/>
          <p14:tracePt t="118134" x="9831388" y="4473575"/>
          <p14:tracePt t="118142" x="9840913" y="4483100"/>
          <p14:tracePt t="118949" x="9867900" y="4510088"/>
          <p14:tracePt t="118957" x="9875838" y="4510088"/>
          <p14:tracePt t="118970" x="9894888" y="4518025"/>
          <p14:tracePt t="118987" x="9920288" y="4537075"/>
          <p14:tracePt t="119004" x="9991725" y="4545013"/>
          <p14:tracePt t="119021" x="10037763" y="4562475"/>
          <p14:tracePt t="119037" x="10117138" y="4562475"/>
          <p14:tracePt t="119054" x="10144125" y="4562475"/>
          <p14:tracePt t="119070" x="10206038" y="4562475"/>
          <p14:tracePt t="119087" x="10260013" y="4545013"/>
          <p14:tracePt t="119103" x="10340975" y="4537075"/>
          <p14:tracePt t="119120" x="10394950" y="4527550"/>
          <p14:tracePt t="119137" x="10456863" y="4527550"/>
          <p14:tracePt t="119154" x="10491788" y="4510088"/>
          <p14:tracePt t="119170" x="10501313" y="4500563"/>
          <p14:tracePt t="119187" x="10518775" y="4500563"/>
          <p14:tracePt t="119204" x="10555288" y="4500563"/>
          <p14:tracePt t="119221" x="10563225" y="4500563"/>
          <p14:tracePt t="119270" x="10582275" y="4500563"/>
          <p14:tracePt t="119286" x="10590213" y="4500563"/>
          <p14:tracePt t="119301" x="10609263" y="4500563"/>
          <p14:tracePt t="119318" x="10617200" y="4500563"/>
          <p14:tracePt t="119326" x="10626725" y="4500563"/>
          <p14:tracePt t="119337" x="10634663" y="4500563"/>
          <p14:tracePt t="119354" x="10644188" y="4500563"/>
          <p14:tracePt t="119382" x="10653713" y="4500563"/>
          <p14:tracePt t="119711" x="10661650" y="4500563"/>
          <p14:tracePt t="119790" x="10653713" y="4510088"/>
          <p14:tracePt t="119806" x="10644188" y="4510088"/>
          <p14:tracePt t="119822" x="10644188" y="4518025"/>
          <p14:tracePt t="120490" x="10626725" y="4537075"/>
          <p14:tracePt t="120498" x="10617200" y="4537075"/>
          <p14:tracePt t="120506" x="10609263" y="4545013"/>
          <p14:tracePt t="120523" x="10609263" y="4572000"/>
          <p14:tracePt t="120618" x="10599738" y="4589463"/>
          <p14:tracePt t="120626" x="10599738" y="4598988"/>
          <p14:tracePt t="120650" x="10599738" y="4608513"/>
          <p14:tracePt t="120682" x="10582275" y="4616450"/>
          <p14:tracePt t="120698" x="10563225" y="4625975"/>
          <p14:tracePt t="120705" x="10537825" y="4643438"/>
          <p14:tracePt t="120718" x="10518775" y="4643438"/>
          <p14:tracePt t="120725" x="10491788" y="4660900"/>
          <p14:tracePt t="120740" x="10483850" y="4679950"/>
          <p14:tracePt t="120757" x="10466388" y="4687888"/>
          <p14:tracePt t="120773" x="10456863" y="4697413"/>
          <p14:tracePt t="120790" x="10447338" y="4697413"/>
          <p14:tracePt t="120823" x="10429875" y="4714875"/>
          <p14:tracePt t="120840" x="10412413" y="4751388"/>
          <p14:tracePt t="120857" x="10394950" y="4786313"/>
          <p14:tracePt t="120922" x="10394950" y="4795838"/>
          <p14:tracePt t="121034" x="10394950" y="4803775"/>
          <p14:tracePt t="121041" x="10394950" y="4813300"/>
          <p14:tracePt t="121049" x="10394950" y="4822825"/>
          <p14:tracePt t="121058" x="10394950" y="4830763"/>
          <p14:tracePt t="121073" x="10375900" y="4848225"/>
          <p14:tracePt t="121108" x="10367963" y="4857750"/>
          <p14:tracePt t="121125" x="10348913" y="4867275"/>
          <p14:tracePt t="121194" x="10331450" y="4875213"/>
          <p14:tracePt t="121202" x="10331450" y="4884738"/>
          <p14:tracePt t="121226" x="10323513" y="4884738"/>
          <p14:tracePt t="121322" x="10313988" y="4884738"/>
          <p14:tracePt t="121330" x="10304463" y="4902200"/>
          <p14:tracePt t="121341" x="10296525" y="4911725"/>
          <p14:tracePt t="121359" x="10287000" y="4919663"/>
          <p14:tracePt t="121898" x="10296525" y="4919663"/>
          <p14:tracePt t="121922" x="10304463" y="4919663"/>
          <p14:tracePt t="121929" x="10313988" y="4919663"/>
          <p14:tracePt t="121942" x="10340975" y="4919663"/>
          <p14:tracePt t="121959" x="10375900" y="4919663"/>
          <p14:tracePt t="121975" x="10394950" y="4919663"/>
          <p14:tracePt t="121993" x="10402888" y="4919663"/>
          <p14:tracePt t="122226" x="10412413" y="4919663"/>
          <p14:tracePt t="122234" x="10439400" y="4902200"/>
          <p14:tracePt t="122242" x="10456863" y="4884738"/>
          <p14:tracePt t="122259" x="10501313" y="4867275"/>
          <p14:tracePt t="122276" x="10609263" y="4822825"/>
          <p14:tracePt t="122293" x="10653713" y="4822825"/>
          <p14:tracePt t="122310" x="10680700" y="4813300"/>
          <p14:tracePt t="122326" x="10706100" y="4786313"/>
          <p14:tracePt t="122343" x="10715625" y="4776788"/>
          <p14:tracePt t="122360" x="10733088" y="4768850"/>
          <p14:tracePt t="122377" x="10752138" y="4751388"/>
          <p14:tracePt t="122393" x="10769600" y="4724400"/>
          <p14:tracePt t="122410" x="10787063" y="4714875"/>
          <p14:tracePt t="122426" x="10796588" y="4714875"/>
          <p14:tracePt t="122443" x="10804525" y="4705350"/>
          <p14:tracePt t="122482" x="10814050" y="4697413"/>
          <p14:tracePt t="122514" x="10814050" y="4687888"/>
          <p14:tracePt t="122522" x="10814050" y="4679950"/>
          <p14:tracePt t="122538" x="10814050" y="4670425"/>
          <p14:tracePt t="122930" x="10814050" y="4660900"/>
          <p14:tracePt t="122946" x="10831513" y="4652963"/>
          <p14:tracePt t="122954" x="10831513" y="4643438"/>
          <p14:tracePt t="122962" x="10841038" y="4625975"/>
          <p14:tracePt t="122977" x="10858500" y="4608513"/>
          <p14:tracePt t="122995" x="10885488" y="4572000"/>
          <p14:tracePt t="123011" x="10912475" y="4527550"/>
          <p14:tracePt t="123027" x="10947400" y="4483100"/>
          <p14:tracePt t="123044" x="11018838" y="4402138"/>
          <p14:tracePt t="123061" x="11126788" y="4322763"/>
          <p14:tracePt t="123078" x="11225213" y="4251325"/>
          <p14:tracePt t="123094" x="11269663" y="4232275"/>
          <p14:tracePt t="123112" x="11287125" y="4224338"/>
          <p14:tracePt t="123129" x="11296650" y="4224338"/>
          <p14:tracePt t="123145" x="11304588" y="4224338"/>
          <p14:tracePt t="123161" x="11314113" y="4224338"/>
          <p14:tracePt t="123177" x="11331575" y="4224338"/>
          <p14:tracePt t="123194" x="11341100" y="4224338"/>
          <p14:tracePt t="123211" x="11358563" y="4232275"/>
          <p14:tracePt t="123228" x="11368088" y="4232275"/>
          <p14:tracePt t="123245" x="11403013" y="4251325"/>
          <p14:tracePt t="123261" x="11430000" y="4251325"/>
          <p14:tracePt t="123278" x="11474450" y="4251325"/>
          <p14:tracePt t="123294" x="11501438" y="4251325"/>
          <p14:tracePt t="123312" x="11528425" y="4268788"/>
          <p14:tracePt t="123329" x="11545888" y="4268788"/>
          <p14:tracePt t="123345" x="11563350" y="4276725"/>
          <p14:tracePt t="123362" x="11572875" y="4295775"/>
          <p14:tracePt t="123395" x="11590338" y="4295775"/>
          <p14:tracePt t="123397" x="11590338" y="4303713"/>
          <p14:tracePt t="123411" x="11599863" y="4313238"/>
          <p14:tracePt t="123429" x="11599863" y="4330700"/>
          <p14:tracePt t="123498" x="11599863" y="4348163"/>
          <p14:tracePt t="123514" x="11599863" y="4357688"/>
          <p14:tracePt t="123521" x="11590338" y="4367213"/>
          <p14:tracePt t="123530" x="11582400" y="4375150"/>
          <p14:tracePt t="123545" x="11582400" y="4384675"/>
          <p14:tracePt t="123563" x="11572875" y="4384675"/>
          <p14:tracePt t="123638" x="11572875" y="4394200"/>
          <p14:tracePt t="123718" x="11563350" y="4402138"/>
          <p14:tracePt t="124494" x="11563350" y="4411663"/>
          <p14:tracePt t="124541" x="11563350" y="4419600"/>
          <p14:tracePt t="124557" x="11563350" y="4438650"/>
          <p14:tracePt t="124573" x="11563350" y="4446588"/>
          <p14:tracePt t="124582" x="11555413" y="4465638"/>
          <p14:tracePt t="124589" x="11545888" y="4465638"/>
          <p14:tracePt t="124598" x="11545888" y="4491038"/>
          <p14:tracePt t="124613" x="11545888" y="4527550"/>
          <p14:tracePt t="124630" x="11545888" y="4554538"/>
          <p14:tracePt t="124647" x="11528425" y="4589463"/>
          <p14:tracePt t="124663" x="11528425" y="4608513"/>
          <p14:tracePt t="124680" x="11528425" y="4633913"/>
          <p14:tracePt t="124697" x="11518900" y="4670425"/>
          <p14:tracePt t="124713" x="11518900" y="4697413"/>
          <p14:tracePt t="124730" x="11518900" y="4714875"/>
          <p14:tracePt t="124747" x="11518900" y="4759325"/>
          <p14:tracePt t="124765" x="11518900" y="4786313"/>
          <p14:tracePt t="124781" x="11510963" y="4822825"/>
          <p14:tracePt t="124797" x="11510963" y="4830763"/>
          <p14:tracePt t="124814" x="11510963" y="4840288"/>
          <p14:tracePt t="124957" x="11491913" y="4848225"/>
          <p14:tracePt t="127353" x="11483975" y="4848225"/>
          <p14:tracePt t="127370" x="11474450" y="4867275"/>
          <p14:tracePt t="127377" x="11466513" y="4867275"/>
          <p14:tracePt t="127498" x="11456988" y="4884738"/>
          <p14:tracePt t="128214" x="11447463" y="4911725"/>
          <p14:tracePt t="128229" x="11412538" y="4938713"/>
          <p14:tracePt t="128238" x="11403013" y="4956175"/>
          <p14:tracePt t="128245" x="11385550" y="4983163"/>
          <p14:tracePt t="128253" x="11368088" y="5000625"/>
          <p14:tracePt t="128270" x="11331575" y="5027613"/>
          <p14:tracePt t="128286" x="11323638" y="5037138"/>
          <p14:tracePt t="128320" x="11296650" y="5062538"/>
          <p14:tracePt t="128337" x="11277600" y="5072063"/>
          <p14:tracePt t="128353" x="11260138" y="5081588"/>
          <p14:tracePt t="128370" x="11252200" y="5089525"/>
          <p14:tracePt t="128387" x="11242675" y="5099050"/>
          <p14:tracePt t="128405" x="11215688" y="5126038"/>
          <p14:tracePt t="128407" x="11215688" y="5133975"/>
          <p14:tracePt t="128421" x="11188700" y="5153025"/>
          <p14:tracePt t="128438" x="11171238" y="5170488"/>
          <p14:tracePt t="128454" x="11109325" y="5205413"/>
          <p14:tracePt t="128470" x="11063288" y="5232400"/>
          <p14:tracePt t="128487" x="11010900" y="5268913"/>
          <p14:tracePt t="128504" x="10920413" y="5303838"/>
          <p14:tracePt t="128520" x="10777538" y="5367338"/>
          <p14:tracePt t="128537" x="10609263" y="5402263"/>
          <p14:tracePt t="128554" x="10439400" y="5438775"/>
          <p14:tracePt t="128571" x="10296525" y="5465763"/>
          <p14:tracePt t="128587" x="10180638" y="5483225"/>
          <p14:tracePt t="128604" x="10037763" y="5483225"/>
          <p14:tracePt t="128621" x="9947275" y="5483225"/>
          <p14:tracePt t="128638" x="9875838" y="5483225"/>
          <p14:tracePt t="128654" x="9777413" y="5483225"/>
          <p14:tracePt t="128671" x="9698038" y="5483225"/>
          <p14:tracePt t="128688" x="9634538" y="5483225"/>
          <p14:tracePt t="128705" x="9563100" y="5491163"/>
          <p14:tracePt t="128721" x="9501188" y="5500688"/>
          <p14:tracePt t="128737" x="9466263" y="5500688"/>
          <p14:tracePt t="128754" x="9420225" y="5500688"/>
          <p14:tracePt t="128771" x="9385300" y="5500688"/>
          <p14:tracePt t="128787" x="9358313" y="5500688"/>
          <p14:tracePt t="128805" x="9286875" y="5500688"/>
          <p14:tracePt t="128821" x="9277350" y="5500688"/>
          <p14:tracePt t="128838" x="9269413" y="5500688"/>
          <p14:tracePt t="129021" x="9277350" y="5500688"/>
          <p14:tracePt t="129030" x="9296400" y="5500688"/>
          <p14:tracePt t="129038" x="9313863" y="5500688"/>
          <p14:tracePt t="129054" x="9394825" y="5510213"/>
          <p14:tracePt t="129071" x="9447213" y="5510213"/>
          <p14:tracePt t="129088" x="9518650" y="5518150"/>
          <p14:tracePt t="129105" x="9582150" y="5518150"/>
          <p14:tracePt t="129121" x="9617075" y="5518150"/>
          <p14:tracePt t="129138" x="9626600" y="5518150"/>
          <p14:tracePt t="129238" x="9644063" y="5518150"/>
          <p14:tracePt t="129253" x="9653588" y="5518150"/>
          <p14:tracePt t="129261" x="9661525" y="5518150"/>
          <p14:tracePt t="129271" x="9680575" y="5518150"/>
          <p14:tracePt t="129288" x="9715500" y="5518150"/>
          <p14:tracePt t="129305" x="9759950" y="5518150"/>
          <p14:tracePt t="129322" x="9823450" y="5518150"/>
          <p14:tracePt t="129338" x="9848850" y="5518150"/>
          <p14:tracePt t="129355" x="9858375" y="5518150"/>
          <p14:tracePt t="129372" x="9867900" y="5518150"/>
          <p14:tracePt t="137974" x="9867900" y="5527675"/>
          <p14:tracePt t="137989" x="9867900" y="5554663"/>
          <p14:tracePt t="137998" x="9867900" y="5572125"/>
          <p14:tracePt t="138006" x="9867900" y="5599113"/>
          <p14:tracePt t="138021" x="9867900" y="5653088"/>
          <p14:tracePt t="138037" x="9867900" y="5705475"/>
          <p14:tracePt t="138054" x="9867900" y="5759450"/>
          <p14:tracePt t="138071" x="9867900" y="5830888"/>
          <p14:tracePt t="138087" x="9867900" y="5884863"/>
          <p14:tracePt t="138104" x="9858375" y="5956300"/>
          <p14:tracePt t="138121" x="9823450" y="6027738"/>
          <p14:tracePt t="138138" x="9796463" y="6072188"/>
          <p14:tracePt t="138155" x="9759950" y="6108700"/>
          <p14:tracePt t="138172" x="9705975" y="6153150"/>
          <p14:tracePt t="138189" x="9671050" y="6180138"/>
          <p14:tracePt t="138206" x="9590088" y="6232525"/>
          <p14:tracePt t="138221" x="9528175" y="6259513"/>
          <p14:tracePt t="138238" x="9456738" y="6303963"/>
          <p14:tracePt t="138254" x="9348788" y="6375400"/>
          <p14:tracePt t="138271" x="9232900" y="6456363"/>
          <p14:tracePt t="138288" x="9099550" y="6527800"/>
          <p14:tracePt t="138304" x="8983663" y="6608763"/>
          <p14:tracePt t="138321" x="8947150" y="6634163"/>
          <p14:tracePt t="138338" x="8902700" y="6670675"/>
          <p14:tracePt t="138355" x="8867775" y="6697663"/>
          <p14:tracePt t="138373" x="8848725" y="6724650"/>
          <p14:tracePt t="138389" x="8786813" y="6751638"/>
          <p14:tracePt t="138405" x="8724900" y="6786563"/>
          <p14:tracePt t="138421" x="8643938" y="6823075"/>
          <p14:tracePt t="138438" x="8572500" y="6848475"/>
          <p14:tracePt t="138456" x="8537575" y="6848475"/>
          <p14:tracePt t="138471" x="8518525" y="6848475"/>
          <p14:tracePt t="138488" x="8501063" y="6848475"/>
          <p14:tracePt t="138505" x="8491538" y="6848475"/>
          <p14:tracePt t="138686" x="8491538" y="6831013"/>
          <p14:tracePt t="138693" x="8518525" y="6813550"/>
          <p14:tracePt t="138705" x="8528050" y="6813550"/>
          <p14:tracePt t="138722" x="8582025" y="6777038"/>
          <p14:tracePt t="138740" x="8653463" y="6751638"/>
          <p14:tracePt t="138757" x="8724900" y="6732588"/>
          <p14:tracePt t="138773" x="8786813" y="6715125"/>
          <p14:tracePt t="138790" x="8804275" y="6715125"/>
          <p14:tracePt t="138854" x="8804275" y="6705600"/>
          <p14:tracePt t="139178" x="8831263" y="6661150"/>
          <p14:tracePt t="139185" x="8840788" y="6661150"/>
          <p14:tracePt t="139193" x="8894763" y="6537325"/>
          <p14:tracePt t="139206" x="8966200" y="6394450"/>
          <p14:tracePt t="139223" x="9180513" y="5911850"/>
          <p14:tracePt t="139240" x="9439275" y="5402263"/>
          <p14:tracePt t="139257" x="9715500" y="4902200"/>
          <p14:tracePt t="139274" x="9848850" y="4714875"/>
          <p14:tracePt t="139290" x="9929813" y="4562475"/>
          <p14:tracePt t="139306" x="10018713" y="4394200"/>
          <p14:tracePt t="139323" x="10072688" y="4251325"/>
          <p14:tracePt t="139340" x="10153650" y="4081463"/>
          <p14:tracePt t="139357" x="10242550" y="3911600"/>
          <p14:tracePt t="139373" x="10331450" y="3714750"/>
          <p14:tracePt t="139390" x="10402888" y="3490913"/>
          <p14:tracePt t="139393" x="10439400" y="3394075"/>
          <p14:tracePt t="139407" x="10474325" y="3295650"/>
          <p14:tracePt t="139424" x="10518775" y="3143250"/>
          <p14:tracePt t="139441" x="10555288" y="2990850"/>
          <p14:tracePt t="139457" x="10572750" y="2946400"/>
          <p14:tracePt t="139474" x="10582275" y="2919413"/>
          <p14:tracePt t="139490" x="10590213" y="2884488"/>
          <p14:tracePt t="139507" x="10599738" y="2840038"/>
          <p14:tracePt t="139523" x="10617200" y="2803525"/>
          <p14:tracePt t="139540" x="10617200" y="2768600"/>
          <p14:tracePt t="139557" x="10634663" y="2714625"/>
          <p14:tracePt t="139574" x="10634663" y="2679700"/>
          <p14:tracePt t="139590" x="10634663" y="2643188"/>
          <p14:tracePt t="139607" x="10634663" y="2589213"/>
          <p14:tracePt t="139624" x="10644188" y="2544763"/>
          <p14:tracePt t="139641" x="10644188" y="2428875"/>
          <p14:tracePt t="139657" x="10653713" y="2322513"/>
          <p14:tracePt t="139675" x="10661650" y="2187575"/>
          <p14:tracePt t="139690" x="10671175" y="2081213"/>
          <p14:tracePt t="139707" x="10680700" y="1982788"/>
          <p14:tracePt t="139724" x="10680700" y="1919288"/>
          <p14:tracePt t="139741" x="10688638" y="1866900"/>
          <p14:tracePt t="139757" x="10688638" y="1839913"/>
          <p14:tracePt t="139774" x="10688638" y="1803400"/>
          <p14:tracePt t="139791" x="10698163" y="1768475"/>
          <p14:tracePt t="139807" x="10698163" y="1741488"/>
          <p14:tracePt t="139825" x="10698163" y="1704975"/>
          <p14:tracePt t="139841" x="10725150" y="1633538"/>
          <p14:tracePt t="139858" x="10733088" y="1581150"/>
          <p14:tracePt t="139874" x="10742613" y="1536700"/>
          <p14:tracePt t="139891" x="10769600" y="1482725"/>
          <p14:tracePt t="139908" x="10777538" y="1446213"/>
          <p14:tracePt t="139925" x="10787063" y="1419225"/>
          <p14:tracePt t="139941" x="10787063" y="1401763"/>
          <p14:tracePt t="140162" x="10787063" y="1419225"/>
          <p14:tracePt t="140177" x="10787063" y="1438275"/>
          <p14:tracePt t="140186" x="10787063" y="1455738"/>
          <p14:tracePt t="140193" x="10787063" y="1473200"/>
          <p14:tracePt t="140208" x="10787063" y="1500188"/>
          <p14:tracePt t="140225" x="10796588" y="1517650"/>
          <p14:tracePt t="140241" x="10814050" y="1536700"/>
          <p14:tracePt t="140258" x="10814050" y="1554163"/>
          <p14:tracePt t="140291" x="10823575" y="1571625"/>
          <p14:tracePt t="141050" x="10823575" y="1598613"/>
          <p14:tracePt t="141057" x="10823575" y="1608138"/>
          <p14:tracePt t="141065" x="10814050" y="1633538"/>
          <p14:tracePt t="141077" x="10804525" y="1670050"/>
          <p14:tracePt t="141093" x="10787063" y="1731963"/>
          <p14:tracePt t="141110" x="10769600" y="1795463"/>
          <p14:tracePt t="141126" x="10752138" y="1874838"/>
          <p14:tracePt t="141143" x="10733088" y="1973263"/>
          <p14:tracePt t="141160" x="10706100" y="2054225"/>
          <p14:tracePt t="141177" x="10688638" y="2143125"/>
          <p14:tracePt t="141193" x="10688638" y="2179638"/>
          <p14:tracePt t="141211" x="10671175" y="2224088"/>
          <p14:tracePt t="141227" x="10671175" y="2251075"/>
          <p14:tracePt t="141243" x="10661650" y="2276475"/>
          <p14:tracePt t="141260" x="10661650" y="2322513"/>
          <p14:tracePt t="141276" x="10653713" y="2384425"/>
          <p14:tracePt t="141294" x="10653713" y="2438400"/>
          <p14:tracePt t="141311" x="10653713" y="2482850"/>
          <p14:tracePt t="141328" x="10626725" y="2517775"/>
          <p14:tracePt t="141344" x="10626725" y="2554288"/>
          <p14:tracePt t="141361" x="10617200" y="2608263"/>
          <p14:tracePt t="141378" x="10609263" y="2660650"/>
          <p14:tracePt t="141393" x="10590213" y="2741613"/>
          <p14:tracePt t="141410" x="10563225" y="2822575"/>
          <p14:tracePt t="141427" x="10537825" y="2884488"/>
          <p14:tracePt t="141444" x="10528300" y="2938463"/>
          <p14:tracePt t="141460" x="10501313" y="3036888"/>
          <p14:tracePt t="141477" x="10466388" y="3133725"/>
          <p14:tracePt t="141494" x="10429875" y="3268663"/>
          <p14:tracePt t="141510" x="10385425" y="3429000"/>
          <p14:tracePt t="141527" x="10323513" y="3616325"/>
          <p14:tracePt t="141545" x="10277475" y="3786188"/>
          <p14:tracePt t="141561" x="10215563" y="4010025"/>
          <p14:tracePt t="141577" x="10180638" y="4125913"/>
          <p14:tracePt t="141594" x="10161588" y="4224338"/>
          <p14:tracePt t="141611" x="10134600" y="4322763"/>
          <p14:tracePt t="141627" x="10109200" y="4429125"/>
          <p14:tracePt t="141644" x="10099675" y="4465638"/>
          <p14:tracePt t="141661" x="10090150" y="4545013"/>
          <p14:tracePt t="141677" x="10072688" y="4598988"/>
          <p14:tracePt t="141694" x="10037763" y="4687888"/>
          <p14:tracePt t="141711" x="10018713" y="4795838"/>
          <p14:tracePt t="141727" x="9983788" y="4919663"/>
          <p14:tracePt t="141744" x="9894888" y="5108575"/>
          <p14:tracePt t="141761" x="9840913" y="5224463"/>
          <p14:tracePt t="141778" x="9796463" y="5330825"/>
          <p14:tracePt t="141794" x="9777413" y="5394325"/>
          <p14:tracePt t="141811" x="9752013" y="5456238"/>
          <p14:tracePt t="141828" x="9752013" y="5473700"/>
          <p14:tracePt t="141845" x="9732963" y="5518150"/>
          <p14:tracePt t="141861" x="9732963" y="5527675"/>
          <p14:tracePt t="141878" x="9725025" y="5545138"/>
          <p14:tracePt t="141894" x="9715500" y="5581650"/>
          <p14:tracePt t="141911" x="9705975" y="5589588"/>
          <p14:tracePt t="141928" x="9688513" y="5626100"/>
          <p14:tracePt t="141944" x="9680575" y="5643563"/>
          <p14:tracePt t="141961" x="9661525" y="5661025"/>
          <p14:tracePt t="141978" x="9661525" y="5680075"/>
          <p14:tracePt t="141995" x="9644063" y="5697538"/>
          <p14:tracePt t="142011" x="9626600" y="5697538"/>
          <p14:tracePt t="142029" x="9599613" y="5715000"/>
          <p14:tracePt t="142045" x="9582150" y="5715000"/>
          <p14:tracePt t="142062" x="9545638" y="5724525"/>
          <p14:tracePt t="142078" x="9491663" y="5741988"/>
          <p14:tracePt t="142095" x="9447213" y="5741988"/>
          <p14:tracePt t="142111" x="9412288" y="5741988"/>
          <p14:tracePt t="142128" x="9385300" y="5741988"/>
          <p14:tracePt t="142145" x="9375775" y="5741988"/>
          <p14:tracePt t="142162" x="9367838" y="5741988"/>
          <p14:tracePt t="142237" x="9367838" y="5751513"/>
          <p14:tracePt t="142245" x="9367838" y="5759450"/>
          <p14:tracePt t="142253" x="9375775" y="5768975"/>
          <p14:tracePt t="142262" x="9375775" y="5776913"/>
          <p14:tracePt t="142279" x="9402763" y="5795963"/>
          <p14:tracePt t="142295" x="9402763" y="5848350"/>
          <p14:tracePt t="142312" x="9412288" y="5884863"/>
          <p14:tracePt t="142328" x="9420225" y="5938838"/>
          <p14:tracePt t="142345" x="9420225" y="5973763"/>
          <p14:tracePt t="142362" x="9429750" y="6018213"/>
          <p14:tracePt t="142378" x="9439275" y="6054725"/>
          <p14:tracePt t="142395" x="9439275" y="6081713"/>
          <p14:tracePt t="142412" x="9439275" y="6108700"/>
          <p14:tracePt t="142428" x="9447213" y="6134100"/>
          <p14:tracePt t="142445" x="9447213" y="6153150"/>
          <p14:tracePt t="142462" x="9447213" y="6170613"/>
          <p14:tracePt t="142479" x="9447213" y="6197600"/>
          <p14:tracePt t="142495" x="9447213" y="6242050"/>
          <p14:tracePt t="142513" x="9439275" y="6323013"/>
          <p14:tracePt t="142529" x="9429750" y="6348413"/>
          <p14:tracePt t="142546" x="9420225" y="6375400"/>
          <p14:tracePt t="142562" x="9394825" y="6402388"/>
          <p14:tracePt t="142579" x="9375775" y="6429375"/>
          <p14:tracePt t="142595" x="9375775" y="6446838"/>
          <p14:tracePt t="142612" x="9367838" y="6456363"/>
          <p14:tracePt t="142629" x="9358313" y="6456363"/>
          <p14:tracePt t="142646" x="9348788" y="6473825"/>
          <p14:tracePt t="142663" x="9348788" y="6483350"/>
          <p14:tracePt t="142679" x="9323388" y="6510338"/>
          <p14:tracePt t="142696" x="9313863" y="6537325"/>
          <p14:tracePt t="142717" x="9304338" y="6537325"/>
          <p14:tracePt t="142729" x="9296400" y="6537325"/>
          <p14:tracePt t="142749" x="9286875" y="6554788"/>
          <p14:tracePt t="142763" x="9286875" y="6562725"/>
          <p14:tracePt t="142781" x="9286875" y="6572250"/>
          <p14:tracePt t="142797" x="9286875" y="6589713"/>
          <p14:tracePt t="142813" x="9277350" y="6589713"/>
          <p14:tracePt t="142830" x="9277350" y="6608763"/>
          <p14:tracePt t="142863" x="9277350" y="6616700"/>
          <p14:tracePt t="142880" x="9277350" y="6634163"/>
          <p14:tracePt t="142896" x="9259888" y="6653213"/>
          <p14:tracePt t="142913" x="9259888" y="6661150"/>
          <p14:tracePt t="142942" x="9251950" y="6670675"/>
          <p14:tracePt t="143102" x="9251950" y="6680200"/>
          <p14:tracePt t="143134" x="9269413" y="6680200"/>
          <p14:tracePt t="143141" x="9296400" y="6680200"/>
          <p14:tracePt t="143149" x="9304338" y="6680200"/>
          <p14:tracePt t="143163" x="9340850" y="6680200"/>
          <p14:tracePt t="143181" x="9402763" y="6680200"/>
          <p14:tracePt t="143197" x="9439275" y="6670675"/>
          <p14:tracePt t="143214" x="9466263" y="6653213"/>
          <p14:tracePt t="143230" x="9474200" y="6653213"/>
          <p14:tracePt t="143248" x="9501188" y="6653213"/>
          <p14:tracePt t="143263" x="9528175" y="6653213"/>
          <p14:tracePt t="143281" x="9555163" y="6653213"/>
          <p14:tracePt t="143297" x="9582150" y="6653213"/>
          <p14:tracePt t="143314" x="9590088" y="6653213"/>
          <p14:tracePt t="143347" x="9599613" y="6653213"/>
          <p14:tracePt t="143726" x="9626600" y="6653213"/>
          <p14:tracePt t="143734" x="9634538" y="6653213"/>
          <p14:tracePt t="143750" x="9644063" y="6653213"/>
          <p14:tracePt t="143766" x="9653588" y="6653213"/>
          <p14:tracePt t="143773" x="9661525" y="6653213"/>
          <p14:tracePt t="143782" x="9671050" y="6653213"/>
          <p14:tracePt t="143798" x="9680575" y="6653213"/>
          <p14:tracePt t="144665" x="9680575" y="6643688"/>
          <p14:tracePt t="144673" x="9671050" y="6599238"/>
          <p14:tracePt t="144682" x="9653588" y="6581775"/>
          <p14:tracePt t="144699" x="9590088" y="6510338"/>
          <p14:tracePt t="144716" x="9537700" y="6465888"/>
          <p14:tracePt t="144733" x="9483725" y="6411913"/>
          <p14:tracePt t="144750" x="9447213" y="6367463"/>
          <p14:tracePt t="144766" x="9420225" y="6323013"/>
          <p14:tracePt t="144783" x="9402763" y="6296025"/>
          <p14:tracePt t="144801" x="9402763" y="6286500"/>
          <p14:tracePt t="144817" x="9348788" y="6232525"/>
          <p14:tracePt t="144833" x="9296400" y="6197600"/>
          <p14:tracePt t="144850" x="9242425" y="6170613"/>
          <p14:tracePt t="144866" x="9170988" y="6153150"/>
          <p14:tracePt t="144883" x="9090025" y="6089650"/>
          <p14:tracePt t="144900" x="9001125" y="6010275"/>
          <p14:tracePt t="144916" x="8966200" y="5919788"/>
          <p14:tracePt t="144933" x="8947150" y="5867400"/>
          <p14:tracePt t="144950" x="8920163" y="5822950"/>
          <p14:tracePt t="144967" x="8894763" y="5786438"/>
          <p14:tracePt t="144984" x="8875713" y="5776913"/>
          <p14:tracePt t="145001" x="8867775" y="5759450"/>
          <p14:tracePt t="145017" x="8848725" y="5732463"/>
          <p14:tracePt t="145034" x="8840788" y="5724525"/>
          <p14:tracePt t="145051" x="8823325" y="5688013"/>
          <p14:tracePt t="145067" x="8796338" y="5670550"/>
          <p14:tracePt t="145084" x="8777288" y="5626100"/>
          <p14:tracePt t="145100" x="8759825" y="5608638"/>
          <p14:tracePt t="145117" x="8732838" y="5572125"/>
          <p14:tracePt t="145133" x="8715375" y="5554663"/>
          <p14:tracePt t="145150" x="8697913" y="5545138"/>
          <p14:tracePt t="145167" x="8680450" y="5518150"/>
          <p14:tracePt t="145184" x="8670925" y="5510213"/>
          <p14:tracePt t="145370" x="8680450" y="5510213"/>
          <p14:tracePt t="145385" x="8705850" y="5510213"/>
          <p14:tracePt t="145394" x="8724900" y="5527675"/>
          <p14:tracePt t="145402" x="8742363" y="5537200"/>
          <p14:tracePt t="145417" x="8777288" y="5537200"/>
          <p14:tracePt t="145435" x="8848725" y="5562600"/>
          <p14:tracePt t="145451" x="8902700" y="5581650"/>
          <p14:tracePt t="145468" x="8956675" y="5599113"/>
          <p14:tracePt t="145485" x="9037638" y="5616575"/>
          <p14:tracePt t="145502" x="9090025" y="5616575"/>
          <p14:tracePt t="145518" x="9126538" y="5626100"/>
          <p14:tracePt t="145535" x="9153525" y="5634038"/>
          <p14:tracePt t="145552" x="9161463" y="5634038"/>
          <p14:tracePt t="145569" x="9188450" y="5643563"/>
          <p14:tracePt t="145585" x="9215438" y="5653088"/>
          <p14:tracePt t="145602" x="9251950" y="5661025"/>
          <p14:tracePt t="145618" x="9269413" y="5670550"/>
          <p14:tracePt t="145635" x="9296400" y="5680075"/>
          <p14:tracePt t="145651" x="9348788" y="5724525"/>
          <p14:tracePt t="145668" x="9402763" y="5751513"/>
          <p14:tracePt t="145685" x="9439275" y="5768975"/>
          <p14:tracePt t="145702" x="9439275" y="5776913"/>
          <p14:tracePt t="145719" x="9447213" y="5776913"/>
          <p14:tracePt t="145752" x="9466263" y="5786438"/>
          <p14:tracePt t="145769" x="9491663" y="5786438"/>
          <p14:tracePt t="145890" x="9501188" y="5786438"/>
          <p14:tracePt t="145906" x="9501188" y="5795963"/>
          <p14:tracePt t="145913" x="9510713" y="5803900"/>
          <p14:tracePt t="145921" x="9518650" y="5830888"/>
          <p14:tracePt t="145936" x="9528175" y="5840413"/>
          <p14:tracePt t="145953" x="9545638" y="5884863"/>
          <p14:tracePt t="145969" x="9582150" y="5956300"/>
          <p14:tracePt t="145986" x="9599613" y="6018213"/>
          <p14:tracePt t="146002" x="9626600" y="6099175"/>
          <p14:tracePt t="146018" x="9634538" y="6153150"/>
          <p14:tracePt t="146035" x="9653588" y="6205538"/>
          <p14:tracePt t="146052" x="9661525" y="6269038"/>
          <p14:tracePt t="146068" x="9661525" y="6313488"/>
          <p14:tracePt t="146085" x="9661525" y="6375400"/>
          <p14:tracePt t="146102" x="9671050" y="6429375"/>
          <p14:tracePt t="146119" x="9671050" y="6473825"/>
          <p14:tracePt t="146135" x="9671050" y="6527800"/>
          <p14:tracePt t="146153" x="9671050" y="6589713"/>
          <p14:tracePt t="146169" x="9671050" y="6616700"/>
          <p14:tracePt t="146186" x="9671050" y="6626225"/>
          <p14:tracePt t="146226" x="9671050" y="6643688"/>
          <p14:tracePt t="146235" x="9671050" y="6653213"/>
          <p14:tracePt t="146252" x="9671050" y="6670675"/>
          <p14:tracePt t="146269" x="9671050" y="6688138"/>
          <p14:tracePt t="146286" x="9671050" y="6705600"/>
          <p14:tracePt t="146302" x="9661525" y="6732588"/>
          <p14:tracePt t="146354" x="9661525" y="6742113"/>
          <p14:tracePt t="146369" x="9653588" y="6742113"/>
          <p14:tracePt t="146386" x="9634538" y="6742113"/>
          <p14:tracePt t="146394" x="9617075" y="6742113"/>
          <p14:tracePt t="146403" x="9582150" y="6742113"/>
          <p14:tracePt t="146420" x="9528175" y="6742113"/>
          <p14:tracePt t="146436" x="9466263" y="6742113"/>
          <p14:tracePt t="146452" x="9412288" y="6742113"/>
          <p14:tracePt t="146470" x="9358313" y="6742113"/>
          <p14:tracePt t="146486" x="9313863" y="6742113"/>
          <p14:tracePt t="146503" x="9296400" y="6732588"/>
          <p14:tracePt t="146520" x="9251950" y="6697663"/>
          <p14:tracePt t="146537" x="9205913" y="6670675"/>
          <p14:tracePt t="146553" x="9188450" y="6670675"/>
          <p14:tracePt t="146569" x="9170988" y="6670675"/>
          <p14:tracePt t="146586" x="9153525" y="6670675"/>
          <p14:tracePt t="146619" x="9126538" y="6661150"/>
          <p14:tracePt t="146636" x="9117013" y="6661150"/>
          <p14:tracePt t="146653" x="9099550" y="6661150"/>
          <p14:tracePt t="146670" x="9072563" y="6661150"/>
          <p14:tracePt t="146687" x="9045575" y="6661150"/>
          <p14:tracePt t="146703" x="9010650" y="6643688"/>
          <p14:tracePt t="146721" x="9001125" y="6634163"/>
          <p14:tracePt t="146849" x="8991600" y="6634163"/>
          <p14:tracePt t="147170" x="9001125" y="6634163"/>
          <p14:tracePt t="147177" x="9010650" y="6634163"/>
          <p14:tracePt t="147187" x="9018588" y="6634163"/>
          <p14:tracePt t="147204" x="9037638" y="6626225"/>
          <p14:tracePt t="147221" x="9045575" y="6626225"/>
          <p14:tracePt t="147238" x="9063038" y="6626225"/>
          <p14:tracePt t="147329" x="9072563" y="6626225"/>
          <p14:tracePt t="147337" x="9082088" y="6626225"/>
          <p14:tracePt t="147393" x="9090025" y="6626225"/>
          <p14:tracePt t="147442" x="9109075" y="6626225"/>
          <p14:tracePt t="147449" x="9126538" y="6626225"/>
          <p14:tracePt t="147457" x="9134475" y="6626225"/>
          <p14:tracePt t="147471" x="9161463" y="6626225"/>
          <p14:tracePt t="147489" x="9205913" y="6626225"/>
          <p14:tracePt t="147505" x="9259888" y="6626225"/>
          <p14:tracePt t="147521" x="9296400" y="6608763"/>
          <p14:tracePt t="147539" x="9304338" y="6589713"/>
          <p14:tracePt t="147555" x="9331325" y="6572250"/>
          <p14:tracePt t="147573" x="9348788" y="6554788"/>
          <p14:tracePt t="147589" x="9394825" y="6527800"/>
          <p14:tracePt t="147605" x="9412288" y="6500813"/>
          <p14:tracePt t="147621" x="9439275" y="6483350"/>
          <p14:tracePt t="147638" x="9474200" y="6465888"/>
          <p14:tracePt t="147656" x="9528175" y="6438900"/>
          <p14:tracePt t="147672" x="9572625" y="6438900"/>
          <p14:tracePt t="147689" x="9680575" y="6419850"/>
          <p14:tracePt t="147705" x="9804400" y="6411913"/>
          <p14:tracePt t="147722" x="9912350" y="6411913"/>
          <p14:tracePt t="147739" x="10018713" y="6411913"/>
          <p14:tracePt t="147755" x="10090150" y="6411913"/>
          <p14:tracePt t="147773" x="10126663" y="6402388"/>
          <p14:tracePt t="147789" x="10153650" y="6402388"/>
          <p14:tracePt t="147806" x="10171113" y="6402388"/>
          <p14:tracePt t="147822" x="10188575" y="6402388"/>
          <p14:tracePt t="147838" x="10252075" y="6411913"/>
          <p14:tracePt t="147855" x="10313988" y="6419850"/>
          <p14:tracePt t="147873" x="10385425" y="6446838"/>
          <p14:tracePt t="147889" x="10420350" y="6456363"/>
          <p14:tracePt t="147906" x="10447338" y="6456363"/>
          <p14:tracePt t="147922" x="10483850" y="6456363"/>
          <p14:tracePt t="147940" x="10518775" y="6483350"/>
          <p14:tracePt t="148086" x="10518775" y="6491288"/>
          <p14:tracePt t="148102" x="10518775" y="6510338"/>
          <p14:tracePt t="148110" x="10510838" y="6510338"/>
          <p14:tracePt t="148123" x="10510838" y="6518275"/>
          <p14:tracePt t="148198" x="10510838" y="6537325"/>
          <p14:tracePt t="148310" x="10528300" y="6537325"/>
          <p14:tracePt t="148326" x="10545763" y="6537325"/>
          <p14:tracePt t="148333" x="10563225" y="6537325"/>
          <p14:tracePt t="148342" x="10590213" y="6537325"/>
          <p14:tracePt t="148357" x="10634663" y="6537325"/>
          <p14:tracePt t="148373" x="10671175" y="6537325"/>
          <p14:tracePt t="148389" x="10698163" y="6537325"/>
          <p14:tracePt t="148407" x="10725150" y="6554788"/>
          <p14:tracePt t="148423" x="10742613" y="6554788"/>
          <p14:tracePt t="148440" x="10760075" y="6554788"/>
          <p14:tracePt t="148457" x="10769600" y="6554788"/>
          <p14:tracePt t="148473" x="10787063" y="6554788"/>
          <p14:tracePt t="148489" x="10804525" y="6554788"/>
          <p14:tracePt t="148506" x="10814050" y="6554788"/>
          <p14:tracePt t="148523" x="10823575" y="6562725"/>
          <p14:tracePt t="148540" x="10858500" y="6572250"/>
          <p14:tracePt t="148556" x="10868025" y="6572250"/>
          <p14:tracePt t="149261" x="10875963" y="6572250"/>
          <p14:tracePt t="149597" x="10895013" y="6572250"/>
          <p14:tracePt t="149605" x="10902950" y="6572250"/>
          <p14:tracePt t="149621" x="10920413" y="6572250"/>
          <p14:tracePt t="149645" x="10929938" y="6572250"/>
          <p14:tracePt t="149806" x="10929938" y="6581775"/>
          <p14:tracePt t="149813" x="10929938" y="6589713"/>
          <p14:tracePt t="149854" x="10939463" y="6589713"/>
          <p14:tracePt t="149869" x="10956925" y="6599238"/>
          <p14:tracePt t="149885" x="10974388" y="6599238"/>
          <p14:tracePt t="149893" x="10983913" y="6599238"/>
          <p14:tracePt t="149917" x="10991850" y="6599238"/>
          <p14:tracePt t="149949" x="11010900" y="6599238"/>
          <p14:tracePt t="149957" x="11010900" y="6608763"/>
          <p14:tracePt t="149966" x="11018838" y="6608763"/>
          <p14:tracePt t="149998" x="11028363" y="6608763"/>
          <p14:tracePt t="150005" x="11037888" y="6608763"/>
          <p14:tracePt t="150013" x="11037888" y="6616700"/>
          <p14:tracePt t="150030" x="11045825" y="6616700"/>
          <p14:tracePt t="150078" x="11055350" y="6616700"/>
          <p14:tracePt t="150085" x="11063288" y="6616700"/>
          <p14:tracePt t="150117" x="11072813" y="6616700"/>
          <p14:tracePt t="150413" x="11090275" y="6616700"/>
          <p14:tracePt t="150421" x="11099800" y="6616700"/>
          <p14:tracePt t="150433" x="11117263" y="6616700"/>
          <p14:tracePt t="150443" x="11161713" y="6599238"/>
          <p14:tracePt t="150461" x="11252200" y="6599238"/>
          <p14:tracePt t="150477" x="11304588" y="6599238"/>
          <p14:tracePt t="150494" x="11412538" y="6599238"/>
          <p14:tracePt t="150510" x="11501438" y="6599238"/>
          <p14:tracePt t="150527" x="11555413" y="6599238"/>
          <p14:tracePt t="150563" x="11572875" y="6581775"/>
          <p14:tracePt t="150577" x="11582400" y="6581775"/>
          <p14:tracePt t="150594" x="11617325" y="6572250"/>
          <p14:tracePt t="150611" x="11653838" y="6554788"/>
          <p14:tracePt t="150627" x="11688763" y="6545263"/>
          <p14:tracePt t="150644" x="11742738" y="6545263"/>
          <p14:tracePt t="150661" x="11760200" y="6545263"/>
          <p14:tracePt t="150678" x="11787188" y="6545263"/>
          <p14:tracePt t="150987" x="11777663" y="6545263"/>
          <p14:tracePt t="151146" x="11769725" y="6554788"/>
          <p14:tracePt t="15359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Exemplo 2 </a:t>
            </a:r>
            <a:r>
              <a:rPr lang="pt-BR" dirty="0"/>
              <a:t>– Recalque de Água (Bombeamento)</a:t>
            </a:r>
          </a:p>
        </p:txBody>
      </p:sp>
      <p:sp>
        <p:nvSpPr>
          <p:cNvPr id="20" name="Subtítulo 2"/>
          <p:cNvSpPr txBox="1">
            <a:spLocks/>
          </p:cNvSpPr>
          <p:nvPr/>
        </p:nvSpPr>
        <p:spPr bwMode="auto">
          <a:xfrm>
            <a:off x="1038253" y="4368634"/>
            <a:ext cx="10168502" cy="18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pt-BR" altLang="pt-BR" sz="2600" dirty="0"/>
              <a:t>Uma adutora de ferro fundido </a:t>
            </a:r>
            <a:r>
              <a:rPr lang="pt-BR" altLang="pt-BR" sz="2600" dirty="0" smtClean="0"/>
              <a:t>conduz água por bombeamento tal como mostra a figura acima. Qual </a:t>
            </a:r>
            <a:r>
              <a:rPr lang="pt-BR" altLang="pt-BR" sz="2600" dirty="0"/>
              <a:t>o tempo mínimo </a:t>
            </a:r>
            <a:r>
              <a:rPr lang="pt-BR" altLang="pt-BR" sz="2600" dirty="0" smtClean="0"/>
              <a:t>de </a:t>
            </a:r>
            <a:r>
              <a:rPr lang="pt-BR" altLang="pt-BR" sz="2600" dirty="0"/>
              <a:t>fechamento </a:t>
            </a:r>
            <a:r>
              <a:rPr lang="pt-BR" altLang="pt-BR" sz="2600" dirty="0" smtClean="0"/>
              <a:t>do registro situado próximo à bomba para evitar a ruptura </a:t>
            </a:r>
            <a:r>
              <a:rPr lang="pt-BR" altLang="pt-BR" sz="2600" dirty="0"/>
              <a:t>da </a:t>
            </a:r>
            <a:r>
              <a:rPr lang="pt-BR" altLang="pt-BR" sz="2600" dirty="0" smtClean="0"/>
              <a:t>canalização, considerando uma </a:t>
            </a:r>
            <a:r>
              <a:rPr lang="pt-BR" altLang="pt-BR" sz="2600" dirty="0"/>
              <a:t>carga </a:t>
            </a:r>
            <a:r>
              <a:rPr lang="pt-BR" altLang="pt-BR" sz="2600" dirty="0" smtClean="0"/>
              <a:t>total (</a:t>
            </a:r>
            <a:r>
              <a:rPr lang="pt-BR" altLang="pt-BR" sz="2600" dirty="0" err="1" smtClean="0"/>
              <a:t>P</a:t>
            </a:r>
            <a:r>
              <a:rPr lang="pt-BR" altLang="pt-BR" sz="2600" baseline="-25000" dirty="0" err="1" smtClean="0"/>
              <a:t>máx</a:t>
            </a:r>
            <a:r>
              <a:rPr lang="pt-BR" altLang="pt-BR" sz="2600" dirty="0" smtClean="0"/>
              <a:t>) </a:t>
            </a:r>
            <a:r>
              <a:rPr lang="pt-BR" altLang="pt-BR" sz="2600" dirty="0"/>
              <a:t>de 250 </a:t>
            </a:r>
            <a:r>
              <a:rPr lang="pt-BR" altLang="pt-BR" sz="2600" dirty="0" smtClean="0"/>
              <a:t>mca?</a:t>
            </a:r>
            <a:endParaRPr lang="pt-BR" altLang="pt-BR" sz="2600" dirty="0"/>
          </a:p>
        </p:txBody>
      </p:sp>
      <p:grpSp>
        <p:nvGrpSpPr>
          <p:cNvPr id="5" name="Grupo 4"/>
          <p:cNvGrpSpPr/>
          <p:nvPr/>
        </p:nvGrpSpPr>
        <p:grpSpPr>
          <a:xfrm>
            <a:off x="2782957" y="959950"/>
            <a:ext cx="5854265" cy="3280746"/>
            <a:chOff x="2782957" y="959950"/>
            <a:chExt cx="5854265" cy="3280746"/>
          </a:xfrm>
        </p:grpSpPr>
        <p:grpSp>
          <p:nvGrpSpPr>
            <p:cNvPr id="15" name="Grupo 14"/>
            <p:cNvGrpSpPr/>
            <p:nvPr/>
          </p:nvGrpSpPr>
          <p:grpSpPr>
            <a:xfrm>
              <a:off x="2782957" y="959950"/>
              <a:ext cx="5854265" cy="3280746"/>
              <a:chOff x="6533321" y="1357436"/>
              <a:chExt cx="5528203" cy="3466357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10115234" y="1357436"/>
                <a:ext cx="1184285" cy="452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Cota 200</a:t>
                </a:r>
                <a:endParaRPr lang="pt-BR" sz="20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7204750" y="3086474"/>
                <a:ext cx="1456564" cy="452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Cota 100</a:t>
                </a:r>
                <a:endParaRPr lang="pt-BR" sz="2000" dirty="0"/>
              </a:p>
            </p:txBody>
          </p:sp>
        </p:grpSp>
        <p:sp>
          <p:nvSpPr>
            <p:cNvPr id="23" name="CaixaDeTexto 22"/>
            <p:cNvSpPr txBox="1"/>
            <p:nvPr/>
          </p:nvSpPr>
          <p:spPr>
            <a:xfrm>
              <a:off x="6844595" y="2348339"/>
              <a:ext cx="164791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 smtClean="0"/>
                <a:t>DI = 450 mm</a:t>
              </a:r>
            </a:p>
            <a:p>
              <a:r>
                <a:rPr lang="pt-BR" sz="2200" dirty="0" smtClean="0"/>
                <a:t>e = 25 mm</a:t>
              </a:r>
            </a:p>
            <a:p>
              <a:r>
                <a:rPr lang="pt-BR" sz="2200" dirty="0" smtClean="0"/>
                <a:t>L = 3600 m</a:t>
              </a:r>
            </a:p>
            <a:p>
              <a:r>
                <a:rPr lang="pt-BR" sz="2200" dirty="0"/>
                <a:t>V = 2,2 </a:t>
              </a:r>
              <a:r>
                <a:rPr lang="pt-BR" sz="2200" dirty="0" smtClean="0"/>
                <a:t>m/s</a:t>
              </a:r>
              <a:endParaRPr lang="pt-BR" sz="2200" dirty="0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5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9"/>
    </mc:Choice>
    <mc:Fallback xmlns="">
      <p:transition spd="slow" advTm="8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921" x="598488" y="5010150"/>
          <p14:tracePt t="16956" x="615950" y="5000625"/>
          <p14:tracePt t="16978" x="633413" y="4991100"/>
          <p14:tracePt t="16988" x="642938" y="4991100"/>
          <p14:tracePt t="17005" x="669925" y="4973638"/>
          <p14:tracePt t="17023" x="696913" y="4965700"/>
          <p14:tracePt t="17039" x="704850" y="4956175"/>
          <p14:tracePt t="17055" x="750888" y="4929188"/>
          <p14:tracePt t="17073" x="776288" y="4919663"/>
          <p14:tracePt t="17075" x="803275" y="4919663"/>
          <p14:tracePt t="17090" x="866775" y="4894263"/>
          <p14:tracePt t="17106" x="928688" y="4875213"/>
          <p14:tracePt t="17123" x="1081088" y="4803775"/>
          <p14:tracePt t="17139" x="1330325" y="4714875"/>
          <p14:tracePt t="17156" x="1571625" y="4633913"/>
          <p14:tracePt t="17173" x="1751013" y="4554538"/>
          <p14:tracePt t="17189" x="1884363" y="4500563"/>
          <p14:tracePt t="17207" x="1955800" y="4456113"/>
          <p14:tracePt t="17223" x="1982788" y="4429125"/>
          <p14:tracePt t="17240" x="2009775" y="4402138"/>
          <p14:tracePt t="17257" x="2054225" y="4375150"/>
          <p14:tracePt t="17273" x="2133600" y="4330700"/>
          <p14:tracePt t="17289" x="2232025" y="4268788"/>
          <p14:tracePt t="17306" x="2366963" y="4214813"/>
          <p14:tracePt t="17323" x="2482850" y="4152900"/>
          <p14:tracePt t="17340" x="2581275" y="4125913"/>
          <p14:tracePt t="17356" x="2660650" y="4098925"/>
          <p14:tracePt t="17373" x="2768600" y="4081463"/>
          <p14:tracePt t="17390" x="2867025" y="4062413"/>
          <p14:tracePt t="17407" x="2973388" y="4054475"/>
          <p14:tracePt t="17423" x="3116263" y="4044950"/>
          <p14:tracePt t="17439" x="3259138" y="4044950"/>
          <p14:tracePt t="17457" x="3322638" y="4037013"/>
          <p14:tracePt t="17474" x="3357563" y="4027488"/>
          <p14:tracePt t="17490" x="3402013" y="4017963"/>
          <p14:tracePt t="17506" x="3429000" y="4010025"/>
          <p14:tracePt t="17523" x="3455988" y="4000500"/>
          <p14:tracePt t="17539" x="3500438" y="3990975"/>
          <p14:tracePt t="17556" x="3500438" y="3973513"/>
          <p14:tracePt t="17574" x="3517900" y="3973513"/>
          <p14:tracePt t="17591" x="3527425" y="3965575"/>
          <p14:tracePt t="17607" x="3544888" y="3956050"/>
          <p14:tracePt t="17624" x="3581400" y="3938588"/>
          <p14:tracePt t="17641" x="3608388" y="3919538"/>
          <p14:tracePt t="17658" x="3643313" y="3894138"/>
          <p14:tracePt t="17674" x="3652838" y="3894138"/>
          <p14:tracePt t="17770" x="3660775" y="3884613"/>
          <p14:tracePt t="17914" x="3670300" y="3884613"/>
          <p14:tracePt t="17922" x="3679825" y="3884613"/>
          <p14:tracePt t="17946" x="3697288" y="3884613"/>
          <p14:tracePt t="17954" x="3705225" y="3884613"/>
          <p14:tracePt t="17970" x="3705225" y="3894138"/>
          <p14:tracePt t="17978" x="3705225" y="3902075"/>
          <p14:tracePt t="17990" x="3724275" y="3919538"/>
          <p14:tracePt t="18007" x="3724275" y="3929063"/>
          <p14:tracePt t="18024" x="3732213" y="3956050"/>
          <p14:tracePt t="18042" x="3759200" y="3983038"/>
          <p14:tracePt t="18058" x="3768725" y="3983038"/>
          <p14:tracePt t="18075" x="3768725" y="3990975"/>
          <p14:tracePt t="18171" x="3776663" y="3990975"/>
          <p14:tracePt t="18561" x="3803650" y="3983038"/>
          <p14:tracePt t="18570" x="3813175" y="3973513"/>
          <p14:tracePt t="18578" x="3822700" y="3956050"/>
          <p14:tracePt t="18591" x="3840163" y="3929063"/>
          <p14:tracePt t="18609" x="3848100" y="3875088"/>
          <p14:tracePt t="18625" x="3867150" y="3830638"/>
          <p14:tracePt t="18642" x="3867150" y="3813175"/>
          <p14:tracePt t="18658" x="3867150" y="3795713"/>
          <p14:tracePt t="18675" x="3875088" y="3759200"/>
          <p14:tracePt t="18692" x="3875088" y="3732213"/>
          <p14:tracePt t="18708" x="3902075" y="3697288"/>
          <p14:tracePt t="18725" x="3919538" y="3652838"/>
          <p14:tracePt t="18742" x="3929063" y="3625850"/>
          <p14:tracePt t="18758" x="3938588" y="3616325"/>
          <p14:tracePt t="18776" x="3956050" y="3598863"/>
          <p14:tracePt t="18793" x="3973513" y="3562350"/>
          <p14:tracePt t="18810" x="4017963" y="3517900"/>
          <p14:tracePt t="18825" x="4081463" y="3473450"/>
          <p14:tracePt t="18842" x="4125913" y="3455988"/>
          <p14:tracePt t="18859" x="4152900" y="3438525"/>
          <p14:tracePt t="18875" x="4205288" y="3411538"/>
          <p14:tracePt t="18892" x="4259263" y="3394075"/>
          <p14:tracePt t="18908" x="4313238" y="3384550"/>
          <p14:tracePt t="18925" x="4375150" y="3375025"/>
          <p14:tracePt t="18942" x="4429125" y="3367088"/>
          <p14:tracePt t="18959" x="4456113" y="3357563"/>
          <p14:tracePt t="18975" x="4483100" y="3357563"/>
          <p14:tracePt t="19043" x="4491038" y="3357563"/>
          <p14:tracePt t="19059" x="4500563" y="3357563"/>
          <p14:tracePt t="19075" x="4510088" y="3357563"/>
          <p14:tracePt t="19487" x="4527550" y="3348038"/>
          <p14:tracePt t="19494" x="4537075" y="3348038"/>
          <p14:tracePt t="19502" x="4562475" y="3340100"/>
          <p14:tracePt t="19510" x="4589463" y="3322638"/>
          <p14:tracePt t="19527" x="4751388" y="3224213"/>
          <p14:tracePt t="19544" x="4956175" y="3098800"/>
          <p14:tracePt t="19560" x="5153025" y="2965450"/>
          <p14:tracePt t="19576" x="5375275" y="2813050"/>
          <p14:tracePt t="19594" x="5554663" y="2670175"/>
          <p14:tracePt t="19610" x="5786438" y="2482850"/>
          <p14:tracePt t="19627" x="6027738" y="2276475"/>
          <p14:tracePt t="19644" x="6330950" y="2054225"/>
          <p14:tracePt t="19661" x="6715125" y="1785938"/>
          <p14:tracePt t="19677" x="7385050" y="1393825"/>
          <p14:tracePt t="19694" x="7813675" y="1214438"/>
          <p14:tracePt t="19711" x="8054975" y="1108075"/>
          <p14:tracePt t="19727" x="8062913" y="1089025"/>
          <p14:tracePt t="19774" x="8072438" y="1089025"/>
          <p14:tracePt t="19782" x="8081963" y="1089025"/>
          <p14:tracePt t="19794" x="8099425" y="1089025"/>
          <p14:tracePt t="19811" x="8126413" y="1089025"/>
          <p14:tracePt t="19828" x="8134350" y="1089025"/>
          <p14:tracePt t="19871" x="8134350" y="1098550"/>
          <p14:tracePt t="19878" x="8134350" y="1108075"/>
          <p14:tracePt t="19894" x="8134350" y="1116013"/>
          <p14:tracePt t="19911" x="8134350" y="1125538"/>
          <p14:tracePt t="19927" x="8170863" y="1152525"/>
          <p14:tracePt t="19944" x="8224838" y="1160463"/>
          <p14:tracePt t="19960" x="8277225" y="1169988"/>
          <p14:tracePt t="19977" x="8296275" y="1179513"/>
          <p14:tracePt t="19995" x="8313738" y="1196975"/>
          <p14:tracePt t="20011" x="8313738" y="1241425"/>
          <p14:tracePt t="20028" x="8313738" y="1285875"/>
          <p14:tracePt t="20044" x="8286750" y="1330325"/>
          <p14:tracePt t="20062" x="8232775" y="1419225"/>
          <p14:tracePt t="20078" x="8215313" y="1465263"/>
          <p14:tracePt t="20094" x="8188325" y="1527175"/>
          <p14:tracePt t="20111" x="8153400" y="1589088"/>
          <p14:tracePt t="20128" x="8126413" y="1633538"/>
          <p14:tracePt t="20145" x="8116888" y="1660525"/>
          <p14:tracePt t="20161" x="8099425" y="1679575"/>
          <p14:tracePt t="20179" x="8099425" y="1687513"/>
          <p14:tracePt t="20303" x="8099425" y="1697038"/>
          <p14:tracePt t="20318" x="8089900" y="1704975"/>
          <p14:tracePt t="22203" x="8081963" y="1714500"/>
          <p14:tracePt t="22218" x="8081963" y="1751013"/>
          <p14:tracePt t="22226" x="8081963" y="1776413"/>
          <p14:tracePt t="22234" x="8081963" y="1785938"/>
          <p14:tracePt t="22249" x="8081963" y="1822450"/>
          <p14:tracePt t="22266" x="8081963" y="1866900"/>
          <p14:tracePt t="22282" x="8099425" y="1874838"/>
          <p14:tracePt t="22298" x="8099425" y="1884363"/>
          <p14:tracePt t="22475" x="8108950" y="1893888"/>
          <p14:tracePt t="22482" x="8108950" y="1901825"/>
          <p14:tracePt t="22554" x="8108950" y="1919288"/>
          <p14:tracePt t="22569" x="8089900" y="1919288"/>
          <p14:tracePt t="22578" x="8081963" y="1919288"/>
          <p14:tracePt t="22586" x="8072438" y="1928813"/>
          <p14:tracePt t="22598" x="8054975" y="1928813"/>
          <p14:tracePt t="22618" x="8045450" y="1928813"/>
          <p14:tracePt t="22635" x="8027988" y="1928813"/>
          <p14:tracePt t="22649" x="8010525" y="1928813"/>
          <p14:tracePt t="22665" x="7947025" y="1928813"/>
          <p14:tracePt t="22683" x="7894638" y="1946275"/>
          <p14:tracePt t="22699" x="7848600" y="1965325"/>
          <p14:tracePt t="22716" x="7786688" y="1973263"/>
          <p14:tracePt t="22732" x="7724775" y="1982788"/>
          <p14:tracePt t="22750" x="7653338" y="2017713"/>
          <p14:tracePt t="22766" x="7581900" y="2036763"/>
          <p14:tracePt t="22783" x="7466013" y="2071688"/>
          <p14:tracePt t="22799" x="7259638" y="2098675"/>
          <p14:tracePt t="22816" x="7027863" y="2143125"/>
          <p14:tracePt t="22833" x="6697663" y="2187575"/>
          <p14:tracePt t="22849" x="6527800" y="2214563"/>
          <p14:tracePt t="22866" x="6419850" y="2241550"/>
          <p14:tracePt t="22882" x="6313488" y="2268538"/>
          <p14:tracePt t="22899" x="6215063" y="2295525"/>
          <p14:tracePt t="22916" x="6081713" y="2330450"/>
          <p14:tracePt t="22933" x="5894388" y="2393950"/>
          <p14:tracePt t="22950" x="5697538" y="2446338"/>
          <p14:tracePt t="22967" x="5500688" y="2517775"/>
          <p14:tracePt t="22983" x="5303838" y="2562225"/>
          <p14:tracePt t="23000" x="5116513" y="2608263"/>
          <p14:tracePt t="23017" x="4946650" y="2633663"/>
          <p14:tracePt t="23033" x="4714875" y="2679700"/>
          <p14:tracePt t="23049" x="4562475" y="2714625"/>
          <p14:tracePt t="23066" x="4411663" y="2768600"/>
          <p14:tracePt t="23083" x="4295775" y="2822575"/>
          <p14:tracePt t="23099" x="4268788" y="2840038"/>
          <p14:tracePt t="23116" x="4259263" y="2847975"/>
          <p14:tracePt t="23133" x="4224338" y="2884488"/>
          <p14:tracePt t="23150" x="4187825" y="2919413"/>
          <p14:tracePt t="23167" x="4160838" y="2946400"/>
          <p14:tracePt t="23183" x="4125913" y="2965450"/>
          <p14:tracePt t="23201" x="4098925" y="2982913"/>
          <p14:tracePt t="23217" x="4089400" y="2990850"/>
          <p14:tracePt t="23274" x="4081463" y="2990850"/>
          <p14:tracePt t="23290" x="4071938" y="3000375"/>
          <p14:tracePt t="23314" x="4071938" y="3009900"/>
          <p14:tracePt t="23322" x="4071938" y="3017838"/>
          <p14:tracePt t="23339" x="4071938" y="3027363"/>
          <p14:tracePt t="23354" x="4071938" y="3044825"/>
          <p14:tracePt t="23371" x="4071938" y="3054350"/>
          <p14:tracePt t="23403" x="4071938" y="3062288"/>
          <p14:tracePt t="23419" x="4081463" y="3071813"/>
          <p14:tracePt t="23426" x="4089400" y="3089275"/>
          <p14:tracePt t="23435" x="4098925" y="3098800"/>
          <p14:tracePt t="23450" x="4116388" y="3143250"/>
          <p14:tracePt t="23467" x="4125913" y="3152775"/>
          <p14:tracePt t="23484" x="4133850" y="3152775"/>
          <p14:tracePt t="23500" x="4143375" y="3152775"/>
          <p14:tracePt t="23517" x="4179888" y="3152775"/>
          <p14:tracePt t="23533" x="4232275" y="3152775"/>
          <p14:tracePt t="23550" x="4276725" y="3160713"/>
          <p14:tracePt t="23567" x="4322763" y="3160713"/>
          <p14:tracePt t="23584" x="4340225" y="3160713"/>
          <p14:tracePt t="23818" x="4340225" y="3170238"/>
          <p14:tracePt t="23963" x="4340225" y="3179763"/>
          <p14:tracePt t="23970" x="4340225" y="3187700"/>
          <p14:tracePt t="24203" x="4330700" y="3187700"/>
          <p14:tracePt t="24219" x="4322763" y="3187700"/>
          <p14:tracePt t="24234" x="4322763" y="3179763"/>
          <p14:tracePt t="24250" x="4303713" y="3170238"/>
          <p14:tracePt t="24267" x="4295775" y="3170238"/>
          <p14:tracePt t="24274" x="4295775" y="3160713"/>
          <p14:tracePt t="24285" x="4286250" y="3152775"/>
          <p14:tracePt t="24301" x="4286250" y="3143250"/>
          <p14:tracePt t="24318" x="4276725" y="3133725"/>
          <p14:tracePt t="24335" x="4268788" y="3125788"/>
          <p14:tracePt t="24352" x="4259263" y="3116263"/>
          <p14:tracePt t="24370" x="4259263" y="3108325"/>
          <p14:tracePt t="24386" x="4241800" y="3108325"/>
          <p14:tracePt t="24402" x="4232275" y="3098800"/>
          <p14:tracePt t="24442" x="4224338" y="3089275"/>
          <p14:tracePt t="24466" x="4197350" y="3089275"/>
          <p14:tracePt t="24474" x="4187825" y="3081338"/>
          <p14:tracePt t="24485" x="4179888" y="3081338"/>
          <p14:tracePt t="24502" x="4170363" y="3071813"/>
          <p14:tracePt t="24520" x="4160838" y="3071813"/>
          <p14:tracePt t="24536" x="4152900" y="3062288"/>
          <p14:tracePt t="24553" x="4143375" y="3044825"/>
          <p14:tracePt t="24570" x="4133850" y="3036888"/>
          <p14:tracePt t="24586" x="4116388" y="3017838"/>
          <p14:tracePt t="24603" x="4108450" y="3017838"/>
          <p14:tracePt t="24682" x="4108450" y="3009900"/>
          <p14:tracePt t="24699" x="4116388" y="3009900"/>
          <p14:tracePt t="24706" x="4133850" y="3009900"/>
          <p14:tracePt t="24719" x="4152900" y="3009900"/>
          <p14:tracePt t="24736" x="4170363" y="3009900"/>
          <p14:tracePt t="24753" x="4232275" y="3009900"/>
          <p14:tracePt t="24771" x="4276725" y="3009900"/>
          <p14:tracePt t="24787" x="4330700" y="3009900"/>
          <p14:tracePt t="24803" x="4340225" y="3009900"/>
          <p14:tracePt t="24911" x="4348163" y="3009900"/>
          <p14:tracePt t="24926" x="4348163" y="3027363"/>
          <p14:tracePt t="24942" x="4348163" y="3036888"/>
          <p14:tracePt t="24959" x="4348163" y="3044825"/>
          <p14:tracePt t="24966" x="4348163" y="3054350"/>
          <p14:tracePt t="25038" x="4357688" y="3054350"/>
          <p14:tracePt t="25054" x="4367213" y="3054350"/>
          <p14:tracePt t="25606" x="4375150" y="3054350"/>
          <p14:tracePt t="25622" x="4394200" y="3062288"/>
          <p14:tracePt t="25630" x="4402138" y="3062288"/>
          <p14:tracePt t="25639" x="4411663" y="3062288"/>
          <p14:tracePt t="25654" x="4438650" y="3062288"/>
          <p14:tracePt t="25671" x="4483100" y="3062288"/>
          <p14:tracePt t="25687" x="4518025" y="3062288"/>
          <p14:tracePt t="25704" x="4545013" y="3054350"/>
          <p14:tracePt t="25721" x="4554538" y="3044825"/>
          <p14:tracePt t="25951" x="4562475" y="3036888"/>
          <p14:tracePt t="25958" x="4572000" y="3036888"/>
          <p14:tracePt t="25971" x="4589463" y="3027363"/>
          <p14:tracePt t="25988" x="4652963" y="3017838"/>
          <p14:tracePt t="26005" x="4857750" y="2928938"/>
          <p14:tracePt t="26022" x="5099050" y="2813050"/>
          <p14:tracePt t="26038" x="5465763" y="2643188"/>
          <p14:tracePt t="26055" x="5741988" y="2509838"/>
          <p14:tracePt t="26071" x="5911850" y="2384425"/>
          <p14:tracePt t="26089" x="6018213" y="2303463"/>
          <p14:tracePt t="26105" x="6081713" y="2251075"/>
          <p14:tracePt t="26122" x="6116638" y="2214563"/>
          <p14:tracePt t="26138" x="6134100" y="2187575"/>
          <p14:tracePt t="26155" x="6153150" y="2179638"/>
          <p14:tracePt t="26172" x="6161088" y="2170113"/>
          <p14:tracePt t="26189" x="6180138" y="2133600"/>
          <p14:tracePt t="26205" x="6205538" y="2108200"/>
          <p14:tracePt t="26222" x="6224588" y="2089150"/>
          <p14:tracePt t="26239" x="6269038" y="2044700"/>
          <p14:tracePt t="26255" x="6303963" y="2017713"/>
          <p14:tracePt t="26272" x="6348413" y="1982788"/>
          <p14:tracePt t="26288" x="6419850" y="1938338"/>
          <p14:tracePt t="26305" x="6500813" y="1893888"/>
          <p14:tracePt t="26323" x="6581775" y="1857375"/>
          <p14:tracePt t="26339" x="6653213" y="1822450"/>
          <p14:tracePt t="26355" x="6724650" y="1758950"/>
          <p14:tracePt t="26373" x="6813550" y="1704975"/>
          <p14:tracePt t="26390" x="6946900" y="1616075"/>
          <p14:tracePt t="26406" x="6973888" y="1581150"/>
          <p14:tracePt t="26422" x="7018338" y="1544638"/>
          <p14:tracePt t="26439" x="7054850" y="1527175"/>
          <p14:tracePt t="26455" x="7089775" y="1490663"/>
          <p14:tracePt t="26472" x="7126288" y="1446213"/>
          <p14:tracePt t="26489" x="7143750" y="1419225"/>
          <p14:tracePt t="26506" x="7161213" y="1411288"/>
          <p14:tracePt t="26522" x="7180263" y="1384300"/>
          <p14:tracePt t="26598" x="7197725" y="1366838"/>
          <p14:tracePt t="26630" x="7205663" y="1357313"/>
          <p14:tracePt t="26646" x="7215188" y="1347788"/>
          <p14:tracePt t="26662" x="7215188" y="1339850"/>
          <p14:tracePt t="26670" x="7224713" y="1339850"/>
          <p14:tracePt t="26678" x="7232650" y="1339850"/>
          <p14:tracePt t="26719" x="7242175" y="1339850"/>
          <p14:tracePt t="26734" x="7251700" y="1339850"/>
          <p14:tracePt t="26750" x="7259638" y="1339850"/>
          <p14:tracePt t="26758" x="7277100" y="1339850"/>
          <p14:tracePt t="26774" x="7286625" y="1339850"/>
          <p14:tracePt t="27247" x="7296150" y="1339850"/>
          <p14:tracePt t="27270" x="7323138" y="1330325"/>
          <p14:tracePt t="27295" x="7340600" y="1330325"/>
          <p14:tracePt t="27302" x="7348538" y="1330325"/>
          <p14:tracePt t="27310" x="7358063" y="1330325"/>
          <p14:tracePt t="27324" x="7367588" y="1330325"/>
          <p14:tracePt t="27343" x="7375525" y="1330325"/>
          <p14:tracePt t="27359" x="7385050" y="1330325"/>
          <p14:tracePt t="27375" x="7394575" y="1322388"/>
          <p14:tracePt t="27406" x="7402513" y="1322388"/>
          <p14:tracePt t="28170" x="7412038" y="1322388"/>
          <p14:tracePt t="28843" x="7412038" y="1330325"/>
          <p14:tracePt t="28858" x="7412038" y="1339850"/>
          <p14:tracePt t="28866" x="7402513" y="1339850"/>
          <p14:tracePt t="28876" x="7402513" y="1347788"/>
          <p14:tracePt t="28893" x="7375525" y="1374775"/>
          <p14:tracePt t="28910" x="7358063" y="1411288"/>
          <p14:tracePt t="28926" x="7331075" y="1446213"/>
          <p14:tracePt t="28943" x="7286625" y="1517650"/>
          <p14:tracePt t="28960" x="7197725" y="1598613"/>
          <p14:tracePt t="28977" x="6965950" y="1785938"/>
          <p14:tracePt t="28993" x="6777038" y="1928813"/>
          <p14:tracePt t="29010" x="6589713" y="2071688"/>
          <p14:tracePt t="29028" x="6411913" y="2187575"/>
          <p14:tracePt t="29044" x="6224588" y="2295525"/>
          <p14:tracePt t="29061" x="6037263" y="2393950"/>
          <p14:tracePt t="29078" x="5875338" y="2473325"/>
          <p14:tracePt t="29094" x="5732463" y="2544763"/>
          <p14:tracePt t="29111" x="5626100" y="2625725"/>
          <p14:tracePt t="29127" x="5527675" y="2705100"/>
          <p14:tracePt t="29144" x="5438775" y="2786063"/>
          <p14:tracePt t="29161" x="5313363" y="2884488"/>
          <p14:tracePt t="29177" x="5205413" y="2955925"/>
          <p14:tracePt t="29194" x="5099050" y="3027363"/>
          <p14:tracePt t="29210" x="4991100" y="3089275"/>
          <p14:tracePt t="29227" x="4857750" y="3170238"/>
          <p14:tracePt t="29244" x="4732338" y="3241675"/>
          <p14:tracePt t="29261" x="4625975" y="3295650"/>
          <p14:tracePt t="29278" x="4554538" y="3330575"/>
          <p14:tracePt t="29295" x="4537075" y="3348038"/>
          <p14:tracePt t="29435" x="4537075" y="3357563"/>
          <p14:tracePt t="29450" x="4554538" y="3367088"/>
          <p14:tracePt t="29457" x="4581525" y="3375025"/>
          <p14:tracePt t="29467" x="4598988" y="3384550"/>
          <p14:tracePt t="29477" x="4633913" y="3384550"/>
          <p14:tracePt t="29495" x="4697413" y="3384550"/>
          <p14:tracePt t="29511" x="4813300" y="3384550"/>
          <p14:tracePt t="29529" x="5000625" y="3375025"/>
          <p14:tracePt t="29545" x="5348288" y="3303588"/>
          <p14:tracePt t="29561" x="5554663" y="3276600"/>
          <p14:tracePt t="29579" x="5680075" y="3251200"/>
          <p14:tracePt t="29595" x="5732463" y="3232150"/>
          <p14:tracePt t="29611" x="5786438" y="3232150"/>
          <p14:tracePt t="29628" x="5813425" y="3232150"/>
          <p14:tracePt t="29644" x="5848350" y="3232150"/>
          <p14:tracePt t="29661" x="5884863" y="3232150"/>
          <p14:tracePt t="29678" x="5919788" y="3241675"/>
          <p14:tracePt t="29695" x="5946775" y="3251200"/>
          <p14:tracePt t="29711" x="5983288" y="3251200"/>
          <p14:tracePt t="29729" x="6027738" y="3251200"/>
          <p14:tracePt t="29746" x="6161088" y="3251200"/>
          <p14:tracePt t="29762" x="6232525" y="3241675"/>
          <p14:tracePt t="29779" x="6357938" y="3160713"/>
          <p14:tracePt t="29796" x="6483350" y="3071813"/>
          <p14:tracePt t="29812" x="6589713" y="2938463"/>
          <p14:tracePt t="29829" x="6680200" y="2803525"/>
          <p14:tracePt t="29846" x="6742113" y="2670175"/>
          <p14:tracePt t="29862" x="6796088" y="2536825"/>
          <p14:tracePt t="29879" x="6848475" y="2411413"/>
          <p14:tracePt t="29896" x="6911975" y="2276475"/>
          <p14:tracePt t="29913" x="7010400" y="2054225"/>
          <p14:tracePt t="29929" x="7062788" y="1955800"/>
          <p14:tracePt t="29945" x="7143750" y="1830388"/>
          <p14:tracePt t="29962" x="7232650" y="1714500"/>
          <p14:tracePt t="29979" x="7331075" y="1616075"/>
          <p14:tracePt t="29996" x="7419975" y="1527175"/>
          <p14:tracePt t="30012" x="7483475" y="1455738"/>
          <p14:tracePt t="30029" x="7537450" y="1401763"/>
          <p14:tracePt t="30046" x="7562850" y="1374775"/>
          <p14:tracePt t="30062" x="7581900" y="1339850"/>
          <p14:tracePt t="30065" x="7581900" y="1312863"/>
          <p14:tracePt t="30079" x="7589838" y="1303338"/>
          <p14:tracePt t="30096" x="7589838" y="1268413"/>
          <p14:tracePt t="30113" x="7616825" y="1231900"/>
          <p14:tracePt t="30130" x="7653338" y="1169988"/>
          <p14:tracePt t="30146" x="7653338" y="1143000"/>
          <p14:tracePt t="30162" x="7680325" y="1089025"/>
          <p14:tracePt t="30179" x="7680325" y="1071563"/>
          <p14:tracePt t="30195" x="7688263" y="1054100"/>
          <p14:tracePt t="30306" x="7688263" y="1081088"/>
          <p14:tracePt t="30314" x="7688263" y="1098550"/>
          <p14:tracePt t="30322" x="7688263" y="1116013"/>
          <p14:tracePt t="30330" x="7688263" y="1160463"/>
          <p14:tracePt t="30346" x="7697788" y="1295400"/>
          <p14:tracePt t="30363" x="7732713" y="1455738"/>
          <p14:tracePt t="30379" x="7813675" y="1633538"/>
          <p14:tracePt t="30396" x="7920038" y="1795463"/>
          <p14:tracePt t="30413" x="8010525" y="1901825"/>
          <p14:tracePt t="30430" x="8089900" y="1990725"/>
          <p14:tracePt t="30446" x="8116888" y="2027238"/>
          <p14:tracePt t="30463" x="8116888" y="2044700"/>
          <p14:tracePt t="30479" x="8116888" y="2098675"/>
          <p14:tracePt t="30497" x="8126413" y="2179638"/>
          <p14:tracePt t="30514" x="8134350" y="2241550"/>
          <p14:tracePt t="30530" x="8161338" y="2347913"/>
          <p14:tracePt t="30546" x="8205788" y="2527300"/>
          <p14:tracePt t="30563" x="8259763" y="2714625"/>
          <p14:tracePt t="30565" x="8277225" y="2822575"/>
          <p14:tracePt t="30579" x="8304213" y="2938463"/>
          <p14:tracePt t="30597" x="8385175" y="3205163"/>
          <p14:tracePt t="30613" x="8420100" y="3340100"/>
          <p14:tracePt t="30630" x="8439150" y="3419475"/>
          <p14:tracePt t="30646" x="8439150" y="3446463"/>
          <p14:tracePt t="30703" x="8439150" y="3465513"/>
          <p14:tracePt t="30814" x="8439150" y="3473450"/>
          <p14:tracePt t="30822" x="8439150" y="3482975"/>
          <p14:tracePt t="30846" x="8439150" y="3490913"/>
          <p14:tracePt t="30854" x="8439150" y="3500438"/>
          <p14:tracePt t="30863" x="8439150" y="3509963"/>
          <p14:tracePt t="30894" x="8439150" y="3527425"/>
          <p14:tracePt t="31006" x="8439150" y="3536950"/>
          <p14:tracePt t="31238" x="8439150" y="3527425"/>
          <p14:tracePt t="31246" x="8429625" y="3517900"/>
          <p14:tracePt t="31358" x="8429625" y="3509963"/>
          <p14:tracePt t="31374" x="8439150" y="3509963"/>
          <p14:tracePt t="31382" x="8456613" y="3509963"/>
          <p14:tracePt t="31390" x="8466138" y="3509963"/>
          <p14:tracePt t="31398" x="8501063" y="3509963"/>
          <p14:tracePt t="31414" x="8582025" y="3482975"/>
          <p14:tracePt t="31431" x="8653463" y="3465513"/>
          <p14:tracePt t="31449" x="8786813" y="3411538"/>
          <p14:tracePt t="31465" x="8920163" y="3340100"/>
          <p14:tracePt t="31481" x="8947150" y="3322638"/>
          <p14:tracePt t="31499" x="8956675" y="3313113"/>
          <p14:tracePt t="31599" x="8956675" y="3303588"/>
          <p14:tracePt t="31694" x="8947150" y="3313113"/>
          <p14:tracePt t="31702" x="8939213" y="3330575"/>
          <p14:tracePt t="31710" x="8939213" y="3348038"/>
          <p14:tracePt t="31718" x="8920163" y="3384550"/>
          <p14:tracePt t="31732" x="8894763" y="3419475"/>
          <p14:tracePt t="31749" x="8875713" y="3465513"/>
          <p14:tracePt t="31766" x="8875713" y="3473450"/>
          <p14:tracePt t="32118" x="8867775" y="3455988"/>
          <p14:tracePt t="32151" x="8867775" y="3446463"/>
          <p14:tracePt t="32166" x="8867775" y="3438525"/>
          <p14:tracePt t="32173" x="8867775" y="3411538"/>
          <p14:tracePt t="32183" x="8875713" y="3411538"/>
          <p14:tracePt t="32200" x="8894763" y="3367088"/>
          <p14:tracePt t="32217" x="8902700" y="3340100"/>
          <p14:tracePt t="32233" x="8902700" y="3313113"/>
          <p14:tracePt t="32250" x="8902700" y="3303588"/>
          <p14:tracePt t="32327" x="8902700" y="3295650"/>
          <p14:tracePt t="32350" x="8875713" y="3286125"/>
          <p14:tracePt t="32358" x="8867775" y="3286125"/>
          <p14:tracePt t="32366" x="8858250" y="3286125"/>
          <p14:tracePt t="32383" x="8840788" y="3286125"/>
          <p14:tracePt t="32399" x="8831263" y="3286125"/>
          <p14:tracePt t="32503" x="8813800" y="3286125"/>
          <p14:tracePt t="32535" x="8804275" y="3276600"/>
          <p14:tracePt t="32551" x="8796338" y="3268663"/>
          <p14:tracePt t="32558" x="8786813" y="3268663"/>
          <p14:tracePt t="32590" x="8759825" y="3251200"/>
          <p14:tracePt t="32598" x="8751888" y="3241675"/>
          <p14:tracePt t="32614" x="8732838" y="3232150"/>
          <p14:tracePt t="32629" x="8724900" y="3224213"/>
          <p14:tracePt t="32638" x="8715375" y="3224213"/>
          <p14:tracePt t="32651" x="8705850" y="3214688"/>
          <p14:tracePt t="32668" x="8661400" y="3197225"/>
          <p14:tracePt t="32684" x="8616950" y="3179763"/>
          <p14:tracePt t="32701" x="8555038" y="3152775"/>
          <p14:tracePt t="32718" x="8501063" y="3133725"/>
          <p14:tracePt t="32734" x="8447088" y="3116263"/>
          <p14:tracePt t="32750" x="8348663" y="3089275"/>
          <p14:tracePt t="32767" x="8242300" y="3071813"/>
          <p14:tracePt t="32784" x="8126413" y="3054350"/>
          <p14:tracePt t="32800" x="7991475" y="3044825"/>
          <p14:tracePt t="32817" x="7875588" y="3027363"/>
          <p14:tracePt t="32834" x="7759700" y="3000375"/>
          <p14:tracePt t="32850" x="7670800" y="2965450"/>
          <p14:tracePt t="32867" x="7599363" y="2928938"/>
          <p14:tracePt t="32884" x="7545388" y="2901950"/>
          <p14:tracePt t="32901" x="7500938" y="2874963"/>
          <p14:tracePt t="32918" x="7483475" y="2847975"/>
          <p14:tracePt t="32934" x="7473950" y="2840038"/>
          <p14:tracePt t="32951" x="7456488" y="2803525"/>
          <p14:tracePt t="32968" x="7446963" y="2768600"/>
          <p14:tracePt t="32985" x="7412038" y="2732088"/>
          <p14:tracePt t="33001" x="7402513" y="2714625"/>
          <p14:tracePt t="33017" x="7375525" y="2679700"/>
          <p14:tracePt t="33034" x="7358063" y="2660650"/>
          <p14:tracePt t="33051" x="7331075" y="2643188"/>
          <p14:tracePt t="33067" x="7304088" y="2625725"/>
          <p14:tracePt t="33070" x="7286625" y="2608263"/>
          <p14:tracePt t="33086" x="7269163" y="2608263"/>
          <p14:tracePt t="33101" x="7232650" y="2589213"/>
          <p14:tracePt t="33118" x="7197725" y="2589213"/>
          <p14:tracePt t="33134" x="7170738" y="2589213"/>
          <p14:tracePt t="33152" x="7143750" y="2562225"/>
          <p14:tracePt t="33168" x="7134225" y="2562225"/>
          <p14:tracePt t="33350" x="7126288" y="2554288"/>
          <p14:tracePt t="33365" x="7116763" y="2544763"/>
          <p14:tracePt t="33382" x="7108825" y="2536825"/>
          <p14:tracePt t="33390" x="7099300" y="2536825"/>
          <p14:tracePt t="33403" x="7089775" y="2527300"/>
          <p14:tracePt t="33419" x="7062788" y="2509838"/>
          <p14:tracePt t="33435" x="7037388" y="2509838"/>
          <p14:tracePt t="33452" x="7000875" y="2500313"/>
          <p14:tracePt t="33468" x="6946900" y="2500313"/>
          <p14:tracePt t="33485" x="6902450" y="2500313"/>
          <p14:tracePt t="33502" x="6875463" y="2500313"/>
          <p14:tracePt t="33518" x="6840538" y="2500313"/>
          <p14:tracePt t="33535" x="6786563" y="2536825"/>
          <p14:tracePt t="33552" x="6732588" y="2562225"/>
          <p14:tracePt t="33569" x="6653213" y="2608263"/>
          <p14:tracePt t="33585" x="6616700" y="2616200"/>
          <p14:tracePt t="33602" x="6599238" y="2625725"/>
          <p14:tracePt t="33618" x="6581775" y="2625725"/>
          <p14:tracePt t="33636" x="6545263" y="2652713"/>
          <p14:tracePt t="33669" x="6527800" y="2652713"/>
          <p14:tracePt t="33686" x="6518275" y="2652713"/>
          <p14:tracePt t="33703" x="6500813" y="2652713"/>
          <p14:tracePt t="33719" x="6456363" y="2660650"/>
          <p14:tracePt t="33736" x="6411913" y="2670175"/>
          <p14:tracePt t="33752" x="6357938" y="2705100"/>
          <p14:tracePt t="33769" x="6232525" y="2751138"/>
          <p14:tracePt t="33785" x="6153150" y="2786063"/>
          <p14:tracePt t="33802" x="6054725" y="2822575"/>
          <p14:tracePt t="33819" x="6000750" y="2840038"/>
          <p14:tracePt t="33835" x="5919788" y="2884488"/>
          <p14:tracePt t="33852" x="5884863" y="2894013"/>
          <p14:tracePt t="33869" x="5875338" y="2894013"/>
          <p14:tracePt t="33914" x="5867400" y="2911475"/>
          <p14:tracePt t="33922" x="5867400" y="2919413"/>
          <p14:tracePt t="33937" x="5857875" y="2928938"/>
          <p14:tracePt t="33953" x="5803900" y="2990850"/>
          <p14:tracePt t="33969" x="5768975" y="3017838"/>
          <p14:tracePt t="33986" x="5732463" y="3062288"/>
          <p14:tracePt t="34002" x="5715000" y="3081338"/>
          <p14:tracePt t="34019" x="5670550" y="3116263"/>
          <p14:tracePt t="34036" x="5634038" y="3143250"/>
          <p14:tracePt t="34053" x="5581650" y="3187700"/>
          <p14:tracePt t="34070" x="5527675" y="3205163"/>
          <p14:tracePt t="34086" x="5500688" y="3241675"/>
          <p14:tracePt t="34102" x="5483225" y="3241675"/>
          <p14:tracePt t="34120" x="5456238" y="3251200"/>
          <p14:tracePt t="34137" x="5438775" y="3268663"/>
          <p14:tracePt t="34154" x="5411788" y="3286125"/>
          <p14:tracePt t="34346" x="5419725" y="3286125"/>
          <p14:tracePt t="34354" x="5429250" y="3286125"/>
          <p14:tracePt t="34362" x="5438775" y="3276600"/>
          <p14:tracePt t="34371" x="5465763" y="3251200"/>
          <p14:tracePt t="34387" x="5510213" y="3224213"/>
          <p14:tracePt t="34404" x="5562600" y="3197225"/>
          <p14:tracePt t="34420" x="5626100" y="3160713"/>
          <p14:tracePt t="34437" x="5705475" y="3098800"/>
          <p14:tracePt t="34453" x="5786438" y="3054350"/>
          <p14:tracePt t="34470" x="5848350" y="2990850"/>
          <p14:tracePt t="34487" x="5894388" y="2955925"/>
          <p14:tracePt t="34503" x="5919788" y="2928938"/>
          <p14:tracePt t="34520" x="5938838" y="2901950"/>
          <p14:tracePt t="34537" x="5991225" y="2857500"/>
          <p14:tracePt t="34553" x="6027738" y="2830513"/>
          <p14:tracePt t="34570" x="6072188" y="2803525"/>
          <p14:tracePt t="34587" x="6108700" y="2795588"/>
          <p14:tracePt t="34603" x="6134100" y="2786063"/>
          <p14:tracePt t="34621" x="6170613" y="2751138"/>
          <p14:tracePt t="34638" x="6232525" y="2705100"/>
          <p14:tracePt t="34655" x="6286500" y="2670175"/>
          <p14:tracePt t="34671" x="6367463" y="2608263"/>
          <p14:tracePt t="34687" x="6429375" y="2554288"/>
          <p14:tracePt t="34704" x="6483350" y="2527300"/>
          <p14:tracePt t="34721" x="6537325" y="2465388"/>
          <p14:tracePt t="34737" x="6572250" y="2446338"/>
          <p14:tracePt t="34754" x="6608763" y="2419350"/>
          <p14:tracePt t="34770" x="6634163" y="2401888"/>
          <p14:tracePt t="34787" x="6661150" y="2366963"/>
          <p14:tracePt t="34804" x="6680200" y="2357438"/>
          <p14:tracePt t="34820" x="6697663" y="2339975"/>
          <p14:tracePt t="34837" x="6705600" y="2322513"/>
          <p14:tracePt t="34854" x="6715125" y="2312988"/>
          <p14:tracePt t="34888" x="6732588" y="2286000"/>
          <p14:tracePt t="34905" x="6751638" y="2268538"/>
          <p14:tracePt t="34922" x="6823075" y="2214563"/>
          <p14:tracePt t="34938" x="6840538" y="2197100"/>
          <p14:tracePt t="34955" x="6858000" y="2170113"/>
          <p14:tracePt t="34972" x="6884988" y="2133600"/>
          <p14:tracePt t="34987" x="6929438" y="2089150"/>
          <p14:tracePt t="35005" x="6965950" y="2054225"/>
          <p14:tracePt t="35021" x="6965950" y="2044700"/>
          <p14:tracePt t="35038" x="6983413" y="2036763"/>
          <p14:tracePt t="35071" x="6991350" y="2027238"/>
          <p14:tracePt t="35089" x="7000875" y="2000250"/>
          <p14:tracePt t="35105" x="7027863" y="1982788"/>
          <p14:tracePt t="35122" x="7037388" y="1973263"/>
          <p14:tracePt t="35138" x="7054850" y="1965325"/>
          <p14:tracePt t="35155" x="7072313" y="1938338"/>
          <p14:tracePt t="35189" x="7089775" y="1928813"/>
          <p14:tracePt t="35205" x="7116763" y="1919288"/>
          <p14:tracePt t="35221" x="7153275" y="1893888"/>
          <p14:tracePt t="35238" x="7170738" y="1884363"/>
          <p14:tracePt t="35255" x="7188200" y="1866900"/>
          <p14:tracePt t="35271" x="7215188" y="1830388"/>
          <p14:tracePt t="35288" x="7259638" y="1803400"/>
          <p14:tracePt t="35305" x="7286625" y="1768475"/>
          <p14:tracePt t="35321" x="7304088" y="1768475"/>
          <p14:tracePt t="35339" x="7323138" y="1751013"/>
          <p14:tracePt t="35355" x="7331075" y="1741488"/>
          <p14:tracePt t="35372" x="7340600" y="1741488"/>
          <p14:tracePt t="35388" x="7348538" y="1731963"/>
          <p14:tracePt t="35406" x="7358063" y="1724025"/>
          <p14:tracePt t="35422" x="7375525" y="1714500"/>
          <p14:tracePt t="35439" x="7375525" y="1704975"/>
          <p14:tracePt t="35456" x="7385050" y="1704975"/>
          <p14:tracePt t="35473" x="7385050" y="1687513"/>
          <p14:tracePt t="35489" x="7394575" y="1679575"/>
          <p14:tracePt t="35522" x="7402513" y="1660525"/>
          <p14:tracePt t="35611" x="7412038" y="1660525"/>
          <p14:tracePt t="35634" x="7419975" y="1660525"/>
          <p14:tracePt t="35642" x="7429500" y="1660525"/>
          <p14:tracePt t="35659" x="7439025" y="1660525"/>
          <p14:tracePt t="35666" x="7446963" y="1660525"/>
          <p14:tracePt t="35674" x="7466013" y="1660525"/>
          <p14:tracePt t="35689" x="7473950" y="1652588"/>
          <p14:tracePt t="35707" x="7483475" y="1652588"/>
          <p14:tracePt t="35723" x="7491413" y="1652588"/>
          <p14:tracePt t="35739" x="7500938" y="1652588"/>
          <p14:tracePt t="35914" x="7500938" y="1660525"/>
          <p14:tracePt t="35922" x="7500938" y="1670050"/>
          <p14:tracePt t="35946" x="7500938" y="1679575"/>
          <p14:tracePt t="36027" x="7500938" y="1697038"/>
          <p14:tracePt t="36042" x="7500938" y="1704975"/>
          <p14:tracePt t="36065" x="7500938" y="1714500"/>
          <p14:tracePt t="36074" x="7500938" y="1741488"/>
          <p14:tracePt t="36090" x="7500938" y="1751013"/>
          <p14:tracePt t="36097" x="7500938" y="1776413"/>
          <p14:tracePt t="36107" x="7500938" y="1795463"/>
          <p14:tracePt t="36123" x="7500938" y="1839913"/>
          <p14:tracePt t="36140" x="7500938" y="1893888"/>
          <p14:tracePt t="36156" x="7500938" y="1982788"/>
          <p14:tracePt t="36173" x="7500938" y="2054225"/>
          <p14:tracePt t="36190" x="7500938" y="2116138"/>
          <p14:tracePt t="36206" x="7518400" y="2160588"/>
          <p14:tracePt t="36223" x="7581900" y="2179638"/>
          <p14:tracePt t="36240" x="7643813" y="2197100"/>
          <p14:tracePt t="36257" x="7759700" y="2205038"/>
          <p14:tracePt t="36273" x="7885113" y="2232025"/>
          <p14:tracePt t="36290" x="8018463" y="2268538"/>
          <p14:tracePt t="36307" x="8134350" y="2295525"/>
          <p14:tracePt t="36324" x="8215313" y="2322513"/>
          <p14:tracePt t="36341" x="8242300" y="2339975"/>
          <p14:tracePt t="36357" x="8277225" y="2347913"/>
          <p14:tracePt t="36374" x="8296275" y="2357438"/>
          <p14:tracePt t="36390" x="8313738" y="2357438"/>
          <p14:tracePt t="36407" x="8348663" y="2384425"/>
          <p14:tracePt t="36423" x="8385175" y="2428875"/>
          <p14:tracePt t="36440" x="8429625" y="2473325"/>
          <p14:tracePt t="36457" x="8474075" y="2536825"/>
          <p14:tracePt t="36473" x="8528050" y="2598738"/>
          <p14:tracePt t="36490" x="8572500" y="2652713"/>
          <p14:tracePt t="36507" x="8609013" y="2705100"/>
          <p14:tracePt t="36524" x="8643938" y="2741613"/>
          <p14:tracePt t="36541" x="8670925" y="2768600"/>
          <p14:tracePt t="36557" x="8705850" y="2813050"/>
          <p14:tracePt t="36575" x="8724900" y="2822575"/>
          <p14:tracePt t="36655" x="8724900" y="2830513"/>
          <p14:tracePt t="36926" x="8705850" y="2830513"/>
          <p14:tracePt t="36934" x="8688388" y="2822575"/>
          <p14:tracePt t="36942" x="8680450" y="2813050"/>
          <p14:tracePt t="36958" x="8643938" y="2795588"/>
          <p14:tracePt t="36975" x="8599488" y="2768600"/>
          <p14:tracePt t="36991" x="8555038" y="2732088"/>
          <p14:tracePt t="37009" x="8528050" y="2714625"/>
          <p14:tracePt t="37024" x="8518525" y="2705100"/>
          <p14:tracePt t="37042" x="8510588" y="2705100"/>
          <p14:tracePt t="37075" x="8501063" y="2705100"/>
          <p14:tracePt t="37092" x="8491538" y="2697163"/>
          <p14:tracePt t="37109" x="8491538" y="2679700"/>
          <p14:tracePt t="37518" x="8491538" y="2687638"/>
          <p14:tracePt t="37535" x="8491538" y="2697163"/>
          <p14:tracePt t="37542" x="8491538" y="2705100"/>
          <p14:tracePt t="37550" x="8491538" y="2724150"/>
          <p14:tracePt t="37566" x="8491538" y="2741613"/>
          <p14:tracePt t="37575" x="8466138" y="2768600"/>
          <p14:tracePt t="37592" x="8466138" y="2786063"/>
          <p14:tracePt t="37609" x="8439150" y="2813050"/>
          <p14:tracePt t="37626" x="8394700" y="2874963"/>
          <p14:tracePt t="37643" x="8348663" y="2901950"/>
          <p14:tracePt t="37660" x="8331200" y="2938463"/>
          <p14:tracePt t="37677" x="8304213" y="2946400"/>
          <p14:tracePt t="37694" x="8286750" y="2955925"/>
          <p14:tracePt t="37774" x="8277225" y="2965450"/>
          <p14:tracePt t="37806" x="8269288" y="2973388"/>
          <p14:tracePt t="37813" x="8269288" y="2982913"/>
          <p14:tracePt t="37839" x="8269288" y="2990850"/>
          <p14:tracePt t="37854" x="8269288" y="3000375"/>
          <p14:tracePt t="37999" x="8251825" y="3000375"/>
          <p14:tracePt t="38006" x="8242300" y="3000375"/>
          <p14:tracePt t="38143" x="8242300" y="2982913"/>
          <p14:tracePt t="38149" x="8242300" y="2973388"/>
          <p14:tracePt t="38174" x="8242300" y="2965450"/>
          <p14:tracePt t="39179" x="8215313" y="2965450"/>
          <p14:tracePt t="39186" x="8188325" y="2965450"/>
          <p14:tracePt t="39195" x="8161338" y="2965450"/>
          <p14:tracePt t="39212" x="8045450" y="2965450"/>
          <p14:tracePt t="39229" x="7867650" y="2965450"/>
          <p14:tracePt t="39246" x="7688263" y="2965450"/>
          <p14:tracePt t="39263" x="7527925" y="2965450"/>
          <p14:tracePt t="39279" x="7367588" y="2965450"/>
          <p14:tracePt t="39296" x="7224713" y="2965450"/>
          <p14:tracePt t="39313" x="7089775" y="2965450"/>
          <p14:tracePt t="39330" x="6884988" y="2982913"/>
          <p14:tracePt t="39345" x="6777038" y="3009900"/>
          <p14:tracePt t="39362" x="6697663" y="3036888"/>
          <p14:tracePt t="39379" x="6661150" y="3044825"/>
          <p14:tracePt t="39396" x="6643688" y="3044825"/>
          <p14:tracePt t="39413" x="6634163" y="3044825"/>
          <p14:tracePt t="39430" x="6608763" y="3044825"/>
          <p14:tracePt t="39446" x="6562725" y="3044825"/>
          <p14:tracePt t="39462" x="6518275" y="3044825"/>
          <p14:tracePt t="39479" x="6456363" y="3054350"/>
          <p14:tracePt t="39496" x="6384925" y="3054350"/>
          <p14:tracePt t="39513" x="6313488" y="3054350"/>
          <p14:tracePt t="39530" x="6251575" y="3054350"/>
          <p14:tracePt t="39546" x="6197600" y="3054350"/>
          <p14:tracePt t="39563" x="6153150" y="3054350"/>
          <p14:tracePt t="39565" x="6116638" y="3054350"/>
          <p14:tracePt t="39579" x="6089650" y="3054350"/>
          <p14:tracePt t="39597" x="6037263" y="3054350"/>
          <p14:tracePt t="39613" x="5965825" y="3054350"/>
          <p14:tracePt t="39629" x="5911850" y="3036888"/>
          <p14:tracePt t="39647" x="5902325" y="3027363"/>
          <p14:tracePt t="39663" x="5894388" y="3009900"/>
          <p14:tracePt t="39679" x="5884863" y="2990850"/>
          <p14:tracePt t="39696" x="5875338" y="2973388"/>
          <p14:tracePt t="39714" x="5875338" y="2965450"/>
          <p14:tracePt t="39794" x="5884863" y="2965450"/>
          <p14:tracePt t="39802" x="5911850" y="2965450"/>
          <p14:tracePt t="39813" x="5929313" y="2965450"/>
          <p14:tracePt t="39829" x="6045200" y="2965450"/>
          <p14:tracePt t="39846" x="6313488" y="2965450"/>
          <p14:tracePt t="39863" x="6724650" y="2965450"/>
          <p14:tracePt t="39897" x="7018338" y="2965450"/>
          <p14:tracePt t="39913" x="7153275" y="2955925"/>
          <p14:tracePt t="39930" x="7269163" y="2938463"/>
          <p14:tracePt t="39946" x="7394575" y="2919413"/>
          <p14:tracePt t="39963" x="7537450" y="2901950"/>
          <p14:tracePt t="39980" x="7680325" y="2894013"/>
          <p14:tracePt t="39996" x="7813675" y="2894013"/>
          <p14:tracePt t="40013" x="7912100" y="2894013"/>
          <p14:tracePt t="40030" x="7929563" y="2894013"/>
          <p14:tracePt t="40047" x="7947025" y="2894013"/>
          <p14:tracePt t="40063" x="7983538" y="2911475"/>
          <p14:tracePt t="40066" x="8018463" y="2911475"/>
          <p14:tracePt t="40080" x="8062913" y="2911475"/>
          <p14:tracePt t="40097" x="8161338" y="2911475"/>
          <p14:tracePt t="40114" x="8251825" y="2911475"/>
          <p14:tracePt t="40130" x="8269288" y="2911475"/>
          <p14:tracePt t="40147" x="8277225" y="2911475"/>
          <p14:tracePt t="40194" x="8296275" y="2911475"/>
          <p14:tracePt t="40203" x="8313738" y="2911475"/>
          <p14:tracePt t="40218" x="8323263" y="2911475"/>
          <p14:tracePt t="40426" x="8323263" y="2928938"/>
          <p14:tracePt t="40442" x="8323263" y="2938463"/>
          <p14:tracePt t="40459" x="8323263" y="2955925"/>
          <p14:tracePt t="40466" x="8323263" y="2965450"/>
          <p14:tracePt t="40506" x="8323263" y="2973388"/>
          <p14:tracePt t="40514" x="8331200" y="2973388"/>
          <p14:tracePt t="40522" x="8331200" y="2982913"/>
          <p14:tracePt t="40538" x="8340725" y="2990850"/>
          <p14:tracePt t="40547" x="8348663" y="3000375"/>
          <p14:tracePt t="41290" x="8348663" y="3009900"/>
          <p14:tracePt t="41297" x="8348663" y="3017838"/>
          <p14:tracePt t="41305" x="8348663" y="3027363"/>
          <p14:tracePt t="41315" x="8348663" y="3044825"/>
          <p14:tracePt t="41333" x="8358188" y="3071813"/>
          <p14:tracePt t="41349" x="8367713" y="3089275"/>
          <p14:tracePt t="41366" x="8375650" y="3108325"/>
          <p14:tracePt t="41382" x="8385175" y="3116263"/>
          <p14:tracePt t="41399" x="8385175" y="3133725"/>
          <p14:tracePt t="41417" x="8385175" y="3143250"/>
          <p14:tracePt t="41650" x="8375650" y="3143250"/>
          <p14:tracePt t="41667" x="8358188" y="3143250"/>
          <p14:tracePt t="41723" x="8348663" y="3152775"/>
          <p14:tracePt t="41730" x="8340725" y="3152775"/>
          <p14:tracePt t="41787" x="8331200" y="3160713"/>
          <p14:tracePt t="41794" x="8331200" y="3170238"/>
          <p14:tracePt t="41982" x="8331200" y="3179763"/>
          <p14:tracePt t="41989" x="8331200" y="3187700"/>
          <p14:tracePt t="42000" x="8331200" y="3197225"/>
          <p14:tracePt t="42174" x="8331200" y="3214688"/>
          <p14:tracePt t="42182" x="8313738" y="3232150"/>
          <p14:tracePt t="42206" x="8313738" y="3241675"/>
          <p14:tracePt t="42214" x="8313738" y="3251200"/>
          <p14:tracePt t="42270" x="8313738" y="3259138"/>
          <p14:tracePt t="42278" x="8313738" y="3276600"/>
          <p14:tracePt t="42358" x="8313738" y="3286125"/>
          <p14:tracePt t="42374" x="8313738" y="3295650"/>
          <p14:tracePt t="42766" x="8313738" y="3303588"/>
          <p14:tracePt t="42782" x="8296275" y="3303588"/>
          <p14:tracePt t="42790" x="8277225" y="3303588"/>
          <p14:tracePt t="42801" x="8259763" y="3303588"/>
          <p14:tracePt t="42818" x="8197850" y="3286125"/>
          <p14:tracePt t="42835" x="8161338" y="3268663"/>
          <p14:tracePt t="42852" x="8108950" y="3268663"/>
          <p14:tracePt t="42869" x="8010525" y="3268663"/>
          <p14:tracePt t="42886" x="7947025" y="3268663"/>
          <p14:tracePt t="42902" x="7939088" y="3268663"/>
          <p14:tracePt t="42918" x="7902575" y="3268663"/>
          <p14:tracePt t="42935" x="7875588" y="3268663"/>
          <p14:tracePt t="42952" x="7848600" y="3268663"/>
          <p14:tracePt t="42969" x="7840663" y="3268663"/>
          <p14:tracePt t="43002" x="7831138" y="3268663"/>
          <p14:tracePt t="43087" x="7813675" y="3276600"/>
          <p14:tracePt t="43134" x="7813675" y="3286125"/>
          <p14:tracePt t="43141" x="7804150" y="3295650"/>
          <p14:tracePt t="43152" x="7804150" y="3303588"/>
          <p14:tracePt t="43170" x="7804150" y="3322638"/>
          <p14:tracePt t="43186" x="7804150" y="3340100"/>
          <p14:tracePt t="43203" x="7804150" y="3367088"/>
          <p14:tracePt t="43220" x="7840663" y="3394075"/>
          <p14:tracePt t="43236" x="7867650" y="3411538"/>
          <p14:tracePt t="43253" x="7939088" y="3419475"/>
          <p14:tracePt t="43270" x="8001000" y="3429000"/>
          <p14:tracePt t="43287" x="8054975" y="3429000"/>
          <p14:tracePt t="43303" x="8089900" y="3429000"/>
          <p14:tracePt t="43336" x="8099425" y="3429000"/>
          <p14:tracePt t="43407" x="8116888" y="3429000"/>
          <p14:tracePt t="43519" x="8126413" y="3429000"/>
          <p14:tracePt t="43534" x="8126413" y="3438525"/>
          <p14:tracePt t="43542" x="8126413" y="3455988"/>
          <p14:tracePt t="43558" x="8126413" y="3473450"/>
          <p14:tracePt t="43570" x="8116888" y="3490913"/>
          <p14:tracePt t="43586" x="8099425" y="3509963"/>
          <p14:tracePt t="43603" x="8081963" y="3536950"/>
          <p14:tracePt t="43621" x="8072438" y="3544888"/>
          <p14:tracePt t="43637" x="8054975" y="3554413"/>
          <p14:tracePt t="43774" x="8054975" y="3562350"/>
          <p14:tracePt t="43790" x="8062913" y="3562350"/>
          <p14:tracePt t="43805" x="8072438" y="3581400"/>
          <p14:tracePt t="43822" x="8072438" y="3589338"/>
          <p14:tracePt t="43838" x="8072438" y="3608388"/>
          <p14:tracePt t="43854" x="8072438" y="3616325"/>
          <p14:tracePt t="43862" x="8072438" y="3625850"/>
          <p14:tracePt t="43871" x="8072438" y="3633788"/>
          <p14:tracePt t="43887" x="8072438" y="3643313"/>
          <p14:tracePt t="43903" x="8072438" y="3670300"/>
          <p14:tracePt t="43921" x="8037513" y="3687763"/>
          <p14:tracePt t="43937" x="7966075" y="3705225"/>
          <p14:tracePt t="43954" x="7875588" y="3724275"/>
          <p14:tracePt t="43970" x="7777163" y="3724275"/>
          <p14:tracePt t="43987" x="7680325" y="3724275"/>
          <p14:tracePt t="44004" x="7626350" y="3724275"/>
          <p14:tracePt t="44021" x="7527925" y="3751263"/>
          <p14:tracePt t="44037" x="7491413" y="3776663"/>
          <p14:tracePt t="44054" x="7466013" y="3795713"/>
          <p14:tracePt t="44071" x="7439025" y="3830638"/>
          <p14:tracePt t="44087" x="7412038" y="3848100"/>
          <p14:tracePt t="44104" x="7394575" y="3857625"/>
          <p14:tracePt t="44121" x="7348538" y="3884613"/>
          <p14:tracePt t="44138" x="7313613" y="3902075"/>
          <p14:tracePt t="44155" x="7259638" y="3902075"/>
          <p14:tracePt t="44171" x="7215188" y="3902075"/>
          <p14:tracePt t="44188" x="7197725" y="3902075"/>
          <p14:tracePt t="44204" x="7188200" y="3902075"/>
          <p14:tracePt t="44254" x="7170738" y="3902075"/>
          <p14:tracePt t="44270" x="7161213" y="3902075"/>
          <p14:tracePt t="44286" x="7161213" y="3894138"/>
          <p14:tracePt t="44294" x="7153275" y="3894138"/>
          <p14:tracePt t="44304" x="7143750" y="3884613"/>
          <p14:tracePt t="44321" x="7134225" y="3875088"/>
          <p14:tracePt t="44366" x="7116763" y="3857625"/>
          <p14:tracePt t="44382" x="7116763" y="3848100"/>
          <p14:tracePt t="44398" x="7099300" y="3840163"/>
          <p14:tracePt t="44406" x="7099300" y="3830638"/>
          <p14:tracePt t="44462" x="7089775" y="3813175"/>
          <p14:tracePt t="44470" x="7081838" y="3813175"/>
          <p14:tracePt t="44477" x="7072313" y="3803650"/>
          <p14:tracePt t="44493" x="7062788" y="3795713"/>
          <p14:tracePt t="44505" x="7062788" y="3786188"/>
          <p14:tracePt t="44521" x="7045325" y="3751263"/>
          <p14:tracePt t="44538" x="7037388" y="3732213"/>
          <p14:tracePt t="44830" x="7045325" y="3732213"/>
          <p14:tracePt t="44838" x="7054850" y="3732213"/>
          <p14:tracePt t="44845" x="7054850" y="3741738"/>
          <p14:tracePt t="44855" x="7062788" y="3741738"/>
          <p14:tracePt t="44872" x="7072313" y="3741738"/>
          <p14:tracePt t="44889" x="7089775" y="3741738"/>
          <p14:tracePt t="44905" x="7108825" y="3751263"/>
          <p14:tracePt t="44922" x="7108825" y="3759200"/>
          <p14:tracePt t="44939" x="7126288" y="3759200"/>
          <p14:tracePt t="44955" x="7161213" y="3776663"/>
          <p14:tracePt t="44972" x="7205663" y="3776663"/>
          <p14:tracePt t="44989" x="7286625" y="3786188"/>
          <p14:tracePt t="45005" x="7340600" y="3786188"/>
          <p14:tracePt t="45022" x="7412038" y="3786188"/>
          <p14:tracePt t="45039" x="7473950" y="3786188"/>
          <p14:tracePt t="45057" x="7545388" y="3786188"/>
          <p14:tracePt t="45059" x="7572375" y="3786188"/>
          <p14:tracePt t="45073" x="7599363" y="3786188"/>
          <p14:tracePt t="45090" x="7697788" y="3786188"/>
          <p14:tracePt t="45106" x="7769225" y="3786188"/>
          <p14:tracePt t="45122" x="7804150" y="3786188"/>
          <p14:tracePt t="45139" x="7823200" y="3786188"/>
          <p14:tracePt t="45156" x="7848600" y="3786188"/>
          <p14:tracePt t="45172" x="7885113" y="3786188"/>
          <p14:tracePt t="45189" x="7902575" y="3786188"/>
          <p14:tracePt t="45206" x="7929563" y="3786188"/>
          <p14:tracePt t="45223" x="7956550" y="3786188"/>
          <p14:tracePt t="45239" x="7991475" y="3786188"/>
          <p14:tracePt t="45273" x="8010525" y="3786188"/>
          <p14:tracePt t="45289" x="8018463" y="3786188"/>
          <p14:tracePt t="45306" x="8027988" y="3786188"/>
          <p14:tracePt t="45378" x="8037513" y="3786188"/>
          <p14:tracePt t="45386" x="8045450" y="3786188"/>
          <p14:tracePt t="45393" x="8081963" y="3759200"/>
          <p14:tracePt t="45406" x="8081963" y="3751263"/>
          <p14:tracePt t="45424" x="8134350" y="3741738"/>
          <p14:tracePt t="45441" x="8188325" y="3724275"/>
          <p14:tracePt t="45457" x="8224838" y="3724275"/>
          <p14:tracePt t="45587" x="8232775" y="3724275"/>
          <p14:tracePt t="45594" x="8242300" y="3724275"/>
          <p14:tracePt t="45607" x="8251825" y="3724275"/>
          <p14:tracePt t="45624" x="8269288" y="3724275"/>
          <p14:tracePt t="45640" x="8277225" y="3724275"/>
          <p14:tracePt t="45747" x="8296275" y="3724275"/>
          <p14:tracePt t="46074" x="8304213" y="3724275"/>
          <p14:tracePt t="46090" x="8331200" y="3724275"/>
          <p14:tracePt t="46106" x="8340725" y="3724275"/>
          <p14:tracePt t="46234" x="8348663" y="3724275"/>
          <p14:tracePt t="46250" x="8358188" y="3714750"/>
          <p14:tracePt t="46258" x="8358188" y="3705225"/>
          <p14:tracePt t="46267" x="8367713" y="3705225"/>
          <p14:tracePt t="47595" x="8375650" y="3705225"/>
          <p14:tracePt t="47658" x="8385175" y="3705225"/>
          <p14:tracePt t="47690" x="8402638" y="3705225"/>
          <p14:tracePt t="47707" x="8412163" y="3705225"/>
          <p14:tracePt t="47726" x="8420100" y="3705225"/>
          <p14:tracePt t="47742" x="8429625" y="3705225"/>
          <p14:tracePt t="47757" x="8439150" y="3705225"/>
          <p14:tracePt t="47765" x="8447088" y="3705225"/>
          <p14:tracePt t="47778" x="8456613" y="3705225"/>
          <p14:tracePt t="48102" x="8466138" y="3714750"/>
          <p14:tracePt t="48117" x="8466138" y="3724275"/>
          <p14:tracePt t="48133" x="8466138" y="3732213"/>
          <p14:tracePt t="48150" x="8447088" y="3751263"/>
          <p14:tracePt t="48157" x="8439150" y="3751263"/>
          <p14:tracePt t="48166" x="8439150" y="3759200"/>
          <p14:tracePt t="48199" x="8429625" y="3759200"/>
          <p14:tracePt t="48230" x="8420100" y="3759200"/>
          <p14:tracePt t="48310" x="8412163" y="3759200"/>
          <p14:tracePt t="48317" x="8402638" y="3759200"/>
          <p14:tracePt t="48328" x="8394700" y="3768725"/>
          <p14:tracePt t="48346" x="8358188" y="3776663"/>
          <p14:tracePt t="48361" x="8348663" y="3786188"/>
          <p14:tracePt t="48379" x="8348663" y="3795713"/>
          <p14:tracePt t="48396" x="8331200" y="3795713"/>
          <p14:tracePt t="48429" x="8313738" y="3822700"/>
          <p14:tracePt t="48445" x="8286750" y="3830638"/>
          <p14:tracePt t="48461" x="8232775" y="3848100"/>
          <p14:tracePt t="48478" x="8205788" y="3848100"/>
          <p14:tracePt t="48496" x="8143875" y="3867150"/>
          <p14:tracePt t="48512" x="8062913" y="3884613"/>
          <p14:tracePt t="48529" x="7939088" y="3938588"/>
          <p14:tracePt t="48546" x="7751763" y="4000500"/>
          <p14:tracePt t="48562" x="7510463" y="4108450"/>
          <p14:tracePt t="48580" x="7224713" y="4241800"/>
          <p14:tracePt t="48596" x="6848475" y="4429125"/>
          <p14:tracePt t="48613" x="6500813" y="4608513"/>
          <p14:tracePt t="48629" x="6062663" y="4840288"/>
          <p14:tracePt t="48646" x="5840413" y="4965700"/>
          <p14:tracePt t="48662" x="5626100" y="5062538"/>
          <p14:tracePt t="48679" x="5438775" y="5153025"/>
          <p14:tracePt t="48695" x="5268913" y="5214938"/>
          <p14:tracePt t="48712" x="5126038" y="5268913"/>
          <p14:tracePt t="48729" x="5027613" y="5286375"/>
          <p14:tracePt t="48746" x="4929188" y="5303838"/>
          <p14:tracePt t="48763" x="4875213" y="5313363"/>
          <p14:tracePt t="48779" x="4803775" y="5330825"/>
          <p14:tracePt t="48796" x="4751388" y="5340350"/>
          <p14:tracePt t="48813" x="4679950" y="5348288"/>
          <p14:tracePt t="48830" x="4562475" y="5357813"/>
          <p14:tracePt t="48846" x="4367213" y="5357813"/>
          <p14:tracePt t="48862" x="4062413" y="5357813"/>
          <p14:tracePt t="48879" x="3429000" y="5357813"/>
          <p14:tracePt t="48896" x="2633663" y="5357813"/>
          <p14:tracePt t="48913" x="1517650" y="5357813"/>
          <p14:tracePt t="48929" x="1081088" y="5357813"/>
          <p14:tracePt t="48946" x="955675" y="5357813"/>
          <p14:tracePt t="48963" x="928688" y="5303838"/>
          <p14:tracePt t="48979" x="919163" y="5259388"/>
          <p14:tracePt t="48997" x="901700" y="5232400"/>
          <p14:tracePt t="49013" x="901700" y="5205413"/>
          <p14:tracePt t="49030" x="893763" y="5187950"/>
          <p14:tracePt t="49047" x="893763" y="5180013"/>
          <p14:tracePt t="49063" x="884238" y="5160963"/>
          <p14:tracePt t="49079" x="884238" y="5153025"/>
          <p14:tracePt t="49098" x="884238" y="5143500"/>
          <p14:tracePt t="49113" x="857250" y="5108575"/>
          <p14:tracePt t="49130" x="857250" y="5081588"/>
          <p14:tracePt t="49146" x="822325" y="5018088"/>
          <p14:tracePt t="49163" x="803275" y="4983163"/>
          <p14:tracePt t="49180" x="776288" y="4956175"/>
          <p14:tracePt t="49196" x="768350" y="4946650"/>
          <p14:tracePt t="49214" x="758825" y="4929188"/>
          <p14:tracePt t="49247" x="750888" y="4919663"/>
          <p14:tracePt t="49334" x="758825" y="4919663"/>
          <p14:tracePt t="49350" x="776288" y="4919663"/>
          <p14:tracePt t="49358" x="785813" y="4919663"/>
          <p14:tracePt t="49374" x="795338" y="4919663"/>
          <p14:tracePt t="49382" x="803275" y="4919663"/>
          <p14:tracePt t="49397" x="812800" y="4919663"/>
          <p14:tracePt t="49446" x="822325" y="4919663"/>
          <p14:tracePt t="49454" x="830263" y="4911725"/>
          <p14:tracePt t="49464" x="830263" y="4894263"/>
          <p14:tracePt t="49480" x="839788" y="4884738"/>
          <p14:tracePt t="49498" x="847725" y="4857750"/>
          <p14:tracePt t="49515" x="857250" y="4840288"/>
          <p14:tracePt t="49559" x="866775" y="4830763"/>
          <p14:tracePt t="49566" x="874713" y="4813300"/>
          <p14:tracePt t="49581" x="893763" y="4813300"/>
          <p14:tracePt t="49597" x="928688" y="4803775"/>
          <p14:tracePt t="49902" x="928688" y="4795838"/>
          <p14:tracePt t="50778" x="928688" y="4786313"/>
          <p14:tracePt t="50794" x="946150" y="4759325"/>
          <p14:tracePt t="50802" x="946150" y="4751388"/>
          <p14:tracePt t="50818" x="946150" y="4741863"/>
          <p14:tracePt t="50826" x="946150" y="4732338"/>
          <p14:tracePt t="50858" x="946150" y="4724400"/>
          <p14:tracePt t="50891" x="946150" y="4714875"/>
          <p14:tracePt t="50907" x="955675" y="4705350"/>
          <p14:tracePt t="50914" x="955675" y="4697413"/>
          <p14:tracePt t="51083" x="955675" y="4687888"/>
          <p14:tracePt t="51306" x="955675" y="4679950"/>
          <p14:tracePt t="51338" x="955675" y="4670425"/>
          <p14:tracePt t="51522" x="955675" y="4679950"/>
          <p14:tracePt t="52378" x="965200" y="4697413"/>
          <p14:tracePt t="52387" x="965200" y="4705350"/>
          <p14:tracePt t="52642" x="982663" y="4714875"/>
          <p14:tracePt t="52649" x="990600" y="4732338"/>
          <p14:tracePt t="52657" x="1000125" y="4732338"/>
          <p14:tracePt t="52670" x="1009650" y="4751388"/>
          <p14:tracePt t="52686" x="1044575" y="4776788"/>
          <p14:tracePt t="52704" x="1054100" y="4786313"/>
          <p14:tracePt t="52736" x="1062038" y="4786313"/>
          <p14:tracePt t="52946" x="1081088" y="4786313"/>
          <p14:tracePt t="52954" x="1098550" y="4786313"/>
          <p14:tracePt t="52961" x="1125538" y="4786313"/>
          <p14:tracePt t="52970" x="1160463" y="4795838"/>
          <p14:tracePt t="52986" x="1204913" y="4795838"/>
          <p14:tracePt t="53003" x="1347788" y="4795838"/>
          <p14:tracePt t="53020" x="1517650" y="4795838"/>
          <p14:tracePt t="53036" x="1697038" y="4795838"/>
          <p14:tracePt t="53054" x="1866900" y="4795838"/>
          <p14:tracePt t="53070" x="2062163" y="4795838"/>
          <p14:tracePt t="53073" x="2160588" y="4795838"/>
          <p14:tracePt t="53087" x="2268538" y="4795838"/>
          <p14:tracePt t="53104" x="2490788" y="4795838"/>
          <p14:tracePt t="53121" x="2705100" y="4795838"/>
          <p14:tracePt t="53137" x="2965450" y="4795838"/>
          <p14:tracePt t="53154" x="3071813" y="4795838"/>
          <p14:tracePt t="53170" x="3160713" y="4795838"/>
          <p14:tracePt t="53187" x="3197225" y="4795838"/>
          <p14:tracePt t="53203" x="3241675" y="4795838"/>
          <p14:tracePt t="53220" x="3286125" y="4795838"/>
          <p14:tracePt t="53237" x="3322638" y="4795838"/>
          <p14:tracePt t="53254" x="3367088" y="4795838"/>
          <p14:tracePt t="53270" x="3402013" y="4795838"/>
          <p14:tracePt t="53287" x="3419475" y="4795838"/>
          <p14:tracePt t="53304" x="3465513" y="4795838"/>
          <p14:tracePt t="53320" x="3500438" y="4795838"/>
          <p14:tracePt t="53337" x="3554413" y="4795838"/>
          <p14:tracePt t="53354" x="3616325" y="4795838"/>
          <p14:tracePt t="53371" x="3714750" y="4795838"/>
          <p14:tracePt t="53387" x="3813175" y="4795838"/>
          <p14:tracePt t="53404" x="3857625" y="4795838"/>
          <p14:tracePt t="53421" x="3956050" y="4803775"/>
          <p14:tracePt t="53437" x="4010025" y="4803775"/>
          <p14:tracePt t="53454" x="4071938" y="4803775"/>
          <p14:tracePt t="53470" x="4108450" y="4803775"/>
          <p14:tracePt t="53488" x="4179888" y="4803775"/>
          <p14:tracePt t="53504" x="4205288" y="4803775"/>
          <p14:tracePt t="53631" x="4214813" y="4803775"/>
          <p14:tracePt t="53646" x="4224338" y="4803775"/>
          <p14:tracePt t="53662" x="4241800" y="4803775"/>
          <p14:tracePt t="53670" x="4251325" y="4803775"/>
          <p14:tracePt t="53686" x="4268788" y="4803775"/>
          <p14:tracePt t="53693" x="4276725" y="4803775"/>
          <p14:tracePt t="53710" x="4295775" y="4803775"/>
          <p14:tracePt t="53725" x="4303713" y="4813300"/>
          <p14:tracePt t="53742" x="4322763" y="4813300"/>
          <p14:tracePt t="53754" x="4330700" y="4813300"/>
          <p14:tracePt t="53771" x="4348163" y="4822825"/>
          <p14:tracePt t="53788" x="4367213" y="4822825"/>
          <p14:tracePt t="53805" x="4402138" y="4822825"/>
          <p14:tracePt t="53821" x="4446588" y="4822825"/>
          <p14:tracePt t="53838" x="4491038" y="4822825"/>
          <p14:tracePt t="53855" x="4537075" y="4830763"/>
          <p14:tracePt t="53872" x="4598988" y="4830763"/>
          <p14:tracePt t="53888" x="4652963" y="4830763"/>
          <p14:tracePt t="53905" x="4714875" y="4840288"/>
          <p14:tracePt t="53921" x="4840288" y="4840288"/>
          <p14:tracePt t="53938" x="5010150" y="4848225"/>
          <p14:tracePt t="53955" x="5160963" y="4857750"/>
          <p14:tracePt t="53972" x="5303838" y="4884738"/>
          <p14:tracePt t="53989" x="5537200" y="4894263"/>
          <p14:tracePt t="54005" x="5680075" y="4894263"/>
          <p14:tracePt t="54022" x="5786438" y="4894263"/>
          <p14:tracePt t="54038" x="5875338" y="4902200"/>
          <p14:tracePt t="54055" x="5894388" y="4902200"/>
          <p14:tracePt t="54089" x="5902325" y="4911725"/>
          <p14:tracePt t="54205" x="5902325" y="4919663"/>
          <p14:tracePt t="54214" x="5902325" y="4929188"/>
          <p14:tracePt t="54222" x="5902325" y="4938713"/>
          <p14:tracePt t="54239" x="5884863" y="4946650"/>
          <p14:tracePt t="54255" x="5875338" y="4956175"/>
          <p14:tracePt t="54272" x="5830888" y="4965700"/>
          <p14:tracePt t="54289" x="5795963" y="4973638"/>
          <p14:tracePt t="54305" x="5732463" y="4991100"/>
          <p14:tracePt t="54323" x="5688013" y="5000625"/>
          <p14:tracePt t="54340" x="5643563" y="5000625"/>
          <p14:tracePt t="54356" x="5572125" y="5010150"/>
          <p14:tracePt t="54373" x="5483225" y="5010150"/>
          <p14:tracePt t="54374" x="5438775" y="5010150"/>
          <p14:tracePt t="54390" x="5367338" y="5010150"/>
          <p14:tracePt t="54406" x="5357813" y="5010150"/>
          <p14:tracePt t="54423" x="5340350" y="5010150"/>
          <p14:tracePt t="54439" x="5322888" y="5010150"/>
          <p14:tracePt t="54456" x="5322888" y="4973638"/>
          <p14:tracePt t="54472" x="5322888" y="4956175"/>
          <p14:tracePt t="54489" x="5303838" y="4929188"/>
          <p14:tracePt t="54506" x="5295900" y="4902200"/>
          <p14:tracePt t="54522" x="5286375" y="4884738"/>
          <p14:tracePt t="54539" x="5286375" y="4875213"/>
          <p14:tracePt t="54556" x="5286375" y="4857750"/>
          <p14:tracePt t="54574" x="5276850" y="4848225"/>
          <p14:tracePt t="54590" x="5268913" y="4840288"/>
          <p14:tracePt t="54607" x="5259388" y="4830763"/>
          <p14:tracePt t="54678" x="5251450" y="4830763"/>
          <p14:tracePt t="54686" x="5241925" y="4822825"/>
          <p14:tracePt t="54693" x="5224463" y="4822825"/>
          <p14:tracePt t="54706" x="5214938" y="4822825"/>
          <p14:tracePt t="54998" x="5224463" y="4822825"/>
          <p14:tracePt t="55006" x="5224463" y="4830763"/>
          <p14:tracePt t="55126" x="5232400" y="4840288"/>
          <p14:tracePt t="55134" x="5241925" y="4840288"/>
          <p14:tracePt t="55143" x="5251450" y="4840288"/>
          <p14:tracePt t="55159" x="5259388" y="4857750"/>
          <p14:tracePt t="55174" x="5276850" y="4857750"/>
          <p14:tracePt t="55190" x="5286375" y="4857750"/>
          <p14:tracePt t="55207" x="5303838" y="4857750"/>
          <p14:tracePt t="55224" x="5330825" y="4857750"/>
          <p14:tracePt t="55240" x="5348288" y="4867275"/>
          <p14:tracePt t="55257" x="5394325" y="4875213"/>
          <p14:tracePt t="55274" x="5411788" y="4875213"/>
          <p14:tracePt t="55291" x="5465763" y="4875213"/>
          <p14:tracePt t="55307" x="5500688" y="4875213"/>
          <p14:tracePt t="55325" x="5537200" y="4875213"/>
          <p14:tracePt t="55341" x="5572125" y="4875213"/>
          <p14:tracePt t="55358" x="5608638" y="4875213"/>
          <p14:tracePt t="55375" x="5643563" y="4875213"/>
          <p14:tracePt t="55391" x="5670550" y="4875213"/>
          <p14:tracePt t="55407" x="5705475" y="4875213"/>
          <p14:tracePt t="55424" x="5786438" y="4875213"/>
          <p14:tracePt t="55441" x="5848350" y="4875213"/>
          <p14:tracePt t="55457" x="5919788" y="4875213"/>
          <p14:tracePt t="55474" x="5973763" y="4875213"/>
          <p14:tracePt t="55491" x="6045200" y="4875213"/>
          <p14:tracePt t="55508" x="6134100" y="4902200"/>
          <p14:tracePt t="55525" x="6224588" y="4911725"/>
          <p14:tracePt t="55542" x="6276975" y="4929188"/>
          <p14:tracePt t="55558" x="6286500" y="4929188"/>
          <p14:tracePt t="55575" x="6296025" y="4929188"/>
          <p14:tracePt t="55750" x="6313488" y="4946650"/>
          <p14:tracePt t="55757" x="6348413" y="4946650"/>
          <p14:tracePt t="55765" x="6367463" y="4946650"/>
          <p14:tracePt t="55775" x="6394450" y="4946650"/>
          <p14:tracePt t="55792" x="6473825" y="4946650"/>
          <p14:tracePt t="55809" x="6562725" y="4946650"/>
          <p14:tracePt t="55825" x="6643688" y="4946650"/>
          <p14:tracePt t="55842" x="6661150" y="4938713"/>
          <p14:tracePt t="55990" x="6670675" y="4938713"/>
          <p14:tracePt t="55997" x="6688138" y="4938713"/>
          <p14:tracePt t="56008" x="6705600" y="4938713"/>
          <p14:tracePt t="56038" x="6715125" y="4938713"/>
          <p14:tracePt t="56053" x="6724650" y="4938713"/>
          <p14:tracePt t="56061" x="6732588" y="4938713"/>
          <p14:tracePt t="56085" x="6742113" y="4938713"/>
          <p14:tracePt t="56183" x="6751638" y="4938713"/>
          <p14:tracePt t="56189" x="6769100" y="4938713"/>
          <p14:tracePt t="56198" x="6777038" y="4938713"/>
          <p14:tracePt t="56209" x="6796088" y="4938713"/>
          <p14:tracePt t="56226" x="6813550" y="4938713"/>
          <p14:tracePt t="56242" x="6831013" y="4938713"/>
          <p14:tracePt t="56259" x="6858000" y="4938713"/>
          <p14:tracePt t="56293" x="6867525" y="4929188"/>
          <p14:tracePt t="56330" x="6867525" y="4919663"/>
          <p14:tracePt t="56345" x="6875463" y="4911725"/>
          <p14:tracePt t="56354" x="6911975" y="4902200"/>
          <p14:tracePt t="56362" x="6929438" y="4894263"/>
          <p14:tracePt t="56376" x="6956425" y="4894263"/>
          <p14:tracePt t="56393" x="7045325" y="4875213"/>
          <p14:tracePt t="56410" x="7089775" y="4875213"/>
          <p14:tracePt t="56426" x="7108825" y="4875213"/>
          <p14:tracePt t="56443" x="7134225" y="4875213"/>
          <p14:tracePt t="56459" x="7143750" y="4875213"/>
          <p14:tracePt t="56476" x="7161213" y="4875213"/>
          <p14:tracePt t="56493" x="7170738" y="4875213"/>
          <p14:tracePt t="56509" x="7205663" y="4875213"/>
          <p14:tracePt t="56527" x="7277100" y="4875213"/>
          <p14:tracePt t="56543" x="7348538" y="4875213"/>
          <p14:tracePt t="56560" x="7419975" y="4875213"/>
          <p14:tracePt t="56562" x="7483475" y="4875213"/>
          <p14:tracePt t="56577" x="7599363" y="4867275"/>
          <p14:tracePt t="56593" x="7724775" y="4857750"/>
          <p14:tracePt t="56610" x="7875588" y="4857750"/>
          <p14:tracePt t="56626" x="8027988" y="4857750"/>
          <p14:tracePt t="56643" x="8205788" y="4857750"/>
          <p14:tracePt t="56660" x="8367713" y="4857750"/>
          <p14:tracePt t="56676" x="8528050" y="4857750"/>
          <p14:tracePt t="56693" x="8643938" y="4857750"/>
          <p14:tracePt t="56710" x="8715375" y="4857750"/>
          <p14:tracePt t="56726" x="8769350" y="4857750"/>
          <p14:tracePt t="56743" x="8813800" y="4857750"/>
          <p14:tracePt t="56761" x="8848725" y="4840288"/>
          <p14:tracePt t="56778" x="8929688" y="4840288"/>
          <p14:tracePt t="56794" x="8966200" y="4830763"/>
          <p14:tracePt t="56810" x="9010650" y="4830763"/>
          <p14:tracePt t="56827" x="9082088" y="4830763"/>
          <p14:tracePt t="56843" x="9126538" y="4830763"/>
          <p14:tracePt t="56860" x="9180513" y="4830763"/>
          <p14:tracePt t="56877" x="9188450" y="4830763"/>
          <p14:tracePt t="56910" x="9197975" y="4830763"/>
          <p14:tracePt t="56927" x="9205913" y="4830763"/>
          <p14:tracePt t="56944" x="9224963" y="4830763"/>
          <p14:tracePt t="56961" x="9259888" y="4830763"/>
          <p14:tracePt t="56977" x="9286875" y="4830763"/>
          <p14:tracePt t="56994" x="9331325" y="4830763"/>
          <p14:tracePt t="57010" x="9394825" y="4830763"/>
          <p14:tracePt t="57028" x="9429750" y="4830763"/>
          <p14:tracePt t="57044" x="9466263" y="4830763"/>
          <p14:tracePt t="57061" x="9510713" y="4830763"/>
          <p14:tracePt t="57077" x="9563100" y="4830763"/>
          <p14:tracePt t="57094" x="9609138" y="4830763"/>
          <p14:tracePt t="57110" x="9688513" y="4830763"/>
          <p14:tracePt t="57127" x="9769475" y="4830763"/>
          <p14:tracePt t="57145" x="9840913" y="4830763"/>
          <p14:tracePt t="57161" x="9867900" y="4830763"/>
          <p14:tracePt t="57178" x="9929813" y="4822825"/>
          <p14:tracePt t="57194" x="10001250" y="4822825"/>
          <p14:tracePt t="57211" x="10099675" y="4803775"/>
          <p14:tracePt t="57227" x="10171113" y="4795838"/>
          <p14:tracePt t="57245" x="10206038" y="4786313"/>
          <p14:tracePt t="57261" x="10242550" y="4786313"/>
          <p14:tracePt t="57278" x="10277475" y="4786313"/>
          <p14:tracePt t="57295" x="10340975" y="4786313"/>
          <p14:tracePt t="57312" x="10412413" y="4776788"/>
          <p14:tracePt t="57329" x="10483850" y="4759325"/>
          <p14:tracePt t="57346" x="10563225" y="4759325"/>
          <p14:tracePt t="57361" x="10582275" y="4759325"/>
          <p14:tracePt t="57378" x="10644188" y="4759325"/>
          <p14:tracePt t="57395" x="10661650" y="4759325"/>
          <p14:tracePt t="57411" x="10725150" y="4759325"/>
          <p14:tracePt t="57428" x="10777538" y="4759325"/>
          <p14:tracePt t="57445" x="10823575" y="4759325"/>
          <p14:tracePt t="57461" x="10841038" y="4759325"/>
          <p14:tracePt t="57478" x="10858500" y="4759325"/>
          <p14:tracePt t="57495" x="10868025" y="4759325"/>
          <p14:tracePt t="57511" x="10895013" y="4759325"/>
          <p14:tracePt t="57529" x="10947400" y="4768850"/>
          <p14:tracePt t="57546" x="10991850" y="4768850"/>
          <p14:tracePt t="57562" x="11001375" y="4768850"/>
          <p14:tracePt t="57770" x="11010900" y="4768850"/>
          <p14:tracePt t="57834" x="11018838" y="4786313"/>
          <p14:tracePt t="57842" x="11018838" y="4795838"/>
          <p14:tracePt t="57849" x="11010900" y="4803775"/>
          <p14:tracePt t="57862" x="10983913" y="4830763"/>
          <p14:tracePt t="57879" x="10947400" y="4848225"/>
          <p14:tracePt t="57895" x="10875963" y="4867275"/>
          <p14:tracePt t="57912" x="10688638" y="4911725"/>
          <p14:tracePt t="57929" x="10188575" y="4938713"/>
          <p14:tracePt t="57945" x="9752013" y="4938713"/>
          <p14:tracePt t="57963" x="9313863" y="4938713"/>
          <p14:tracePt t="57979" x="8885238" y="4929188"/>
          <p14:tracePt t="57996" x="8447088" y="4875213"/>
          <p14:tracePt t="58012" x="8001000" y="4848225"/>
          <p14:tracePt t="58030" x="7562850" y="4848225"/>
          <p14:tracePt t="58046" x="7126288" y="4848225"/>
          <p14:tracePt t="58063" x="6724650" y="4867275"/>
          <p14:tracePt t="58065" x="6537325" y="4884738"/>
          <p14:tracePt t="58079" x="6357938" y="4911725"/>
          <p14:tracePt t="58097" x="6000750" y="4983163"/>
          <p14:tracePt t="58113" x="5562600" y="5099050"/>
          <p14:tracePt t="58130" x="5340350" y="5153025"/>
          <p14:tracePt t="58146" x="5143500" y="5214938"/>
          <p14:tracePt t="58163" x="4938713" y="5276850"/>
          <p14:tracePt t="58179" x="4724400" y="5330825"/>
          <p14:tracePt t="58196" x="4537075" y="5375275"/>
          <p14:tracePt t="58212" x="4375150" y="5411788"/>
          <p14:tracePt t="58229" x="4251325" y="5429250"/>
          <p14:tracePt t="58247" x="4133850" y="5429250"/>
          <p14:tracePt t="58263" x="4010025" y="5429250"/>
          <p14:tracePt t="58280" x="3894138" y="5429250"/>
          <p14:tracePt t="58297" x="3786188" y="5429250"/>
          <p14:tracePt t="58313" x="3633788" y="5456238"/>
          <p14:tracePt t="58330" x="3554413" y="5465763"/>
          <p14:tracePt t="58347" x="3500438" y="5473700"/>
          <p14:tracePt t="58363" x="3465513" y="5473700"/>
          <p14:tracePt t="58381" x="3446463" y="5473700"/>
          <p14:tracePt t="58489" x="3446463" y="5483225"/>
          <p14:tracePt t="58497" x="3465513" y="5483225"/>
          <p14:tracePt t="58505" x="3482975" y="5483225"/>
          <p14:tracePt t="58514" x="3509963" y="5483225"/>
          <p14:tracePt t="58530" x="3527425" y="5483225"/>
          <p14:tracePt t="58546" x="3554413" y="5483225"/>
          <p14:tracePt t="58563" x="3571875" y="5483225"/>
          <p14:tracePt t="58580" x="3589338" y="5473700"/>
          <p14:tracePt t="58597" x="3616325" y="5419725"/>
          <p14:tracePt t="58613" x="3616325" y="5394325"/>
          <p14:tracePt t="58630" x="3616325" y="5367338"/>
          <p14:tracePt t="58647" x="3616325" y="5330825"/>
          <p14:tracePt t="58663" x="3616325" y="5322888"/>
          <p14:tracePt t="58681" x="3616325" y="5303838"/>
          <p14:tracePt t="58697" x="3633788" y="5276850"/>
          <p14:tracePt t="58762" x="3652838" y="5268913"/>
          <p14:tracePt t="58782" x="3660775" y="5268913"/>
          <p14:tracePt t="58790" x="3670300" y="5268913"/>
          <p14:tracePt t="58798" x="3687763" y="5268913"/>
          <p14:tracePt t="58814" x="3732213" y="5268913"/>
          <p14:tracePt t="58830" x="3795713" y="5268913"/>
          <p14:tracePt t="58847" x="3857625" y="5268913"/>
          <p14:tracePt t="58864" x="3919538" y="5268913"/>
          <p14:tracePt t="58881" x="4062413" y="5268913"/>
          <p14:tracePt t="58897" x="4251325" y="5259388"/>
          <p14:tracePt t="58914" x="4465638" y="5232400"/>
          <p14:tracePt t="58930" x="4670425" y="5214938"/>
          <p14:tracePt t="58948" x="4803775" y="5214938"/>
          <p14:tracePt t="58965" x="4830763" y="5214938"/>
          <p14:tracePt t="58981" x="4840288" y="5214938"/>
          <p14:tracePt t="58998" x="4840288" y="5232400"/>
          <p14:tracePt t="59014" x="4840288" y="5268913"/>
          <p14:tracePt t="59031" x="4813300" y="5295900"/>
          <p14:tracePt t="59047" x="4776788" y="5348288"/>
          <p14:tracePt t="59064" x="4751388" y="5367338"/>
          <p14:tracePt t="59606" x="4759325" y="5357813"/>
          <p14:tracePt t="59622" x="4776788" y="5357813"/>
          <p14:tracePt t="59629" x="4786313" y="5348288"/>
          <p14:tracePt t="59655" x="4786313" y="5340350"/>
          <p14:tracePt t="59662" x="4795838" y="5340350"/>
          <p14:tracePt t="59670" x="4813300" y="5340350"/>
          <p14:tracePt t="59682" x="4822825" y="5340350"/>
          <p14:tracePt t="59699" x="4830763" y="5322888"/>
          <p14:tracePt t="59716" x="4848225" y="5313363"/>
          <p14:tracePt t="59732" x="4857750" y="5303838"/>
          <p14:tracePt t="59752" x="4857750" y="5295900"/>
          <p14:tracePt t="59766" x="4884738" y="5295900"/>
          <p14:tracePt t="59782" x="4911725" y="5286375"/>
          <p14:tracePt t="59799" x="4938713" y="5276850"/>
          <p14:tracePt t="59816" x="4956175" y="5268913"/>
          <p14:tracePt t="59832" x="4983163" y="5251450"/>
          <p14:tracePt t="59849" x="5000625" y="5251450"/>
          <p14:tracePt t="59866" x="5000625" y="5241925"/>
          <p14:tracePt t="60142" x="4973638" y="5224463"/>
          <p14:tracePt t="60149" x="4973638" y="5214938"/>
          <p14:tracePt t="60174" x="4956175" y="5214938"/>
          <p14:tracePt t="60222" x="4946650" y="5214938"/>
          <p14:tracePt t="60318" x="4938713" y="5205413"/>
          <p14:tracePt t="60334" x="4929188" y="5205413"/>
          <p14:tracePt t="60343" x="4919663" y="5205413"/>
          <p14:tracePt t="60365" x="4902200" y="5197475"/>
          <p14:tracePt t="60374" x="4902200" y="5187950"/>
          <p14:tracePt t="60397" x="4884738" y="5180013"/>
          <p14:tracePt t="60405" x="4875213" y="5180013"/>
          <p14:tracePt t="60446" x="4857750" y="5180013"/>
          <p14:tracePt t="60461" x="4848225" y="5170488"/>
          <p14:tracePt t="60469" x="4840288" y="5170488"/>
          <p14:tracePt t="60477" x="4822825" y="5153025"/>
          <p14:tracePt t="60485" x="4813300" y="5153025"/>
          <p14:tracePt t="60500" x="4803775" y="5143500"/>
          <p14:tracePt t="60518" x="4786313" y="5143500"/>
          <p14:tracePt t="60533" x="4768850" y="5143500"/>
          <p14:tracePt t="60606" x="4759325" y="5143500"/>
          <p14:tracePt t="62010" x="4768850" y="5143500"/>
          <p14:tracePt t="62018" x="4813300" y="5143500"/>
          <p14:tracePt t="62026" x="4848225" y="5143500"/>
          <p14:tracePt t="62036" x="4902200" y="5143500"/>
          <p14:tracePt t="62053" x="5099050" y="5143500"/>
          <p14:tracePt t="62069" x="5286375" y="5143500"/>
          <p14:tracePt t="62086" x="5500688" y="5143500"/>
          <p14:tracePt t="62103" x="5732463" y="5153025"/>
          <p14:tracePt t="62121" x="6081713" y="5160963"/>
          <p14:tracePt t="62137" x="6742113" y="5170488"/>
          <p14:tracePt t="62154" x="7277100" y="5170488"/>
          <p14:tracePt t="62171" x="7813675" y="5170488"/>
          <p14:tracePt t="62187" x="8259763" y="5170488"/>
          <p14:tracePt t="62204" x="8555038" y="5143500"/>
          <p14:tracePt t="62220" x="8724900" y="5116513"/>
          <p14:tracePt t="62236" x="8804275" y="5108575"/>
          <p14:tracePt t="62253" x="8848725" y="5108575"/>
          <p14:tracePt t="62270" x="8894763" y="5108575"/>
          <p14:tracePt t="62286" x="8947150" y="5108575"/>
          <p14:tracePt t="62303" x="9001125" y="5108575"/>
          <p14:tracePt t="62320" x="9072563" y="5108575"/>
          <p14:tracePt t="62337" x="9205913" y="5108575"/>
          <p14:tracePt t="62354" x="9277350" y="5108575"/>
          <p14:tracePt t="62371" x="9331325" y="5108575"/>
          <p14:tracePt t="62387" x="9420225" y="5108575"/>
          <p14:tracePt t="62404" x="9501188" y="5108575"/>
          <p14:tracePt t="62421" x="9609138" y="5108575"/>
          <p14:tracePt t="62438" x="9769475" y="5108575"/>
          <p14:tracePt t="62454" x="9929813" y="5108575"/>
          <p14:tracePt t="62470" x="10090150" y="5108575"/>
          <p14:tracePt t="62487" x="10233025" y="5108575"/>
          <p14:tracePt t="62504" x="10331450" y="5108575"/>
          <p14:tracePt t="62521" x="10367963" y="5108575"/>
          <p14:tracePt t="62537" x="10394950" y="5108575"/>
          <p14:tracePt t="62554" x="10429875" y="5108575"/>
          <p14:tracePt t="62570" x="10483850" y="5108575"/>
          <p14:tracePt t="62587" x="10563225" y="5126038"/>
          <p14:tracePt t="62604" x="10653713" y="5126038"/>
          <p14:tracePt t="62621" x="10769600" y="5126038"/>
          <p14:tracePt t="62637" x="10895013" y="5126038"/>
          <p14:tracePt t="62655" x="10983913" y="5126038"/>
          <p14:tracePt t="62671" x="11055350" y="5126038"/>
          <p14:tracePt t="62688" x="11109325" y="5126038"/>
          <p14:tracePt t="62705" x="11126788" y="5126038"/>
          <p14:tracePt t="62738" x="11134725" y="5126038"/>
          <p14:tracePt t="62754" x="11134725" y="5143500"/>
          <p14:tracePt t="62771" x="11134725" y="5170488"/>
          <p14:tracePt t="62787" x="11134725" y="5187950"/>
          <p14:tracePt t="63219" x="11134725" y="5197475"/>
          <p14:tracePt t="63225" x="11134725" y="5205413"/>
          <p14:tracePt t="63298" x="11117263" y="5205413"/>
          <p14:tracePt t="63306" x="11082338" y="5205413"/>
          <p14:tracePt t="63313" x="11072813" y="5205413"/>
          <p14:tracePt t="63322" x="11037888" y="5205413"/>
          <p14:tracePt t="63339" x="10974388" y="5205413"/>
          <p14:tracePt t="63355" x="10902950" y="5214938"/>
          <p14:tracePt t="63372" x="10823575" y="5232400"/>
          <p14:tracePt t="63389" x="10715625" y="5251450"/>
          <p14:tracePt t="63405" x="10590213" y="5259388"/>
          <p14:tracePt t="63422" x="10447338" y="5259388"/>
          <p14:tracePt t="63439" x="10313988" y="5259388"/>
          <p14:tracePt t="63455" x="10180638" y="5259388"/>
          <p14:tracePt t="63472" x="10028238" y="5268913"/>
          <p14:tracePt t="63489" x="9848850" y="5286375"/>
          <p14:tracePt t="63506" x="9617075" y="5303838"/>
          <p14:tracePt t="63522" x="9367838" y="5330825"/>
          <p14:tracePt t="63539" x="9001125" y="5348288"/>
          <p14:tracePt t="63556" x="8582025" y="5375275"/>
          <p14:tracePt t="63573" x="7929563" y="5473700"/>
          <p14:tracePt t="63590" x="7545388" y="5562600"/>
          <p14:tracePt t="63606" x="7205663" y="5653088"/>
          <p14:tracePt t="63623" x="6911975" y="5751513"/>
          <p14:tracePt t="63639" x="6670675" y="5803900"/>
          <p14:tracePt t="63656" x="6429375" y="5857875"/>
          <p14:tracePt t="63672" x="6224588" y="5884863"/>
          <p14:tracePt t="63689" x="6089650" y="5894388"/>
          <p14:tracePt t="63706" x="5973763" y="5894388"/>
          <p14:tracePt t="63723" x="5830888" y="5894388"/>
          <p14:tracePt t="63739" x="5661025" y="5875338"/>
          <p14:tracePt t="63757" x="5394325" y="5803900"/>
          <p14:tracePt t="63773" x="5197475" y="5741988"/>
          <p14:tracePt t="63789" x="5018088" y="5688013"/>
          <p14:tracePt t="63806" x="4884738" y="5643563"/>
          <p14:tracePt t="63823" x="4786313" y="5634038"/>
          <p14:tracePt t="63840" x="4687888" y="5616575"/>
          <p14:tracePt t="63856" x="4598988" y="5616575"/>
          <p14:tracePt t="63873" x="4500563" y="5616575"/>
          <p14:tracePt t="63889" x="4375150" y="5616575"/>
          <p14:tracePt t="63906" x="4197350" y="5616575"/>
          <p14:tracePt t="63923" x="4027488" y="5616575"/>
          <p14:tracePt t="63940" x="3875088" y="5616575"/>
          <p14:tracePt t="63957" x="3714750" y="5616575"/>
          <p14:tracePt t="63973" x="3670300" y="5616575"/>
          <p14:tracePt t="63990" x="3633788" y="5616575"/>
          <p14:tracePt t="64006" x="3598863" y="5616575"/>
          <p14:tracePt t="64023" x="3562350" y="5616575"/>
          <p14:tracePt t="64040" x="3536950" y="5616575"/>
          <p14:tracePt t="64057" x="3500438" y="5616575"/>
          <p14:tracePt t="64074" x="3473450" y="5616575"/>
          <p14:tracePt t="64077" x="3455988" y="5616575"/>
          <p14:tracePt t="64091" x="3438525" y="5608638"/>
          <p14:tracePt t="64107" x="3411538" y="5589588"/>
          <p14:tracePt t="64123" x="3375025" y="5589588"/>
          <p14:tracePt t="64141" x="3322638" y="5572125"/>
          <p14:tracePt t="64157" x="3241675" y="5572125"/>
          <p14:tracePt t="64173" x="3187700" y="5572125"/>
          <p14:tracePt t="64190" x="3152775" y="5572125"/>
          <p14:tracePt t="64298" x="3160713" y="5572125"/>
          <p14:tracePt t="64305" x="3179763" y="5572125"/>
          <p14:tracePt t="64321" x="3197225" y="5572125"/>
          <p14:tracePt t="64329" x="3205163" y="5572125"/>
          <p14:tracePt t="64340" x="3232150" y="5572125"/>
          <p14:tracePt t="64357" x="3241675" y="5572125"/>
          <p14:tracePt t="64522" x="3232150" y="5572125"/>
          <p14:tracePt t="64545" x="3224213" y="5572125"/>
          <p14:tracePt t="64553" x="3214688" y="5572125"/>
          <p14:tracePt t="64561" x="3205163" y="5572125"/>
          <p14:tracePt t="64575" x="3197225" y="5572125"/>
          <p14:tracePt t="64591" x="3160713" y="5572125"/>
          <p14:tracePt t="64624" x="3152775" y="5572125"/>
          <p14:tracePt t="64682" x="3160713" y="5572125"/>
          <p14:tracePt t="64689" x="3187700" y="5599113"/>
          <p14:tracePt t="64698" x="3205163" y="5599113"/>
          <p14:tracePt t="64710" x="3241675" y="5599113"/>
          <p14:tracePt t="64725" x="3295650" y="5599113"/>
          <p14:tracePt t="64742" x="3340100" y="5599113"/>
          <p14:tracePt t="64758" x="3402013" y="5599113"/>
          <p14:tracePt t="64774" x="3446463" y="5589588"/>
          <p14:tracePt t="64792" x="3490913" y="5581650"/>
          <p14:tracePt t="64808" x="3500438" y="5572125"/>
          <p14:tracePt t="64854" x="3509963" y="5572125"/>
          <p14:tracePt t="64870" x="3517900" y="5572125"/>
          <p14:tracePt t="64918" x="3536950" y="5572125"/>
          <p14:tracePt t="64950" x="3544888" y="5572125"/>
          <p14:tracePt t="65078" x="3554413" y="5572125"/>
          <p14:tracePt t="65111" x="3562350" y="5572125"/>
          <p14:tracePt t="65118" x="3571875" y="5572125"/>
          <p14:tracePt t="65129" x="3581400" y="5572125"/>
          <p14:tracePt t="65159" x="3589338" y="5572125"/>
          <p14:tracePt t="65175" x="3608388" y="5572125"/>
          <p14:tracePt t="65190" x="3616325" y="5572125"/>
          <p14:tracePt t="65206" x="3625850" y="5572125"/>
          <p14:tracePt t="65222" x="3643313" y="5572125"/>
          <p14:tracePt t="65334" x="3652838" y="5572125"/>
          <p14:tracePt t="65349" x="3670300" y="5562600"/>
          <p14:tracePt t="65357" x="3679825" y="5562600"/>
          <p14:tracePt t="65365" x="3687763" y="5562600"/>
          <p14:tracePt t="65375" x="3697288" y="5562600"/>
          <p14:tracePt t="65392" x="3759200" y="5562600"/>
          <p14:tracePt t="65410" x="3840163" y="5537200"/>
          <p14:tracePt t="65426" x="3894138" y="5537200"/>
          <p14:tracePt t="65442" x="3938588" y="5518150"/>
          <p14:tracePt t="65460" x="3956050" y="5518150"/>
          <p14:tracePt t="65477" x="3965575" y="5518150"/>
          <p14:tracePt t="65478" x="3973513" y="5510213"/>
          <p14:tracePt t="65493" x="3983038" y="5510213"/>
          <p14:tracePt t="65509" x="4000500" y="5483225"/>
          <p14:tracePt t="65527" x="4010025" y="5465763"/>
          <p14:tracePt t="65543" x="4010025" y="5456238"/>
          <p14:tracePt t="65559" x="4017963" y="5411788"/>
          <p14:tracePt t="65577" x="4017963" y="5367338"/>
          <p14:tracePt t="65593" x="4037013" y="5313363"/>
          <p14:tracePt t="65610" x="4044950" y="5197475"/>
          <p14:tracePt t="65627" x="4081463" y="5045075"/>
          <p14:tracePt t="65643" x="4125913" y="4884738"/>
          <p14:tracePt t="65660" x="4152900" y="4751388"/>
          <p14:tracePt t="65677" x="4179888" y="4643438"/>
          <p14:tracePt t="65693" x="4205288" y="4527550"/>
          <p14:tracePt t="65710" x="4214813" y="4483100"/>
          <p14:tracePt t="65726" x="4251325" y="4429125"/>
          <p14:tracePt t="65743" x="4259263" y="4384675"/>
          <p14:tracePt t="65760" x="4268788" y="4357688"/>
          <p14:tracePt t="65794" x="4286250" y="4330700"/>
          <p14:tracePt t="65810" x="4303713" y="4276725"/>
          <p14:tracePt t="65827" x="4313238" y="4251325"/>
          <p14:tracePt t="65844" x="4330700" y="4197350"/>
          <p14:tracePt t="65861" x="4357688" y="4125913"/>
          <p14:tracePt t="65877" x="4375150" y="4062413"/>
          <p14:tracePt t="65893" x="4394200" y="3990975"/>
          <p14:tracePt t="65910" x="4394200" y="3938588"/>
          <p14:tracePt t="65927" x="4394200" y="3902075"/>
          <p14:tracePt t="65943" x="4394200" y="3867150"/>
          <p14:tracePt t="65960" x="4394200" y="3822700"/>
          <p14:tracePt t="65977" x="4394200" y="3795713"/>
          <p14:tracePt t="65993" x="4394200" y="3759200"/>
          <p14:tracePt t="66010" x="4394200" y="3732213"/>
          <p14:tracePt t="66028" x="4394200" y="3714750"/>
          <p14:tracePt t="66044" x="4394200" y="3679825"/>
          <p14:tracePt t="66061" x="4394200" y="3643313"/>
          <p14:tracePt t="66063" x="4394200" y="3616325"/>
          <p14:tracePt t="66077" x="4394200" y="3581400"/>
          <p14:tracePt t="66094" x="4402138" y="3536950"/>
          <p14:tracePt t="66111" x="4419600" y="3509963"/>
          <p14:tracePt t="66128" x="4438650" y="3490913"/>
          <p14:tracePt t="66143" x="4446588" y="3455988"/>
          <p14:tracePt t="66160" x="4473575" y="3446463"/>
          <p14:tracePt t="66177" x="4500563" y="3438525"/>
          <p14:tracePt t="66194" x="4510088" y="3429000"/>
          <p14:tracePt t="66210" x="4537075" y="3429000"/>
          <p14:tracePt t="66227" x="4562475" y="3429000"/>
          <p14:tracePt t="66245" x="4581525" y="3402013"/>
          <p14:tracePt t="66261" x="4608513" y="3394075"/>
          <p14:tracePt t="66277" x="4608513" y="3367088"/>
          <p14:tracePt t="66294" x="4608513" y="3340100"/>
          <p14:tracePt t="66310" x="4608513" y="3303588"/>
          <p14:tracePt t="66327" x="4616450" y="3268663"/>
          <p14:tracePt t="66344" x="4616450" y="3241675"/>
          <p14:tracePt t="66360" x="4616450" y="3205163"/>
          <p14:tracePt t="66377" x="4616450" y="3160713"/>
          <p14:tracePt t="66394" x="4616450" y="3133725"/>
          <p14:tracePt t="66411" x="4616450" y="3125788"/>
          <p14:tracePt t="66743" x="4616450" y="3133725"/>
          <p14:tracePt t="67117" x="4625975" y="3160713"/>
          <p14:tracePt t="67126" x="4625975" y="3170238"/>
          <p14:tracePt t="67134" x="4633913" y="3187700"/>
          <p14:tracePt t="67145" x="4643438" y="3214688"/>
          <p14:tracePt t="67162" x="4652963" y="3259138"/>
          <p14:tracePt t="67178" x="4687888" y="3375025"/>
          <p14:tracePt t="67195" x="4732338" y="3536950"/>
          <p14:tracePt t="67213" x="4840288" y="3848100"/>
          <p14:tracePt t="67229" x="4938713" y="4062413"/>
          <p14:tracePt t="67246" x="5037138" y="4259263"/>
          <p14:tracePt t="67262" x="5126038" y="4411663"/>
          <p14:tracePt t="67280" x="5205413" y="4562475"/>
          <p14:tracePt t="67296" x="5303838" y="4679950"/>
          <p14:tracePt t="67312" x="5394325" y="4776788"/>
          <p14:tracePt t="67330" x="5446713" y="4857750"/>
          <p14:tracePt t="67346" x="5491163" y="4929188"/>
          <p14:tracePt t="67362" x="5527675" y="5000625"/>
          <p14:tracePt t="67379" x="5562600" y="5054600"/>
          <p14:tracePt t="67396" x="5599113" y="5116513"/>
          <p14:tracePt t="67413" x="5653088" y="5214938"/>
          <p14:tracePt t="67429" x="5705475" y="5322888"/>
          <p14:tracePt t="67446" x="5776913" y="5429250"/>
          <p14:tracePt t="67463" x="5840413" y="5510213"/>
          <p14:tracePt t="67480" x="5894388" y="5554663"/>
          <p14:tracePt t="67497" x="5946775" y="5599113"/>
          <p14:tracePt t="67513" x="5973763" y="5634038"/>
          <p14:tracePt t="67530" x="5991225" y="5680075"/>
          <p14:tracePt t="67547" x="6018213" y="5705475"/>
          <p14:tracePt t="67563" x="6045200" y="5732463"/>
          <p14:tracePt t="67565" x="6054725" y="5741988"/>
          <p14:tracePt t="67579" x="6062663" y="5741988"/>
          <p14:tracePt t="67597" x="6081713" y="5759450"/>
          <p14:tracePt t="67631" x="6089650" y="5759450"/>
          <p14:tracePt t="67646" x="6108700" y="5759450"/>
          <p14:tracePt t="67663" x="6116638" y="5759450"/>
          <p14:tracePt t="67679" x="6134100" y="5759450"/>
          <p14:tracePt t="67697" x="6143625" y="5751513"/>
          <p14:tracePt t="67713" x="6143625" y="5724525"/>
          <p14:tracePt t="67730" x="6134100" y="5724525"/>
          <p14:tracePt t="68075" x="6153150" y="5697538"/>
          <p14:tracePt t="68082" x="6153150" y="5688013"/>
          <p14:tracePt t="68090" x="6180138" y="5680075"/>
          <p14:tracePt t="68098" x="6188075" y="5680075"/>
          <p14:tracePt t="68114" x="6276975" y="5680075"/>
          <p14:tracePt t="68130" x="6340475" y="5680075"/>
          <p14:tracePt t="68147" x="6402388" y="5680075"/>
          <p14:tracePt t="68164" x="6510338" y="5688013"/>
          <p14:tracePt t="68180" x="6616700" y="5688013"/>
          <p14:tracePt t="68198" x="6732588" y="5697538"/>
          <p14:tracePt t="68215" x="6919913" y="5724525"/>
          <p14:tracePt t="68231" x="7062788" y="5751513"/>
          <p14:tracePt t="68248" x="7161213" y="5768975"/>
          <p14:tracePt t="68265" x="7224713" y="5776913"/>
          <p14:tracePt t="68281" x="7340600" y="5786438"/>
          <p14:tracePt t="68298" x="7491413" y="5803900"/>
          <p14:tracePt t="68314" x="7688263" y="5822950"/>
          <p14:tracePt t="68331" x="7912100" y="5867400"/>
          <p14:tracePt t="68347" x="8089900" y="5902325"/>
          <p14:tracePt t="68364" x="8232775" y="5946775"/>
          <p14:tracePt t="68381" x="8340725" y="5973763"/>
          <p14:tracePt t="68397" x="8429625" y="5983288"/>
          <p14:tracePt t="68414" x="8501063" y="5991225"/>
          <p14:tracePt t="68431" x="8562975" y="5991225"/>
          <p14:tracePt t="68449" x="8599488" y="6000750"/>
          <p14:tracePt t="68465" x="8609013" y="6000750"/>
          <p14:tracePt t="68522" x="8616950" y="6000750"/>
          <p14:tracePt t="68538" x="8626475" y="6000750"/>
          <p14:tracePt t="68546" x="8634413" y="6000750"/>
          <p14:tracePt t="68618" x="8643938" y="6000750"/>
          <p14:tracePt t="68634" x="8653463" y="6000750"/>
          <p14:tracePt t="68641" x="8670925" y="6000750"/>
          <p14:tracePt t="68650" x="8680450" y="6000750"/>
          <p14:tracePt t="68665" x="8688388" y="5991225"/>
          <p14:tracePt t="68682" x="8697913" y="5983288"/>
          <p14:tracePt t="68699" x="8705850" y="5965825"/>
          <p14:tracePt t="68716" x="8724900" y="5956300"/>
          <p14:tracePt t="68732" x="8759825" y="5938838"/>
          <p14:tracePt t="68748" x="8813800" y="5929313"/>
          <p14:tracePt t="68765" x="8823325" y="5911850"/>
          <p14:tracePt t="68873" x="8823325" y="5902325"/>
          <p14:tracePt t="68889" x="8813800" y="5902325"/>
          <p14:tracePt t="68906" x="8804275" y="5902325"/>
          <p14:tracePt t="68922" x="8786813" y="5884863"/>
          <p14:tracePt t="68929" x="8777288" y="5884863"/>
          <p14:tracePt t="68937" x="8777288" y="5875338"/>
          <p14:tracePt t="68953" x="8769350" y="5875338"/>
          <p14:tracePt t="68970" x="8769350" y="5848350"/>
          <p14:tracePt t="68985" x="8769350" y="5830888"/>
          <p14:tracePt t="68998" x="8769350" y="5813425"/>
          <p14:tracePt t="69015" x="8769350" y="5786438"/>
          <p14:tracePt t="69033" x="8777288" y="5759450"/>
          <p14:tracePt t="69049" x="8796338" y="5741988"/>
          <p14:tracePt t="69065" x="8823325" y="5741988"/>
          <p14:tracePt t="69082" x="8848725" y="5741988"/>
          <p14:tracePt t="69099" x="8902700" y="5741988"/>
          <p14:tracePt t="69115" x="8939213" y="5751513"/>
          <p14:tracePt t="69132" x="8991600" y="5759450"/>
          <p14:tracePt t="69149" x="9055100" y="5786438"/>
          <p14:tracePt t="69167" x="9117013" y="5786438"/>
          <p14:tracePt t="69183" x="9205913" y="5795963"/>
          <p14:tracePt t="69200" x="9296400" y="5795963"/>
          <p14:tracePt t="69217" x="9375775" y="5795963"/>
          <p14:tracePt t="69233" x="9439275" y="5795963"/>
          <p14:tracePt t="69249" x="9447213" y="5795963"/>
          <p14:tracePt t="69266" x="9474200" y="5795963"/>
          <p14:tracePt t="69282" x="9501188" y="5795963"/>
          <p14:tracePt t="69299" x="9537700" y="5795963"/>
          <p14:tracePt t="69316" x="9572625" y="5795963"/>
          <p14:tracePt t="69332" x="9617075" y="5786438"/>
          <p14:tracePt t="69349" x="9698038" y="5776913"/>
          <p14:tracePt t="69366" x="9769475" y="5768975"/>
          <p14:tracePt t="69382" x="9875838" y="5732463"/>
          <p14:tracePt t="69399" x="10028238" y="5688013"/>
          <p14:tracePt t="69417" x="10171113" y="5626100"/>
          <p14:tracePt t="69433" x="10385425" y="5581650"/>
          <p14:tracePt t="69451" x="10483850" y="5554663"/>
          <p14:tracePt t="69466" x="10545763" y="5554663"/>
          <p14:tracePt t="69483" x="10590213" y="5554663"/>
          <p14:tracePt t="69499" x="10617200" y="5554663"/>
          <p14:tracePt t="69516" x="10688638" y="5554663"/>
          <p14:tracePt t="69533" x="10752138" y="5554663"/>
          <p14:tracePt t="69550" x="10823575" y="5554663"/>
          <p14:tracePt t="69566" x="10875963" y="5554663"/>
          <p14:tracePt t="69583" x="10929938" y="5554663"/>
          <p14:tracePt t="69600" x="11018838" y="5554663"/>
          <p14:tracePt t="69617" x="11153775" y="5554663"/>
          <p14:tracePt t="69633" x="11198225" y="5545138"/>
          <p14:tracePt t="69650" x="11206163" y="5545138"/>
          <p14:tracePt t="69722" x="11215688" y="5527675"/>
          <p14:tracePt t="69730" x="11225213" y="5518150"/>
          <p14:tracePt t="69818" x="11233150" y="5518150"/>
          <p14:tracePt t="69825" x="11233150" y="5527675"/>
          <p14:tracePt t="69834" x="11242675" y="5527675"/>
          <p14:tracePt t="69850" x="11242675" y="5537200"/>
          <p14:tracePt t="69978" x="11242675" y="5545138"/>
          <p14:tracePt t="70027" x="11242675" y="5554663"/>
          <p14:tracePt t="70051" x="11233150" y="5572125"/>
          <p14:tracePt t="70090" x="11233150" y="5581650"/>
          <p14:tracePt t="70097" x="11233150" y="5589588"/>
          <p14:tracePt t="70122" x="11233150" y="5599113"/>
          <p14:tracePt t="70154" x="11233150" y="5608638"/>
          <p14:tracePt t="70170" x="11233150" y="5616575"/>
          <p14:tracePt t="70177" x="11233150" y="5626100"/>
          <p14:tracePt t="70234" x="11225213" y="5626100"/>
          <p14:tracePt t="70506" x="11215688" y="5643563"/>
          <p14:tracePt t="70514" x="11215688" y="5653088"/>
          <p14:tracePt t="70586" x="11206163" y="5661025"/>
          <p14:tracePt t="70601" x="11198225" y="5661025"/>
          <p14:tracePt t="70617" x="11161713" y="5670550"/>
          <p14:tracePt t="70633" x="11144250" y="5670550"/>
          <p14:tracePt t="70641" x="11126788" y="5670550"/>
          <p14:tracePt t="70671" x="11117263" y="5670550"/>
          <p14:tracePt t="70678" x="11109325" y="5670550"/>
          <p14:tracePt t="70686" x="11099800" y="5670550"/>
          <p14:tracePt t="70703" x="11072813" y="5670550"/>
          <p14:tracePt t="70719" x="11037888" y="5670550"/>
          <p14:tracePt t="70736" x="11001375" y="5670550"/>
          <p14:tracePt t="70752" x="10947400" y="5688013"/>
          <p14:tracePt t="70769" x="10895013" y="5697538"/>
          <p14:tracePt t="70786" x="10804525" y="5715000"/>
          <p14:tracePt t="70802" x="10661650" y="5732463"/>
          <p14:tracePt t="70819" x="10420350" y="5776913"/>
          <p14:tracePt t="70835" x="10018713" y="5795963"/>
          <p14:tracePt t="70853" x="9286875" y="5867400"/>
          <p14:tracePt t="70869" x="8858250" y="5894388"/>
          <p14:tracePt t="70886" x="8572500" y="5911850"/>
          <p14:tracePt t="70903" x="8323263" y="5938838"/>
          <p14:tracePt t="70920" x="8054975" y="5973763"/>
          <p14:tracePt t="70935" x="7653338" y="6000750"/>
          <p14:tracePt t="70953" x="7180263" y="6027738"/>
          <p14:tracePt t="70969" x="6769100" y="6081713"/>
          <p14:tracePt t="70986" x="6465888" y="6126163"/>
          <p14:tracePt t="71003" x="6303963" y="6143625"/>
          <p14:tracePt t="71019" x="6286500" y="6143625"/>
          <p14:tracePt t="71036" x="6259513" y="6143625"/>
          <p14:tracePt t="71054" x="6188075" y="6143625"/>
          <p14:tracePt t="71069" x="6126163" y="6143625"/>
          <p14:tracePt t="71086" x="6081713" y="6143625"/>
          <p14:tracePt t="71102" x="6027738" y="6143625"/>
          <p14:tracePt t="71120" x="5965825" y="6143625"/>
          <p14:tracePt t="71136" x="5875338" y="6134100"/>
          <p14:tracePt t="71153" x="5776913" y="6134100"/>
          <p14:tracePt t="71170" x="5670550" y="6126163"/>
          <p14:tracePt t="71186" x="5545138" y="6108700"/>
          <p14:tracePt t="71203" x="5384800" y="6089650"/>
          <p14:tracePt t="71220" x="5205413" y="6081713"/>
          <p14:tracePt t="71237" x="5000625" y="6062663"/>
          <p14:tracePt t="71254" x="4705350" y="6037263"/>
          <p14:tracePt t="71269" x="4527550" y="6010275"/>
          <p14:tracePt t="71287" x="4402138" y="5991225"/>
          <p14:tracePt t="71303" x="4286250" y="5956300"/>
          <p14:tracePt t="71320" x="4187825" y="5938838"/>
          <p14:tracePt t="71336" x="4062413" y="5938838"/>
          <p14:tracePt t="71353" x="3956050" y="5938838"/>
          <p14:tracePt t="71370" x="3857625" y="5938838"/>
          <p14:tracePt t="71387" x="3768725" y="5938838"/>
          <p14:tracePt t="71404" x="3652838" y="5938838"/>
          <p14:tracePt t="71421" x="3536950" y="5938838"/>
          <p14:tracePt t="71437" x="3330575" y="5938838"/>
          <p14:tracePt t="71454" x="3214688" y="5938838"/>
          <p14:tracePt t="71470" x="3116263" y="5938838"/>
          <p14:tracePt t="71486" x="3044825" y="5938838"/>
          <p14:tracePt t="71503" x="2973388" y="5938838"/>
          <p14:tracePt t="71520" x="2938463" y="5938838"/>
          <p14:tracePt t="71536" x="2928938" y="5938838"/>
          <p14:tracePt t="71553" x="2911475" y="5938838"/>
          <p14:tracePt t="71570" x="2894013" y="5929313"/>
          <p14:tracePt t="71587" x="2874963" y="5929313"/>
          <p14:tracePt t="71604" x="2867025" y="5929313"/>
          <p14:tracePt t="71621" x="2813050" y="5929313"/>
          <p14:tracePt t="71637" x="2768600" y="5929313"/>
          <p14:tracePt t="71726" x="2759075" y="5929313"/>
          <p14:tracePt t="71733" x="2751138" y="5938838"/>
          <p14:tracePt t="71741" x="2732088" y="5946775"/>
          <p14:tracePt t="71753" x="2724150" y="5956300"/>
          <p14:tracePt t="71770" x="2687638" y="5973763"/>
          <p14:tracePt t="71787" x="2670175" y="5991225"/>
          <p14:tracePt t="71804" x="2660650" y="6000750"/>
          <p14:tracePt t="72149" x="2660650" y="6010275"/>
          <p14:tracePt t="72158" x="2670175" y="6010275"/>
          <p14:tracePt t="72166" x="2697163" y="6010275"/>
          <p14:tracePt t="72174" x="2714625" y="6010275"/>
          <p14:tracePt t="72188" x="2751138" y="6010275"/>
          <p14:tracePt t="72205" x="2830513" y="6000750"/>
          <p14:tracePt t="72222" x="2874963" y="5991225"/>
          <p14:tracePt t="72238" x="2946400" y="5991225"/>
          <p14:tracePt t="72255" x="3027363" y="5991225"/>
          <p14:tracePt t="72271" x="3133725" y="5991225"/>
          <p14:tracePt t="72288" x="3268663" y="5991225"/>
          <p14:tracePt t="72304" x="3375025" y="5991225"/>
          <p14:tracePt t="72321" x="3482975" y="5991225"/>
          <p14:tracePt t="72338" x="3527425" y="5991225"/>
          <p14:tracePt t="72355" x="3554413" y="5991225"/>
          <p14:tracePt t="72372" x="3571875" y="5991225"/>
          <p14:tracePt t="72389" x="3589338" y="6000750"/>
          <p14:tracePt t="72406" x="3598863" y="6010275"/>
          <p14:tracePt t="72422" x="3608388" y="6010275"/>
          <p14:tracePt t="72439" x="3633788" y="6018213"/>
          <p14:tracePt t="72456" x="3652838" y="6027738"/>
          <p14:tracePt t="72473" x="3660775" y="6027738"/>
          <p14:tracePt t="72535" x="3670300" y="6027738"/>
          <p14:tracePt t="72551" x="3687763" y="6027738"/>
          <p14:tracePt t="72558" x="3705225" y="6027738"/>
          <p14:tracePt t="72573" x="3724275" y="6027738"/>
          <p14:tracePt t="72589" x="3759200" y="6027738"/>
          <p14:tracePt t="72606" x="3803650" y="6027738"/>
          <p14:tracePt t="72622" x="3867150" y="6027738"/>
          <p14:tracePt t="72638" x="3938588" y="6027738"/>
          <p14:tracePt t="72656" x="3983038" y="6027738"/>
          <p14:tracePt t="72673" x="4037013" y="6027738"/>
          <p14:tracePt t="72689" x="4062413" y="6027738"/>
          <p14:tracePt t="72706" x="4089400" y="6027738"/>
          <p14:tracePt t="72723" x="4125913" y="6027738"/>
          <p14:tracePt t="72740" x="4160838" y="6027738"/>
          <p14:tracePt t="72756" x="4205288" y="6018213"/>
          <p14:tracePt t="72773" x="4286250" y="6010275"/>
          <p14:tracePt t="72789" x="4330700" y="6010275"/>
          <p14:tracePt t="72806" x="4367213" y="6000750"/>
          <p14:tracePt t="72823" x="4394200" y="6000750"/>
          <p14:tracePt t="72840" x="4419600" y="6000750"/>
          <p14:tracePt t="72856" x="4429125" y="6000750"/>
          <p14:tracePt t="72902" x="4438650" y="6000750"/>
          <p14:tracePt t="72910" x="4456113" y="6000750"/>
          <p14:tracePt t="72925" x="4465638" y="6000750"/>
          <p14:tracePt t="72939" x="4483100" y="6000750"/>
          <p14:tracePt t="72956" x="4500563" y="6000750"/>
          <p14:tracePt t="72974" x="4527550" y="6000750"/>
          <p14:tracePt t="72990" x="4562475" y="6000750"/>
          <p14:tracePt t="73006" x="4581525" y="6000750"/>
          <p14:tracePt t="73023" x="4608513" y="6000750"/>
          <p14:tracePt t="73039" x="4625975" y="5983288"/>
          <p14:tracePt t="73190" x="4633913" y="5983288"/>
          <p14:tracePt t="73198" x="4643438" y="5983288"/>
          <p14:tracePt t="73206" x="4652963" y="5983288"/>
          <p14:tracePt t="73223" x="4687888" y="5983288"/>
          <p14:tracePt t="73240" x="4724400" y="5983288"/>
          <p14:tracePt t="73256" x="4786313" y="5983288"/>
          <p14:tracePt t="73273" x="4830763" y="5983288"/>
          <p14:tracePt t="73289" x="4857750" y="5983288"/>
          <p14:tracePt t="73307" x="4894263" y="5983288"/>
          <p14:tracePt t="73324" x="4919663" y="5983288"/>
          <p14:tracePt t="73341" x="4956175" y="5983288"/>
          <p14:tracePt t="73342" x="5000625" y="5983288"/>
          <p14:tracePt t="73357" x="5037138" y="5983288"/>
          <p14:tracePt t="73374" x="5072063" y="5983288"/>
          <p14:tracePt t="73390" x="5089525" y="5983288"/>
          <p14:tracePt t="73407" x="5108575" y="5983288"/>
          <p14:tracePt t="73424" x="5116513" y="5983288"/>
          <p14:tracePt t="73440" x="5126038" y="5983288"/>
          <p14:tracePt t="73457" x="5133975" y="5983288"/>
          <p14:tracePt t="73510" x="5143500" y="5983288"/>
          <p14:tracePt t="73534" x="5153025" y="5983288"/>
          <p14:tracePt t="73542" x="5160963" y="5983288"/>
          <p14:tracePt t="73559" x="5170488" y="5983288"/>
          <p14:tracePt t="73834" x="5180013" y="5983288"/>
          <p14:tracePt t="73842" x="5187950" y="5983288"/>
          <p14:tracePt t="73858" x="5197475" y="5983288"/>
          <p14:tracePt t="73865" x="5224463" y="5983288"/>
          <p14:tracePt t="73874" x="5232400" y="5983288"/>
          <p14:tracePt t="73891" x="5259388" y="5973763"/>
          <p14:tracePt t="73970" x="5268913" y="5973763"/>
          <p14:tracePt t="73994" x="5286375" y="5973763"/>
          <p14:tracePt t="74075" x="5295900" y="5973763"/>
          <p14:tracePt t="74090" x="5303838" y="5973763"/>
          <p14:tracePt t="74106" x="5313363" y="5973763"/>
          <p14:tracePt t="74113" x="5322888" y="5991225"/>
          <p14:tracePt t="74124" x="5330825" y="5991225"/>
          <p14:tracePt t="74141" x="5330825" y="6000750"/>
          <p14:tracePt t="74158" x="5330825" y="6010275"/>
          <p14:tracePt t="74174" x="5340350" y="6018213"/>
          <p14:tracePt t="74192" x="5357813" y="6027738"/>
          <p14:tracePt t="74209" x="5384800" y="6037263"/>
          <p14:tracePt t="74225" x="5419725" y="6037263"/>
          <p14:tracePt t="74241" x="5438775" y="6054725"/>
          <p14:tracePt t="74258" x="5446713" y="6054725"/>
          <p14:tracePt t="74275" x="5465763" y="6072188"/>
          <p14:tracePt t="74292" x="5491163" y="6072188"/>
          <p14:tracePt t="74308" x="5510213" y="6089650"/>
          <p14:tracePt t="74326" x="5510213" y="6108700"/>
          <p14:tracePt t="74342" x="5527675" y="6108700"/>
          <p14:tracePt t="74762" x="5537200" y="6108700"/>
          <p14:tracePt t="74778" x="5554663" y="6108700"/>
          <p14:tracePt t="74785" x="5562600" y="6108700"/>
          <p14:tracePt t="74794" x="5581650" y="6108700"/>
          <p14:tracePt t="74810" x="5616575" y="6108700"/>
          <p14:tracePt t="74826" x="5643563" y="6108700"/>
          <p14:tracePt t="74843" x="5661025" y="6108700"/>
          <p14:tracePt t="74898" x="5670550" y="6108700"/>
          <p14:tracePt t="74905" x="5680075" y="6108700"/>
          <p14:tracePt t="74913" x="5688013" y="6108700"/>
          <p14:tracePt t="74926" x="5697538" y="6108700"/>
          <p14:tracePt t="74943" x="5697538" y="6099175"/>
          <p14:tracePt t="75018" x="5715000" y="6099175"/>
          <p14:tracePt t="75033" x="5715000" y="6081713"/>
          <p14:tracePt t="75042" x="5715000" y="6072188"/>
          <p14:tracePt t="75049" x="5715000" y="6062663"/>
          <p14:tracePt t="75059" x="5715000" y="6045200"/>
          <p14:tracePt t="75077" x="5715000" y="6010275"/>
          <p14:tracePt t="75093" x="5705475" y="5946775"/>
          <p14:tracePt t="75109" x="5697538" y="5911850"/>
          <p14:tracePt t="75126" x="5680075" y="5848350"/>
          <p14:tracePt t="75143" x="5661025" y="5803900"/>
          <p14:tracePt t="75159" x="5634038" y="5768975"/>
          <p14:tracePt t="75177" x="5599113" y="5751513"/>
          <p14:tracePt t="75193" x="5581650" y="5732463"/>
          <p14:tracePt t="75210" x="5572125" y="5732463"/>
          <p14:tracePt t="75226" x="5545138" y="5724525"/>
          <p14:tracePt t="75243" x="5518150" y="5724525"/>
          <p14:tracePt t="75260" x="5483225" y="5724525"/>
          <p14:tracePt t="75277" x="5456238" y="5724525"/>
          <p14:tracePt t="75294" x="5402263" y="5724525"/>
          <p14:tracePt t="75310" x="5348288" y="5724525"/>
          <p14:tracePt t="75328" x="5268913" y="5732463"/>
          <p14:tracePt t="75344" x="5251450" y="5732463"/>
          <p14:tracePt t="75360" x="5232400" y="5741988"/>
          <p14:tracePt t="75466" x="5232400" y="5751513"/>
          <p14:tracePt t="75473" x="5232400" y="5759450"/>
          <p14:tracePt t="75482" x="5232400" y="5768975"/>
          <p14:tracePt t="75494" x="5232400" y="5776913"/>
          <p14:tracePt t="75510" x="5232400" y="5813425"/>
          <p14:tracePt t="75528" x="5241925" y="5867400"/>
          <p14:tracePt t="75545" x="5259388" y="5902325"/>
          <p14:tracePt t="75561" x="5286375" y="5946775"/>
          <p14:tracePt t="75578" x="5286375" y="5956300"/>
          <p14:tracePt t="75594" x="5303838" y="5965825"/>
          <p14:tracePt t="75610" x="5322888" y="5991225"/>
          <p14:tracePt t="75627" x="5348288" y="5991225"/>
          <p14:tracePt t="75644" x="5394325" y="6018213"/>
          <p14:tracePt t="75660" x="5411788" y="6027738"/>
          <p14:tracePt t="75677" x="5419725" y="6027738"/>
          <p14:tracePt t="75694" x="5438775" y="6045200"/>
          <p14:tracePt t="75711" x="5456238" y="6045200"/>
          <p14:tracePt t="75727" x="5465763" y="6045200"/>
          <p14:tracePt t="75745" x="5491163" y="6045200"/>
          <p14:tracePt t="75761" x="5500688" y="6045200"/>
          <p14:tracePt t="75779" x="5518150" y="6045200"/>
          <p14:tracePt t="75811" x="5545138" y="6045200"/>
          <p14:tracePt t="75828" x="5554663" y="6045200"/>
          <p14:tracePt t="75844" x="5581650" y="6045200"/>
          <p14:tracePt t="75861" x="5589588" y="6045200"/>
          <p14:tracePt t="75878" x="5599113" y="6045200"/>
          <p14:tracePt t="76010" x="5608638" y="6045200"/>
          <p14:tracePt t="76017" x="5616575" y="6045200"/>
          <p14:tracePt t="76029" x="5626100" y="6045200"/>
          <p14:tracePt t="76045" x="5643563" y="6045200"/>
          <p14:tracePt t="76062" x="5661025" y="6045200"/>
          <p14:tracePt t="76065" x="5670550" y="6045200"/>
          <p14:tracePt t="76078" x="5680075" y="6045200"/>
          <p14:tracePt t="76096" x="5697538" y="6045200"/>
          <p14:tracePt t="76202" x="5705475" y="6045200"/>
          <p14:tracePt t="76209" x="5715000" y="6045200"/>
          <p14:tracePt t="76217" x="5715000" y="6054725"/>
          <p14:tracePt t="76241" x="5715000" y="6072188"/>
          <p14:tracePt t="76249" x="5705475" y="6089650"/>
          <p14:tracePt t="76262" x="5697538" y="6099175"/>
          <p14:tracePt t="76278" x="5680075" y="6116638"/>
          <p14:tracePt t="76295" x="5680075" y="6126163"/>
          <p14:tracePt t="76312" x="5680075" y="6134100"/>
          <p14:tracePt t="76726" x="5688013" y="6134100"/>
          <p14:tracePt t="76734" x="5715000" y="6126163"/>
          <p14:tracePt t="76746" x="5724525" y="6126163"/>
          <p14:tracePt t="76763" x="5776913" y="6108700"/>
          <p14:tracePt t="76780" x="5867400" y="6081713"/>
          <p14:tracePt t="76797" x="5938838" y="6072188"/>
          <p14:tracePt t="76813" x="6018213" y="6062663"/>
          <p14:tracePt t="76830" x="6062663" y="6054725"/>
          <p14:tracePt t="76847" x="6099175" y="6045200"/>
          <p14:tracePt t="76863" x="6108700" y="6045200"/>
          <p14:tracePt t="76879" x="6134100" y="6045200"/>
          <p14:tracePt t="76896" x="6143625" y="6045200"/>
          <p14:tracePt t="76913" x="6161088" y="6045200"/>
          <p14:tracePt t="76930" x="6188075" y="6045200"/>
          <p14:tracePt t="76946" x="6205538" y="6045200"/>
          <p14:tracePt t="77150" x="6215063" y="6045200"/>
          <p14:tracePt t="77166" x="6232525" y="6045200"/>
          <p14:tracePt t="77173" x="6259513" y="6045200"/>
          <p14:tracePt t="77182" x="6276975" y="6045200"/>
          <p14:tracePt t="77197" x="6367463" y="6045200"/>
          <p14:tracePt t="77214" x="6510338" y="6045200"/>
          <p14:tracePt t="77231" x="6653213" y="6045200"/>
          <p14:tracePt t="77248" x="6769100" y="6045200"/>
          <p14:tracePt t="77264" x="6804025" y="6045200"/>
          <p14:tracePt t="77281" x="6848475" y="6045200"/>
          <p14:tracePt t="77298" x="6894513" y="6045200"/>
          <p14:tracePt t="77314" x="6956425" y="6037263"/>
          <p14:tracePt t="77331" x="6973888" y="6037263"/>
          <p14:tracePt t="77347" x="7000875" y="6037263"/>
          <p14:tracePt t="77365" x="7010400" y="6037263"/>
          <p14:tracePt t="77381" x="7037388" y="6037263"/>
          <p14:tracePt t="77397" x="7045325" y="6037263"/>
          <p14:tracePt t="77477" x="7062788" y="6037263"/>
          <p14:tracePt t="77486" x="7072313" y="6037263"/>
          <p14:tracePt t="77501" x="7089775" y="6037263"/>
          <p14:tracePt t="77514" x="7099300" y="6018213"/>
          <p14:tracePt t="77531" x="7116763" y="6018213"/>
          <p14:tracePt t="77598" x="7143750" y="6010275"/>
          <p14:tracePt t="77614" x="7153275" y="6000750"/>
          <p14:tracePt t="77622" x="7161213" y="5991225"/>
          <p14:tracePt t="77631" x="7180263" y="5973763"/>
          <p14:tracePt t="77648" x="7197725" y="5956300"/>
          <p14:tracePt t="77664" x="7205663" y="5946775"/>
          <p14:tracePt t="79118" x="7215188" y="5946775"/>
          <p14:tracePt t="79125" x="7224713" y="5956300"/>
          <p14:tracePt t="79141" x="7232650" y="5956300"/>
          <p14:tracePt t="79182" x="7242175" y="5956300"/>
          <p14:tracePt t="79189" x="7251700" y="5956300"/>
          <p14:tracePt t="79205" x="7259638" y="5965825"/>
          <p14:tracePt t="79458" x="7269163" y="5973763"/>
          <p14:tracePt t="8011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654284" y="1492618"/>
                <a:ext cx="3419061" cy="5000257"/>
              </a:xfrm>
            </p:spPr>
            <p:txBody>
              <a:bodyPr numCol="1"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pt-BR" sz="2600" u="sng" dirty="0" smtClean="0"/>
                  <a:t>Cálculos</a:t>
                </a:r>
                <a:r>
                  <a:rPr lang="pt-BR" sz="2600" dirty="0" smtClean="0"/>
                  <a:t>:</a:t>
                </a:r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err="1"/>
                  <a:t>P</a:t>
                </a:r>
                <a:r>
                  <a:rPr lang="pt-BR" sz="2600" baseline="-25000" dirty="0" err="1"/>
                  <a:t>Total</a:t>
                </a:r>
                <a:r>
                  <a:rPr lang="pt-BR" sz="2600" dirty="0"/>
                  <a:t> = </a:t>
                </a:r>
                <a:r>
                  <a:rPr lang="pt-BR" sz="2600" dirty="0" err="1"/>
                  <a:t>h</a:t>
                </a:r>
                <a:r>
                  <a:rPr lang="pt-BR" sz="2600" baseline="-25000" dirty="0" err="1"/>
                  <a:t>A</a:t>
                </a:r>
                <a:r>
                  <a:rPr lang="pt-BR" sz="2600" dirty="0"/>
                  <a:t> + </a:t>
                </a:r>
                <a:r>
                  <a:rPr lang="pt-BR" sz="2600" dirty="0" smtClean="0">
                    <a:latin typeface="Symbol" panose="05050102010706020507" pitchFamily="18" charset="2"/>
                  </a:rPr>
                  <a:t>D</a:t>
                </a:r>
                <a:r>
                  <a:rPr lang="pt-BR" sz="2600" dirty="0" smtClean="0"/>
                  <a:t>z</a:t>
                </a:r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err="1"/>
                  <a:t>P</a:t>
                </a:r>
                <a:r>
                  <a:rPr lang="pt-BR" sz="2600" baseline="-25000" dirty="0" err="1"/>
                  <a:t>Total</a:t>
                </a:r>
                <a:r>
                  <a:rPr lang="pt-BR" sz="2600" dirty="0"/>
                  <a:t> = </a:t>
                </a:r>
                <a:r>
                  <a:rPr lang="pt-BR" sz="2600" dirty="0" err="1" smtClean="0"/>
                  <a:t>P</a:t>
                </a:r>
                <a:r>
                  <a:rPr lang="pt-BR" sz="2600" baseline="-25000" dirty="0" err="1" smtClean="0"/>
                  <a:t>máx</a:t>
                </a: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250 = </a:t>
                </a:r>
                <a:r>
                  <a:rPr lang="pt-BR" sz="2600" dirty="0" err="1" smtClean="0"/>
                  <a:t>h</a:t>
                </a:r>
                <a:r>
                  <a:rPr lang="pt-BR" sz="2600" baseline="-25000" dirty="0" err="1" smtClean="0"/>
                  <a:t>A</a:t>
                </a:r>
                <a:r>
                  <a:rPr lang="pt-BR" sz="2600" dirty="0" smtClean="0"/>
                  <a:t> + 100</a:t>
                </a:r>
              </a:p>
              <a:p>
                <a:pPr marL="0" indent="0" algn="just">
                  <a:spcBef>
                    <a:spcPts val="1800"/>
                  </a:spcBef>
                  <a:buNone/>
                  <a:tabLst>
                    <a:tab pos="715963" algn="l"/>
                  </a:tabLst>
                </a:pPr>
                <a:r>
                  <a:rPr lang="pt-BR" sz="2600" dirty="0" smtClean="0"/>
                  <a:t>   </a:t>
                </a:r>
                <a:r>
                  <a:rPr lang="pt-BR" sz="2600" dirty="0" smtClean="0">
                    <a:sym typeface="Symbol" panose="05050102010706020507" pitchFamily="18" charset="2"/>
                  </a:rPr>
                  <a:t></a:t>
                </a:r>
                <a:r>
                  <a:rPr lang="pt-BR" sz="2600" dirty="0" smtClean="0"/>
                  <a:t> 	</a:t>
                </a:r>
                <a:r>
                  <a:rPr lang="pt-BR" sz="2600" dirty="0" err="1" smtClean="0"/>
                  <a:t>h</a:t>
                </a:r>
                <a:r>
                  <a:rPr lang="pt-BR" sz="2600" baseline="-25000" dirty="0" err="1" smtClean="0"/>
                  <a:t>A</a:t>
                </a:r>
                <a:r>
                  <a:rPr lang="pt-BR" sz="2600" dirty="0" smtClean="0"/>
                  <a:t> = 150 mca</a:t>
                </a:r>
              </a:p>
              <a:p>
                <a:pPr marL="0" indent="0" algn="just">
                  <a:spcBef>
                    <a:spcPts val="1800"/>
                  </a:spcBef>
                  <a:spcAft>
                    <a:spcPts val="1800"/>
                  </a:spcAft>
                  <a:buNone/>
                </a:pPr>
                <a:r>
                  <a:rPr lang="pt-BR" sz="2600" dirty="0" smtClean="0"/>
                  <a:t>Celeridade</a:t>
                </a:r>
                <a:r>
                  <a:rPr lang="pt-BR" sz="2400" dirty="0"/>
                  <a:t>: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9900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48,3 +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den>
                            </m:f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den>
                    </m:f>
                  </m:oMath>
                </a14:m>
                <a:endParaRPr lang="pt-BR" sz="24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 9900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48,3 +</m:t>
                              </m:r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0,</m:t>
                                  </m:r>
                                  <m:r>
                                    <a:rPr lang="pt-BR" sz="2200" b="0" i="1" smtClean="0"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0,01</m:t>
                                  </m:r>
                                  <m:r>
                                    <a:rPr lang="pt-BR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200" dirty="0"/>
              </a:p>
              <a:p>
                <a:pPr marL="0" indent="0" algn="just">
                  <a:spcBef>
                    <a:spcPts val="2400"/>
                  </a:spcBef>
                  <a:buNone/>
                </a:pPr>
                <a:r>
                  <a:rPr lang="pt-BR" sz="2400" dirty="0"/>
                  <a:t>c = </a:t>
                </a:r>
                <a:r>
                  <a:rPr lang="pt-BR" sz="2400" dirty="0" smtClean="0"/>
                  <a:t>1024,93 </a:t>
                </a:r>
                <a:r>
                  <a:rPr lang="pt-BR" sz="2400" dirty="0"/>
                  <a:t>m/s</a:t>
                </a:r>
              </a:p>
              <a:p>
                <a:pPr marL="0" indent="0" algn="just">
                  <a:spcBef>
                    <a:spcPts val="0"/>
                  </a:spcBef>
                  <a:buNone/>
                  <a:tabLst>
                    <a:tab pos="542925" algn="l"/>
                  </a:tabLst>
                </a:pPr>
                <a:endParaRPr lang="pt-BR" sz="2400" dirty="0" smtClean="0"/>
              </a:p>
              <a:p>
                <a:pPr marL="0" indent="0" algn="just">
                  <a:spcBef>
                    <a:spcPts val="1800"/>
                  </a:spcBef>
                  <a:buNone/>
                  <a:tabLst>
                    <a:tab pos="542925" algn="l"/>
                  </a:tabLst>
                </a:pPr>
                <a:endParaRPr lang="pt-BR" sz="24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4284" y="1492618"/>
                <a:ext cx="3419061" cy="5000257"/>
              </a:xfrm>
              <a:blipFill rotWithShape="0">
                <a:blip r:embed="rId5"/>
                <a:stretch>
                  <a:fillRect l="-2674" t="-2317" b="-17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225287" y="1524243"/>
            <a:ext cx="3213652" cy="4222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u="sng" dirty="0" smtClean="0"/>
              <a:t>Dados</a:t>
            </a:r>
            <a:r>
              <a:rPr lang="pt-BR" sz="2400" dirty="0" smtClean="0"/>
              <a:t>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Tubos de ferro fundido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K = 1,0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err="1" smtClean="0">
                <a:latin typeface="Symbol" panose="05050102010706020507" pitchFamily="18" charset="2"/>
              </a:rPr>
              <a:t>D</a:t>
            </a:r>
            <a:r>
              <a:rPr lang="pt-BR" sz="2400" dirty="0" err="1" smtClean="0"/>
              <a:t>z</a:t>
            </a:r>
            <a:r>
              <a:rPr lang="pt-BR" sz="2400" baseline="-25000" dirty="0" err="1" smtClean="0"/>
              <a:t>B</a:t>
            </a:r>
            <a:r>
              <a:rPr lang="pt-BR" sz="2400" baseline="-25000" dirty="0" smtClean="0"/>
              <a:t>-R</a:t>
            </a:r>
            <a:r>
              <a:rPr lang="pt-BR" sz="2400" dirty="0" smtClean="0"/>
              <a:t> = 100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B-R</a:t>
            </a:r>
            <a:r>
              <a:rPr lang="pt-BR" sz="2400" dirty="0" smtClean="0"/>
              <a:t> = 3600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smtClean="0"/>
              <a:t>DI = 450 mm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smtClean="0"/>
              <a:t>e = 10 mm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err="1" smtClean="0"/>
              <a:t>P</a:t>
            </a:r>
            <a:r>
              <a:rPr lang="pt-BR" sz="2400" baseline="-25000" dirty="0" err="1" smtClean="0"/>
              <a:t>máx</a:t>
            </a:r>
            <a:r>
              <a:rPr lang="pt-BR" sz="2400" dirty="0" smtClean="0"/>
              <a:t> = 250 mca 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7288690" y="1695821"/>
                <a:ext cx="4258599" cy="4038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800"/>
                  </a:spcBef>
                </a:pPr>
                <a:r>
                  <a:rPr lang="pt-BR" sz="2400" dirty="0" smtClean="0"/>
                  <a:t>Período </a:t>
                </a:r>
                <a:r>
                  <a:rPr lang="pt-BR" sz="2400" dirty="0"/>
                  <a:t>(onda de choque): </a:t>
                </a:r>
              </a:p>
              <a:p>
                <a:pPr algn="just">
                  <a:spcBef>
                    <a:spcPts val="1800"/>
                  </a:spcBef>
                </a:pP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3600 </m:t>
                        </m:r>
                      </m:num>
                      <m:den>
                        <m:r>
                          <a:rPr lang="pt-BR" sz="240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93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7,02 s</a:t>
                </a:r>
              </a:p>
              <a:p>
                <a:pPr algn="just">
                  <a:spcBef>
                    <a:spcPts val="1800"/>
                  </a:spcBef>
                </a:pPr>
                <a:r>
                  <a:rPr lang="pt-BR" sz="2400" dirty="0" smtClean="0"/>
                  <a:t>Tipo de manobra: Lenta (t &gt; T)</a:t>
                </a:r>
              </a:p>
              <a:p>
                <a:pPr>
                  <a:spcBef>
                    <a:spcPts val="1800"/>
                  </a:spcBef>
                  <a:tabLst>
                    <a:tab pos="1789113" algn="l"/>
                    <a:tab pos="24257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pt-BR" sz="2400" dirty="0" smtClean="0"/>
                  <a:t>	</a:t>
                </a:r>
                <a:r>
                  <a:rPr lang="pt-BR" sz="2400" dirty="0" smtClean="0">
                    <a:sym typeface="Symbol" panose="05050102010706020507" pitchFamily="18" charset="2"/>
                  </a:rPr>
                  <a:t>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num>
                      <m:den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240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endParaRPr lang="pt-BR" sz="2400" dirty="0" smtClean="0">
                  <a:ea typeface="Cambria Math" panose="02040503050406030204" pitchFamily="18" charset="0"/>
                </a:endParaRPr>
              </a:p>
              <a:p>
                <a:pPr>
                  <a:spcBef>
                    <a:spcPts val="1800"/>
                  </a:spcBef>
                  <a:tabLst>
                    <a:tab pos="1789113" algn="l"/>
                    <a:tab pos="2425700" algn="l"/>
                  </a:tabLst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t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1024,93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 2,2 </m:t>
                        </m:r>
                      </m:num>
                      <m:den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9,81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7,02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150 </m:t>
                        </m:r>
                      </m:den>
                    </m:f>
                  </m:oMath>
                </a14:m>
                <a:endParaRPr lang="pt-BR" sz="2400" dirty="0" smtClean="0"/>
              </a:p>
              <a:p>
                <a:pPr>
                  <a:spcBef>
                    <a:spcPts val="1800"/>
                  </a:spcBef>
                  <a:tabLst>
                    <a:tab pos="1789113" algn="l"/>
                    <a:tab pos="2425700" algn="l"/>
                  </a:tabLst>
                </a:pPr>
                <a:r>
                  <a:rPr lang="pt-BR" sz="2400" dirty="0" smtClean="0"/>
                  <a:t>t = 10,76 </a:t>
                </a:r>
                <a:r>
                  <a:rPr lang="pt-BR" sz="2400" dirty="0" smtClean="0">
                    <a:sym typeface="Symbol" panose="05050102010706020507" pitchFamily="18" charset="2"/>
                  </a:rPr>
                  <a:t> 11 s</a:t>
                </a:r>
                <a:r>
                  <a:rPr lang="pt-BR" sz="2400" dirty="0"/>
                  <a:t>	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690" y="1695821"/>
                <a:ext cx="4258599" cy="4038734"/>
              </a:xfrm>
              <a:prstGeom prst="rect">
                <a:avLst/>
              </a:prstGeom>
              <a:blipFill rotWithShape="0">
                <a:blip r:embed="rId6"/>
                <a:stretch>
                  <a:fillRect l="-2292" t="-1207" b="-241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/>
          </a:bodyPr>
          <a:lstStyle/>
          <a:p>
            <a:r>
              <a:rPr lang="pt-BR" dirty="0" smtClean="0"/>
              <a:t>Exemplo 2 </a:t>
            </a:r>
            <a:r>
              <a:rPr lang="pt-BR" dirty="0"/>
              <a:t>– Recalque de </a:t>
            </a:r>
            <a:r>
              <a:rPr lang="pt-BR" dirty="0" smtClean="0"/>
              <a:t>Água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410" y="120966"/>
            <a:ext cx="2420564" cy="1371652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1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40"/>
    </mc:Choice>
    <mc:Fallback xmlns="">
      <p:transition spd="slow" advTm="18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17" grpId="0"/>
      <p:bldP spid="4" grpId="0" build="p"/>
    </p:bldLst>
  </p:timing>
  <p:extLst mod="1">
    <p:ext uri="{3A86A75C-4F4B-4683-9AE1-C65F6400EC91}">
      <p14:laserTraceLst xmlns:p14="http://schemas.microsoft.com/office/powerpoint/2010/main">
        <p14:tracePtLst>
          <p14:tracePt t="8529" x="490538" y="5000625"/>
          <p14:tracePt t="8614" x="473075" y="4956175"/>
          <p14:tracePt t="8691" x="419100" y="4786313"/>
          <p14:tracePt t="8757" x="322263" y="4510088"/>
          <p14:tracePt t="8830" x="303213" y="4000500"/>
          <p14:tracePt t="8902" x="258763" y="3616325"/>
          <p14:tracePt t="8981" x="133350" y="3224213"/>
          <p14:tracePt t="9057" x="53975" y="2840038"/>
          <p14:tracePt t="9132" x="53975" y="2428875"/>
          <p14:tracePt t="9212" x="53975" y="2259013"/>
          <p14:tracePt t="9294" x="61913" y="2098675"/>
          <p14:tracePt t="9372" x="61913" y="2017713"/>
          <p14:tracePt t="9533" x="133350" y="2081213"/>
          <p14:tracePt t="9599" x="214313" y="2179638"/>
          <p14:tracePt t="9632" x="276225" y="2259013"/>
          <p14:tracePt t="9704" x="276225" y="2295525"/>
          <p14:tracePt t="9777" x="276225" y="2347913"/>
          <p14:tracePt t="10202" x="285750" y="2347913"/>
          <p14:tracePt t="10665" x="276225" y="2428875"/>
          <p14:tracePt t="10697" x="258763" y="2500313"/>
          <p14:tracePt t="10762" x="250825" y="2608263"/>
          <p14:tracePt t="10826" x="250825" y="2679700"/>
          <p14:tracePt t="10890" x="241300" y="2741613"/>
          <p14:tracePt t="10953" x="241300" y="2795588"/>
          <p14:tracePt t="11048" x="241300" y="2803525"/>
          <p14:tracePt t="11203" x="241300" y="2822575"/>
          <p14:tracePt t="11266" x="250825" y="2847975"/>
          <p14:tracePt t="12949" x="268288" y="2847975"/>
          <p14:tracePt t="13016" x="330200" y="2847975"/>
          <p14:tracePt t="13111" x="339725" y="2847975"/>
          <p14:tracePt t="13178" x="357188" y="2884488"/>
          <p14:tracePt t="13303" x="366713" y="2884488"/>
          <p14:tracePt t="13493" x="366713" y="2894013"/>
          <p14:tracePt t="13558" x="366713" y="2901950"/>
          <p14:tracePt t="13625" x="366713" y="2938463"/>
          <p14:tracePt t="13692" x="366713" y="3036888"/>
          <p14:tracePt t="13724" x="366713" y="3054350"/>
          <p14:tracePt t="13790" x="366713" y="3081338"/>
          <p14:tracePt t="13858" x="374650" y="3170238"/>
          <p14:tracePt t="13927" x="384175" y="3268663"/>
          <p14:tracePt t="13994" x="384175" y="3367088"/>
          <p14:tracePt t="14061" x="384175" y="3384550"/>
          <p14:tracePt t="14127" x="384175" y="3402013"/>
          <p14:tracePt t="14191" x="384175" y="3419475"/>
          <p14:tracePt t="16053" x="384175" y="3429000"/>
          <p14:tracePt t="16122" x="366713" y="3446463"/>
          <p14:tracePt t="16186" x="357188" y="3455988"/>
          <p14:tracePt t="16254" x="347663" y="3517900"/>
          <p14:tracePt t="16318" x="347663" y="3554413"/>
          <p14:tracePt t="17573" x="347663" y="3608388"/>
          <p14:tracePt t="17636" x="347663" y="3643313"/>
          <p14:tracePt t="17733" x="330200" y="3679825"/>
          <p14:tracePt t="17798" x="330200" y="3705225"/>
          <p14:tracePt t="17864" x="330200" y="3741738"/>
          <p14:tracePt t="17899" x="339725" y="3759200"/>
          <p14:tracePt t="17965" x="357188" y="3830638"/>
          <p14:tracePt t="18029" x="357188" y="3840163"/>
          <p14:tracePt t="18095" x="357188" y="3867150"/>
          <p14:tracePt t="18127" x="366713" y="3902075"/>
          <p14:tracePt t="18193" x="366713" y="3919538"/>
          <p14:tracePt t="18227" x="366713" y="3956050"/>
          <p14:tracePt t="18323" x="366713" y="3973513"/>
          <p14:tracePt t="18389" x="366713" y="4010025"/>
          <p14:tracePt t="19802" x="366713" y="4037013"/>
          <p14:tracePt t="20026" x="393700" y="4062413"/>
          <p14:tracePt t="20499" x="401638" y="4062413"/>
          <p14:tracePt t="20627" x="393700" y="4062413"/>
          <p14:tracePt t="20692" x="384175" y="4062413"/>
          <p14:tracePt t="21102" x="384175" y="4125913"/>
          <p14:tracePt t="21230" x="357188" y="4170363"/>
          <p14:tracePt t="21297" x="339725" y="4286250"/>
          <p14:tracePt t="21363" x="339725" y="4419600"/>
          <p14:tracePt t="21428" x="339725" y="4446588"/>
          <p14:tracePt t="21680" x="339725" y="4518025"/>
          <p14:tracePt t="21713" x="339725" y="4545013"/>
          <p14:tracePt t="21779" x="339725" y="4554538"/>
          <p14:tracePt t="25172" x="347663" y="4633913"/>
          <p14:tracePt t="25240" x="374650" y="4875213"/>
          <p14:tracePt t="25272" x="384175" y="4902200"/>
          <p14:tracePt t="25339" x="384175" y="4946650"/>
          <p14:tracePt t="25404" x="374650" y="4965700"/>
          <p14:tracePt t="25468" x="374650" y="4973638"/>
          <p14:tracePt t="25532" x="374650" y="5010150"/>
          <p14:tracePt t="25691" x="347663" y="5027613"/>
          <p14:tracePt t="25904" x="347663" y="5037138"/>
          <p14:tracePt t="26000" x="339725" y="5054600"/>
          <p14:tracePt t="26849" x="339725" y="5072063"/>
          <p14:tracePt t="26913" x="347663" y="5081588"/>
          <p14:tracePt t="26978" x="374650" y="5116513"/>
          <p14:tracePt t="27044" x="374650" y="5133975"/>
          <p14:tracePt t="29040" x="374650" y="5170488"/>
          <p14:tracePt t="29104" x="374650" y="5205413"/>
          <p14:tracePt t="29202" x="411163" y="5303838"/>
          <p14:tracePt t="29267" x="419100" y="5411788"/>
          <p14:tracePt t="29331" x="438150" y="5527675"/>
          <p14:tracePt t="29397" x="438150" y="5562600"/>
          <p14:tracePt t="29463" x="438150" y="5599113"/>
          <p14:tracePt t="29529" x="438150" y="5653088"/>
          <p14:tracePt t="29595" x="428625" y="5751513"/>
          <p14:tracePt t="29629" x="428625" y="5776913"/>
          <p14:tracePt t="29697" x="428625" y="5813425"/>
          <p14:tracePt t="30226" x="419100" y="5803900"/>
          <p14:tracePt t="30290" x="419100" y="5795963"/>
          <p14:tracePt t="30517" x="384175" y="5751513"/>
          <p14:tracePt t="42081" x="490538" y="5795963"/>
          <p14:tracePt t="42148" x="1276350" y="5776913"/>
          <p14:tracePt t="42215" x="3152775" y="5259388"/>
          <p14:tracePt t="42283" x="3598863" y="5037138"/>
          <p14:tracePt t="42349" x="3705225" y="4956175"/>
          <p14:tracePt t="42417" x="3776663" y="4867275"/>
          <p14:tracePt t="42483" x="4241800" y="4456113"/>
          <p14:tracePt t="42549" x="4786313" y="3830638"/>
          <p14:tracePt t="42624" x="4875213" y="3438525"/>
          <p14:tracePt t="42692" x="4902200" y="3116263"/>
          <p14:tracePt t="42762" x="4929188" y="2660650"/>
          <p14:tracePt t="42829" x="5018088" y="2268538"/>
          <p14:tracePt t="42894" x="5027613" y="2224088"/>
          <p14:tracePt t="43058" x="4991100" y="2224088"/>
          <p14:tracePt t="43124" x="4946650" y="2232025"/>
          <p14:tracePt t="43189" x="4902200" y="2259013"/>
          <p14:tracePt t="43256" x="4840288" y="2312988"/>
          <p14:tracePt t="43289" x="4813300" y="2366963"/>
          <p14:tracePt t="43355" x="4751388" y="2428875"/>
          <p14:tracePt t="43420" x="4679950" y="2482850"/>
          <p14:tracePt t="43485" x="4679950" y="2500313"/>
          <p14:tracePt t="44324" x="4724400" y="2490788"/>
          <p14:tracePt t="44357" x="4751388" y="2482850"/>
          <p14:tracePt t="44390" x="4786313" y="2473325"/>
          <p14:tracePt t="44455" x="4840288" y="2438400"/>
          <p14:tracePt t="44520" x="4884738" y="2419350"/>
          <p14:tracePt t="44585" x="4894263" y="2419350"/>
          <p14:tracePt t="44715" x="4911725" y="2419350"/>
          <p14:tracePt t="45000" x="5000625" y="2419350"/>
          <p14:tracePt t="45066" x="5099050" y="2419350"/>
          <p14:tracePt t="45132" x="5197475" y="2419350"/>
          <p14:tracePt t="45354" x="5286375" y="2419350"/>
          <p14:tracePt t="45417" x="5322888" y="2419350"/>
          <p14:tracePt t="45512" x="5340350" y="2438400"/>
          <p14:tracePt t="45576" x="5438775" y="2482850"/>
          <p14:tracePt t="45641" x="5537200" y="2500313"/>
          <p14:tracePt t="45772" x="5626100" y="2465388"/>
          <p14:tracePt t="45805" x="5741988" y="2401888"/>
          <p14:tracePt t="45873" x="5840413" y="2339975"/>
          <p14:tracePt t="45937" x="5875338" y="2322513"/>
          <p14:tracePt t="46001" x="5929313" y="2312988"/>
          <p14:tracePt t="46067" x="6081713" y="2286000"/>
          <p14:tracePt t="46649" x="6081713" y="2295525"/>
          <p14:tracePt t="47503" x="6054725" y="2303463"/>
          <p14:tracePt t="47571" x="6018213" y="2347913"/>
          <p14:tracePt t="47641" x="5803900" y="2419350"/>
          <p14:tracePt t="47712" x="5170488" y="2643188"/>
          <p14:tracePt t="47745" x="5072063" y="2670175"/>
          <p14:tracePt t="47813" x="4867275" y="2724150"/>
          <p14:tracePt t="47878" x="4652963" y="2822575"/>
          <p14:tracePt t="47944" x="4456113" y="2894013"/>
          <p14:tracePt t="48042" x="4384675" y="2928938"/>
          <p14:tracePt t="48108" x="4286250" y="2990850"/>
          <p14:tracePt t="48142" x="4259263" y="2990850"/>
          <p14:tracePt t="48208" x="4224338" y="2990850"/>
          <p14:tracePt t="48243" x="4197350" y="2990850"/>
          <p14:tracePt t="48310" x="4143375" y="2982913"/>
          <p14:tracePt t="48376" x="4133850" y="2982913"/>
          <p14:tracePt t="49200" x="4125913" y="2982913"/>
          <p14:tracePt t="49391" x="4143375" y="2982913"/>
          <p14:tracePt t="49899" x="4170363" y="2982913"/>
          <p14:tracePt t="49964" x="4197350" y="2990850"/>
          <p14:tracePt t="50031" x="4322763" y="3009900"/>
          <p14:tracePt t="50097" x="4429125" y="3027363"/>
          <p14:tracePt t="50130" x="4465638" y="3027363"/>
          <p14:tracePt t="50196" x="4608513" y="3054350"/>
          <p14:tracePt t="50294" x="4625975" y="3054350"/>
          <p14:tracePt t="50359" x="4697413" y="3062288"/>
          <p14:tracePt t="50455" x="4714875" y="3062288"/>
          <p14:tracePt t="50522" x="4840288" y="3009900"/>
          <p14:tracePt t="50589" x="4857750" y="2990850"/>
          <p14:tracePt t="50748" x="4894263" y="2990850"/>
          <p14:tracePt t="50780" x="4946650" y="2990850"/>
          <p14:tracePt t="50846" x="4991100" y="2990850"/>
          <p14:tracePt t="51096" x="5018088" y="2990850"/>
          <p14:tracePt t="51635" x="5054600" y="2990850"/>
          <p14:tracePt t="51703" x="5133975" y="2990850"/>
          <p14:tracePt t="51800" x="5180013" y="2973388"/>
          <p14:tracePt t="51866" x="5303838" y="2946400"/>
          <p14:tracePt t="52987" x="5313363" y="2946400"/>
          <p14:tracePt t="53117" x="5259388" y="3000375"/>
          <p14:tracePt t="53151" x="5187950" y="3062288"/>
          <p14:tracePt t="53217" x="5126038" y="3108325"/>
          <p14:tracePt t="53283" x="5010150" y="3170238"/>
          <p14:tracePt t="53350" x="4795838" y="3232150"/>
          <p14:tracePt t="53417" x="4608513" y="3295650"/>
          <p14:tracePt t="53482" x="4465638" y="3295650"/>
          <p14:tracePt t="53548" x="4375150" y="3295650"/>
          <p14:tracePt t="53615" x="4268788" y="3295650"/>
          <p14:tracePt t="53650" x="4205288" y="3295650"/>
          <p14:tracePt t="53717" x="4054475" y="3303588"/>
          <p14:tracePt t="53783" x="3983038" y="3357563"/>
          <p14:tracePt t="53848" x="3973513" y="3367088"/>
          <p14:tracePt t="53912" x="3956050" y="3402013"/>
          <p14:tracePt t="54005" x="3946525" y="3411538"/>
          <p14:tracePt t="54073" x="3929063" y="3438525"/>
          <p14:tracePt t="54138" x="3929063" y="3490913"/>
          <p14:tracePt t="55984" x="3938588" y="3509963"/>
          <p14:tracePt t="56049" x="3956050" y="3509963"/>
          <p14:tracePt t="56273" x="4037013" y="3509963"/>
          <p14:tracePt t="56339" x="4089400" y="3509963"/>
          <p14:tracePt t="59056" x="4071938" y="3490913"/>
          <p14:tracePt t="59088" x="4062413" y="3482975"/>
          <p14:tracePt t="59154" x="4044950" y="3465513"/>
          <p14:tracePt t="59250" x="4017963" y="3446463"/>
          <p14:tracePt t="59840" x="4116388" y="3446463"/>
          <p14:tracePt t="59904" x="4187825" y="3446463"/>
          <p14:tracePt t="59969" x="4251325" y="3446463"/>
          <p14:tracePt t="60034" x="4276725" y="3446463"/>
          <p14:tracePt t="60129" x="4295775" y="3446463"/>
          <p14:tracePt t="60316" x="4348163" y="3500438"/>
          <p14:tracePt t="60382" x="4438650" y="3625850"/>
          <p14:tracePt t="60449" x="4527550" y="3670300"/>
          <p14:tracePt t="60514" x="4581525" y="3670300"/>
          <p14:tracePt t="60577" x="4608513" y="3670300"/>
          <p14:tracePt t="60672" x="4633913" y="3633788"/>
          <p14:tracePt t="60738" x="4652963" y="3616325"/>
          <p14:tracePt t="60833" x="4679950" y="3562350"/>
          <p14:tracePt t="60897" x="4687888" y="3509963"/>
          <p14:tracePt t="60961" x="4687888" y="3500438"/>
          <p14:tracePt t="61151" x="4697413" y="3500438"/>
          <p14:tracePt t="61217" x="4741863" y="3500438"/>
          <p14:tracePt t="61284" x="4973638" y="3500438"/>
          <p14:tracePt t="61321" x="5054600" y="3500438"/>
          <p14:tracePt t="61388" x="5108575" y="3500438"/>
          <p14:tracePt t="61455" x="5286375" y="3482975"/>
          <p14:tracePt t="61519" x="5303838" y="3465513"/>
          <p14:tracePt t="61870" x="5402263" y="3490913"/>
          <p14:tracePt t="62060" x="5572125" y="3455988"/>
          <p14:tracePt t="62124" x="5643563" y="3438525"/>
          <p14:tracePt t="62156" x="5653088" y="3438525"/>
          <p14:tracePt t="62405" x="5626100" y="3455988"/>
          <p14:tracePt t="62502" x="5589588" y="3465513"/>
          <p14:tracePt t="62570" x="5562600" y="3473450"/>
          <p14:tracePt t="64124" x="5500688" y="3527425"/>
          <p14:tracePt t="64157" x="5375275" y="3633788"/>
          <p14:tracePt t="64224" x="5276850" y="3813175"/>
          <p14:tracePt t="64256" x="5232400" y="3894138"/>
          <p14:tracePt t="64324" x="5143500" y="4017963"/>
          <p14:tracePt t="64390" x="5089525" y="4054475"/>
          <p14:tracePt t="64456" x="4803775" y="4098925"/>
          <p14:tracePt t="64523" x="4660900" y="4152900"/>
          <p14:tracePt t="64652" x="4608513" y="4152900"/>
          <p14:tracePt t="64719" x="4537075" y="4143375"/>
          <p14:tracePt t="64786" x="4446588" y="4089400"/>
          <p14:tracePt t="64852" x="4411663" y="4071938"/>
          <p14:tracePt t="64918" x="4411663" y="4062413"/>
          <p14:tracePt t="64983" x="4446588" y="4044950"/>
          <p14:tracePt t="65052" x="4518025" y="4044950"/>
          <p14:tracePt t="65307" x="4562475" y="4037013"/>
          <p14:tracePt t="65374" x="4803775" y="4010025"/>
          <p14:tracePt t="65441" x="4965700" y="4010025"/>
          <p14:tracePt t="65508" x="4991100" y="4010025"/>
          <p14:tracePt t="65637" x="5089525" y="4010025"/>
          <p14:tracePt t="65672" x="5224463" y="4010025"/>
          <p14:tracePt t="65738" x="5268913" y="4010025"/>
          <p14:tracePt t="65868" x="5303838" y="4044950"/>
          <p14:tracePt t="65935" x="5357813" y="4143375"/>
          <p14:tracePt t="66002" x="5367338" y="4187825"/>
          <p14:tracePt t="66223" x="5367338" y="4152900"/>
          <p14:tracePt t="66322" x="5367338" y="4125913"/>
          <p14:tracePt t="66483" x="5348288" y="4089400"/>
          <p14:tracePt t="66644" x="5340350" y="4089400"/>
          <p14:tracePt t="67250" x="5330825" y="4089400"/>
          <p14:tracePt t="67535" x="5348288" y="4098925"/>
          <p14:tracePt t="67601" x="5483225" y="4027488"/>
          <p14:tracePt t="67668" x="5491163" y="4027488"/>
          <p14:tracePt t="67736" x="5572125" y="4081463"/>
          <p14:tracePt t="67768" x="5634038" y="4108450"/>
          <p14:tracePt t="67842" x="5705475" y="4108450"/>
          <p14:tracePt t="67939" x="5724525" y="4089400"/>
          <p14:tracePt t="68003" x="5741988" y="4081463"/>
          <p14:tracePt t="68066" x="5786438" y="4081463"/>
          <p14:tracePt t="68130" x="5902325" y="4081463"/>
          <p14:tracePt t="68164" x="5919788" y="4081463"/>
          <p14:tracePt t="68230" x="5973763" y="4081463"/>
          <p14:tracePt t="68298" x="6010275" y="4081463"/>
          <p14:tracePt t="68363" x="6045200" y="4081463"/>
          <p14:tracePt t="68492" x="6099175" y="4081463"/>
          <p14:tracePt t="68558" x="6153150" y="4081463"/>
          <p14:tracePt t="68688" x="6170613" y="4062413"/>
          <p14:tracePt t="68755" x="6180138" y="4044950"/>
          <p14:tracePt t="69355" x="6180138" y="4037013"/>
          <p14:tracePt t="69452" x="6188075" y="4027488"/>
          <p14:tracePt t="69927" x="6232525" y="3983038"/>
          <p14:tracePt t="72233" x="6215063" y="4133850"/>
          <p14:tracePt t="72300" x="6153150" y="4303713"/>
          <p14:tracePt t="72366" x="6126163" y="4357688"/>
          <p14:tracePt t="72432" x="6116638" y="4402138"/>
          <p14:tracePt t="72499" x="6037263" y="4518025"/>
          <p14:tracePt t="72565" x="5867400" y="4803775"/>
          <p14:tracePt t="72632" x="5776913" y="4929188"/>
          <p14:tracePt t="72666" x="5732463" y="4973638"/>
          <p14:tracePt t="72733" x="5680075" y="5037138"/>
          <p14:tracePt t="72897" x="5680075" y="5045075"/>
          <p14:tracePt t="72930" x="5661025" y="4991100"/>
          <p14:tracePt t="73592" x="5661025" y="4919663"/>
          <p14:tracePt t="73722" x="5661025" y="4938713"/>
          <p14:tracePt t="73947" x="5661025" y="4965700"/>
          <p14:tracePt t="74012" x="5661025" y="4983163"/>
          <p14:tracePt t="74078" x="5653088" y="5018088"/>
          <p14:tracePt t="74145" x="5626100" y="5126038"/>
          <p14:tracePt t="74177" x="5626100" y="5133975"/>
          <p14:tracePt t="74276" x="5589588" y="5143500"/>
          <p14:tracePt t="74343" x="5554663" y="5153025"/>
          <p14:tracePt t="74408" x="5527675" y="5143500"/>
          <p14:tracePt t="74474" x="5527675" y="5010150"/>
          <p14:tracePt t="74510" x="5527675" y="4929188"/>
          <p14:tracePt t="74576" x="5500688" y="4840288"/>
          <p14:tracePt t="74643" x="5465763" y="4751388"/>
          <p14:tracePt t="74676" x="5446713" y="4732338"/>
          <p14:tracePt t="74742" x="5303838" y="4608513"/>
          <p14:tracePt t="74807" x="5232400" y="4518025"/>
          <p14:tracePt t="74871" x="5224463" y="4510088"/>
          <p14:tracePt t="75031" x="5224463" y="4527550"/>
          <p14:tracePt t="75097" x="5232400" y="4589463"/>
          <p14:tracePt t="75163" x="5286375" y="4679950"/>
          <p14:tracePt t="75229" x="5330825" y="4768850"/>
          <p14:tracePt t="75297" x="5348288" y="4803775"/>
          <p14:tracePt t="75454" x="5384800" y="4795838"/>
          <p14:tracePt t="75550" x="5491163" y="4795838"/>
          <p14:tracePt t="75616" x="5705475" y="4803775"/>
          <p14:tracePt t="75682" x="5751513" y="4830763"/>
          <p14:tracePt t="75781" x="5759450" y="4857750"/>
          <p14:tracePt t="75847" x="5759450" y="4894263"/>
          <p14:tracePt t="75915" x="5759450" y="4902200"/>
          <p14:tracePt t="75981" x="5759450" y="4938713"/>
          <p14:tracePt t="76046" x="5705475" y="4938713"/>
          <p14:tracePt t="76112" x="5581650" y="4946650"/>
          <p14:tracePt t="76179" x="5500688" y="4946650"/>
          <p14:tracePt t="76245" x="5456238" y="4946650"/>
          <p14:tracePt t="76549" x="5456238" y="4973638"/>
          <p14:tracePt t="76781" x="5456238" y="4983163"/>
          <p14:tracePt t="76849" x="5446713" y="5000625"/>
          <p14:tracePt t="76916" x="5446713" y="5027613"/>
          <p14:tracePt t="76949" x="5446713" y="5037138"/>
          <p14:tracePt t="77079" x="5446713" y="5153025"/>
          <p14:tracePt t="77145" x="5402263" y="5438775"/>
          <p14:tracePt t="77179" x="5402263" y="5545138"/>
          <p14:tracePt t="77246" x="5402263" y="5608638"/>
          <p14:tracePt t="77374" x="5402263" y="5653088"/>
          <p14:tracePt t="77441" x="5224463" y="5822950"/>
          <p14:tracePt t="77506" x="4795838" y="5973763"/>
          <p14:tracePt t="77571" x="4724400" y="5983288"/>
          <p14:tracePt t="77732" x="4724400" y="6000750"/>
          <p14:tracePt t="77899" x="4894263" y="6054725"/>
          <p14:tracePt t="77968" x="5143500" y="6054725"/>
          <p14:tracePt t="78033" x="5187950" y="6018213"/>
          <p14:tracePt t="78100" x="5214938" y="5991225"/>
          <p14:tracePt t="78134" x="5268913" y="5965825"/>
          <p14:tracePt t="78168" x="5313363" y="5929313"/>
          <p14:tracePt t="78234" x="5340350" y="5902325"/>
          <p14:tracePt t="78521" x="5322888" y="5884863"/>
          <p14:tracePt t="78776" x="5411788" y="5724525"/>
          <p14:tracePt t="78843" x="5813425" y="4956175"/>
          <p14:tracePt t="78911" x="5946775" y="4697413"/>
          <p14:tracePt t="78977" x="5983288" y="4643438"/>
          <p14:tracePt t="79043" x="6108700" y="4643438"/>
          <p14:tracePt t="79109" x="6323013" y="4616450"/>
          <p14:tracePt t="79176" x="6330950" y="4616450"/>
          <p14:tracePt t="79274" x="6411913" y="4608513"/>
          <p14:tracePt t="79341" x="6608763" y="4660900"/>
          <p14:tracePt t="79408" x="6670675" y="4679950"/>
          <p14:tracePt t="79598" x="6661150" y="4679950"/>
          <p14:tracePt t="79660" x="6653213" y="4687888"/>
          <p14:tracePt t="79723" x="6608763" y="4724400"/>
          <p14:tracePt t="79785" x="6491288" y="4830763"/>
          <p14:tracePt t="79848" x="6269038" y="5010150"/>
          <p14:tracePt t="79910" x="6126163" y="5116513"/>
          <p14:tracePt t="79973" x="6000750" y="5224463"/>
          <p14:tracePt t="80038" x="5902325" y="5375275"/>
          <p14:tracePt t="80072" x="5867400" y="5438775"/>
          <p14:tracePt t="80139" x="5759450" y="5572125"/>
          <p14:tracePt t="80172" x="5715000" y="5589588"/>
          <p14:tracePt t="80237" x="5680075" y="5653088"/>
          <p14:tracePt t="80335" x="5616575" y="5705475"/>
          <p14:tracePt t="80401" x="5562600" y="5768975"/>
          <p14:tracePt t="80467" x="5537200" y="5776913"/>
          <p14:tracePt t="80533" x="5491163" y="5795963"/>
          <p14:tracePt t="80632" x="5456238" y="5822950"/>
          <p14:tracePt t="80665" x="5429250" y="5822950"/>
          <p14:tracePt t="80730" x="5419725" y="5822950"/>
          <p14:tracePt t="81081" x="5626100" y="5697538"/>
          <p14:tracePt t="81149" x="5956300" y="5367338"/>
          <p14:tracePt t="81214" x="6126163" y="5143500"/>
          <p14:tracePt t="81281" x="6402388" y="4786313"/>
          <p14:tracePt t="81346" x="6438900" y="4687888"/>
          <p14:tracePt t="81411" x="6483350" y="4643438"/>
          <p14:tracePt t="81477" x="6608763" y="4598988"/>
          <p14:tracePt t="81543" x="6804025" y="4554538"/>
          <p14:tracePt t="81640" x="6823075" y="4545013"/>
          <p14:tracePt t="81989" x="6715125" y="4652963"/>
          <p14:tracePt t="82025" x="6589713" y="4795838"/>
          <p14:tracePt t="82058" x="6500813" y="4946650"/>
          <p14:tracePt t="82124" x="6438900" y="5143500"/>
          <p14:tracePt t="82158" x="6419850" y="5205413"/>
          <p14:tracePt t="82224" x="6367463" y="5357813"/>
          <p14:tracePt t="82258" x="6330950" y="5411788"/>
          <p14:tracePt t="82325" x="6276975" y="5473700"/>
          <p14:tracePt t="82389" x="6276975" y="5500688"/>
          <p14:tracePt t="82894" x="6340475" y="5465763"/>
          <p14:tracePt t="82930" x="6500813" y="5322888"/>
          <p14:tracePt t="83002" x="6680200" y="5018088"/>
          <p14:tracePt t="83066" x="6680200" y="5000625"/>
          <p14:tracePt t="83162" x="6688138" y="4946650"/>
          <p14:tracePt t="83229" x="6751638" y="4840288"/>
          <p14:tracePt t="83295" x="6759575" y="4795838"/>
          <p14:tracePt t="83392" x="6804025" y="4751388"/>
          <p14:tracePt t="83458" x="6840538" y="4751388"/>
          <p14:tracePt t="83684" x="6848475" y="4759325"/>
          <p14:tracePt t="83938" x="6848475" y="4813300"/>
          <p14:tracePt t="84004" x="6796088" y="5000625"/>
          <p14:tracePt t="84037" x="6759575" y="5089525"/>
          <p14:tracePt t="84104" x="6661150" y="5286375"/>
          <p14:tracePt t="84171" x="6562725" y="5527675"/>
          <p14:tracePt t="84204" x="6518275" y="5653088"/>
          <p14:tracePt t="84270" x="6491288" y="5768975"/>
          <p14:tracePt t="84337" x="6456363" y="5867400"/>
          <p14:tracePt t="84402" x="6438900" y="5919788"/>
          <p14:tracePt t="84468" x="6429375" y="5929313"/>
          <p14:tracePt t="84661" x="6429375" y="5911850"/>
          <p14:tracePt t="84757" x="6429375" y="5894388"/>
          <p14:tracePt t="84979" x="6429375" y="5857875"/>
          <p14:tracePt t="85043" x="6429375" y="5795963"/>
          <p14:tracePt t="85105" x="6419850" y="5786438"/>
          <p14:tracePt t="85172" x="6419850" y="5776913"/>
          <p14:tracePt t="86070" x="6419850" y="5786438"/>
          <p14:tracePt t="86171" x="6419850" y="5813425"/>
          <p14:tracePt t="86240" x="6527800" y="5894388"/>
          <p14:tracePt t="86272" x="6670675" y="5956300"/>
          <p14:tracePt t="86339" x="6911975" y="5983288"/>
          <p14:tracePt t="86438" x="6956425" y="6010275"/>
          <p14:tracePt t="86503" x="6965950" y="6010275"/>
          <p14:tracePt t="86570" x="7037388" y="5973763"/>
          <p14:tracePt t="86634" x="6991350" y="5983288"/>
          <p14:tracePt t="89232" x="6991350" y="5973763"/>
          <p14:tracePt t="89298" x="6973888" y="5973763"/>
          <p14:tracePt t="89488" x="6965950" y="5973763"/>
          <p14:tracePt t="89649" x="6894513" y="6000750"/>
          <p14:tracePt t="89717" x="6804025" y="6010275"/>
          <p14:tracePt t="90380" x="6796088" y="6027738"/>
          <p14:tracePt t="90414" x="6769100" y="6045200"/>
          <p14:tracePt t="90481" x="6724650" y="6045200"/>
          <p14:tracePt t="90549" x="6705600" y="6054725"/>
          <p14:tracePt t="95648" x="7018338" y="5830888"/>
          <p14:tracePt t="95716" x="7759700" y="4929188"/>
          <p14:tracePt t="95783" x="8027988" y="4259263"/>
          <p14:tracePt t="95851" x="8251825" y="4027488"/>
          <p14:tracePt t="95918" x="8804275" y="3679825"/>
          <p14:tracePt t="95984" x="9680575" y="3330575"/>
          <p14:tracePt t="96052" x="9956800" y="2982913"/>
          <p14:tracePt t="96119" x="10287000" y="2562225"/>
          <p14:tracePt t="96185" x="10644188" y="2347913"/>
          <p14:tracePt t="96252" x="11082338" y="2197100"/>
          <p14:tracePt t="96285" x="11153775" y="2160588"/>
          <p14:tracePt t="96351" x="11233150" y="2054225"/>
          <p14:tracePt t="96417" x="11341100" y="1822450"/>
          <p14:tracePt t="96483" x="11349038" y="1758950"/>
          <p14:tracePt t="96642" x="11287125" y="1795463"/>
          <p14:tracePt t="96674" x="11252200" y="1822450"/>
          <p14:tracePt t="96740" x="11225213" y="1839913"/>
          <p14:tracePt t="96837" x="11215688" y="1847850"/>
          <p14:tracePt t="98379" x="10858500" y="2089150"/>
          <p14:tracePt t="98446" x="10171113" y="2366963"/>
          <p14:tracePt t="98513" x="9259888" y="2527300"/>
          <p14:tracePt t="98580" x="8180388" y="2786063"/>
          <p14:tracePt t="98646" x="7804150" y="2867025"/>
          <p14:tracePt t="98680" x="7626350" y="2938463"/>
          <p14:tracePt t="98749" x="7483475" y="2965450"/>
          <p14:tracePt t="98848" x="7402513" y="2955925"/>
          <p14:tracePt t="99229" x="7473950" y="2938463"/>
          <p14:tracePt t="99295" x="7724775" y="2803525"/>
          <p14:tracePt t="99328" x="7858125" y="2705100"/>
          <p14:tracePt t="99393" x="7947025" y="2633663"/>
          <p14:tracePt t="99458" x="8010525" y="2554288"/>
          <p14:tracePt t="99618" x="8018463" y="2536825"/>
          <p14:tracePt t="99749" x="8108950" y="2554288"/>
          <p14:tracePt t="99811" x="8134350" y="2562225"/>
          <p14:tracePt t="99905" x="8143875" y="2589213"/>
          <p14:tracePt t="99969" x="8134350" y="2724150"/>
          <p14:tracePt t="100034" x="8153400" y="2776538"/>
          <p14:tracePt t="100129" x="8180388" y="2776538"/>
          <p14:tracePt t="100256" x="8331200" y="2751138"/>
          <p14:tracePt t="100288" x="8491538" y="2679700"/>
          <p14:tracePt t="100355" x="8796338" y="2482850"/>
          <p14:tracePt t="100419" x="8813800" y="2455863"/>
          <p14:tracePt t="100767" x="8848725" y="2455863"/>
          <p14:tracePt t="100927" x="8858250" y="2473325"/>
          <p14:tracePt t="101402" x="8902700" y="2473325"/>
          <p14:tracePt t="101468" x="9063038" y="2517775"/>
          <p14:tracePt t="101534" x="9420225" y="2517775"/>
          <p14:tracePt t="101631" x="9474200" y="2517775"/>
          <p14:tracePt t="101665" x="9537700" y="2517775"/>
          <p14:tracePt t="101732" x="9599613" y="2517775"/>
          <p14:tracePt t="101797" x="9653588" y="2517775"/>
          <p14:tracePt t="102112" x="9661525" y="2517775"/>
          <p14:tracePt t="102302" x="9661525" y="2608263"/>
          <p14:tracePt t="102371" x="9653588" y="2768600"/>
          <p14:tracePt t="102437" x="9609138" y="2894013"/>
          <p14:tracePt t="102503" x="9609138" y="2946400"/>
          <p14:tracePt t="102599" x="9590088" y="2965450"/>
          <p14:tracePt t="102667" x="9582150" y="2982913"/>
          <p14:tracePt t="102944" x="9582150" y="2973388"/>
          <p14:tracePt t="104425" x="9555163" y="3000375"/>
          <p14:tracePt t="104585" x="9555163" y="3009900"/>
          <p14:tracePt t="104652" x="9644063" y="2973388"/>
          <p14:tracePt t="104718" x="9769475" y="2919413"/>
          <p14:tracePt t="104784" x="9813925" y="2894013"/>
          <p14:tracePt t="104851" x="9894888" y="2840038"/>
          <p14:tracePt t="104917" x="9956800" y="2776538"/>
          <p14:tracePt t="104982" x="9966325" y="2759075"/>
          <p14:tracePt t="105078" x="9983788" y="2751138"/>
          <p14:tracePt t="105208" x="9991725" y="2776538"/>
          <p14:tracePt t="105395" x="9983788" y="2822575"/>
          <p14:tracePt t="105460" x="9848850" y="2867025"/>
          <p14:tracePt t="105527" x="9439275" y="2874963"/>
          <p14:tracePt t="105594" x="8759825" y="2874963"/>
          <p14:tracePt t="105660" x="8348663" y="2803525"/>
          <p14:tracePt t="105727" x="8323263" y="2759075"/>
          <p14:tracePt t="105793" x="8205788" y="2751138"/>
          <p14:tracePt t="105860" x="8072438" y="2776538"/>
          <p14:tracePt t="105925" x="8018463" y="2776538"/>
          <p14:tracePt t="106116" x="8108950" y="2803525"/>
          <p14:tracePt t="106149" x="8501063" y="2867025"/>
          <p14:tracePt t="106217" x="9153525" y="2874963"/>
          <p14:tracePt t="106249" x="9286875" y="2847975"/>
          <p14:tracePt t="106316" x="9929813" y="2847975"/>
          <p14:tracePt t="106381" x="10063163" y="2847975"/>
          <p14:tracePt t="106449" x="10188575" y="2847975"/>
          <p14:tracePt t="106514" x="10277475" y="2867025"/>
          <p14:tracePt t="106580" x="10331450" y="2867025"/>
          <p14:tracePt t="106645" x="10358438" y="2867025"/>
          <p14:tracePt t="106806" x="10348913" y="2911475"/>
          <p14:tracePt t="106872" x="10733088" y="3009900"/>
          <p14:tracePt t="106936" x="10769600" y="3009900"/>
          <p14:tracePt t="107001" x="10831513" y="2990850"/>
          <p14:tracePt t="107066" x="10858500" y="2955925"/>
          <p14:tracePt t="107131" x="10966450" y="2857500"/>
          <p14:tracePt t="107165" x="10974388" y="2857500"/>
          <p14:tracePt t="107258" x="10983913" y="2857500"/>
          <p14:tracePt t="107477" x="11072813" y="2813050"/>
          <p14:tracePt t="107665" x="11082338" y="2803525"/>
          <p14:tracePt t="113898" x="10823575" y="3017838"/>
          <p14:tracePt t="113963" x="10661650" y="3187700"/>
          <p14:tracePt t="114030" x="10599738" y="3286125"/>
          <p14:tracePt t="114096" x="10599738" y="3367088"/>
          <p14:tracePt t="114128" x="10599738" y="3438525"/>
          <p14:tracePt t="114162" x="10599738" y="3536950"/>
          <p14:tracePt t="114228" x="10626725" y="3616325"/>
          <p14:tracePt t="114293" x="10634663" y="3616325"/>
          <p14:tracePt t="114451" x="10698163" y="3660775"/>
          <p14:tracePt t="114516" x="10831513" y="3670300"/>
          <p14:tracePt t="114580" x="10848975" y="3670300"/>
          <p14:tracePt t="114768" x="10895013" y="3660775"/>
          <p14:tracePt t="114800" x="10912475" y="3643313"/>
          <p14:tracePt t="114864" x="10974388" y="3598863"/>
          <p14:tracePt t="114896" x="11001375" y="3581400"/>
          <p14:tracePt t="114960" x="11082338" y="3554413"/>
          <p14:tracePt t="114993" x="11144250" y="3554413"/>
          <p14:tracePt t="115179" x="11144250" y="3544888"/>
          <p14:tracePt t="115614" x="11153775" y="3544888"/>
          <p14:tracePt t="115677" x="11180763" y="3527425"/>
          <p14:tracePt t="115863" x="11206163" y="3500438"/>
          <p14:tracePt t="116330" x="11206163" y="3490913"/>
          <p14:tracePt t="116394" x="11180763" y="3490913"/>
          <p14:tracePt t="116430" x="11109325" y="3490913"/>
          <p14:tracePt t="116496" x="10956925" y="3490913"/>
          <p14:tracePt t="116563" x="10814050" y="3490913"/>
          <p14:tracePt t="116629" x="10733088" y="3490913"/>
          <p14:tracePt t="116697" x="10653713" y="3490913"/>
          <p14:tracePt t="116766" x="10563225" y="3490913"/>
          <p14:tracePt t="116833" x="10528300" y="3490913"/>
          <p14:tracePt t="117181" x="10545763" y="3490913"/>
          <p14:tracePt t="117310" x="10590213" y="3527425"/>
          <p14:tracePt t="117437" x="10617200" y="3527425"/>
          <p14:tracePt t="118415" x="10671175" y="3527425"/>
          <p14:tracePt t="118481" x="10733088" y="3527425"/>
          <p14:tracePt t="118546" x="10742613" y="3527425"/>
          <p14:tracePt t="118642" x="10760075" y="3517900"/>
          <p14:tracePt t="118773" x="10823575" y="3500438"/>
          <p14:tracePt t="118838" x="10848975" y="3490913"/>
          <p14:tracePt t="118903" x="10858500" y="3490913"/>
          <p14:tracePt t="118968" x="10875963" y="3490913"/>
          <p14:tracePt t="119066" x="10895013" y="3490913"/>
          <p14:tracePt t="119132" x="10912475" y="3490913"/>
          <p14:tracePt t="119844" x="10947400" y="3490913"/>
          <p14:tracePt t="119908" x="11099800" y="3465513"/>
          <p14:tracePt t="120033" x="11117263" y="3465513"/>
          <p14:tracePt t="120098" x="11252200" y="3465513"/>
          <p14:tracePt t="120165" x="11349038" y="3446463"/>
          <p14:tracePt t="120259" x="11358563" y="3446463"/>
          <p14:tracePt t="120816" x="11314113" y="3419475"/>
          <p14:tracePt t="120849" x="11260138" y="3384550"/>
          <p14:tracePt t="120916" x="11144250" y="3367088"/>
          <p14:tracePt t="120982" x="11037888" y="3367088"/>
          <p14:tracePt t="121049" x="10895013" y="3367088"/>
          <p14:tracePt t="121115" x="10796588" y="3367088"/>
          <p14:tracePt t="121181" x="10680700" y="3402013"/>
          <p14:tracePt t="121247" x="10617200" y="3411538"/>
          <p14:tracePt t="121315" x="10590213" y="3411538"/>
          <p14:tracePt t="121380" x="10545763" y="3411538"/>
          <p14:tracePt t="121506" x="10501313" y="3375025"/>
          <p14:tracePt t="121539" x="10483850" y="3286125"/>
          <p14:tracePt t="121604" x="10429875" y="3098800"/>
          <p14:tracePt t="121671" x="10412413" y="3000375"/>
          <p14:tracePt t="121831" x="10385425" y="2955925"/>
          <p14:tracePt t="121897" x="10358438" y="2847975"/>
          <p14:tracePt t="121965" x="10348913" y="2813050"/>
          <p14:tracePt t="122062" x="10331450" y="2813050"/>
          <p14:tracePt t="122131" x="10323513" y="2857500"/>
          <p14:tracePt t="122165" x="10323513" y="2884488"/>
          <p14:tracePt t="122510" x="10296525" y="2884488"/>
          <p14:tracePt t="122574" x="10252075" y="2867025"/>
          <p14:tracePt t="122637" x="10206038" y="2847975"/>
          <p14:tracePt t="122669" x="10198100" y="2847975"/>
          <p14:tracePt t="123360" x="10287000" y="2847975"/>
          <p14:tracePt t="123426" x="10340975" y="2840038"/>
          <p14:tracePt t="123494" x="10358438" y="2840038"/>
          <p14:tracePt t="123561" x="10394950" y="2830513"/>
          <p14:tracePt t="123627" x="10466388" y="2822575"/>
          <p14:tracePt t="123694" x="10483850" y="2822575"/>
          <p14:tracePt t="123916" x="10491788" y="2822575"/>
          <p14:tracePt t="124012" x="10491788" y="2813050"/>
          <p14:tracePt t="124173" x="10528300" y="2813050"/>
          <p14:tracePt t="124240" x="10617200" y="2857500"/>
          <p14:tracePt t="124274" x="10634663" y="2857500"/>
          <p14:tracePt t="124339" x="10680700" y="2884488"/>
          <p14:tracePt t="124403" x="10742613" y="2901950"/>
          <p14:tracePt t="124435" x="10787063" y="2919413"/>
          <p14:tracePt t="124499" x="10868025" y="2928938"/>
          <p14:tracePt t="124565" x="10912475" y="2946400"/>
          <p14:tracePt t="124750" x="10956925" y="2938463"/>
          <p14:tracePt t="124814" x="10966450" y="2928938"/>
          <p14:tracePt t="124878" x="11082338" y="2911475"/>
          <p14:tracePt t="124942" x="11233150" y="2874963"/>
          <p14:tracePt t="125007" x="11314113" y="2857500"/>
          <p14:tracePt t="125071" x="11323638" y="2857500"/>
          <p14:tracePt t="125197" x="11331575" y="2857500"/>
          <p14:tracePt t="125262" x="11395075" y="2857500"/>
          <p14:tracePt t="125418" x="11412538" y="2874963"/>
          <p14:tracePt t="127969" x="11314113" y="3017838"/>
          <p14:tracePt t="128035" x="11134725" y="3232150"/>
          <p14:tracePt t="128101" x="10902950" y="3384550"/>
          <p14:tracePt t="128168" x="10277475" y="3741738"/>
          <p14:tracePt t="128201" x="9902825" y="3929063"/>
          <p14:tracePt t="128269" x="9224963" y="4251325"/>
          <p14:tracePt t="128339" x="8848725" y="4438650"/>
          <p14:tracePt t="128403" x="8688388" y="4527550"/>
          <p14:tracePt t="128467" x="8634413" y="4562475"/>
          <p14:tracePt t="128531" x="8582025" y="4562475"/>
          <p14:tracePt t="128660" x="8537575" y="4456113"/>
          <p14:tracePt t="128694" x="8537575" y="4402138"/>
          <p14:tracePt t="128761" x="8518525" y="4268788"/>
          <p14:tracePt t="128825" x="8501063" y="4268788"/>
          <p14:tracePt t="128890" x="8456613" y="4313238"/>
          <p14:tracePt t="128954" x="8367713" y="4438650"/>
          <p14:tracePt t="129019" x="8304213" y="4518025"/>
          <p14:tracePt t="129085" x="8277225" y="4518025"/>
          <p14:tracePt t="129151" x="8232775" y="4473575"/>
          <p14:tracePt t="129218" x="8143875" y="4429125"/>
          <p14:tracePt t="129286" x="8037513" y="4419600"/>
          <p14:tracePt t="129321" x="8010525" y="4419600"/>
          <p14:tracePt t="129388" x="7956550" y="4384675"/>
          <p14:tracePt t="129421" x="7947025" y="4375150"/>
          <p14:tracePt t="129488" x="7885113" y="4313238"/>
          <p14:tracePt t="129554" x="7777163" y="4313238"/>
          <p14:tracePt t="129621" x="7661275" y="4357688"/>
          <p14:tracePt t="129687" x="7608888" y="4375150"/>
          <p14:tracePt t="129755" x="7589838" y="4402138"/>
          <p14:tracePt t="130194" x="7581900" y="4340225"/>
          <p14:tracePt t="130890" x="7572375" y="4313238"/>
          <p14:tracePt t="130954" x="7562850" y="4276725"/>
          <p14:tracePt t="131019" x="7537450" y="4276725"/>
          <p14:tracePt t="131086" x="7491413" y="4303713"/>
          <p14:tracePt t="131152" x="7483475" y="4330700"/>
          <p14:tracePt t="131757" x="7491413" y="4330700"/>
          <p14:tracePt t="131919" x="7527925" y="4348163"/>
          <p14:tracePt t="132017" x="7589838" y="4367213"/>
          <p14:tracePt t="132083" x="7653338" y="4384675"/>
          <p14:tracePt t="132116" x="7705725" y="4394200"/>
          <p14:tracePt t="132183" x="7813675" y="4402138"/>
          <p14:tracePt t="132251" x="7885113" y="4402138"/>
          <p14:tracePt t="132284" x="7894638" y="4402138"/>
          <p14:tracePt t="132413" x="7966075" y="4402138"/>
          <p14:tracePt t="132480" x="8188325" y="4375150"/>
          <p14:tracePt t="132546" x="8277225" y="4340225"/>
          <p14:tracePt t="132613" x="8340725" y="4330700"/>
          <p14:tracePt t="132679" x="8491538" y="4313238"/>
          <p14:tracePt t="132713" x="8545513" y="4303713"/>
          <p14:tracePt t="132780" x="8599488" y="4303713"/>
          <p14:tracePt t="132848" x="8643938" y="4276725"/>
          <p14:tracePt t="132883" x="8680450" y="4276725"/>
          <p14:tracePt t="132950" x="8759825" y="4276725"/>
          <p14:tracePt t="133017" x="8823325" y="4276725"/>
          <p14:tracePt t="133083" x="8848725" y="4276725"/>
          <p14:tracePt t="134185" x="8912225" y="4276725"/>
          <p14:tracePt t="134252" x="9259888" y="4251325"/>
          <p14:tracePt t="134284" x="9439275" y="4205288"/>
          <p14:tracePt t="134352" x="9644063" y="4160838"/>
          <p14:tracePt t="134418" x="9725025" y="4152900"/>
          <p14:tracePt t="134484" x="9804400" y="4143375"/>
          <p14:tracePt t="134551" x="9885363" y="4143375"/>
          <p14:tracePt t="134648" x="9920288" y="4160838"/>
          <p14:tracePt t="134714" x="9920288" y="4179888"/>
          <p14:tracePt t="134781" x="9813925" y="4197350"/>
          <p14:tracePt t="134848" x="9331325" y="4259263"/>
          <p14:tracePt t="134915" x="8813800" y="4286250"/>
          <p14:tracePt t="134981" x="8528050" y="4241800"/>
          <p14:tracePt t="135046" x="8394700" y="4214813"/>
          <p14:tracePt t="135111" x="8188325" y="4214813"/>
          <p14:tracePt t="135143" x="8153400" y="4214813"/>
          <p14:tracePt t="135331" x="8215313" y="4232275"/>
          <p14:tracePt t="135396" x="8251825" y="4241800"/>
          <p14:tracePt t="135464" x="8304213" y="4241800"/>
          <p14:tracePt t="135495" x="8313738" y="4241800"/>
          <p14:tracePt t="135712" x="8269288" y="4241800"/>
          <p14:tracePt t="135779" x="8215313" y="4241800"/>
          <p14:tracePt t="135842" x="8188325" y="4232275"/>
          <p14:tracePt t="135907" x="8161338" y="4179888"/>
          <p14:tracePt t="135973" x="8134350" y="4108450"/>
          <p14:tracePt t="136038" x="8108950" y="4062413"/>
          <p14:tracePt t="136102" x="8099425" y="4062413"/>
          <p14:tracePt t="136169" x="8001000" y="4044950"/>
          <p14:tracePt t="136202" x="7912100" y="4044950"/>
          <p14:tracePt t="136268" x="7732713" y="4081463"/>
          <p14:tracePt t="136335" x="7616825" y="4089400"/>
          <p14:tracePt t="136403" x="7589838" y="4089400"/>
          <p14:tracePt t="136566" x="7537450" y="4116388"/>
          <p14:tracePt t="136602" x="7510463" y="4152900"/>
          <p14:tracePt t="136670" x="7510463" y="4160838"/>
          <p14:tracePt t="136768" x="7510463" y="4170363"/>
          <p14:tracePt t="136833" x="7518400" y="4187825"/>
          <p14:tracePt t="137057" x="7527925" y="4197350"/>
          <p14:tracePt t="137155" x="7537450" y="4286250"/>
          <p14:tracePt t="137221" x="7296150" y="4625975"/>
          <p14:tracePt t="137291" x="6813550" y="5241925"/>
          <p14:tracePt t="137357" x="6446838" y="5581650"/>
          <p14:tracePt t="137424" x="6010275" y="5946775"/>
          <p14:tracePt t="137489" x="5965825" y="5983288"/>
          <p14:tracePt t="137556" x="5956300" y="6027738"/>
          <p14:tracePt t="137686" x="5965825" y="5902325"/>
          <p14:tracePt t="137721" x="5965825" y="5776913"/>
          <p14:tracePt t="137786" x="5884863" y="5518150"/>
          <p14:tracePt t="137820" x="5776913" y="5224463"/>
          <p14:tracePt t="137888" x="5705475" y="4643438"/>
          <p14:tracePt t="137953" x="5705475" y="4259263"/>
          <p14:tracePt t="138017" x="5705475" y="3902075"/>
          <p14:tracePt t="138083" x="5697538" y="3786188"/>
          <p14:tracePt t="138118" x="5688013" y="3776663"/>
          <p14:tracePt t="138186" x="5626100" y="3705225"/>
          <p14:tracePt t="138251" x="5616575" y="3687763"/>
          <p14:tracePt t="138349" x="5545138" y="3714750"/>
          <p14:tracePt t="138418" x="5419725" y="3830638"/>
          <p14:tracePt t="138484" x="5402263" y="3840163"/>
          <p14:tracePt t="138583" x="5375275" y="3884613"/>
          <p14:tracePt t="138649" x="5340350" y="3919538"/>
          <p14:tracePt t="139065" x="5465763" y="3929063"/>
          <p14:tracePt t="139133" x="6054725" y="3875088"/>
          <p14:tracePt t="139201" x="6653213" y="3813175"/>
          <p14:tracePt t="139270" x="7259638" y="3776663"/>
          <p14:tracePt t="139337" x="7804150" y="3714750"/>
          <p14:tracePt t="139402" x="7920038" y="3705225"/>
          <p14:tracePt t="139469" x="8296275" y="3705225"/>
          <p14:tracePt t="139536" x="8348663" y="3724275"/>
          <p14:tracePt t="139570" x="8491538" y="3795713"/>
          <p14:tracePt t="139637" x="8518525" y="3840163"/>
          <p14:tracePt t="139703" x="8518525" y="3848100"/>
          <p14:tracePt t="139771" x="8483600" y="3867150"/>
          <p14:tracePt t="139839" x="8412163" y="3867150"/>
          <p14:tracePt t="139904" x="8348663" y="3902075"/>
          <p14:tracePt t="139968" x="8340725" y="3911600"/>
          <p14:tracePt t="140031" x="8313738" y="3911600"/>
          <p14:tracePt t="140095" x="8304213" y="3911600"/>
          <p14:tracePt t="140161" x="8251825" y="3911600"/>
          <p14:tracePt t="140193" x="8224838" y="3911600"/>
          <p14:tracePt t="140260" x="8188325" y="3911600"/>
          <p14:tracePt t="140417" x="8180388" y="3919538"/>
          <p14:tracePt t="140885" x="8242300" y="3919538"/>
          <p14:tracePt t="140950" x="8348663" y="3919538"/>
          <p14:tracePt t="141016" x="8420100" y="3919538"/>
          <p14:tracePt t="141081" x="8420100" y="3911600"/>
          <p14:tracePt t="141177" x="8439150" y="3911600"/>
          <p14:tracePt t="141900" x="8447088" y="3929063"/>
          <p14:tracePt t="141965" x="8456613" y="4010025"/>
          <p14:tracePt t="142032" x="8501063" y="4197350"/>
          <p14:tracePt t="142096" x="8518525" y="4251325"/>
          <p14:tracePt t="142160" x="8518525" y="4276725"/>
          <p14:tracePt t="142194" x="8518525" y="4303713"/>
          <p14:tracePt t="142260" x="8518525" y="4348163"/>
          <p14:tracePt t="142327" x="8483600" y="4411663"/>
          <p14:tracePt t="142392" x="8474075" y="4429125"/>
          <p14:tracePt t="142586" x="8439150" y="4402138"/>
          <p14:tracePt t="142652" x="8412163" y="4340225"/>
          <p14:tracePt t="142719" x="8402638" y="4322763"/>
          <p14:tracePt t="143035" x="8402638" y="4303713"/>
          <p14:tracePt t="143196" x="8412163" y="4303713"/>
          <p14:tracePt t="143262" x="8439150" y="4313238"/>
          <p14:tracePt t="143327" x="8439150" y="4322763"/>
          <p14:tracePt t="143810" x="8456613" y="4303713"/>
          <p14:tracePt t="143877" x="8510588" y="4214813"/>
          <p14:tracePt t="143943" x="8562975" y="4081463"/>
          <p14:tracePt t="143977" x="8599488" y="4037013"/>
          <p14:tracePt t="144042" x="8609013" y="4017963"/>
          <p14:tracePt t="144108" x="8609013" y="3965575"/>
          <p14:tracePt t="144173" x="8616950" y="3946525"/>
          <p14:tracePt t="144205" x="8634413" y="3929063"/>
          <p14:tracePt t="144303" x="8670925" y="3875088"/>
          <p14:tracePt t="144400" x="8688388" y="3867150"/>
          <p14:tracePt t="144465" x="8697913" y="3867150"/>
          <p14:tracePt t="144530" x="8732838" y="3867150"/>
          <p14:tracePt t="144628" x="8796338" y="3840163"/>
          <p14:tracePt t="144694" x="8831263" y="3830638"/>
          <p14:tracePt t="145325" x="8867775" y="3830638"/>
          <p14:tracePt t="145455" x="8894763" y="3848100"/>
          <p14:tracePt t="145583" x="8902700" y="3902075"/>
          <p14:tracePt t="145679" x="8920163" y="3938588"/>
          <p14:tracePt t="145747" x="8929688" y="4010025"/>
          <p14:tracePt t="145844" x="8929688" y="4037013"/>
          <p14:tracePt t="145972" x="8929688" y="4071938"/>
          <p14:tracePt t="146038" x="8929688" y="4108450"/>
          <p14:tracePt t="146072" x="8929688" y="4133850"/>
          <p14:tracePt t="146170" x="8939213" y="4197350"/>
          <p14:tracePt t="146331" x="8939213" y="4205288"/>
          <p14:tracePt t="146398" x="8939213" y="4241800"/>
          <p14:tracePt t="146621" x="8920163" y="4259263"/>
          <p14:tracePt t="146749" x="8902700" y="4276725"/>
          <p14:tracePt t="147004" x="8894763" y="4303713"/>
          <p14:tracePt t="147163" x="8885238" y="4313238"/>
          <p14:tracePt t="147832" x="8894763" y="4330700"/>
          <p14:tracePt t="150699" x="8894763" y="4340225"/>
          <p14:tracePt t="153268" x="8974138" y="4241800"/>
          <p14:tracePt t="153334" x="9001125" y="4205288"/>
          <p14:tracePt t="153368" x="9001125" y="4170363"/>
          <p14:tracePt t="153436" x="8991600" y="4062413"/>
          <p14:tracePt t="153478" x="8983663" y="4027488"/>
          <p14:tracePt t="153549" x="8929688" y="3929063"/>
          <p14:tracePt t="153614" x="8875713" y="3848100"/>
          <p14:tracePt t="153679" x="8823325" y="3741738"/>
          <p14:tracePt t="153711" x="8777288" y="3714750"/>
          <p14:tracePt t="153778" x="8599488" y="3643313"/>
          <p14:tracePt t="153844" x="8340725" y="3633788"/>
          <p14:tracePt t="153908" x="8010525" y="3714750"/>
          <p14:tracePt t="153973" x="7653338" y="3840163"/>
          <p14:tracePt t="154037" x="7572375" y="3848100"/>
          <p14:tracePt t="154101" x="7500938" y="3884613"/>
          <p14:tracePt t="154165" x="7456488" y="3919538"/>
          <p14:tracePt t="154197" x="7439025" y="3938588"/>
          <p14:tracePt t="154262" x="7429500" y="3990975"/>
          <p14:tracePt t="154329" x="7473950" y="4116388"/>
          <p14:tracePt t="154395" x="7697788" y="4259263"/>
          <p14:tracePt t="154430" x="7804150" y="4295775"/>
          <p14:tracePt t="154497" x="8010525" y="4330700"/>
          <p14:tracePt t="154564" x="8277225" y="4330700"/>
          <p14:tracePt t="154631" x="8528050" y="4322763"/>
          <p14:tracePt t="154665" x="8661400" y="4313238"/>
          <p14:tracePt t="154699" x="8840788" y="4313238"/>
          <p14:tracePt t="154734" x="8885238" y="4295775"/>
          <p14:tracePt t="154800" x="8920163" y="4286250"/>
          <p14:tracePt t="154866" x="8956675" y="4286250"/>
          <p14:tracePt t="154931" x="8991600" y="4286250"/>
          <p14:tracePt t="155216" x="9126538" y="4251325"/>
          <p14:tracePt t="155280" x="9367838" y="4187825"/>
          <p14:tracePt t="155344" x="9439275" y="4187825"/>
          <p14:tracePt t="155409" x="9609138" y="4187825"/>
          <p14:tracePt t="155474" x="9777413" y="4160838"/>
          <p14:tracePt t="155665" x="9823450" y="4143375"/>
          <p14:tracePt t="155700" x="9858375" y="4143375"/>
          <p14:tracePt t="155765" x="9867900" y="4143375"/>
          <p14:tracePt t="156111" x="9939338" y="4179888"/>
          <p14:tracePt t="156179" x="10296525" y="4419600"/>
          <p14:tracePt t="156248" x="10653713" y="4625975"/>
          <p14:tracePt t="156313" x="10680700" y="4652963"/>
          <p14:tracePt t="156379" x="10823575" y="4670425"/>
          <p14:tracePt t="156446" x="11063288" y="4633913"/>
          <p14:tracePt t="156511" x="11082338" y="4616450"/>
          <p14:tracePt t="156577" x="11126788" y="4562475"/>
          <p14:tracePt t="156643" x="11225213" y="4456113"/>
          <p14:tracePt t="156710" x="11225213" y="4419600"/>
          <p14:tracePt t="156776" x="11225213" y="4205288"/>
          <p14:tracePt t="156844" x="11153775" y="3956050"/>
          <p14:tracePt t="156909" x="11144250" y="3884613"/>
          <p14:tracePt t="156975" x="11072813" y="3786188"/>
          <p14:tracePt t="157008" x="11001375" y="3732213"/>
          <p14:tracePt t="157074" x="10787063" y="3616325"/>
          <p14:tracePt t="157141" x="10348913" y="3589338"/>
          <p14:tracePt t="157207" x="10206038" y="3589338"/>
          <p14:tracePt t="157275" x="10037763" y="3660775"/>
          <p14:tracePt t="157343" x="9813925" y="3759200"/>
          <p14:tracePt t="157376" x="9715500" y="3795713"/>
          <p14:tracePt t="157442" x="9671050" y="3848100"/>
          <p14:tracePt t="157509" x="9653588" y="3973513"/>
          <p14:tracePt t="157575" x="9796463" y="4125913"/>
          <p14:tracePt t="157643" x="9848850" y="4179888"/>
          <p14:tracePt t="157708" x="9875838" y="4214813"/>
          <p14:tracePt t="157776" x="9956800" y="4322763"/>
          <p14:tracePt t="157843" x="10109200" y="4402138"/>
          <p14:tracePt t="157908" x="10206038" y="4419600"/>
          <p14:tracePt t="157975" x="10296525" y="4419600"/>
          <p14:tracePt t="158008" x="10545763" y="4419600"/>
          <p14:tracePt t="158075" x="10947400" y="4419600"/>
          <p14:tracePt t="158141" x="11161713" y="4419600"/>
          <p14:tracePt t="158208" x="11314113" y="4394200"/>
          <p14:tracePt t="158460" x="11287125" y="4394200"/>
          <p14:tracePt t="158533" x="11269663" y="4411663"/>
          <p14:tracePt t="158660" x="11252200" y="4419600"/>
          <p14:tracePt t="159299" x="11215688" y="4456113"/>
          <p14:tracePt t="159365" x="10725150" y="4589463"/>
          <p14:tracePt t="159400" x="10385425" y="4643438"/>
          <p14:tracePt t="159432" x="10367963" y="4652963"/>
          <p14:tracePt t="159468" x="10260013" y="4741863"/>
          <p14:tracePt t="159533" x="9680575" y="5018088"/>
          <p14:tracePt t="159597" x="9394825" y="5081588"/>
          <p14:tracePt t="159663" x="9224963" y="5089525"/>
          <p14:tracePt t="159697" x="9099550" y="5089525"/>
          <p14:tracePt t="159762" x="8912225" y="5116513"/>
          <p14:tracePt t="159828" x="8680450" y="5160963"/>
          <p14:tracePt t="159892" x="8609013" y="5160963"/>
          <p14:tracePt t="159955" x="8589963" y="5160963"/>
          <p14:tracePt t="160019" x="8537575" y="5180013"/>
          <p14:tracePt t="160083" x="8429625" y="5187950"/>
          <p14:tracePt t="160115" x="8402638" y="5187950"/>
          <p14:tracePt t="160180" x="8269288" y="5153025"/>
          <p14:tracePt t="160246" x="8161338" y="5116513"/>
          <p14:tracePt t="160311" x="8089900" y="5081588"/>
          <p14:tracePt t="160375" x="8018463" y="5062538"/>
          <p14:tracePt t="160443" x="7939088" y="5000625"/>
          <p14:tracePt t="160507" x="7912100" y="4911725"/>
          <p14:tracePt t="160691" x="7991475" y="4911725"/>
          <p14:tracePt t="160693" x="8001000" y="4911725"/>
          <p14:tracePt t="160974" x="8054975" y="4911725"/>
          <p14:tracePt t="161260" x="8072438" y="4884738"/>
          <p14:tracePt t="161325" x="8116888" y="4822825"/>
          <p14:tracePt t="161391" x="8116888" y="4813300"/>
          <p14:tracePt t="161487" x="8134350" y="4813300"/>
          <p14:tracePt t="161615" x="8180388" y="4813300"/>
          <p14:tracePt t="161682" x="8197850" y="4813300"/>
          <p14:tracePt t="161747" x="8215313" y="4813300"/>
          <p14:tracePt t="161845" x="8242300" y="4803775"/>
          <p14:tracePt t="162098" x="8394700" y="4759325"/>
          <p14:tracePt t="162164" x="8777288" y="4608513"/>
          <p14:tracePt t="162198" x="8956675" y="4500563"/>
          <p14:tracePt t="162265" x="9510713" y="4170363"/>
          <p14:tracePt t="162332" x="9875838" y="4000500"/>
          <p14:tracePt t="162397" x="10180638" y="3973513"/>
          <p14:tracePt t="162463" x="10296525" y="3938588"/>
          <p14:tracePt t="162529" x="10402888" y="3911600"/>
          <p14:tracePt t="162595" x="10439400" y="3911600"/>
          <p14:tracePt t="162661" x="10447338" y="3894138"/>
          <p14:tracePt t="163137" x="10385425" y="3956050"/>
          <p14:tracePt t="163203" x="10304463" y="4089400"/>
          <p14:tracePt t="163270" x="10117138" y="4251325"/>
          <p14:tracePt t="163337" x="9590088" y="4446588"/>
          <p14:tracePt t="163403" x="9402763" y="4500563"/>
          <p14:tracePt t="163470" x="9251950" y="4545013"/>
          <p14:tracePt t="163535" x="9232900" y="4572000"/>
          <p14:tracePt t="163610" x="9144000" y="4598988"/>
          <p14:tracePt t="163772" x="9161463" y="4608513"/>
          <p14:tracePt t="163838" x="9205913" y="4608513"/>
          <p14:tracePt t="163904" x="9304338" y="4608513"/>
          <p14:tracePt t="163971" x="9661525" y="4429125"/>
          <p14:tracePt t="164037" x="9813925" y="4322763"/>
          <p14:tracePt t="164104" x="10252075" y="4044950"/>
          <p14:tracePt t="164170" x="10456863" y="3875088"/>
          <p14:tracePt t="164203" x="10501313" y="3840163"/>
          <p14:tracePt t="164269" x="10518775" y="3830638"/>
          <p14:tracePt t="164366" x="10563225" y="3822700"/>
          <p14:tracePt t="164433" x="10644188" y="3813175"/>
          <p14:tracePt t="164498" x="10661650" y="3813175"/>
          <p14:tracePt t="164827" x="10653713" y="3840163"/>
          <p14:tracePt t="165078" x="10644188" y="3857625"/>
          <p14:tracePt t="165143" x="10644188" y="3894138"/>
          <p14:tracePt t="165176" x="10634663" y="3911600"/>
          <p14:tracePt t="165211" x="10626725" y="3946525"/>
          <p14:tracePt t="165278" x="10626725" y="4027488"/>
          <p14:tracePt t="165345" x="10626725" y="4133850"/>
          <p14:tracePt t="165505" x="10626725" y="4170363"/>
          <p14:tracePt t="165571" x="10634663" y="4187825"/>
          <p14:tracePt t="165797" x="10466388" y="4303713"/>
          <p14:tracePt t="165863" x="10109200" y="4438650"/>
          <p14:tracePt t="165930" x="9518650" y="4608513"/>
          <p14:tracePt t="165997" x="9109075" y="4786313"/>
          <p14:tracePt t="166063" x="8947150" y="4875213"/>
          <p14:tracePt t="166129" x="8912225" y="4902200"/>
          <p14:tracePt t="166196" x="8786813" y="4991100"/>
          <p14:tracePt t="166607" x="8786813" y="5010150"/>
          <p14:tracePt t="166704" x="8813800" y="5018088"/>
          <p14:tracePt t="166770" x="8840788" y="5037138"/>
          <p14:tracePt t="166805" x="8867775" y="5037138"/>
          <p14:tracePt t="166870" x="8966200" y="5037138"/>
          <p14:tracePt t="166937" x="9045575" y="5037138"/>
          <p14:tracePt t="167003" x="9099550" y="5010150"/>
          <p14:tracePt t="167103" x="9109075" y="5010150"/>
          <p14:tracePt t="167201" x="9153525" y="4973638"/>
          <p14:tracePt t="167268" x="9232900" y="4894263"/>
          <p14:tracePt t="167301" x="9323388" y="4822825"/>
          <p14:tracePt t="167368" x="9402763" y="4768850"/>
          <p14:tracePt t="167434" x="9420225" y="4751388"/>
          <p14:tracePt t="167595" x="9429750" y="4751388"/>
          <p14:tracePt t="167662" x="9545638" y="4705350"/>
          <p14:tracePt t="167728" x="9769475" y="4581525"/>
          <p14:tracePt t="167795" x="9796463" y="4562475"/>
          <p14:tracePt t="167863" x="9875838" y="4562475"/>
          <p14:tracePt t="167926" x="9885363" y="4562475"/>
          <p14:tracePt t="168208" x="9912350" y="4545013"/>
          <p14:tracePt t="168274" x="9947275" y="4518025"/>
          <p14:tracePt t="168371" x="10018713" y="4483100"/>
          <p14:tracePt t="168404" x="10117138" y="4419600"/>
          <p14:tracePt t="168470" x="10412413" y="4152900"/>
          <p14:tracePt t="168536" x="10688638" y="3946525"/>
          <p14:tracePt t="168570" x="10715625" y="3929063"/>
          <p14:tracePt t="168643" x="10787063" y="3911600"/>
          <p14:tracePt t="168708" x="10858500" y="3894138"/>
          <p14:tracePt t="168806" x="10966450" y="3857625"/>
          <p14:tracePt t="168871" x="11045825" y="3830638"/>
          <p14:tracePt t="168937" x="11063288" y="3830638"/>
          <p14:tracePt t="169034" x="11072813" y="3830638"/>
          <p14:tracePt t="169444" x="11055350" y="3857625"/>
          <p14:tracePt t="169512" x="10939463" y="3973513"/>
          <p14:tracePt t="169545" x="10868025" y="4054475"/>
          <p14:tracePt t="169611" x="10671175" y="4197350"/>
          <p14:tracePt t="169678" x="10537825" y="4367213"/>
          <p14:tracePt t="169711" x="10456863" y="4446588"/>
          <p14:tracePt t="169776" x="10385425" y="4500563"/>
          <p14:tracePt t="169843" x="10304463" y="4545013"/>
          <p14:tracePt t="169909" x="10277475" y="4572000"/>
          <p14:tracePt t="169975" x="10252075" y="4581525"/>
          <p14:tracePt t="170073" x="10161588" y="4598988"/>
          <p14:tracePt t="170138" x="10153650" y="4608513"/>
          <p14:tracePt t="170454" x="10188575" y="4687888"/>
          <p14:tracePt t="170521" x="10313988" y="4803775"/>
          <p14:tracePt t="170555" x="10323513" y="4803775"/>
          <p14:tracePt t="170622" x="10375900" y="4822825"/>
          <p14:tracePt t="170688" x="10644188" y="4616450"/>
          <p14:tracePt t="170722" x="10688638" y="4554538"/>
          <p14:tracePt t="170821" x="10752138" y="4500563"/>
          <p14:tracePt t="170886" x="10777538" y="4473575"/>
          <p14:tracePt t="170951" x="10814050" y="4419600"/>
          <p14:tracePt t="171018" x="10868025" y="4375150"/>
          <p14:tracePt t="171114" x="10885488" y="4357688"/>
          <p14:tracePt t="171397" x="10831513" y="4402138"/>
          <p14:tracePt t="171464" x="10609263" y="4562475"/>
          <p14:tracePt t="171531" x="10375900" y="4714875"/>
          <p14:tracePt t="171564" x="10287000" y="4795838"/>
          <p14:tracePt t="171630" x="10188575" y="4946650"/>
          <p14:tracePt t="171665" x="10180638" y="4973638"/>
          <p14:tracePt t="171731" x="10153650" y="5027613"/>
          <p14:tracePt t="171798" x="10144125" y="5045075"/>
          <p14:tracePt t="172018" x="10144125" y="5027613"/>
          <p14:tracePt t="172177" x="10188575" y="5018088"/>
          <p14:tracePt t="172210" x="10313988" y="5018088"/>
          <p14:tracePt t="172276" x="10394950" y="5000625"/>
          <p14:tracePt t="172576" x="10394950" y="5010150"/>
          <p14:tracePt t="172644" x="10385425" y="5027613"/>
          <p14:tracePt t="172712" x="10277475" y="5116513"/>
          <p14:tracePt t="172781" x="10001250" y="5286375"/>
          <p14:tracePt t="172849" x="9599613" y="5419725"/>
          <p14:tracePt t="172915" x="9358313" y="5456238"/>
          <p14:tracePt t="172981" x="9251950" y="5510213"/>
          <p14:tracePt t="173046" x="9180513" y="5527675"/>
          <p14:tracePt t="173112" x="8991600" y="5589588"/>
          <p14:tracePt t="173179" x="8840788" y="5634038"/>
          <p14:tracePt t="173212" x="8804275" y="5634038"/>
          <p14:tracePt t="173277" x="8634413" y="5634038"/>
          <p14:tracePt t="173341" x="8501063" y="5653088"/>
          <p14:tracePt t="173405" x="8474075" y="5653088"/>
          <p14:tracePt t="173499" x="8456613" y="5688013"/>
          <p14:tracePt t="173566" x="8439150" y="5732463"/>
          <p14:tracePt t="173633" x="8323263" y="5741988"/>
          <p14:tracePt t="173707" x="8205788" y="5697538"/>
          <p14:tracePt t="173803" x="8081963" y="5759450"/>
          <p14:tracePt t="173869" x="7956550" y="5840413"/>
          <p14:tracePt t="173994" x="7929563" y="5848350"/>
          <p14:tracePt t="174183" x="7939088" y="5813425"/>
          <p14:tracePt t="174216" x="7939088" y="5795963"/>
          <p14:tracePt t="174283" x="7920038" y="5768975"/>
          <p14:tracePt t="174380" x="7912100" y="5751513"/>
          <p14:tracePt t="174793" x="7947025" y="5741988"/>
          <p14:tracePt t="174859" x="8001000" y="5741988"/>
          <p14:tracePt t="174925" x="8027988" y="5751513"/>
          <p14:tracePt t="174990" x="8037513" y="5751513"/>
          <p14:tracePt t="175053" x="8045450" y="5751513"/>
          <p14:tracePt t="175307" x="8232775" y="5751513"/>
          <p14:tracePt t="175372" x="8572500" y="5697538"/>
          <p14:tracePt t="175438" x="8688388" y="5697538"/>
          <p14:tracePt t="175504" x="9010650" y="5661025"/>
          <p14:tracePt t="175539" x="9055100" y="5643563"/>
          <p14:tracePt t="175605" x="9170988" y="5634038"/>
          <p14:tracePt t="175670" x="9269413" y="5634038"/>
          <p14:tracePt t="175702" x="9340850" y="5626100"/>
          <p14:tracePt t="175767" x="9412288" y="5599113"/>
          <p14:tracePt t="175860" x="9420225" y="5599113"/>
          <p14:tracePt t="175952" x="9429750" y="5589588"/>
          <p14:tracePt t="176047" x="9474200" y="5562600"/>
          <p14:tracePt t="176141" x="9474200" y="5545138"/>
          <p14:tracePt t="176205" x="9491663" y="5527675"/>
          <p14:tracePt t="176270" x="9518650" y="55102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0"/>
            <a:ext cx="10235822" cy="914400"/>
          </a:xfrm>
        </p:spPr>
        <p:txBody>
          <a:bodyPr/>
          <a:lstStyle/>
          <a:p>
            <a:pPr algn="ctr"/>
            <a:r>
              <a:rPr lang="pt-BR" b="1" dirty="0" smtClean="0"/>
              <a:t>Tópicos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61442" y="1338470"/>
            <a:ext cx="8023623" cy="504700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Conceitos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Celeridade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Manobras (rápida e lenta)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Sobrepressão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Prevenção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Aplicação prática – Carneiro hidráulico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Exemplos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5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5"/>
    </mc:Choice>
    <mc:Fallback xmlns="">
      <p:transition spd="slow" advTm="2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508" y="2524140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Dispositivos de Proteção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418">
        <p14:prism dir="u"/>
      </p:transition>
    </mc:Choice>
    <mc:Fallback xmlns="">
      <p:transition spd="slow" advTm="6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25" x="9537700" y="5205413"/>
          <p14:tracePt t="2590" x="9563100" y="4581525"/>
          <p14:tracePt t="2657" x="9402763" y="3875088"/>
          <p14:tracePt t="2690" x="9402763" y="3714750"/>
          <p14:tracePt t="2757" x="9420225" y="3490913"/>
          <p14:tracePt t="2823" x="9466263" y="3197225"/>
          <p14:tracePt t="2890" x="9429750" y="3054350"/>
          <p14:tracePt t="2955" x="9420225" y="30448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Dispositivos de Proteção contra o Golpe de Aríete</a:t>
            </a:r>
            <a:endParaRPr lang="pt-BR" sz="3600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55342" y="3143145"/>
            <a:ext cx="10031105" cy="29238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sz="2800" u="sng" dirty="0" smtClean="0"/>
              <a:t>Dispositivos</a:t>
            </a:r>
            <a:r>
              <a:rPr lang="pt-BR" sz="2800" dirty="0" smtClean="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 smtClean="0"/>
              <a:t>Volantes </a:t>
            </a:r>
            <a:r>
              <a:rPr lang="pt-BR" altLang="pt-BR" sz="2600" b="1" dirty="0"/>
              <a:t>de Inércia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Ventosas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Reservatórios unidirecionais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By-pass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pt-BR" altLang="pt-BR" sz="2600" dirty="0" smtClean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 smtClean="0"/>
              <a:t>Chaminés </a:t>
            </a:r>
            <a:r>
              <a:rPr lang="pt-BR" altLang="pt-BR" sz="2600" b="1" dirty="0"/>
              <a:t>de Equilíbrio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/>
              <a:t>Reservatórios Hidropneumáticos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/>
              <a:t>Válvulas de Alívio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Válvulas de Retenção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955342" y="1490225"/>
            <a:ext cx="10222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pt-BR" sz="2800" u="sng" dirty="0" smtClean="0"/>
              <a:t>Objetivos</a:t>
            </a:r>
            <a:r>
              <a:rPr lang="pt-PT" altLang="pt-BR" sz="2800" dirty="0" smtClean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altLang="pt-BR" sz="2600" dirty="0" smtClean="0"/>
              <a:t>Manter </a:t>
            </a:r>
            <a:r>
              <a:rPr lang="pt-PT" altLang="pt-BR" sz="2600" dirty="0"/>
              <a:t>os efeitos dos transientes dentro de limites </a:t>
            </a:r>
            <a:r>
              <a:rPr lang="pt-PT" altLang="pt-BR" sz="2600" dirty="0" smtClean="0"/>
              <a:t>satisfatórios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altLang="pt-BR" sz="2600" dirty="0" smtClean="0"/>
              <a:t>Redução </a:t>
            </a:r>
            <a:r>
              <a:rPr lang="pt-BR" altLang="pt-BR" sz="2600" dirty="0"/>
              <a:t>de custos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6"/>
    </mc:Choice>
    <mc:Fallback xmlns="">
      <p:transition spd="slow" advTm="64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  <p:extLst mod="1">
    <p:ext uri="{3A86A75C-4F4B-4683-9AE1-C65F6400EC91}">
      <p14:laserTraceLst xmlns:p14="http://schemas.microsoft.com/office/powerpoint/2010/main">
        <p14:tracePtLst>
          <p14:tracePt t="11352" x="812800" y="4991100"/>
          <p14:tracePt t="12728" x="803275" y="4991100"/>
          <p14:tracePt t="12962" x="795338" y="4938713"/>
          <p14:tracePt t="12992" x="785813" y="4830763"/>
          <p14:tracePt t="13025" x="750888" y="4652963"/>
          <p14:tracePt t="13053" x="750888" y="4456113"/>
          <p14:tracePt t="13072" x="750888" y="4357688"/>
          <p14:tracePt t="13104" x="750888" y="4152900"/>
          <p14:tracePt t="13132" x="750888" y="3956050"/>
          <p14:tracePt t="13149" x="750888" y="3857625"/>
          <p14:tracePt t="13177" x="750888" y="3724275"/>
          <p14:tracePt t="13211" x="750888" y="3554413"/>
          <p14:tracePt t="13243" x="750888" y="3313113"/>
          <p14:tracePt t="13256" x="750888" y="3286125"/>
          <p14:tracePt t="13288" x="750888" y="3179763"/>
          <p14:tracePt t="13319" x="750888" y="3098800"/>
          <p14:tracePt t="13352" x="750888" y="2982913"/>
          <p14:tracePt t="13383" x="750888" y="2857500"/>
          <p14:tracePt t="13412" x="758825" y="2759075"/>
          <p14:tracePt t="13431" x="758825" y="2714625"/>
          <p14:tracePt t="13459" x="776288" y="2633663"/>
          <p14:tracePt t="13492" x="785813" y="2554288"/>
          <p14:tracePt t="13539" x="785813" y="2536825"/>
          <p14:tracePt t="13553" x="785813" y="2527300"/>
          <p14:tracePt t="13649" x="803275" y="2509838"/>
          <p14:tracePt t="13695" x="822325" y="2482850"/>
          <p14:tracePt t="13728" x="847725" y="2455863"/>
          <p14:tracePt t="13761" x="884238" y="2384425"/>
          <p14:tracePt t="13788" x="893763" y="2339975"/>
          <p14:tracePt t="13820" x="901700" y="2322513"/>
          <p14:tracePt t="13869" x="911225" y="2312988"/>
          <p14:tracePt t="14099" x="928688" y="2312988"/>
          <p14:tracePt t="14288" x="955675" y="2312988"/>
          <p14:tracePt t="14319" x="1089025" y="2312988"/>
          <p14:tracePt t="14351" x="1285875" y="2312988"/>
          <p14:tracePt t="14382" x="1536700" y="2312988"/>
          <p14:tracePt t="14414" x="1660525" y="2312988"/>
          <p14:tracePt t="14463" x="1768475" y="2312988"/>
          <p14:tracePt t="14490" x="1857375" y="2312988"/>
          <p14:tracePt t="14524" x="1965325" y="2312988"/>
          <p14:tracePt t="14557" x="2044700" y="2312988"/>
          <p14:tracePt t="14572" x="2081213" y="2312988"/>
          <p14:tracePt t="14586" x="2108200" y="2312988"/>
          <p14:tracePt t="14616" x="2259013" y="2312988"/>
          <p14:tracePt t="14648" x="2384425" y="2312988"/>
          <p14:tracePt t="14678" x="2554288" y="2312988"/>
          <p14:tracePt t="14712" x="2768600" y="2312988"/>
          <p14:tracePt t="14744" x="2894013" y="2312988"/>
          <p14:tracePt t="14772" x="2946400" y="2312988"/>
          <p14:tracePt t="14805" x="3054350" y="2312988"/>
          <p14:tracePt t="14839" x="3133725" y="2312988"/>
          <p14:tracePt t="14866" x="3232150" y="2312988"/>
          <p14:tracePt t="14901" x="3303588" y="2303463"/>
          <p14:tracePt t="14928" x="3394075" y="2303463"/>
          <p14:tracePt t="14962" x="3465513" y="2295525"/>
          <p14:tracePt t="15008" x="3500438" y="2295525"/>
          <p14:tracePt t="15022" x="3517900" y="2295525"/>
          <p14:tracePt t="15057" x="3589338" y="2276475"/>
          <p14:tracePt t="15070" x="3598863" y="2276475"/>
          <p14:tracePt t="15099" x="3652838" y="2268538"/>
          <p14:tracePt t="15132" x="3670300" y="2268538"/>
          <p14:tracePt t="15196" x="3724275" y="2268538"/>
          <p14:tracePt t="15213" x="3751263" y="2268538"/>
          <p14:tracePt t="15242" x="3830638" y="2268538"/>
          <p14:tracePt t="15274" x="4027488" y="2268538"/>
          <p14:tracePt t="15308" x="4224338" y="2268538"/>
          <p14:tracePt t="15320" x="4276725" y="2268538"/>
          <p14:tracePt t="15349" x="4456113" y="2268538"/>
          <p14:tracePt t="15385" x="4554538" y="2268538"/>
          <p14:tracePt t="15413" x="4598988" y="2268538"/>
          <p14:tracePt t="15446" x="4625975" y="2268538"/>
          <p14:tracePt t="15474" x="4697413" y="2268538"/>
          <p14:tracePt t="15508" x="4776788" y="2268538"/>
          <p14:tracePt t="15538" x="4813300" y="2268538"/>
          <p14:tracePt t="15569" x="4857750" y="2268538"/>
          <p14:tracePt t="15599" x="4894263" y="2268538"/>
          <p14:tracePt t="15646" x="4919663" y="2268538"/>
          <p14:tracePt t="15680" x="4991100" y="2268538"/>
          <p14:tracePt t="15713" x="5054600" y="2268538"/>
          <p14:tracePt t="15742" x="5108575" y="2268538"/>
          <p14:tracePt t="15776" x="5232400" y="2268538"/>
          <p14:tracePt t="15808" x="5375275" y="2276475"/>
          <p14:tracePt t="15835" x="5491163" y="2276475"/>
          <p14:tracePt t="15869" x="5599113" y="2276475"/>
          <p14:tracePt t="15898" x="5732463" y="2276475"/>
          <p14:tracePt t="15930" x="5830888" y="2276475"/>
          <p14:tracePt t="15960" x="5894388" y="2286000"/>
          <p14:tracePt t="15977" x="5938838" y="2286000"/>
          <p14:tracePt t="16011" x="5991225" y="2286000"/>
          <p14:tracePt t="16053" x="6027738" y="2286000"/>
          <p14:tracePt t="16072" x="6054725" y="2286000"/>
          <p14:tracePt t="16116" x="6062663" y="2286000"/>
          <p14:tracePt t="16977" x="6161088" y="2286000"/>
          <p14:tracePt t="17006" x="6465888" y="2286000"/>
          <p14:tracePt t="17041" x="7062788" y="2286000"/>
          <p14:tracePt t="17070" x="7161213" y="2286000"/>
          <p14:tracePt t="17085" x="7180263" y="2286000"/>
          <p14:tracePt t="17115" x="7242175" y="2286000"/>
          <p14:tracePt t="17146" x="7375525" y="2286000"/>
          <p14:tracePt t="17180" x="7777163" y="2295525"/>
          <p14:tracePt t="17211" x="8277225" y="2330450"/>
          <p14:tracePt t="17240" x="8732838" y="2357438"/>
          <p14:tracePt t="17275" x="9090025" y="2357438"/>
          <p14:tracePt t="17304" x="9215438" y="2357438"/>
          <p14:tracePt t="17318" x="9242425" y="2357438"/>
          <p14:tracePt t="17354" x="9269413" y="2357438"/>
          <p14:tracePt t="17384" x="9358313" y="2357438"/>
          <p14:tracePt t="17416" x="9456738" y="2357438"/>
          <p14:tracePt t="17429" x="9483725" y="2357438"/>
          <p14:tracePt t="17464" x="9590088" y="2384425"/>
          <p14:tracePt t="17476" x="9617075" y="2384425"/>
          <p14:tracePt t="17512" x="9705975" y="2393950"/>
          <p14:tracePt t="17553" x="9742488" y="2393950"/>
          <p14:tracePt t="17568" x="9759950" y="2393950"/>
          <p14:tracePt t="17605" x="9786938" y="2393950"/>
          <p14:tracePt t="17632" x="9831388" y="2393950"/>
          <p14:tracePt t="17650" x="9858375" y="2393950"/>
          <p14:tracePt t="17679" x="9920288" y="2393950"/>
          <p14:tracePt t="17714" x="10037763" y="2393950"/>
          <p14:tracePt t="17741" x="10109200" y="2393950"/>
          <p14:tracePt t="17774" x="10126663" y="2393950"/>
          <p14:tracePt t="18146" x="10099675" y="2393950"/>
          <p14:tracePt t="18180" x="10072688" y="2401888"/>
          <p14:tracePt t="18214" x="10063163" y="2401888"/>
          <p14:tracePt t="18352" x="10010775" y="2401888"/>
          <p14:tracePt t="18397" x="9966325" y="2401888"/>
          <p14:tracePt t="18432" x="9929813" y="2411413"/>
          <p14:tracePt t="18460" x="9894888" y="2411413"/>
          <p14:tracePt t="18492" x="9885363" y="2411413"/>
          <p14:tracePt t="18553" x="9858375" y="2411413"/>
          <p14:tracePt t="18572" x="9848850" y="2411413"/>
          <p14:tracePt t="23165" x="9804400" y="2411413"/>
          <p14:tracePt t="23195" x="9777413" y="2411413"/>
          <p14:tracePt t="23228" x="9759950" y="2411413"/>
          <p14:tracePt t="23288" x="9742488" y="2411413"/>
          <p14:tracePt t="23355" x="9732963" y="2411413"/>
          <p14:tracePt t="23415" x="9698038" y="2419350"/>
          <p14:tracePt t="23445" x="9698038" y="2428875"/>
          <p14:tracePt t="23743" x="9688513" y="2428875"/>
          <p14:tracePt t="23823" x="9653588" y="2428875"/>
          <p14:tracePt t="23865" x="9617075" y="2428875"/>
          <p14:tracePt t="23900" x="9582150" y="2428875"/>
          <p14:tracePt t="23928" x="9555163" y="2428875"/>
          <p14:tracePt t="23961" x="9528175" y="2428875"/>
          <p14:tracePt t="23990" x="9510713" y="2428875"/>
          <p14:tracePt t="24133" x="9474200" y="2428875"/>
          <p14:tracePt t="24195" x="9429750" y="2428875"/>
          <p14:tracePt t="24226" x="9367838" y="2428875"/>
          <p14:tracePt t="24260" x="9269413" y="2419350"/>
          <p14:tracePt t="24290" x="9170988" y="2401888"/>
          <p14:tracePt t="24319" x="9063038" y="2401888"/>
          <p14:tracePt t="24349" x="8786813" y="2401888"/>
          <p14:tracePt t="24385" x="8447088" y="2401888"/>
          <p14:tracePt t="24414" x="8188325" y="2411413"/>
          <p14:tracePt t="24444" x="8108950" y="2419350"/>
          <p14:tracePt t="24479" x="8054975" y="2428875"/>
          <p14:tracePt t="24508" x="8027988" y="2446338"/>
          <p14:tracePt t="24526" x="7966075" y="2446338"/>
          <p14:tracePt t="24554" x="7885113" y="2446338"/>
          <p14:tracePt t="24568" x="7823200" y="2446338"/>
          <p14:tracePt t="24600" x="7680325" y="2446338"/>
          <p14:tracePt t="24631" x="7510463" y="2446338"/>
          <p14:tracePt t="24663" x="7367588" y="2446338"/>
          <p14:tracePt t="24696" x="7277100" y="2446338"/>
          <p14:tracePt t="24726" x="7180263" y="2465388"/>
          <p14:tracePt t="24757" x="7054850" y="2473325"/>
          <p14:tracePt t="24791" x="6965950" y="2473325"/>
          <p14:tracePt t="24819" x="6902450" y="2473325"/>
          <p14:tracePt t="24836" x="6867525" y="2490788"/>
          <p14:tracePt t="24866" x="6823075" y="2490788"/>
          <p14:tracePt t="24900" x="6724650" y="2490788"/>
          <p14:tracePt t="24912" x="6697663" y="2490788"/>
          <p14:tracePt t="24945" x="6599238" y="2490788"/>
          <p14:tracePt t="24975" x="6510338" y="2490788"/>
          <p14:tracePt t="25011" x="6411913" y="2482850"/>
          <p14:tracePt t="25042" x="6330950" y="2465388"/>
          <p14:tracePt t="25069" x="6259513" y="2455863"/>
          <p14:tracePt t="25100" x="6197600" y="2455863"/>
          <p14:tracePt t="25135" x="6134100" y="2455863"/>
          <p14:tracePt t="25164" x="6089650" y="2455863"/>
          <p14:tracePt t="25197" x="6037263" y="2428875"/>
          <p14:tracePt t="25225" x="5983288" y="2411413"/>
          <p14:tracePt t="25258" x="5884863" y="2374900"/>
          <p14:tracePt t="25287" x="5813425" y="2357438"/>
          <p14:tracePt t="25320" x="5724525" y="2347913"/>
          <p14:tracePt t="25349" x="5688013" y="2347913"/>
          <p14:tracePt t="25382" x="5572125" y="2347913"/>
          <p14:tracePt t="25416" x="5438775" y="2347913"/>
          <p14:tracePt t="25445" x="5375275" y="2366963"/>
          <p14:tracePt t="25479" x="5330825" y="2366963"/>
          <p14:tracePt t="25492" x="5322888" y="2366963"/>
          <p14:tracePt t="25521" x="5251450" y="2366963"/>
          <p14:tracePt t="25560" x="5126038" y="2366963"/>
          <p14:tracePt t="25572" x="5108575" y="2374900"/>
          <p14:tracePt t="25602" x="4983163" y="2384425"/>
          <p14:tracePt t="25632" x="4911725" y="2384425"/>
          <p14:tracePt t="25665" x="4884738" y="2384425"/>
          <p14:tracePt t="25697" x="4840288" y="2384425"/>
          <p14:tracePt t="25726" x="4795838" y="2384425"/>
          <p14:tracePt t="25761" x="4741863" y="2384425"/>
          <p14:tracePt t="25788" x="4714875" y="2393950"/>
          <p14:tracePt t="25822" x="4679950" y="2393950"/>
          <p14:tracePt t="25850" x="4625975" y="2393950"/>
          <p14:tracePt t="25883" x="4616450" y="2393950"/>
          <p14:tracePt t="25912" x="4589463" y="2411413"/>
          <p14:tracePt t="25929" x="4581525" y="2419350"/>
          <p14:tracePt t="26182" x="4545013" y="2419350"/>
          <p14:tracePt t="26211" x="4518025" y="2419350"/>
          <p14:tracePt t="26244" x="4500563" y="2419350"/>
          <p14:tracePt t="26272" x="4491038" y="2419350"/>
          <p14:tracePt t="26322" x="4446588" y="2419350"/>
          <p14:tracePt t="26352" x="4419600" y="2419350"/>
          <p14:tracePt t="29166" x="4348163" y="2419350"/>
          <p14:tracePt t="29194" x="4303713" y="2428875"/>
          <p14:tracePt t="29227" x="4197350" y="2465388"/>
          <p14:tracePt t="29256" x="3465513" y="2679700"/>
          <p14:tracePt t="29290" x="2170113" y="3009900"/>
          <p14:tracePt t="29319" x="1374775" y="3160713"/>
          <p14:tracePt t="29349" x="1347788" y="3160713"/>
          <p14:tracePt t="29400" x="1295400" y="3160713"/>
          <p14:tracePt t="29428" x="1223963" y="3160713"/>
          <p14:tracePt t="29445" x="1204913" y="3160713"/>
          <p14:tracePt t="29479" x="1169988" y="3160713"/>
          <p14:tracePt t="29508" x="1133475" y="3133725"/>
          <p14:tracePt t="29525" x="1125538" y="3125788"/>
          <p14:tracePt t="29570" x="1089025" y="3098800"/>
          <p14:tracePt t="29600" x="1062038" y="3044825"/>
          <p14:tracePt t="29630" x="1062038" y="3009900"/>
          <p14:tracePt t="29663" x="1062038" y="2965450"/>
          <p14:tracePt t="29696" x="1081088" y="2894013"/>
          <p14:tracePt t="29726" x="1108075" y="2847975"/>
          <p14:tracePt t="29755" x="1143000" y="2803525"/>
          <p14:tracePt t="29790" x="1143000" y="2776538"/>
          <p14:tracePt t="29884" x="1143000" y="2741613"/>
          <p14:tracePt t="29896" x="1143000" y="2724150"/>
          <p14:tracePt t="29930" x="1160463" y="2679700"/>
          <p14:tracePt t="29959" x="1187450" y="2633663"/>
          <p14:tracePt t="29994" x="1187450" y="2625725"/>
          <p14:tracePt t="30069" x="1214438" y="2616200"/>
          <p14:tracePt t="30116" x="1214438" y="2581275"/>
          <p14:tracePt t="30177" x="1214438" y="2571750"/>
          <p14:tracePt t="30211" x="1187450" y="2527300"/>
          <p14:tracePt t="30240" x="1143000" y="2482850"/>
          <p14:tracePt t="30273" x="1116013" y="2455863"/>
          <p14:tracePt t="30306" x="1098550" y="2428875"/>
          <p14:tracePt t="30351" x="1098550" y="2419350"/>
          <p14:tracePt t="30385" x="1071563" y="2411413"/>
          <p14:tracePt t="30413" x="1054100" y="2393950"/>
          <p14:tracePt t="30461" x="1054100" y="2374900"/>
          <p14:tracePt t="30541" x="1027113" y="2366963"/>
          <p14:tracePt t="33445" x="1089025" y="2366963"/>
          <p14:tracePt t="33476" x="1393825" y="2366963"/>
          <p14:tracePt t="33494" x="1589088" y="2366963"/>
          <p14:tracePt t="33525" x="2017713" y="2366963"/>
          <p14:tracePt t="33539" x="2116138" y="2366963"/>
          <p14:tracePt t="33569" x="2446338" y="2366963"/>
          <p14:tracePt t="33603" x="2874963" y="2366963"/>
          <p14:tracePt t="33632" x="3357563" y="2312988"/>
          <p14:tracePt t="33663" x="3795713" y="2276475"/>
          <p14:tracePt t="33697" x="4054475" y="2268538"/>
          <p14:tracePt t="33725" x="4419600" y="2268538"/>
          <p14:tracePt t="33759" x="4902200" y="2214563"/>
          <p14:tracePt t="33791" x="5394325" y="2187575"/>
          <p14:tracePt t="33818" x="5848350" y="2143125"/>
          <p14:tracePt t="33852" x="6715125" y="2071688"/>
          <p14:tracePt t="33869" x="6902450" y="2071688"/>
          <p14:tracePt t="33898" x="7108825" y="2071688"/>
          <p14:tracePt t="33930" x="7348538" y="2098675"/>
          <p14:tracePt t="33959" x="7572375" y="2179638"/>
          <p14:tracePt t="33992" x="7777163" y="2251075"/>
          <p14:tracePt t="34026" x="8062913" y="2295525"/>
          <p14:tracePt t="34052" x="8439150" y="2312988"/>
          <p14:tracePt t="34071" x="8759825" y="2312988"/>
          <p14:tracePt t="34084" x="9072563" y="2312988"/>
          <p14:tracePt t="34118" x="9518650" y="2312988"/>
          <p14:tracePt t="34147" x="9617075" y="2312988"/>
          <p14:tracePt t="34180" x="9653588" y="2330450"/>
          <p14:tracePt t="34213" x="9680575" y="2347913"/>
          <p14:tracePt t="34242" x="9644063" y="2401888"/>
          <p14:tracePt t="34275" x="9644063" y="2490788"/>
          <p14:tracePt t="34303" x="9644063" y="2608263"/>
          <p14:tracePt t="34321" x="9644063" y="2679700"/>
          <p14:tracePt t="34352" x="9644063" y="2714625"/>
          <p14:tracePt t="34680" x="9599613" y="2705100"/>
          <p14:tracePt t="34710" x="9545638" y="2660650"/>
          <p14:tracePt t="34743" x="9510713" y="2652713"/>
          <p14:tracePt t="34776" x="9456738" y="2652713"/>
          <p14:tracePt t="34804" x="9394825" y="2616200"/>
          <p14:tracePt t="34837" x="9323388" y="2581275"/>
          <p14:tracePt t="34866" x="9269413" y="2517775"/>
          <p14:tracePt t="34896" x="9242425" y="2482850"/>
          <p14:tracePt t="34931" x="9224963" y="2465388"/>
          <p14:tracePt t="35117" x="9215438" y="2438400"/>
          <p14:tracePt t="35162" x="9242425" y="2411413"/>
          <p14:tracePt t="35196" x="9323388" y="2384425"/>
          <p14:tracePt t="35229" x="9429750" y="2374900"/>
          <p14:tracePt t="35258" x="9545638" y="2374900"/>
          <p14:tracePt t="35288" x="9653588" y="2374900"/>
          <p14:tracePt t="35306" x="9680575" y="2384425"/>
          <p14:tracePt t="35334" x="9698038" y="2384425"/>
          <p14:tracePt t="35382" x="9742488" y="2384425"/>
          <p14:tracePt t="35412" x="9804400" y="2384425"/>
          <p14:tracePt t="35445" x="9813925" y="2384425"/>
          <p14:tracePt t="35528" x="9813925" y="2401888"/>
          <p14:tracePt t="35556" x="9752013" y="2411413"/>
          <p14:tracePt t="35573" x="9688513" y="2438400"/>
          <p14:tracePt t="35602" x="9483725" y="2482850"/>
          <p14:tracePt t="35633" x="9153525" y="2562225"/>
          <p14:tracePt t="35666" x="8732838" y="2643188"/>
          <p14:tracePt t="35694" x="8385175" y="2687638"/>
          <p14:tracePt t="35728" x="7759700" y="2732088"/>
          <p14:tracePt t="35761" x="7367588" y="2751138"/>
          <p14:tracePt t="35789" x="7099300" y="2751138"/>
          <p14:tracePt t="35821" x="6742113" y="2751138"/>
          <p14:tracePt t="35850" x="6340475" y="2776538"/>
          <p14:tracePt t="35884" x="5946775" y="2813050"/>
          <p14:tracePt t="35912" x="5616575" y="2847975"/>
          <p14:tracePt t="35946" x="5357813" y="2884488"/>
          <p14:tracePt t="35978" x="5224463" y="2884488"/>
          <p14:tracePt t="36005" x="5180013" y="2884488"/>
          <p14:tracePt t="36038" x="5153025" y="2884488"/>
          <p14:tracePt t="36071" x="5133975" y="2884488"/>
          <p14:tracePt t="36100" x="5116513" y="2884488"/>
          <p14:tracePt t="36133" x="5108575" y="2884488"/>
          <p14:tracePt t="36195" x="5153025" y="2884488"/>
          <p14:tracePt t="36229" x="5187950" y="2884488"/>
          <p14:tracePt t="36462" x="5062538" y="2946400"/>
          <p14:tracePt t="36491" x="4768850" y="3133725"/>
          <p14:tracePt t="36525" x="4446588" y="3251200"/>
          <p14:tracePt t="36556" x="4224338" y="3303588"/>
          <p14:tracePt t="36572" x="4187825" y="3313113"/>
          <p14:tracePt t="36603" x="4089400" y="3322638"/>
          <p14:tracePt t="36631" x="3990975" y="3322638"/>
          <p14:tracePt t="36649" x="3894138" y="3322638"/>
          <p14:tracePt t="36680" x="3616325" y="3313113"/>
          <p14:tracePt t="36697" x="3473450" y="3313113"/>
          <p14:tracePt t="36725" x="3251200" y="3303588"/>
          <p14:tracePt t="36758" x="2911475" y="3251200"/>
          <p14:tracePt t="36788" x="2589213" y="3160713"/>
          <p14:tracePt t="36819" x="2347913" y="3027363"/>
          <p14:tracePt t="36852" x="2098675" y="2874963"/>
          <p14:tracePt t="36881" x="1768475" y="2768600"/>
          <p14:tracePt t="36915" x="1500188" y="2714625"/>
          <p14:tracePt t="36948" x="1419225" y="2687638"/>
          <p14:tracePt t="36975" x="1384300" y="2687638"/>
          <p14:tracePt t="37009" x="1241425" y="2687638"/>
          <p14:tracePt t="37037" x="1196975" y="2697163"/>
          <p14:tracePt t="37070" x="1179513" y="2724150"/>
          <p14:tracePt t="37147" x="1160463" y="2724150"/>
          <p14:tracePt t="37197" x="1143000" y="2732088"/>
          <p14:tracePt t="37225" x="1089025" y="2732088"/>
          <p14:tracePt t="37258" x="1054100" y="2751138"/>
          <p14:tracePt t="37287" x="1017588" y="2751138"/>
          <p14:tracePt t="37335" x="982663" y="2751138"/>
          <p14:tracePt t="37353" x="973138" y="2751138"/>
          <p14:tracePt t="37383" x="938213" y="2751138"/>
          <p14:tracePt t="37432" x="901700" y="2751138"/>
          <p14:tracePt t="37460" x="893763" y="2751138"/>
          <p14:tracePt t="37494" x="866775" y="2751138"/>
          <p14:tracePt t="37741" x="857250" y="2768600"/>
          <p14:tracePt t="37772" x="857250" y="2786063"/>
          <p14:tracePt t="37806" x="857250" y="2795588"/>
          <p14:tracePt t="37931" x="839788" y="2813050"/>
          <p14:tracePt t="37960" x="830263" y="2840038"/>
          <p14:tracePt t="37992" x="830263" y="2857500"/>
          <p14:tracePt t="38023" x="830263" y="2867025"/>
          <p14:tracePt t="38054" x="830263" y="2874963"/>
          <p14:tracePt t="42417" x="839788" y="2919413"/>
          <p14:tracePt t="42448" x="938213" y="3036888"/>
          <p14:tracePt t="42475" x="1044575" y="3179763"/>
          <p14:tracePt t="42510" x="1330325" y="3490913"/>
          <p14:tracePt t="42537" x="1465263" y="3679825"/>
          <p14:tracePt t="42568" x="1652588" y="3902075"/>
          <p14:tracePt t="42601" x="1866900" y="4098925"/>
          <p14:tracePt t="42634" x="2062163" y="4251325"/>
          <p14:tracePt t="42664" x="2160588" y="4276725"/>
          <p14:tracePt t="42712" x="2179638" y="4276725"/>
          <p14:tracePt t="43134" x="2214563" y="4259263"/>
          <p14:tracePt t="43164" x="2241550" y="4214813"/>
          <p14:tracePt t="43178" x="2241550" y="4205288"/>
          <p14:tracePt t="43212" x="2259013" y="4179888"/>
          <p14:tracePt t="43258" x="2259013" y="4170363"/>
          <p14:tracePt t="43292" x="2251075" y="4170363"/>
          <p14:tracePt t="43321" x="2224088" y="4160838"/>
          <p14:tracePt t="43351" x="2214563" y="4133850"/>
          <p14:tracePt t="43525" x="2187575" y="4152900"/>
          <p14:tracePt t="43570" x="2170113" y="4152900"/>
          <p14:tracePt t="43602" x="2152650" y="4170363"/>
          <p14:tracePt t="43635" x="2116138" y="4179888"/>
          <p14:tracePt t="43648" x="2071688" y="4187825"/>
          <p14:tracePt t="43682" x="2027238" y="4205288"/>
          <p14:tracePt t="43710" x="1955800" y="4214813"/>
          <p14:tracePt t="43744" x="1884363" y="4224338"/>
          <p14:tracePt t="43771" x="1839913" y="4251325"/>
          <p14:tracePt t="43805" x="1795463" y="4268788"/>
          <p14:tracePt t="43838" x="1751013" y="4286250"/>
          <p14:tracePt t="43866" x="1731963" y="4313238"/>
          <p14:tracePt t="43898" x="1714500" y="4330700"/>
          <p14:tracePt t="44103" x="1697038" y="4340225"/>
          <p14:tracePt t="44132" x="1616075" y="4348163"/>
          <p14:tracePt t="44149" x="1554163" y="4348163"/>
          <p14:tracePt t="44180" x="1411288" y="4348163"/>
          <p14:tracePt t="44197" x="1347788" y="4348163"/>
          <p14:tracePt t="44227" x="1276350" y="4348163"/>
          <p14:tracePt t="44261" x="1179513" y="4348163"/>
          <p14:tracePt t="44289" x="1143000" y="4348163"/>
          <p14:tracePt t="44319" x="1089025" y="4348163"/>
          <p14:tracePt t="44354" x="1062038" y="4340225"/>
          <p14:tracePt t="44383" x="1044575" y="4322763"/>
          <p14:tracePt t="44413" x="1027113" y="4313238"/>
          <p14:tracePt t="44443" x="1009650" y="4276725"/>
          <p14:tracePt t="44537" x="1009650" y="4259263"/>
          <p14:tracePt t="44571" x="1009650" y="4205288"/>
          <p14:tracePt t="44618" x="1009650" y="4179888"/>
          <p14:tracePt t="44649" x="1009650" y="4170363"/>
          <p14:tracePt t="46147" x="1017588" y="4170363"/>
          <p14:tracePt t="46336" x="1054100" y="4170363"/>
          <p14:tracePt t="46354" x="1089025" y="4170363"/>
          <p14:tracePt t="46384" x="1160463" y="4179888"/>
          <p14:tracePt t="46414" x="1268413" y="4214813"/>
          <p14:tracePt t="46449" x="1482725" y="4241800"/>
          <p14:tracePt t="46478" x="1724025" y="4251325"/>
          <p14:tracePt t="46507" x="2170113" y="4251325"/>
          <p14:tracePt t="46540" x="2616200" y="4259263"/>
          <p14:tracePt t="46570" x="3036888" y="4268788"/>
          <p14:tracePt t="46602" x="3340100" y="4268788"/>
          <p14:tracePt t="46631" x="3446463" y="4268788"/>
          <p14:tracePt t="46665" x="3544888" y="4224338"/>
          <p14:tracePt t="46698" x="3660775" y="4160838"/>
          <p14:tracePt t="46725" x="3768725" y="4143375"/>
          <p14:tracePt t="46759" x="4133850" y="4133850"/>
          <p14:tracePt t="46772" x="4214813" y="4133850"/>
          <p14:tracePt t="46805" x="4697413" y="4098925"/>
          <p14:tracePt t="46834" x="5180013" y="4027488"/>
          <p14:tracePt t="46869" x="5394325" y="4000500"/>
          <p14:tracePt t="46897" x="5438775" y="4000500"/>
          <p14:tracePt t="46948" x="5465763" y="4000500"/>
          <p14:tracePt t="47024" x="5491163" y="4000500"/>
          <p14:tracePt t="47053" x="5537200" y="4027488"/>
          <p14:tracePt t="47071" x="5545138" y="4027488"/>
          <p14:tracePt t="47148" x="5581650" y="4044950"/>
          <p14:tracePt t="47181" x="5634038" y="4089400"/>
          <p14:tracePt t="47210" x="5688013" y="4108450"/>
          <p14:tracePt t="47244" x="5768975" y="4116388"/>
          <p14:tracePt t="47287" x="5776913" y="4116388"/>
          <p14:tracePt t="47353" x="5795963" y="4116388"/>
          <p14:tracePt t="47382" x="5830888" y="4116388"/>
          <p14:tracePt t="47416" x="5884863" y="4108450"/>
          <p14:tracePt t="47428" x="5894388" y="4108450"/>
          <p14:tracePt t="47461" x="5902325" y="4108450"/>
          <p14:tracePt t="47508" x="5911850" y="4098925"/>
          <p14:tracePt t="47882" x="5884863" y="4098925"/>
          <p14:tracePt t="47933" x="5857875" y="4098925"/>
          <p14:tracePt t="47976" x="5848350" y="4098925"/>
          <p14:tracePt t="48477" x="5840413" y="4152900"/>
          <p14:tracePt t="48507" x="5840413" y="4205288"/>
          <p14:tracePt t="48525" x="5840413" y="4259263"/>
          <p14:tracePt t="48557" x="5830888" y="4330700"/>
          <p14:tracePt t="48573" x="5830888" y="4375150"/>
          <p14:tracePt t="48603" x="5822950" y="4446588"/>
          <p14:tracePt t="48620" x="5822950" y="4473575"/>
          <p14:tracePt t="48636" x="5822950" y="4491038"/>
          <p14:tracePt t="48668" x="5822950" y="4527550"/>
          <p14:tracePt t="48709" x="5813425" y="4562475"/>
          <p14:tracePt t="48740" x="5813425" y="4572000"/>
          <p14:tracePt t="48773" x="5813425" y="4598988"/>
          <p14:tracePt t="48806" x="5813425" y="4625975"/>
          <p14:tracePt t="48834" x="5803900" y="4633913"/>
          <p14:tracePt t="48869" x="5803900" y="4679950"/>
          <p14:tracePt t="48897" x="5795963" y="4697413"/>
          <p14:tracePt t="48932" x="5776913" y="4697413"/>
          <p14:tracePt t="49462" x="5776913" y="4705350"/>
          <p14:tracePt t="50915" x="5776913" y="4759325"/>
          <p14:tracePt t="50944" x="5776913" y="4768850"/>
          <p14:tracePt t="51022" x="5803900" y="4803775"/>
          <p14:tracePt t="51056" x="5813425" y="4857750"/>
          <p14:tracePt t="51068" x="5813425" y="4867275"/>
          <p14:tracePt t="51106" x="5813425" y="4894263"/>
          <p14:tracePt t="51182" x="5813425" y="4911725"/>
          <p14:tracePt t="51211" x="5813425" y="4956175"/>
          <p14:tracePt t="51241" x="5813425" y="4991100"/>
          <p14:tracePt t="51277" x="5813425" y="5027613"/>
          <p14:tracePt t="51307" x="5813425" y="5072063"/>
          <p14:tracePt t="51336" x="5813425" y="5116513"/>
          <p14:tracePt t="51366" x="5822950" y="5126038"/>
          <p14:tracePt t="51416" x="5830888" y="5133975"/>
          <p14:tracePt t="51461" x="5830888" y="5143500"/>
          <p14:tracePt t="51491" x="5857875" y="5160963"/>
          <p14:tracePt t="51525" x="5867400" y="5170488"/>
          <p14:tracePt t="51823" x="5867400" y="5187950"/>
          <p14:tracePt t="53276" x="5813425" y="5197475"/>
          <p14:tracePt t="53305" x="5751513" y="5180013"/>
          <p14:tracePt t="53334" x="5554663" y="5116513"/>
          <p14:tracePt t="53365" x="5224463" y="5037138"/>
          <p14:tracePt t="53399" x="4741863" y="4973638"/>
          <p14:tracePt t="53428" x="4152900" y="4919663"/>
          <p14:tracePt t="53463" x="3589338" y="4875213"/>
          <p14:tracePt t="53494" x="3197225" y="4848225"/>
          <p14:tracePt t="53524" x="2946400" y="4848225"/>
          <p14:tracePt t="53555" x="2616200" y="4848225"/>
          <p14:tracePt t="53569" x="2465388" y="4848225"/>
          <p14:tracePt t="53602" x="2187575" y="4822825"/>
          <p14:tracePt t="53633" x="2036763" y="4776788"/>
          <p14:tracePt t="53665" x="1955800" y="4768850"/>
          <p14:tracePt t="53693" x="1847850" y="4741863"/>
          <p14:tracePt t="53727" x="1751013" y="4741863"/>
          <p14:tracePt t="53760" x="1633538" y="4732338"/>
          <p14:tracePt t="53788" x="1562100" y="4705350"/>
          <p14:tracePt t="53821" x="1517650" y="4705350"/>
          <p14:tracePt t="53850" x="1455738" y="4705350"/>
          <p14:tracePt t="53884" x="1357313" y="4705350"/>
          <p14:tracePt t="53901" x="1330325" y="4705350"/>
          <p14:tracePt t="53930" x="1303338" y="4705350"/>
          <p14:tracePt t="53960" x="1241425" y="4705350"/>
          <p14:tracePt t="53993" x="1196975" y="4714875"/>
          <p14:tracePt t="54023" x="1169988" y="4724400"/>
          <p14:tracePt t="54053" x="1098550" y="4741863"/>
          <p14:tracePt t="54070" x="1089025" y="4741863"/>
          <p14:tracePt t="54100" x="1036638" y="4741863"/>
          <p14:tracePt t="54228" x="1017588" y="4741863"/>
          <p14:tracePt t="54416" x="1000125" y="4741863"/>
          <p14:tracePt t="54445" x="965200" y="4768850"/>
          <p14:tracePt t="54479" x="946150" y="4776788"/>
          <p14:tracePt t="54946" x="946150" y="4795838"/>
          <p14:tracePt t="54974" x="955675" y="4813300"/>
          <p14:tracePt t="55023" x="965200" y="4822825"/>
          <p14:tracePt t="55053" x="965200" y="4867275"/>
          <p14:tracePt t="55071" x="965200" y="4884738"/>
          <p14:tracePt t="55102" x="965200" y="4929188"/>
          <p14:tracePt t="55131" x="955675" y="5045075"/>
          <p14:tracePt t="55150" x="955675" y="5089525"/>
          <p14:tracePt t="55180" x="955675" y="5197475"/>
          <p14:tracePt t="55198" x="955675" y="5232400"/>
          <p14:tracePt t="55226" x="965200" y="5295900"/>
          <p14:tracePt t="55259" x="973138" y="5330825"/>
          <p14:tracePt t="55288" x="973138" y="5340350"/>
          <p14:tracePt t="55463" x="973138" y="5330825"/>
          <p14:tracePt t="55647" x="965200" y="5330825"/>
          <p14:tracePt t="55680" x="946150" y="5322888"/>
          <p14:tracePt t="56198" x="946150" y="5313363"/>
          <p14:tracePt t="56539" x="946150" y="5340350"/>
          <p14:tracePt t="56570" x="946150" y="5367338"/>
          <p14:tracePt t="56602" x="946150" y="5402263"/>
          <p14:tracePt t="56636" x="946150" y="5429250"/>
          <p14:tracePt t="56727" x="946150" y="5438775"/>
          <p14:tracePt t="56755" x="946150" y="5456238"/>
          <p14:tracePt t="56789" x="946150" y="5491163"/>
          <p14:tracePt t="56818" x="955675" y="5545138"/>
          <p14:tracePt t="56851" x="955675" y="5589588"/>
          <p14:tracePt t="56882" x="955675" y="5616575"/>
          <p14:tracePt t="56915" x="955675" y="5661025"/>
          <p14:tracePt t="56945" x="955675" y="5705475"/>
          <p14:tracePt t="56980" x="973138" y="5759450"/>
          <p14:tracePt t="57008" x="973138" y="5768975"/>
          <p14:tracePt t="57100" x="973138" y="5795963"/>
          <p14:tracePt t="57133" x="973138" y="5803900"/>
          <p14:tracePt t="57166" x="973138" y="5822950"/>
          <p14:tracePt t="57193" x="973138" y="5848350"/>
          <p14:tracePt t="57226" x="955675" y="5894388"/>
          <p14:tracePt t="58413" x="1027113" y="5929313"/>
          <p14:tracePt t="58444" x="1401763" y="5983288"/>
          <p14:tracePt t="58462" x="1589088" y="5991225"/>
          <p14:tracePt t="58493" x="1911350" y="6018213"/>
          <p14:tracePt t="58526" x="2152650" y="6018213"/>
          <p14:tracePt t="58555" x="2312988" y="6018213"/>
          <p14:tracePt t="58572" x="2366963" y="6018213"/>
          <p14:tracePt t="58602" x="2438400" y="6018213"/>
          <p14:tracePt t="58636" x="2847975" y="6018213"/>
          <p14:tracePt t="58648" x="3000375" y="6010275"/>
          <p14:tracePt t="58677" x="3633788" y="5965825"/>
          <p14:tracePt t="58710" x="4108450" y="5946775"/>
          <p14:tracePt t="58741" x="4465638" y="5894388"/>
          <p14:tracePt t="58775" x="4697413" y="5848350"/>
          <p14:tracePt t="58803" x="4732338" y="5840413"/>
          <p14:tracePt t="58836" x="4795838" y="5840413"/>
          <p14:tracePt t="58866" x="4902200" y="5822950"/>
          <p14:tracePt t="58897" x="5108575" y="5803900"/>
          <p14:tracePt t="58931" x="5259388" y="5803900"/>
          <p14:tracePt t="58960" x="5483225" y="5795963"/>
          <p14:tracePt t="58977" x="5626100" y="5795963"/>
          <p14:tracePt t="59006" x="5705475" y="5795963"/>
          <p14:tracePt t="59179" x="5697538" y="5803900"/>
          <p14:tracePt t="59320" x="5715000" y="5813425"/>
          <p14:tracePt t="59354" x="5840413" y="5813425"/>
          <p14:tracePt t="59381" x="5902325" y="5813425"/>
          <p14:tracePt t="59431" x="5929313" y="5813425"/>
          <p14:tracePt t="59461" x="5946775" y="5813425"/>
          <p14:tracePt t="59510" x="5983288" y="5822950"/>
          <p14:tracePt t="59540" x="6000750" y="5822950"/>
          <p14:tracePt t="59960" x="6000750" y="5840413"/>
          <p14:tracePt t="59995" x="5973763" y="5875338"/>
          <p14:tracePt t="60009" x="5965825" y="5884863"/>
          <p14:tracePt t="60040" x="5946775" y="5911850"/>
          <p14:tracePt t="60088" x="5965825" y="5938838"/>
          <p14:tracePt t="60117" x="6126163" y="5938838"/>
          <p14:tracePt t="60148" x="6545263" y="5911850"/>
          <p14:tracePt t="60177" x="6929438" y="5902325"/>
          <p14:tracePt t="60211" x="7545388" y="5894388"/>
          <p14:tracePt t="60224" x="7643813" y="5894388"/>
          <p14:tracePt t="60259" x="7920038" y="5894388"/>
          <p14:tracePt t="60272" x="7983538" y="5894388"/>
          <p14:tracePt t="60306" x="8089900" y="5894388"/>
          <p14:tracePt t="60339" x="8197850" y="5894388"/>
          <p14:tracePt t="60365" x="8323263" y="5894388"/>
          <p14:tracePt t="60398" x="8643938" y="5894388"/>
          <p14:tracePt t="60427" x="8991600" y="5848350"/>
          <p14:tracePt t="60460" x="9161463" y="5848350"/>
          <p14:tracePt t="60495" x="9180513" y="5848350"/>
          <p14:tracePt t="60524" x="9232900" y="5848350"/>
          <p14:tracePt t="60538" x="9251950" y="5848350"/>
          <p14:tracePt t="60571" x="9358313" y="5848350"/>
          <p14:tracePt t="60588" x="9456738" y="5848350"/>
          <p14:tracePt t="60599" x="9491663" y="5848350"/>
          <p14:tracePt t="60632" x="9698038" y="5848350"/>
          <p14:tracePt t="60665" x="9752013" y="5848350"/>
          <p14:tracePt t="60727" x="9759950" y="5840413"/>
          <p14:tracePt t="60822" x="9769475" y="5830888"/>
          <p14:tracePt t="60995" x="9813925" y="5813425"/>
          <p14:tracePt t="61023" x="9823450" y="5803900"/>
          <p14:tracePt t="62803" x="9858375" y="5803900"/>
          <p14:tracePt t="62837" x="9885363" y="5803900"/>
          <p14:tracePt t="62867" x="9912350" y="5813425"/>
          <p14:tracePt t="62901" x="10037763" y="5813425"/>
          <p14:tracePt t="62930" x="10198100" y="5813425"/>
          <p14:tracePt t="62960" x="10394950" y="5803900"/>
          <p14:tracePt t="62995" x="10715625" y="5741988"/>
          <p14:tracePt t="63023" x="10885488" y="5715000"/>
          <p14:tracePt t="63056" x="11072813" y="5705475"/>
          <p14:tracePt t="63070" x="11099800" y="5697538"/>
          <p14:tracePt t="63100" x="11242675" y="5697538"/>
          <p14:tracePt t="63133" x="11341100" y="5697538"/>
          <p14:tracePt t="63162" x="11368088" y="5697538"/>
          <p14:tracePt t="63804" x="11349038" y="5688013"/>
          <p14:tracePt t="63834" x="11323638" y="56800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Volante de Inércia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7899" y="3676719"/>
            <a:ext cx="5588567" cy="2546659"/>
          </a:xfrm>
        </p:spPr>
        <p:txBody>
          <a:bodyPr>
            <a:normAutofit/>
          </a:bodyPr>
          <a:lstStyle/>
          <a:p>
            <a:r>
              <a:rPr lang="pt-BR" sz="2400" dirty="0"/>
              <a:t>Reduz a variação brusca de pressão</a:t>
            </a:r>
          </a:p>
          <a:p>
            <a:r>
              <a:rPr lang="pt-BR" sz="2400" dirty="0" smtClean="0"/>
              <a:t>Retardo </a:t>
            </a:r>
            <a:r>
              <a:rPr lang="pt-BR" sz="2400" dirty="0"/>
              <a:t>das perdas na rotação do motor</a:t>
            </a:r>
          </a:p>
          <a:p>
            <a:r>
              <a:rPr lang="pt-BR" sz="2400" dirty="0" smtClean="0"/>
              <a:t>Aumento </a:t>
            </a:r>
            <a:r>
              <a:rPr lang="pt-BR" sz="2400" dirty="0"/>
              <a:t>do peso</a:t>
            </a:r>
          </a:p>
          <a:p>
            <a:endParaRPr lang="pt-BR" sz="2400" dirty="0"/>
          </a:p>
          <a:p>
            <a:r>
              <a:rPr lang="pt-BR" sz="2400" dirty="0"/>
              <a:t>Limitação: Exige mais potência do motor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4" y="1601267"/>
            <a:ext cx="6170756" cy="4622111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17"/>
    </mc:Choice>
    <mc:Fallback xmlns=""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784" x="11314113" y="5680075"/>
          <p14:tracePt t="2844" x="11260138" y="5680075"/>
          <p14:tracePt t="2874" x="11153775" y="5680075"/>
          <p14:tracePt t="2903" x="11099800" y="5643563"/>
          <p14:tracePt t="2940" x="10787063" y="5473700"/>
          <p14:tracePt t="2970" x="10109200" y="5268913"/>
          <p14:tracePt t="3000" x="8732838" y="5000625"/>
          <p14:tracePt t="3030" x="7929563" y="4795838"/>
          <p14:tracePt t="3061" x="7572375" y="4633913"/>
          <p14:tracePt t="3091" x="7170738" y="4500563"/>
          <p14:tracePt t="3128" x="6680200" y="4411663"/>
          <p14:tracePt t="3154" x="6348413" y="4348163"/>
          <p14:tracePt t="3189" x="5983288" y="4251325"/>
          <p14:tracePt t="3217" x="5840413" y="4214813"/>
          <p14:tracePt t="3234" x="5768975" y="4205288"/>
          <p14:tracePt t="3264" x="5680075" y="4197350"/>
          <p14:tracePt t="3295" x="5572125" y="4197350"/>
          <p14:tracePt t="3328" x="5419725" y="4197350"/>
          <p14:tracePt t="3358" x="5214938" y="4259263"/>
          <p14:tracePt t="3375" x="5099050" y="4276725"/>
          <p14:tracePt t="3406" x="4813300" y="4303713"/>
          <p14:tracePt t="3439" x="4562475" y="4303713"/>
          <p14:tracePt t="3469" x="4419600" y="4276725"/>
          <p14:tracePt t="3498" x="4286250" y="4160838"/>
          <p14:tracePt t="3528" x="4179888" y="4000500"/>
          <p14:tracePt t="3562" x="4089400" y="3884613"/>
          <p14:tracePt t="3590" x="4027488" y="3803650"/>
          <p14:tracePt t="3624" x="3929063" y="3741738"/>
          <p14:tracePt t="3658" x="3848100" y="3687763"/>
          <p14:tracePt t="3686" x="3776663" y="3660775"/>
          <p14:tracePt t="3719" x="3751263" y="3643313"/>
          <p14:tracePt t="3752" x="3732213" y="3616325"/>
          <p14:tracePt t="3780" x="3705225" y="3589338"/>
          <p14:tracePt t="3814" x="3660775" y="3554413"/>
          <p14:tracePt t="3843" x="3643313" y="3536950"/>
          <p14:tracePt t="3877" x="3571875" y="3517900"/>
          <p14:tracePt t="3919" x="3517900" y="3500438"/>
          <p14:tracePt t="3953" x="3446463" y="3473450"/>
          <p14:tracePt t="3986" x="3375025" y="3446463"/>
          <p14:tracePt t="4014" x="3340100" y="3429000"/>
          <p14:tracePt t="4049" x="3322638" y="3411538"/>
          <p14:tracePt t="4077" x="3303588" y="3394075"/>
          <p14:tracePt t="4128" x="3286125" y="3375025"/>
          <p14:tracePt t="4160" x="3259138" y="3330575"/>
          <p14:tracePt t="4186" x="3251200" y="3322638"/>
          <p14:tracePt t="4219" x="3241675" y="3295650"/>
          <p14:tracePt t="4248" x="3232150" y="3295650"/>
          <p14:tracePt t="4329" x="3313113" y="3303588"/>
          <p14:tracePt t="4358" x="3446463" y="3348038"/>
          <p14:tracePt t="4392" x="3616325" y="3402013"/>
          <p14:tracePt t="4419" x="3670300" y="3411538"/>
          <p14:tracePt t="4451" x="3705225" y="3446463"/>
          <p14:tracePt t="4485" x="3732213" y="3473450"/>
          <p14:tracePt t="4514" x="3759200" y="3500438"/>
          <p14:tracePt t="4548" x="3813175" y="3589338"/>
          <p14:tracePt t="4577" x="3875088" y="3705225"/>
          <p14:tracePt t="4610" x="3946525" y="3822700"/>
          <p14:tracePt t="4624" x="3956050" y="3902075"/>
          <p14:tracePt t="4659" x="3956050" y="3990975"/>
          <p14:tracePt t="4687" x="3965575" y="4062413"/>
          <p14:tracePt t="4718" x="3965575" y="4143375"/>
          <p14:tracePt t="4747" x="3965575" y="4295775"/>
          <p14:tracePt t="4781" x="3965575" y="4446588"/>
          <p14:tracePt t="4809" x="3983038" y="4537075"/>
          <p14:tracePt t="4827" x="3983038" y="4589463"/>
          <p14:tracePt t="4861" x="3983038" y="4643438"/>
          <p14:tracePt t="4908" x="3973513" y="4679950"/>
          <p14:tracePt t="4952" x="3946525" y="4705350"/>
          <p14:tracePt t="4986" x="3919538" y="4759325"/>
          <p14:tracePt t="4998" x="3902075" y="4786313"/>
          <p14:tracePt t="5032" x="3867150" y="4840288"/>
          <p14:tracePt t="5061" x="3813175" y="4911725"/>
          <p14:tracePt t="5097" x="3776663" y="4956175"/>
          <p14:tracePt t="5154" x="3759200" y="4973638"/>
          <p14:tracePt t="5187" x="3741738" y="5000625"/>
          <p14:tracePt t="5220" x="3697288" y="5027613"/>
          <p14:tracePt t="5248" x="3679825" y="5037138"/>
          <p14:tracePt t="5281" x="3633788" y="5037138"/>
          <p14:tracePt t="5310" x="3581400" y="5037138"/>
          <p14:tracePt t="5343" x="3517900" y="5037138"/>
          <p14:tracePt t="5377" x="3429000" y="5027613"/>
          <p14:tracePt t="5404" x="3402013" y="5018088"/>
          <p14:tracePt t="5436" x="3384550" y="5018088"/>
          <p14:tracePt t="5548" x="3419475" y="5062538"/>
          <p14:tracePt t="5576" x="3446463" y="5089525"/>
          <p14:tracePt t="5610" x="3473450" y="5126038"/>
          <p14:tracePt t="5628" x="3509963" y="5126038"/>
          <p14:tracePt t="5671" x="3554413" y="5143500"/>
          <p14:tracePt t="5700" x="3598863" y="5143500"/>
          <p14:tracePt t="5734" x="3660775" y="5143500"/>
          <p14:tracePt t="5747" x="3670300" y="5143500"/>
          <p14:tracePt t="5780" x="3714750" y="5143500"/>
          <p14:tracePt t="5810" x="3759200" y="5143500"/>
          <p14:tracePt t="5844" x="3795713" y="5143500"/>
          <p14:tracePt t="5894" x="3813175" y="5143500"/>
          <p14:tracePt t="5922" x="3848100" y="5126038"/>
          <p14:tracePt t="5951" x="3867150" y="5116513"/>
          <p14:tracePt t="6204" x="3875088" y="5099050"/>
          <p14:tracePt t="6442" x="3857625" y="5072063"/>
          <p14:tracePt t="6492" x="3840163" y="5062538"/>
          <p14:tracePt t="6829" x="3902075" y="5062538"/>
          <p14:tracePt t="6858" x="4017963" y="5062538"/>
          <p14:tracePt t="6892" x="4456113" y="5062538"/>
          <p14:tracePt t="6921" x="4956175" y="5062538"/>
          <p14:tracePt t="6939" x="5232400" y="5062538"/>
          <p14:tracePt t="6965" x="5572125" y="5045075"/>
          <p14:tracePt t="6999" x="5894388" y="4991100"/>
          <p14:tracePt t="7030" x="6010275" y="4946650"/>
          <p14:tracePt t="7064" x="6045200" y="4929188"/>
          <p14:tracePt t="7097" x="6072188" y="4919663"/>
          <p14:tracePt t="7111" x="6089650" y="4919663"/>
          <p14:tracePt t="7128" x="6099175" y="4919663"/>
          <p14:tracePt t="7157" x="6134100" y="4946650"/>
          <p14:tracePt t="7186" x="6134100" y="4956175"/>
          <p14:tracePt t="7580" x="6161088" y="4956175"/>
          <p14:tracePt t="7639" x="6205538" y="4946650"/>
          <p14:tracePt t="7670" x="6242050" y="4938713"/>
          <p14:tracePt t="7703" x="6251575" y="4929188"/>
          <p14:tracePt t="7733" x="6269038" y="4919663"/>
          <p14:tracePt t="7767" x="6340475" y="4894263"/>
          <p14:tracePt t="7798" x="6411913" y="4822825"/>
          <p14:tracePt t="7826" x="6456363" y="4759325"/>
          <p14:tracePt t="7843" x="6456363" y="4741863"/>
          <p14:tracePt t="7904" x="6473825" y="4705350"/>
          <p14:tracePt t="7939" x="6483350" y="4660900"/>
          <p14:tracePt t="7970" x="6491288" y="4616450"/>
          <p14:tracePt t="8001" x="6527800" y="4545013"/>
          <p14:tracePt t="8033" x="6608763" y="4473575"/>
          <p14:tracePt t="8060" x="6697663" y="4419600"/>
          <p14:tracePt t="8091" x="6777038" y="4394200"/>
          <p14:tracePt t="8127" x="6884988" y="4394200"/>
          <p14:tracePt t="8156" x="6991350" y="4394200"/>
          <p14:tracePt t="8186" x="7304088" y="4394200"/>
          <p14:tracePt t="8220" x="7732713" y="4394200"/>
          <p14:tracePt t="8248" x="7991475" y="4384675"/>
          <p14:tracePt t="8283" x="8072438" y="4375150"/>
          <p14:tracePt t="8310" x="8224838" y="4357688"/>
          <p14:tracePt t="8342" x="8528050" y="4322763"/>
          <p14:tracePt t="8360" x="8705850" y="4295775"/>
          <p14:tracePt t="8390" x="9109075" y="4232275"/>
          <p14:tracePt t="8407" x="9313863" y="4197350"/>
          <p14:tracePt t="8438" x="9688513" y="4143375"/>
          <p14:tracePt t="8450" x="9759950" y="4133850"/>
          <p14:tracePt t="8484" x="9929813" y="4098925"/>
          <p14:tracePt t="8518" x="10063163" y="4098925"/>
          <p14:tracePt t="8530" x="10090150" y="4098925"/>
          <p14:tracePt t="8562" x="10225088" y="4098925"/>
          <p14:tracePt t="8595" x="10348913" y="4098925"/>
          <p14:tracePt t="8624" x="10518775" y="4098925"/>
          <p14:tracePt t="8655" x="10752138" y="4098925"/>
          <p14:tracePt t="8688" x="10929938" y="4098925"/>
          <p14:tracePt t="8716" x="10939463" y="4098925"/>
          <p14:tracePt t="8765" x="10966450" y="4098925"/>
          <p14:tracePt t="8799" x="10991850" y="4098925"/>
          <p14:tracePt t="8826" x="11001375" y="4098925"/>
          <p14:tracePt t="8904" x="11018838" y="4098925"/>
          <p14:tracePt t="8937" x="11028363" y="4098925"/>
          <p14:tracePt t="9016" x="11037888" y="4098925"/>
          <p14:tracePt t="9049" x="11037888" y="4143375"/>
          <p14:tracePt t="9106" x="10956925" y="4179888"/>
          <p14:tracePt t="9128" x="10885488" y="4187825"/>
          <p14:tracePt t="9155" x="10599738" y="4187825"/>
          <p14:tracePt t="9189" x="10144125" y="4187825"/>
          <p14:tracePt t="9217" x="9688513" y="4214813"/>
          <p14:tracePt t="9234" x="9491663" y="4214813"/>
          <p14:tracePt t="9267" x="9099550" y="4214813"/>
          <p14:tracePt t="9300" x="8420100" y="4259263"/>
          <p14:tracePt t="9327" x="7912100" y="4295775"/>
          <p14:tracePt t="9357" x="7473950" y="4295775"/>
          <p14:tracePt t="9375" x="7296150" y="4295775"/>
          <p14:tracePt t="9406" x="6919913" y="4303713"/>
          <p14:tracePt t="9419" x="6813550" y="4313238"/>
          <p14:tracePt t="9454" x="6375400" y="4340225"/>
          <p14:tracePt t="9467" x="6303963" y="4348163"/>
          <p14:tracePt t="9501" x="6161088" y="4357688"/>
          <p14:tracePt t="9513" x="6134100" y="4367213"/>
          <p14:tracePt t="9547" x="6000750" y="4367213"/>
          <p14:tracePt t="9576" x="5813425" y="4394200"/>
          <p14:tracePt t="9609" x="5616575" y="4411663"/>
          <p14:tracePt t="9627" x="5545138" y="4411663"/>
          <p14:tracePt t="9657" x="5340350" y="4411663"/>
          <p14:tracePt t="9687" x="4956175" y="4429125"/>
          <p14:tracePt t="9718" x="4554538" y="4456113"/>
          <p14:tracePt t="9752" x="4251325" y="4456113"/>
          <p14:tracePt t="9780" x="4062413" y="4456113"/>
          <p14:tracePt t="9813" x="3822700" y="4456113"/>
          <p14:tracePt t="9842" x="3633788" y="4456113"/>
          <p14:tracePt t="9876" x="3500438" y="4446588"/>
          <p14:tracePt t="9907" x="3340100" y="4402138"/>
          <p14:tracePt t="9936" x="3197225" y="4357688"/>
          <p14:tracePt t="9970" x="3071813" y="4313238"/>
          <p14:tracePt t="9999" x="2857500" y="4241800"/>
          <p14:tracePt t="10028" x="2679700" y="4160838"/>
          <p14:tracePt t="10062" x="2490788" y="4071938"/>
          <p14:tracePt t="10097" x="2401888" y="4000500"/>
          <p14:tracePt t="10124" x="2339975" y="3929063"/>
          <p14:tracePt t="10158" x="2276475" y="3822700"/>
          <p14:tracePt t="10171" x="2259013" y="3803650"/>
          <p14:tracePt t="10205" x="2232025" y="3724275"/>
          <p14:tracePt t="10218" x="2232025" y="3714750"/>
          <p14:tracePt t="10251" x="2205038" y="3670300"/>
          <p14:tracePt t="10278" x="2187575" y="3643313"/>
          <p14:tracePt t="10312" x="2170113" y="3616325"/>
          <p14:tracePt t="10345" x="2143125" y="3589338"/>
          <p14:tracePt t="10374" x="2133600" y="3581400"/>
          <p14:tracePt t="10423" x="2116138" y="3544888"/>
          <p14:tracePt t="10452" x="2098675" y="3536950"/>
          <p14:tracePt t="10486" x="2089150" y="3509963"/>
          <p14:tracePt t="10514" x="2071688" y="3482975"/>
          <p14:tracePt t="10547" x="2044700" y="3446463"/>
          <p14:tracePt t="10576" x="2036763" y="3429000"/>
          <p14:tracePt t="10610" x="2009775" y="3394075"/>
          <p14:tracePt t="10719" x="1982788" y="3438525"/>
          <p14:tracePt t="10748" x="1982788" y="3473450"/>
          <p14:tracePt t="10782" x="1982788" y="3527425"/>
          <p14:tracePt t="10811" x="1982788" y="3544888"/>
          <p14:tracePt t="10842" x="1990725" y="3598863"/>
          <p14:tracePt t="10876" x="2009775" y="3633788"/>
          <p14:tracePt t="10906" x="2009775" y="3652838"/>
          <p14:tracePt t="10936" x="2009775" y="3687763"/>
          <p14:tracePt t="10970" x="2017713" y="3741738"/>
          <p14:tracePt t="10998" x="2054225" y="3803650"/>
          <p14:tracePt t="11032" x="2071688" y="3848100"/>
          <p14:tracePt t="11062" x="2108200" y="3894138"/>
          <p14:tracePt t="11094" x="2160588" y="3956050"/>
          <p14:tracePt t="11126" x="2179638" y="3983038"/>
          <p14:tracePt t="11156" x="2197100" y="4017963"/>
          <p14:tracePt t="11189" x="2205038" y="4037013"/>
          <p14:tracePt t="11236" x="2205038" y="4044950"/>
          <p14:tracePt t="11297" x="2205038" y="4062413"/>
          <p14:tracePt t="11376" x="2205038" y="4081463"/>
          <p14:tracePt t="11406" x="2232025" y="4133850"/>
          <p14:tracePt t="11424" x="2232025" y="4170363"/>
          <p14:tracePt t="11454" x="2259013" y="4241800"/>
          <p14:tracePt t="11483" x="2268538" y="4276725"/>
          <p14:tracePt t="11516" x="2268538" y="4313238"/>
          <p14:tracePt t="11545" x="2276475" y="4340225"/>
          <p14:tracePt t="11579" x="2303463" y="4357688"/>
          <p14:tracePt t="11627" x="2303463" y="4384675"/>
          <p14:tracePt t="11658" x="2312988" y="4419600"/>
          <p14:tracePt t="11688" x="2357438" y="4465638"/>
          <p14:tracePt t="11715" x="2393950" y="4518025"/>
          <p14:tracePt t="11750" x="2428875" y="4545013"/>
          <p14:tracePt t="11779" x="2446338" y="4572000"/>
          <p14:tracePt t="11810" x="2473325" y="4598988"/>
          <p14:tracePt t="11844" x="2482850" y="4608513"/>
          <p14:tracePt t="12015" x="2509838" y="4598988"/>
          <p14:tracePt t="12045" x="2527300" y="4589463"/>
          <p14:tracePt t="12265" x="2571750" y="4527550"/>
          <p14:tracePt t="12296" x="2598738" y="4491038"/>
          <p14:tracePt t="12326" x="2616200" y="4456113"/>
          <p14:tracePt t="12357" x="2625725" y="4411663"/>
          <p14:tracePt t="12389" x="2625725" y="4384675"/>
          <p14:tracePt t="12424" x="2625725" y="4367213"/>
          <p14:tracePt t="12468" x="2625725" y="4357688"/>
          <p14:tracePt t="12560" x="2633663" y="4348163"/>
          <p14:tracePt t="12594" x="2660650" y="4348163"/>
          <p14:tracePt t="12623" x="2714625" y="4322763"/>
          <p14:tracePt t="12658" x="2751138" y="4313238"/>
          <p14:tracePt t="12845" x="2751138" y="4375150"/>
          <p14:tracePt t="12874" x="2751138" y="4411663"/>
          <p14:tracePt t="12908" x="2751138" y="4419600"/>
          <p14:tracePt t="13093" x="2751138" y="4446588"/>
          <p14:tracePt t="13141" x="2759075" y="4456113"/>
          <p14:tracePt t="13217" x="2776538" y="4465638"/>
          <p14:tracePt t="13235" x="2786063" y="4483100"/>
          <p14:tracePt t="13264" x="2803525" y="4491038"/>
          <p14:tracePt t="13298" x="2822575" y="4500563"/>
          <p14:tracePt t="13327" x="2847975" y="4518025"/>
          <p14:tracePt t="13358" x="2928938" y="4537075"/>
          <p14:tracePt t="13391" x="2982913" y="4554538"/>
          <p14:tracePt t="13420" x="3000375" y="4554538"/>
          <p14:tracePt t="13752" x="3017838" y="4500563"/>
          <p14:tracePt t="13782" x="3036888" y="4224338"/>
          <p14:tracePt t="13814" x="3000375" y="3946525"/>
          <p14:tracePt t="13844" x="2874963" y="3652838"/>
          <p14:tracePt t="13877" x="2776538" y="3419475"/>
          <p14:tracePt t="13908" x="2751138" y="3367088"/>
          <p14:tracePt t="13936" x="2741613" y="3367088"/>
          <p14:tracePt t="13969" x="2679700" y="3330575"/>
          <p14:tracePt t="13998" x="2608263" y="3330575"/>
          <p14:tracePt t="14032" x="2490788" y="3348038"/>
          <p14:tracePt t="14063" x="2411413" y="3348038"/>
          <p14:tracePt t="14094" x="2374900" y="3348038"/>
          <p14:tracePt t="14126" x="2303463" y="3348038"/>
          <p14:tracePt t="14155" x="2197100" y="3348038"/>
          <p14:tracePt t="14187" x="2152650" y="3348038"/>
          <p14:tracePt t="14219" x="2133600" y="3348038"/>
          <p14:tracePt t="14248" x="2108200" y="3348038"/>
          <p14:tracePt t="14281" x="2081213" y="3367088"/>
          <p14:tracePt t="14376" x="2116138" y="3394075"/>
          <p14:tracePt t="14409" x="2384425" y="3490913"/>
          <p14:tracePt t="14436" x="2697163" y="3633788"/>
          <p14:tracePt t="14466" x="2938463" y="3795713"/>
          <p14:tracePt t="14484" x="2982913" y="3840163"/>
          <p14:tracePt t="14514" x="3009900" y="3911600"/>
          <p14:tracePt t="14549" x="3036888" y="4000500"/>
          <p14:tracePt t="14578" x="3044825" y="4116388"/>
          <p14:tracePt t="14612" x="3081338" y="4313238"/>
          <p14:tracePt t="14626" x="3089275" y="4438650"/>
          <p14:tracePt t="14637" x="3089275" y="4491038"/>
          <p14:tracePt t="14671" x="3089275" y="4687888"/>
          <p14:tracePt t="14701" x="3081338" y="4741863"/>
          <p14:tracePt t="14732" x="3044825" y="4741863"/>
          <p14:tracePt t="14762" x="2965450" y="4732338"/>
          <p14:tracePt t="14797" x="2884488" y="4652963"/>
          <p14:tracePt t="14831" x="2840038" y="4562475"/>
          <p14:tracePt t="14860" x="2830513" y="4465638"/>
          <p14:tracePt t="14893" x="2803525" y="4348163"/>
          <p14:tracePt t="14937" x="2803525" y="4251325"/>
          <p14:tracePt t="14954" x="2803525" y="4179888"/>
          <p14:tracePt t="14983" x="2813050" y="4081463"/>
          <p14:tracePt t="15017" x="2884488" y="3875088"/>
          <p14:tracePt t="15032" x="2911475" y="3840163"/>
          <p14:tracePt t="15062" x="3017838" y="3687763"/>
          <p14:tracePt t="15093" x="3108325" y="3571875"/>
          <p14:tracePt t="15123" x="3259138" y="3473450"/>
          <p14:tracePt t="15156" x="3429000" y="3438525"/>
          <p14:tracePt t="15185" x="3625850" y="3438525"/>
          <p14:tracePt t="15202" x="3705225" y="3482975"/>
          <p14:tracePt t="15233" x="3795713" y="3608388"/>
          <p14:tracePt t="15251" x="3840163" y="3714750"/>
          <p14:tracePt t="15280" x="3884613" y="3929063"/>
          <p14:tracePt t="15311" x="3902075" y="4179888"/>
          <p14:tracePt t="15344" x="3902075" y="4375150"/>
          <p14:tracePt t="15373" x="3902075" y="4456113"/>
          <p14:tracePt t="15405" x="3894138" y="4500563"/>
          <p14:tracePt t="15438" x="3848100" y="4527550"/>
          <p14:tracePt t="15482" x="3830638" y="4554538"/>
          <p14:tracePt t="15515" x="3803650" y="4554538"/>
          <p14:tracePt t="15545" x="3751263" y="4554538"/>
          <p14:tracePt t="15578" x="3660775" y="4500563"/>
          <p14:tracePt t="15611" x="3625850" y="4483100"/>
          <p14:tracePt t="15630" x="3589338" y="4456113"/>
          <p14:tracePt t="15657" x="3562350" y="4419600"/>
          <p14:tracePt t="15686" x="3473450" y="4303713"/>
          <p14:tracePt t="15717" x="3473450" y="4152900"/>
          <p14:tracePt t="15734" x="3473450" y="4044950"/>
          <p14:tracePt t="15747" x="3473450" y="4000500"/>
          <p14:tracePt t="15779" x="3544888" y="3894138"/>
          <p14:tracePt t="15812" x="3608388" y="3867150"/>
          <p14:tracePt t="15841" x="3670300" y="3867150"/>
          <p14:tracePt t="15874" x="3724275" y="3875088"/>
          <p14:tracePt t="15906" x="3786188" y="3990975"/>
          <p14:tracePt t="15936" x="3830638" y="4133850"/>
          <p14:tracePt t="15969" x="3830638" y="4330700"/>
          <p14:tracePt t="15998" x="3822700" y="4402138"/>
          <p14:tracePt t="16045" x="3813175" y="4411663"/>
          <p14:tracePt t="16140" x="3813175" y="4419600"/>
          <p14:tracePt t="16173" x="3795713" y="4402138"/>
          <p14:tracePt t="16186" x="3786188" y="4394200"/>
          <p14:tracePt t="16220" x="3759200" y="4330700"/>
          <p14:tracePt t="16249" x="3705225" y="4303713"/>
          <p14:tracePt t="16279" x="3679825" y="4313238"/>
          <p14:tracePt t="16312" x="3598863" y="4419600"/>
          <p14:tracePt t="16847" x="3652838" y="4375150"/>
          <p14:tracePt t="16880" x="3670300" y="4340225"/>
          <p14:tracePt t="16903" x="3670300" y="4313238"/>
          <p14:tracePt t="17014" x="3687763" y="4295775"/>
          <p14:tracePt t="17044" x="3705225" y="4295775"/>
          <p14:tracePt t="17113" x="3741738" y="4276725"/>
          <p14:tracePt t="21110" x="3768725" y="4268788"/>
          <p14:tracePt t="21456" x="3670300" y="4394200"/>
          <p14:tracePt t="21484" x="3367088" y="4687888"/>
          <p14:tracePt t="21544" x="3438525" y="4572000"/>
          <p14:tracePt t="21577" x="3490913" y="4500563"/>
          <p14:tracePt t="21607" x="3490913" y="4357688"/>
          <p14:tracePt t="21626" x="3482975" y="4313238"/>
          <p14:tracePt t="21656" x="3411538" y="4170363"/>
          <p14:tracePt t="21684" x="3384550" y="4152900"/>
          <p14:tracePt t="21718" x="3276600" y="4098925"/>
          <p14:tracePt t="21747" x="3197225" y="4081463"/>
          <p14:tracePt t="21782" x="3125788" y="3946525"/>
          <p14:tracePt t="21811" x="3125788" y="3840163"/>
          <p14:tracePt t="21841" x="3116263" y="3724275"/>
          <p14:tracePt t="21875" x="3098800" y="3598863"/>
          <p14:tracePt t="21906" x="3089275" y="3509963"/>
          <p14:tracePt t="21935" x="3089275" y="3446463"/>
          <p14:tracePt t="21969" x="3089275" y="3402013"/>
          <p14:tracePt t="21998" x="3089275" y="3375025"/>
          <p14:tracePt t="22029" x="3089275" y="3340100"/>
          <p14:tracePt t="22190" x="3133725" y="3348038"/>
          <p14:tracePt t="22202" x="3160713" y="3367088"/>
          <p14:tracePt t="22235" x="3205163" y="3384550"/>
          <p14:tracePt t="22273" x="3259138" y="3411538"/>
          <p14:tracePt t="22296" x="3295650" y="3429000"/>
          <p14:tracePt t="22326" x="3384550" y="3473450"/>
          <p14:tracePt t="22357" x="3473450" y="3527425"/>
          <p14:tracePt t="22375" x="3509963" y="3554413"/>
          <p14:tracePt t="22408" x="3562350" y="3598863"/>
          <p14:tracePt t="22450" x="3581400" y="3608388"/>
          <p14:tracePt t="22484" x="3608388" y="3633788"/>
          <p14:tracePt t="22517" x="3643313" y="3697288"/>
          <p14:tracePt t="22546" x="3714750" y="3813175"/>
          <p14:tracePt t="22578" x="3768725" y="3956050"/>
          <p14:tracePt t="22607" x="3822700" y="4116388"/>
          <p14:tracePt t="22626" x="3867150" y="4268788"/>
          <p14:tracePt t="22653" x="3875088" y="4411663"/>
          <p14:tracePt t="22686" x="3875088" y="4554538"/>
          <p14:tracePt t="22719" x="3875088" y="4679950"/>
          <p14:tracePt t="22748" x="3875088" y="4786313"/>
          <p14:tracePt t="22782" x="3857625" y="4867275"/>
          <p14:tracePt t="22813" x="3813175" y="4929188"/>
          <p14:tracePt t="22842" x="3768725" y="4973638"/>
          <p14:tracePt t="22876" x="3705225" y="4991100"/>
          <p14:tracePt t="22924" x="3598863" y="4991100"/>
          <p14:tracePt t="22952" x="3517900" y="4991100"/>
          <p14:tracePt t="22985" x="3411538" y="4965700"/>
          <p14:tracePt t="22998" x="3384550" y="4956175"/>
          <p14:tracePt t="23031" x="3268663" y="4875213"/>
          <p14:tracePt t="23060" x="3170238" y="4751388"/>
          <p14:tracePt t="23092" x="3071813" y="4589463"/>
          <p14:tracePt t="23124" x="3027363" y="4419600"/>
          <p14:tracePt t="23158" x="3009900" y="4241800"/>
          <p14:tracePt t="23186" x="2990850" y="4108450"/>
          <p14:tracePt t="23219" x="2990850" y="3946525"/>
          <p14:tracePt t="23247" x="2990850" y="3875088"/>
          <p14:tracePt t="23281" x="2990850" y="3759200"/>
          <p14:tracePt t="23314" x="3027363" y="3616325"/>
          <p14:tracePt t="23345" x="3044825" y="3581400"/>
          <p14:tracePt t="23392" x="3143250" y="3536950"/>
          <p14:tracePt t="23419" x="3286125" y="3509963"/>
          <p14:tracePt t="23452" x="3482975" y="3482975"/>
          <p14:tracePt t="23485" x="3608388" y="3473450"/>
          <p14:tracePt t="23514" x="3652838" y="3473450"/>
          <p14:tracePt t="23546" x="3687763" y="3473450"/>
          <p14:tracePt t="23575" x="3714750" y="3473450"/>
          <p14:tracePt t="23609" x="3776663" y="3517900"/>
          <p14:tracePt t="23627" x="3867150" y="3608388"/>
          <p14:tracePt t="23655" x="3911600" y="3697288"/>
          <p14:tracePt t="23684" x="3946525" y="3822700"/>
          <p14:tracePt t="23720" x="3956050" y="3973513"/>
          <p14:tracePt t="23749" x="3956050" y="4081463"/>
          <p14:tracePt t="23782" x="3956050" y="4187825"/>
          <p14:tracePt t="23813" x="3956050" y="4259263"/>
          <p14:tracePt t="23843" x="3911600" y="4375150"/>
          <p14:tracePt t="23877" x="3848100" y="4491038"/>
          <p14:tracePt t="23904" x="3813175" y="4562475"/>
          <p14:tracePt t="23937" x="3776663" y="4608513"/>
          <p14:tracePt t="23970" x="3732213" y="4643438"/>
          <p14:tracePt t="23999" x="3643313" y="4670425"/>
          <p14:tracePt t="24028" x="3536950" y="4679950"/>
          <p14:tracePt t="24065" x="3411538" y="4679950"/>
          <p14:tracePt t="24080" x="3330575" y="4652963"/>
          <p14:tracePt t="24106" x="3232150" y="4616450"/>
          <p14:tracePt t="24126" x="3125788" y="4545013"/>
          <p14:tracePt t="24154" x="3036888" y="4456113"/>
          <p14:tracePt t="24187" x="2946400" y="4313238"/>
          <p14:tracePt t="24220" x="2874963" y="4143375"/>
          <p14:tracePt t="24249" x="2857500" y="3965575"/>
          <p14:tracePt t="24281" x="2857500" y="3751263"/>
          <p14:tracePt t="24311" x="2857500" y="3509963"/>
          <p14:tracePt t="24345" x="2857500" y="3322638"/>
          <p14:tracePt t="24378" x="2884488" y="3251200"/>
          <p14:tracePt t="24406" x="2919413" y="3205163"/>
          <p14:tracePt t="24438" x="3017838" y="3170238"/>
          <p14:tracePt t="24469" x="3116263" y="3133725"/>
          <p14:tracePt t="24482" x="3133725" y="3125788"/>
          <p14:tracePt t="24517" x="3205163" y="3125788"/>
          <p14:tracePt t="24545" x="3276600" y="3125788"/>
          <p14:tracePt t="24579" x="3384550" y="3179763"/>
          <p14:tracePt t="24607" x="3500438" y="3259138"/>
          <p14:tracePt t="24626" x="3544888" y="3303588"/>
          <p14:tracePt t="24654" x="3697288" y="3419475"/>
          <p14:tracePt t="24684" x="3759200" y="3490913"/>
          <p14:tracePt t="24717" x="3813175" y="3554413"/>
          <p14:tracePt t="24752" x="3857625" y="3714750"/>
          <p14:tracePt t="24780" x="3857625" y="3840163"/>
          <p14:tracePt t="24813" x="3857625" y="4027488"/>
          <p14:tracePt t="24840" x="3840163" y="4197350"/>
          <p14:tracePt t="24873" x="3786188" y="4456113"/>
          <p14:tracePt t="24905" x="3732213" y="4724400"/>
          <p14:tracePt t="24938" x="3697288" y="4884738"/>
          <p14:tracePt t="24967" x="3660775" y="4911725"/>
          <p14:tracePt t="25000" x="3608388" y="4911725"/>
          <p14:tracePt t="25030" x="3446463" y="4857750"/>
          <p14:tracePt t="25061" x="3303588" y="4741863"/>
          <p14:tracePt t="25096" x="3143250" y="4554538"/>
          <p14:tracePt t="25123" x="3081338" y="4429125"/>
          <p14:tracePt t="25157" x="2973388" y="4143375"/>
          <p14:tracePt t="25186" x="2955925" y="4044950"/>
          <p14:tracePt t="25219" x="2955925" y="3867150"/>
          <p14:tracePt t="25247" x="2965450" y="3697288"/>
          <p14:tracePt t="25281" x="3027363" y="3589338"/>
          <p14:tracePt t="25314" x="3081338" y="3527425"/>
          <p14:tracePt t="25342" x="3160713" y="3482975"/>
          <p14:tracePt t="25378" x="3214688" y="3455988"/>
          <p14:tracePt t="25406" x="3295650" y="3429000"/>
          <p14:tracePt t="25434" x="3313113" y="3429000"/>
          <p14:tracePt t="25469" x="3375025" y="3429000"/>
          <p14:tracePt t="25481" x="3411538" y="3429000"/>
          <p14:tracePt t="25515" x="3571875" y="3554413"/>
          <p14:tracePt t="25548" x="3687763" y="3670300"/>
          <p14:tracePt t="25577" x="3776663" y="3822700"/>
          <p14:tracePt t="25613" x="3867150" y="4089400"/>
          <p14:tracePt t="25624" x="3875088" y="4143375"/>
          <p14:tracePt t="25654" x="3884613" y="4313238"/>
          <p14:tracePt t="25688" x="3884613" y="4483100"/>
          <p14:tracePt t="25718" x="3884613" y="4679950"/>
          <p14:tracePt t="25751" x="3840163" y="4795838"/>
          <p14:tracePt t="25813" x="3724275" y="4795838"/>
          <p14:tracePt t="25831" x="3652838" y="4768850"/>
          <p14:tracePt t="25858" x="3517900" y="4660900"/>
          <p14:tracePt t="25888" x="3330575" y="4473575"/>
          <p14:tracePt t="25923" x="3241675" y="4348163"/>
          <p14:tracePt t="25952" x="3232150" y="4232275"/>
          <p14:tracePt t="25985" x="3224213" y="4062413"/>
          <p14:tracePt t="26014" x="3295650" y="3786188"/>
          <p14:tracePt t="26049" x="3562350" y="3482975"/>
          <p14:tracePt t="26076" x="3786188" y="3295650"/>
          <p14:tracePt t="26106" x="3857625" y="3251200"/>
          <p14:tracePt t="26127" x="3884613" y="3251200"/>
          <p14:tracePt t="26155" x="3919538" y="3276600"/>
          <p14:tracePt t="26185" x="3956050" y="3429000"/>
          <p14:tracePt t="26219" x="4017963" y="3786188"/>
          <p14:tracePt t="26248" x="4017963" y="4251325"/>
          <p14:tracePt t="26282" x="4017963" y="4589463"/>
          <p14:tracePt t="26313" x="3973513" y="4724400"/>
          <p14:tracePt t="26342" x="3857625" y="4776788"/>
          <p14:tracePt t="26376" x="3643313" y="4786313"/>
          <p14:tracePt t="26405" x="3384550" y="4687888"/>
          <p14:tracePt t="26423" x="3251200" y="4608513"/>
          <p14:tracePt t="26454" x="3036888" y="4394200"/>
          <p14:tracePt t="26482" x="2955925" y="4224338"/>
          <p14:tracePt t="26516" x="2938463" y="3983038"/>
          <p14:tracePt t="26545" x="2938463" y="3643313"/>
          <p14:tracePt t="26577" x="3027363" y="3348038"/>
          <p14:tracePt t="26610" x="3108325" y="3197225"/>
          <p14:tracePt t="26623" x="3108325" y="3187700"/>
          <p14:tracePt t="26670" x="3133725" y="3170238"/>
          <p14:tracePt t="26703" x="3205163" y="3259138"/>
          <p14:tracePt t="26731" x="3322638" y="3517900"/>
          <p14:tracePt t="26765" x="3633788" y="4125913"/>
          <p14:tracePt t="26783" x="3724275" y="4286250"/>
          <p14:tracePt t="26810" x="3768725" y="4357688"/>
          <p14:tracePt t="26843" x="3759200" y="4394200"/>
          <p14:tracePt t="26876" x="3670300" y="4465638"/>
          <p14:tracePt t="26905" x="3562350" y="4510088"/>
          <p14:tracePt t="26938" x="3348038" y="4554538"/>
          <p14:tracePt t="26970" x="3232150" y="4554538"/>
          <p14:tracePt t="26999" x="3152775" y="4518025"/>
          <p14:tracePt t="27032" x="3071813" y="4259263"/>
          <p14:tracePt t="27059" x="3044825" y="3938588"/>
          <p14:tracePt t="27094" x="3044825" y="3509963"/>
          <p14:tracePt t="27123" x="3098800" y="3367088"/>
          <p14:tracePt t="27154" x="3197225" y="3330575"/>
          <p14:tracePt t="27188" x="3330575" y="3313113"/>
          <p14:tracePt t="27217" x="3482975" y="3313113"/>
          <p14:tracePt t="27251" x="3598863" y="3340100"/>
          <p14:tracePt t="27278" x="3687763" y="3455988"/>
          <p14:tracePt t="27311" x="3751263" y="3598863"/>
          <p14:tracePt t="27344" x="3768725" y="3786188"/>
          <p14:tracePt t="27374" x="3768725" y="3911600"/>
          <p14:tracePt t="27391" x="3741738" y="3973513"/>
          <p14:tracePt t="27422" x="3598863" y="4152900"/>
          <p14:tracePt t="27451" x="3473450" y="4232275"/>
          <p14:tracePt t="27485" x="3348038" y="4259263"/>
          <p14:tracePt t="27498" x="3330575" y="4259263"/>
          <p14:tracePt t="27533" x="3251200" y="4232275"/>
          <p14:tracePt t="27545" x="3232150" y="4205288"/>
          <p14:tracePt t="27578" x="3160713" y="4081463"/>
          <p14:tracePt t="27607" x="3125788" y="3919538"/>
          <p14:tracePt t="27625" x="3116263" y="3840163"/>
          <p14:tracePt t="27656" x="3089275" y="3633788"/>
          <p14:tracePt t="27689" x="3089275" y="3527425"/>
          <p14:tracePt t="27733" x="3133725" y="3394075"/>
          <p14:tracePt t="27751" x="3160713" y="3348038"/>
          <p14:tracePt t="27779" x="3232150" y="3295650"/>
          <p14:tracePt t="27812" x="3348038" y="3276600"/>
          <p14:tracePt t="27841" x="3473450" y="3276600"/>
          <p14:tracePt t="27875" x="3544888" y="3322638"/>
          <p14:tracePt t="27908" x="3616325" y="3419475"/>
          <p14:tracePt t="27937" x="3697288" y="3562350"/>
          <p14:tracePt t="27967" x="3741738" y="3670300"/>
          <p14:tracePt t="28001" x="3768725" y="3813175"/>
          <p14:tracePt t="28030" x="3786188" y="4010025"/>
          <p14:tracePt t="28060" x="3786188" y="4179888"/>
          <p14:tracePt t="28095" x="3768725" y="4483100"/>
          <p14:tracePt t="28122" x="3732213" y="4608513"/>
          <p14:tracePt t="28156" x="3687763" y="4697413"/>
          <p14:tracePt t="28184" x="3608388" y="4813300"/>
          <p14:tracePt t="28217" x="3571875" y="4875213"/>
          <p14:tracePt t="28250" x="3500438" y="4911725"/>
          <p14:tracePt t="28283" x="3438525" y="4911725"/>
          <p14:tracePt t="28311" x="3394075" y="4911725"/>
          <p14:tracePt t="28344" x="3322638" y="4884738"/>
          <p14:tracePt t="28373" x="3259138" y="4803775"/>
          <p14:tracePt t="28407" x="3197225" y="4652963"/>
          <p14:tracePt t="28437" x="3098800" y="4367213"/>
          <p14:tracePt t="28470" x="3027363" y="4133850"/>
          <p14:tracePt t="28498" x="3009900" y="4044950"/>
          <p14:tracePt t="28531" x="3000375" y="4010025"/>
          <p14:tracePt t="28564" x="3000375" y="3938588"/>
          <p14:tracePt t="28593" x="3062288" y="3867150"/>
          <p14:tracePt t="28610" x="3143250" y="3776663"/>
          <p14:tracePt t="28626" x="3197225" y="3724275"/>
          <p14:tracePt t="28657" x="3268663" y="3679825"/>
          <p14:tracePt t="28670" x="3286125" y="3670300"/>
          <p14:tracePt t="28705" x="3357563" y="3598863"/>
          <p14:tracePt t="28718" x="3411538" y="3571875"/>
          <p14:tracePt t="28752" x="3465513" y="3536950"/>
          <p14:tracePt t="28779" x="3509963" y="3527425"/>
          <p14:tracePt t="28812" x="3581400" y="3527425"/>
          <p14:tracePt t="28841" x="3660775" y="3527425"/>
          <p14:tracePt t="28859" x="3687763" y="3536950"/>
          <p14:tracePt t="28888" x="3741738" y="3589338"/>
          <p14:tracePt t="28922" x="3830638" y="3714750"/>
          <p14:tracePt t="28952" x="3848100" y="3822700"/>
          <p14:tracePt t="28986" x="3867150" y="4027488"/>
          <p14:tracePt t="28998" x="3867150" y="4062413"/>
          <p14:tracePt t="29028" x="3875088" y="4241800"/>
          <p14:tracePt t="29063" x="3875088" y="4394200"/>
          <p14:tracePt t="29096" x="3875088" y="4518025"/>
          <p14:tracePt t="29127" x="3875088" y="4572000"/>
          <p14:tracePt t="29171" x="3857625" y="4608513"/>
          <p14:tracePt t="29204" x="3830638" y="4616450"/>
          <p14:tracePt t="29236" x="3776663" y="4616450"/>
          <p14:tracePt t="29263" x="3697288" y="4616450"/>
          <p14:tracePt t="29295" x="3608388" y="4589463"/>
          <p14:tracePt t="29329" x="3482975" y="4537075"/>
          <p14:tracePt t="29342" x="3465513" y="4518025"/>
          <p14:tracePt t="29376" x="3402013" y="4465638"/>
          <p14:tracePt t="29404" x="3348038" y="4402138"/>
          <p14:tracePt t="29436" x="3286125" y="4268788"/>
          <p14:tracePt t="29470" x="3259138" y="4160838"/>
          <p14:tracePt t="29503" x="3251200" y="4062413"/>
          <p14:tracePt t="29530" x="3251200" y="3929063"/>
          <p14:tracePt t="29547" x="3251200" y="3867150"/>
          <p14:tracePt t="29580" x="3251200" y="3705225"/>
          <p14:tracePt t="29609" x="3251200" y="3608388"/>
          <p14:tracePt t="29627" x="3286125" y="3527425"/>
          <p14:tracePt t="29640" x="3295650" y="3509963"/>
          <p14:tracePt t="29673" x="3348038" y="3446463"/>
          <p14:tracePt t="29703" x="3394075" y="3402013"/>
          <p14:tracePt t="29737" x="3455988" y="3402013"/>
          <p14:tracePt t="29748" x="3490913" y="3402013"/>
          <p14:tracePt t="29782" x="3554413" y="3402013"/>
          <p14:tracePt t="29811" x="3616325" y="3402013"/>
          <p14:tracePt t="29844" x="3705225" y="3429000"/>
          <p14:tracePt t="29874" x="3786188" y="3473450"/>
          <p14:tracePt t="29891" x="3830638" y="3527425"/>
          <p14:tracePt t="29923" x="3867150" y="3598863"/>
          <p14:tracePt t="29950" x="3875088" y="3643313"/>
          <p14:tracePt t="29982" x="3875088" y="3714750"/>
          <p14:tracePt t="30016" x="3875088" y="3830638"/>
          <p14:tracePt t="30045" x="3875088" y="3973513"/>
          <p14:tracePt t="30078" x="3875088" y="4081463"/>
          <p14:tracePt t="30110" x="3875088" y="4197350"/>
          <p14:tracePt t="30124" x="3867150" y="4241800"/>
          <p14:tracePt t="30158" x="3840163" y="4313238"/>
          <p14:tracePt t="30187" x="3822700" y="4394200"/>
          <p14:tracePt t="30221" x="3803650" y="4419600"/>
          <p14:tracePt t="30250" x="3795713" y="4456113"/>
          <p14:tracePt t="30282" x="3751263" y="4510088"/>
          <p14:tracePt t="30311" x="3741738" y="4518025"/>
          <p14:tracePt t="30345" x="3705225" y="4572000"/>
          <p14:tracePt t="30357" x="3705225" y="4581525"/>
          <p14:tracePt t="30390" x="3697288" y="4589463"/>
          <p14:tracePt t="30421" x="3670300" y="4589463"/>
          <p14:tracePt t="30456" x="3633788" y="4589463"/>
          <p14:tracePt t="30485" x="3571875" y="4589463"/>
          <p14:tracePt t="30513" x="3517900" y="4545013"/>
          <p14:tracePt t="30548" x="3429000" y="4446588"/>
          <p14:tracePt t="30577" x="3411538" y="4429125"/>
          <p14:tracePt t="30610" x="3402013" y="4411663"/>
          <p14:tracePt t="30625" x="3394075" y="4402138"/>
          <p14:tracePt t="30656" x="3394075" y="4384675"/>
          <p14:tracePt t="30689" x="3394075" y="4340225"/>
          <p14:tracePt t="30717" x="3394075" y="4303713"/>
          <p14:tracePt t="30750" x="3394075" y="4224338"/>
          <p14:tracePt t="30778" x="3394075" y="4108450"/>
          <p14:tracePt t="30811" x="3394075" y="3965575"/>
          <p14:tracePt t="30844" x="3394075" y="3848100"/>
          <p14:tracePt t="30873" x="3402013" y="3759200"/>
          <p14:tracePt t="30905" x="3429000" y="3687763"/>
          <p14:tracePt t="30939" x="3465513" y="3633788"/>
          <p14:tracePt t="30982" x="3482975" y="3598863"/>
          <p14:tracePt t="31031" x="3509963" y="3598863"/>
          <p14:tracePt t="31062" x="3554413" y="3608388"/>
          <p14:tracePt t="31093" x="3652838" y="3633788"/>
          <p14:tracePt t="31126" x="3759200" y="3652838"/>
          <p14:tracePt t="31157" x="3803650" y="3679825"/>
          <p14:tracePt t="31201" x="3830638" y="3679825"/>
          <p14:tracePt t="31282" x="3840163" y="3687763"/>
          <p14:tracePt t="31423" x="3840163" y="3697288"/>
          <p14:tracePt t="31468" x="3830638" y="3776663"/>
          <p14:tracePt t="31499" x="3803650" y="3894138"/>
          <p14:tracePt t="31529" x="3803650" y="4054475"/>
          <p14:tracePt t="31563" x="3822700" y="4108450"/>
          <p14:tracePt t="31625" x="3830638" y="4133850"/>
          <p14:tracePt t="31658" x="3830638" y="4170363"/>
          <p14:tracePt t="31686" x="3830638" y="4197350"/>
          <p14:tracePt t="31715" x="3830638" y="4214813"/>
          <p14:tracePt t="31751" x="3830638" y="4241800"/>
          <p14:tracePt t="31781" x="3822700" y="4295775"/>
          <p14:tracePt t="31795" x="3822700" y="4313238"/>
          <p14:tracePt t="31826" x="3803650" y="4340225"/>
          <p14:tracePt t="36016" x="3830638" y="4367213"/>
          <p14:tracePt t="36046" x="3990975" y="4456113"/>
          <p14:tracePt t="36080" x="4537075" y="4625975"/>
          <p14:tracePt t="36107" x="5054600" y="4776788"/>
          <p14:tracePt t="36126" x="5456238" y="4875213"/>
          <p14:tracePt t="36139" x="5572125" y="4902200"/>
          <p14:tracePt t="36173" x="5894388" y="5018088"/>
          <p14:tracePt t="36204" x="6099175" y="5072063"/>
          <p14:tracePt t="36233" x="6340475" y="5126038"/>
          <p14:tracePt t="36266" x="6670675" y="5187950"/>
          <p14:tracePt t="36300" x="6973888" y="5241925"/>
          <p14:tracePt t="36327" x="7126288" y="5251450"/>
          <p14:tracePt t="36403" x="7143750" y="5251450"/>
          <p14:tracePt t="36454" x="7242175" y="5232400"/>
          <p14:tracePt t="36467" x="7259638" y="5224463"/>
          <p14:tracePt t="36500" x="7385050" y="5133975"/>
          <p14:tracePt t="36528" x="7483475" y="5062538"/>
          <p14:tracePt t="36562" x="7643813" y="4973638"/>
          <p14:tracePt t="36591" x="7920038" y="4857750"/>
          <p14:tracePt t="36622" x="8045450" y="4830763"/>
          <p14:tracePt t="36657" x="8099425" y="4830763"/>
          <p14:tracePt t="36688" x="8197850" y="4830763"/>
          <p14:tracePt t="36718" x="8269288" y="4830763"/>
          <p14:tracePt t="36752" x="8313738" y="4830763"/>
          <p14:tracePt t="36779" x="8340725" y="4830763"/>
          <p14:tracePt t="36811" x="8367713" y="4830763"/>
          <p14:tracePt t="36875" x="8331200" y="4795838"/>
          <p14:tracePt t="37389" x="8402638" y="4795838"/>
          <p14:tracePt t="37407" x="8474075" y="4786313"/>
          <p14:tracePt t="37436" x="8555038" y="4759325"/>
          <p14:tracePt t="37469" x="8599488" y="4741863"/>
          <p14:tracePt t="37517" x="8643938" y="4741863"/>
          <p14:tracePt t="37545" x="8688388" y="4741863"/>
          <p14:tracePt t="37578" x="8813800" y="4751388"/>
          <p14:tracePt t="37607" x="8848725" y="4751388"/>
          <p14:tracePt t="37702" x="8867775" y="4759325"/>
          <p14:tracePt t="37720" x="8912225" y="4759325"/>
          <p14:tracePt t="37750" x="8974138" y="4776788"/>
          <p14:tracePt t="37778" x="9099550" y="4776788"/>
          <p14:tracePt t="37813" x="9180513" y="4776788"/>
          <p14:tracePt t="37843" x="9286875" y="4776788"/>
          <p14:tracePt t="37873" x="9385300" y="4776788"/>
          <p14:tracePt t="37903" x="9447213" y="4776788"/>
          <p14:tracePt t="37938" x="9483725" y="4776788"/>
          <p14:tracePt t="37968" x="9518650" y="4776788"/>
          <p14:tracePt t="38013" x="9537700" y="4776788"/>
          <p14:tracePt t="38235" x="9510713" y="4813300"/>
          <p14:tracePt t="38875" x="9491663" y="4813300"/>
          <p14:tracePt t="50017" x="9439275" y="4813300"/>
          <p14:tracePt t="50048" x="9348788" y="4830763"/>
          <p14:tracePt t="50080" x="9045575" y="4830763"/>
          <p14:tracePt t="50110" x="8134350" y="4759325"/>
          <p14:tracePt t="50126" x="7446963" y="4714875"/>
          <p14:tracePt t="50157" x="6126163" y="4589463"/>
          <p14:tracePt t="50175" x="5589588" y="4500563"/>
          <p14:tracePt t="50207" x="4956175" y="4357688"/>
          <p14:tracePt t="50235" x="4732338" y="4241800"/>
          <p14:tracePt t="50264" x="4616450" y="4081463"/>
          <p14:tracePt t="50297" x="4562475" y="3946525"/>
          <p14:tracePt t="50327" x="4456113" y="3803650"/>
          <p14:tracePt t="50358" x="4340225" y="3679825"/>
          <p14:tracePt t="50375" x="4268788" y="3608388"/>
          <p14:tracePt t="50403" x="4197350" y="3527425"/>
          <p14:tracePt t="50436" x="4098925" y="3429000"/>
          <p14:tracePt t="50470" x="3983038" y="3357563"/>
          <p14:tracePt t="50498" x="3911600" y="3313113"/>
          <p14:tracePt t="50531" x="3803650" y="3259138"/>
          <p14:tracePt t="50559" x="3714750" y="3232150"/>
          <p14:tracePt t="50592" x="3660775" y="3224213"/>
          <p14:tracePt t="50626" x="3598863" y="3224213"/>
          <p14:tracePt t="50654" x="3554413" y="3224213"/>
          <p14:tracePt t="50686" x="3500438" y="3224213"/>
          <p14:tracePt t="50829" x="3544888" y="3241675"/>
          <p14:tracePt t="50859" x="3643313" y="3295650"/>
          <p14:tracePt t="50893" x="3786188" y="3357563"/>
          <p14:tracePt t="50920" x="4027488" y="3429000"/>
          <p14:tracePt t="50953" x="4438650" y="3536950"/>
          <p14:tracePt t="50966" x="4500563" y="3554413"/>
          <p14:tracePt t="51000" x="4633913" y="3598863"/>
          <p14:tracePt t="51030" x="4732338" y="3643313"/>
          <p14:tracePt t="51063" x="4956175" y="3724275"/>
          <p14:tracePt t="51092" x="5286375" y="3867150"/>
          <p14:tracePt t="51127" x="5608638" y="4044950"/>
          <p14:tracePt t="51156" x="5956300" y="4276725"/>
          <p14:tracePt t="51185" x="6394450" y="4562475"/>
          <p14:tracePt t="51203" x="6572250" y="4670425"/>
          <p14:tracePt t="51234" x="6796088" y="4786313"/>
          <p14:tracePt t="51264" x="6911975" y="4840288"/>
          <p14:tracePt t="51282" x="6973888" y="4867275"/>
          <p14:tracePt t="51311" x="7072313" y="4902200"/>
          <p14:tracePt t="51345" x="7143750" y="4919663"/>
          <p14:tracePt t="51485" x="7143750" y="4929188"/>
          <p14:tracePt t="51720" x="7134225" y="4965700"/>
          <p14:tracePt t="51750" x="7108825" y="5010150"/>
          <p14:tracePt t="51780" x="7081838" y="5037138"/>
          <p14:tracePt t="51810" x="7054850" y="5072063"/>
          <p14:tracePt t="51859" x="6991350" y="5072063"/>
          <p14:tracePt t="51893" x="6894513" y="5072063"/>
          <p14:tracePt t="51921" x="6786563" y="5045075"/>
          <p14:tracePt t="51950" x="6715125" y="5037138"/>
          <p14:tracePt t="52049" x="6724650" y="5081588"/>
          <p14:tracePt t="52062" x="6751638" y="5099050"/>
          <p14:tracePt t="52092" x="6919913" y="5143500"/>
          <p14:tracePt t="52127" x="7018338" y="5143500"/>
          <p14:tracePt t="52203" x="7062788" y="5143500"/>
          <p14:tracePt t="52233" x="7143750" y="5126038"/>
          <p14:tracePt t="52266" x="7161213" y="5116513"/>
          <p14:tracePt t="52377" x="7170738" y="5108575"/>
          <p14:tracePt t="52420" x="7170738" y="5099050"/>
          <p14:tracePt t="52450" x="7170738" y="5072063"/>
          <p14:tracePt t="52532" x="7126288" y="5054600"/>
          <p14:tracePt t="52561" x="7000875" y="5010150"/>
          <p14:tracePt t="52579" x="6894513" y="4991100"/>
          <p14:tracePt t="52612" x="6446838" y="4929188"/>
          <p14:tracePt t="52625" x="6205538" y="4894263"/>
          <p14:tracePt t="52638" x="6089650" y="4867275"/>
          <p14:tracePt t="52672" x="5715000" y="4759325"/>
          <p14:tracePt t="52701" x="5438775" y="4652963"/>
          <p14:tracePt t="52734" x="5313363" y="4608513"/>
          <p14:tracePt t="52763" x="5251450" y="4581525"/>
          <p14:tracePt t="52797" x="5180013" y="4545013"/>
          <p14:tracePt t="52831" x="5089525" y="4491038"/>
          <p14:tracePt t="52858" x="4991100" y="4429125"/>
          <p14:tracePt t="52891" x="4894263" y="4384675"/>
          <p14:tracePt t="52920" x="4786313" y="4357688"/>
          <p14:tracePt t="52951" x="4660900" y="4303713"/>
          <p14:tracePt t="52985" x="4554538" y="4224338"/>
          <p14:tracePt t="52999" x="4518025" y="4205288"/>
          <p14:tracePt t="53029" x="4429125" y="4116388"/>
          <p14:tracePt t="53063" x="4348163" y="4044950"/>
          <p14:tracePt t="53095" x="4241800" y="3973513"/>
          <p14:tracePt t="53123" x="4098925" y="3857625"/>
          <p14:tracePt t="53158" x="3938588" y="3741738"/>
          <p14:tracePt t="53185" x="3848100" y="3679825"/>
          <p14:tracePt t="53203" x="3822700" y="3660775"/>
          <p14:tracePt t="53235" x="3795713" y="3652838"/>
          <p14:tracePt t="53372" x="3751263" y="3616325"/>
          <p14:tracePt t="53405" x="3732213" y="3616325"/>
          <p14:tracePt t="53798" x="3697288" y="3598863"/>
          <p14:tracePt t="53810" x="3670300" y="3571875"/>
          <p14:tracePt t="53847" x="3608388" y="3411538"/>
          <p14:tracePt t="53874" x="3581400" y="3340100"/>
          <p14:tracePt t="53903" x="3581400" y="3303588"/>
          <p14:tracePt t="53998" x="3571875" y="3276600"/>
          <p14:tracePt t="54017" x="3554413" y="3268663"/>
          <p14:tracePt t="54047" x="3509963" y="3259138"/>
          <p14:tracePt t="54076" x="3473450" y="3259138"/>
          <p14:tracePt t="54110" x="3402013" y="3259138"/>
          <p14:tracePt t="54157" x="3375025" y="3259138"/>
          <p14:tracePt t="54187" x="3322638" y="3259138"/>
          <p14:tracePt t="54217" x="3276600" y="3259138"/>
          <p14:tracePt t="54390" x="3276600" y="3241675"/>
          <p14:tracePt t="54548" x="3276600" y="3232150"/>
          <p14:tracePt t="54575" x="3313113" y="3232150"/>
          <p14:tracePt t="54608" x="3367088" y="3232150"/>
          <p14:tracePt t="54628" x="3394075" y="3232150"/>
          <p14:tracePt t="54656" x="3455988" y="3232150"/>
          <p14:tracePt t="54685" x="3482975" y="3232150"/>
          <p14:tracePt t="54781" x="3554413" y="3268663"/>
          <p14:tracePt t="54815" x="3589338" y="3295650"/>
          <p14:tracePt t="54842" x="3608388" y="3313113"/>
          <p14:tracePt t="54875" x="3633788" y="3340100"/>
          <p14:tracePt t="54903" x="3670300" y="3384550"/>
          <p14:tracePt t="54936" x="3687763" y="3429000"/>
          <p14:tracePt t="54970" x="3724275" y="3490913"/>
          <p14:tracePt t="54999" x="3776663" y="3554413"/>
          <p14:tracePt t="55032" x="3840163" y="3643313"/>
          <p14:tracePt t="55060" x="3875088" y="3670300"/>
          <p14:tracePt t="55094" x="3902075" y="3714750"/>
          <p14:tracePt t="55127" x="3938588" y="3732213"/>
          <p14:tracePt t="55156" x="3956050" y="3751263"/>
          <p14:tracePt t="55189" x="3983038" y="3795713"/>
          <p14:tracePt t="55203" x="3983038" y="3813175"/>
          <p14:tracePt t="55233" x="4000500" y="3894138"/>
          <p14:tracePt t="55266" x="4010025" y="3983038"/>
          <p14:tracePt t="55294" x="4010025" y="4081463"/>
          <p14:tracePt t="55326" x="4010025" y="4152900"/>
          <p14:tracePt t="55361" x="4010025" y="4214813"/>
          <p14:tracePt t="55390" x="4010025" y="4259263"/>
          <p14:tracePt t="55423" x="4010025" y="4286250"/>
          <p14:tracePt t="55466" x="4010025" y="4313238"/>
          <p14:tracePt t="55499" x="4010025" y="4348163"/>
          <p14:tracePt t="55533" x="4027488" y="4411663"/>
          <p14:tracePt t="55544" x="4027488" y="4419600"/>
          <p14:tracePt t="55638" x="4054475" y="4429125"/>
          <p14:tracePt t="55672" x="4143375" y="4348163"/>
          <p14:tracePt t="55701" x="4295775" y="4179888"/>
          <p14:tracePt t="55720" x="4367213" y="4108450"/>
          <p14:tracePt t="55750" x="4456113" y="4017963"/>
          <p14:tracePt t="55783" x="4572000" y="3919538"/>
          <p14:tracePt t="55811" x="4687888" y="3840163"/>
          <p14:tracePt t="55844" x="4813300" y="3768725"/>
          <p14:tracePt t="55873" x="4902200" y="3714750"/>
          <p14:tracePt t="55906" x="4938713" y="3687763"/>
          <p14:tracePt t="56000" x="4956175" y="3679825"/>
          <p14:tracePt t="56051" x="4965700" y="3697288"/>
          <p14:tracePt t="56143" x="4965700" y="3714750"/>
          <p14:tracePt t="56184" x="4938713" y="3741738"/>
          <p14:tracePt t="56251" x="4929188" y="3751263"/>
          <p14:tracePt t="56328" x="4919663" y="3759200"/>
          <p14:tracePt t="56357" x="4911725" y="3759200"/>
          <p14:tracePt t="56390" x="4902200" y="3768725"/>
          <p14:tracePt t="56451" x="4884738" y="3786188"/>
          <p14:tracePt t="56485" x="4857750" y="3786188"/>
          <p14:tracePt t="56500" x="4857750" y="3795713"/>
          <p14:tracePt t="56545" x="4822825" y="3803650"/>
          <p14:tracePt t="56579" x="4795838" y="3822700"/>
          <p14:tracePt t="56608" x="4768850" y="3848100"/>
          <p14:tracePt t="56626" x="4741863" y="3857625"/>
          <p14:tracePt t="56656" x="4679950" y="3902075"/>
          <p14:tracePt t="56685" x="4608513" y="3929063"/>
          <p14:tracePt t="56704" x="4581525" y="3929063"/>
          <p14:tracePt t="56732" x="4537075" y="3938588"/>
          <p14:tracePt t="56768" x="4438650" y="3938588"/>
          <p14:tracePt t="56796" x="4303713" y="3938588"/>
          <p14:tracePt t="56826" x="4187825" y="3929063"/>
          <p14:tracePt t="56859" x="4054475" y="3857625"/>
          <p14:tracePt t="56888" x="3956050" y="3776663"/>
          <p14:tracePt t="56922" x="3795713" y="3660775"/>
          <p14:tracePt t="56939" x="3759200" y="3633788"/>
          <p14:tracePt t="56969" x="3724275" y="3625850"/>
          <p14:tracePt t="57003" x="3652838" y="3589338"/>
          <p14:tracePt t="57030" x="3581400" y="3554413"/>
          <p14:tracePt t="57061" x="3500438" y="3500438"/>
          <p14:tracePt t="57091" x="3402013" y="3419475"/>
          <p14:tracePt t="57126" x="3340100" y="3367088"/>
          <p14:tracePt t="57158" x="3322638" y="3348038"/>
          <p14:tracePt t="57358" x="3322638" y="3330575"/>
          <p14:tracePt t="57407" x="3322638" y="3313113"/>
          <p14:tracePt t="57454" x="3322638" y="3286125"/>
          <p14:tracePt t="57503" x="3348038" y="3276600"/>
          <p14:tracePt t="57530" x="3394075" y="3259138"/>
          <p14:tracePt t="57563" x="3465513" y="3259138"/>
          <p14:tracePt t="57592" x="3527425" y="3259138"/>
          <p14:tracePt t="57622" x="3589338" y="3268663"/>
          <p14:tracePt t="57657" x="3652838" y="3330575"/>
          <p14:tracePt t="57672" x="3670300" y="3348038"/>
          <p14:tracePt t="57704" x="3687763" y="3394075"/>
          <p14:tracePt t="57731" x="3724275" y="3455988"/>
          <p14:tracePt t="57765" x="3751263" y="3517900"/>
          <p14:tracePt t="57797" x="3795713" y="3643313"/>
          <p14:tracePt t="57826" x="3830638" y="3776663"/>
          <p14:tracePt t="57860" x="3857625" y="3894138"/>
          <p14:tracePt t="57889" x="3894138" y="4037013"/>
          <p14:tracePt t="57923" x="3911600" y="4205288"/>
          <p14:tracePt t="57951" x="3911600" y="4313238"/>
          <p14:tracePt t="57987" x="3911600" y="4438650"/>
          <p14:tracePt t="58019" x="3911600" y="4545013"/>
          <p14:tracePt t="58048" x="3822700" y="4705350"/>
          <p14:tracePt t="58080" x="3768725" y="4768850"/>
          <p14:tracePt t="58111" x="3759200" y="4786313"/>
          <p14:tracePt t="58127" x="3741738" y="4803775"/>
          <p14:tracePt t="58156" x="3714750" y="4813300"/>
          <p14:tracePt t="58190" x="3660775" y="4822825"/>
          <p14:tracePt t="58219" x="3562350" y="4822825"/>
          <p14:tracePt t="58254" x="3438525" y="4768850"/>
          <p14:tracePt t="58278" x="3357563" y="4714875"/>
          <p14:tracePt t="58313" x="3224213" y="4616450"/>
          <p14:tracePt t="58326" x="3205163" y="4598988"/>
          <p14:tracePt t="58356" x="3133725" y="4537075"/>
          <p14:tracePt t="58390" x="3054350" y="4465638"/>
          <p14:tracePt t="58422" x="2982913" y="4394200"/>
          <p14:tracePt t="58450" x="2928938" y="4268788"/>
          <p14:tracePt t="58483" x="2911475" y="4160838"/>
          <p14:tracePt t="58517" x="2911475" y="4010025"/>
          <p14:tracePt t="58546" x="2911475" y="3803650"/>
          <p14:tracePt t="58577" x="3027363" y="3562350"/>
          <p14:tracePt t="58607" x="3089275" y="3402013"/>
          <p14:tracePt t="58626" x="3187700" y="3276600"/>
          <p14:tracePt t="58656" x="3251200" y="3197225"/>
          <p14:tracePt t="58689" x="3340100" y="3108325"/>
          <p14:tracePt t="58716" x="3375025" y="3081338"/>
          <p14:tracePt t="58749" x="3419475" y="3054350"/>
          <p14:tracePt t="58782" x="3490913" y="3054350"/>
          <p14:tracePt t="58811" x="3589338" y="3054350"/>
          <p14:tracePt t="58844" x="3705225" y="3071813"/>
          <p14:tracePt t="58872" x="3776663" y="3143250"/>
          <p14:tracePt t="58905" x="3840163" y="3295650"/>
          <p14:tracePt t="58939" x="3857625" y="3429000"/>
          <p14:tracePt t="58966" x="3857625" y="3589338"/>
          <p14:tracePt t="58999" x="3857625" y="3822700"/>
          <p14:tracePt t="59028" x="3857625" y="4062413"/>
          <p14:tracePt t="59062" x="3857625" y="4303713"/>
          <p14:tracePt t="59093" x="3857625" y="4545013"/>
          <p14:tracePt t="59122" x="3857625" y="4732338"/>
          <p14:tracePt t="59158" x="3857625" y="4795838"/>
          <p14:tracePt t="59189" x="3857625" y="4822825"/>
          <p14:tracePt t="59218" x="3813175" y="4857750"/>
          <p14:tracePt t="59248" x="3751263" y="4875213"/>
          <p14:tracePt t="59278" x="3643313" y="4875213"/>
          <p14:tracePt t="59309" x="3490913" y="4830763"/>
          <p14:tracePt t="59345" x="3303588" y="4697413"/>
          <p14:tracePt t="59376" x="3170238" y="4562475"/>
          <p14:tracePt t="59405" x="3133725" y="4456113"/>
          <p14:tracePt t="59435" x="3133725" y="4322763"/>
          <p14:tracePt t="59466" x="3133725" y="4197350"/>
          <p14:tracePt t="59502" x="3133725" y="3965575"/>
          <p14:tracePt t="59530" x="3160713" y="3830638"/>
          <p14:tracePt t="59561" x="3259138" y="3616325"/>
          <p14:tracePt t="59591" x="3394075" y="3429000"/>
          <p14:tracePt t="59624" x="3536950" y="3322638"/>
          <p14:tracePt t="59657" x="3652838" y="3259138"/>
          <p14:tracePt t="59685" x="3714750" y="3241675"/>
          <p14:tracePt t="59719" x="3741738" y="3241675"/>
          <p14:tracePt t="59747" x="3776663" y="3241675"/>
          <p14:tracePt t="59781" x="3857625" y="3394075"/>
          <p14:tracePt t="59794" x="3857625" y="3419475"/>
          <p14:tracePt t="59828" x="3902075" y="3643313"/>
          <p14:tracePt t="59858" x="3938588" y="3875088"/>
          <p14:tracePt t="59892" x="3946525" y="4071938"/>
          <p14:tracePt t="59920" x="3946525" y="4187825"/>
          <p14:tracePt t="59953" x="3938588" y="4295775"/>
          <p14:tracePt t="59983" x="3894138" y="4357688"/>
          <p14:tracePt t="60014" x="3813175" y="4473575"/>
          <p14:tracePt t="60047" x="3776663" y="4510088"/>
          <p14:tracePt t="60077" x="3705225" y="4527550"/>
          <p14:tracePt t="60111" x="3608388" y="4527550"/>
          <p14:tracePt t="60126" x="3490913" y="4527550"/>
          <p14:tracePt t="60155" x="3251200" y="4429125"/>
          <p14:tracePt t="60185" x="3133725" y="4322763"/>
          <p14:tracePt t="60201" x="3089275" y="4259263"/>
          <p14:tracePt t="60217" x="3081338" y="4205288"/>
          <p14:tracePt t="60237" x="3062288" y="4152900"/>
          <p14:tracePt t="60266" x="3054350" y="4027488"/>
          <p14:tracePt t="60298" x="3036888" y="3867150"/>
          <p14:tracePt t="60327" x="3027363" y="3795713"/>
          <p14:tracePt t="60358" x="3027363" y="3687763"/>
          <p14:tracePt t="60393" x="3027363" y="3633788"/>
          <p14:tracePt t="60404" x="3027363" y="3616325"/>
          <p14:tracePt t="60436" x="3081338" y="3562350"/>
          <p14:tracePt t="60470" x="3125788" y="3536950"/>
          <p14:tracePt t="60499" x="3214688" y="3509963"/>
          <p14:tracePt t="60532" x="3241675" y="3509963"/>
          <p14:tracePt t="60575" x="3251200" y="3589338"/>
          <p14:tracePt t="60609" x="3179763" y="3724275"/>
          <p14:tracePt t="60628" x="3089275" y="3803650"/>
          <p14:tracePt t="60658" x="2955925" y="3840163"/>
          <p14:tracePt t="60686" x="2768600" y="3875088"/>
          <p14:tracePt t="60719" x="2562225" y="3894138"/>
          <p14:tracePt t="60748" x="2401888" y="3929063"/>
          <p14:tracePt t="60782" x="2268538" y="3946525"/>
          <p14:tracePt t="60810" x="2125663" y="3965575"/>
          <p14:tracePt t="60845" x="1955800" y="3973513"/>
          <p14:tracePt t="60873" x="1874838" y="3973513"/>
          <p14:tracePt t="60905" x="1847850" y="3973513"/>
          <p14:tracePt t="60934" x="1839913" y="3973513"/>
          <p14:tracePt t="60969" x="1822450" y="3973513"/>
          <p14:tracePt t="60998" x="1812925" y="3973513"/>
          <p14:tracePt t="61123" x="1812925" y="4010025"/>
          <p14:tracePt t="61153" x="1812925" y="4108450"/>
          <p14:tracePt t="61188" x="1812925" y="4197350"/>
          <p14:tracePt t="61217" x="1812925" y="4259263"/>
          <p14:tracePt t="62529" x="1884363" y="4276725"/>
          <p14:tracePt t="62547" x="2036763" y="4276725"/>
          <p14:tracePt t="62581" x="2527300" y="4286250"/>
          <p14:tracePt t="62612" x="2867025" y="4322763"/>
          <p14:tracePt t="62625" x="2874963" y="4322763"/>
          <p14:tracePt t="62717" x="2901950" y="4340225"/>
          <p14:tracePt t="62751" x="2911475" y="4357688"/>
          <p14:tracePt t="62780" x="2938463" y="4419600"/>
          <p14:tracePt t="62813" x="3027363" y="4518025"/>
          <p14:tracePt t="62841" x="3098800" y="4572000"/>
          <p14:tracePt t="62875" x="3152775" y="4608513"/>
          <p14:tracePt t="62903" x="3187700" y="4625975"/>
          <p14:tracePt t="63142" x="3232150" y="4625975"/>
          <p14:tracePt t="63171" x="3251200" y="46259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Ventosa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7899" y="3676719"/>
            <a:ext cx="5588567" cy="2546659"/>
          </a:xfrm>
        </p:spPr>
        <p:txBody>
          <a:bodyPr>
            <a:normAutofit/>
          </a:bodyPr>
          <a:lstStyle/>
          <a:p>
            <a:r>
              <a:rPr lang="pt-BR" sz="2400" dirty="0" smtClean="0"/>
              <a:t>Proteção contra depressões (pressões abaixo de P</a:t>
            </a:r>
            <a:r>
              <a:rPr lang="pt-BR" sz="2400" baseline="-25000" dirty="0" smtClean="0"/>
              <a:t>atm</a:t>
            </a:r>
            <a:r>
              <a:rPr lang="pt-BR" sz="2400" dirty="0" smtClean="0"/>
              <a:t>)</a:t>
            </a:r>
          </a:p>
          <a:p>
            <a:r>
              <a:rPr lang="pt-BR" sz="2400" dirty="0" smtClean="0"/>
              <a:t>Admissão ou expulsão de ar na tubulação</a:t>
            </a:r>
            <a:endParaRPr lang="pt-BR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49" y="1706857"/>
            <a:ext cx="5130143" cy="3939723"/>
          </a:xfrm>
          <a:prstGeom prst="rect">
            <a:avLst/>
          </a:prstGeom>
          <a:solidFill>
            <a:srgbClr val="C7D8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1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8"/>
    </mc:Choice>
    <mc:Fallback xmlns="">
      <p:transition spd="slow" advTm="7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893" x="3295650" y="4652963"/>
          <p14:tracePt t="1906" x="3348038" y="4660900"/>
          <p14:tracePt t="1939" x="3402013" y="4687888"/>
          <p14:tracePt t="1972" x="3517900" y="4697413"/>
          <p14:tracePt t="2001" x="3589338" y="4697413"/>
          <p14:tracePt t="2032" x="3759200" y="4697413"/>
          <p14:tracePt t="2066" x="4081463" y="4697413"/>
          <p14:tracePt t="2094" x="4330700" y="4697413"/>
          <p14:tracePt t="2127" x="4375150" y="4697413"/>
          <p14:tracePt t="2160" x="4411663" y="4714875"/>
          <p14:tracePt t="2237" x="4411663" y="4633913"/>
          <p14:tracePt t="2250" x="4411663" y="4608513"/>
          <p14:tracePt t="2279" x="4330700" y="4473575"/>
          <p14:tracePt t="2315" x="4251325" y="4402138"/>
          <p14:tracePt t="2345" x="4179888" y="4384675"/>
          <p14:tracePt t="2377" x="4081463" y="4384675"/>
          <p14:tracePt t="2406" x="3973513" y="4384675"/>
          <p14:tracePt t="2436" x="3813175" y="4384675"/>
          <p14:tracePt t="2454" x="3741738" y="4384675"/>
          <p14:tracePt t="2484" x="3679825" y="4384675"/>
          <p14:tracePt t="2502" x="3643313" y="4384675"/>
          <p14:tracePt t="2531" x="3571875" y="4384675"/>
          <p14:tracePt t="2565" x="3429000" y="4375150"/>
          <p14:tracePt t="2594" x="3375025" y="4367213"/>
          <p14:tracePt t="2628" x="3348038" y="4367213"/>
          <p14:tracePt t="2688" x="3322638" y="4367213"/>
          <p14:tracePt t="2721" x="3286125" y="4367213"/>
          <p14:tracePt t="2750" x="3205163" y="4367213"/>
          <p14:tracePt t="2784" x="3143250" y="4367213"/>
          <p14:tracePt t="2813" x="3081338" y="4367213"/>
          <p14:tracePt t="2847" x="3036888" y="4348163"/>
          <p14:tracePt t="2875" x="2982913" y="4348163"/>
          <p14:tracePt t="2907" x="2955925" y="4348163"/>
          <p14:tracePt t="2922" x="2938463" y="4348163"/>
          <p14:tracePt t="2956" x="2901950" y="4348163"/>
          <p14:tracePt t="2969" x="2894013" y="4348163"/>
          <p14:tracePt t="3003" x="2847975" y="4357688"/>
          <p14:tracePt t="3032" x="2786063" y="4402138"/>
          <p14:tracePt t="3061" x="2776538" y="4402138"/>
          <p14:tracePt t="3189" x="2847975" y="4411663"/>
          <p14:tracePt t="3218" x="2938463" y="4411663"/>
          <p14:tracePt t="3251" x="3098800" y="4411663"/>
          <p14:tracePt t="3280" x="3152775" y="4411663"/>
          <p14:tracePt t="3314" x="3179763" y="4411663"/>
          <p14:tracePt t="3374" x="3205163" y="4429125"/>
          <p14:tracePt t="3411" x="3224213" y="4446588"/>
          <p14:tracePt t="3673" x="3187700" y="4411663"/>
          <p14:tracePt t="3703" x="3179763" y="4384675"/>
          <p14:tracePt t="3738" x="3160713" y="4340225"/>
          <p14:tracePt t="3764" x="3160713" y="4303713"/>
          <p14:tracePt t="3799" x="3160713" y="4241800"/>
          <p14:tracePt t="3830" x="3160713" y="4170363"/>
          <p14:tracePt t="3859" x="3160713" y="4125913"/>
          <p14:tracePt t="3892" x="3187700" y="3990975"/>
          <p14:tracePt t="3909" x="3187700" y="3946525"/>
          <p14:tracePt t="3940" x="3197225" y="3884613"/>
          <p14:tracePt t="4002" x="3197225" y="3875088"/>
          <p14:tracePt t="4141" x="3187700" y="3741738"/>
          <p14:tracePt t="4174" x="3160713" y="3571875"/>
          <p14:tracePt t="4203" x="3143250" y="3500438"/>
          <p14:tracePt t="4236" x="3116263" y="3438525"/>
          <p14:tracePt t="4269" x="3108325" y="3394075"/>
          <p14:tracePt t="4298" x="3108325" y="3340100"/>
          <p14:tracePt t="4331" x="3062288" y="3251200"/>
          <p14:tracePt t="4359" x="3017838" y="3179763"/>
          <p14:tracePt t="4392" x="2982913" y="3125788"/>
          <p14:tracePt t="4409" x="2973388" y="3116263"/>
          <p14:tracePt t="4502" x="2965450" y="3116263"/>
          <p14:tracePt t="4565" x="2965450" y="3160713"/>
          <p14:tracePt t="4598" x="2965450" y="3197225"/>
          <p14:tracePt t="4641" x="2973388" y="3241675"/>
          <p14:tracePt t="4670" x="3044825" y="3286125"/>
          <p14:tracePt t="4703" x="3116263" y="3303588"/>
          <p14:tracePt t="4736" x="3170238" y="3303588"/>
          <p14:tracePt t="4765" x="3205163" y="3303588"/>
          <p14:tracePt t="4799" x="3214688" y="3303588"/>
          <p14:tracePt t="4832" x="3268663" y="3303588"/>
          <p14:tracePt t="4860" x="3357563" y="3268663"/>
          <p14:tracePt t="4877" x="3394075" y="3241675"/>
          <p14:tracePt t="4906" x="3419475" y="3214688"/>
          <p14:tracePt t="4937" x="3455988" y="3179763"/>
          <p14:tracePt t="4971" x="3482975" y="3133725"/>
          <p14:tracePt t="5000" x="3482975" y="3089275"/>
          <p14:tracePt t="5018" x="3482975" y="3044825"/>
          <p14:tracePt t="5052" x="3490913" y="2982913"/>
          <p14:tracePt t="5092" x="3490913" y="2928938"/>
          <p14:tracePt t="5126" x="3490913" y="2894013"/>
          <p14:tracePt t="5155" x="3482975" y="2857500"/>
          <p14:tracePt t="5189" x="3429000" y="2830513"/>
          <p14:tracePt t="5218" x="3375025" y="2776538"/>
          <p14:tracePt t="5251" x="3313113" y="2768600"/>
          <p14:tracePt t="5285" x="3232150" y="2759075"/>
          <p14:tracePt t="5313" x="3160713" y="2751138"/>
          <p14:tracePt t="5345" x="3081338" y="2732088"/>
          <p14:tracePt t="5375" x="3054350" y="2732088"/>
          <p14:tracePt t="5409" x="3044825" y="2732088"/>
          <p14:tracePt t="5452" x="3027363" y="2732088"/>
          <p14:tracePt t="5486" x="3009900" y="2759075"/>
          <p14:tracePt t="5516" x="2982913" y="2803525"/>
          <p14:tracePt t="5549" x="2946400" y="2884488"/>
          <p14:tracePt t="5576" x="2911475" y="2990850"/>
          <p14:tracePt t="5610" x="2884488" y="3054350"/>
          <p14:tracePt t="5644" x="2874963" y="3098800"/>
          <p14:tracePt t="5673" x="2874963" y="3143250"/>
          <p14:tracePt t="5701" x="2874963" y="3187700"/>
          <p14:tracePt t="5734" x="2894013" y="3224213"/>
          <p14:tracePt t="5767" x="2990850" y="3313113"/>
          <p14:tracePt t="5785" x="3027363" y="3322638"/>
          <p14:tracePt t="5813" x="3089275" y="3340100"/>
          <p14:tracePt t="5846" x="3170238" y="3340100"/>
          <p14:tracePt t="5875" x="3224213" y="3340100"/>
          <p14:tracePt t="5908" x="3303588" y="3330575"/>
          <p14:tracePt t="5939" x="3357563" y="3295650"/>
          <p14:tracePt t="5968" x="3384550" y="3276600"/>
          <p14:tracePt t="5986" x="3402013" y="3268663"/>
          <p14:tracePt t="6017" x="3446463" y="3232150"/>
          <p14:tracePt t="6051" x="3482975" y="3187700"/>
          <p14:tracePt t="6078" x="3500438" y="3133725"/>
          <p14:tracePt t="6112" x="3527425" y="3036888"/>
          <p14:tracePt t="6140" x="3536950" y="2911475"/>
          <p14:tracePt t="6173" x="3536950" y="2813050"/>
          <p14:tracePt t="6203" x="3536950" y="2714625"/>
          <p14:tracePt t="6236" x="3509963" y="2633663"/>
          <p14:tracePt t="6269" x="3490913" y="2608263"/>
          <p14:tracePt t="6298" x="3482975" y="2589213"/>
          <p14:tracePt t="6330" x="3455988" y="2589213"/>
          <p14:tracePt t="6359" x="3429000" y="2581275"/>
          <p14:tracePt t="6392" x="3357563" y="2581275"/>
          <p14:tracePt t="6410" x="3313113" y="2581275"/>
          <p14:tracePt t="6440" x="3224213" y="2581275"/>
          <p14:tracePt t="6453" x="3197225" y="2589213"/>
          <p14:tracePt t="6489" x="3116263" y="2643188"/>
          <p14:tracePt t="6536" x="3098800" y="2697163"/>
          <p14:tracePt t="6553" x="3098800" y="2714625"/>
          <p14:tracePt t="6561" x="3081338" y="2732088"/>
          <p14:tracePt t="6596" x="3081338" y="2786063"/>
          <p14:tracePt t="6626" x="3081338" y="2847975"/>
          <p14:tracePt t="6659" x="3081338" y="2894013"/>
          <p14:tracePt t="6688" x="3081338" y="2928938"/>
          <p14:tracePt t="6718" x="3081338" y="2955925"/>
          <p14:tracePt t="6752" x="3081338" y="2982913"/>
          <p14:tracePt t="6769" x="3081338" y="2990850"/>
          <p14:tracePt t="7286" x="3081338" y="3000375"/>
          <p14:tracePt t="7314" x="3062288" y="3044825"/>
          <p14:tracePt t="7343" x="3054350" y="3054350"/>
          <p14:tracePt t="7411" x="3036888" y="3054350"/>
          <p14:tracePt t="7470" x="3027363" y="3081338"/>
          <p14:tracePt t="7563" x="3017838" y="3081338"/>
          <p14:tracePt t="7770" x="3017838" y="3027363"/>
          <p14:tracePt t="7798" x="3000375" y="2911475"/>
          <p14:tracePt t="7826" x="2965450" y="2822575"/>
          <p14:tracePt t="7860" x="2919413" y="2732088"/>
          <p14:tracePt t="7890" x="2894013" y="2660650"/>
          <p14:tracePt t="7908" x="2894013" y="2652713"/>
          <p14:tracePt t="7954" x="2884488" y="2652713"/>
          <p14:tracePt t="8080" x="2884488" y="2589213"/>
          <p14:tracePt t="8109" x="2884488" y="2517775"/>
          <p14:tracePt t="8143" x="2884488" y="2419350"/>
          <p14:tracePt t="8173" x="2884488" y="2357438"/>
          <p14:tracePt t="8190" x="2884488" y="2339975"/>
          <p14:tracePt t="8221" x="2884488" y="2286000"/>
          <p14:tracePt t="8249" x="2884488" y="2276475"/>
          <p14:tracePt t="8298" x="2884488" y="2259013"/>
          <p14:tracePt t="8360" x="2894013" y="2241550"/>
          <p14:tracePt t="8412" x="2894013" y="2232025"/>
          <p14:tracePt t="8441" x="2938463" y="2251075"/>
          <p14:tracePt t="8472" x="2990850" y="2312988"/>
          <p14:tracePt t="8500" x="3009900" y="2330450"/>
          <p14:tracePt t="8534" x="3027363" y="2347913"/>
          <p14:tracePt t="8580" x="3071813" y="2401888"/>
          <p14:tracePt t="8611" x="3116263" y="2465388"/>
          <p14:tracePt t="8641" x="3170238" y="2571750"/>
          <p14:tracePt t="8675" x="3205163" y="2670175"/>
          <p14:tracePt t="8705" x="3214688" y="2714625"/>
          <p14:tracePt t="8734" x="3214688" y="2751138"/>
          <p14:tracePt t="8768" x="3214688" y="2822575"/>
          <p14:tracePt t="8798" x="3214688" y="2911475"/>
          <p14:tracePt t="8829" x="3205163" y="3044825"/>
          <p14:tracePt t="8858" x="3179763" y="3232150"/>
          <p14:tracePt t="8894" x="3133725" y="3509963"/>
          <p14:tracePt t="8908" x="3116263" y="3562350"/>
          <p14:tracePt t="8940" x="3098800" y="3633788"/>
          <p14:tracePt t="8952" x="3098800" y="3652838"/>
          <p14:tracePt t="8989" x="3098800" y="3751263"/>
          <p14:tracePt t="9018" x="3098800" y="3822700"/>
          <p14:tracePt t="9047" x="3098800" y="3911600"/>
          <p14:tracePt t="9078" x="3098800" y="4010025"/>
          <p14:tracePt t="9113" x="3098800" y="4125913"/>
          <p14:tracePt t="9142" x="3098800" y="4205288"/>
          <p14:tracePt t="9173" x="3098800" y="4276725"/>
          <p14:tracePt t="9208" x="3108325" y="4330700"/>
          <p14:tracePt t="9252" x="3108325" y="4367213"/>
          <p14:tracePt t="9374" x="3152775" y="4402138"/>
          <p14:tracePt t="9407" x="3205163" y="4438650"/>
          <p14:tracePt t="9438" x="3268663" y="4483100"/>
          <p14:tracePt t="9468" x="3303588" y="4527550"/>
          <p14:tracePt t="9502" x="3313113" y="4581525"/>
          <p14:tracePt t="9531" x="3313113" y="4643438"/>
          <p14:tracePt t="9548" x="3322638" y="4687888"/>
          <p14:tracePt t="9578" x="3322638" y="4732338"/>
          <p14:tracePt t="9608" x="3322638" y="4776788"/>
          <p14:tracePt t="9641" x="3322638" y="4813300"/>
          <p14:tracePt t="9674" x="3330575" y="4830763"/>
          <p14:tracePt t="9909" x="3330575" y="4803775"/>
          <p14:tracePt t="9937" x="3322638" y="4732338"/>
          <p14:tracePt t="9967" x="3295650" y="4643438"/>
          <p14:tracePt t="10001" x="3286125" y="4572000"/>
          <p14:tracePt t="10030" x="3286125" y="4491038"/>
          <p14:tracePt t="10063" x="3286125" y="4456113"/>
          <p14:tracePt t="10097" x="3303588" y="4367213"/>
          <p14:tracePt t="10127" x="3340100" y="4251325"/>
          <p14:tracePt t="10161" x="3375025" y="4054475"/>
          <p14:tracePt t="10191" x="3411538" y="3822700"/>
          <p14:tracePt t="10218" x="3446463" y="3652838"/>
          <p14:tracePt t="10248" x="3473450" y="3465513"/>
          <p14:tracePt t="10283" x="3473450" y="3303588"/>
          <p14:tracePt t="10296" x="3473450" y="3268663"/>
          <p14:tracePt t="10332" x="3473450" y="3125788"/>
          <p14:tracePt t="10345" x="3473450" y="3089275"/>
          <p14:tracePt t="10376" x="3500438" y="2946400"/>
          <p14:tracePt t="10406" x="3500438" y="2840038"/>
          <p14:tracePt t="10436" x="3500438" y="2741613"/>
          <p14:tracePt t="10472" x="3509963" y="2705100"/>
          <p14:tracePt t="10501" x="3509963" y="2687638"/>
          <p14:tracePt t="10642" x="3509963" y="2670175"/>
          <p14:tracePt t="10675" x="3509963" y="2652713"/>
          <p14:tracePt t="10703" x="3509963" y="2625725"/>
          <p14:tracePt t="10893" x="3500438" y="2705100"/>
          <p14:tracePt t="10913" x="3500438" y="2768600"/>
          <p14:tracePt t="10943" x="3490913" y="2867025"/>
          <p14:tracePt t="10971" x="3490913" y="2955925"/>
          <p14:tracePt t="11001" x="3490913" y="3027363"/>
          <p14:tracePt t="11032" x="3482975" y="3108325"/>
          <p14:tracePt t="11050" x="3473450" y="3133725"/>
          <p14:tracePt t="11078" x="3465513" y="3152775"/>
          <p14:tracePt t="11236" x="3429000" y="3152775"/>
          <p14:tracePt t="11265" x="3384550" y="3108325"/>
          <p14:tracePt t="11301" x="3357563" y="3044825"/>
          <p14:tracePt t="11331" x="3357563" y="3017838"/>
          <p14:tracePt t="11363" x="3357563" y="2990850"/>
          <p14:tracePt t="11394" x="3357563" y="2946400"/>
          <p14:tracePt t="11410" x="3357563" y="2928938"/>
          <p14:tracePt t="11437" x="3357563" y="2911475"/>
          <p14:tracePt t="11470" x="3348038" y="2894013"/>
          <p14:tracePt t="12596" x="3340100" y="2840038"/>
          <p14:tracePt t="12623" x="3340100" y="2697163"/>
          <p14:tracePt t="12658" x="3286125" y="2544763"/>
          <p14:tracePt t="12687" x="3251200" y="2419350"/>
          <p14:tracePt t="12718" x="3197225" y="2295525"/>
          <p14:tracePt t="12751" x="3152775" y="2205038"/>
          <p14:tracePt t="12764" x="3152775" y="2197100"/>
          <p14:tracePt t="12798" x="3133725" y="2143125"/>
          <p14:tracePt t="12831" x="3133725" y="2081213"/>
          <p14:tracePt t="12863" x="3133725" y="2071688"/>
          <p14:tracePt t="13001" x="3133725" y="2108200"/>
          <p14:tracePt t="13030" x="3152775" y="2170113"/>
          <p14:tracePt t="13064" x="3160713" y="2251075"/>
          <p14:tracePt t="13099" x="3179763" y="2347913"/>
          <p14:tracePt t="13128" x="3197225" y="2428875"/>
          <p14:tracePt t="13157" x="3205163" y="2527300"/>
          <p14:tracePt t="13187" x="3214688" y="2633663"/>
          <p14:tracePt t="13219" x="3232150" y="2724150"/>
          <p14:tracePt t="13252" x="3241675" y="2786063"/>
          <p14:tracePt t="13280" x="3251200" y="2813050"/>
          <p14:tracePt t="13377" x="3259138" y="2840038"/>
          <p14:tracePt t="13406" x="3268663" y="2867025"/>
          <p14:tracePt t="13440" x="3268663" y="2911475"/>
          <p14:tracePt t="13469" x="3276600" y="3000375"/>
          <p14:tracePt t="13502" x="3295650" y="3098800"/>
          <p14:tracePt t="13530" x="3303588" y="3179763"/>
          <p14:tracePt t="13564" x="3330575" y="3348038"/>
          <p14:tracePt t="13597" x="3348038" y="3465513"/>
          <p14:tracePt t="13624" x="3348038" y="3517900"/>
          <p14:tracePt t="13657" x="3348038" y="3608388"/>
          <p14:tracePt t="13686" x="3348038" y="3670300"/>
          <p14:tracePt t="13720" x="3348038" y="3724275"/>
          <p14:tracePt t="13753" x="3348038" y="3776663"/>
          <p14:tracePt t="13781" x="3348038" y="3840163"/>
          <p14:tracePt t="13814" x="3330575" y="3956050"/>
          <p14:tracePt t="13842" x="3295650" y="4027488"/>
          <p14:tracePt t="13875" x="3241675" y="4152900"/>
          <p14:tracePt t="13893" x="3232150" y="4187825"/>
          <p14:tracePt t="13907" x="3205163" y="4241800"/>
          <p14:tracePt t="13925" x="3197225" y="4268788"/>
          <p14:tracePt t="13954" x="3197225" y="4313238"/>
          <p14:tracePt t="13983" x="3187700" y="4375150"/>
          <p14:tracePt t="14017" x="3160713" y="4438650"/>
          <p14:tracePt t="14048" x="3143250" y="4527550"/>
          <p14:tracePt t="14076" x="3108325" y="4616450"/>
          <p14:tracePt t="14110" x="3036888" y="4732338"/>
          <p14:tracePt t="14143" x="2973388" y="4803775"/>
          <p14:tracePt t="14173" x="2822575" y="4929188"/>
          <p14:tracePt t="14202" x="2732088" y="4991100"/>
          <p14:tracePt t="14237" x="2589213" y="5081588"/>
          <p14:tracePt t="14266" x="2562225" y="5099050"/>
          <p14:tracePt t="14299" x="2536825" y="5116513"/>
          <p14:tracePt t="14311" x="2517775" y="5126038"/>
          <p14:tracePt t="14343" x="2509838" y="5160963"/>
          <p14:tracePt t="14375" x="2490788" y="5180013"/>
          <p14:tracePt t="14406" x="2490788" y="5187950"/>
          <p14:tracePt t="14532" x="2465388" y="5187950"/>
          <p14:tracePt t="14566" x="2419350" y="5116513"/>
          <p14:tracePt t="14594" x="2393950" y="5081588"/>
          <p14:tracePt t="14627" x="2357438" y="5054600"/>
          <p14:tracePt t="14656" x="2276475" y="5027613"/>
          <p14:tracePt t="14689" x="2232025" y="5027613"/>
          <p14:tracePt t="14718" x="2152650" y="5027613"/>
          <p14:tracePt t="14751" x="2062163" y="5027613"/>
          <p14:tracePt t="14781" x="2009775" y="5010150"/>
          <p14:tracePt t="14816" x="1946275" y="5010150"/>
          <p14:tracePt t="14844" x="1901825" y="5000625"/>
          <p14:tracePt t="14862" x="1884363" y="5000625"/>
          <p14:tracePt t="14890" x="1874838" y="5000625"/>
          <p14:tracePt t="15110" x="1822450" y="5000625"/>
          <p14:tracePt t="15143" x="1714500" y="5000625"/>
          <p14:tracePt t="15172" x="1633538" y="5000625"/>
          <p14:tracePt t="15189" x="1571625" y="5000625"/>
          <p14:tracePt t="15222" x="1509713" y="5000625"/>
          <p14:tracePt t="15267" x="1500188" y="5000625"/>
          <p14:tracePt t="15300" x="1490663" y="5000625"/>
          <p14:tracePt t="15378" x="1527175" y="5027613"/>
          <p14:tracePt t="15406" x="1633538" y="5027613"/>
          <p14:tracePt t="15442" x="1758950" y="5027613"/>
          <p14:tracePt t="15468" x="1928813" y="5027613"/>
          <p14:tracePt t="15485" x="1982788" y="5027613"/>
          <p14:tracePt t="15519" x="2036763" y="5037138"/>
          <p14:tracePt t="15878" x="1955800" y="5037138"/>
          <p14:tracePt t="15907" x="1857375" y="5037138"/>
          <p14:tracePt t="15941" x="1687513" y="5018088"/>
          <p14:tracePt t="15970" x="1544638" y="5000625"/>
          <p14:tracePt t="15999" x="1411288" y="4991100"/>
          <p14:tracePt t="16032" x="1330325" y="4991100"/>
          <p14:tracePt t="16080" x="1322388" y="4991100"/>
          <p14:tracePt t="16110" x="1312863" y="4991100"/>
          <p14:tracePt t="16143" x="1295400" y="4991100"/>
          <p14:tracePt t="16172" x="1285875" y="4991100"/>
          <p14:tracePt t="16252" x="1258888" y="4991100"/>
          <p14:tracePt t="16281" x="1196975" y="4983163"/>
          <p14:tracePt t="16318" x="1133475" y="4956175"/>
          <p14:tracePt t="16343" x="1089025" y="4946650"/>
          <p14:tracePt t="16378" x="1036638" y="4946650"/>
          <p14:tracePt t="16407" x="1017588" y="4946650"/>
          <p14:tracePt t="16438" x="1009650" y="4946650"/>
          <p14:tracePt t="16813" x="1044575" y="4946650"/>
          <p14:tracePt t="16847" x="1152525" y="4946650"/>
          <p14:tracePt t="16877" x="1268413" y="4946650"/>
          <p14:tracePt t="16909" x="1347788" y="4946650"/>
          <p14:tracePt t="16936" x="1393825" y="4946650"/>
          <p14:tracePt t="16969" x="1419225" y="4946650"/>
          <p14:tracePt t="16999" x="1446213" y="4956175"/>
          <p14:tracePt t="17033" x="1500188" y="4956175"/>
          <p14:tracePt t="17064" x="1581150" y="4956175"/>
          <p14:tracePt t="17079" x="1598613" y="4956175"/>
          <p14:tracePt t="17112" x="1704975" y="4965700"/>
          <p14:tracePt t="17143" x="1768475" y="4965700"/>
          <p14:tracePt t="17156" x="1795463" y="4965700"/>
          <p14:tracePt t="17190" x="1866900" y="4965700"/>
          <p14:tracePt t="17223" x="1919288" y="4965700"/>
          <p14:tracePt t="17252" x="1955800" y="4965700"/>
          <p14:tracePt t="17285" x="2000250" y="4965700"/>
          <p14:tracePt t="17313" x="2036763" y="4965700"/>
          <p14:tracePt t="17342" x="2071688" y="4965700"/>
          <p14:tracePt t="17378" x="2125663" y="4965700"/>
          <p14:tracePt t="17408" x="2187575" y="4991100"/>
          <p14:tracePt t="17438" x="2259013" y="4991100"/>
          <p14:tracePt t="17471" x="2347913" y="4991100"/>
          <p14:tracePt t="17499" x="2419350" y="5010150"/>
          <p14:tracePt t="17532" x="2482850" y="5010150"/>
          <p14:tracePt t="17561" x="2544763" y="5010150"/>
          <p14:tracePt t="17594" x="2571750" y="5010150"/>
          <p14:tracePt t="17624" x="2589213" y="5010150"/>
          <p14:tracePt t="17641" x="2608263" y="5010150"/>
          <p14:tracePt t="17672" x="2633663" y="5018088"/>
          <p14:tracePt t="17689" x="2652713" y="5027613"/>
          <p14:tracePt t="17717" x="2660650" y="5027613"/>
          <p14:tracePt t="17750" x="2687638" y="5027613"/>
          <p14:tracePt t="17799" x="2714625" y="5027613"/>
          <p14:tracePt t="17829" x="2751138" y="5027613"/>
          <p14:tracePt t="17862" x="2776538" y="5027613"/>
          <p14:tracePt t="17908" x="2795588" y="5027613"/>
          <p14:tracePt t="17939" x="2857500" y="5027613"/>
          <p14:tracePt t="17972" x="2911475" y="5027613"/>
          <p14:tracePt t="18000" x="2973388" y="5027613"/>
          <p14:tracePt t="18034" x="3027363" y="5027613"/>
          <p14:tracePt t="18062" x="3071813" y="5018088"/>
          <p14:tracePt t="18096" x="3098800" y="5018088"/>
          <p14:tracePt t="18143" x="3179763" y="5010150"/>
          <p14:tracePt t="18172" x="3259138" y="5000625"/>
          <p14:tracePt t="18206" x="3268663" y="5000625"/>
          <p14:tracePt t="18441" x="3268663" y="4973638"/>
          <p14:tracePt t="18483" x="3268663" y="4938713"/>
          <p14:tracePt t="18519" x="3268663" y="4929188"/>
          <p14:tracePt t="18547" x="3268663" y="4894263"/>
          <p14:tracePt t="18577" x="3268663" y="4875213"/>
          <p14:tracePt t="18611" x="3251200" y="4848225"/>
          <p14:tracePt t="18955" x="3251200" y="4894263"/>
          <p14:tracePt t="18984" x="3214688" y="5000625"/>
          <p14:tracePt t="19001" x="3179763" y="5018088"/>
          <p14:tracePt t="19031" x="3098800" y="5062538"/>
          <p14:tracePt t="19065" x="2946400" y="5089525"/>
          <p14:tracePt t="19095" x="2847975" y="5089525"/>
          <p14:tracePt t="19124" x="2724150" y="5089525"/>
          <p14:tracePt t="19158" x="2608263" y="5089525"/>
          <p14:tracePt t="19192" x="2446338" y="5089525"/>
          <p14:tracePt t="19204" x="2419350" y="5089525"/>
          <p14:tracePt t="19235" x="2303463" y="5089525"/>
          <p14:tracePt t="19268" x="2232025" y="5089525"/>
          <p14:tracePt t="19297" x="2143125" y="5089525"/>
          <p14:tracePt t="19331" x="2089150" y="5089525"/>
          <p14:tracePt t="19361" x="2036763" y="5089525"/>
          <p14:tracePt t="19391" x="2027238" y="5089525"/>
          <p14:tracePt t="19409" x="1990725" y="5081588"/>
          <p14:tracePt t="19437" x="1982788" y="5081588"/>
          <p14:tracePt t="19487" x="1955800" y="5081588"/>
          <p14:tracePt t="19516" x="1919288" y="5081588"/>
          <p14:tracePt t="19563" x="1893888" y="5081588"/>
          <p14:tracePt t="19692" x="1884363" y="5072063"/>
          <p14:tracePt t="19717" x="1938338" y="5072063"/>
          <p14:tracePt t="19753" x="2009775" y="5072063"/>
          <p14:tracePt t="19781" x="2071688" y="5072063"/>
          <p14:tracePt t="19814" x="2125663" y="5072063"/>
          <p14:tracePt t="19844" x="2197100" y="5072063"/>
          <p14:tracePt t="19861" x="2251075" y="5072063"/>
          <p14:tracePt t="19893" x="2295525" y="5072063"/>
          <p14:tracePt t="19911" x="2322513" y="5072063"/>
          <p14:tracePt t="19941" x="2374900" y="5072063"/>
          <p14:tracePt t="19969" x="2438400" y="5072063"/>
          <p14:tracePt t="20003" x="2554288" y="5072063"/>
          <p14:tracePt t="20033" x="2705100" y="5072063"/>
          <p14:tracePt t="20061" x="2830513" y="5072063"/>
          <p14:tracePt t="20095" x="2901950" y="5072063"/>
          <p14:tracePt t="20126" x="2965450" y="5072063"/>
          <p14:tracePt t="20159" x="2990850" y="5072063"/>
          <p14:tracePt t="20187" x="3000375" y="5072063"/>
          <p14:tracePt t="20208" x="3036888" y="5062538"/>
          <p14:tracePt t="20235" x="3071813" y="5045075"/>
          <p14:tracePt t="20253" x="3143250" y="5018088"/>
          <p14:tracePt t="20282" x="3187700" y="5000625"/>
          <p14:tracePt t="20315" x="3187700" y="4991100"/>
          <p14:tracePt t="20376" x="3197225" y="4973638"/>
          <p14:tracePt t="20426" x="3197225" y="4929188"/>
          <p14:tracePt t="20454" x="3187700" y="4884738"/>
          <p14:tracePt t="20485" x="3187700" y="4840288"/>
          <p14:tracePt t="20516" x="3187700" y="4813300"/>
          <p14:tracePt t="20532" x="3179763" y="4795838"/>
          <p14:tracePt t="20565" x="3179763" y="4768850"/>
          <p14:tracePt t="20593" x="3179763" y="4732338"/>
          <p14:tracePt t="20627" x="3143250" y="4697413"/>
          <p14:tracePt t="20655" x="3133725" y="4652963"/>
          <p14:tracePt t="20688" x="3125788" y="4633913"/>
          <p14:tracePt t="20722" x="3125788" y="4589463"/>
          <p14:tracePt t="20750" x="3125788" y="4562475"/>
          <p14:tracePt t="20783" x="3116263" y="4500563"/>
          <p14:tracePt t="20812" x="3098800" y="4429125"/>
          <p14:tracePt t="20830" x="3098800" y="4394200"/>
          <p14:tracePt t="20860" x="3089275" y="4322763"/>
          <p14:tracePt t="20894" x="3089275" y="4286250"/>
          <p14:tracePt t="20906" x="3089275" y="4268788"/>
          <p14:tracePt t="20936" x="3089275" y="4214813"/>
          <p14:tracePt t="20972" x="3098800" y="4133850"/>
          <p14:tracePt t="21001" x="3098800" y="4081463"/>
          <p14:tracePt t="21030" x="3108325" y="4017963"/>
          <p14:tracePt t="21065" x="3108325" y="3973513"/>
          <p14:tracePt t="21095" x="3116263" y="3919538"/>
          <p14:tracePt t="21128" x="3116263" y="3857625"/>
          <p14:tracePt t="21156" x="3125788" y="3803650"/>
          <p14:tracePt t="21174" x="3133725" y="3768725"/>
          <p14:tracePt t="21202" x="3143250" y="3724275"/>
          <p14:tracePt t="21236" x="3143250" y="3697288"/>
          <p14:tracePt t="21253" x="3143250" y="3679825"/>
          <p14:tracePt t="21284" x="3143250" y="3652838"/>
          <p14:tracePt t="21297" x="3143250" y="3643313"/>
          <p14:tracePt t="21331" x="3143250" y="3616325"/>
          <p14:tracePt t="21361" x="3152775" y="3581400"/>
          <p14:tracePt t="21391" x="3170238" y="3544888"/>
          <p14:tracePt t="21406" x="3179763" y="3517900"/>
          <p14:tracePt t="21436" x="3179763" y="3500438"/>
          <p14:tracePt t="21488" x="3187700" y="3473450"/>
          <p14:tracePt t="21517" x="3197225" y="3446463"/>
          <p14:tracePt t="21610" x="3197225" y="3429000"/>
          <p14:tracePt t="21672" x="3197225" y="3402013"/>
          <p14:tracePt t="21706" x="3197225" y="3394075"/>
          <p14:tracePt t="21751" x="3197225" y="3384550"/>
          <p14:tracePt t="21862" x="3205163" y="3384550"/>
          <p14:tracePt t="22112" x="3205163" y="3357563"/>
          <p14:tracePt t="22141" x="3224213" y="3340100"/>
          <p14:tracePt t="22174" x="3268663" y="3268663"/>
          <p14:tracePt t="22203" x="3303588" y="3170238"/>
          <p14:tracePt t="22221" x="3313113" y="3152775"/>
          <p14:tracePt t="22249" x="3322638" y="3116263"/>
          <p14:tracePt t="22284" x="3330575" y="3000375"/>
          <p14:tracePt t="22313" x="3330575" y="2919413"/>
          <p14:tracePt t="22346" x="3295650" y="2822575"/>
          <p14:tracePt t="22380" x="3197225" y="2732088"/>
          <p14:tracePt t="22392" x="3179763" y="2714625"/>
          <p14:tracePt t="22407" x="3160713" y="2705100"/>
          <p14:tracePt t="22440" x="3125788" y="2687638"/>
          <p14:tracePt t="22487" x="3081338" y="2687638"/>
          <p14:tracePt t="22516" x="3062288" y="2697163"/>
          <p14:tracePt t="22546" x="2990850" y="2776538"/>
          <p14:tracePt t="22580" x="2973388" y="2884488"/>
          <p14:tracePt t="22609" x="2973388" y="2965450"/>
          <p14:tracePt t="22641" x="2973388" y="3054350"/>
          <p14:tracePt t="22674" x="3044825" y="3108325"/>
          <p14:tracePt t="22703" x="3125788" y="3143250"/>
          <p14:tracePt t="22736" x="3259138" y="3152775"/>
          <p14:tracePt t="22764" x="3394075" y="3108325"/>
          <p14:tracePt t="22797" x="3536950" y="3000375"/>
          <p14:tracePt t="22831" x="3562350" y="2946400"/>
          <p14:tracePt t="22859" x="3562350" y="2919413"/>
          <p14:tracePt t="22892" x="3554413" y="2857500"/>
          <p14:tracePt t="22906" x="3517900" y="2822575"/>
          <p14:tracePt t="22937" x="3402013" y="2724150"/>
          <p14:tracePt t="22970" x="3276600" y="2670175"/>
          <p14:tracePt t="22999" x="3214688" y="2660650"/>
          <p14:tracePt t="23033" x="3116263" y="2652713"/>
          <p14:tracePt t="23067" x="3054350" y="2652713"/>
          <p14:tracePt t="23094" x="3000375" y="2697163"/>
          <p14:tracePt t="23127" x="2901950" y="2813050"/>
          <p14:tracePt t="23156" x="2867025" y="2982913"/>
          <p14:tracePt t="23189" x="2847975" y="3224213"/>
          <p14:tracePt t="23218" x="2901950" y="3419475"/>
          <p14:tracePt t="23253" x="2965450" y="3473450"/>
          <p14:tracePt t="23282" x="2982913" y="3473450"/>
          <p14:tracePt t="23358" x="3017838" y="3500438"/>
          <p14:tracePt t="23392" x="3071813" y="3544888"/>
          <p14:tracePt t="23406" x="3071813" y="3554413"/>
          <p14:tracePt t="23438" x="3116263" y="3625850"/>
          <p14:tracePt t="23471" x="3133725" y="3697288"/>
          <p14:tracePt t="23484" x="3133725" y="3705225"/>
          <p14:tracePt t="23517" x="3143250" y="3714750"/>
          <p14:tracePt t="23876" x="3143250" y="3724275"/>
          <p14:tracePt t="24050" x="3170238" y="3732213"/>
          <p14:tracePt t="24098" x="3205163" y="3687763"/>
          <p14:tracePt t="24126" x="3205163" y="3660775"/>
          <p14:tracePt t="24156" x="3205163" y="3652838"/>
          <p14:tracePt t="24390" x="3205163" y="3608388"/>
          <p14:tracePt t="24410" x="3205163" y="3571875"/>
          <p14:tracePt t="24439" x="3205163" y="3554413"/>
          <p14:tracePt t="24456" x="3205163" y="3536950"/>
          <p14:tracePt t="24487" x="3205163" y="3500438"/>
          <p14:tracePt t="24517" x="3205163" y="3465513"/>
          <p14:tracePt t="24609" x="3205163" y="3446463"/>
          <p14:tracePt t="24688" x="3205163" y="3419475"/>
          <p14:tracePt t="24717" x="3205163" y="3394075"/>
          <p14:tracePt t="24751" x="3205163" y="3367088"/>
          <p14:tracePt t="24784" x="3205163" y="3330575"/>
          <p14:tracePt t="24906" x="3214688" y="3313113"/>
          <p14:tracePt t="24940" x="3224213" y="3276600"/>
          <p14:tracePt t="24969" x="3224213" y="3251200"/>
          <p14:tracePt t="25003" x="3224213" y="3214688"/>
          <p14:tracePt t="25034" x="3224213" y="3197225"/>
          <p14:tracePt t="25062" x="3224213" y="3160713"/>
          <p14:tracePt t="25097" x="3224213" y="3089275"/>
          <p14:tracePt t="25127" x="3224213" y="3054350"/>
          <p14:tracePt t="25157" x="3224213" y="2973388"/>
          <p14:tracePt t="25186" x="3224213" y="2901950"/>
          <p14:tracePt t="25219" x="3224213" y="2840038"/>
          <p14:tracePt t="25253" x="3232150" y="2768600"/>
          <p14:tracePt t="25280" x="3232150" y="2697163"/>
          <p14:tracePt t="25313" x="3232150" y="2625725"/>
          <p14:tracePt t="25344" x="3232150" y="2536825"/>
          <p14:tracePt t="25378" x="3232150" y="2455863"/>
          <p14:tracePt t="25408" x="3232150" y="2419350"/>
          <p14:tracePt t="25441" x="3232150" y="2384425"/>
          <p14:tracePt t="25470" x="3232150" y="2347913"/>
          <p14:tracePt t="25504" x="3241675" y="2295525"/>
          <p14:tracePt t="25531" x="3241675" y="2259013"/>
          <p14:tracePt t="25565" x="3241675" y="2197100"/>
          <p14:tracePt t="25609" x="3241675" y="2152650"/>
          <p14:tracePt t="25642" x="3232150" y="2108200"/>
          <p14:tracePt t="25686" x="3232150" y="2089150"/>
          <p14:tracePt t="25735" x="3224213" y="2071688"/>
          <p14:tracePt t="25768" x="3224213" y="2044700"/>
          <p14:tracePt t="25862" x="3214688" y="2017713"/>
          <p14:tracePt t="25937" x="3214688" y="2000250"/>
          <p14:tracePt t="25970" x="3214688" y="1990725"/>
          <p14:tracePt t="26003" x="3205163" y="1965325"/>
          <p14:tracePt t="27456" x="3205163" y="1973263"/>
          <p14:tracePt t="27484" x="3187700" y="2205038"/>
          <p14:tracePt t="27502" x="3133725" y="2482850"/>
          <p14:tracePt t="27535" x="2840038" y="3419475"/>
          <p14:tracePt t="27564" x="2571750" y="4205288"/>
          <p14:tracePt t="27582" x="2527300" y="4367213"/>
          <p14:tracePt t="27612" x="2517775" y="4456113"/>
          <p14:tracePt t="27625" x="2517775" y="4483100"/>
          <p14:tracePt t="27659" x="2517775" y="4527550"/>
          <p14:tracePt t="27689" x="2509838" y="4554538"/>
          <p14:tracePt t="27722" x="2509838" y="4562475"/>
          <p14:tracePt t="27968" x="2527300" y="4562475"/>
          <p14:tracePt t="28002" x="2598738" y="4562475"/>
          <p14:tracePt t="28031" x="2679700" y="4572000"/>
          <p14:tracePt t="28064" x="2982913" y="4616450"/>
          <p14:tracePt t="28096" x="3205163" y="4660900"/>
          <p14:tracePt t="28126" x="3340100" y="4705350"/>
          <p14:tracePt t="28160" x="3571875" y="4776788"/>
          <p14:tracePt t="28172" x="3616325" y="4776788"/>
          <p14:tracePt t="28202" x="3776663" y="4822825"/>
          <p14:tracePt t="28234" x="3875088" y="4857750"/>
          <p14:tracePt t="28268" x="3990975" y="4884738"/>
          <p14:tracePt t="28297" x="4081463" y="4911725"/>
          <p14:tracePt t="28327" x="4116388" y="4929188"/>
          <p14:tracePt t="28363" x="4187825" y="4965700"/>
          <p14:tracePt t="28392" x="4214813" y="4973638"/>
          <p14:tracePt t="28411" x="4241800" y="4973638"/>
          <p14:tracePt t="28442" x="4268788" y="4983163"/>
          <p14:tracePt t="28864" x="4170363" y="4983163"/>
          <p14:tracePt t="28876" x="4152900" y="4983163"/>
          <p14:tracePt t="28910" x="3894138" y="4983163"/>
          <p14:tracePt t="28924" x="3705225" y="4983163"/>
          <p14:tracePt t="28953" x="3259138" y="5010150"/>
          <p14:tracePt t="28987" x="2786063" y="5027613"/>
          <p14:tracePt t="29017" x="2384425" y="5027613"/>
          <p14:tracePt t="29047" x="2197100" y="5027613"/>
          <p14:tracePt t="29081" x="2081213" y="5027613"/>
          <p14:tracePt t="29110" x="2044700" y="5027613"/>
          <p14:tracePt t="29192" x="2036763" y="5027613"/>
          <p14:tracePt t="29220" x="2098675" y="5027613"/>
          <p14:tracePt t="29250" x="2214563" y="5027613"/>
          <p14:tracePt t="29282" x="2312988" y="5027613"/>
          <p14:tracePt t="29314" x="2384425" y="5027613"/>
          <p14:tracePt t="29347" x="2490788" y="5027613"/>
          <p14:tracePt t="29378" x="2643188" y="5027613"/>
          <p14:tracePt t="29410" x="2938463" y="5027613"/>
          <p14:tracePt t="29443" x="3143250" y="4973638"/>
          <p14:tracePt t="29469" x="3232150" y="4911725"/>
          <p14:tracePt t="29499" x="3303588" y="4803775"/>
          <p14:tracePt t="29533" x="3322638" y="4759325"/>
          <p14:tracePt t="29562" x="3340100" y="4724400"/>
          <p14:tracePt t="29595" x="3394075" y="4652963"/>
          <p14:tracePt t="29625" x="3429000" y="4608513"/>
          <p14:tracePt t="29660" x="3465513" y="4518025"/>
          <p14:tracePt t="29688" x="3473450" y="4456113"/>
          <p14:tracePt t="29706" x="3500438" y="4411663"/>
          <p14:tracePt t="29735" x="3509963" y="4340225"/>
          <p14:tracePt t="29766" x="3517900" y="4268788"/>
          <p14:tracePt t="29799" x="3517900" y="4214813"/>
          <p14:tracePt t="29812" x="3517900" y="4197350"/>
          <p14:tracePt t="29845" x="3482975" y="4125913"/>
          <p14:tracePt t="29878" x="3455988" y="4044950"/>
          <p14:tracePt t="29905" x="3446463" y="3946525"/>
          <p14:tracePt t="29944" x="3419475" y="3830638"/>
          <p14:tracePt t="29956" x="3419475" y="3813175"/>
          <p14:tracePt t="29985" x="3419475" y="3705225"/>
          <p14:tracePt t="30016" x="3419475" y="3625850"/>
          <p14:tracePt t="30050" x="3419475" y="3509963"/>
          <p14:tracePt t="30078" x="3429000" y="3438525"/>
          <p14:tracePt t="30110" x="3429000" y="3276600"/>
          <p14:tracePt t="30144" x="3429000" y="3116263"/>
          <p14:tracePt t="30155" x="3429000" y="3089275"/>
          <p14:tracePt t="30189" x="3429000" y="2982913"/>
          <p14:tracePt t="30221" x="3429000" y="2867025"/>
          <p14:tracePt t="30250" x="3438525" y="2741613"/>
          <p14:tracePt t="30283" x="3438525" y="2643188"/>
          <p14:tracePt t="30317" x="3438525" y="2571750"/>
          <p14:tracePt t="30343" x="3438525" y="2544763"/>
          <p14:tracePt t="30376" x="3438525" y="2509838"/>
          <p14:tracePt t="30410" x="3438525" y="2438400"/>
          <p14:tracePt t="30440" x="3438525" y="2366963"/>
          <p14:tracePt t="30470" x="3429000" y="2295525"/>
          <p14:tracePt t="30500" x="3402013" y="2232025"/>
          <p14:tracePt t="30536" x="3384550" y="2152650"/>
          <p14:tracePt t="30580" x="3367088" y="2098675"/>
          <p14:tracePt t="30614" x="3357563" y="2062163"/>
          <p14:tracePt t="30644" x="3340100" y="2027238"/>
          <p14:tracePt t="30672" x="3330575" y="1990725"/>
          <p14:tracePt t="30688" x="3330575" y="1982788"/>
          <p14:tracePt t="30749" x="3330575" y="1955800"/>
          <p14:tracePt t="31892" x="3330575" y="2081213"/>
          <p14:tracePt t="31907" x="3322638" y="2232025"/>
          <p14:tracePt t="31937" x="3295650" y="2527300"/>
          <p14:tracePt t="31967" x="3251200" y="2911475"/>
          <p14:tracePt t="32003" x="3232150" y="3197225"/>
          <p14:tracePt t="32033" x="3224213" y="3394075"/>
          <p14:tracePt t="32064" x="3224213" y="3562350"/>
          <p14:tracePt t="32092" x="3224213" y="3741738"/>
          <p14:tracePt t="32126" x="3224213" y="4010025"/>
          <p14:tracePt t="32156" x="3224213" y="4251325"/>
          <p14:tracePt t="32175" x="3224213" y="4322763"/>
          <p14:tracePt t="32204" x="3224213" y="4518025"/>
          <p14:tracePt t="32221" x="3224213" y="4616450"/>
          <p14:tracePt t="32250" x="3224213" y="4732338"/>
          <p14:tracePt t="32284" x="3224213" y="4902200"/>
          <p14:tracePt t="32316" x="3224213" y="4929188"/>
          <p14:tracePt t="32359" x="3205163" y="4965700"/>
          <p14:tracePt t="32392" x="3179763" y="5010150"/>
          <p14:tracePt t="32410" x="3170238" y="5018088"/>
          <p14:tracePt t="32437" x="3160713" y="5027613"/>
          <p14:tracePt t="32500" x="3125788" y="5027613"/>
          <p14:tracePt t="32536" x="3054350" y="5027613"/>
          <p14:tracePt t="32566" x="3017838" y="5027613"/>
          <p14:tracePt t="32594" x="2965450" y="5045075"/>
          <p14:tracePt t="32624" x="2874963" y="5062538"/>
          <p14:tracePt t="32658" x="2822575" y="5062538"/>
          <p14:tracePt t="32687" x="2768600" y="5072063"/>
          <p14:tracePt t="32721" x="2652713" y="5072063"/>
          <p14:tracePt t="32750" x="2544763" y="5072063"/>
          <p14:tracePt t="32784" x="2419350" y="5072063"/>
          <p14:tracePt t="32813" x="2330450" y="5072063"/>
          <p14:tracePt t="32845" x="2276475" y="5072063"/>
          <p14:tracePt t="32877" x="2224088" y="5089525"/>
          <p14:tracePt t="32921" x="2170113" y="5089525"/>
          <p14:tracePt t="32952" x="2143125" y="5089525"/>
          <p14:tracePt t="33083" x="2125663" y="5099050"/>
          <p14:tracePt t="33221" x="2133600" y="5116513"/>
          <p14:tracePt t="33250" x="2224088" y="5116513"/>
          <p14:tracePt t="33285" x="2366963" y="5116513"/>
          <p14:tracePt t="33316" x="2536825" y="5116513"/>
          <p14:tracePt t="33345" x="2625725" y="5116513"/>
          <p14:tracePt t="33374" x="2714625" y="5116513"/>
          <p14:tracePt t="33407" x="2803525" y="5116513"/>
          <p14:tracePt t="33439" x="2911475" y="5116513"/>
          <p14:tracePt t="33473" x="3017838" y="5116513"/>
          <p14:tracePt t="33501" x="3187700" y="5116513"/>
          <p14:tracePt t="33534" x="3303588" y="5116513"/>
          <p14:tracePt t="33561" x="3348038" y="5116513"/>
          <p14:tracePt t="33594" x="3394075" y="5116513"/>
          <p14:tracePt t="33639" x="3411538" y="5116513"/>
          <p14:tracePt t="33672" x="3438525" y="5108575"/>
          <p14:tracePt t="33706" x="3473450" y="5099050"/>
          <p14:tracePt t="34128" x="3554413" y="5072063"/>
          <p14:tracePt t="34142" x="3581400" y="5062538"/>
          <p14:tracePt t="34173" x="3759200" y="5018088"/>
          <p14:tracePt t="34203" x="4152900" y="4902200"/>
          <p14:tracePt t="34235" x="4902200" y="4705350"/>
          <p14:tracePt t="34269" x="5411788" y="4616450"/>
          <p14:tracePt t="34297" x="5634038" y="4608513"/>
          <p14:tracePt t="34328" x="5786438" y="4608513"/>
          <p14:tracePt t="34347" x="5867400" y="4608513"/>
          <p14:tracePt t="34376" x="5938838" y="4633913"/>
          <p14:tracePt t="34405" x="5983288" y="4670425"/>
          <p14:tracePt t="34440" x="6000750" y="4687888"/>
          <p14:tracePt t="34690" x="5946775" y="4714875"/>
          <p14:tracePt t="34722" x="5840413" y="4724400"/>
          <p14:tracePt t="34754" x="5661025" y="4759325"/>
          <p14:tracePt t="34781" x="5419725" y="4795838"/>
          <p14:tracePt t="34812" x="4956175" y="4867275"/>
          <p14:tracePt t="34846" x="4429125" y="4894263"/>
          <p14:tracePt t="34877" x="4313238" y="4894263"/>
          <p14:tracePt t="34958" x="4330700" y="4956175"/>
          <p14:tracePt t="34988" x="4456113" y="5054600"/>
          <p14:tracePt t="35014" x="4705350" y="5089525"/>
          <p14:tracePt t="35049" x="5276850" y="4956175"/>
          <p14:tracePt t="35077" x="5510213" y="4803775"/>
          <p14:tracePt t="35109" x="5518150" y="4714875"/>
          <p14:tracePt t="35143" x="5322888" y="4697413"/>
          <p14:tracePt t="35157" x="5259388" y="4705350"/>
          <p14:tracePt t="35187" x="5062538" y="4776788"/>
          <p14:tracePt t="35222" x="5018088" y="4848225"/>
          <p14:tracePt t="35254" x="5010150" y="4867275"/>
          <p14:tracePt t="35283" x="5054600" y="4884738"/>
          <p14:tracePt t="35312" x="5160963" y="4884738"/>
          <p14:tracePt t="35342" x="5180013" y="4884738"/>
          <p14:tracePt t="35377" x="5197475" y="4867275"/>
          <p14:tracePt t="35422" x="5133975" y="4911725"/>
          <p14:tracePt t="35860" x="5072063" y="4919663"/>
          <p14:tracePt t="35895" x="4991100" y="4919663"/>
          <p14:tracePt t="35912" x="4965700" y="4929188"/>
          <p14:tracePt t="35937" x="4929188" y="4946650"/>
          <p14:tracePt t="35968" x="4867275" y="4983163"/>
          <p14:tracePt t="36005" x="4803775" y="4983163"/>
          <p14:tracePt t="36033" x="4751388" y="4956175"/>
          <p14:tracePt t="36064" x="4714875" y="4946650"/>
          <p14:tracePt t="36077" x="4679950" y="4938713"/>
          <p14:tracePt t="36113" x="4625975" y="4938713"/>
          <p14:tracePt t="36144" x="4562475" y="4983163"/>
          <p14:tracePt t="36174" x="4537075" y="5045075"/>
          <p14:tracePt t="36205" x="4537075" y="5054600"/>
          <p14:tracePt t="36531" x="4510088" y="5072063"/>
          <p14:tracePt t="36562" x="4232275" y="5160963"/>
          <p14:tracePt t="36598" x="4027488" y="5180013"/>
          <p14:tracePt t="36629" x="3875088" y="5143500"/>
          <p14:tracePt t="36658" x="3741738" y="5054600"/>
          <p14:tracePt t="36692" x="3616325" y="4991100"/>
          <p14:tracePt t="36707" x="3598863" y="4983163"/>
          <p14:tracePt t="36734" x="3517900" y="4929188"/>
          <p14:tracePt t="36767" x="3438525" y="4911725"/>
          <p14:tracePt t="36801" x="3419475" y="4911725"/>
          <p14:tracePt t="36925" x="3419475" y="4902200"/>
          <p14:tracePt t="37001" x="3438525" y="4902200"/>
          <p14:tracePt t="37640" x="3429000" y="4919663"/>
          <p14:tracePt t="37675" x="3419475" y="4929188"/>
          <p14:tracePt t="37751" x="3411538" y="4929188"/>
          <p14:tracePt t="37798" x="3384550" y="4946650"/>
          <p14:tracePt t="37858" x="3384550" y="4956175"/>
          <p14:tracePt t="38003" x="3384550" y="4973638"/>
          <p14:tracePt t="38049" x="3384550" y="4983163"/>
          <p14:tracePt t="38077" x="3384550" y="4991100"/>
          <p14:tracePt t="38426" x="3384550" y="4973638"/>
          <p14:tracePt t="38453" x="3384550" y="4956175"/>
          <p14:tracePt t="38502" x="3384550" y="4929188"/>
          <p14:tracePt t="38660" x="3375025" y="4911725"/>
          <p14:tracePt t="38675" x="3357563" y="4902200"/>
          <p14:tracePt t="38702" x="3330575" y="4902200"/>
          <p14:tracePt t="38736" x="3251200" y="4902200"/>
          <p14:tracePt t="38765" x="3160713" y="4902200"/>
          <p14:tracePt t="38798" x="2990850" y="4902200"/>
          <p14:tracePt t="38826" x="2955925" y="4902200"/>
          <p14:tracePt t="38860" x="2928938" y="4884738"/>
          <p14:tracePt t="38937" x="2911475" y="4884738"/>
          <p14:tracePt t="38973" x="2894013" y="4884738"/>
          <p14:tracePt t="39001" x="2847975" y="4884738"/>
          <p14:tracePt t="39035" x="2768600" y="4884738"/>
          <p14:tracePt t="39063" x="2660650" y="4884738"/>
          <p14:tracePt t="39092" x="2581275" y="4884738"/>
          <p14:tracePt t="39126" x="2419350" y="4884738"/>
          <p14:tracePt t="39160" x="2286000" y="4894263"/>
          <p14:tracePt t="39188" x="2259013" y="4894263"/>
          <p14:tracePt t="39282" x="2286000" y="4894263"/>
          <p14:tracePt t="39314" x="2428875" y="4902200"/>
          <p14:tracePt t="39342" x="2795588" y="4902200"/>
          <p14:tracePt t="39377" x="3152775" y="4902200"/>
          <p14:tracePt t="39406" x="3313113" y="4902200"/>
          <p14:tracePt t="39437" x="3419475" y="4894263"/>
          <p14:tracePt t="39468" x="3536950" y="4884738"/>
          <p14:tracePt t="39501" x="3562350" y="4884738"/>
          <p14:tracePt t="39576" x="3598863" y="4902200"/>
          <p14:tracePt t="39613" x="3633788" y="4911725"/>
          <p14:tracePt t="39640" x="3652838" y="4911725"/>
          <p14:tracePt t="39655" x="3660775" y="4911725"/>
          <p14:tracePt t="39688" x="3670300" y="4884738"/>
          <p14:tracePt t="39723" x="3714750" y="4741863"/>
          <p14:tracePt t="39750" x="3732213" y="4616450"/>
          <p14:tracePt t="39783" x="3732213" y="4483100"/>
          <p14:tracePt t="39817" x="3687763" y="4286250"/>
          <p14:tracePt t="39844" x="3643313" y="4205288"/>
          <p14:tracePt t="39878" x="3616325" y="4152900"/>
          <p14:tracePt t="39905" x="3562350" y="4027488"/>
          <p14:tracePt t="39940" x="3473450" y="3894138"/>
          <p14:tracePt t="39973" x="3455988" y="3759200"/>
          <p14:tracePt t="40002" x="3429000" y="3625850"/>
          <p14:tracePt t="40030" x="3429000" y="3527425"/>
          <p14:tracePt t="40064" x="3429000" y="3438525"/>
          <p14:tracePt t="40099" x="3429000" y="3411538"/>
          <p14:tracePt t="40125" x="3429000" y="3384550"/>
          <p14:tracePt t="40160" x="3429000" y="3357563"/>
          <p14:tracePt t="40187" x="3429000" y="3303588"/>
          <p14:tracePt t="40222" x="3429000" y="3259138"/>
          <p14:tracePt t="40267" x="3411538" y="3224213"/>
          <p14:tracePt t="40300" x="3394075" y="3187700"/>
          <p14:tracePt t="40327" x="3375025" y="3179763"/>
          <p14:tracePt t="40362" x="3357563" y="3133725"/>
          <p14:tracePt t="40391" x="3340100" y="3116263"/>
          <p14:tracePt t="40408" x="3330575" y="3108325"/>
          <p14:tracePt t="40438" x="3330575" y="3098800"/>
          <p14:tracePt t="40597" x="3330575" y="3187700"/>
          <p14:tracePt t="40625" x="3330575" y="3313113"/>
          <p14:tracePt t="40658" x="3330575" y="3536950"/>
          <p14:tracePt t="40688" x="3330575" y="3705225"/>
          <p14:tracePt t="40717" x="3330575" y="3848100"/>
          <p14:tracePt t="40752" x="3340100" y="3929063"/>
          <p14:tracePt t="40782" x="3348038" y="3983038"/>
          <p14:tracePt t="40816" x="3357563" y="4081463"/>
          <p14:tracePt t="40842" x="3357563" y="4108450"/>
          <p14:tracePt t="40889" x="3357563" y="4125913"/>
          <p14:tracePt t="40913" x="3357563" y="4143375"/>
          <p14:tracePt t="40939" x="3367088" y="4170363"/>
          <p14:tracePt t="40968" x="3367088" y="4224338"/>
          <p14:tracePt t="40999" x="3367088" y="4268788"/>
          <p14:tracePt t="41034" x="3367088" y="4375150"/>
          <p14:tracePt t="41069" x="3367088" y="4491038"/>
          <p14:tracePt t="41100" x="3367088" y="4616450"/>
          <p14:tracePt t="41128" x="3367088" y="4714875"/>
          <p14:tracePt t="41154" x="3367088" y="4768850"/>
          <p14:tracePt t="41188" x="3367088" y="4786313"/>
          <p14:tracePt t="41236" x="3348038" y="4822825"/>
          <p14:tracePt t="41315" x="3348038" y="4830763"/>
          <p14:tracePt t="41421" x="3340100" y="4840288"/>
          <p14:tracePt t="41519" x="3322638" y="4867275"/>
          <p14:tracePt t="41549" x="3276600" y="4946650"/>
          <p14:tracePt t="41576" x="3241675" y="4973638"/>
          <p14:tracePt t="41610" x="3197225" y="4983163"/>
          <p14:tracePt t="41644" x="3081338" y="4983163"/>
          <p14:tracePt t="41671" x="3017838" y="4973638"/>
          <p14:tracePt t="41705" x="2955925" y="4946650"/>
          <p14:tracePt t="41782" x="2928938" y="4946650"/>
          <p14:tracePt t="41818" x="2786063" y="4956175"/>
          <p14:tracePt t="41846" x="2687638" y="4965700"/>
          <p14:tracePt t="41875" x="2625725" y="4965700"/>
          <p14:tracePt t="41908" x="2527300" y="4956175"/>
          <p14:tracePt t="41938" x="2465388" y="4938713"/>
          <p14:tracePt t="42002" x="2446338" y="4938713"/>
          <p14:tracePt t="42046" x="2455863" y="4946650"/>
          <p14:tracePt t="42082" x="2660650" y="5018088"/>
          <p14:tracePt t="42113" x="2973388" y="5045075"/>
          <p14:tracePt t="42140" x="3322638" y="5054600"/>
          <p14:tracePt t="42174" x="3411538" y="5054600"/>
          <p14:tracePt t="42204" x="3465513" y="5045075"/>
          <p14:tracePt t="42233" x="3536950" y="5027613"/>
          <p14:tracePt t="42268" x="3571875" y="5027613"/>
          <p14:tracePt t="42303" x="3652838" y="5027613"/>
          <p14:tracePt t="42331" x="3776663" y="5027613"/>
          <p14:tracePt t="42361" x="3848100" y="5027613"/>
          <p14:tracePt t="42390" x="3867150" y="5027613"/>
          <p14:tracePt t="42411" x="3875088" y="5027613"/>
          <p14:tracePt t="42547" x="3848100" y="5027613"/>
          <p14:tracePt t="42583" x="3776663" y="5018088"/>
          <p14:tracePt t="42615" x="3714750" y="4965700"/>
          <p14:tracePt t="42646" x="3670300" y="4929188"/>
          <p14:tracePt t="42671" x="3660775" y="4929188"/>
          <p14:tracePt t="42798" x="3660775" y="4919663"/>
          <p14:tracePt t="42923" x="3633788" y="4919663"/>
          <p14:tracePt t="42957" x="3616325" y="4938713"/>
          <p14:tracePt t="42986" x="3598863" y="4938713"/>
          <p14:tracePt t="43020" x="3562350" y="4938713"/>
          <p14:tracePt t="43046" x="3527425" y="4929188"/>
          <p14:tracePt t="43076" x="3473450" y="4830763"/>
          <p14:tracePt t="43110" x="3411538" y="4679950"/>
          <p14:tracePt t="43146" x="3375025" y="4527550"/>
          <p14:tracePt t="43172" x="3330575" y="4357688"/>
          <p14:tracePt t="43208" x="3303588" y="4017963"/>
          <p14:tracePt t="43262" x="3303588" y="3465513"/>
          <p14:tracePt t="43283" x="3259138" y="3224213"/>
          <p14:tracePt t="43311" x="3251200" y="2982913"/>
          <p14:tracePt t="43349" x="3251200" y="2867025"/>
          <p14:tracePt t="43376" x="3251200" y="2759075"/>
          <p14:tracePt t="43413" x="3251200" y="2732088"/>
          <p14:tracePt t="43452" x="3251200" y="2670175"/>
          <p14:tracePt t="43473" x="3251200" y="2633663"/>
          <p14:tracePt t="43506" x="3251200" y="2571750"/>
          <p14:tracePt t="43533" x="3251200" y="2490788"/>
          <p14:tracePt t="43566" x="3259138" y="2393950"/>
          <p14:tracePt t="43594" x="3268663" y="2312988"/>
          <p14:tracePt t="43628" x="3276600" y="2224088"/>
          <p14:tracePt t="43657" x="3276600" y="2187575"/>
          <p14:tracePt t="43691" x="3276600" y="2143125"/>
          <p14:tracePt t="43720" x="3276600" y="2116138"/>
          <p14:tracePt t="43753" x="3276600" y="2071688"/>
          <p14:tracePt t="43813" x="3276600" y="2036763"/>
          <p14:tracePt t="43845" x="3259138" y="2009775"/>
          <p14:tracePt t="43874" x="3251200" y="1990725"/>
          <p14:tracePt t="43907" x="3251200" y="1965325"/>
          <p14:tracePt t="43924" x="3241675" y="1928813"/>
          <p14:tracePt t="43984" x="3241675" y="1911350"/>
          <p14:tracePt t="44210" x="3224213" y="1911350"/>
          <p14:tracePt t="44252" x="3170238" y="1946275"/>
          <p14:tracePt t="44285" x="3133725" y="1973263"/>
          <p14:tracePt t="44315" x="3108325" y="1990725"/>
          <p14:tracePt t="44343" x="3071813" y="2017713"/>
          <p14:tracePt t="44374" x="3009900" y="2071688"/>
          <p14:tracePt t="44406" x="2982913" y="2205038"/>
          <p14:tracePt t="44438" x="2982913" y="2303463"/>
          <p14:tracePt t="44470" x="3009900" y="2455863"/>
          <p14:tracePt t="44505" x="3152775" y="2536825"/>
          <p14:tracePt t="44536" x="3286125" y="2544763"/>
          <p14:tracePt t="44562" x="3357563" y="2536825"/>
          <p14:tracePt t="44594" x="3429000" y="2446338"/>
          <p14:tracePt t="44627" x="3438525" y="2347913"/>
          <p14:tracePt t="44656" x="3402013" y="2268538"/>
          <p14:tracePt t="44689" x="3295650" y="2197100"/>
          <p14:tracePt t="44723" x="3187700" y="2179638"/>
          <p14:tracePt t="44740" x="3160713" y="2179638"/>
          <p14:tracePt t="44769" x="3108325" y="2187575"/>
          <p14:tracePt t="44802" x="3044825" y="2251075"/>
          <p14:tracePt t="44827" x="3009900" y="2357438"/>
          <p14:tracePt t="44860" x="2990850" y="2544763"/>
          <p14:tracePt t="44892" x="3017838" y="2768600"/>
          <p14:tracePt t="44909" x="3071813" y="2822575"/>
          <p14:tracePt t="44936" x="3179763" y="2867025"/>
          <p14:tracePt t="44970" x="3313113" y="2857500"/>
          <p14:tracePt t="45004" x="3357563" y="2751138"/>
          <p14:tracePt t="45030" x="3357563" y="2625725"/>
          <p14:tracePt t="45063" x="3357563" y="2509838"/>
          <p14:tracePt t="45096" x="3295650" y="2393950"/>
          <p14:tracePt t="45128" x="3276600" y="2366963"/>
          <p14:tracePt t="45235" x="3268663" y="2322513"/>
          <p14:tracePt t="45269" x="3251200" y="2214563"/>
          <p14:tracePt t="45296" x="3251200" y="2143125"/>
          <p14:tracePt t="45329" x="3251200" y="2081213"/>
          <p14:tracePt t="45361" x="3251200" y="2054225"/>
          <p14:tracePt t="45549" x="3197225" y="2017713"/>
          <p14:tracePt t="45577" x="3152775" y="1955800"/>
          <p14:tracePt t="45612" x="3098800" y="1847850"/>
          <p14:tracePt t="45641" x="3062288" y="1785938"/>
          <p14:tracePt t="45675" x="3027363" y="1731963"/>
          <p14:tracePt t="45708" x="3017838" y="1704975"/>
          <p14:tracePt t="45749" x="3009900" y="1697038"/>
          <p14:tracePt t="45847" x="3009900" y="1670050"/>
          <p14:tracePt t="45922" x="3027363" y="1670050"/>
          <p14:tracePt t="45940" x="3054350" y="1670050"/>
          <p14:tracePt t="45984" x="3081338" y="1670050"/>
          <p14:tracePt t="46016" x="3089275" y="1679575"/>
          <p14:tracePt t="46249" x="3108325" y="1679575"/>
          <p14:tracePt t="46392" x="3125788" y="1714500"/>
          <p14:tracePt t="46409" x="3125788" y="1751013"/>
          <p14:tracePt t="46440" x="3143250" y="1795463"/>
          <p14:tracePt t="46467" x="3143250" y="1803400"/>
          <p14:tracePt t="46628" x="3143250" y="1857375"/>
          <p14:tracePt t="46657" x="3143250" y="1928813"/>
          <p14:tracePt t="46691" x="3143250" y="1990725"/>
          <p14:tracePt t="46719" x="3143250" y="2027238"/>
          <p14:tracePt t="46752" x="3143250" y="2071688"/>
          <p14:tracePt t="46780" x="3143250" y="2108200"/>
          <p14:tracePt t="46815" x="3143250" y="2143125"/>
          <p14:tracePt t="46844" x="3160713" y="2179638"/>
          <p14:tracePt t="46874" x="3187700" y="2205038"/>
          <p14:tracePt t="46908" x="3205163" y="2232025"/>
          <p14:tracePt t="47046" x="3205163" y="2259013"/>
          <p14:tracePt t="47080" x="3179763" y="2393950"/>
          <p14:tracePt t="47109" x="3160713" y="2500313"/>
          <p14:tracePt t="47139" x="3160713" y="2679700"/>
          <p14:tracePt t="47175" x="3152775" y="2822575"/>
          <p14:tracePt t="47204" x="3152775" y="2867025"/>
          <p14:tracePt t="47221" x="3143250" y="2884488"/>
          <p14:tracePt t="47250" x="3143250" y="2901950"/>
          <p14:tracePt t="47281" x="3143250" y="2955925"/>
          <p14:tracePt t="47314" x="3143250" y="2990850"/>
          <p14:tracePt t="47343" x="3143250" y="3009900"/>
          <p14:tracePt t="47409" x="3160713" y="3009900"/>
          <p14:tracePt t="47436" x="3214688" y="2965450"/>
          <p14:tracePt t="47470" x="3259138" y="2840038"/>
          <p14:tracePt t="47504" x="3259138" y="2705100"/>
          <p14:tracePt t="47532" x="3214688" y="2670175"/>
          <p14:tracePt t="47563" x="3143250" y="2660650"/>
          <p14:tracePt t="47596" x="3071813" y="2660650"/>
          <p14:tracePt t="47625" x="3017838" y="2741613"/>
          <p14:tracePt t="47659" x="2990850" y="2813050"/>
          <p14:tracePt t="47686" x="2990850" y="2867025"/>
          <p14:tracePt t="47720" x="3017838" y="2982913"/>
          <p14:tracePt t="47737" x="3062288" y="3009900"/>
          <p14:tracePt t="47766" x="3160713" y="3062288"/>
          <p14:tracePt t="47800" x="3259138" y="3062288"/>
          <p14:tracePt t="47813" x="3295650" y="3062288"/>
          <p14:tracePt t="47843" x="3384550" y="3027363"/>
          <p14:tracePt t="47876" x="3429000" y="2955925"/>
          <p14:tracePt t="47909" x="3429000" y="2884488"/>
          <p14:tracePt t="47937" x="3402013" y="2840038"/>
          <p14:tracePt t="47971" x="3295650" y="2813050"/>
          <p14:tracePt t="48000" x="3170238" y="2803525"/>
          <p14:tracePt t="48033" x="3044825" y="2822575"/>
          <p14:tracePt t="48062" x="2982913" y="2874963"/>
          <p14:tracePt t="48095" x="2973388" y="2982913"/>
          <p14:tracePt t="48114" x="2973388" y="3054350"/>
          <p14:tracePt t="48142" x="3062288" y="3160713"/>
          <p14:tracePt t="48170" x="3152775" y="3197225"/>
          <p14:tracePt t="48203" x="3251200" y="3197225"/>
          <p14:tracePt t="48237" x="3394075" y="3125788"/>
          <p14:tracePt t="48266" x="3429000" y="3027363"/>
          <p14:tracePt t="48296" x="3429000" y="2965450"/>
          <p14:tracePt t="48314" x="3429000" y="2946400"/>
          <p14:tracePt t="48345" x="3394075" y="2874963"/>
          <p14:tracePt t="48374" x="3330575" y="2867025"/>
          <p14:tracePt t="48411" x="3232150" y="2874963"/>
          <p14:tracePt t="48440" x="3152775" y="2955925"/>
          <p14:tracePt t="48468" x="3133725" y="2982913"/>
          <p14:tracePt t="48503" x="3125788" y="3000375"/>
          <p14:tracePt t="48533" x="3133725" y="3027363"/>
          <p14:tracePt t="48563" x="3224213" y="3054350"/>
          <p14:tracePt t="48593" x="3544888" y="3027363"/>
          <p14:tracePt t="48629" x="3840163" y="2813050"/>
          <p14:tracePt t="48658" x="3848100" y="2697163"/>
          <p14:tracePt t="48686" x="3751263" y="2633663"/>
          <p14:tracePt t="48721" x="3446463" y="2598738"/>
          <p14:tracePt t="48750" x="3276600" y="2679700"/>
          <p14:tracePt t="48782" x="3179763" y="2803525"/>
          <p14:tracePt t="48816" x="3125788" y="2982913"/>
          <p14:tracePt t="48844" x="3125788" y="3044825"/>
          <p14:tracePt t="48877" x="3160713" y="3081338"/>
          <p14:tracePt t="48911" x="3303588" y="3036888"/>
          <p14:tracePt t="48939" x="3357563" y="2965450"/>
          <p14:tracePt t="48968" x="3357563" y="2946400"/>
          <p14:tracePt t="49111" x="3322638" y="2884488"/>
          <p14:tracePt t="49146" x="3286125" y="2732088"/>
          <p14:tracePt t="49173" x="3205163" y="2393950"/>
          <p14:tracePt t="49203" x="3170238" y="2116138"/>
          <p14:tracePt t="49234" x="3170238" y="1857375"/>
          <p14:tracePt t="49268" x="3170238" y="1670050"/>
          <p14:tracePt t="49299" x="3170238" y="1643063"/>
          <p14:tracePt t="49330" x="3170238" y="1633538"/>
          <p14:tracePt t="49629" x="3170238" y="1687513"/>
          <p14:tracePt t="49655" x="3170238" y="1704975"/>
          <p14:tracePt t="49813" x="3170238" y="1741488"/>
          <p14:tracePt t="49846" x="3170238" y="1776413"/>
          <p14:tracePt t="49874" x="3170238" y="1803400"/>
          <p14:tracePt t="50096" x="3170238" y="1830388"/>
          <p14:tracePt t="50125" x="3170238" y="1866900"/>
          <p14:tracePt t="50159" x="3170238" y="1901825"/>
          <p14:tracePt t="50424" x="3179763" y="1893888"/>
          <p14:tracePt t="50485" x="3187700" y="1884363"/>
          <p14:tracePt t="50515" x="3205163" y="1857375"/>
          <p14:tracePt t="50549" x="3224213" y="1822450"/>
          <p14:tracePt t="50625" x="3224213" y="1803400"/>
          <p14:tracePt t="50814" x="3224213" y="1847850"/>
          <p14:tracePt t="50842" x="3224213" y="1884363"/>
          <p14:tracePt t="50877" x="3224213" y="2017713"/>
          <p14:tracePt t="50906" x="3224213" y="2098675"/>
          <p14:tracePt t="50925" x="3251200" y="2187575"/>
          <p14:tracePt t="50956" x="3259138" y="2322513"/>
          <p14:tracePt t="50969" x="3259138" y="2366963"/>
          <p14:tracePt t="51000" x="3259138" y="2608263"/>
          <p14:tracePt t="51034" x="3259138" y="2840038"/>
          <p14:tracePt t="51065" x="3268663" y="3000375"/>
          <p14:tracePt t="51093" x="3286125" y="3089275"/>
          <p14:tracePt t="51125" x="3295650" y="3133725"/>
          <p14:tracePt t="51160" x="3313113" y="3160713"/>
          <p14:tracePt t="51188" x="3313113" y="3197225"/>
          <p14:tracePt t="51349" x="3313113" y="3116263"/>
          <p14:tracePt t="51375" x="3322638" y="2973388"/>
          <p14:tracePt t="51411" x="3348038" y="2705100"/>
          <p14:tracePt t="51440" x="3348038" y="2438400"/>
          <p14:tracePt t="51472" x="3348038" y="2179638"/>
          <p14:tracePt t="51485" x="3348038" y="2108200"/>
          <p14:tracePt t="51519" x="3348038" y="1839913"/>
          <p14:tracePt t="51532" x="3340100" y="1812925"/>
          <p14:tracePt t="51566" x="3295650" y="1724025"/>
          <p14:tracePt t="51593" x="3286125" y="1679575"/>
          <p14:tracePt t="51626" x="3259138" y="1643063"/>
          <p14:tracePt t="51655" x="3251200" y="1581150"/>
          <p14:tracePt t="51673" x="3251200" y="1554163"/>
          <p14:tracePt t="51702" x="3241675" y="1536700"/>
          <p14:tracePt t="51737" x="3241675" y="1527175"/>
          <p14:tracePt t="51800" x="3241675" y="1509713"/>
          <p14:tracePt t="51827" x="3241675" y="1500188"/>
          <p14:tracePt t="51921" x="3241675" y="1536700"/>
          <p14:tracePt t="51956" x="3232150" y="1616075"/>
          <p14:tracePt t="51986" x="3224213" y="1697038"/>
          <p14:tracePt t="52018" x="3224213" y="1785938"/>
          <p14:tracePt t="52046" x="3224213" y="1839913"/>
          <p14:tracePt t="52078" x="3224213" y="1911350"/>
          <p14:tracePt t="52109" x="3224213" y="1973263"/>
          <p14:tracePt t="52144" x="3241675" y="2125663"/>
          <p14:tracePt t="52157" x="3251200" y="2160588"/>
          <p14:tracePt t="52190" x="3276600" y="2339975"/>
          <p14:tracePt t="52218" x="3286125" y="2428875"/>
          <p14:tracePt t="52251" x="3286125" y="2455863"/>
          <p14:tracePt t="52377" x="3295650" y="2490788"/>
          <p14:tracePt t="52406" x="3313113" y="2536825"/>
          <p14:tracePt t="52438" x="3313113" y="2633663"/>
          <p14:tracePt t="52467" x="3313113" y="2795588"/>
          <p14:tracePt t="52501" x="3313113" y="3152775"/>
          <p14:tracePt t="52534" x="3313113" y="3536950"/>
          <p14:tracePt t="52562" x="3330575" y="3830638"/>
          <p14:tracePt t="52595" x="3367088" y="4062413"/>
          <p14:tracePt t="52628" x="3375025" y="4268788"/>
          <p14:tracePt t="52658" x="3384550" y="4411663"/>
          <p14:tracePt t="52687" x="3402013" y="4483100"/>
          <p14:tracePt t="52720" x="3438525" y="4537075"/>
          <p14:tracePt t="52753" x="3482975" y="4598988"/>
          <p14:tracePt t="52780" x="3509963" y="4643438"/>
          <p14:tracePt t="52812" x="3527425" y="4660900"/>
          <p14:tracePt t="52844" x="3544888" y="4679950"/>
          <p14:tracePt t="52878" x="3544888" y="4697413"/>
          <p14:tracePt t="52907" x="3544888" y="4732338"/>
          <p14:tracePt t="52940" x="3500438" y="4768850"/>
          <p14:tracePt t="52968" x="3455988" y="4813300"/>
          <p14:tracePt t="53002" x="3429000" y="4830763"/>
          <p14:tracePt t="53035" x="3384550" y="4875213"/>
          <p14:tracePt t="53062" x="3340100" y="4919663"/>
          <p14:tracePt t="53096" x="3286125" y="4965700"/>
          <p14:tracePt t="53108" x="3286125" y="4973638"/>
          <p14:tracePt t="53142" x="3259138" y="5000625"/>
          <p14:tracePt t="53236" x="3241675" y="5010150"/>
          <p14:tracePt t="53285" x="3214688" y="5018088"/>
          <p14:tracePt t="53313" x="3152775" y="5037138"/>
          <p14:tracePt t="53346" x="3036888" y="5037138"/>
          <p14:tracePt t="53374" x="2965450" y="5037138"/>
          <p14:tracePt t="53407" x="2884488" y="5037138"/>
          <p14:tracePt t="53425" x="2840038" y="5037138"/>
          <p14:tracePt t="53454" x="2795588" y="5037138"/>
          <p14:tracePt t="53487" x="2724150" y="5018088"/>
          <p14:tracePt t="53501" x="2714625" y="5018088"/>
          <p14:tracePt t="53536" x="2679700" y="5018088"/>
          <p14:tracePt t="53581" x="2633663" y="5018088"/>
          <p14:tracePt t="53625" x="2589213" y="5018088"/>
          <p14:tracePt t="53659" x="2562225" y="5018088"/>
          <p14:tracePt t="53688" x="2517775" y="5018088"/>
          <p14:tracePt t="53753" x="2482850" y="5018088"/>
          <p14:tracePt t="53908" x="2554288" y="5045075"/>
          <p14:tracePt t="53938" x="2670175" y="5054600"/>
          <p14:tracePt t="53971" x="2840038" y="5054600"/>
          <p14:tracePt t="53999" x="2901950" y="5054600"/>
          <p14:tracePt t="54142" x="2884488" y="5072063"/>
          <p14:tracePt t="54171" x="2759075" y="5081588"/>
          <p14:tracePt t="54206" x="2679700" y="5081588"/>
          <p14:tracePt t="54237" x="2643188" y="5081588"/>
          <p14:tracePt t="54264" x="2625725" y="5081588"/>
          <p14:tracePt t="54503" x="2598738" y="5081588"/>
          <p14:tracePt t="54531" x="2490788" y="5081588"/>
          <p14:tracePt t="54548" x="2428875" y="5081588"/>
          <p14:tracePt t="54578" x="2322513" y="5054600"/>
          <p14:tracePt t="54610" x="2259013" y="5027613"/>
          <p14:tracePt t="54643" x="2251075" y="5018088"/>
          <p14:tracePt t="54754" x="2303463" y="5018088"/>
          <p14:tracePt t="54781" x="2322513" y="5018088"/>
          <p14:tracePt t="54905" x="2339975" y="5018088"/>
          <p14:tracePt t="54941" x="2411413" y="4830763"/>
          <p14:tracePt t="54972" x="2428875" y="4697413"/>
          <p14:tracePt t="54984" x="2428875" y="4670425"/>
          <p14:tracePt t="55015" x="2446338" y="4465638"/>
          <p14:tracePt t="55050" x="2455863" y="4259263"/>
          <p14:tracePt t="55080" x="2482850" y="4081463"/>
          <p14:tracePt t="55112" x="2490788" y="4000500"/>
          <p14:tracePt t="55141" x="2500313" y="3946525"/>
          <p14:tracePt t="55176" x="2517775" y="3919538"/>
          <p14:tracePt t="55207" x="2517775" y="3902075"/>
          <p14:tracePt t="55235" x="2527300" y="3884613"/>
          <p14:tracePt t="55407" x="2527300" y="3875088"/>
          <p14:tracePt t="55640" x="2517775" y="3884613"/>
          <p14:tracePt t="55674" x="2517775" y="3946525"/>
          <p14:tracePt t="55704" x="2509838" y="4017963"/>
          <p14:tracePt t="55734" x="2490788" y="4054475"/>
          <p14:tracePt t="55924" x="2482850" y="4116388"/>
          <p14:tracePt t="55937" x="2465388" y="4160838"/>
          <p14:tracePt t="55973" x="2411413" y="4259263"/>
          <p14:tracePt t="56003" x="2401888" y="4313238"/>
          <p14:tracePt t="56032" x="2401888" y="4357688"/>
          <p14:tracePt t="56063" x="2401888" y="4419600"/>
          <p14:tracePt t="56097" x="2401888" y="4465638"/>
          <p14:tracePt t="56126" x="2401888" y="4545013"/>
          <p14:tracePt t="56160" x="2411413" y="4598988"/>
          <p14:tracePt t="56190" x="2428875" y="4652963"/>
          <p14:tracePt t="56218" x="2455863" y="4705350"/>
          <p14:tracePt t="56253" x="2544763" y="4786313"/>
          <p14:tracePt t="56283" x="2625725" y="4840288"/>
          <p14:tracePt t="56313" x="2697163" y="4867275"/>
          <p14:tracePt t="56342" x="2759075" y="4894263"/>
          <p14:tracePt t="56376" x="2813050" y="4894263"/>
          <p14:tracePt t="56406" x="2840038" y="4894263"/>
          <p14:tracePt t="56421" x="2867025" y="4894263"/>
          <p14:tracePt t="56580" x="2830513" y="4894263"/>
          <p14:tracePt t="56624" x="2786063" y="4867275"/>
          <p14:tracePt t="56658" x="2724150" y="4803775"/>
          <p14:tracePt t="56692" x="2670175" y="4670425"/>
          <p14:tracePt t="56703" x="2660650" y="4660900"/>
          <p14:tracePt t="56733" x="2652713" y="4625975"/>
          <p14:tracePt t="56768" x="2643188" y="4608513"/>
          <p14:tracePt t="57063" x="2625725" y="4608513"/>
          <p14:tracePt t="57205" x="2598738" y="4625975"/>
          <p14:tracePt t="57236" x="2581275" y="4652963"/>
          <p14:tracePt t="57265" x="2571750" y="4670425"/>
          <p14:tracePt t="57298" x="2562225" y="4679950"/>
          <p14:tracePt t="57328" x="2562225" y="4697413"/>
          <p14:tracePt t="57503" x="2562225" y="4714875"/>
          <p14:tracePt t="57516" x="2571750" y="4732338"/>
          <p14:tracePt t="57550" x="2625725" y="4776788"/>
          <p14:tracePt t="57577" x="2741613" y="4830763"/>
          <p14:tracePt t="57612" x="2928938" y="4875213"/>
          <p14:tracePt t="57645" x="3027363" y="4919663"/>
          <p14:tracePt t="57672" x="3081338" y="4946650"/>
          <p14:tracePt t="57701" x="3098800" y="4946650"/>
          <p14:tracePt t="57737" x="3152775" y="4965700"/>
          <p14:tracePt t="57782" x="3197225" y="4965700"/>
          <p14:tracePt t="57815" x="3330575" y="4965700"/>
          <p14:tracePt t="57828" x="3367088" y="4965700"/>
          <p14:tracePt t="57862" x="3509963" y="4965700"/>
          <p14:tracePt t="57890" x="3643313" y="4965700"/>
          <p14:tracePt t="57909" x="3660775" y="4983163"/>
          <p14:tracePt t="57936" x="3687763" y="5010150"/>
          <p14:tracePt t="57971" x="3705225" y="5037138"/>
          <p14:tracePt t="58065" x="3714750" y="5089525"/>
          <p14:tracePt t="58094" x="3724275" y="5089525"/>
          <p14:tracePt t="58161" x="3732213" y="5099050"/>
          <p14:tracePt t="58188" x="3776663" y="5099050"/>
          <p14:tracePt t="58221" x="3894138" y="5099050"/>
          <p14:tracePt t="58250" x="4000500" y="5099050"/>
          <p14:tracePt t="58282" x="4071938" y="5099050"/>
          <p14:tracePt t="58316" x="4133850" y="5089525"/>
          <p14:tracePt t="58345" x="4143375" y="5089525"/>
          <p14:tracePt t="58487" x="4152900" y="5089525"/>
          <p14:tracePt t="58578" x="4116388" y="5089525"/>
          <p14:tracePt t="58628" x="4071938" y="5037138"/>
          <p14:tracePt t="58656" x="4054475" y="4983163"/>
          <p14:tracePt t="58956" x="4044950" y="4983163"/>
          <p14:tracePt t="59112" x="4108450" y="4983163"/>
          <p14:tracePt t="59140" x="4187825" y="4983163"/>
          <p14:tracePt t="59296" x="4187825" y="5018088"/>
          <p14:tracePt t="59315" x="4187825" y="5027613"/>
          <p14:tracePt t="59924" x="4187825" y="5037138"/>
          <p14:tracePt t="60563" x="4214813" y="5045075"/>
          <p14:tracePt t="60596" x="4286250" y="5045075"/>
          <p14:tracePt t="60629" x="4322763" y="5045075"/>
          <p14:tracePt t="60646" x="4330700" y="5045075"/>
          <p14:tracePt t="60679" x="4419600" y="5045075"/>
          <p14:tracePt t="60703" x="4527550" y="5018088"/>
          <p14:tracePt t="60738" x="4741863" y="4946650"/>
          <p14:tracePt t="60767" x="5295900" y="4776788"/>
          <p14:tracePt t="60801" x="6108700" y="4598988"/>
          <p14:tracePt t="60830" x="6732588" y="4483100"/>
          <p14:tracePt t="60860" x="7116763" y="4402138"/>
          <p14:tracePt t="60878" x="7323138" y="4375150"/>
          <p14:tracePt t="60908" x="7385050" y="4375150"/>
          <p14:tracePt t="60935" x="7412038" y="4375150"/>
          <p14:tracePt t="60971" x="7483475" y="4375150"/>
          <p14:tracePt t="60985" x="7491413" y="4375150"/>
          <p14:tracePt t="61015" x="7537450" y="4375150"/>
          <p14:tracePt t="61050" x="7697788" y="4375150"/>
          <p14:tracePt t="61079" x="7848600" y="4375150"/>
          <p14:tracePt t="61109" x="8089900" y="4375150"/>
          <p14:tracePt t="61144" x="8304213" y="4348163"/>
          <p14:tracePt t="61173" x="8367713" y="4348163"/>
          <p14:tracePt t="61202" x="8375650" y="4348163"/>
          <p14:tracePt t="61233" x="8340725" y="4411663"/>
          <p14:tracePt t="61268" x="8072438" y="4500563"/>
          <p14:tracePt t="61628" x="8045450" y="4527550"/>
          <p14:tracePt t="61658" x="8180388" y="4545013"/>
          <p14:tracePt t="61688" x="8313738" y="4554538"/>
          <p14:tracePt t="61717" x="8474075" y="4572000"/>
          <p14:tracePt t="61752" x="8634413" y="4572000"/>
          <p14:tracePt t="61785" x="8688388" y="4589463"/>
          <p14:tracePt t="61814" x="8759825" y="4633913"/>
          <p14:tracePt t="61842" x="8831263" y="4660900"/>
          <p14:tracePt t="61878" x="9037638" y="4679950"/>
          <p14:tracePt t="61907" x="9109075" y="4679950"/>
          <p14:tracePt t="61909" x="9134475" y="4679950"/>
          <p14:tracePt t="61940" x="9188450" y="4679950"/>
          <p14:tracePt t="61968" x="9205913" y="4679950"/>
          <p14:tracePt t="62002" x="9215438" y="4679950"/>
          <p14:tracePt t="62035" x="9224963" y="4679950"/>
          <p14:tracePt t="69514" x="9242425" y="4660900"/>
          <p14:tracePt t="69548" x="9412288" y="4340225"/>
          <p14:tracePt t="69581" x="9429750" y="4322763"/>
          <p14:tracePt t="72530" x="9456738" y="4313238"/>
          <p14:tracePt t="72564" x="9456738" y="4330700"/>
          <p14:tracePt t="72593" x="9456738" y="4357688"/>
          <p14:tracePt t="72627" x="9456738" y="4375150"/>
          <p14:tracePt t="72656" x="9456738" y="4438650"/>
          <p14:tracePt t="72690" x="9447213" y="4510088"/>
          <p14:tracePt t="72721" x="9447213" y="4572000"/>
          <p14:tracePt t="72749" x="9447213" y="4633913"/>
          <p14:tracePt t="72783" x="9447213" y="4714875"/>
          <p14:tracePt t="72812" x="9474200" y="4776788"/>
          <p14:tracePt t="72831" x="9483725" y="4822825"/>
          <p14:tracePt t="72860" x="9518650" y="4875213"/>
          <p14:tracePt t="72894" x="9537700" y="4902200"/>
          <p14:tracePt t="72908" x="9537700" y="4929188"/>
          <p14:tracePt t="72938" x="9545638" y="4956175"/>
          <p14:tracePt t="72973" x="9582150" y="5072063"/>
          <p14:tracePt t="73001" x="9582150" y="5116513"/>
          <p14:tracePt t="73030" x="9599613" y="5170488"/>
          <p14:tracePt t="73064" x="9599613" y="5180013"/>
          <p14:tracePt t="73422" x="9609138" y="5187950"/>
          <p14:tracePt t="73456" x="9617075" y="5187950"/>
          <p14:tracePt t="73499" x="9626600" y="5187950"/>
          <p14:tracePt t="73548" x="9634538" y="5160963"/>
          <p14:tracePt t="73577" x="9634538" y="5153025"/>
          <p14:tracePt t="74424" x="9634538" y="5143500"/>
          <p14:tracePt t="74452" x="9555163" y="5180013"/>
          <p14:tracePt t="74486" x="9447213" y="5187950"/>
          <p14:tracePt t="74516" x="9375775" y="5187950"/>
          <p14:tracePt t="74534" x="9348788" y="5187950"/>
          <p14:tracePt t="74564" x="9313863" y="5187950"/>
          <p14:tracePt t="74593" x="9277350" y="5197475"/>
          <p14:tracePt t="74627" x="9259888" y="5205413"/>
          <p14:tracePt t="74658" x="9180513" y="5224463"/>
          <p14:tracePt t="74686" x="9010650" y="5224463"/>
          <p14:tracePt t="74721" x="8402638" y="5268913"/>
          <p14:tracePt t="74758" x="7251700" y="5295900"/>
          <p14:tracePt t="74781" x="6589713" y="5295900"/>
          <p14:tracePt t="74815" x="5429250" y="5251450"/>
          <p14:tracePt t="74844" x="4697413" y="5108575"/>
          <p14:tracePt t="74862" x="4500563" y="4991100"/>
          <p14:tracePt t="74892" x="4241800" y="4670425"/>
          <p14:tracePt t="74910" x="4160838" y="4518025"/>
          <p14:tracePt t="74941" x="4054475" y="4295775"/>
          <p14:tracePt t="74969" x="4037013" y="4232275"/>
          <p14:tracePt t="75003" x="4010025" y="4098925"/>
          <p14:tracePt t="75032" x="4000500" y="4010025"/>
          <p14:tracePt t="75065" x="3990975" y="3946525"/>
          <p14:tracePt t="75093" x="3990975" y="3919538"/>
          <p14:tracePt t="75125" x="3990975" y="3911600"/>
          <p14:tracePt t="75191" x="3983038" y="3911600"/>
          <p14:tracePt t="75234" x="3965575" y="3919538"/>
          <p14:tracePt t="75268" x="3946525" y="3938588"/>
          <p14:tracePt t="75342" x="3946525" y="3946525"/>
          <p14:tracePt t="75441" x="3956050" y="4000500"/>
          <p14:tracePt t="75468" x="3956050" y="4044950"/>
          <p14:tracePt t="75502" x="3956050" y="4062413"/>
          <p14:tracePt t="75532" x="3946525" y="4089400"/>
          <p14:tracePt t="75642" x="3946525" y="4125913"/>
          <p14:tracePt t="75676" x="4000500" y="4205288"/>
          <p14:tracePt t="75687" x="4027488" y="4232275"/>
          <p14:tracePt t="75721" x="4187825" y="4348163"/>
          <p14:tracePt t="75752" x="4357688" y="4500563"/>
          <p14:tracePt t="75780" x="4751388" y="4759325"/>
          <p14:tracePt t="75814" x="5554663" y="5143500"/>
          <p14:tracePt t="75847" x="6296025" y="5394325"/>
          <p14:tracePt t="75876" x="6680200" y="5500688"/>
          <p14:tracePt t="75909" x="6938963" y="5545138"/>
          <p14:tracePt t="75937" x="7108825" y="5562600"/>
          <p14:tracePt t="75971" x="7402513" y="5572125"/>
          <p14:tracePt t="76000" x="7715250" y="5572125"/>
          <p14:tracePt t="76034" x="7823200" y="5572125"/>
          <p14:tracePt t="76064" x="7929563" y="5572125"/>
          <p14:tracePt t="76097" x="8089900" y="5572125"/>
          <p14:tracePt t="76127" x="8215313" y="5572125"/>
          <p14:tracePt t="76146" x="8242300" y="5572125"/>
          <p14:tracePt t="76548" x="8251825" y="55721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Reservatório Unidirecional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83439" y="2939741"/>
            <a:ext cx="4576550" cy="254665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Alimenta a tubulação em caso de interrupção do fluxo</a:t>
            </a:r>
            <a:endParaRPr lang="pt-BR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1" y="1561433"/>
            <a:ext cx="6443896" cy="404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6"/>
    </mc:Choice>
    <mc:Fallback xmlns="">
      <p:transition spd="slow" advTm="4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0" x="8242300" y="5589588"/>
          <p14:tracePt t="1422" x="8215313" y="5599113"/>
          <p14:tracePt t="1485" x="8205788" y="5599113"/>
          <p14:tracePt t="1517" x="8099425" y="5581650"/>
          <p14:tracePt t="1548" x="7643813" y="5259388"/>
          <p14:tracePt t="1577" x="6983413" y="4786313"/>
          <p14:tracePt t="1612" x="6180138" y="4062413"/>
          <p14:tracePt t="1641" x="5911850" y="3776663"/>
          <p14:tracePt t="1672" x="5518150" y="3544888"/>
          <p14:tracePt t="1706" x="5224463" y="3394075"/>
          <p14:tracePt t="1736" x="5037138" y="3276600"/>
          <p14:tracePt t="1770" x="4894263" y="3205163"/>
          <p14:tracePt t="1797" x="4830763" y="3205163"/>
          <p14:tracePt t="1831" x="4751388" y="3160713"/>
          <p14:tracePt t="1859" x="4633913" y="3098800"/>
          <p14:tracePt t="1893" x="4545013" y="3017838"/>
          <p14:tracePt t="1922" x="4438650" y="2946400"/>
          <p14:tracePt t="1956" x="4402138" y="2919413"/>
          <p14:tracePt t="2004" x="4375150" y="2919413"/>
          <p14:tracePt t="2032" x="4330700" y="2982913"/>
          <p14:tracePt t="2049" x="4276725" y="3062288"/>
          <p14:tracePt t="2078" x="4224338" y="3160713"/>
          <p14:tracePt t="2096" x="4152900" y="3286125"/>
          <p14:tracePt t="2127" x="4089400" y="3375025"/>
          <p14:tracePt t="2140" x="4017963" y="3419475"/>
          <p14:tracePt t="2174" x="3911600" y="3473450"/>
          <p14:tracePt t="2204" x="3786188" y="3473450"/>
          <p14:tracePt t="2237" x="3724275" y="3473450"/>
          <p14:tracePt t="2271" x="3670300" y="3473450"/>
          <p14:tracePt t="2298" x="3608388" y="3473450"/>
          <p14:tracePt t="2328" x="3473450" y="3554413"/>
          <p14:tracePt t="2345" x="3411538" y="3589338"/>
          <p14:tracePt t="2374" x="3330575" y="3652838"/>
          <p14:tracePt t="2409" x="3251200" y="3732213"/>
          <p14:tracePt t="2438" x="3232150" y="3751263"/>
          <p14:tracePt t="2470" x="3224213" y="3776663"/>
          <p14:tracePt t="2754" x="3241675" y="3848100"/>
          <p14:tracePt t="2782" x="3313113" y="3946525"/>
          <p14:tracePt t="2811" x="3438525" y="4037013"/>
          <p14:tracePt t="2844" x="3536950" y="4044950"/>
          <p14:tracePt t="2878" x="3544888" y="4044950"/>
          <p14:tracePt t="2907" x="3571875" y="4017963"/>
          <p14:tracePt t="2939" x="3581400" y="3983038"/>
          <p14:tracePt t="2972" x="3608388" y="3929063"/>
          <p14:tracePt t="3000" x="3608388" y="3884613"/>
          <p14:tracePt t="3034" x="3608388" y="3840163"/>
          <p14:tracePt t="3063" x="3608388" y="3803650"/>
          <p14:tracePt t="3081" x="3598863" y="3786188"/>
          <p14:tracePt t="3112" x="3581400" y="3768725"/>
          <p14:tracePt t="3141" x="3536950" y="3751263"/>
          <p14:tracePt t="3175" x="3490913" y="3732213"/>
          <p14:tracePt t="3188" x="3482975" y="3732213"/>
          <p14:tracePt t="3223" x="3419475" y="3714750"/>
          <p14:tracePt t="3250" x="3384550" y="3714750"/>
          <p14:tracePt t="3280" x="3322638" y="3705225"/>
          <p14:tracePt t="3314" x="3295650" y="3705225"/>
          <p14:tracePt t="3345" x="3259138" y="3705225"/>
          <p14:tracePt t="3406" x="3241675" y="3705225"/>
          <p14:tracePt t="3441" x="3214688" y="3732213"/>
          <p14:tracePt t="3473" x="3179763" y="3786188"/>
          <p14:tracePt t="3500" x="3179763" y="3848100"/>
          <p14:tracePt t="3531" x="3179763" y="3894138"/>
          <p14:tracePt t="3580" x="3187700" y="3929063"/>
          <p14:tracePt t="3611" x="3241675" y="3965575"/>
          <p14:tracePt t="3643" x="3251200" y="3965575"/>
          <p14:tracePt t="3689" x="3268663" y="3965575"/>
          <p14:tracePt t="3723" x="3303588" y="3965575"/>
          <p14:tracePt t="3752" x="3357563" y="3965575"/>
          <p14:tracePt t="3781" x="3384550" y="3946525"/>
          <p14:tracePt t="3814" x="3411538" y="3919538"/>
          <p14:tracePt t="3923" x="3411538" y="3875088"/>
          <p14:tracePt t="3957" x="3402013" y="3830638"/>
          <p14:tracePt t="3985" x="3375025" y="3786188"/>
          <p14:tracePt t="4018" x="3357563" y="3759200"/>
          <p14:tracePt t="4047" x="3330575" y="3732213"/>
          <p14:tracePt t="4096" x="3313113" y="3724275"/>
          <p14:tracePt t="4140" x="3295650" y="3724275"/>
          <p14:tracePt t="4174" x="3276600" y="3724275"/>
          <p14:tracePt t="4202" x="3259138" y="3724275"/>
          <p14:tracePt t="4234" x="3241675" y="3724275"/>
          <p14:tracePt t="4267" x="3205163" y="3786188"/>
          <p14:tracePt t="4297" x="3187700" y="3840163"/>
          <p14:tracePt t="4331" x="3187700" y="3884613"/>
          <p14:tracePt t="4375" x="3197225" y="3894138"/>
          <p14:tracePt t="4408" x="3214688" y="3894138"/>
          <p14:tracePt t="4441" x="3232150" y="3894138"/>
          <p14:tracePt t="4469" x="3241675" y="3894138"/>
          <p14:tracePt t="4517" x="3259138" y="3894138"/>
          <p14:tracePt t="4829" x="3303588" y="3894138"/>
          <p14:tracePt t="4858" x="3384550" y="3894138"/>
          <p14:tracePt t="4892" x="3490913" y="3894138"/>
          <p14:tracePt t="4925" x="3517900" y="3894138"/>
          <p14:tracePt t="5018" x="3544888" y="3894138"/>
          <p14:tracePt t="5080" x="3571875" y="3894138"/>
          <p14:tracePt t="5110" x="3608388" y="3894138"/>
          <p14:tracePt t="5143" x="3625850" y="3894138"/>
          <p14:tracePt t="5203" x="3633788" y="3894138"/>
          <p14:tracePt t="5488" x="3633788" y="3911600"/>
          <p14:tracePt t="5580" x="3625850" y="3911600"/>
          <p14:tracePt t="5628" x="3616325" y="3911600"/>
          <p14:tracePt t="5660" x="3608388" y="3911600"/>
          <p14:tracePt t="5720" x="3589338" y="3911600"/>
          <p14:tracePt t="5749" x="3581400" y="3911600"/>
          <p14:tracePt t="6000" x="3571875" y="3911600"/>
          <p14:tracePt t="6534" x="3589338" y="3919538"/>
          <p14:tracePt t="7380" x="3589338" y="3990975"/>
          <p14:tracePt t="7425" x="3589338" y="4037013"/>
          <p14:tracePt t="7455" x="3562350" y="4089400"/>
          <p14:tracePt t="7486" x="3517900" y="4133850"/>
          <p14:tracePt t="7516" x="3429000" y="4133850"/>
          <p14:tracePt t="7532" x="3394075" y="4133850"/>
          <p14:tracePt t="7551" x="3357563" y="4133850"/>
          <p14:tracePt t="7581" x="3303588" y="4133850"/>
          <p14:tracePt t="7612" x="3259138" y="4152900"/>
          <p14:tracePt t="7645" x="3214688" y="4170363"/>
          <p14:tracePt t="7689" x="3205163" y="4187825"/>
          <p14:tracePt t="7719" x="3197225" y="4224338"/>
          <p14:tracePt t="7766" x="3197225" y="4232275"/>
          <p14:tracePt t="7847" x="3160713" y="4251325"/>
          <p14:tracePt t="7875" x="3133725" y="4259263"/>
          <p14:tracePt t="7908" x="3116263" y="4276725"/>
          <p14:tracePt t="7946" x="3098800" y="4295775"/>
          <p14:tracePt t="8269" x="3160713" y="4276725"/>
          <p14:tracePt t="8298" x="3224213" y="4241800"/>
          <p14:tracePt t="8331" x="3251200" y="4224338"/>
          <p14:tracePt t="8360" x="3313113" y="4205288"/>
          <p14:tracePt t="8393" x="3367088" y="4170363"/>
          <p14:tracePt t="8422" x="3402013" y="4152900"/>
          <p14:tracePt t="8456" x="3544888" y="4108450"/>
          <p14:tracePt t="8488" x="3616325" y="4089400"/>
          <p14:tracePt t="8518" x="3652838" y="4062413"/>
          <p14:tracePt t="8551" x="3687763" y="4044950"/>
          <p14:tracePt t="8581" x="3759200" y="4017963"/>
          <p14:tracePt t="8610" x="3803650" y="4000500"/>
          <p14:tracePt t="8644" x="3848100" y="3990975"/>
          <p14:tracePt t="8673" x="3929063" y="3956050"/>
          <p14:tracePt t="8706" x="4010025" y="3938588"/>
          <p14:tracePt t="8750" x="4054475" y="3938588"/>
          <p14:tracePt t="8785" x="4108450" y="3919538"/>
          <p14:tracePt t="8832" x="4214813" y="3875088"/>
          <p14:tracePt t="8860" x="4276725" y="3857625"/>
          <p14:tracePt t="8954" x="4295775" y="3848100"/>
          <p14:tracePt t="9250" x="4286250" y="3848100"/>
          <p14:tracePt t="9316" x="4268788" y="3848100"/>
          <p14:tracePt t="9345" x="4232275" y="3848100"/>
          <p14:tracePt t="9376" x="4187825" y="3857625"/>
          <p14:tracePt t="9394" x="4152900" y="3884613"/>
          <p14:tracePt t="9424" x="4054475" y="3919538"/>
          <p14:tracePt t="9456" x="3946525" y="3956050"/>
          <p14:tracePt t="9472" x="3902075" y="3965575"/>
          <p14:tracePt t="9485" x="3867150" y="3965575"/>
          <p14:tracePt t="9521" x="3724275" y="4010025"/>
          <p14:tracePt t="9550" x="3670300" y="4027488"/>
          <p14:tracePt t="9582" x="3625850" y="4037013"/>
          <p14:tracePt t="9611" x="3571875" y="4044950"/>
          <p14:tracePt t="9640" x="3536950" y="4044950"/>
          <p14:tracePt t="9673" x="3509963" y="4071938"/>
          <p14:tracePt t="9703" x="3465513" y="4089400"/>
          <p14:tracePt t="9720" x="3419475" y="4108450"/>
          <p14:tracePt t="9751" x="3367088" y="4133850"/>
          <p14:tracePt t="9768" x="3340100" y="4143375"/>
          <p14:tracePt t="9796" x="3286125" y="4160838"/>
          <p14:tracePt t="9829" x="3224213" y="4187825"/>
          <p14:tracePt t="9859" x="3160713" y="4214813"/>
          <p14:tracePt t="9890" x="3098800" y="4224338"/>
          <p14:tracePt t="9922" x="3081338" y="4251325"/>
          <p14:tracePt t="9984" x="3071813" y="4268788"/>
          <p14:tracePt t="10017" x="3062288" y="4276725"/>
          <p14:tracePt t="10051" x="3062288" y="4313238"/>
          <p14:tracePt t="10077" x="3054350" y="4322763"/>
          <p14:tracePt t="10111" x="3054350" y="4348163"/>
          <p14:tracePt t="10251" x="3054350" y="4357688"/>
          <p14:tracePt t="10285" x="3108325" y="4340225"/>
          <p14:tracePt t="10313" x="3259138" y="4286250"/>
          <p14:tracePt t="10346" x="3465513" y="4187825"/>
          <p14:tracePt t="10376" x="3562350" y="4125913"/>
          <p14:tracePt t="10407" x="3571875" y="4125913"/>
          <p14:tracePt t="10440" x="3608388" y="4098925"/>
          <p14:tracePt t="10453" x="3633788" y="4081463"/>
          <p14:tracePt t="10488" x="3840163" y="4000500"/>
          <p14:tracePt t="10500" x="3884613" y="3983038"/>
          <p14:tracePt t="10535" x="4010025" y="3938588"/>
          <p14:tracePt t="10565" x="4108450" y="3902075"/>
          <p14:tracePt t="10581" x="4133850" y="3902075"/>
          <p14:tracePt t="10614" x="4160838" y="3902075"/>
          <p14:tracePt t="10644" x="4205288" y="3902075"/>
          <p14:tracePt t="10690" x="4224338" y="3902075"/>
          <p14:tracePt t="10719" x="4251325" y="3902075"/>
          <p14:tracePt t="10752" x="4286250" y="3902075"/>
          <p14:tracePt t="10953" x="4259263" y="3902075"/>
          <p14:tracePt t="10986" x="4214813" y="3902075"/>
          <p14:tracePt t="11014" x="4170363" y="3902075"/>
          <p14:tracePt t="11049" x="4071938" y="3919538"/>
          <p14:tracePt t="11078" x="3946525" y="3965575"/>
          <p14:tracePt t="11109" x="3795713" y="4010025"/>
          <p14:tracePt t="11143" x="3581400" y="4081463"/>
          <p14:tracePt t="11172" x="3465513" y="4116388"/>
          <p14:tracePt t="11206" x="3375025" y="4152900"/>
          <p14:tracePt t="11237" x="3276600" y="4179888"/>
          <p14:tracePt t="11265" x="3197225" y="4214813"/>
          <p14:tracePt t="11303" x="3071813" y="4268788"/>
          <p14:tracePt t="11327" x="3009900" y="4286250"/>
          <p14:tracePt t="11361" x="2955925" y="4295775"/>
          <p14:tracePt t="11389" x="2919413" y="4330700"/>
          <p14:tracePt t="11422" x="2901950" y="4340225"/>
          <p14:tracePt t="11456" x="2884488" y="4357688"/>
          <p14:tracePt t="11483" x="2867025" y="4375150"/>
          <p14:tracePt t="11517" x="2840038" y="4394200"/>
          <p14:tracePt t="11553" x="2822575" y="4411663"/>
          <p14:tracePt t="12065" x="2840038" y="4411663"/>
          <p14:tracePt t="12079" x="2884488" y="4394200"/>
          <p14:tracePt t="12110" x="2965450" y="4367213"/>
          <p14:tracePt t="12140" x="3125788" y="4313238"/>
          <p14:tracePt t="12175" x="3303588" y="4224338"/>
          <p14:tracePt t="12207" x="3527425" y="4125913"/>
          <p14:tracePt t="12236" x="3643313" y="4081463"/>
          <p14:tracePt t="12255" x="3687763" y="4071938"/>
          <p14:tracePt t="12282" x="3768725" y="4054475"/>
          <p14:tracePt t="12311" x="3911600" y="4010025"/>
          <p14:tracePt t="12345" x="4062413" y="3965575"/>
          <p14:tracePt t="12375" x="4187825" y="3929063"/>
          <p14:tracePt t="12408" x="4286250" y="3911600"/>
          <p14:tracePt t="12439" x="4357688" y="3884613"/>
          <p14:tracePt t="12468" x="4419600" y="3875088"/>
          <p14:tracePt t="12689" x="4402138" y="3875088"/>
          <p14:tracePt t="12723" x="4357688" y="3875088"/>
          <p14:tracePt t="12768" x="4303713" y="3875088"/>
          <p14:tracePt t="12797" x="4197350" y="3902075"/>
          <p14:tracePt t="12830" x="4081463" y="3929063"/>
          <p14:tracePt t="12863" x="3956050" y="3973513"/>
          <p14:tracePt t="12893" x="3840163" y="4010025"/>
          <p14:tracePt t="12924" x="3714750" y="4037013"/>
          <p14:tracePt t="12952" x="3633788" y="4062413"/>
          <p14:tracePt t="12985" x="3536950" y="4098925"/>
          <p14:tracePt t="13017" x="3438525" y="4116388"/>
          <p14:tracePt t="13046" x="3295650" y="4160838"/>
          <p14:tracePt t="13079" x="3160713" y="4197350"/>
          <p14:tracePt t="13109" x="3152775" y="4205288"/>
          <p14:tracePt t="13223" x="3179763" y="4214813"/>
          <p14:tracePt t="13251" x="3205163" y="4214813"/>
          <p14:tracePt t="13474" x="3205163" y="4224338"/>
          <p14:tracePt t="13582" x="3232150" y="4224338"/>
          <p14:tracePt t="13600" x="3303588" y="4224338"/>
          <p14:tracePt t="13608" x="3348038" y="4224338"/>
          <p14:tracePt t="13644" x="3536950" y="4160838"/>
          <p14:tracePt t="13674" x="3795713" y="4044950"/>
          <p14:tracePt t="13708" x="3956050" y="3956050"/>
          <p14:tracePt t="13736" x="3965575" y="3946525"/>
          <p14:tracePt t="14097" x="3946525" y="3946525"/>
          <p14:tracePt t="14251" x="3938588" y="3946525"/>
          <p14:tracePt t="14298" x="3929063" y="3938588"/>
          <p14:tracePt t="14328" x="3902075" y="3938588"/>
          <p14:tracePt t="14376" x="3884613" y="3938588"/>
          <p14:tracePt t="14410" x="3840163" y="3938588"/>
          <p14:tracePt t="14438" x="3830638" y="3938588"/>
          <p14:tracePt t="14472" x="3822700" y="3938588"/>
          <p14:tracePt t="14583" x="3813175" y="3938588"/>
          <p14:tracePt t="14660" x="3884613" y="3938588"/>
          <p14:tracePt t="14686" x="3919538" y="3938588"/>
          <p14:tracePt t="14720" x="3965575" y="3938588"/>
          <p14:tracePt t="14737" x="3983038" y="3938588"/>
          <p14:tracePt t="14765" x="4000500" y="3938588"/>
          <p14:tracePt t="14798" x="4044950" y="3902075"/>
          <p14:tracePt t="14827" x="4098925" y="3884613"/>
          <p14:tracePt t="14859" x="4179888" y="3867150"/>
          <p14:tracePt t="14893" x="4214813" y="3857625"/>
          <p14:tracePt t="14926" x="4224338" y="3857625"/>
          <p14:tracePt t="15237" x="4251325" y="3830638"/>
          <p14:tracePt t="15266" x="4251325" y="3768725"/>
          <p14:tracePt t="15299" x="4214813" y="3705225"/>
          <p14:tracePt t="15328" x="4116388" y="3643313"/>
          <p14:tracePt t="15347" x="4062413" y="3643313"/>
          <p14:tracePt t="15375" x="3983038" y="3643313"/>
          <p14:tracePt t="15409" x="3894138" y="3643313"/>
          <p14:tracePt t="15438" x="3803650" y="3643313"/>
          <p14:tracePt t="15472" x="3714750" y="3643313"/>
          <p14:tracePt t="15498" x="3660775" y="3679825"/>
          <p14:tracePt t="15534" x="3616325" y="3714750"/>
          <p14:tracePt t="15564" x="3581400" y="3795713"/>
          <p14:tracePt t="15580" x="3571875" y="3830638"/>
          <p14:tracePt t="15614" x="3509963" y="3946525"/>
          <p14:tracePt t="15645" x="3490913" y="4017963"/>
          <p14:tracePt t="15672" x="3490913" y="4071938"/>
          <p14:tracePt t="15722" x="3490913" y="4108450"/>
          <p14:tracePt t="15750" x="3490913" y="4133850"/>
          <p14:tracePt t="15783" x="3571875" y="4152900"/>
          <p14:tracePt t="15811" x="3697288" y="4152900"/>
          <p14:tracePt t="15845" x="3768725" y="4143375"/>
          <p14:tracePt t="15878" x="3786188" y="4133850"/>
          <p14:tracePt t="15987" x="3724275" y="4125913"/>
          <p14:tracePt t="16017" x="3687763" y="4125913"/>
          <p14:tracePt t="16046" x="3660775" y="4125913"/>
          <p14:tracePt t="16233" x="3616325" y="4125913"/>
          <p14:tracePt t="16267" x="3500438" y="4125913"/>
          <p14:tracePt t="16300" x="3367088" y="4179888"/>
          <p14:tracePt t="16329" x="3259138" y="4214813"/>
          <p14:tracePt t="16363" x="3187700" y="4251325"/>
          <p14:tracePt t="16391" x="3089275" y="4313238"/>
          <p14:tracePt t="16410" x="3071813" y="4313238"/>
          <p14:tracePt t="16439" x="3000375" y="4357688"/>
          <p14:tracePt t="16469" x="2928938" y="4411663"/>
          <p14:tracePt t="16503" x="2803525" y="4510088"/>
          <p14:tracePt t="16534" x="2670175" y="4608513"/>
          <p14:tracePt t="16567" x="2608263" y="4652963"/>
          <p14:tracePt t="16581" x="2598738" y="4660900"/>
          <p14:tracePt t="16656" x="2554288" y="4705350"/>
          <p14:tracePt t="16690" x="2490788" y="4741863"/>
          <p14:tracePt t="16718" x="2482850" y="4741863"/>
          <p14:tracePt t="16751" x="2455863" y="4759325"/>
          <p14:tracePt t="16780" x="2446338" y="4776788"/>
          <p14:tracePt t="16846" x="2438400" y="4803775"/>
          <p14:tracePt t="16897" x="2384425" y="4867275"/>
          <p14:tracePt t="16924" x="2366963" y="4875213"/>
          <p14:tracePt t="16968" x="2357438" y="4884738"/>
          <p14:tracePt t="17047" x="2347913" y="4911725"/>
          <p14:tracePt t="17081" x="2339975" y="4956175"/>
          <p14:tracePt t="17112" x="2303463" y="5000625"/>
          <p14:tracePt t="17141" x="2259013" y="5054600"/>
          <p14:tracePt t="17219" x="2232025" y="5089525"/>
          <p14:tracePt t="17237" x="2205038" y="5108575"/>
          <p14:tracePt t="17266" x="2170113" y="5143500"/>
          <p14:tracePt t="17296" x="2152650" y="5170488"/>
          <p14:tracePt t="18016" x="2152650" y="5133975"/>
          <p14:tracePt t="18100" x="2152650" y="5126038"/>
          <p14:tracePt t="18359" x="2160588" y="5089525"/>
          <p14:tracePt t="18394" x="2179638" y="5062538"/>
          <p14:tracePt t="18424" x="2205038" y="5018088"/>
          <p14:tracePt t="18454" x="2224088" y="4991100"/>
          <p14:tracePt t="18488" x="2259013" y="4956175"/>
          <p14:tracePt t="18518" x="2303463" y="4902200"/>
          <p14:tracePt t="18548" x="2339975" y="4857750"/>
          <p14:tracePt t="18582" x="2384425" y="4803775"/>
          <p14:tracePt t="18610" x="2428875" y="4786313"/>
          <p14:tracePt t="18640" x="2473325" y="4741863"/>
          <p14:tracePt t="18676" x="2544763" y="4697413"/>
          <p14:tracePt t="18688" x="2571750" y="4679950"/>
          <p14:tracePt t="18718" x="2697163" y="4616450"/>
          <p14:tracePt t="18752" x="2847975" y="4518025"/>
          <p14:tracePt t="18784" x="2946400" y="4456113"/>
          <p14:tracePt t="18812" x="3054350" y="4384675"/>
          <p14:tracePt t="18845" x="3187700" y="4313238"/>
          <p14:tracePt t="18878" x="3268663" y="4268788"/>
          <p14:tracePt t="18908" x="3330575" y="4232275"/>
          <p14:tracePt t="18921" x="3357563" y="4224338"/>
          <p14:tracePt t="18956" x="3544888" y="4160838"/>
          <p14:tracePt t="18985" x="3616325" y="4143375"/>
          <p14:tracePt t="19018" x="3768725" y="4089400"/>
          <p14:tracePt t="19051" x="3884613" y="4037013"/>
          <p14:tracePt t="19062" x="3938588" y="4027488"/>
          <p14:tracePt t="19082" x="4044950" y="3983038"/>
          <p14:tracePt t="19110" x="4313238" y="3894138"/>
          <p14:tracePt t="19140" x="4510088" y="3813175"/>
          <p14:tracePt t="19171" x="4687888" y="3759200"/>
          <p14:tracePt t="19189" x="4768850" y="3741738"/>
          <p14:tracePt t="19218" x="4911725" y="3714750"/>
          <p14:tracePt t="19249" x="5062538" y="3679825"/>
          <p14:tracePt t="19284" x="5313363" y="3633788"/>
          <p14:tracePt t="19312" x="5473700" y="3608388"/>
          <p14:tracePt t="19345" x="5680075" y="3581400"/>
          <p14:tracePt t="19374" x="5830888" y="3544888"/>
          <p14:tracePt t="19408" x="5911850" y="3527425"/>
          <p14:tracePt t="19436" x="5956300" y="3517900"/>
          <p14:tracePt t="19469" x="6072188" y="3509963"/>
          <p14:tracePt t="19499" x="6197600" y="3509963"/>
          <p14:tracePt t="19530" x="6330950" y="3500438"/>
          <p14:tracePt t="19567" x="6527800" y="3482975"/>
          <p14:tracePt t="19582" x="6581775" y="3482975"/>
          <p14:tracePt t="19599" x="6608763" y="3482975"/>
          <p14:tracePt t="19628" x="6626225" y="3482975"/>
          <p14:tracePt t="19688" x="6634163" y="3482975"/>
          <p14:tracePt t="20036" x="6599238" y="3509963"/>
          <p14:tracePt t="20563" x="6537325" y="3536950"/>
          <p14:tracePt t="20583" x="6491288" y="3562350"/>
          <p14:tracePt t="20612" x="6465888" y="3562350"/>
          <p14:tracePt t="20642" x="6456363" y="3536950"/>
          <p14:tracePt t="20673" x="6456363" y="3446463"/>
          <p14:tracePt t="20704" x="6500813" y="3384550"/>
          <p14:tracePt t="20738" x="6581775" y="3367088"/>
          <p14:tracePt t="20831" x="6589713" y="3367088"/>
          <p14:tracePt t="20876" x="6581775" y="3384550"/>
          <p14:tracePt t="20905" x="6581775" y="3411538"/>
          <p14:tracePt t="20971" x="6581775" y="3419475"/>
          <p14:tracePt t="21064" x="6562725" y="3465513"/>
          <p14:tracePt t="21083" x="6554788" y="3473450"/>
          <p14:tracePt t="21108" x="6518275" y="3517900"/>
          <p14:tracePt t="21143" x="6465888" y="3562350"/>
          <p14:tracePt t="21157" x="6456363" y="3571875"/>
          <p14:tracePt t="21187" x="6384925" y="3581400"/>
          <p14:tracePt t="21222" x="6313488" y="3589338"/>
          <p14:tracePt t="21250" x="6197600" y="3608388"/>
          <p14:tracePt t="21283" x="6116638" y="3608388"/>
          <p14:tracePt t="21313" x="6018213" y="3633788"/>
          <p14:tracePt t="21344" x="5875338" y="3660775"/>
          <p14:tracePt t="21378" x="5759450" y="3687763"/>
          <p14:tracePt t="21408" x="5589588" y="3751263"/>
          <p14:tracePt t="21438" x="5402263" y="3803650"/>
          <p14:tracePt t="21472" x="5054600" y="3867150"/>
          <p14:tracePt t="21501" x="4830763" y="3911600"/>
          <p14:tracePt t="21530" x="4527550" y="3973513"/>
          <p14:tracePt t="21566" x="4232275" y="4017963"/>
          <p14:tracePt t="21583" x="4054475" y="4054475"/>
          <p14:tracePt t="21598" x="4010025" y="4071938"/>
          <p14:tracePt t="21624" x="3741738" y="4143375"/>
          <p14:tracePt t="21657" x="3482975" y="4197350"/>
          <p14:tracePt t="21691" x="3214688" y="4251325"/>
          <p14:tracePt t="21718" x="3054350" y="4276725"/>
          <p14:tracePt t="21751" x="2965450" y="4313238"/>
          <p14:tracePt t="21768" x="2928938" y="4322763"/>
          <p14:tracePt t="21796" x="2857500" y="4340225"/>
          <p14:tracePt t="21829" x="2786063" y="4375150"/>
          <p14:tracePt t="21862" x="2732088" y="4375150"/>
          <p14:tracePt t="21890" x="2705100" y="4384675"/>
          <p14:tracePt t="21922" x="2697163" y="4384675"/>
          <p14:tracePt t="22095" x="2795588" y="4384675"/>
          <p14:tracePt t="22125" x="3108325" y="4303713"/>
          <p14:tracePt t="22159" x="4071938" y="3990975"/>
          <p14:tracePt t="22172" x="4224338" y="3946525"/>
          <p14:tracePt t="22207" x="4697413" y="3848100"/>
          <p14:tracePt t="22220" x="4768850" y="3840163"/>
          <p14:tracePt t="22248" x="5153025" y="3751263"/>
          <p14:tracePt t="22283" x="5581650" y="3687763"/>
          <p14:tracePt t="22312" x="5705475" y="3652838"/>
          <p14:tracePt t="22346" x="5741988" y="3643313"/>
          <p14:tracePt t="22376" x="5803900" y="3616325"/>
          <p14:tracePt t="22407" x="5840413" y="3598863"/>
          <p14:tracePt t="22440" x="5884863" y="3581400"/>
          <p14:tracePt t="22468" x="5946775" y="3544888"/>
          <p14:tracePt t="22501" x="6027738" y="3490913"/>
          <p14:tracePt t="22530" x="6108700" y="3465513"/>
          <p14:tracePt t="22565" x="6143625" y="3455988"/>
          <p14:tracePt t="22628" x="6180138" y="3419475"/>
          <p14:tracePt t="22659" x="6188075" y="3411538"/>
          <p14:tracePt t="23030" x="6170613" y="3438525"/>
          <p14:tracePt t="23065" x="6170613" y="3482975"/>
          <p14:tracePt t="23080" x="6180138" y="3509963"/>
          <p14:tracePt t="23110" x="6215063" y="3571875"/>
          <p14:tracePt t="23140" x="6251575" y="3625850"/>
          <p14:tracePt t="23175" x="6276975" y="3633788"/>
          <p14:tracePt t="23220" x="6286500" y="3652838"/>
          <p14:tracePt t="23470" x="6286500" y="3660775"/>
          <p14:tracePt t="23532" x="6269038" y="3660775"/>
          <p14:tracePt t="23563" x="6242050" y="3660775"/>
          <p14:tracePt t="23580" x="6224588" y="3660775"/>
          <p14:tracePt t="24533" x="6215063" y="3660775"/>
          <p14:tracePt t="24815" x="6205538" y="3660775"/>
          <p14:tracePt t="24937" x="6188075" y="3660775"/>
          <p14:tracePt t="24983" x="6161088" y="3670300"/>
          <p14:tracePt t="25033" x="6081713" y="3687763"/>
          <p14:tracePt t="25062" x="6037263" y="3705225"/>
          <p14:tracePt t="25080" x="6010275" y="3705225"/>
          <p14:tracePt t="25108" x="5946775" y="3714750"/>
          <p14:tracePt t="25145" x="5919788" y="3714750"/>
          <p14:tracePt t="25172" x="5894388" y="3714750"/>
          <p14:tracePt t="25205" x="5857875" y="3714750"/>
          <p14:tracePt t="25234" x="5830888" y="3714750"/>
          <p14:tracePt t="25268" x="5795963" y="3714750"/>
          <p14:tracePt t="25298" x="5759450" y="3714750"/>
          <p14:tracePt t="25331" x="5724525" y="3724275"/>
          <p14:tracePt t="25359" x="5661025" y="3732213"/>
          <p14:tracePt t="25395" x="5562600" y="3741738"/>
          <p14:tracePt t="25423" x="5491163" y="3768725"/>
          <p14:tracePt t="25440" x="5446713" y="3768725"/>
          <p14:tracePt t="25470" x="5357813" y="3776663"/>
          <p14:tracePt t="25499" x="5276850" y="3786188"/>
          <p14:tracePt t="25533" x="5224463" y="3795713"/>
          <p14:tracePt t="25563" x="5143500" y="3822700"/>
          <p14:tracePt t="25583" x="5116513" y="3830638"/>
          <p14:tracePt t="25612" x="5010150" y="3848100"/>
          <p14:tracePt t="25640" x="4919663" y="3857625"/>
          <p14:tracePt t="25657" x="4867275" y="3857625"/>
          <p14:tracePt t="25689" x="4768850" y="3884613"/>
          <p14:tracePt t="25718" x="4660900" y="3911600"/>
          <p14:tracePt t="25752" x="4572000" y="3919538"/>
          <p14:tracePt t="25767" x="4527550" y="3938588"/>
          <p14:tracePt t="25783" x="4491038" y="3946525"/>
          <p14:tracePt t="25798" x="4473575" y="3946525"/>
          <p14:tracePt t="25832" x="4348163" y="3965575"/>
          <p14:tracePt t="25863" x="4303713" y="3973513"/>
          <p14:tracePt t="25908" x="4268788" y="3990975"/>
          <p14:tracePt t="25937" x="4224338" y="4000500"/>
          <p14:tracePt t="25971" x="4170363" y="4010025"/>
          <p14:tracePt t="26002" x="4133850" y="4010025"/>
          <p14:tracePt t="26035" x="4062413" y="4010025"/>
          <p14:tracePt t="26063" x="3990975" y="4027488"/>
          <p14:tracePt t="26081" x="3965575" y="4027488"/>
          <p14:tracePt t="26110" x="3946525" y="4027488"/>
          <p14:tracePt t="26143" x="3919538" y="4027488"/>
          <p14:tracePt t="26171" x="3875088" y="4027488"/>
          <p14:tracePt t="26203" x="3857625" y="4027488"/>
          <p14:tracePt t="26252" x="3840163" y="4027488"/>
          <p14:tracePt t="26280" x="3813175" y="4027488"/>
          <p14:tracePt t="26313" x="3803650" y="4027488"/>
          <p14:tracePt t="26363" x="3776663" y="4037013"/>
          <p14:tracePt t="26391" x="3759200" y="4037013"/>
          <p14:tracePt t="26502" x="3751263" y="4037013"/>
          <p14:tracePt t="26535" x="3751263" y="4054475"/>
          <p14:tracePt t="27125" x="3741738" y="4054475"/>
          <p14:tracePt t="27159" x="3714750" y="4071938"/>
          <p14:tracePt t="27172" x="3697288" y="4071938"/>
          <p14:tracePt t="27207" x="3643313" y="4089400"/>
          <p14:tracePt t="27238" x="3616325" y="4108450"/>
          <p14:tracePt t="27267" x="3562350" y="4116388"/>
          <p14:tracePt t="27298" x="3509963" y="4125913"/>
          <p14:tracePt t="27327" x="3465513" y="4125913"/>
          <p14:tracePt t="27361" x="3419475" y="4133850"/>
          <p14:tracePt t="27390" x="3375025" y="4143375"/>
          <p14:tracePt t="27421" x="3340100" y="4152900"/>
          <p14:tracePt t="27457" x="3303588" y="4179888"/>
          <p14:tracePt t="27488" x="3251200" y="4214813"/>
          <p14:tracePt t="27520" x="3205163" y="4241800"/>
          <p14:tracePt t="27550" x="3179763" y="4276725"/>
          <p14:tracePt t="27578" x="3098800" y="4348163"/>
          <p14:tracePt t="27612" x="3027363" y="4429125"/>
          <p14:tracePt t="27640" x="3000375" y="4456113"/>
          <p14:tracePt t="27688" x="2946400" y="4465638"/>
          <p14:tracePt t="27722" x="2874963" y="4500563"/>
          <p14:tracePt t="27751" x="2786063" y="4545013"/>
          <p14:tracePt t="27784" x="2670175" y="4589463"/>
          <p14:tracePt t="27811" x="2571750" y="4633913"/>
          <p14:tracePt t="27845" x="2465388" y="4697413"/>
          <p14:tracePt t="27877" x="2401888" y="4759325"/>
          <p14:tracePt t="27906" x="2357438" y="4857750"/>
          <p14:tracePt t="27938" x="2330450" y="4919663"/>
          <p14:tracePt t="27971" x="2322513" y="4946650"/>
          <p14:tracePt t="28233" x="2322513" y="4956175"/>
          <p14:tracePt t="28534" x="2339975" y="4938713"/>
          <p14:tracePt t="28562" x="2366963" y="4929188"/>
          <p14:tracePt t="28581" x="2384425" y="4911725"/>
          <p14:tracePt t="28609" x="2419350" y="4894263"/>
          <p14:tracePt t="28640" x="2473325" y="4857750"/>
          <p14:tracePt t="28673" x="2581275" y="4813300"/>
          <p14:tracePt t="28703" x="2724150" y="4714875"/>
          <p14:tracePt t="28733" x="2955925" y="4527550"/>
          <p14:tracePt t="28768" x="3017838" y="4456113"/>
          <p14:tracePt t="28796" x="3081338" y="4384675"/>
          <p14:tracePt t="28828" x="3160713" y="4295775"/>
          <p14:tracePt t="28862" x="3313113" y="4187825"/>
          <p14:tracePt t="28891" x="3357563" y="4152900"/>
          <p14:tracePt t="28908" x="3357563" y="4133850"/>
          <p14:tracePt t="28957" x="3357563" y="4089400"/>
          <p14:tracePt t="28987" x="3357563" y="4044950"/>
          <p14:tracePt t="29035" x="3357563" y="4010025"/>
          <p14:tracePt t="29079" x="3357563" y="3973513"/>
          <p14:tracePt t="29128" x="3357563" y="3956050"/>
          <p14:tracePt t="29157" x="3357563" y="3946525"/>
          <p14:tracePt t="29252" x="3340100" y="3919538"/>
          <p14:tracePt t="29281" x="3330575" y="3902075"/>
          <p14:tracePt t="29329" x="3322638" y="3867150"/>
          <p14:tracePt t="29363" x="3313113" y="3840163"/>
          <p14:tracePt t="29391" x="3295650" y="3786188"/>
          <p14:tracePt t="29420" x="3295650" y="3776663"/>
          <p14:tracePt t="29454" x="3295650" y="3751263"/>
          <p14:tracePt t="29909" x="3295650" y="3741738"/>
          <p14:tracePt t="29956" x="3322638" y="3741738"/>
          <p14:tracePt t="29970" x="3340100" y="3741738"/>
          <p14:tracePt t="30004" x="3367088" y="3768725"/>
          <p14:tracePt t="30049" x="3384550" y="3776663"/>
          <p14:tracePt t="30159" x="3411538" y="3803650"/>
          <p14:tracePt t="30189" x="3429000" y="3840163"/>
          <p14:tracePt t="30217" x="3455988" y="3848100"/>
          <p14:tracePt t="30250" x="3482975" y="3857625"/>
          <p14:tracePt t="30283" x="3571875" y="3875088"/>
          <p14:tracePt t="30312" x="3625850" y="3875088"/>
          <p14:tracePt t="30345" x="3679825" y="3875088"/>
          <p14:tracePt t="30374" x="3714750" y="3894138"/>
          <p14:tracePt t="30410" x="3751263" y="3894138"/>
          <p14:tracePt t="30438" x="3768725" y="3902075"/>
          <p14:tracePt t="30471" x="3795713" y="3902075"/>
          <p14:tracePt t="30499" x="3813175" y="3911600"/>
          <p14:tracePt t="30660" x="3822700" y="3946525"/>
          <p14:tracePt t="30893" x="3822700" y="3956050"/>
          <p14:tracePt t="31172" x="3795713" y="3929063"/>
          <p14:tracePt t="31223" x="3759200" y="3902075"/>
          <p14:tracePt t="31234" x="3741738" y="3894138"/>
          <p14:tracePt t="31267" x="3705225" y="3857625"/>
          <p14:tracePt t="31296" x="3687763" y="3830638"/>
          <p14:tracePt t="31378" x="3643313" y="3813175"/>
          <p14:tracePt t="31422" x="3633788" y="3813175"/>
          <p14:tracePt t="31500" x="3625850" y="3813175"/>
          <p14:tracePt t="31530" x="3608388" y="3813175"/>
          <p14:tracePt t="31566" x="3589338" y="3813175"/>
          <p14:tracePt t="31582" x="3581400" y="3813175"/>
          <p14:tracePt t="31689" x="3571875" y="3813175"/>
          <p14:tracePt t="31845" x="3562350" y="3822700"/>
          <p14:tracePt t="31875" x="3527425" y="3822700"/>
          <p14:tracePt t="31910" x="3500438" y="3822700"/>
          <p14:tracePt t="32186" x="3509963" y="3822700"/>
          <p14:tracePt t="32220" x="3527425" y="3822700"/>
          <p14:tracePt t="32675" x="3544888" y="3830638"/>
          <p14:tracePt t="32831" x="3562350" y="3857625"/>
          <p14:tracePt t="32844" x="3571875" y="3867150"/>
          <p14:tracePt t="32877" x="3571875" y="3884613"/>
          <p14:tracePt t="32926" x="3598863" y="3894138"/>
          <p14:tracePt t="32985" x="3633788" y="3902075"/>
          <p14:tracePt t="33015" x="3670300" y="3911600"/>
          <p14:tracePt t="33033" x="3679825" y="3911600"/>
          <p14:tracePt t="33098" x="3705225" y="3938588"/>
          <p14:tracePt t="33127" x="3724275" y="3946525"/>
          <p14:tracePt t="33159" x="3732213" y="3946525"/>
          <p14:tracePt t="33235" x="3751263" y="3946525"/>
          <p14:tracePt t="34361" x="3759200" y="3946525"/>
          <p14:tracePt t="34518" x="3751263" y="3946525"/>
          <p14:tracePt t="34704" x="3741738" y="3946525"/>
          <p14:tracePt t="34783" x="3724275" y="3946525"/>
          <p14:tracePt t="34812" x="3652838" y="3938588"/>
          <p14:tracePt t="34845" x="3562350" y="3919538"/>
          <p14:tracePt t="34879" x="3509963" y="3867150"/>
          <p14:tracePt t="34906" x="3490913" y="3848100"/>
          <p14:tracePt t="34939" x="3473450" y="3803650"/>
          <p14:tracePt t="34956" x="3473450" y="3795713"/>
          <p14:tracePt t="35001" x="3455988" y="3795713"/>
          <p14:tracePt t="35035" x="3455988" y="3768725"/>
          <p14:tracePt t="35047" x="3455988" y="3751263"/>
          <p14:tracePt t="35078" x="3429000" y="3724275"/>
          <p14:tracePt t="35114" x="3411538" y="3687763"/>
          <p14:tracePt t="35141" x="3394075" y="3679825"/>
          <p14:tracePt t="35175" x="3375025" y="3679825"/>
          <p14:tracePt t="35204" x="3340100" y="3679825"/>
          <p14:tracePt t="35535" x="3348038" y="3687763"/>
          <p14:tracePt t="35576" x="3367088" y="3705225"/>
          <p14:tracePt t="35921" x="3402013" y="3732213"/>
          <p14:tracePt t="36048" x="3411538" y="3741738"/>
          <p14:tracePt t="36158" x="3419475" y="3751263"/>
          <p14:tracePt t="36252" x="3429000" y="3759200"/>
          <p14:tracePt t="36315" x="3446463" y="3759200"/>
          <p14:tracePt t="36408" x="3465513" y="3786188"/>
          <p14:tracePt t="36436" x="3473450" y="3786188"/>
          <p14:tracePt t="36470" x="3482975" y="3786188"/>
          <p14:tracePt t="36843" x="3446463" y="3803650"/>
          <p14:tracePt t="36877" x="3402013" y="3803650"/>
          <p14:tracePt t="36907" x="3340100" y="3803650"/>
          <p14:tracePt t="36940" x="3322638" y="3803650"/>
          <p14:tracePt t="36969" x="3313113" y="3795713"/>
          <p14:tracePt t="37705" x="3340100" y="3795713"/>
          <p14:tracePt t="37734" x="3357563" y="3803650"/>
          <p14:tracePt t="37767" x="3367088" y="3813175"/>
          <p14:tracePt t="37801" x="3384550" y="3813175"/>
          <p14:tracePt t="37844" x="3394075" y="3840163"/>
          <p14:tracePt t="37874" x="3429000" y="3848100"/>
          <p14:tracePt t="37908" x="3490913" y="3884613"/>
          <p14:tracePt t="37940" x="3527425" y="3902075"/>
          <p14:tracePt t="37968" x="3536950" y="3911600"/>
          <p14:tracePt t="38096" x="3571875" y="3938588"/>
          <p14:tracePt t="38140" x="3581400" y="3946525"/>
          <p14:tracePt t="38218" x="3598863" y="3965575"/>
          <p14:tracePt t="38252" x="3616325" y="3965575"/>
          <p14:tracePt t="38281" x="3633788" y="3973513"/>
          <p14:tracePt t="38314" x="3660775" y="3973513"/>
          <p14:tracePt t="38390" x="3697288" y="3990975"/>
          <p14:tracePt t="38423" x="3705225" y="4000500"/>
          <p14:tracePt t="38592" x="3714750" y="4000500"/>
          <p14:tracePt t="38641" x="3741738" y="4027488"/>
          <p14:tracePt t="38686" x="3751263" y="4044950"/>
          <p14:tracePt t="38719" x="3768725" y="4054475"/>
          <p14:tracePt t="38875" x="3741738" y="4062413"/>
          <p14:tracePt t="38909" x="3660775" y="4071938"/>
          <p14:tracePt t="38939" x="3571875" y="4098925"/>
          <p14:tracePt t="38970" x="3500438" y="4108450"/>
          <p14:tracePt t="39003" x="3402013" y="4108450"/>
          <p14:tracePt t="39032" x="3330575" y="4108450"/>
          <p14:tracePt t="39049" x="3295650" y="4116388"/>
          <p14:tracePt t="39079" x="3251200" y="4125913"/>
          <p14:tracePt t="39097" x="3205163" y="4152900"/>
          <p14:tracePt t="39127" x="3170238" y="4179888"/>
          <p14:tracePt t="39140" x="3143250" y="4179888"/>
          <p14:tracePt t="39176" x="3071813" y="4214813"/>
          <p14:tracePt t="39220" x="3044825" y="4232275"/>
          <p14:tracePt t="39253" x="3036888" y="4251325"/>
          <p14:tracePt t="39282" x="3027363" y="4295775"/>
          <p14:tracePt t="39312" x="3009900" y="4357688"/>
          <p14:tracePt t="39329" x="3009900" y="4394200"/>
          <p14:tracePt t="39360" x="3000375" y="4411663"/>
          <p14:tracePt t="39390" x="3000375" y="4438650"/>
          <p14:tracePt t="39608" x="3009900" y="4438650"/>
          <p14:tracePt t="39642" x="3125788" y="4402138"/>
          <p14:tracePt t="39671" x="3224213" y="4367213"/>
          <p14:tracePt t="39705" x="3259138" y="4357688"/>
          <p14:tracePt t="39749" x="3268663" y="43576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By-pass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83439" y="2939741"/>
            <a:ext cx="4576550" cy="254665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Função idêntica à do reservatório unidirecional.</a:t>
            </a:r>
            <a:endParaRPr lang="pt-BR" sz="2400" dirty="0"/>
          </a:p>
        </p:txBody>
      </p:sp>
      <p:pic>
        <p:nvPicPr>
          <p:cNvPr id="5" name="Picture 9" descr="retenc0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1" y="2212952"/>
            <a:ext cx="6310642" cy="327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1"/>
    </mc:Choice>
    <mc:Fallback xmlns="">
      <p:transition spd="slow" advTm="2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" x="3446463" y="4357688"/>
          <p14:tracePt t="752" x="4670425" y="4295775"/>
          <p14:tracePt t="779" x="5634038" y="4054475"/>
          <p14:tracePt t="813" x="6661150" y="3643313"/>
          <p14:tracePt t="842" x="6991350" y="3419475"/>
          <p14:tracePt t="872" x="7108825" y="3286125"/>
          <p14:tracePt t="907" x="7232650" y="3081338"/>
          <p14:tracePt t="936" x="7313613" y="2857500"/>
          <p14:tracePt t="973" x="7419975" y="2401888"/>
          <p14:tracePt t="988" x="7419975" y="2205038"/>
          <p14:tracePt t="1017" x="7375525" y="1884363"/>
          <p14:tracePt t="1046" x="7251700" y="1509713"/>
          <p14:tracePt t="1079" x="7099300" y="1241425"/>
          <p14:tracePt t="1109" x="6973888" y="1125538"/>
          <p14:tracePt t="1139" x="6823075" y="1036638"/>
          <p14:tracePt t="1153" x="6777038" y="1009650"/>
          <p14:tracePt t="1187" x="6634163" y="874713"/>
          <p14:tracePt t="1205" x="6616700" y="822325"/>
          <p14:tracePt t="1236" x="6589713" y="758825"/>
          <p14:tracePt t="1263" x="6562725" y="731838"/>
          <p14:tracePt t="1297" x="6545263" y="731838"/>
          <p14:tracePt t="1328" x="6537325" y="731838"/>
          <p14:tracePt t="1356" x="6518275" y="731838"/>
          <p14:tracePt t="1391" x="6510338" y="731838"/>
          <p14:tracePt t="1419" x="6510338" y="741363"/>
          <p14:tracePt t="1453" x="6491288" y="758825"/>
          <p14:tracePt t="1486" x="6491288" y="803275"/>
          <p14:tracePt t="1514" x="6491288" y="812800"/>
          <p14:tracePt t="1543" x="6491288" y="839788"/>
          <p14:tracePt t="1577" x="6510338" y="857250"/>
          <p14:tracePt t="1607" x="6527800" y="866775"/>
          <p14:tracePt t="1641" x="6545263" y="911225"/>
          <p14:tracePt t="1687" x="6545263" y="928688"/>
          <p14:tracePt t="1721" x="6545263" y="965200"/>
          <p14:tracePt t="1763" x="6537325" y="990600"/>
          <p14:tracePt t="1781" x="6518275" y="990600"/>
          <p14:tracePt t="1827" x="6491288" y="1036638"/>
          <p14:tracePt t="1840" x="6491288" y="1044575"/>
          <p14:tracePt t="1876" x="6491288" y="1098550"/>
          <p14:tracePt t="1907" x="6491288" y="1179513"/>
          <p14:tracePt t="1937" x="6491288" y="1250950"/>
          <p14:tracePt t="1971" x="6554788" y="1473200"/>
          <p14:tracePt t="1982" x="6589713" y="1554163"/>
          <p14:tracePt t="2016" x="6732588" y="1847850"/>
          <p14:tracePt t="2045" x="6919913" y="2133600"/>
          <p14:tracePt t="2077" x="7161213" y="2374900"/>
          <p14:tracePt t="2110" x="7419975" y="2544763"/>
          <p14:tracePt t="2139" x="7697788" y="2751138"/>
          <p14:tracePt t="2172" x="8045450" y="3000375"/>
          <p14:tracePt t="2200" x="8331200" y="3205163"/>
          <p14:tracePt t="2233" x="8582025" y="3438525"/>
          <p14:tracePt t="2262" x="8680450" y="3562350"/>
          <p14:tracePt t="2295" x="8697913" y="3608388"/>
          <p14:tracePt t="2327" x="8705850" y="3625850"/>
          <p14:tracePt t="2372" x="8705850" y="3633788"/>
          <p14:tracePt t="2455" x="8715375" y="3652838"/>
          <p14:tracePt t="2497" x="8732838" y="3679825"/>
          <p14:tracePt t="2532" x="8777288" y="3697288"/>
          <p14:tracePt t="2560" x="8804275" y="3697288"/>
          <p14:tracePt t="2594" x="8840788" y="3697288"/>
          <p14:tracePt t="2623" x="8929688" y="3697288"/>
          <p14:tracePt t="2656" x="9082088" y="3679825"/>
          <p14:tracePt t="2689" x="9224963" y="3660775"/>
          <p14:tracePt t="2717" x="9296400" y="3660775"/>
          <p14:tracePt t="2750" x="9340850" y="3660775"/>
          <p14:tracePt t="2782" x="9358313" y="3670300"/>
          <p14:tracePt t="2934" x="9367838" y="3670300"/>
          <p14:tracePt t="2971" x="9367838" y="3679825"/>
          <p14:tracePt t="3012" x="9367838" y="3687763"/>
          <p14:tracePt t="3450" x="9340850" y="3687763"/>
          <p14:tracePt t="3579" x="9323388" y="3714750"/>
          <p14:tracePt t="3607" x="9296400" y="3724275"/>
          <p14:tracePt t="3641" x="9242425" y="3724275"/>
          <p14:tracePt t="3670" x="9197975" y="3724275"/>
          <p14:tracePt t="3705" x="9134475" y="3724275"/>
          <p14:tracePt t="3736" x="9072563" y="3724275"/>
          <p14:tracePt t="3765" x="9001125" y="3724275"/>
          <p14:tracePt t="3795" x="8966200" y="3724275"/>
          <p14:tracePt t="3813" x="8939213" y="3724275"/>
          <p14:tracePt t="3891" x="8920163" y="3741738"/>
          <p14:tracePt t="3909" x="8902700" y="3751263"/>
          <p14:tracePt t="3939" x="8885238" y="3768725"/>
          <p14:tracePt t="3968" x="8858250" y="3786188"/>
          <p14:tracePt t="4030" x="8831263" y="3813175"/>
          <p14:tracePt t="4064" x="8777288" y="3822700"/>
          <p14:tracePt t="4092" x="8705850" y="3840163"/>
          <p14:tracePt t="4126" x="8599488" y="3875088"/>
          <p14:tracePt t="4153" x="8304213" y="3946525"/>
          <p14:tracePt t="4186" x="7661275" y="4054475"/>
          <p14:tracePt t="4215" x="6884988" y="4125913"/>
          <p14:tracePt t="4233" x="6608763" y="4125913"/>
          <p14:tracePt t="4264" x="6197600" y="4125913"/>
          <p14:tracePt t="4296" x="5822950" y="4125913"/>
          <p14:tracePt t="4325" x="5572125" y="4098925"/>
          <p14:tracePt t="4358" x="5330825" y="4054475"/>
          <p14:tracePt t="4393" x="5214938" y="4027488"/>
          <p14:tracePt t="4423" x="5126038" y="4027488"/>
          <p14:tracePt t="4452" x="5081588" y="4027488"/>
          <p14:tracePt t="4481" x="5027613" y="4027488"/>
          <p14:tracePt t="4512" x="4919663" y="4044950"/>
          <p14:tracePt t="4547" x="4795838" y="4044950"/>
          <p14:tracePt t="4576" x="4652963" y="4044950"/>
          <p14:tracePt t="4610" x="4537075" y="4010025"/>
          <p14:tracePt t="4637" x="4473575" y="3965575"/>
          <p14:tracePt t="4670" x="4446588" y="3946525"/>
          <p14:tracePt t="4703" x="4411663" y="3919538"/>
          <p14:tracePt t="4716" x="4402138" y="3919538"/>
          <p14:tracePt t="4750" x="4367213" y="3919538"/>
          <p14:tracePt t="4778" x="4322763" y="3919538"/>
          <p14:tracePt t="4812" x="4251325" y="3919538"/>
          <p14:tracePt t="4845" x="4205288" y="3911600"/>
          <p14:tracePt t="4892" x="4170363" y="3911600"/>
          <p14:tracePt t="5093" x="4286250" y="3956050"/>
          <p14:tracePt t="5127" x="4572000" y="3983038"/>
          <p14:tracePt t="5154" x="4768850" y="4010025"/>
          <p14:tracePt t="5188" x="4786313" y="4010025"/>
          <p14:tracePt t="5264" x="4759325" y="4054475"/>
          <p14:tracePt t="5293" x="4705350" y="4071938"/>
          <p14:tracePt t="5328" x="4527550" y="4108450"/>
          <p14:tracePt t="5362" x="4473575" y="4116388"/>
          <p14:tracePt t="5498" x="4473575" y="4125913"/>
          <p14:tracePt t="5528" x="4375150" y="4125913"/>
          <p14:tracePt t="5562" x="4160838" y="4125913"/>
          <p14:tracePt t="5590" x="3946525" y="4125913"/>
          <p14:tracePt t="5628" x="3562350" y="4108450"/>
          <p14:tracePt t="5656" x="3402013" y="4108450"/>
          <p14:tracePt t="5685" x="3348038" y="4089400"/>
          <p14:tracePt t="5717" x="3313113" y="4081463"/>
          <p14:tracePt t="5844" x="3384550" y="4081463"/>
          <p14:tracePt t="5874" x="3446463" y="4081463"/>
          <p14:tracePt t="5905" x="3482975" y="4081463"/>
          <p14:tracePt t="5937" x="3536950" y="4081463"/>
          <p14:tracePt t="5966" x="3670300" y="4044950"/>
          <p14:tracePt t="5985" x="3776663" y="4010025"/>
          <p14:tracePt t="6014" x="3956050" y="3965575"/>
          <p14:tracePt t="6047" x="4143375" y="3946525"/>
          <p14:tracePt t="6111" x="4160838" y="3946525"/>
          <p14:tracePt t="6154" x="4160838" y="3983038"/>
          <p14:tracePt t="6250" x="4160838" y="3990975"/>
          <p14:tracePt t="6390" x="4160838" y="4010025"/>
          <p14:tracePt t="6422" x="4160838" y="4027488"/>
          <p14:tracePt t="6450" x="4179888" y="4027488"/>
          <p14:tracePt t="6622" x="4179888" y="4037013"/>
          <p14:tracePt t="6656" x="4197350" y="4089400"/>
          <p14:tracePt t="6685" x="4232275" y="4125913"/>
          <p14:tracePt t="6719" x="4295775" y="4133850"/>
          <p14:tracePt t="6732" x="4313238" y="4133850"/>
          <p14:tracePt t="6765" x="4429125" y="4116388"/>
          <p14:tracePt t="6799" x="4687888" y="4037013"/>
          <p14:tracePt t="6811" x="4759325" y="4000500"/>
          <p14:tracePt t="6846" x="4973638" y="3956050"/>
          <p14:tracePt t="6873" x="5037138" y="3956050"/>
          <p14:tracePt t="6903" x="5072063" y="3956050"/>
          <p14:tracePt t="6924" x="5099050" y="3956050"/>
          <p14:tracePt t="6952" x="5126038" y="3956050"/>
          <p14:tracePt t="6982" x="5153025" y="3956050"/>
          <p14:tracePt t="6999" x="5197475" y="3956050"/>
          <p14:tracePt t="7017" x="5214938" y="3938588"/>
          <p14:tracePt t="7047" x="5251450" y="3929063"/>
          <p14:tracePt t="7235" x="5295900" y="3929063"/>
          <p14:tracePt t="7281" x="5322888" y="3929063"/>
          <p14:tracePt t="7330" x="5295900" y="3946525"/>
          <p14:tracePt t="7358" x="5143500" y="3946525"/>
          <p14:tracePt t="7387" x="4537075" y="3946525"/>
          <p14:tracePt t="7422" x="3633788" y="4000500"/>
          <p14:tracePt t="7453" x="3017838" y="4044950"/>
          <p14:tracePt t="7483" x="2660650" y="4071938"/>
          <p14:tracePt t="7501" x="2295525" y="4089400"/>
          <p14:tracePt t="7531" x="1973263" y="4089400"/>
          <p14:tracePt t="7560" x="1608138" y="4089400"/>
          <p14:tracePt t="7594" x="1393825" y="4081463"/>
          <p14:tracePt t="7623" x="1295400" y="4054475"/>
          <p14:tracePt t="7653" x="1268413" y="4017963"/>
          <p14:tracePt t="7687" x="1250950" y="3983038"/>
          <p14:tracePt t="7715" x="1250950" y="3965575"/>
          <p14:tracePt t="7748" x="1241425" y="3938588"/>
          <p14:tracePt t="7814" x="1179513" y="3938588"/>
          <p14:tracePt t="7843" x="1089025" y="3938588"/>
          <p14:tracePt t="7872" x="1000125" y="3938588"/>
          <p14:tracePt t="7903" x="973138" y="3938588"/>
          <p14:tracePt t="7984" x="973138" y="3929063"/>
          <p14:tracePt t="8064" x="973138" y="3919538"/>
          <p14:tracePt t="8141" x="982663" y="3857625"/>
          <p14:tracePt t="8172" x="982663" y="3813175"/>
          <p14:tracePt t="8219" x="982663" y="3751263"/>
          <p14:tracePt t="8231" x="982663" y="3741738"/>
          <p14:tracePt t="8265" x="982663" y="3724275"/>
          <p14:tracePt t="8299" x="1017588" y="3724275"/>
          <p14:tracePt t="8343" x="1071563" y="3724275"/>
          <p14:tracePt t="8372" x="1089025" y="3724275"/>
          <p14:tracePt t="8405" x="1125538" y="3732213"/>
          <p14:tracePt t="8437" x="1133475" y="3776663"/>
          <p14:tracePt t="8465" x="1160463" y="3822700"/>
          <p14:tracePt t="8485" x="1169988" y="3840163"/>
          <p14:tracePt t="8513" x="1169988" y="3867150"/>
          <p14:tracePt t="8550" x="1196975" y="3884613"/>
          <p14:tracePt t="8577" x="1223963" y="3902075"/>
          <p14:tracePt t="8610" x="1258888" y="3929063"/>
          <p14:tracePt t="8639" x="1312863" y="3946525"/>
          <p14:tracePt t="8673" x="1357313" y="3956050"/>
          <p14:tracePt t="8701" x="1428750" y="3956050"/>
          <p14:tracePt t="8735" x="1500188" y="3956050"/>
          <p14:tracePt t="8763" x="1554163" y="3956050"/>
          <p14:tracePt t="8799" x="1625600" y="3956050"/>
          <p14:tracePt t="8826" x="1697038" y="3956050"/>
          <p14:tracePt t="8860" x="1795463" y="3946525"/>
          <p14:tracePt t="8891" x="1919288" y="3919538"/>
          <p14:tracePt t="8905" x="1938338" y="3919538"/>
          <p14:tracePt t="8936" x="2062163" y="3919538"/>
          <p14:tracePt t="8969" x="2312988" y="3919538"/>
          <p14:tracePt t="8986" x="2482850" y="3919538"/>
          <p14:tracePt t="9017" x="2928938" y="3919538"/>
          <p14:tracePt t="9044" x="3295650" y="3919538"/>
          <p14:tracePt t="9077" x="3527425" y="3911600"/>
          <p14:tracePt t="9111" x="3687763" y="3902075"/>
          <p14:tracePt t="9140" x="3894138" y="3902075"/>
          <p14:tracePt t="9168" x="4017963" y="3902075"/>
          <p14:tracePt t="9201" x="4027488" y="3902075"/>
          <p14:tracePt t="9293" x="4062413" y="3894138"/>
          <p14:tracePt t="9327" x="4098925" y="3894138"/>
          <p14:tracePt t="9357" x="4179888" y="3894138"/>
          <p14:tracePt t="9390" x="4232275" y="3894138"/>
          <p14:tracePt t="9423" x="4276725" y="3902075"/>
          <p14:tracePt t="9452" x="4330700" y="3911600"/>
          <p14:tracePt t="9469" x="4375150" y="3938588"/>
          <p14:tracePt t="9484" x="4411663" y="3946525"/>
          <p14:tracePt t="9512" x="4500563" y="3973513"/>
          <p14:tracePt t="9545" x="4608513" y="4027488"/>
          <p14:tracePt t="9576" x="4687888" y="4089400"/>
          <p14:tracePt t="9607" x="4724400" y="4133850"/>
          <p14:tracePt t="9656" x="4751388" y="4152900"/>
          <p14:tracePt t="9701" x="4795838" y="4152900"/>
          <p14:tracePt t="9734" x="4902200" y="4152900"/>
          <p14:tracePt t="9767" x="5027613" y="4152900"/>
          <p14:tracePt t="9795" x="5303838" y="4152900"/>
          <p14:tracePt t="9812" x="5411788" y="4152900"/>
          <p14:tracePt t="9840" x="5537200" y="4179888"/>
          <p14:tracePt t="9873" x="5688013" y="4197350"/>
          <p14:tracePt t="9905" x="5848350" y="4251325"/>
          <p14:tracePt t="9938" x="6000750" y="4313238"/>
          <p14:tracePt t="9967" x="6161088" y="4340225"/>
          <p14:tracePt t="9983" x="6323013" y="4340225"/>
          <p14:tracePt t="10000" x="6330950" y="4340225"/>
          <p14:tracePt t="10029" x="6348413" y="4340225"/>
          <p14:tracePt t="10063" x="6375400" y="4303713"/>
          <p14:tracePt t="10092" x="6456363" y="4232275"/>
          <p14:tracePt t="10125" x="6473825" y="4197350"/>
          <p14:tracePt t="10154" x="6483350" y="4160838"/>
          <p14:tracePt t="10188" x="6518275" y="4098925"/>
          <p14:tracePt t="10216" x="6518275" y="4062413"/>
          <p14:tracePt t="10248" x="6518275" y="4027488"/>
          <p14:tracePt t="10281" x="6518275" y="4010025"/>
          <p14:tracePt t="10345" x="6518275" y="3990975"/>
          <p14:tracePt t="10391" x="6500813" y="3990975"/>
          <p14:tracePt t="10497" x="6491288" y="3990975"/>
          <p14:tracePt t="10562" x="6491288" y="4000500"/>
          <p14:tracePt t="10608" x="6510338" y="4010025"/>
          <p14:tracePt t="10639" x="6616700" y="3983038"/>
          <p14:tracePt t="10656" x="6680200" y="3965575"/>
          <p14:tracePt t="10687" x="6902450" y="3875088"/>
          <p14:tracePt t="10704" x="6983413" y="3857625"/>
          <p14:tracePt t="10732" x="7000875" y="3857625"/>
          <p14:tracePt t="10813" x="7000875" y="3830638"/>
          <p14:tracePt t="10843" x="6875463" y="3830638"/>
          <p14:tracePt t="10875" x="6732588" y="3857625"/>
          <p14:tracePt t="10904" x="6599238" y="3938588"/>
          <p14:tracePt t="10922" x="6562725" y="4000500"/>
          <p14:tracePt t="10951" x="6554788" y="4071938"/>
          <p14:tracePt t="10985" x="6626225" y="4116388"/>
          <p14:tracePt t="11015" x="6742113" y="4089400"/>
          <p14:tracePt t="11033" x="6786563" y="4044950"/>
          <p14:tracePt t="11062" x="6813550" y="4017963"/>
          <p14:tracePt t="11109" x="6786563" y="4010025"/>
          <p14:tracePt t="11139" x="6724650" y="4062413"/>
          <p14:tracePt t="11173" x="6724650" y="4125913"/>
          <p14:tracePt t="11204" x="6759575" y="4160838"/>
          <p14:tracePt t="11232" x="6813550" y="4160838"/>
          <p14:tracePt t="11265" x="6875463" y="4160838"/>
          <p14:tracePt t="11294" x="6884988" y="4160838"/>
          <p14:tracePt t="11327" x="6884988" y="4152900"/>
          <p14:tracePt t="11532" x="6867525" y="4170363"/>
          <p14:tracePt t="11560" x="6858000" y="4179888"/>
          <p14:tracePt t="11609" x="6840538" y="4179888"/>
          <p14:tracePt t="11671" x="6823075" y="4179888"/>
          <p14:tracePt t="11705" x="6786563" y="4197350"/>
          <p14:tracePt t="11732" x="6715125" y="4205288"/>
          <p14:tracePt t="11765" x="6616700" y="4205288"/>
          <p14:tracePt t="11794" x="6537325" y="4205288"/>
          <p14:tracePt t="11828" x="6411913" y="4187825"/>
          <p14:tracePt t="11861" x="6296025" y="4179888"/>
          <p14:tracePt t="11892" x="6180138" y="4179888"/>
          <p14:tracePt t="11919" x="6089650" y="4179888"/>
          <p14:tracePt t="11951" x="5902325" y="4170363"/>
          <p14:tracePt t="11966" x="5848350" y="4170363"/>
          <p14:tracePt t="11985" x="5680075" y="4143375"/>
          <p14:tracePt t="12014" x="5518150" y="4143375"/>
          <p14:tracePt t="12044" x="5268913" y="4143375"/>
          <p14:tracePt t="12078" x="5027613" y="4152900"/>
          <p14:tracePt t="12107" x="4867275" y="4152900"/>
          <p14:tracePt t="12140" x="4795838" y="4152900"/>
          <p14:tracePt t="12215" x="4786313" y="4152900"/>
          <p14:tracePt t="12249" x="4786313" y="4116388"/>
          <p14:tracePt t="12283" x="4776788" y="4062413"/>
          <p14:tracePt t="12312" x="4759325" y="3990975"/>
          <p14:tracePt t="12344" x="4759325" y="3911600"/>
          <p14:tracePt t="12373" x="4759325" y="3884613"/>
          <p14:tracePt t="12407" x="4795838" y="3840163"/>
          <p14:tracePt t="12418" x="4813300" y="3822700"/>
          <p14:tracePt t="12453" x="4848225" y="3803650"/>
          <p14:tracePt t="12544" x="4848225" y="3848100"/>
          <p14:tracePt t="12578" x="4938713" y="4000500"/>
          <p14:tracePt t="12606" x="5027613" y="4062413"/>
          <p14:tracePt t="12640" x="5259388" y="4062413"/>
          <p14:tracePt t="12668" x="5367338" y="4017963"/>
          <p14:tracePt t="12701" x="5367338" y="3929063"/>
          <p14:tracePt t="12731" x="5357813" y="3857625"/>
          <p14:tracePt t="12764" x="5322888" y="3795713"/>
          <p14:tracePt t="12797" x="5214938" y="3732213"/>
          <p14:tracePt t="12827" x="5116513" y="3732213"/>
          <p14:tracePt t="12858" x="4919663" y="3786188"/>
          <p14:tracePt t="12891" x="4751388" y="3938588"/>
          <p14:tracePt t="12922" x="4714875" y="3990975"/>
          <p14:tracePt t="12952" x="4714875" y="4027488"/>
          <p14:tracePt t="13124" x="4697413" y="4037013"/>
          <p14:tracePt t="13158" x="4598988" y="4037013"/>
          <p14:tracePt t="13185" x="4402138" y="4037013"/>
          <p14:tracePt t="13218" x="4133850" y="4071938"/>
          <p14:tracePt t="13247" x="4089400" y="4071938"/>
          <p14:tracePt t="13279" x="4081463" y="4071938"/>
          <p14:tracePt t="13484" x="4054475" y="4071938"/>
          <p14:tracePt t="13514" x="4037013" y="4062413"/>
          <p14:tracePt t="13842" x="4054475" y="4062413"/>
          <p14:tracePt t="13872" x="4098925" y="4062413"/>
          <p14:tracePt t="13909" x="4214813" y="4062413"/>
          <p14:tracePt t="13937" x="4330700" y="4062413"/>
          <p14:tracePt t="13965" x="4562475" y="4062413"/>
          <p14:tracePt t="13988" x="4652963" y="4062413"/>
          <p14:tracePt t="14014" x="4884738" y="4062413"/>
          <p14:tracePt t="14047" x="5133975" y="4062413"/>
          <p14:tracePt t="14076" x="5367338" y="4062413"/>
          <p14:tracePt t="14109" x="5518150" y="4054475"/>
          <p14:tracePt t="14137" x="5661025" y="4027488"/>
          <p14:tracePt t="14169" x="5848350" y="4017963"/>
          <p14:tracePt t="14203" x="6000750" y="4000500"/>
          <p14:tracePt t="14216" x="6045200" y="3990975"/>
          <p14:tracePt t="14250" x="6313488" y="3946525"/>
          <p14:tracePt t="14279" x="6742113" y="3911600"/>
          <p14:tracePt t="14309" x="7054850" y="3894138"/>
          <p14:tracePt t="14344" x="7116763" y="3894138"/>
          <p14:tracePt t="14378" x="7205663" y="3894138"/>
          <p14:tracePt t="14406" x="7331075" y="3929063"/>
          <p14:tracePt t="14435" x="7439025" y="3946525"/>
          <p14:tracePt t="14452" x="7473950" y="3956050"/>
          <p14:tracePt t="14498" x="7527925" y="3956050"/>
          <p14:tracePt t="14516" x="7537450" y="3956050"/>
          <p14:tracePt t="14670" x="7527925" y="3973513"/>
          <p14:tracePt t="14969" x="7483475" y="3990975"/>
          <p14:tracePt t="14982" x="7446963" y="4000500"/>
          <p14:tracePt t="15013" x="7313613" y="4037013"/>
          <p14:tracePt t="15044" x="6929438" y="4062413"/>
          <p14:tracePt t="15078" x="6205538" y="4108450"/>
          <p14:tracePt t="15111" x="5554663" y="4125913"/>
          <p14:tracePt t="15138" x="5251450" y="4125913"/>
          <p14:tracePt t="15172" x="4965700" y="4125913"/>
          <p14:tracePt t="15200" x="4884738" y="4125913"/>
          <p14:tracePt t="15233" x="4724400" y="4125913"/>
          <p14:tracePt t="15267" x="4545013" y="4108450"/>
          <p14:tracePt t="15280" x="4518025" y="4098925"/>
          <p14:tracePt t="15312" x="4438650" y="4081463"/>
          <p14:tracePt t="15345" x="4384675" y="4054475"/>
          <p14:tracePt t="15372" x="4340225" y="4027488"/>
          <p14:tracePt t="15406" x="4330700" y="4017963"/>
          <p14:tracePt t="15750" x="4357688" y="4044950"/>
          <p14:tracePt t="15779" x="4384675" y="4081463"/>
          <p14:tracePt t="15797" x="4411663" y="4098925"/>
          <p14:tracePt t="15827" x="4500563" y="4125913"/>
          <p14:tracePt t="15857" x="4643438" y="4143375"/>
          <p14:tracePt t="15889" x="4840288" y="4143375"/>
          <p14:tracePt t="15923" x="5126038" y="4116388"/>
          <p14:tracePt t="15937" x="5160963" y="4116388"/>
          <p14:tracePt t="15967" x="5224463" y="4108450"/>
          <p14:tracePt t="15984" x="5241925" y="4108450"/>
          <p14:tracePt t="16016" x="5259388" y="4108450"/>
          <p14:tracePt t="16096" x="5295900" y="4108450"/>
          <p14:tracePt t="16124" x="5330825" y="4108450"/>
          <p14:tracePt t="16153" x="5419725" y="4108450"/>
          <p14:tracePt t="16188" x="5537200" y="4143375"/>
          <p14:tracePt t="16218" x="5616575" y="4152900"/>
          <p14:tracePt t="16296" x="5653088" y="4160838"/>
          <p14:tracePt t="16325" x="5697538" y="4160838"/>
          <p14:tracePt t="16360" x="5751513" y="4170363"/>
          <p14:tracePt t="16372" x="5759450" y="4170363"/>
          <p14:tracePt t="16403" x="5776913" y="4170363"/>
          <p14:tracePt t="16436" x="5857875" y="4170363"/>
          <p14:tracePt t="16465" x="5946775" y="4160838"/>
          <p14:tracePt t="16485" x="5983288" y="4152900"/>
          <p14:tracePt t="16514" x="6099175" y="4116388"/>
          <p14:tracePt t="16548" x="6197600" y="4098925"/>
          <p14:tracePt t="16575" x="6197600" y="4089400"/>
          <p14:tracePt t="16840" x="6205538" y="4089400"/>
          <p14:tracePt t="16920" x="6134100" y="4089400"/>
          <p14:tracePt t="16954" x="6027738" y="4089400"/>
          <p14:tracePt t="16983" x="5813425" y="4081463"/>
          <p14:tracePt t="17013" x="5626100" y="4081463"/>
          <p14:tracePt t="17049" x="4983163" y="4125913"/>
          <p14:tracePt t="17076" x="4394200" y="4179888"/>
          <p14:tracePt t="17110" x="3803650" y="4205288"/>
          <p14:tracePt t="17138" x="3446463" y="4205288"/>
          <p14:tracePt t="17172" x="3214688" y="4205288"/>
          <p14:tracePt t="17201" x="3044825" y="4205288"/>
          <p14:tracePt t="17234" x="2884488" y="4205288"/>
          <p14:tracePt t="17267" x="2732088" y="4170363"/>
          <p14:tracePt t="17295" x="2660650" y="4143375"/>
          <p14:tracePt t="17328" x="2625725" y="4108450"/>
          <p14:tracePt t="17360" x="2616200" y="4108450"/>
          <p14:tracePt t="17388" x="2581275" y="4089400"/>
          <p14:tracePt t="17421" x="2571750" y="4081463"/>
          <p14:tracePt t="17453" x="2554288" y="4054475"/>
          <p14:tracePt t="17482" x="2536825" y="4017963"/>
          <p14:tracePt t="17516" x="2509838" y="3929063"/>
          <p14:tracePt t="17548" x="2419350" y="3813175"/>
          <p14:tracePt t="17576" x="2303463" y="3724275"/>
          <p14:tracePt t="17609" x="2205038" y="3705225"/>
          <p14:tracePt t="17637" x="2152650" y="3705225"/>
          <p14:tracePt t="17671" x="2054225" y="3724275"/>
          <p14:tracePt t="17704" x="1938338" y="3857625"/>
          <p14:tracePt t="17732" x="1893888" y="3965575"/>
          <p14:tracePt t="17765" x="1893888" y="4081463"/>
          <p14:tracePt t="17799" x="2081213" y="4224338"/>
          <p14:tracePt t="17811" x="2143125" y="4232275"/>
          <p14:tracePt t="17844" x="2232025" y="4232275"/>
          <p14:tracePt t="17874" x="2268538" y="4179888"/>
          <p14:tracePt t="17905" x="2108200" y="4037013"/>
          <p14:tracePt t="17938" x="1785938" y="3894138"/>
          <p14:tracePt t="17967" x="1731963" y="3875088"/>
          <p14:tracePt t="17984" x="1704975" y="3857625"/>
          <p14:tracePt t="18013" x="1616075" y="3857625"/>
          <p14:tracePt t="18047" x="1536700" y="3857625"/>
          <p14:tracePt t="18075" x="1482725" y="3884613"/>
          <p14:tracePt t="18106" x="1384300" y="3938588"/>
          <p14:tracePt t="18138" x="1258888" y="4000500"/>
          <p14:tracePt t="18171" x="1241425" y="4000500"/>
          <p14:tracePt t="18293" x="1231900" y="4000500"/>
          <p14:tracePt t="18325" x="1179513" y="3973513"/>
          <p14:tracePt t="18356" x="1160463" y="3965575"/>
          <p14:tracePt t="18388" x="1152525" y="3965575"/>
          <p14:tracePt t="18422" x="1143000" y="3965575"/>
          <p14:tracePt t="18451" x="1133475" y="3983038"/>
          <p14:tracePt t="18484" x="1196975" y="4044950"/>
          <p14:tracePt t="18512" x="1295400" y="4044950"/>
          <p14:tracePt t="18545" x="1303338" y="4044950"/>
          <p14:tracePt t="18578" x="1204913" y="4037013"/>
          <p14:tracePt t="18607" x="1081088" y="4037013"/>
          <p14:tracePt t="18734" x="1125538" y="4037013"/>
          <p14:tracePt t="18767" x="1143000" y="4037013"/>
          <p14:tracePt t="18810" x="1152525" y="4037013"/>
          <p14:tracePt t="18844" x="1116013" y="4054475"/>
          <p14:tracePt t="18952" x="1179513" y="4054475"/>
          <p14:tracePt t="18988" x="1241425" y="4054475"/>
          <p14:tracePt t="19017" x="1285875" y="4054475"/>
          <p14:tracePt t="19061" x="1347788" y="4062413"/>
          <p14:tracePt t="19090" x="1465263" y="4081463"/>
          <p14:tracePt t="19127" x="1955800" y="4089400"/>
          <p14:tracePt t="19139" x="2125663" y="4089400"/>
          <p14:tracePt t="19174" x="3187700" y="3965575"/>
          <p14:tracePt t="19203" x="4062413" y="3795713"/>
          <p14:tracePt t="19235" x="5160963" y="3544888"/>
          <p14:tracePt t="19263" x="5919788" y="3429000"/>
          <p14:tracePt t="19296" x="6313488" y="3419475"/>
          <p14:tracePt t="19329" x="6537325" y="3419475"/>
          <p14:tracePt t="19358" x="6929438" y="3490913"/>
          <p14:tracePt t="19391" x="7296150" y="3571875"/>
          <p14:tracePt t="19419" x="7375525" y="3608388"/>
          <p14:tracePt t="19545" x="7358063" y="3660775"/>
          <p14:tracePt t="19575" x="7277100" y="3732213"/>
          <p14:tracePt t="19608" x="7205663" y="3813175"/>
          <p14:tracePt t="19641" x="7170738" y="3911600"/>
          <p14:tracePt t="19669" x="7170738" y="4044950"/>
          <p14:tracePt t="19703" x="7170738" y="4152900"/>
          <p14:tracePt t="19779" x="7180263" y="4125913"/>
          <p14:tracePt t="19796" x="7180263" y="4098925"/>
          <p14:tracePt t="19825" x="7170738" y="4054475"/>
          <p14:tracePt t="19859" x="7089775" y="3973513"/>
          <p14:tracePt t="19873" x="7072313" y="3956050"/>
          <p14:tracePt t="19907" x="7037388" y="3929063"/>
          <p14:tracePt t="19921" x="7027863" y="3919538"/>
          <p14:tracePt t="19953" x="6983413" y="3911600"/>
          <p14:tracePt t="19981" x="6965950" y="3911600"/>
          <p14:tracePt t="20045" x="6938963" y="3911600"/>
          <p14:tracePt t="20091" x="6911975" y="3929063"/>
          <p14:tracePt t="20124" x="6858000" y="3990975"/>
          <p14:tracePt t="20154" x="6858000" y="40274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Chaminé de Equilíbrio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64800" y="1673367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Proteção contra sobrepressão (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) e depressão (P &lt; Patm)</a:t>
            </a:r>
            <a:endParaRPr lang="pt-BR" sz="2400" dirty="0"/>
          </a:p>
        </p:txBody>
      </p:sp>
      <p:pic>
        <p:nvPicPr>
          <p:cNvPr id="6" name="Picture 5" descr="cham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2" y="2387341"/>
            <a:ext cx="3057644" cy="379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143799"/>
              </p:ext>
            </p:extLst>
          </p:nvPr>
        </p:nvGraphicFramePr>
        <p:xfrm>
          <a:off x="5581935" y="2387341"/>
          <a:ext cx="6277970" cy="4517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CorelDRAW" r:id="rId6" imgW="5075912" imgH="3652543" progId="CorelDRAW.Graphic.12">
                  <p:embed/>
                </p:oleObj>
              </mc:Choice>
              <mc:Fallback>
                <p:oleObj name="CorelDRAW" r:id="rId6" imgW="5075912" imgH="3652543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935" y="2387341"/>
                        <a:ext cx="6277970" cy="45179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1"/>
    </mc:Choice>
    <mc:Fallback xmlns="">
      <p:transition spd="slow" advTm="6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3" x="6929438" y="4027488"/>
          <p14:tracePt t="1793" x="7188200" y="4027488"/>
          <p14:tracePt t="1824" x="7402513" y="4027488"/>
          <p14:tracePt t="1843" x="7473950" y="4027488"/>
          <p14:tracePt t="1873" x="7537450" y="4044950"/>
          <p14:tracePt t="1904" x="7616825" y="4108450"/>
          <p14:tracePt t="1934" x="7697788" y="4152900"/>
          <p14:tracePt t="1971" x="7796213" y="4187825"/>
          <p14:tracePt t="1999" x="7875588" y="4214813"/>
          <p14:tracePt t="2028" x="7974013" y="4268788"/>
          <p14:tracePt t="2059" x="8062913" y="4330700"/>
          <p14:tracePt t="2092" x="8099425" y="4367213"/>
          <p14:tracePt t="2124" x="8170863" y="4411663"/>
          <p14:tracePt t="2154" x="8269288" y="4491038"/>
          <p14:tracePt t="2187" x="8348663" y="4554538"/>
          <p14:tracePt t="2214" x="8385175" y="4598988"/>
          <p14:tracePt t="2247" x="8402638" y="4608513"/>
          <p14:tracePt t="2276" x="8402638" y="4633913"/>
          <p14:tracePt t="2341" x="8429625" y="4652963"/>
          <p14:tracePt t="2370" x="8439150" y="4670425"/>
          <p14:tracePt t="2405" x="8466138" y="4705350"/>
          <p14:tracePt t="3059" x="8483600" y="4705350"/>
          <p14:tracePt t="3141" x="8537575" y="4705350"/>
          <p14:tracePt t="3188" x="8555038" y="4705350"/>
          <p14:tracePt t="3216" x="8609013" y="4705350"/>
          <p14:tracePt t="3233" x="8643938" y="4705350"/>
          <p14:tracePt t="3262" x="8759825" y="4705350"/>
          <p14:tracePt t="3296" x="9109075" y="4616450"/>
          <p14:tracePt t="3308" x="9205913" y="4581525"/>
          <p14:tracePt t="3339" x="9715500" y="4411663"/>
          <p14:tracePt t="3373" x="10055225" y="4303713"/>
          <p14:tracePt t="3401" x="10242550" y="4224338"/>
          <p14:tracePt t="3434" x="10269538" y="4214813"/>
          <p14:tracePt t="3467" x="10296525" y="4187825"/>
          <p14:tracePt t="3511" x="10323513" y="4179888"/>
          <p14:tracePt t="3544" x="10348913" y="4160838"/>
          <p14:tracePt t="3573" x="10375900" y="4152900"/>
          <p14:tracePt t="3606" x="10412413" y="4116388"/>
          <p14:tracePt t="3640" x="10545763" y="4044950"/>
          <p14:tracePt t="3651" x="10572750" y="4037013"/>
          <p14:tracePt t="3685" x="10688638" y="3990975"/>
          <p14:tracePt t="3718" x="10760075" y="3973513"/>
          <p14:tracePt t="3763" x="10787063" y="3965575"/>
          <p14:tracePt t="3798" x="10841038" y="3965575"/>
          <p14:tracePt t="3827" x="10858500" y="3965575"/>
          <p14:tracePt t="3872" x="10875963" y="3965575"/>
          <p14:tracePt t="3908" x="10929938" y="4010025"/>
          <p14:tracePt t="3925" x="10956925" y="4037013"/>
          <p14:tracePt t="3953" x="10974388" y="4062413"/>
          <p14:tracePt t="3981" x="10983913" y="4071938"/>
          <p14:tracePt t="4123" x="10947400" y="4089400"/>
          <p14:tracePt t="4152" x="10804525" y="4125913"/>
          <p14:tracePt t="4169" x="10752138" y="4143375"/>
          <p14:tracePt t="4198" x="10626725" y="4187825"/>
          <p14:tracePt t="4233" x="10153650" y="4357688"/>
          <p14:tracePt t="4262" x="9831388" y="4456113"/>
          <p14:tracePt t="4295" x="9474200" y="4598988"/>
          <p14:tracePt t="4325" x="9170988" y="4714875"/>
          <p14:tracePt t="4358" x="8680450" y="4875213"/>
          <p14:tracePt t="4376" x="8205788" y="4983163"/>
          <p14:tracePt t="4403" x="7429500" y="5126038"/>
          <p14:tracePt t="4433" x="6491288" y="5276850"/>
          <p14:tracePt t="4468" x="5187950" y="5465763"/>
          <p14:tracePt t="4480" x="4965700" y="5483225"/>
          <p14:tracePt t="4513" x="4348163" y="5491163"/>
          <p14:tracePt t="4541" x="4010025" y="5375275"/>
          <p14:tracePt t="4575" x="3822700" y="5170488"/>
          <p14:tracePt t="4608" x="3625850" y="4973638"/>
          <p14:tracePt t="4641" x="3490913" y="4857750"/>
          <p14:tracePt t="4668" x="3465513" y="4786313"/>
          <p14:tracePt t="4701" x="3348038" y="4643438"/>
          <p14:tracePt t="4729" x="3241675" y="4554538"/>
          <p14:tracePt t="4763" x="2990850" y="4402138"/>
          <p14:tracePt t="4780" x="2919413" y="4322763"/>
          <p14:tracePt t="4809" x="2840038" y="4197350"/>
          <p14:tracePt t="4842" x="2660650" y="4044950"/>
          <p14:tracePt t="4873" x="2465388" y="3946525"/>
          <p14:tracePt t="4904" x="2276475" y="3857625"/>
          <p14:tracePt t="4937" x="2089150" y="3741738"/>
          <p14:tracePt t="4965" x="1990725" y="3697288"/>
          <p14:tracePt t="4998" x="1982788" y="3670300"/>
          <p14:tracePt t="5047" x="1919288" y="3670300"/>
          <p14:tracePt t="5075" x="1911350" y="3670300"/>
          <p14:tracePt t="5108" x="1884363" y="3670300"/>
          <p14:tracePt t="5184" x="1857375" y="3670300"/>
          <p14:tracePt t="5214" x="1830388" y="3687763"/>
          <p14:tracePt t="5248" x="1785938" y="3705225"/>
          <p14:tracePt t="5281" x="1758950" y="3724275"/>
          <p14:tracePt t="5310" x="1731963" y="3751263"/>
          <p14:tracePt t="5359" x="1714500" y="3759200"/>
          <p14:tracePt t="5372" x="1697038" y="3786188"/>
          <p14:tracePt t="5405" x="1608138" y="3867150"/>
          <p14:tracePt t="5434" x="1517650" y="3902075"/>
          <p14:tracePt t="5465" x="1438275" y="3919538"/>
          <p14:tracePt t="5497" x="1411288" y="3929063"/>
          <p14:tracePt t="8637" x="1393825" y="3938588"/>
          <p14:tracePt t="8748" x="1393825" y="3990975"/>
          <p14:tracePt t="8777" x="1393825" y="4010025"/>
          <p14:tracePt t="8841" x="1401763" y="4054475"/>
          <p14:tracePt t="8872" x="1455738" y="4143375"/>
          <p14:tracePt t="8904" x="1517650" y="4241800"/>
          <p14:tracePt t="8937" x="1608138" y="4375150"/>
          <p14:tracePt t="8970" x="1724025" y="4473575"/>
          <p14:tracePt t="8995" x="1785938" y="4527550"/>
          <p14:tracePt t="9028" x="1874838" y="4598988"/>
          <p14:tracePt t="9045" x="1901825" y="4616450"/>
          <p14:tracePt t="9073" x="1946275" y="4652963"/>
          <p14:tracePt t="9105" x="2027238" y="4705350"/>
          <p14:tracePt t="9138" x="2116138" y="4776788"/>
          <p14:tracePt t="9167" x="2160588" y="4840288"/>
          <p14:tracePt t="9200" x="2214563" y="4929188"/>
          <p14:tracePt t="9233" x="2268538" y="5045075"/>
          <p14:tracePt t="9266" x="2347913" y="5205413"/>
          <p14:tracePt t="9293" x="2446338" y="5357813"/>
          <p14:tracePt t="9326" x="2544763" y="5473700"/>
          <p14:tracePt t="9354" x="2643188" y="5572125"/>
          <p14:tracePt t="9373" x="2714625" y="5661025"/>
          <p14:tracePt t="9402" x="2776538" y="5724525"/>
          <p14:tracePt t="9436" x="2840038" y="5786438"/>
          <p14:tracePt t="9450" x="2847975" y="5795963"/>
          <p14:tracePt t="9484" x="2884488" y="5857875"/>
          <p14:tracePt t="9495" x="2901950" y="5875338"/>
          <p14:tracePt t="9529" x="2946400" y="5956300"/>
          <p14:tracePt t="9557" x="2973388" y="6027738"/>
          <p14:tracePt t="9591" x="2982913" y="6072188"/>
          <p14:tracePt t="9621" x="2982913" y="6089650"/>
          <p14:tracePt t="9671" x="2990850" y="6116638"/>
          <p14:tracePt t="9717" x="3000375" y="6134100"/>
          <p14:tracePt t="9767" x="3000375" y="6161088"/>
          <p14:tracePt t="9984" x="3036888" y="6180138"/>
          <p14:tracePt t="10012" x="3089275" y="6180138"/>
          <p14:tracePt t="10030" x="3125788" y="6180138"/>
          <p14:tracePt t="10060" x="3205163" y="6180138"/>
          <p14:tracePt t="10078" x="3276600" y="6161088"/>
          <p14:tracePt t="10106" x="3295650" y="6143625"/>
          <p14:tracePt t="10136" x="3303588" y="6134100"/>
          <p14:tracePt t="10169" x="3330575" y="6134100"/>
          <p14:tracePt t="10202" x="3375025" y="6134100"/>
          <p14:tracePt t="10230" x="3465513" y="6134100"/>
          <p14:tracePt t="10263" x="3608388" y="6134100"/>
          <p14:tracePt t="10292" x="3679825" y="6126163"/>
          <p14:tracePt t="10502" x="3660775" y="6126163"/>
          <p14:tracePt t="10561" x="3625850" y="6108700"/>
          <p14:tracePt t="10591" x="3589338" y="6099175"/>
          <p14:tracePt t="10640" x="3554413" y="6089650"/>
          <p14:tracePt t="10669" x="3490913" y="6089650"/>
          <p14:tracePt t="10703" x="3402013" y="6072188"/>
          <p14:tracePt t="10730" x="3340100" y="6045200"/>
          <p14:tracePt t="10764" x="3303588" y="6027738"/>
          <p14:tracePt t="10794" x="3286125" y="6018213"/>
          <p14:tracePt t="10824" x="3276600" y="6018213"/>
          <p14:tracePt t="11263" x="3241675" y="6018213"/>
          <p14:tracePt t="11297" x="3214688" y="6018213"/>
          <p14:tracePt t="11454" x="3152775" y="5991225"/>
          <p14:tracePt t="11513" x="3125788" y="5973763"/>
          <p14:tracePt t="11730" x="3098800" y="5946775"/>
          <p14:tracePt t="11765" x="3062288" y="5919788"/>
          <p14:tracePt t="11796" x="3044825" y="5911850"/>
          <p14:tracePt t="11824" x="3027363" y="5911850"/>
          <p14:tracePt t="11857" x="3009900" y="5902325"/>
          <p14:tracePt t="11904" x="3000375" y="5902325"/>
          <p14:tracePt t="12004" x="2946400" y="5875338"/>
          <p14:tracePt t="12028" x="2919413" y="5867400"/>
          <p14:tracePt t="12061" x="2919413" y="5857875"/>
          <p14:tracePt t="12089" x="2919413" y="5848350"/>
          <p14:tracePt t="12293" x="2911475" y="5803900"/>
          <p14:tracePt t="12328" x="2867025" y="5759450"/>
          <p14:tracePt t="12357" x="2840038" y="5732463"/>
          <p14:tracePt t="12876" x="2830513" y="5732463"/>
          <p14:tracePt t="13090" x="2840038" y="5732463"/>
          <p14:tracePt t="13280" x="2894013" y="5751513"/>
          <p14:tracePt t="13292" x="2901950" y="5759450"/>
          <p14:tracePt t="13328" x="2965450" y="5803900"/>
          <p14:tracePt t="13357" x="3017838" y="5822950"/>
          <p14:tracePt t="13377" x="3036888" y="5840413"/>
          <p14:tracePt t="13512" x="3133725" y="5894388"/>
          <p14:tracePt t="13546" x="3340100" y="5894388"/>
          <p14:tracePt t="13576" x="3554413" y="5822950"/>
          <p14:tracePt t="13606" x="3562350" y="5813425"/>
          <p14:tracePt t="14169" x="3527425" y="5697538"/>
          <p14:tracePt t="14200" x="3465513" y="5634038"/>
          <p14:tracePt t="14233" x="3429000" y="5554663"/>
          <p14:tracePt t="14264" x="3419475" y="5518150"/>
          <p14:tracePt t="14329" x="3419475" y="5473700"/>
          <p14:tracePt t="14358" x="3367088" y="5394325"/>
          <p14:tracePt t="14372" x="3313113" y="5384800"/>
          <p14:tracePt t="14404" x="3205163" y="5259388"/>
          <p14:tracePt t="14433" x="3108325" y="5180013"/>
          <p14:tracePt t="14465" x="3017838" y="5072063"/>
          <p14:tracePt t="14499" x="2874963" y="4946650"/>
          <p14:tracePt t="14528" x="2759075" y="4894263"/>
          <p14:tracePt t="14546" x="2679700" y="4848225"/>
          <p14:tracePt t="14577" x="2465388" y="4724400"/>
          <p14:tracePt t="14608" x="2286000" y="4598988"/>
          <p14:tracePt t="14622" x="2232025" y="4562475"/>
          <p14:tracePt t="14655" x="2036763" y="4402138"/>
          <p14:tracePt t="14688" x="1822450" y="4187825"/>
          <p14:tracePt t="14714" x="1704975" y="3983038"/>
          <p14:tracePt t="14745" x="1660525" y="3848100"/>
          <p14:tracePt t="14777" x="1633538" y="3795713"/>
          <p14:tracePt t="14860" x="1616075" y="3768725"/>
          <p14:tracePt t="14877" x="1608138" y="3732213"/>
          <p14:tracePt t="14901" x="1581150" y="3670300"/>
          <p14:tracePt t="14932" x="1527175" y="3598863"/>
          <p14:tracePt t="14968" x="1509713" y="3571875"/>
          <p14:tracePt t="15432" x="1509713" y="3562350"/>
          <p14:tracePt t="15464" x="1554163" y="3571875"/>
          <p14:tracePt t="15498" x="1562100" y="3581400"/>
          <p14:tracePt t="15610" x="1571625" y="3581400"/>
          <p14:tracePt t="15653" x="1571625" y="3598863"/>
          <p14:tracePt t="15700" x="1562100" y="3608388"/>
          <p14:tracePt t="15749" x="1562100" y="3625850"/>
          <p14:tracePt t="15778" x="1562100" y="3633788"/>
          <p14:tracePt t="15827" x="1562100" y="3643313"/>
          <p14:tracePt t="15904" x="1616075" y="3660775"/>
          <p14:tracePt t="15937" x="1731963" y="3697288"/>
          <p14:tracePt t="15964" x="1822450" y="3714750"/>
          <p14:tracePt t="15998" x="2366963" y="3732213"/>
          <p14:tracePt t="16028" x="3608388" y="3732213"/>
          <p14:tracePt t="16046" x="4545013" y="3732213"/>
          <p14:tracePt t="16079" x="6099175" y="3759200"/>
          <p14:tracePt t="16106" x="6894513" y="3803650"/>
          <p14:tracePt t="16140" x="7599363" y="3840163"/>
          <p14:tracePt t="16152" x="7680325" y="3840163"/>
          <p14:tracePt t="16186" x="7956550" y="3840163"/>
          <p14:tracePt t="16215" x="8108950" y="3848100"/>
          <p14:tracePt t="16246" x="8286750" y="3884613"/>
          <p14:tracePt t="16279" x="8501063" y="3894138"/>
          <p14:tracePt t="16312" x="8661400" y="3894138"/>
          <p14:tracePt t="16340" x="8688388" y="3902075"/>
          <p14:tracePt t="16358" x="8724900" y="3911600"/>
          <p14:tracePt t="16372" x="8796338" y="3929063"/>
          <p14:tracePt t="16405" x="8902700" y="3946525"/>
          <p14:tracePt t="16434" x="8956675" y="3973513"/>
          <p14:tracePt t="16464" x="8991600" y="4017963"/>
          <p14:tracePt t="16498" x="9018588" y="4054475"/>
          <p14:tracePt t="16531" x="9055100" y="4089400"/>
          <p14:tracePt t="16558" x="9063038" y="4133850"/>
          <p14:tracePt t="16591" x="9037638" y="4197350"/>
          <p14:tracePt t="16625" x="9028113" y="4251325"/>
          <p14:tracePt t="16654" x="8974138" y="4276725"/>
          <p14:tracePt t="16686" x="8966200" y="4295775"/>
          <p14:tracePt t="16796" x="8991600" y="4303713"/>
          <p14:tracePt t="16829" x="9109075" y="4313238"/>
          <p14:tracePt t="16858" x="9385300" y="4295775"/>
          <p14:tracePt t="16874" x="9599613" y="4251325"/>
          <p14:tracePt t="16902" x="9920288" y="4160838"/>
          <p14:tracePt t="16936" x="10010775" y="4133850"/>
          <p14:tracePt t="16965" x="10099675" y="4081463"/>
          <p14:tracePt t="16998" x="10269538" y="4027488"/>
          <p14:tracePt t="17026" x="10474325" y="3946525"/>
          <p14:tracePt t="17058" x="10698163" y="3857625"/>
          <p14:tracePt t="17092" x="10760075" y="3830638"/>
          <p14:tracePt t="17120" x="10777538" y="3830638"/>
          <p14:tracePt t="17557" x="10787063" y="3830638"/>
          <p14:tracePt t="17608" x="10823575" y="3803650"/>
          <p14:tracePt t="17638" x="10929938" y="3768725"/>
          <p14:tracePt t="17668" x="11072813" y="3660775"/>
          <p14:tracePt t="17682" x="11090275" y="3616325"/>
          <p14:tracePt t="17716" x="11109325" y="3455988"/>
          <p14:tracePt t="17735" x="11117263" y="3402013"/>
          <p14:tracePt t="17765" x="11082338" y="3348038"/>
          <p14:tracePt t="17794" x="11037888" y="3259138"/>
          <p14:tracePt t="17827" x="10991850" y="3214688"/>
          <p14:tracePt t="17856" x="10920413" y="3170238"/>
          <p14:tracePt t="17873" x="10895013" y="3170238"/>
          <p14:tracePt t="17904" x="10823575" y="3170238"/>
          <p14:tracePt t="17917" x="10796588" y="3170238"/>
          <p14:tracePt t="17952" x="10644188" y="3259138"/>
          <p14:tracePt t="17965" x="10617200" y="3286125"/>
          <p14:tracePt t="17998" x="10466388" y="3482975"/>
          <p14:tracePt t="18033" x="10358438" y="3768725"/>
          <p14:tracePt t="18061" x="10313988" y="4010025"/>
          <p14:tracePt t="18089" x="10313988" y="4152900"/>
          <p14:tracePt t="18120" x="10420350" y="4232275"/>
          <p14:tracePt t="18154" x="10617200" y="4241800"/>
          <p14:tracePt t="18187" x="10831513" y="4170363"/>
          <p14:tracePt t="18216" x="10902950" y="4071938"/>
          <p14:tracePt t="18249" x="10966450" y="3965575"/>
          <p14:tracePt t="18276" x="10974388" y="3867150"/>
          <p14:tracePt t="18309" x="10974388" y="3732213"/>
          <p14:tracePt t="18343" x="10895013" y="3625850"/>
          <p14:tracePt t="18371" x="10787063" y="3581400"/>
          <p14:tracePt t="18389" x="10644188" y="3544888"/>
          <p14:tracePt t="18418" x="10545763" y="3544888"/>
          <p14:tracePt t="18451" x="10483850" y="3554413"/>
          <p14:tracePt t="18469" x="10466388" y="3598863"/>
          <p14:tracePt t="18497" x="10466388" y="3697288"/>
          <p14:tracePt t="18527" x="10466388" y="3867150"/>
          <p14:tracePt t="18560" x="10626725" y="4037013"/>
          <p14:tracePt t="18589" x="10895013" y="4098925"/>
          <p14:tracePt t="18623" x="11082338" y="4054475"/>
          <p14:tracePt t="18652" x="11117263" y="3919538"/>
          <p14:tracePt t="18669" x="11090275" y="3848100"/>
          <p14:tracePt t="18700" x="11018838" y="3751263"/>
          <p14:tracePt t="18717" x="10991850" y="3741738"/>
          <p14:tracePt t="18745" x="10920413" y="3732213"/>
          <p14:tracePt t="18777" x="10787063" y="3732213"/>
          <p14:tracePt t="18808" x="10698163" y="3795713"/>
          <p14:tracePt t="18840" x="10671175" y="3840163"/>
          <p14:tracePt t="18873" x="10671175" y="3884613"/>
          <p14:tracePt t="18902" x="10671175" y="3911600"/>
          <p14:tracePt t="18932" x="10671175" y="3938588"/>
          <p14:tracePt t="19027" x="10634663" y="3956050"/>
          <p14:tracePt t="19061" x="10555288" y="3965575"/>
          <p14:tracePt t="19090" x="10483850" y="3973513"/>
          <p14:tracePt t="19123" x="10439400" y="3973513"/>
          <p14:tracePt t="19151" x="10420350" y="3973513"/>
          <p14:tracePt t="19545" x="10323513" y="3973513"/>
          <p14:tracePt t="19576" x="10198100" y="3973513"/>
          <p14:tracePt t="19589" x="10153650" y="3973513"/>
          <p14:tracePt t="19620" x="9858375" y="4037013"/>
          <p14:tracePt t="19654" x="9545638" y="4143375"/>
          <p14:tracePt t="19685" x="9286875" y="4295775"/>
          <p14:tracePt t="19713" x="9045575" y="4473575"/>
          <p14:tracePt t="19747" x="8804275" y="4679950"/>
          <p14:tracePt t="19779" x="8518525" y="4884738"/>
          <p14:tracePt t="19811" x="8180388" y="5037138"/>
          <p14:tracePt t="19840" x="7796213" y="5099050"/>
          <p14:tracePt t="19875" x="7527925" y="5133975"/>
          <p14:tracePt t="19905" x="7429500" y="5153025"/>
          <p14:tracePt t="19936" x="7313613" y="5170488"/>
          <p14:tracePt t="19954" x="7259638" y="5180013"/>
          <p14:tracePt t="19982" x="7143750" y="5187950"/>
          <p14:tracePt t="20016" x="6875463" y="5205413"/>
          <p14:tracePt t="20041" x="6670675" y="5205413"/>
          <p14:tracePt t="20074" x="6545263" y="5205413"/>
          <p14:tracePt t="20104" x="6483350" y="5205413"/>
          <p14:tracePt t="20138" x="6456363" y="5205413"/>
          <p14:tracePt t="20592" x="6500813" y="5205413"/>
          <p14:tracePt t="20622" x="6545263" y="5205413"/>
          <p14:tracePt t="20656" x="6670675" y="5205413"/>
          <p14:tracePt t="20669" x="6688138" y="5205413"/>
          <p14:tracePt t="20698" x="6813550" y="5197475"/>
          <p14:tracePt t="20732" x="6867525" y="5170488"/>
          <p14:tracePt t="20762" x="6911975" y="5153025"/>
          <p14:tracePt t="20809" x="6938963" y="5133975"/>
          <p14:tracePt t="20842" x="7018338" y="5099050"/>
          <p14:tracePt t="20873" x="7089775" y="5072063"/>
          <p14:tracePt t="20904" x="7205663" y="5010150"/>
          <p14:tracePt t="20937" x="7277100" y="4991100"/>
          <p14:tracePt t="20965" x="7277100" y="4983163"/>
          <p14:tracePt t="21154" x="7277100" y="4956175"/>
          <p14:tracePt t="21199" x="7269163" y="4938713"/>
          <p14:tracePt t="21233" x="7180263" y="4919663"/>
          <p14:tracePt t="21264" x="7099300" y="4919663"/>
          <p14:tracePt t="21294" x="7010400" y="4919663"/>
          <p14:tracePt t="21328" x="6938963" y="4919663"/>
          <p14:tracePt t="21357" x="6831013" y="4965700"/>
          <p14:tracePt t="21376" x="6796088" y="4991100"/>
          <p14:tracePt t="21406" x="6724650" y="5027613"/>
          <p14:tracePt t="21450" x="6616700" y="5037138"/>
          <p14:tracePt t="21480" x="6500813" y="5062538"/>
          <p14:tracePt t="21510" x="6232525" y="5081588"/>
          <p14:tracePt t="21545" x="5983288" y="5081588"/>
          <p14:tracePt t="21574" x="5884863" y="5081588"/>
          <p14:tracePt t="21608" x="5857875" y="5081588"/>
          <p14:tracePt t="21688" x="6089650" y="5089525"/>
          <p14:tracePt t="21715" x="6804025" y="5089525"/>
          <p14:tracePt t="21733" x="7367588" y="5089525"/>
          <p14:tracePt t="21761" x="7473950" y="5089525"/>
          <p14:tracePt t="21839" x="7394575" y="5108575"/>
          <p14:tracePt t="21872" x="7232650" y="5143500"/>
          <p14:tracePt t="21905" x="6786563" y="5251450"/>
          <p14:tracePt t="21933" x="6527800" y="5322888"/>
          <p14:tracePt t="22015" x="6510338" y="5330825"/>
          <p14:tracePt t="22045" x="6732588" y="5330825"/>
          <p14:tracePt t="22078" x="6938963" y="5303838"/>
          <p14:tracePt t="22199" x="6919913" y="5303838"/>
          <p14:tracePt t="22232" x="6902450" y="5303838"/>
          <p14:tracePt t="22327" x="6946900" y="5295900"/>
          <p14:tracePt t="22356" x="7010400" y="5295900"/>
          <p14:tracePt t="22373" x="7037388" y="5295900"/>
          <p14:tracePt t="22401" x="7062788" y="5295900"/>
          <p14:tracePt t="22561" x="7072313" y="5286375"/>
          <p14:tracePt t="22590" x="7089775" y="5259388"/>
          <p14:tracePt t="22623" x="7089775" y="5214938"/>
          <p14:tracePt t="22674" x="7062788" y="5126038"/>
          <p14:tracePt t="22701" x="7045325" y="5072063"/>
          <p14:tracePt t="22716" x="7045325" y="5054600"/>
          <p14:tracePt t="22762" x="7045325" y="5037138"/>
          <p14:tracePt t="22858" x="7037388" y="5045075"/>
          <p14:tracePt t="22871" x="7018338" y="5089525"/>
          <p14:tracePt t="22902" x="7010400" y="5170488"/>
          <p14:tracePt t="22932" x="7027863" y="5251450"/>
          <p14:tracePt t="22967" x="7205663" y="5259388"/>
          <p14:tracePt t="22996" x="7500938" y="5170488"/>
          <p14:tracePt t="23029" x="7616825" y="5072063"/>
          <p14:tracePt t="23058" x="7626350" y="5000625"/>
          <p14:tracePt t="23091" x="7527925" y="4884738"/>
          <p14:tracePt t="23124" x="7358063" y="4840288"/>
          <p14:tracePt t="23152" x="7259638" y="4840288"/>
          <p14:tracePt t="23183" x="7180263" y="4894263"/>
          <p14:tracePt t="23217" x="7180263" y="4965700"/>
          <p14:tracePt t="23246" x="7197725" y="5010150"/>
          <p14:tracePt t="23280" x="7375525" y="5027613"/>
          <p14:tracePt t="23308" x="7483475" y="5010150"/>
          <p14:tracePt t="23342" x="7491413" y="4946650"/>
          <p14:tracePt t="23375" x="7491413" y="4848225"/>
          <p14:tracePt t="23403" x="7491413" y="4803775"/>
          <p14:tracePt t="23436" x="7466013" y="4803775"/>
          <p14:tracePt t="23465" x="7446963" y="4830763"/>
          <p14:tracePt t="23499" x="7429500" y="4938713"/>
          <p14:tracePt t="23527" x="7446963" y="4973638"/>
          <p14:tracePt t="23561" x="7537450" y="4965700"/>
          <p14:tracePt t="23594" x="7554913" y="4902200"/>
          <p14:tracePt t="23625" x="7545388" y="4875213"/>
          <p14:tracePt t="23652" x="7518400" y="4875213"/>
          <p14:tracePt t="23685" x="7500938" y="4875213"/>
          <p14:tracePt t="23714" x="7466013" y="4875213"/>
          <p14:tracePt t="23748" x="7456488" y="4911725"/>
          <p14:tracePt t="23980" x="7456488" y="4946650"/>
          <p14:tracePt t="24026" x="7491413" y="4983163"/>
          <p14:tracePt t="24059" x="7572375" y="4983163"/>
          <p14:tracePt t="24092" x="7616825" y="4983163"/>
          <p14:tracePt t="25875" x="7634288" y="4983163"/>
          <p14:tracePt t="26624" x="7697788" y="5000625"/>
          <p14:tracePt t="26653" x="7724775" y="5010150"/>
          <p14:tracePt t="26764" x="7545388" y="5010150"/>
          <p14:tracePt t="26793" x="7402513" y="5010150"/>
          <p14:tracePt t="26823" x="7242175" y="5010150"/>
          <p14:tracePt t="26855" x="7134225" y="5010150"/>
          <p14:tracePt t="26873" x="7010400" y="4991100"/>
          <p14:tracePt t="26889" x="6965950" y="4991100"/>
          <p14:tracePt t="26921" x="6911975" y="4991100"/>
          <p14:tracePt t="26950" x="6867525" y="4991100"/>
          <p14:tracePt t="26984" x="6724650" y="4991100"/>
          <p14:tracePt t="27014" x="6581775" y="4991100"/>
          <p14:tracePt t="27042" x="6323013" y="4991100"/>
          <p14:tracePt t="27076" x="6153150" y="4991100"/>
          <p14:tracePt t="27104" x="6116638" y="4991100"/>
          <p14:tracePt t="27153" x="6134100" y="5027613"/>
          <p14:tracePt t="27186" x="6232525" y="5045075"/>
          <p14:tracePt t="27215" x="6303963" y="5054600"/>
          <p14:tracePt t="27298" x="6251575" y="5045075"/>
          <p14:tracePt t="27325" x="6205538" y="5045075"/>
          <p14:tracePt t="27354" x="6161088" y="5045075"/>
          <p14:tracePt t="27373" x="6134100" y="5045075"/>
          <p14:tracePt t="27402" x="6126163" y="5045075"/>
          <p14:tracePt t="27449" x="6180138" y="5054600"/>
          <p14:tracePt t="27482" x="6402388" y="5054600"/>
          <p14:tracePt t="27510" x="6599238" y="5054600"/>
          <p14:tracePt t="27543" x="6608763" y="5054600"/>
          <p14:tracePt t="27671" x="6608763" y="5081588"/>
          <p14:tracePt t="27700" x="6680200" y="5089525"/>
          <p14:tracePt t="27717" x="6759575" y="5089525"/>
          <p14:tracePt t="27751" x="7242175" y="5045075"/>
          <p14:tracePt t="27783" x="7724775" y="4965700"/>
          <p14:tracePt t="27813" x="7831138" y="4965700"/>
          <p14:tracePt t="27856" x="7867650" y="4965700"/>
          <p14:tracePt t="27874" x="7885113" y="4965700"/>
          <p14:tracePt t="27904" x="7966075" y="4956175"/>
          <p14:tracePt t="27933" x="8134350" y="4902200"/>
          <p14:tracePt t="27966" x="8348663" y="4840288"/>
          <p14:tracePt t="27999" x="8589963" y="4776788"/>
          <p14:tracePt t="28027" x="8626475" y="4768850"/>
          <p14:tracePt t="28059" x="8634413" y="4768850"/>
          <p14:tracePt t="28105" x="8653463" y="4751388"/>
          <p14:tracePt t="28155" x="8680450" y="4714875"/>
          <p14:tracePt t="28201" x="8705850" y="4633913"/>
          <p14:tracePt t="28234" x="8732838" y="4554538"/>
          <p14:tracePt t="28261" x="8732838" y="4473575"/>
          <p14:tracePt t="28294" x="8732838" y="4367213"/>
          <p14:tracePt t="28326" x="8742363" y="4286250"/>
          <p14:tracePt t="28356" x="8759825" y="4241800"/>
          <p14:tracePt t="28373" x="8769350" y="4232275"/>
          <p14:tracePt t="28404" x="8823325" y="4214813"/>
          <p14:tracePt t="28421" x="8875713" y="4197350"/>
          <p14:tracePt t="28451" x="8974138" y="4179888"/>
          <p14:tracePt t="28482" x="9197975" y="4152900"/>
          <p14:tracePt t="28511" x="9518650" y="4108450"/>
          <p14:tracePt t="28545" x="9742488" y="4071938"/>
          <p14:tracePt t="28573" x="9840913" y="4037013"/>
          <p14:tracePt t="28608" x="9966325" y="4027488"/>
          <p14:tracePt t="28637" x="10161588" y="4010025"/>
          <p14:tracePt t="28668" x="10412413" y="4010025"/>
          <p14:tracePt t="28686" x="10545763" y="4000500"/>
          <p14:tracePt t="28719" x="10848975" y="3973513"/>
          <p14:tracePt t="28747" x="11055350" y="3956050"/>
          <p14:tracePt t="28780" x="11225213" y="3929063"/>
          <p14:tracePt t="28823" x="11252200" y="3884613"/>
          <p14:tracePt t="28859" x="11260138" y="3822700"/>
          <p14:tracePt t="28876" x="11260138" y="3786188"/>
          <p14:tracePt t="28892" x="11260138" y="3776663"/>
          <p14:tracePt t="28917" x="11215688" y="3751263"/>
          <p14:tracePt t="28952" x="11099800" y="3724275"/>
          <p14:tracePt t="28970" x="11028363" y="3724275"/>
          <p14:tracePt t="28997" x="10912475" y="3724275"/>
          <p14:tracePt t="29026" x="10644188" y="3724275"/>
          <p14:tracePt t="29062" x="10348913" y="3786188"/>
          <p14:tracePt t="29090" x="10171113" y="3848100"/>
          <p14:tracePt t="29123" x="10045700" y="3938588"/>
          <p14:tracePt t="29152" x="9858375" y="4027488"/>
          <p14:tracePt t="29170" x="9742488" y="4081463"/>
          <p14:tracePt t="29204" x="9590088" y="4152900"/>
          <p14:tracePt t="29231" x="9510713" y="4170363"/>
          <p14:tracePt t="29264" x="9412288" y="4179888"/>
          <p14:tracePt t="29292" x="9277350" y="4232275"/>
          <p14:tracePt t="29325" x="9109075" y="4276725"/>
          <p14:tracePt t="29358" x="8939213" y="4330700"/>
          <p14:tracePt t="29372" x="8823325" y="4367213"/>
          <p14:tracePt t="29402" x="8572500" y="4438650"/>
          <p14:tracePt t="29436" x="8331200" y="4518025"/>
          <p14:tracePt t="29464" x="8188325" y="4581525"/>
          <p14:tracePt t="29497" x="8081963" y="4643438"/>
          <p14:tracePt t="29529" x="7974013" y="4687888"/>
          <p14:tracePt t="29558" x="7885113" y="4741863"/>
          <p14:tracePt t="29592" x="7769225" y="4795838"/>
          <p14:tracePt t="29604" x="7742238" y="4803775"/>
          <p14:tracePt t="29638" x="7705725" y="4822825"/>
          <p14:tracePt t="29671" x="7653338" y="4822825"/>
          <p14:tracePt t="29704" x="7599363" y="4822825"/>
          <p14:tracePt t="29809" x="7562850" y="4813300"/>
          <p14:tracePt t="29840" x="7545388" y="4803775"/>
          <p14:tracePt t="29858" x="7527925" y="4803775"/>
          <p14:tracePt t="29874" x="7510463" y="4803775"/>
          <p14:tracePt t="29904" x="7446963" y="4803775"/>
          <p14:tracePt t="29954" x="7394575" y="4803775"/>
          <p14:tracePt t="29981" x="7375525" y="4786313"/>
          <p14:tracePt t="30030" x="7348538" y="4786313"/>
          <p14:tracePt t="30092" x="7331075" y="4776788"/>
          <p14:tracePt t="30121" x="7304088" y="4751388"/>
          <p14:tracePt t="30154" x="7286625" y="4741863"/>
          <p14:tracePt t="30187" x="7259638" y="4714875"/>
          <p14:tracePt t="30214" x="7242175" y="4697413"/>
          <p14:tracePt t="30247" x="7224713" y="4679950"/>
          <p14:tracePt t="30280" x="7215188" y="4670425"/>
          <p14:tracePt t="30654" x="7215188" y="4714875"/>
          <p14:tracePt t="30698" x="7215188" y="4741863"/>
          <p14:tracePt t="30731" x="7215188" y="4786313"/>
          <p14:tracePt t="30765" x="7215188" y="4875213"/>
          <p14:tracePt t="30794" x="7215188" y="5000625"/>
          <p14:tracePt t="30828" x="7215188" y="5126038"/>
          <p14:tracePt t="30858" x="7215188" y="5170488"/>
          <p14:tracePt t="30874" x="7215188" y="5197475"/>
          <p14:tracePt t="30905" x="7242175" y="5214938"/>
          <p14:tracePt t="31155" x="7232650" y="5205413"/>
          <p14:tracePt t="31216" x="7215188" y="5205413"/>
          <p14:tracePt t="31249" x="7205663" y="5205413"/>
          <p14:tracePt t="31339" x="7197725" y="5197475"/>
          <p14:tracePt t="31373" x="7180263" y="5170488"/>
          <p14:tracePt t="31408" x="7143750" y="5072063"/>
          <p14:tracePt t="31420" x="7143750" y="5062538"/>
          <p14:tracePt t="31449" x="7143750" y="5027613"/>
          <p14:tracePt t="31484" x="7143750" y="5010150"/>
          <p14:tracePt t="31824" x="7126288" y="5000625"/>
          <p14:tracePt t="31844" x="7116763" y="5000625"/>
          <p14:tracePt t="31872" x="7099300" y="4991100"/>
          <p14:tracePt t="31901" x="7054850" y="4983163"/>
          <p14:tracePt t="31934" x="7037388" y="4983163"/>
          <p14:tracePt t="31999" x="6991350" y="4983163"/>
          <p14:tracePt t="32029" x="6911975" y="4991100"/>
          <p14:tracePt t="32058" x="6823075" y="5010150"/>
          <p14:tracePt t="32092" x="6705600" y="5018088"/>
          <p14:tracePt t="32125" x="6616700" y="5018088"/>
          <p14:tracePt t="32153" x="6527800" y="5010150"/>
          <p14:tracePt t="32186" x="6483350" y="4991100"/>
          <p14:tracePt t="32215" x="6465888" y="4991100"/>
          <p14:tracePt t="32248" x="6419850" y="4991100"/>
          <p14:tracePt t="32280" x="6375400" y="5018088"/>
          <p14:tracePt t="32308" x="6375400" y="5045075"/>
          <p14:tracePt t="32326" x="6375400" y="5062538"/>
          <p14:tracePt t="32359" x="6473825" y="5116513"/>
          <p14:tracePt t="32374" x="6527800" y="5116513"/>
          <p14:tracePt t="32402" x="6661150" y="5116513"/>
          <p14:tracePt t="32432" x="6742113" y="5081588"/>
          <p14:tracePt t="32467" x="6759575" y="4983163"/>
          <p14:tracePt t="32497" x="6759575" y="4911725"/>
          <p14:tracePt t="32528" x="6724650" y="4867275"/>
          <p14:tracePt t="32558" x="6634163" y="4840288"/>
          <p14:tracePt t="32592" x="6491288" y="4822825"/>
          <p14:tracePt t="32620" x="6357938" y="4822825"/>
          <p14:tracePt t="32654" x="6232525" y="4822825"/>
          <p14:tracePt t="32683" x="6197600" y="4830763"/>
          <p14:tracePt t="32714" x="6188075" y="4894263"/>
          <p14:tracePt t="32749" x="6188075" y="5018088"/>
          <p14:tracePt t="32778" x="6259513" y="5099050"/>
          <p14:tracePt t="32811" x="6518275" y="5170488"/>
          <p14:tracePt t="32843" x="6848475" y="5143500"/>
          <p14:tracePt t="32876" x="7072313" y="5018088"/>
          <p14:tracePt t="32902" x="7081838" y="5000625"/>
          <p14:tracePt t="32934" x="7081838" y="4965700"/>
          <p14:tracePt t="32968" x="7054850" y="4946650"/>
          <p14:tracePt t="32998" x="7027863" y="4965700"/>
          <p14:tracePt t="33027" x="6991350" y="5018088"/>
          <p14:tracePt t="33045" x="6991350" y="5027613"/>
          <p14:tracePt t="33078" x="7027863" y="5037138"/>
          <p14:tracePt t="33105" x="7099300" y="5018088"/>
          <p14:tracePt t="33138" x="7108825" y="4973638"/>
          <p14:tracePt t="33167" x="7089775" y="4938713"/>
          <p14:tracePt t="33198" x="7045325" y="4929188"/>
          <p14:tracePt t="33232" x="6991350" y="4946650"/>
          <p14:tracePt t="33260" x="6956425" y="5045075"/>
          <p14:tracePt t="33293" x="6956425" y="5081588"/>
          <p14:tracePt t="33326" x="7018338" y="5089525"/>
          <p14:tracePt t="33354" x="7054850" y="5054600"/>
          <p14:tracePt t="33373" x="7054850" y="5027613"/>
          <p14:tracePt t="33435" x="7018338" y="5027613"/>
          <p14:tracePt t="33448" x="6991350" y="5027613"/>
          <p14:tracePt t="33482" x="6991350" y="5072063"/>
          <p14:tracePt t="33511" x="7000875" y="5099050"/>
          <p14:tracePt t="33544" x="7126288" y="5081588"/>
          <p14:tracePt t="33577" x="7143750" y="5054600"/>
          <p14:tracePt t="33605" x="7143750" y="5027613"/>
          <p14:tracePt t="33637" x="7143750" y="5018088"/>
          <p14:tracePt t="33685" x="7143750" y="5010150"/>
          <p14:tracePt t="33951" x="7108825" y="5010150"/>
          <p14:tracePt t="33982" x="7089775" y="5018088"/>
          <p14:tracePt t="34010" x="7081838" y="5018088"/>
          <p14:tracePt t="34170" x="7089775" y="5018088"/>
          <p14:tracePt t="34216" x="7108825" y="5018088"/>
          <p14:tracePt t="34277" x="7116763" y="5018088"/>
          <p14:tracePt t="34361" x="7143750" y="5018088"/>
          <p14:tracePt t="34389" x="7197725" y="5018088"/>
          <p14:tracePt t="34418" x="7286625" y="5018088"/>
          <p14:tracePt t="34452" x="7545388" y="4938713"/>
          <p14:tracePt t="34465" x="7599363" y="4902200"/>
          <p14:tracePt t="34496" x="7688263" y="4848225"/>
          <p14:tracePt t="34528" x="7715250" y="4848225"/>
          <p14:tracePt t="34562" x="7796213" y="4840288"/>
          <p14:tracePt t="34589" x="7840663" y="4840288"/>
          <p14:tracePt t="34622" x="7858125" y="4840288"/>
          <p14:tracePt t="34762" x="7813675" y="4840288"/>
          <p14:tracePt t="34795" x="7724775" y="4848225"/>
          <p14:tracePt t="34829" x="7581900" y="4884738"/>
          <p14:tracePt t="34856" x="7527925" y="4902200"/>
          <p14:tracePt t="34875" x="7518400" y="4902200"/>
          <p14:tracePt t="34948" x="7634288" y="4867275"/>
          <p14:tracePt t="34981" x="7939088" y="4705350"/>
          <p14:tracePt t="35015" x="8259763" y="4581525"/>
          <p14:tracePt t="35048" x="8599488" y="4473575"/>
          <p14:tracePt t="35077" x="8697913" y="4465638"/>
          <p14:tracePt t="35107" x="8920163" y="4446588"/>
          <p14:tracePt t="35137" x="9251950" y="4411663"/>
          <p14:tracePt t="35168" x="9715500" y="4295775"/>
          <p14:tracePt t="35184" x="9912350" y="4205288"/>
          <p14:tracePt t="35214" x="10134600" y="4054475"/>
          <p14:tracePt t="35250" x="10296525" y="3894138"/>
          <p14:tracePt t="35296" x="10296525" y="3867150"/>
          <p14:tracePt t="35329" x="10323513" y="3867150"/>
          <p14:tracePt t="35357" x="10358438" y="3867150"/>
          <p14:tracePt t="35371" x="10385425" y="3867150"/>
          <p14:tracePt t="35405" x="10447338" y="3867150"/>
          <p14:tracePt t="35435" x="10483850" y="3848100"/>
          <p14:tracePt t="35468" x="10491788" y="3840163"/>
          <p14:tracePt t="35530" x="10491788" y="3813175"/>
          <p14:tracePt t="35563" x="10412413" y="3813175"/>
          <p14:tracePt t="35591" x="10304463" y="3822700"/>
          <p14:tracePt t="35605" x="10252075" y="3848100"/>
          <p14:tracePt t="35635" x="9956800" y="3965575"/>
          <p14:tracePt t="35669" x="9688513" y="4098925"/>
          <p14:tracePt t="35702" x="9375775" y="4259263"/>
          <p14:tracePt t="35730" x="9037638" y="4411663"/>
          <p14:tracePt t="35764" x="8653463" y="4554538"/>
          <p14:tracePt t="35792" x="8331200" y="4660900"/>
          <p14:tracePt t="35826" x="8126413" y="4714875"/>
          <p14:tracePt t="35858" x="7947025" y="4786313"/>
          <p14:tracePt t="35874" x="7831138" y="4822825"/>
          <p14:tracePt t="35902" x="7670800" y="4875213"/>
          <p14:tracePt t="35934" x="7466013" y="4929188"/>
          <p14:tracePt t="35967" x="7269163" y="4991100"/>
          <p14:tracePt t="35997" x="7170738" y="5000625"/>
          <p14:tracePt t="36030" x="7161213" y="5000625"/>
          <p14:tracePt t="36215" x="7161213" y="5010150"/>
          <p14:tracePt t="36732" x="7153275" y="5027613"/>
          <p14:tracePt t="36762" x="7089775" y="5027613"/>
          <p14:tracePt t="36797" x="7062788" y="5027613"/>
          <p14:tracePt t="36982" x="7054850" y="5037138"/>
          <p14:tracePt t="37075" x="7072313" y="5054600"/>
          <p14:tracePt t="37343" x="7062788" y="5054600"/>
          <p14:tracePt t="37356" x="7054850" y="5054600"/>
          <p14:tracePt t="37374" x="7045325" y="5062538"/>
          <p14:tracePt t="37654" x="7054850" y="5062538"/>
          <p14:tracePt t="37810" x="7081838" y="5062538"/>
          <p14:tracePt t="37839" x="7089775" y="5054600"/>
          <p14:tracePt t="37875" x="7108825" y="5037138"/>
          <p14:tracePt t="37902" x="7126288" y="5010150"/>
          <p14:tracePt t="37951" x="7134225" y="4991100"/>
          <p14:tracePt t="38000" x="7143750" y="4991100"/>
          <p14:tracePt t="38028" x="7161213" y="4991100"/>
          <p14:tracePt t="38435" x="7197725" y="4991100"/>
          <p14:tracePt t="38469" x="7277100" y="4991100"/>
          <p14:tracePt t="38497" x="7358063" y="4991100"/>
          <p14:tracePt t="38526" x="7500938" y="4991100"/>
          <p14:tracePt t="38557" x="7554913" y="4983163"/>
          <p14:tracePt t="38591" x="7599363" y="4983163"/>
          <p14:tracePt t="38624" x="7608888" y="4973638"/>
          <p14:tracePt t="38685" x="7643813" y="4973638"/>
          <p14:tracePt t="38719" x="7653338" y="4973638"/>
          <p14:tracePt t="38795" x="7688263" y="4956175"/>
          <p14:tracePt t="38840" x="7715250" y="4956175"/>
          <p14:tracePt t="38873" x="7715250" y="4946650"/>
          <p14:tracePt t="38919" x="7742238" y="4929188"/>
          <p14:tracePt t="38952" x="7777163" y="4902200"/>
          <p14:tracePt t="39027" x="7796213" y="4884738"/>
          <p14:tracePt t="39126" x="7813675" y="4884738"/>
          <p14:tracePt t="39172" x="7848600" y="4884738"/>
          <p14:tracePt t="39183" x="7875588" y="4884738"/>
          <p14:tracePt t="39216" x="7894638" y="4884738"/>
          <p14:tracePt t="39249" x="7912100" y="4884738"/>
          <p14:tracePt t="39278" x="7947025" y="4884738"/>
          <p14:tracePt t="39308" x="8001000" y="4875213"/>
          <p14:tracePt t="39341" x="8072438" y="4840288"/>
          <p14:tracePt t="39370" x="8099425" y="4840288"/>
          <p14:tracePt t="39404" x="8134350" y="4822825"/>
          <p14:tracePt t="39422" x="8153400" y="4813300"/>
          <p14:tracePt t="39449" x="8188325" y="4795838"/>
          <p14:tracePt t="39482" x="8232775" y="4768850"/>
          <p14:tracePt t="39515" x="8277225" y="4741863"/>
          <p14:tracePt t="39558" x="8304213" y="4732338"/>
          <p14:tracePt t="39592" x="8313738" y="4732338"/>
          <p14:tracePt t="39637" x="8331200" y="4732338"/>
          <p14:tracePt t="39671" x="8340725" y="4732338"/>
          <p14:tracePt t="39714" x="8367713" y="4714875"/>
          <p14:tracePt t="39748" x="8394700" y="4705350"/>
          <p14:tracePt t="39876" x="8429625" y="4670425"/>
          <p14:tracePt t="39906" x="8429625" y="4643438"/>
          <p14:tracePt t="39933" x="8439150" y="4616450"/>
          <p14:tracePt t="39971" x="8439150" y="4589463"/>
          <p14:tracePt t="40013" x="8439150" y="4581525"/>
          <p14:tracePt t="40076" x="8439150" y="4554538"/>
          <p14:tracePt t="40265" x="8447088" y="4545013"/>
          <p14:tracePt t="41557" x="8456613" y="4545013"/>
          <p14:tracePt t="41668" x="8420100" y="4581525"/>
          <p14:tracePt t="41702" x="8313738" y="4643438"/>
          <p14:tracePt t="41732" x="8215313" y="4660900"/>
          <p14:tracePt t="41764" x="8081963" y="4687888"/>
          <p14:tracePt t="41777" x="8037513" y="4687888"/>
          <p14:tracePt t="41812" x="7796213" y="4741863"/>
          <p14:tracePt t="41839" x="7680325" y="4776788"/>
          <p14:tracePt t="41877" x="7608888" y="4813300"/>
          <p14:tracePt t="41902" x="7562850" y="4822825"/>
          <p14:tracePt t="41935" x="7537450" y="4840288"/>
          <p14:tracePt t="42013" x="7500938" y="4867275"/>
          <p14:tracePt t="42042" x="7419975" y="4894263"/>
          <p14:tracePt t="42077" x="7313613" y="4929188"/>
          <p14:tracePt t="42110" x="7232650" y="4956175"/>
          <p14:tracePt t="42137" x="7188200" y="4991100"/>
          <p14:tracePt t="42247" x="7170738" y="5000625"/>
          <p14:tracePt t="42342" x="7153275" y="5010150"/>
          <p14:tracePt t="42811" x="7180263" y="5010150"/>
          <p14:tracePt t="42841" x="7296150" y="5010150"/>
          <p14:tracePt t="42874" x="7608888" y="4965700"/>
          <p14:tracePt t="42906" x="7875588" y="4929188"/>
          <p14:tracePt t="42934" x="7920038" y="4902200"/>
          <p14:tracePt t="42965" x="7956550" y="4884738"/>
          <p14:tracePt t="42999" x="8001000" y="4848225"/>
          <p14:tracePt t="43060" x="8037513" y="4848225"/>
          <p14:tracePt t="43093" x="8099425" y="4830763"/>
          <p14:tracePt t="43121" x="8251825" y="4776788"/>
          <p14:tracePt t="43155" x="8331200" y="4732338"/>
          <p14:tracePt t="43185" x="8358188" y="4732338"/>
          <p14:tracePt t="43215" x="8358188" y="4724400"/>
          <p14:tracePt t="43265" x="8375650" y="4705350"/>
          <p14:tracePt t="43294" x="8385175" y="4705350"/>
          <p14:tracePt t="43344" x="8394700" y="4687888"/>
          <p14:tracePt t="43370" x="8394700" y="4679950"/>
          <p14:tracePt t="43449" x="8394700" y="4670425"/>
          <p14:tracePt t="43842" x="8394700" y="4643438"/>
          <p14:tracePt t="43888" x="8394700" y="4633913"/>
          <p14:tracePt t="43933" x="8394700" y="4616450"/>
          <p14:tracePt t="44075" x="8394700" y="4598988"/>
          <p14:tracePt t="44154" x="8394700" y="4589463"/>
          <p14:tracePt t="44184" x="8394700" y="4562475"/>
          <p14:tracePt t="44218" x="8394700" y="4537075"/>
          <p14:tracePt t="44247" x="8412163" y="4510088"/>
          <p14:tracePt t="44280" x="8420100" y="4483100"/>
          <p14:tracePt t="44418" x="8420100" y="4456113"/>
          <p14:tracePt t="44453" x="8420100" y="4429125"/>
          <p14:tracePt t="44529" x="8420100" y="4411663"/>
          <p14:tracePt t="44573" x="8420100" y="4384675"/>
          <p14:tracePt t="44606" x="8420100" y="4367213"/>
          <p14:tracePt t="44668" x="8420100" y="4348163"/>
          <p14:tracePt t="44702" x="8420100" y="4330700"/>
          <p14:tracePt t="44748" x="8420100" y="4322763"/>
          <p14:tracePt t="44823" x="8420100" y="4303713"/>
          <p14:tracePt t="44857" x="8420100" y="4268788"/>
          <p14:tracePt t="44904" x="8420100" y="4241800"/>
          <p14:tracePt t="44968" x="8420100" y="4224338"/>
          <p14:tracePt t="44997" x="8420100" y="4205288"/>
          <p14:tracePt t="45064" x="8420100" y="4187825"/>
          <p14:tracePt t="45124" x="8447088" y="4170363"/>
          <p14:tracePt t="45152" x="8447088" y="4143375"/>
          <p14:tracePt t="45248" x="8456613" y="4133850"/>
          <p14:tracePt t="45281" x="8456613" y="4125913"/>
          <p14:tracePt t="45310" x="8456613" y="4098925"/>
          <p14:tracePt t="45339" x="8474075" y="4071938"/>
          <p14:tracePt t="45436" x="8474075" y="4037013"/>
          <p14:tracePt t="45482" x="8474075" y="4000500"/>
          <p14:tracePt t="45548" x="8474075" y="3973513"/>
          <p14:tracePt t="45592" x="8474075" y="3956050"/>
          <p14:tracePt t="45621" x="8474075" y="3946525"/>
          <p14:tracePt t="45715" x="8474075" y="3938588"/>
          <p14:tracePt t="45765" x="8456613" y="3911600"/>
          <p14:tracePt t="45841" x="8447088" y="3902075"/>
          <p14:tracePt t="45999" x="8447088" y="3894138"/>
          <p14:tracePt t="46092" x="8439150" y="3884613"/>
          <p14:tracePt t="46265" x="8429625" y="3857625"/>
          <p14:tracePt t="47027" x="8420100" y="3857625"/>
          <p14:tracePt t="48370" x="8420100" y="3840163"/>
          <p14:tracePt t="50123" x="8412163" y="3840163"/>
          <p14:tracePt t="50246" x="8412163" y="3884613"/>
          <p14:tracePt t="50278" x="8412163" y="3919538"/>
          <p14:tracePt t="50308" x="8412163" y="3938588"/>
          <p14:tracePt t="50340" x="8412163" y="4000500"/>
          <p14:tracePt t="50374" x="8402638" y="4081463"/>
          <p14:tracePt t="50401" x="8402638" y="4133850"/>
          <p14:tracePt t="50435" x="8385175" y="4241800"/>
          <p14:tracePt t="50468" x="8367713" y="4330700"/>
          <p14:tracePt t="50496" x="8358188" y="4367213"/>
          <p14:tracePt t="50528" x="8358188" y="4429125"/>
          <p14:tracePt t="50561" x="8358188" y="4465638"/>
          <p14:tracePt t="50590" x="8367713" y="4510088"/>
          <p14:tracePt t="50623" x="8367713" y="4527550"/>
          <p14:tracePt t="50673" x="8367713" y="4537075"/>
          <p14:tracePt t="50716" x="8367713" y="4562475"/>
          <p14:tracePt t="50747" x="8348663" y="4572000"/>
          <p14:tracePt t="50779" x="8348663" y="4581525"/>
          <p14:tracePt t="50827" x="8348663" y="4598988"/>
          <p14:tracePt t="51012" x="8313738" y="4616450"/>
          <p14:tracePt t="51046" x="8197850" y="4633913"/>
          <p14:tracePt t="51075" x="7912100" y="4652963"/>
          <p14:tracePt t="51108" x="6581775" y="4732338"/>
          <p14:tracePt t="51126" x="6259513" y="4751388"/>
          <p14:tracePt t="51153" x="5491163" y="4776788"/>
          <p14:tracePt t="51182" x="5295900" y="4776788"/>
          <p14:tracePt t="51216" x="4956175" y="4813300"/>
          <p14:tracePt t="51247" x="4687888" y="4840288"/>
          <p14:tracePt t="51280" x="4491038" y="4840288"/>
          <p14:tracePt t="51310" x="4483100" y="4840288"/>
          <p14:tracePt t="51343" x="4438650" y="4857750"/>
          <p14:tracePt t="51354" x="4411663" y="4884738"/>
          <p14:tracePt t="51374" x="4367213" y="4919663"/>
          <p14:tracePt t="51401" x="4251325" y="5018088"/>
          <p14:tracePt t="51435" x="4133850" y="5108575"/>
          <p14:tracePt t="51464" x="3990975" y="5205413"/>
          <p14:tracePt t="51498" x="3768725" y="5330825"/>
          <p14:tracePt t="51530" x="3633788" y="5402263"/>
          <p14:tracePt t="51558" x="3589338" y="5419725"/>
          <p14:tracePt t="51592" x="3536950" y="5429250"/>
          <p14:tracePt t="51620" x="3438525" y="5429250"/>
          <p14:tracePt t="51653" x="3367088" y="5429250"/>
          <p14:tracePt t="51686" x="3322638" y="5394325"/>
          <p14:tracePt t="51717" x="3286125" y="5313363"/>
          <p14:tracePt t="51749" x="3224213" y="5214938"/>
          <p14:tracePt t="51781" x="3170238" y="5126038"/>
          <p14:tracePt t="51810" x="3125788" y="5072063"/>
          <p14:tracePt t="51845" x="3062288" y="4973638"/>
          <p14:tracePt t="51871" x="2973388" y="4867275"/>
          <p14:tracePt t="51890" x="2901950" y="4830763"/>
          <p14:tracePt t="51918" x="2705100" y="4741863"/>
          <p14:tracePt t="51948" x="2428875" y="4589463"/>
          <p14:tracePt t="51980" x="2232025" y="4411663"/>
          <p14:tracePt t="52014" x="2098675" y="4241800"/>
          <p14:tracePt t="52043" x="2009775" y="4116388"/>
          <p14:tracePt t="52076" x="1946275" y="4054475"/>
          <p14:tracePt t="52109" x="1893888" y="4000500"/>
          <p14:tracePt t="52136" x="1839913" y="3956050"/>
          <p14:tracePt t="52170" x="1795463" y="3929063"/>
          <p14:tracePt t="52198" x="1758950" y="3919538"/>
          <p14:tracePt t="52231" x="1731963" y="3902075"/>
          <p14:tracePt t="52264" x="1731963" y="3894138"/>
          <p14:tracePt t="52419" x="1724025" y="3884613"/>
          <p14:tracePt t="52449" x="1714500" y="3867150"/>
          <p14:tracePt t="52481" x="1697038" y="3830638"/>
          <p14:tracePt t="52515" x="1697038" y="3786188"/>
          <p14:tracePt t="52544" x="1697038" y="3714750"/>
          <p14:tracePt t="52562" x="1697038" y="3697288"/>
          <p14:tracePt t="52589" x="1697038" y="3679825"/>
          <p14:tracePt t="52622" x="1697038" y="3625850"/>
          <p14:tracePt t="52656" x="1697038" y="3571875"/>
          <p14:tracePt t="52669" x="1697038" y="3562350"/>
          <p14:tracePt t="52700" x="1697038" y="3517900"/>
          <p14:tracePt t="52730" x="1697038" y="3465513"/>
          <p14:tracePt t="52779" x="1697038" y="3438525"/>
          <p14:tracePt t="52811" x="1697038" y="3411538"/>
          <p14:tracePt t="52845" x="1704975" y="3367088"/>
          <p14:tracePt t="52886" x="1704975" y="3313113"/>
          <p14:tracePt t="52921" x="1704975" y="3259138"/>
          <p14:tracePt t="52950" x="1724025" y="3232150"/>
          <p14:tracePt t="52979" x="1741488" y="3179763"/>
          <p14:tracePt t="53012" x="1741488" y="3143250"/>
          <p14:tracePt t="53045" x="1751013" y="3116263"/>
          <p14:tracePt t="53094" x="1751013" y="3089275"/>
          <p14:tracePt t="53122" x="1751013" y="3071813"/>
          <p14:tracePt t="53155" x="1751013" y="3044825"/>
          <p14:tracePt t="53184" x="1751013" y="3017838"/>
          <p14:tracePt t="53202" x="1751013" y="3009900"/>
          <p14:tracePt t="53529" x="1751013" y="3054350"/>
          <p14:tracePt t="53562" x="1731963" y="3098800"/>
          <p14:tracePt t="53811" x="1724025" y="3133725"/>
          <p14:tracePt t="53840" x="1724025" y="3205163"/>
          <p14:tracePt t="53871" x="1714500" y="3259138"/>
          <p14:tracePt t="53903" x="1697038" y="3322638"/>
          <p14:tracePt t="53933" x="1697038" y="3367088"/>
          <p14:tracePt t="53968" x="1697038" y="3419475"/>
          <p14:tracePt t="53996" x="1697038" y="3429000"/>
          <p14:tracePt t="54030" x="1697038" y="3446463"/>
          <p14:tracePt t="54063" x="1687513" y="3482975"/>
          <p14:tracePt t="54090" x="1687513" y="3509963"/>
          <p14:tracePt t="54123" x="1687513" y="3554413"/>
          <p14:tracePt t="54136" x="1679575" y="3554413"/>
          <p14:tracePt t="54170" x="1670050" y="3562350"/>
          <p14:tracePt t="54217" x="1660525" y="3589338"/>
          <p14:tracePt t="54247" x="1660525" y="3608388"/>
          <p14:tracePt t="54280" x="1660525" y="3625850"/>
          <p14:tracePt t="54308" x="1660525" y="3652838"/>
          <p14:tracePt t="54325" x="1660525" y="3660775"/>
          <p14:tracePt t="54358" x="1633538" y="3705225"/>
          <p14:tracePt t="54404" x="1633538" y="3741738"/>
          <p14:tracePt t="54437" x="1633538" y="3768725"/>
          <p14:tracePt t="54466" x="1633538" y="3786188"/>
          <p14:tracePt t="54500" x="1633538" y="3848100"/>
          <p14:tracePt t="54511" x="1633538" y="3875088"/>
          <p14:tracePt t="54548" x="1660525" y="3956050"/>
          <p14:tracePt t="54560" x="1660525" y="3973513"/>
          <p14:tracePt t="54589" x="1679575" y="3990975"/>
          <p14:tracePt t="54624" x="1697038" y="4027488"/>
          <p14:tracePt t="54669" x="1704975" y="4054475"/>
          <p14:tracePt t="54702" x="1724025" y="4098925"/>
          <p14:tracePt t="54731" x="1741488" y="4116388"/>
          <p14:tracePt t="54765" x="1768475" y="4143375"/>
          <p14:tracePt t="54794" x="1768475" y="4160838"/>
          <p14:tracePt t="54824" x="1785938" y="4179888"/>
          <p14:tracePt t="54887" x="1795463" y="4179888"/>
          <p14:tracePt t="54920" x="1803400" y="4205288"/>
          <p14:tracePt t="54949" x="1839913" y="4241800"/>
          <p14:tracePt t="54982" x="1893888" y="4313238"/>
          <p14:tracePt t="55016" x="1946275" y="4348163"/>
          <p14:tracePt t="55048" x="1990725" y="4384675"/>
          <p14:tracePt t="55076" x="2036763" y="4419600"/>
          <p14:tracePt t="55125" x="2089150" y="4473575"/>
          <p14:tracePt t="55154" x="2116138" y="4500563"/>
          <p14:tracePt t="55183" x="2143125" y="4545013"/>
          <p14:tracePt t="55217" x="2187575" y="4572000"/>
          <p14:tracePt t="55244" x="2205038" y="4581525"/>
          <p14:tracePt t="55292" x="2232025" y="4598988"/>
          <p14:tracePt t="55325" x="2251075" y="4616450"/>
          <p14:tracePt t="55359" x="2303463" y="4660900"/>
          <p14:tracePt t="55388" x="2339975" y="4697413"/>
          <p14:tracePt t="55422" x="2374900" y="4732338"/>
          <p14:tracePt t="55450" x="2401888" y="4751388"/>
          <p14:tracePt t="55483" x="2428875" y="4803775"/>
          <p14:tracePt t="55516" x="2465388" y="4848225"/>
          <p14:tracePt t="55543" x="2482850" y="4867275"/>
          <p14:tracePt t="55576" x="2544763" y="4946650"/>
          <p14:tracePt t="55609" x="2633663" y="5010150"/>
          <p14:tracePt t="55638" x="2705100" y="5089525"/>
          <p14:tracePt t="55672" x="2795588" y="5153025"/>
          <p14:tracePt t="55700" x="2874963" y="5197475"/>
          <p14:tracePt t="55733" x="2946400" y="5276850"/>
          <p14:tracePt t="55760" x="3000375" y="5303838"/>
          <p14:tracePt t="55795" x="3044825" y="5348288"/>
          <p14:tracePt t="55824" x="3081338" y="5384800"/>
          <p14:tracePt t="55856" x="3125788" y="5419725"/>
          <p14:tracePt t="55875" x="3143250" y="5456238"/>
          <p14:tracePt t="55889" x="3143250" y="5465763"/>
          <p14:tracePt t="55920" x="3170238" y="5483225"/>
          <p14:tracePt t="55985" x="3205163" y="5518150"/>
          <p14:tracePt t="56013" x="3214688" y="5518150"/>
          <p14:tracePt t="56048" x="3241675" y="5527675"/>
          <p14:tracePt t="56077" x="3268663" y="5554663"/>
          <p14:tracePt t="56107" x="3286125" y="5589588"/>
          <p14:tracePt t="56123" x="3303588" y="5608638"/>
          <p14:tracePt t="56139" x="3330575" y="5634038"/>
          <p14:tracePt t="56155" x="3348038" y="5643563"/>
          <p14:tracePt t="56170" x="3357563" y="5653088"/>
          <p14:tracePt t="56201" x="3394075" y="5680075"/>
          <p14:tracePt t="56234" x="3419475" y="5705475"/>
          <p14:tracePt t="56261" x="3465513" y="5759450"/>
          <p14:tracePt t="56295" x="3517900" y="5813425"/>
          <p14:tracePt t="56325" x="3598863" y="5911850"/>
          <p14:tracePt t="56354" x="3660775" y="5956300"/>
          <p14:tracePt t="56373" x="3768725" y="5973763"/>
          <p14:tracePt t="56401" x="3840163" y="5991225"/>
          <p14:tracePt t="56434" x="3919538" y="6027738"/>
          <p14:tracePt t="56468" x="4089400" y="6037263"/>
          <p14:tracePt t="56479" x="4160838" y="6037263"/>
          <p14:tracePt t="56513" x="4527550" y="6037263"/>
          <p14:tracePt t="56546" x="5010150" y="6037263"/>
          <p14:tracePt t="56575" x="5670550" y="6037263"/>
          <p14:tracePt t="56609" x="6562725" y="6081713"/>
          <p14:tracePt t="56637" x="7510463" y="6134100"/>
          <p14:tracePt t="56671" x="7939088" y="6170613"/>
          <p14:tracePt t="56701" x="8027988" y="6188075"/>
          <p14:tracePt t="56734" x="8099425" y="6188075"/>
          <p14:tracePt t="56762" x="8153400" y="6188075"/>
          <p14:tracePt t="56792" x="8197850" y="6188075"/>
          <p14:tracePt t="56826" x="8215313" y="6188075"/>
          <p14:tracePt t="56857" x="8242300" y="6224588"/>
          <p14:tracePt t="56871" x="8259763" y="6251575"/>
          <p14:tracePt t="56901" x="8304213" y="6340475"/>
          <p14:tracePt t="56938" x="8367713" y="6384925"/>
          <p14:tracePt t="56968" x="8474075" y="6384925"/>
          <p14:tracePt t="56996" x="8670925" y="6375400"/>
          <p14:tracePt t="57013" x="8813800" y="6303963"/>
          <p14:tracePt t="57041" x="9028113" y="6197600"/>
          <p14:tracePt t="57074" x="9037638" y="6161088"/>
          <p14:tracePt t="57107" x="9037638" y="6126163"/>
          <p14:tracePt t="57140" x="9018588" y="6062663"/>
          <p14:tracePt t="57169" x="8920163" y="5919788"/>
          <p14:tracePt t="57202" x="8796338" y="5813425"/>
          <p14:tracePt t="57229" x="8653463" y="5697538"/>
          <p14:tracePt t="57262" x="8429625" y="5473700"/>
          <p14:tracePt t="57295" x="8099425" y="5241925"/>
          <p14:tracePt t="57308" x="8037513" y="5205413"/>
          <p14:tracePt t="57342" x="7831138" y="5143500"/>
          <p14:tracePt t="57371" x="7769225" y="5133975"/>
          <p14:tracePt t="57406" x="7705725" y="5133975"/>
          <p14:tracePt t="57436" x="7626350" y="5108575"/>
          <p14:tracePt t="57469" x="7589838" y="5089525"/>
          <p14:tracePt t="57496" x="7537450" y="5037138"/>
          <p14:tracePt t="57530" x="7491413" y="5018088"/>
          <p14:tracePt t="57558" x="7466013" y="5018088"/>
          <p14:tracePt t="57592" x="7439025" y="5018088"/>
          <p14:tracePt t="57636" x="7375525" y="5018088"/>
          <p14:tracePt t="57670" x="7304088" y="5027613"/>
          <p14:tracePt t="57703" x="7286625" y="5027613"/>
          <p14:tracePt t="57874" x="7412038" y="5027613"/>
          <p14:tracePt t="57904" x="7786688" y="4956175"/>
          <p14:tracePt t="57932" x="8277225" y="4840288"/>
          <p14:tracePt t="57965" x="8786813" y="4687888"/>
          <p14:tracePt t="57998" x="9055100" y="4589463"/>
          <p14:tracePt t="58027" x="9286875" y="4500563"/>
          <p14:tracePt t="58059" x="9474200" y="4473575"/>
          <p14:tracePt t="58090" x="9501188" y="4473575"/>
          <p14:tracePt t="58230" x="9528175" y="4456113"/>
          <p14:tracePt t="58264" x="9644063" y="4438650"/>
          <p14:tracePt t="58293" x="9759950" y="4402138"/>
          <p14:tracePt t="58326" x="9885363" y="4375150"/>
          <p14:tracePt t="58355" x="9947275" y="4340225"/>
          <p14:tracePt t="58373" x="9956800" y="4322763"/>
          <p14:tracePt t="58405" x="9974263" y="4303713"/>
          <p14:tracePt t="58437" x="9983788" y="4286250"/>
          <p14:tracePt t="58797" x="9974263" y="4295775"/>
          <p14:tracePt t="59077" x="10018713" y="4303713"/>
          <p14:tracePt t="59122" x="10037763" y="4303713"/>
          <p14:tracePt t="59390" x="10072688" y="4303713"/>
          <p14:tracePt t="59418" x="10394950" y="4303713"/>
          <p14:tracePt t="59448" x="10715625" y="4303713"/>
          <p14:tracePt t="59466" x="10814050" y="4303713"/>
          <p14:tracePt t="59496" x="10848975" y="4322763"/>
          <p14:tracePt t="59526" x="10912475" y="4348163"/>
          <p14:tracePt t="59562" x="11001375" y="4384675"/>
          <p14:tracePt t="59591" x="11126788" y="4411663"/>
          <p14:tracePt t="59609" x="11188700" y="4438650"/>
          <p14:tracePt t="59640" x="11287125" y="4438650"/>
          <p14:tracePt t="59684" x="11314113" y="4438650"/>
          <p14:tracePt t="59809" x="11323638" y="444658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Reservatório Hidropneumático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8274" y="1577833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Proteção contra sobrepressão (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) e depressão (P &lt; Patm)</a:t>
            </a:r>
            <a:endParaRPr lang="pt-BR" sz="2400" dirty="0"/>
          </a:p>
        </p:txBody>
      </p:sp>
      <p:graphicFrame>
        <p:nvGraphicFramePr>
          <p:cNvPr id="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611510"/>
              </p:ext>
            </p:extLst>
          </p:nvPr>
        </p:nvGraphicFramePr>
        <p:xfrm>
          <a:off x="2424390" y="2246532"/>
          <a:ext cx="6405711" cy="447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CorelDRAW" r:id="rId5" imgW="5230296" imgH="3652543" progId="CorelDRAW.Graphic.12">
                  <p:embed/>
                </p:oleObj>
              </mc:Choice>
              <mc:Fallback>
                <p:oleObj name="CorelDRAW" r:id="rId5" imgW="5230296" imgH="3652543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390" y="2246532"/>
                        <a:ext cx="6405711" cy="4472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91"/>
    </mc:Choice>
    <mc:Fallback xmlns="">
      <p:transition spd="slow" advTm="3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5" x="11412538" y="4259263"/>
          <p14:tracePt t="1799" x="11991975" y="2465388"/>
          <p14:tracePt t="1827" x="12144375" y="2081213"/>
          <p14:tracePt t="2249" x="12188825" y="2000250"/>
          <p14:tracePt t="2283" x="12188825" y="1965325"/>
          <p14:tracePt t="2326" x="12117388" y="2000250"/>
          <p14:tracePt t="2360" x="11939588" y="2036763"/>
          <p14:tracePt t="2390" x="11903075" y="2036763"/>
          <p14:tracePt t="2423" x="11876088" y="2036763"/>
          <p14:tracePt t="2455" x="11769725" y="2054225"/>
          <p14:tracePt t="2485" x="11563350" y="2268538"/>
          <p14:tracePt t="2502" x="11518900" y="2322513"/>
          <p14:tracePt t="2861" x="11491913" y="2384425"/>
          <p14:tracePt t="2892" x="11395075" y="2517775"/>
          <p14:tracePt t="2922" x="11323638" y="2544763"/>
          <p14:tracePt t="2957" x="11277600" y="2562225"/>
          <p14:tracePt t="2985" x="11233150" y="2581275"/>
          <p14:tracePt t="3423" x="11144250" y="2581275"/>
          <p14:tracePt t="3453" x="11063288" y="2562225"/>
          <p14:tracePt t="3487" x="10939463" y="2517775"/>
          <p14:tracePt t="3518" x="10804525" y="2500313"/>
          <p14:tracePt t="3546" x="10617200" y="2500313"/>
          <p14:tracePt t="3577" x="10161588" y="2517775"/>
          <p14:tracePt t="3611" x="9232900" y="2714625"/>
          <p14:tracePt t="3645" x="8205788" y="3017838"/>
          <p14:tracePt t="3672" x="7786688" y="3197225"/>
          <p14:tracePt t="3702" x="7197725" y="3473450"/>
          <p14:tracePt t="3733" x="6902450" y="3616325"/>
          <p14:tracePt t="3768" x="6599238" y="3830638"/>
          <p14:tracePt t="3796" x="6375400" y="3956050"/>
          <p14:tracePt t="3819" x="6188075" y="4037013"/>
          <p14:tracePt t="3846" x="5741988" y="4232275"/>
          <p14:tracePt t="3874" x="5446713" y="4357688"/>
          <p14:tracePt t="3907" x="5357813" y="4384675"/>
          <p14:tracePt t="3939" x="5313363" y="4384675"/>
          <p14:tracePt t="3985" x="5268913" y="4384675"/>
          <p14:tracePt t="4045" x="5241925" y="4367213"/>
          <p14:tracePt t="4079" x="5224463" y="4348163"/>
          <p14:tracePt t="4113" x="5187950" y="4313238"/>
          <p14:tracePt t="4141" x="5180013" y="4303713"/>
          <p14:tracePt t="4174" x="5180013" y="4259263"/>
          <p14:tracePt t="4202" x="5170488" y="4214813"/>
          <p14:tracePt t="4237" x="5170488" y="4125913"/>
          <p14:tracePt t="4254" x="5153025" y="4098925"/>
          <p14:tracePt t="4282" x="5153025" y="4071938"/>
          <p14:tracePt t="4315" x="5153025" y="4054475"/>
          <p14:tracePt t="4374" x="5153025" y="4017963"/>
          <p14:tracePt t="4407" x="5153025" y="3983038"/>
          <p14:tracePt t="4437" x="5153025" y="3911600"/>
          <p14:tracePt t="4455" x="5153025" y="3884613"/>
          <p14:tracePt t="4486" x="5153025" y="3848100"/>
          <p14:tracePt t="4515" x="5153025" y="3803650"/>
          <p14:tracePt t="4551" x="5153025" y="3768725"/>
          <p14:tracePt t="4577" x="5143500" y="3759200"/>
          <p14:tracePt t="4609" x="5133975" y="3751263"/>
          <p14:tracePt t="4704" x="5133975" y="3741738"/>
          <p14:tracePt t="4780" x="5116513" y="3732213"/>
          <p14:tracePt t="4830" x="5108575" y="3732213"/>
          <p14:tracePt t="5005" x="5108575" y="3705225"/>
          <p14:tracePt t="5050" x="5108575" y="3687763"/>
          <p14:tracePt t="5080" x="5108575" y="3670300"/>
          <p14:tracePt t="5110" x="5108575" y="3643313"/>
          <p14:tracePt t="5140" x="5108575" y="3633788"/>
          <p14:tracePt t="5159" x="5116513" y="3589338"/>
          <p14:tracePt t="5204" x="5153025" y="3544888"/>
          <p14:tracePt t="5222" x="5153025" y="3536950"/>
          <p14:tracePt t="5265" x="5160963" y="3517900"/>
          <p14:tracePt t="5299" x="5187950" y="3482975"/>
          <p14:tracePt t="5328" x="5205413" y="3473450"/>
          <p14:tracePt t="5359" x="5241925" y="3473450"/>
          <p14:tracePt t="5410" x="5276850" y="3473450"/>
          <p14:tracePt t="5438" x="5295900" y="3473450"/>
          <p14:tracePt t="5472" x="5322888" y="3482975"/>
          <p14:tracePt t="5500" x="5357813" y="3482975"/>
          <p14:tracePt t="5514" x="5367338" y="3490913"/>
          <p14:tracePt t="5549" x="5394325" y="3500438"/>
          <p14:tracePt t="5562" x="5402263" y="3500438"/>
          <p14:tracePt t="5594" x="5429250" y="3500438"/>
          <p14:tracePt t="5624" x="5473700" y="3509963"/>
          <p14:tracePt t="5644" x="5500688" y="3509963"/>
          <p14:tracePt t="5659" x="5510213" y="3509963"/>
          <p14:tracePt t="5689" x="5581650" y="3517900"/>
          <p14:tracePt t="5718" x="5643563" y="3536950"/>
          <p14:tracePt t="5751" x="5680075" y="3536950"/>
          <p14:tracePt t="5784" x="5697538" y="3544888"/>
          <p14:tracePt t="5813" x="5724525" y="3554413"/>
          <p14:tracePt t="5830" x="5732463" y="3562350"/>
          <p14:tracePt t="5889" x="5751513" y="3571875"/>
          <p14:tracePt t="5923" x="5786438" y="3625850"/>
          <p14:tracePt t="5972" x="5795963" y="3633788"/>
          <p14:tracePt t="6015" x="5795963" y="3652838"/>
          <p14:tracePt t="6233" x="5795963" y="3660775"/>
          <p14:tracePt t="6282" x="5795963" y="3679825"/>
          <p14:tracePt t="6328" x="5795963" y="3697288"/>
          <p14:tracePt t="6361" x="5795963" y="3705225"/>
          <p14:tracePt t="6407" x="5795963" y="3741738"/>
          <p14:tracePt t="6456" x="5795963" y="3786188"/>
          <p14:tracePt t="6484" x="5795963" y="3803650"/>
          <p14:tracePt t="6514" x="5795963" y="3830638"/>
          <p14:tracePt t="6546" x="5776913" y="3857625"/>
          <p14:tracePt t="6595" x="5776913" y="3867150"/>
          <p14:tracePt t="6629" x="5768975" y="3867150"/>
          <p14:tracePt t="6674" x="5768975" y="3884613"/>
          <p14:tracePt t="6749" x="5751513" y="3875088"/>
          <p14:tracePt t="6779" x="5732463" y="3840163"/>
          <p14:tracePt t="6814" x="5715000" y="3776663"/>
          <p14:tracePt t="6843" x="5670550" y="3705225"/>
          <p14:tracePt t="6876" x="5626100" y="3625850"/>
          <p14:tracePt t="6908" x="5589588" y="3571875"/>
          <p14:tracePt t="6941" x="5562600" y="3517900"/>
          <p14:tracePt t="6984" x="5518150" y="3490913"/>
          <p14:tracePt t="7017" x="5483225" y="3465513"/>
          <p14:tracePt t="7080" x="5429250" y="3465513"/>
          <p14:tracePt t="7110" x="5357813" y="3482975"/>
          <p14:tracePt t="7141" x="5295900" y="3517900"/>
          <p14:tracePt t="7176" x="5214938" y="3625850"/>
          <p14:tracePt t="7188" x="5214938" y="3633788"/>
          <p14:tracePt t="7217" x="5187950" y="3714750"/>
          <p14:tracePt t="7234" x="5180013" y="3751263"/>
          <p14:tracePt t="7265" x="5180013" y="3848100"/>
          <p14:tracePt t="7282" x="5180013" y="3884613"/>
          <p14:tracePt t="7312" x="5180013" y="3946525"/>
          <p14:tracePt t="7330" x="5197475" y="3973513"/>
          <p14:tracePt t="7359" x="5241925" y="4010025"/>
          <p14:tracePt t="7393" x="5340350" y="4081463"/>
          <p14:tracePt t="7405" x="5367338" y="4098925"/>
          <p14:tracePt t="7438" x="5446713" y="4125913"/>
          <p14:tracePt t="7471" x="5510213" y="4133850"/>
          <p14:tracePt t="7499" x="5572125" y="4133850"/>
          <p14:tracePt t="7533" x="5634038" y="4133850"/>
          <p14:tracePt t="7565" x="5661025" y="4133850"/>
          <p14:tracePt t="7597" x="5688013" y="4133850"/>
          <p14:tracePt t="7626" x="5715000" y="4133850"/>
          <p14:tracePt t="7646" x="5715000" y="4116388"/>
          <p14:tracePt t="7671" x="5715000" y="4071938"/>
          <p14:tracePt t="7704" x="5715000" y="3965575"/>
          <p14:tracePt t="7736" x="5705475" y="3803650"/>
          <p14:tracePt t="7750" x="5688013" y="3768725"/>
          <p14:tracePt t="7779" x="5643563" y="3670300"/>
          <p14:tracePt t="7813" x="5608638" y="3625850"/>
          <p14:tracePt t="7843" x="5554663" y="3616325"/>
          <p14:tracePt t="7875" x="5545138" y="3616325"/>
          <p14:tracePt t="7909" x="5518150" y="3616325"/>
          <p14:tracePt t="7937" x="5465763" y="3616325"/>
          <p14:tracePt t="7954" x="5446713" y="3652838"/>
          <p14:tracePt t="7983" x="5402263" y="3687763"/>
          <p14:tracePt t="8017" x="5340350" y="3741738"/>
          <p14:tracePt t="8030" x="5340350" y="3768725"/>
          <p14:tracePt t="8065" x="5330825" y="3848100"/>
          <p14:tracePt t="8108" x="5322888" y="3902075"/>
          <p14:tracePt t="8143" x="5322888" y="3911600"/>
          <p14:tracePt t="8203" x="5322888" y="3929063"/>
          <p14:tracePt t="8236" x="5348288" y="3929063"/>
          <p14:tracePt t="8266" x="5375275" y="3929063"/>
          <p14:tracePt t="8295" x="5384800" y="3929063"/>
          <p14:tracePt t="8329" x="5419725" y="3929063"/>
          <p14:tracePt t="8347" x="5429250" y="3929063"/>
          <p14:tracePt t="8377" x="5465763" y="3929063"/>
          <p14:tracePt t="8395" x="5473700" y="3938588"/>
          <p14:tracePt t="8422" x="5500688" y="3946525"/>
          <p14:tracePt t="8498" x="5510213" y="3919538"/>
          <p14:tracePt t="8532" x="5510213" y="3884613"/>
          <p14:tracePt t="8561" x="5510213" y="3848100"/>
          <p14:tracePt t="8594" x="5500688" y="3813175"/>
          <p14:tracePt t="8629" x="5491163" y="3813175"/>
          <p14:tracePt t="8827" x="5473700" y="3848100"/>
          <p14:tracePt t="8861" x="5473700" y="3875088"/>
          <p14:tracePt t="8889" x="5483225" y="3929063"/>
          <p14:tracePt t="8907" x="5491163" y="3956050"/>
          <p14:tracePt t="8937" x="5518150" y="4044950"/>
          <p14:tracePt t="8953" x="5518150" y="4071938"/>
          <p14:tracePt t="8985" x="5537200" y="4170363"/>
          <p14:tracePt t="9003" x="5554663" y="4205288"/>
          <p14:tracePt t="9033" x="5572125" y="4241800"/>
          <p14:tracePt t="9078" x="5581650" y="4268788"/>
          <p14:tracePt t="9110" x="5634038" y="4276725"/>
          <p14:tracePt t="9140" x="5724525" y="4276725"/>
          <p14:tracePt t="9174" x="5956300" y="4251325"/>
          <p14:tracePt t="9203" x="6259513" y="4133850"/>
          <p14:tracePt t="9234" x="6348413" y="4098925"/>
          <p14:tracePt t="9268" x="6402388" y="4062413"/>
          <p14:tracePt t="9298" x="6483350" y="4017963"/>
          <p14:tracePt t="9329" x="6599238" y="3956050"/>
          <p14:tracePt t="9347" x="6670675" y="3929063"/>
          <p14:tracePt t="9379" x="6769100" y="3875088"/>
          <p14:tracePt t="9408" x="6946900" y="3768725"/>
          <p14:tracePt t="9437" x="7089775" y="3687763"/>
          <p14:tracePt t="9454" x="7134225" y="3660775"/>
          <p14:tracePt t="9485" x="7224713" y="3598863"/>
          <p14:tracePt t="9498" x="7251700" y="3571875"/>
          <p14:tracePt t="9535" x="7358063" y="3517900"/>
          <p14:tracePt t="9562" x="7439025" y="3500438"/>
          <p14:tracePt t="9593" x="7518400" y="3482975"/>
          <p14:tracePt t="9626" x="7562850" y="3482975"/>
          <p14:tracePt t="9784" x="7527925" y="3482975"/>
          <p14:tracePt t="9813" x="7491413" y="3482975"/>
          <p14:tracePt t="9847" x="7439025" y="3509963"/>
          <p14:tracePt t="9875" x="7402513" y="3536950"/>
          <p14:tracePt t="9908" x="7313613" y="3562350"/>
          <p14:tracePt t="9937" x="7224713" y="3625850"/>
          <p14:tracePt t="9971" x="7108825" y="3705225"/>
          <p14:tracePt t="10002" x="6946900" y="3776663"/>
          <p14:tracePt t="10031" x="6670675" y="3884613"/>
          <p14:tracePt t="10066" x="6303963" y="4044950"/>
          <p14:tracePt t="10097" x="5983288" y="4170363"/>
          <p14:tracePt t="10128" x="5759450" y="4259263"/>
          <p14:tracePt t="10142" x="5680075" y="4286250"/>
          <p14:tracePt t="10170" x="5537200" y="4340225"/>
          <p14:tracePt t="10205" x="5303838" y="4411663"/>
          <p14:tracePt t="10236" x="5126038" y="4456113"/>
          <p14:tracePt t="10249" x="5081588" y="4465638"/>
          <p14:tracePt t="10284" x="4894263" y="4500563"/>
          <p14:tracePt t="10297" x="4848225" y="4510088"/>
          <p14:tracePt t="10330" x="4741863" y="4537075"/>
          <p14:tracePt t="10358" x="4643438" y="4554538"/>
          <p14:tracePt t="10391" x="4554538" y="4581525"/>
          <p14:tracePt t="10424" x="4483100" y="4616450"/>
          <p14:tracePt t="10453" x="4411663" y="4625975"/>
          <p14:tracePt t="10470" x="4384675" y="4625975"/>
          <p14:tracePt t="10502" x="4330700" y="4652963"/>
          <p14:tracePt t="10531" x="4295775" y="4660900"/>
          <p14:tracePt t="10563" x="4251325" y="4687888"/>
          <p14:tracePt t="10593" x="4214813" y="4697413"/>
          <p14:tracePt t="10630" x="4152900" y="4732338"/>
          <p14:tracePt t="10646" x="4108450" y="4732338"/>
          <p14:tracePt t="10655" x="4098925" y="4741863"/>
          <p14:tracePt t="10689" x="4081463" y="4751388"/>
          <p14:tracePt t="10736" x="4071938" y="4759325"/>
          <p14:tracePt t="11594" x="4098925" y="4759325"/>
          <p14:tracePt t="11627" x="4125913" y="4759325"/>
          <p14:tracePt t="11688" x="4133850" y="4759325"/>
          <p14:tracePt t="11719" x="4179888" y="4786313"/>
          <p14:tracePt t="11750" x="4232275" y="4786313"/>
          <p14:tracePt t="11785" x="4367213" y="4786313"/>
          <p14:tracePt t="11813" x="4446588" y="4776788"/>
          <p14:tracePt t="11843" x="4483100" y="4776788"/>
          <p14:tracePt t="11873" x="4554538" y="4751388"/>
          <p14:tracePt t="11904" x="4608513" y="4741863"/>
          <p14:tracePt t="11957" x="4633913" y="4741863"/>
          <p14:tracePt t="11973" x="4652963" y="4724400"/>
          <p14:tracePt t="11999" x="4660900" y="4714875"/>
          <p14:tracePt t="12033" x="4714875" y="4687888"/>
          <p14:tracePt t="12061" x="4751388" y="4670425"/>
          <p14:tracePt t="12095" x="4776788" y="4670425"/>
          <p14:tracePt t="12124" x="4803775" y="4643438"/>
          <p14:tracePt t="12142" x="4822825" y="4633913"/>
          <p14:tracePt t="12173" x="4867275" y="4633913"/>
          <p14:tracePt t="12190" x="4875213" y="4616450"/>
          <p14:tracePt t="12219" x="4911725" y="4608513"/>
          <p14:tracePt t="12254" x="4983163" y="4598988"/>
          <p14:tracePt t="12285" x="5018088" y="4572000"/>
          <p14:tracePt t="12296" x="5027613" y="4572000"/>
          <p14:tracePt t="12330" x="5089525" y="4572000"/>
          <p14:tracePt t="12358" x="5126038" y="4562475"/>
          <p14:tracePt t="12392" x="5197475" y="4554538"/>
          <p14:tracePt t="12435" x="5214938" y="4545013"/>
          <p14:tracePt t="12593" x="5232400" y="4537075"/>
          <p14:tracePt t="12628" x="5251450" y="4491038"/>
          <p14:tracePt t="12706" x="5259388" y="4491038"/>
          <p14:tracePt t="12735" x="5286375" y="4483100"/>
          <p14:tracePt t="12768" x="5303838" y="4465638"/>
          <p14:tracePt t="12802" x="5322888" y="4456113"/>
          <p14:tracePt t="12830" x="5330825" y="4438650"/>
          <p14:tracePt t="13829" x="5330825" y="4429125"/>
          <p14:tracePt t="13970" x="5330825" y="4419600"/>
          <p14:tracePt t="14031" x="5348288" y="4394200"/>
          <p14:tracePt t="14092" x="5357813" y="4375150"/>
          <p14:tracePt t="14143" x="5357813" y="4367213"/>
          <p14:tracePt t="14172" x="5357813" y="4330700"/>
          <p14:tracePt t="14208" x="5357813" y="4268788"/>
          <p14:tracePt t="14237" x="5330825" y="4232275"/>
          <p14:tracePt t="14265" x="5330825" y="4160838"/>
          <p14:tracePt t="14296" x="5330825" y="4098925"/>
          <p14:tracePt t="14315" x="5330825" y="4081463"/>
          <p14:tracePt t="14344" x="5330825" y="4054475"/>
          <p14:tracePt t="14408" x="5330825" y="4027488"/>
          <p14:tracePt t="14437" x="5340350" y="4010025"/>
          <p14:tracePt t="14471" x="5357813" y="3965575"/>
          <p14:tracePt t="14498" x="5357813" y="3902075"/>
          <p14:tracePt t="14532" x="5402263" y="3867150"/>
          <p14:tracePt t="14563" x="5419725" y="3840163"/>
          <p14:tracePt t="14595" x="5438775" y="3822700"/>
          <p14:tracePt t="14628" x="5465763" y="3786188"/>
          <p14:tracePt t="14641" x="5473700" y="3768725"/>
          <p14:tracePt t="14675" x="5483225" y="3751263"/>
          <p14:tracePt t="14705" x="5510213" y="3741738"/>
          <p14:tracePt t="14734" x="5510213" y="3724275"/>
          <p14:tracePt t="15391" x="5510213" y="3714750"/>
          <p14:tracePt t="15421" x="5537200" y="3697288"/>
          <p14:tracePt t="15440" x="5554663" y="3679825"/>
          <p14:tracePt t="15468" x="5572125" y="3660775"/>
          <p14:tracePt t="15504" x="5643563" y="3598863"/>
          <p14:tracePt t="15534" x="5697538" y="3536950"/>
          <p14:tracePt t="15565" x="5759450" y="3500438"/>
          <p14:tracePt t="15608" x="5803900" y="3455988"/>
          <p14:tracePt t="15640" x="5857875" y="3429000"/>
          <p14:tracePt t="15673" x="5965825" y="3357563"/>
          <p14:tracePt t="15704" x="6037263" y="3313113"/>
          <p14:tracePt t="15734" x="6108700" y="3286125"/>
          <p14:tracePt t="15768" x="6161088" y="3259138"/>
          <p14:tracePt t="15797" x="6188075" y="3241675"/>
          <p14:tracePt t="15827" x="6215063" y="3232150"/>
          <p14:tracePt t="15862" x="6259513" y="3205163"/>
          <p14:tracePt t="15907" x="6296025" y="3197225"/>
          <p14:tracePt t="16079" x="6269038" y="3197225"/>
          <p14:tracePt t="16108" x="6224588" y="3241675"/>
          <p14:tracePt t="16126" x="6153150" y="3322638"/>
          <p14:tracePt t="16145" x="6108700" y="3357563"/>
          <p14:tracePt t="16175" x="6010275" y="3465513"/>
          <p14:tracePt t="16202" x="5965825" y="3527425"/>
          <p14:tracePt t="16237" x="5830888" y="3643313"/>
          <p14:tracePt t="16250" x="5786438" y="3670300"/>
          <p14:tracePt t="16280" x="5653088" y="3768725"/>
          <p14:tracePt t="16313" x="5537200" y="3875088"/>
          <p14:tracePt t="16345" x="5491163" y="3911600"/>
          <p14:tracePt t="16375" x="5438775" y="3946525"/>
          <p14:tracePt t="16406" x="5411788" y="3965575"/>
          <p14:tracePt t="16441" x="5402263" y="3973513"/>
          <p14:tracePt t="16530" x="5394325" y="3973513"/>
          <p14:tracePt t="16936" x="5384800" y="3983038"/>
          <p14:tracePt t="16970" x="5384800" y="4000500"/>
          <p14:tracePt t="17209" x="5394325" y="3938588"/>
          <p14:tracePt t="17237" x="5402263" y="3902075"/>
          <p14:tracePt t="17565" x="5402263" y="3946525"/>
          <p14:tracePt t="17609" x="5402263" y="4037013"/>
          <p14:tracePt t="17645" x="5402263" y="4152900"/>
          <p14:tracePt t="17676" x="5411788" y="4313238"/>
          <p14:tracePt t="17706" x="5411788" y="4438650"/>
          <p14:tracePt t="17736" x="5411788" y="4518025"/>
          <p14:tracePt t="17766" x="5411788" y="4545013"/>
          <p14:tracePt t="17828" x="5411788" y="4598988"/>
          <p14:tracePt t="17847" x="5411788" y="4616450"/>
          <p14:tracePt t="17877" x="5375275" y="4670425"/>
          <p14:tracePt t="17906" x="5340350" y="4697413"/>
          <p14:tracePt t="17936" x="5322888" y="4741863"/>
          <p14:tracePt t="17971" x="5303838" y="4759325"/>
          <p14:tracePt t="18000" x="5295900" y="4768850"/>
          <p14:tracePt t="18049" x="5276850" y="4776788"/>
          <p14:tracePt t="18077" x="5268913" y="4776788"/>
          <p14:tracePt t="18144" x="5251450" y="4776788"/>
          <p14:tracePt t="18172" x="5251450" y="4724400"/>
          <p14:tracePt t="18186" x="5251450" y="4714875"/>
          <p14:tracePt t="18222" x="5251450" y="4670425"/>
          <p14:tracePt t="18251" x="5259388" y="4616450"/>
          <p14:tracePt t="18281" x="5268913" y="4598988"/>
          <p14:tracePt t="18315" x="5286375" y="4572000"/>
          <p14:tracePt t="18345" x="5313363" y="4554538"/>
          <p14:tracePt t="18395" x="5330825" y="4537075"/>
          <p14:tracePt t="18422" x="5340350" y="4537075"/>
          <p14:tracePt t="18483" x="5357813" y="4527550"/>
          <p14:tracePt t="18517" x="5367338" y="4518025"/>
          <p14:tracePt t="18578" x="5367338" y="4491038"/>
          <p14:tracePt t="18612" x="5375275" y="4483100"/>
          <p14:tracePt t="18640" x="5394325" y="4465638"/>
          <p14:tracePt t="18687" x="5402263" y="4429125"/>
          <p14:tracePt t="18718" x="5402263" y="4411663"/>
          <p14:tracePt t="18749" x="5402263" y="4375150"/>
          <p14:tracePt t="18784" x="5402263" y="4340225"/>
          <p14:tracePt t="18813" x="5402263" y="4303713"/>
          <p14:tracePt t="18848" x="5402263" y="4259263"/>
          <p14:tracePt t="18875" x="5402263" y="4241800"/>
          <p14:tracePt t="18908" x="5402263" y="4197350"/>
          <p14:tracePt t="18953" x="5394325" y="4179888"/>
          <p14:tracePt t="18987" x="5394325" y="4133850"/>
          <p14:tracePt t="19015" x="5394325" y="4089400"/>
          <p14:tracePt t="19048" x="5375275" y="4054475"/>
          <p14:tracePt t="19079" x="5367338" y="4044950"/>
          <p14:tracePt t="19112" x="5367338" y="4017963"/>
          <p14:tracePt t="19124" x="5367338" y="4010025"/>
          <p14:tracePt t="19144" x="5357813" y="3983038"/>
          <p14:tracePt t="19156" x="5357813" y="3973513"/>
          <p14:tracePt t="19190" x="5348288" y="3938588"/>
          <p14:tracePt t="19218" x="5340350" y="3911600"/>
          <p14:tracePt t="19252" x="5330825" y="3875088"/>
          <p14:tracePt t="19281" x="5322888" y="3857625"/>
          <p14:tracePt t="19391" x="5322888" y="3830638"/>
          <p14:tracePt t="19440" x="5322888" y="3813175"/>
          <p14:tracePt t="19470" x="5322888" y="3803650"/>
          <p14:tracePt t="19500" x="5322888" y="3776663"/>
          <p14:tracePt t="19530" x="5322888" y="3759200"/>
          <p14:tracePt t="19563" x="5322888" y="3732213"/>
          <p14:tracePt t="19597" x="5322888" y="3705225"/>
          <p14:tracePt t="19642" x="5322888" y="3697288"/>
          <p14:tracePt t="19952" x="5322888" y="3679825"/>
          <p14:tracePt t="19985" x="5322888" y="3660775"/>
          <p14:tracePt t="20704" x="5322888" y="3652838"/>
          <p14:tracePt t="20891" x="5330825" y="3652838"/>
          <p14:tracePt t="20969" x="5340350" y="3652838"/>
          <p14:tracePt t="21017" x="5340350" y="3687763"/>
          <p14:tracePt t="21082" x="5367338" y="3714750"/>
          <p14:tracePt t="21130" x="5367338" y="3724275"/>
          <p14:tracePt t="21206" x="5375275" y="3751263"/>
          <p14:tracePt t="21252" x="5384800" y="3768725"/>
          <p14:tracePt t="21300" x="5411788" y="3803650"/>
          <p14:tracePt t="21346" x="5419725" y="3822700"/>
          <p14:tracePt t="21391" x="5429250" y="3857625"/>
          <p14:tracePt t="21439" x="5429250" y="3875088"/>
          <p14:tracePt t="21534" x="5429250" y="3902075"/>
          <p14:tracePt t="21568" x="5429250" y="3929063"/>
          <p14:tracePt t="21593" x="5429250" y="3956050"/>
          <p14:tracePt t="21624" x="5429250" y="3965575"/>
          <p14:tracePt t="21671" x="5429250" y="3983038"/>
          <p14:tracePt t="21710" x="5429250" y="4010025"/>
          <p14:tracePt t="21740" x="5429250" y="4037013"/>
          <p14:tracePt t="21802" x="5429250" y="4081463"/>
          <p14:tracePt t="21843" x="5429250" y="4116388"/>
          <p14:tracePt t="21891" x="5429250" y="4152900"/>
          <p14:tracePt t="21921" x="5429250" y="4179888"/>
          <p14:tracePt t="21952" x="5429250" y="4205288"/>
          <p14:tracePt t="22046" x="5429250" y="4241800"/>
          <p14:tracePt t="22077" x="5429250" y="4268788"/>
          <p14:tracePt t="22112" x="5429250" y="4286250"/>
          <p14:tracePt t="22157" x="5429250" y="4303713"/>
          <p14:tracePt t="22186" x="5429250" y="4313238"/>
          <p14:tracePt t="22221" x="5429250" y="4340225"/>
          <p14:tracePt t="22301" x="5429250" y="4367213"/>
          <p14:tracePt t="22328" x="5429250" y="4394200"/>
          <p14:tracePt t="22360" x="5429250" y="4402138"/>
          <p14:tracePt t="22390" x="5429250" y="4429125"/>
          <p14:tracePt t="22426" x="5429250" y="4465638"/>
          <p14:tracePt t="22455" x="5419725" y="4465638"/>
          <p14:tracePt t="22504" x="5411788" y="4473575"/>
          <p14:tracePt t="22532" x="5402263" y="4473575"/>
          <p14:tracePt t="22564" x="5367338" y="4483100"/>
          <p14:tracePt t="22596" x="5357813" y="4491038"/>
          <p14:tracePt t="22627" x="5330825" y="4491038"/>
          <p14:tracePt t="22644" x="5322888" y="4510088"/>
          <p14:tracePt t="22736" x="5295900" y="4518025"/>
          <p14:tracePt t="22768" x="5268913" y="4518025"/>
          <p14:tracePt t="22799" x="5259388" y="4518025"/>
          <p14:tracePt t="22829" x="5224463" y="4537075"/>
          <p14:tracePt t="22858" x="5197475" y="4545013"/>
          <p14:tracePt t="22920" x="5153025" y="4554538"/>
          <p14:tracePt t="22954" x="5126038" y="4572000"/>
          <p14:tracePt t="22988" x="5089525" y="4581525"/>
          <p14:tracePt t="23031" x="5045075" y="4589463"/>
          <p14:tracePt t="23064" x="5027613" y="4598988"/>
          <p14:tracePt t="23093" x="5000625" y="4608513"/>
          <p14:tracePt t="23108" x="4991100" y="4616450"/>
          <p14:tracePt t="23139" x="4929188" y="4625975"/>
          <p14:tracePt t="23156" x="4919663" y="4633913"/>
          <p14:tracePt t="23191" x="4840288" y="4660900"/>
          <p14:tracePt t="23221" x="4768850" y="4687888"/>
          <p14:tracePt t="23236" x="4751388" y="4687888"/>
          <p14:tracePt t="23264" x="4697413" y="4687888"/>
          <p14:tracePt t="23298" x="4643438" y="4705350"/>
          <p14:tracePt t="23327" x="4616450" y="4705350"/>
          <p14:tracePt t="23361" x="4581525" y="4714875"/>
          <p14:tracePt t="23391" x="4545013" y="4714875"/>
          <p14:tracePt t="23421" x="4510088" y="4741863"/>
          <p14:tracePt t="23467" x="4491038" y="4741863"/>
          <p14:tracePt t="23502" x="4429125" y="4759325"/>
          <p14:tracePt t="23531" x="4384675" y="4776788"/>
          <p14:tracePt t="23565" x="4322763" y="4795838"/>
          <p14:tracePt t="23596" x="4295775" y="4795838"/>
          <p14:tracePt t="23629" x="4259263" y="4803775"/>
          <p14:tracePt t="23647" x="4241800" y="4803775"/>
          <p14:tracePt t="23672" x="4205288" y="4803775"/>
          <p14:tracePt t="23708" x="4152900" y="4813300"/>
          <p14:tracePt t="23751" x="4133850" y="4813300"/>
          <p14:tracePt t="23782" x="4116388" y="4813300"/>
          <p14:tracePt t="23812" x="4098925" y="4813300"/>
          <p14:tracePt t="23828" x="4089400" y="4813300"/>
          <p14:tracePt t="23878" x="4062413" y="4813300"/>
          <p14:tracePt t="24050" x="4044950" y="4813300"/>
          <p14:tracePt t="24456" x="4089400" y="4813300"/>
          <p14:tracePt t="24471" x="4116388" y="4822825"/>
          <p14:tracePt t="24498" x="4295775" y="4822825"/>
          <p14:tracePt t="24540" x="4938713" y="4759325"/>
          <p14:tracePt t="24565" x="5205413" y="4687888"/>
          <p14:tracePt t="24594" x="5340350" y="4660900"/>
          <p14:tracePt t="24624" x="5446713" y="4616450"/>
          <p14:tracePt t="24641" x="5510213" y="4608513"/>
          <p14:tracePt t="24674" x="5626100" y="4598988"/>
          <p14:tracePt t="24703" x="5848350" y="4581525"/>
          <p14:tracePt t="24735" x="6286500" y="4581525"/>
          <p14:tracePt t="24765" x="6804025" y="4625975"/>
          <p14:tracePt t="24799" x="7180263" y="4705350"/>
          <p14:tracePt t="24828" x="7304088" y="4732338"/>
          <p14:tracePt t="24893" x="7313613" y="4732338"/>
          <p14:tracePt t="25033" x="7331075" y="473233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Válvula de Alívio </a:t>
            </a:r>
            <a:r>
              <a:rPr lang="pt-BR" sz="3600" dirty="0" smtClean="0"/>
              <a:t>(Anti-golpe)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32286" y="1564185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Proteção contra sobrepressão (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08274"/>
            <a:ext cx="4523436" cy="389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2"/>
    </mc:Choice>
    <mc:Fallback xmlns="">
      <p:transition spd="slow" advTm="6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6" x="7340600" y="4759325"/>
          <p14:tracePt t="2560" x="7286625" y="4776788"/>
          <p14:tracePt t="3140" x="7269163" y="4768850"/>
          <p14:tracePt t="3167" x="7269163" y="4751388"/>
          <p14:tracePt t="3200" x="7269163" y="4732338"/>
          <p14:tracePt t="4386" x="7259638" y="4732338"/>
          <p14:tracePt t="4419" x="7259638" y="4751388"/>
          <p14:tracePt t="4469" x="7259638" y="4768850"/>
          <p14:tracePt t="4497" x="7259638" y="4776788"/>
          <p14:tracePt t="5092" x="7242175" y="4776788"/>
          <p14:tracePt t="5454" x="7242175" y="4786313"/>
          <p14:tracePt t="5498" x="7242175" y="4795838"/>
          <p14:tracePt t="5544" x="7259638" y="4830763"/>
          <p14:tracePt t="5654" x="7259638" y="4857750"/>
          <p14:tracePt t="5760" x="7259638" y="4867275"/>
          <p14:tracePt t="5793" x="7251700" y="4884738"/>
          <p14:tracePt t="5872" x="7251700" y="4894263"/>
          <p14:tracePt t="6062" x="7242175" y="4902200"/>
          <p14:tracePt t="6122" x="7232650" y="4911725"/>
          <p14:tracePt t="6389" x="7197725" y="4938713"/>
          <p14:tracePt t="6407" x="7180263" y="4938713"/>
          <p14:tracePt t="6450" x="7153275" y="4956175"/>
          <p14:tracePt t="7029" x="7089775" y="4956175"/>
          <p14:tracePt t="7075" x="7072313" y="4956175"/>
          <p14:tracePt t="7140" x="7045325" y="4929188"/>
          <p14:tracePt t="7184" x="7027863" y="4929188"/>
          <p14:tracePt t="7558" x="7027863" y="4919663"/>
          <p14:tracePt t="7609" x="7045325" y="4919663"/>
          <p14:tracePt t="7652" x="7054850" y="4919663"/>
          <p14:tracePt t="8294" x="7037388" y="4919663"/>
          <p14:tracePt t="8359" x="7027863" y="4929188"/>
          <p14:tracePt t="8406" x="7010400" y="4938713"/>
          <p14:tracePt t="8436" x="6973888" y="4965700"/>
          <p14:tracePt t="8481" x="6858000" y="5062538"/>
          <p14:tracePt t="8513" x="6732588" y="5187950"/>
          <p14:tracePt t="8531" x="6688138" y="5232400"/>
          <p14:tracePt t="8559" x="6680200" y="5251450"/>
          <p14:tracePt t="8610" x="6616700" y="5251450"/>
          <p14:tracePt t="8670" x="6608763" y="5251450"/>
          <p14:tracePt t="8699" x="6572250" y="5251450"/>
          <p14:tracePt t="8733" x="6465888" y="5330825"/>
          <p14:tracePt t="8762" x="6340475" y="5446713"/>
          <p14:tracePt t="8796" x="6251575" y="5554663"/>
          <p14:tracePt t="8828" x="6242050" y="5599113"/>
          <p14:tracePt t="8856" x="6232525" y="5608638"/>
          <p14:tracePt t="8999" x="6197600" y="5626100"/>
          <p14:tracePt t="9030" x="6188075" y="5634038"/>
          <p14:tracePt t="9060" x="6134100" y="5680075"/>
          <p14:tracePt t="9094" x="6108700" y="5688013"/>
          <p14:tracePt t="9137" x="6081713" y="5697538"/>
          <p14:tracePt t="9167" x="6062663" y="5705475"/>
          <p14:tracePt t="9200" x="6018213" y="5715000"/>
          <p14:tracePt t="9234" x="5946775" y="5732463"/>
          <p14:tracePt t="9263" x="5902325" y="5751513"/>
          <p14:tracePt t="9296" x="5786438" y="5786438"/>
          <p14:tracePt t="9324" x="5661025" y="5822950"/>
          <p14:tracePt t="9357" x="5554663" y="5857875"/>
          <p14:tracePt t="9386" x="5483225" y="5867400"/>
          <p14:tracePt t="9421" x="5411788" y="5884863"/>
          <p14:tracePt t="9450" x="5394325" y="5902325"/>
          <p14:tracePt t="9795" x="5394325" y="5894388"/>
          <p14:tracePt t="9885" x="5394325" y="5884863"/>
          <p14:tracePt t="10046" x="5402263" y="5884863"/>
          <p14:tracePt t="10074" x="5411788" y="5884863"/>
          <p14:tracePt t="11031" x="5402263" y="5848350"/>
          <p14:tracePt t="11059" x="5357813" y="5813425"/>
          <p14:tracePt t="11092" x="5348288" y="5786438"/>
          <p14:tracePt t="11169" x="5340350" y="5776913"/>
          <p14:tracePt t="11199" x="5322888" y="5776913"/>
          <p14:tracePt t="11264" x="5313363" y="5776913"/>
          <p14:tracePt t="11325" x="5295900" y="5776913"/>
          <p14:tracePt t="11699" x="5295900" y="5768975"/>
          <p14:tracePt t="11732" x="5322888" y="5751513"/>
          <p14:tracePt t="11766" x="5367338" y="5715000"/>
          <p14:tracePt t="11809" x="5375275" y="5715000"/>
          <p14:tracePt t="11858" x="5394325" y="5715000"/>
          <p14:tracePt t="11966" x="5411788" y="5661025"/>
          <p14:tracePt t="11983" x="5402263" y="5626100"/>
          <p14:tracePt t="12028" x="5394325" y="5599113"/>
          <p14:tracePt t="12062" x="5375275" y="5572125"/>
          <p14:tracePt t="12091" x="5348288" y="5545138"/>
          <p14:tracePt t="12339" x="5367338" y="5545138"/>
          <p14:tracePt t="12388" x="5375275" y="5545138"/>
          <p14:tracePt t="12500" x="5384800" y="5537200"/>
          <p14:tracePt t="12513" x="5411788" y="5537200"/>
          <p14:tracePt t="12651" x="5491163" y="5581650"/>
          <p14:tracePt t="12683" x="5545138" y="5688013"/>
          <p14:tracePt t="12717" x="5572125" y="5724525"/>
          <p14:tracePt t="12746" x="5599113" y="5732463"/>
          <p14:tracePt t="12763" x="5616575" y="5732463"/>
          <p14:tracePt t="12796" x="5626100" y="5732463"/>
          <p14:tracePt t="12901" x="5643563" y="5751513"/>
          <p14:tracePt t="12933" x="5768975" y="5803900"/>
          <p14:tracePt t="12968" x="5786438" y="5813425"/>
          <p14:tracePt t="13031" x="5822950" y="5848350"/>
          <p14:tracePt t="13058" x="5830888" y="5857875"/>
          <p14:tracePt t="13091" x="5848350" y="5894388"/>
          <p14:tracePt t="13124" x="5848350" y="5946775"/>
          <p14:tracePt t="13152" x="5830888" y="6037263"/>
          <p14:tracePt t="13184" x="5795963" y="6089650"/>
          <p14:tracePt t="13953" x="5857875" y="6010275"/>
          <p14:tracePt t="13980" x="5857875" y="6000750"/>
          <p14:tracePt t="14170" x="5830888" y="6000750"/>
          <p14:tracePt t="14637" x="5822950" y="6000750"/>
          <p14:tracePt t="14671" x="5830888" y="6037263"/>
          <p14:tracePt t="14730" x="5840413" y="6037263"/>
          <p14:tracePt t="14764" x="5867400" y="6045200"/>
          <p14:tracePt t="14794" x="6045200" y="6062663"/>
          <p14:tracePt t="14811" x="6205538" y="6062663"/>
          <p14:tracePt t="14842" x="6500813" y="6062663"/>
          <p14:tracePt t="14872" x="6599238" y="6062663"/>
          <p14:tracePt t="14908" x="6626225" y="6062663"/>
          <p14:tracePt t="14953" x="6670675" y="6054725"/>
          <p14:tracePt t="14982" x="6796088" y="6018213"/>
          <p14:tracePt t="15012" x="7062788" y="5983288"/>
          <p14:tracePt t="15044" x="7419975" y="5983288"/>
          <p14:tracePt t="15074" x="7626350" y="5983288"/>
          <p14:tracePt t="15092" x="7688263" y="5983288"/>
          <p14:tracePt t="15123" x="7724775" y="5983288"/>
          <p14:tracePt t="15151" x="7742238" y="5983288"/>
          <p14:tracePt t="15183" x="7804150" y="5983288"/>
          <p14:tracePt t="15217" x="7912100" y="5983288"/>
          <p14:tracePt t="15246" x="8045450" y="5973763"/>
          <p14:tracePt t="15279" x="8197850" y="5938838"/>
          <p14:tracePt t="15308" x="8491538" y="5894388"/>
          <p14:tracePt t="15343" x="8831263" y="5848350"/>
          <p14:tracePt t="15372" x="8912225" y="5848350"/>
          <p14:tracePt t="15545" x="8813800" y="5848350"/>
          <p14:tracePt t="15557" x="8777288" y="5848350"/>
          <p14:tracePt t="15592" x="8643938" y="5848350"/>
          <p14:tracePt t="15623" x="8429625" y="5848350"/>
          <p14:tracePt t="15652" x="8296275" y="5848350"/>
          <p14:tracePt t="15689" x="8188325" y="5848350"/>
          <p14:tracePt t="15701" x="8180388" y="5848350"/>
          <p14:tracePt t="15730" x="8062913" y="5848350"/>
          <p14:tracePt t="15762" x="7867650" y="5875338"/>
          <p14:tracePt t="15779" x="7759700" y="5894388"/>
          <p14:tracePt t="15808" x="7608888" y="5902325"/>
          <p14:tracePt t="15842" x="7394575" y="5929313"/>
          <p14:tracePt t="15874" x="7269163" y="5929313"/>
          <p14:tracePt t="15903" x="7161213" y="5929313"/>
          <p14:tracePt t="15935" x="6991350" y="5929313"/>
          <p14:tracePt t="15964" x="6831013" y="5929313"/>
          <p14:tracePt t="15983" x="6759575" y="5929313"/>
          <p14:tracePt t="16013" x="6643688" y="5929313"/>
          <p14:tracePt t="16042" x="6545263" y="5929313"/>
          <p14:tracePt t="16059" x="6510338" y="5929313"/>
          <p14:tracePt t="16092" x="6402388" y="5929313"/>
          <p14:tracePt t="16124" x="6259513" y="5929313"/>
          <p14:tracePt t="16152" x="6099175" y="5929313"/>
          <p14:tracePt t="16185" x="5919788" y="5938838"/>
          <p14:tracePt t="16202" x="5875338" y="5938838"/>
          <p14:tracePt t="16231" x="5795963" y="5956300"/>
          <p14:tracePt t="16264" x="5715000" y="5965825"/>
          <p14:tracePt t="16293" x="5643563" y="5965825"/>
          <p14:tracePt t="16323" x="5562600" y="5991225"/>
          <p14:tracePt t="16359" x="5446713" y="6010275"/>
          <p14:tracePt t="16386" x="5268913" y="6037263"/>
          <p14:tracePt t="16419" x="5062538" y="6062663"/>
          <p14:tracePt t="16452" x="4867275" y="6099175"/>
          <p14:tracePt t="16481" x="4751388" y="6099175"/>
          <p14:tracePt t="16482" x="4724400" y="6099175"/>
          <p14:tracePt t="16513" x="4660900" y="6099175"/>
          <p14:tracePt t="16542" x="4572000" y="6099175"/>
          <p14:tracePt t="16575" x="4491038" y="6099175"/>
          <p14:tracePt t="16609" x="4384675" y="6089650"/>
          <p14:tracePt t="16621" x="4357688" y="6089650"/>
          <p14:tracePt t="16653" x="4303713" y="6072188"/>
          <p14:tracePt t="16682" x="4232275" y="6072188"/>
          <p14:tracePt t="16715" x="4187825" y="6054725"/>
          <p14:tracePt t="16748" x="4152900" y="6054725"/>
          <p14:tracePt t="16858" x="4303713" y="6054725"/>
          <p14:tracePt t="16891" x="4598988" y="6054725"/>
          <p14:tracePt t="16919" x="4848225" y="6054725"/>
          <p14:tracePt t="16949" x="5081588" y="6054725"/>
          <p14:tracePt t="16986" x="5562600" y="6054725"/>
          <p14:tracePt t="17012" x="5776913" y="6054725"/>
          <p14:tracePt t="17042" x="6000750" y="6054725"/>
          <p14:tracePt t="17078" x="6276975" y="6054725"/>
          <p14:tracePt t="17110" x="6545263" y="6054725"/>
          <p14:tracePt t="17121" x="6608763" y="6054725"/>
          <p14:tracePt t="17154" x="6759575" y="6037263"/>
          <p14:tracePt t="17182" x="6804025" y="6010275"/>
          <p14:tracePt t="17215" x="6840538" y="6010275"/>
          <p14:tracePt t="17247" x="6973888" y="5991225"/>
          <p14:tracePt t="17280" x="7081838" y="5991225"/>
          <p14:tracePt t="17326" x="7134225" y="5991225"/>
          <p14:tracePt t="17344" x="7153275" y="5991225"/>
          <p14:tracePt t="17371" x="7205663" y="5991225"/>
          <p14:tracePt t="17404" x="7242175" y="5991225"/>
          <p14:tracePt t="17436" x="7269163" y="5983288"/>
          <p14:tracePt t="17527" x="7232650" y="5991225"/>
          <p14:tracePt t="17560" x="7116763" y="6037263"/>
          <p14:tracePt t="17594" x="6929438" y="6045200"/>
          <p14:tracePt t="17621" x="6643688" y="6072188"/>
          <p14:tracePt t="17654" x="6242050" y="6072188"/>
          <p14:tracePt t="17683" x="6072188" y="6072188"/>
          <p14:tracePt t="17717" x="5929313" y="6072188"/>
          <p14:tracePt t="17730" x="5902325" y="6072188"/>
          <p14:tracePt t="17765" x="5786438" y="6081713"/>
          <p14:tracePt t="17793" x="5688013" y="6099175"/>
          <p14:tracePt t="17827" x="5599113" y="6108700"/>
          <p14:tracePt t="17854" x="5510213" y="6108700"/>
          <p14:tracePt t="17888" x="5419725" y="6108700"/>
          <p14:tracePt t="17921" x="5322888" y="6108700"/>
          <p14:tracePt t="17950" x="5180013" y="6108700"/>
          <p14:tracePt t="17985" x="5062538" y="6108700"/>
          <p14:tracePt t="18016" x="4965700" y="6108700"/>
          <p14:tracePt t="18045" x="4902200" y="6108700"/>
          <p14:tracePt t="18062" x="4803775" y="6108700"/>
          <p14:tracePt t="18094" x="4679950" y="6089650"/>
          <p14:tracePt t="18105" x="4643438" y="6081713"/>
          <p14:tracePt t="18139" x="4491038" y="6062663"/>
          <p14:tracePt t="18168" x="4367213" y="6027738"/>
          <p14:tracePt t="18202" x="4232275" y="6000750"/>
          <p14:tracePt t="18232" x="4089400" y="5983288"/>
          <p14:tracePt t="18262" x="3973513" y="5946775"/>
          <p14:tracePt t="18296" x="3822700" y="5884863"/>
          <p14:tracePt t="18323" x="3697288" y="5840413"/>
          <p14:tracePt t="18356" x="3554413" y="5795963"/>
          <p14:tracePt t="18392" x="3375025" y="5741988"/>
          <p14:tracePt t="18421" x="3224213" y="5697538"/>
          <p14:tracePt t="18433" x="3205163" y="5697538"/>
          <p14:tracePt t="18467" x="3160713" y="5680075"/>
          <p14:tracePt t="18480" x="3125788" y="5670550"/>
          <p14:tracePt t="18511" x="3027363" y="5634038"/>
          <p14:tracePt t="18542" x="2938463" y="5616575"/>
          <p14:tracePt t="18578" x="2884488" y="5608638"/>
          <p14:tracePt t="18637" x="2857500" y="5608638"/>
          <p14:tracePt t="18654" x="2840038" y="5653088"/>
          <p14:tracePt t="18683" x="2822575" y="5741988"/>
          <p14:tracePt t="18717" x="2803525" y="5867400"/>
          <p14:tracePt t="18730" x="2803525" y="5875338"/>
          <p14:tracePt t="18763" x="2803525" y="5929313"/>
          <p14:tracePt t="18797" x="2840038" y="5983288"/>
          <p14:tracePt t="18825" x="2955925" y="6072188"/>
          <p14:tracePt t="18857" x="3009900" y="6116638"/>
          <p14:tracePt t="18889" x="3071813" y="6161088"/>
          <p14:tracePt t="18918" x="3089275" y="6170613"/>
          <p14:tracePt t="18968" x="3152775" y="6170613"/>
          <p14:tracePt t="18984" x="3214688" y="6170613"/>
          <p14:tracePt t="19011" x="3340100" y="6170613"/>
          <p14:tracePt t="19046" x="3490913" y="6153150"/>
          <p14:tracePt t="19057" x="3509963" y="6153150"/>
          <p14:tracePt t="19091" x="3554413" y="6116638"/>
          <p14:tracePt t="19120" x="3571875" y="6062663"/>
          <p14:tracePt t="19154" x="3589338" y="5983288"/>
          <p14:tracePt t="19184" x="3589338" y="5911850"/>
          <p14:tracePt t="19218" x="3562350" y="5813425"/>
          <p14:tracePt t="19246" x="3517900" y="5751513"/>
          <p14:tracePt t="19280" x="3419475" y="5697538"/>
          <p14:tracePt t="19312" x="3303588" y="5634038"/>
          <p14:tracePt t="19340" x="3241675" y="5626100"/>
          <p14:tracePt t="19378" x="3152775" y="5626100"/>
          <p14:tracePt t="19403" x="3071813" y="5626100"/>
          <p14:tracePt t="19435" x="2965450" y="5626100"/>
          <p14:tracePt t="19464" x="2884488" y="5653088"/>
          <p14:tracePt t="19482" x="2840038" y="5680075"/>
          <p14:tracePt t="19513" x="2759075" y="5715000"/>
          <p14:tracePt t="19546" x="2724150" y="5741988"/>
          <p14:tracePt t="19574" x="2679700" y="5776913"/>
          <p14:tracePt t="19591" x="2660650" y="5803900"/>
          <p14:tracePt t="19624" x="2633663" y="5840413"/>
          <p14:tracePt t="19653" x="2608263" y="5929313"/>
          <p14:tracePt t="19670" x="2598738" y="5965825"/>
          <p14:tracePt t="19699" x="2589213" y="6018213"/>
          <p14:tracePt t="19733" x="2589213" y="6072188"/>
          <p14:tracePt t="19766" x="2616200" y="6134100"/>
          <p14:tracePt t="19792" x="2660650" y="6170613"/>
          <p14:tracePt t="19826" x="2759075" y="6215063"/>
          <p14:tracePt t="19855" x="2857500" y="6232525"/>
          <p14:tracePt t="19888" x="2911475" y="6232525"/>
          <p14:tracePt t="19920" x="2938463" y="6232525"/>
          <p14:tracePt t="19963" x="2946400" y="6232525"/>
          <p14:tracePt t="20716" x="2946400" y="6205538"/>
          <p14:tracePt t="20750" x="2946400" y="6126163"/>
          <p14:tracePt t="20778" x="2946400" y="6081713"/>
          <p14:tracePt t="20953" x="2884488" y="6072188"/>
          <p14:tracePt t="20969" x="2867025" y="6072188"/>
          <p14:tracePt t="21011" x="2847975" y="6072188"/>
          <p14:tracePt t="21249" x="2901950" y="6116638"/>
          <p14:tracePt t="21277" x="2955925" y="6126163"/>
          <p14:tracePt t="21308" x="2965450" y="6126163"/>
          <p14:tracePt t="21354" x="2973388" y="6126163"/>
          <p14:tracePt t="21388" x="2990850" y="6126163"/>
          <p14:tracePt t="21433" x="3000375" y="6081713"/>
          <p14:tracePt t="21451" x="3000375" y="6062663"/>
          <p14:tracePt t="21480" x="3009900" y="5991225"/>
          <p14:tracePt t="21511" x="3017838" y="5929313"/>
          <p14:tracePt t="21545" x="2990850" y="5894388"/>
          <p14:tracePt t="21574" x="2973388" y="5848350"/>
          <p14:tracePt t="21605" x="2955925" y="5813425"/>
          <p14:tracePt t="21638" x="2928938" y="5786438"/>
          <p14:tracePt t="21667" x="2901950" y="5768975"/>
          <p14:tracePt t="21717" x="2884488" y="5768975"/>
          <p14:tracePt t="21810" x="2874963" y="5813425"/>
          <p14:tracePt t="21839" x="2874963" y="5884863"/>
          <p14:tracePt t="21874" x="2928938" y="6054725"/>
          <p14:tracePt t="21903" x="2982913" y="6116638"/>
          <p14:tracePt t="21934" x="3009900" y="6143625"/>
          <p14:tracePt t="21996" x="3017838" y="6161088"/>
          <p14:tracePt t="22026" x="3054350" y="6180138"/>
          <p14:tracePt t="22060" x="3071813" y="6180138"/>
          <p14:tracePt t="22090" x="3108325" y="6180138"/>
          <p14:tracePt t="22107" x="3116263" y="6180138"/>
          <p14:tracePt t="22136" x="3143250" y="6161088"/>
          <p14:tracePt t="22169" x="3170238" y="6081713"/>
          <p14:tracePt t="22187" x="3170238" y="6037263"/>
          <p14:tracePt t="22218" x="3170238" y="5929313"/>
          <p14:tracePt t="22251" x="3152775" y="5867400"/>
          <p14:tracePt t="22279" x="3125788" y="5848350"/>
          <p14:tracePt t="22324" x="3098800" y="5848350"/>
          <p14:tracePt t="22357" x="3081338" y="5848350"/>
          <p14:tracePt t="22386" x="3062288" y="5830888"/>
          <p14:tracePt t="22420" x="3044825" y="5830888"/>
          <p14:tracePt t="22453" x="3027363" y="5822950"/>
          <p14:tracePt t="22530" x="3000375" y="5822950"/>
          <p14:tracePt t="22558" x="2982913" y="5822950"/>
          <p14:tracePt t="22592" x="2946400" y="5822950"/>
          <p14:tracePt t="22620" x="2911475" y="5822950"/>
          <p14:tracePt t="22653" x="2874963" y="5822950"/>
          <p14:tracePt t="22686" x="2847975" y="5848350"/>
          <p14:tracePt t="22735" x="2840038" y="5911850"/>
          <p14:tracePt t="22762" x="2813050" y="5973763"/>
          <p14:tracePt t="22795" x="2803525" y="6027738"/>
          <p14:tracePt t="22824" x="2803525" y="6037263"/>
          <p14:tracePt t="23029" x="2776538" y="6045200"/>
          <p14:tracePt t="23043" x="2768600" y="6045200"/>
          <p14:tracePt t="23076" x="2751138" y="6037263"/>
          <p14:tracePt t="23104" x="2724150" y="6027738"/>
          <p14:tracePt t="23324" x="2724150" y="6000750"/>
          <p14:tracePt t="23358" x="2741613" y="5902325"/>
          <p14:tracePt t="23371" x="2741613" y="5867400"/>
          <p14:tracePt t="23405" x="2741613" y="5705475"/>
          <p14:tracePt t="23418" x="2741613" y="5680075"/>
          <p14:tracePt t="23448" x="2741613" y="5634038"/>
          <p14:tracePt t="23481" x="2741613" y="5589588"/>
          <p14:tracePt t="23510" x="2741613" y="5581650"/>
          <p14:tracePt t="23575" x="2732088" y="5554663"/>
          <p14:tracePt t="23608" x="2714625" y="5537200"/>
          <p14:tracePt t="23670" x="2705100" y="5527675"/>
          <p14:tracePt t="23792" x="2714625" y="5589588"/>
          <p14:tracePt t="23827" x="2741613" y="5715000"/>
          <p14:tracePt t="23856" x="2813050" y="5983288"/>
          <p14:tracePt t="23887" x="2830513" y="6072188"/>
          <p14:tracePt t="24028" x="2830513" y="6089650"/>
          <p14:tracePt t="25078" x="2795588" y="6081713"/>
          <p14:tracePt t="25106" x="2776538" y="6072188"/>
          <p14:tracePt t="26012" x="2813050" y="6072188"/>
          <p14:tracePt t="26046" x="2847975" y="6072188"/>
          <p14:tracePt t="26074" x="2928938" y="6072188"/>
          <p14:tracePt t="26108" x="3054350" y="6045200"/>
          <p14:tracePt t="26141" x="3133725" y="6045200"/>
          <p14:tracePt t="26183" x="3214688" y="6045200"/>
          <p14:tracePt t="26214" x="3295650" y="6027738"/>
          <p14:tracePt t="26247" x="3367088" y="6018213"/>
          <p14:tracePt t="26280" x="3402013" y="6018213"/>
          <p14:tracePt t="26308" x="3490913" y="6010275"/>
          <p14:tracePt t="26342" x="3571875" y="6010275"/>
          <p14:tracePt t="26375" x="3697288" y="5991225"/>
          <p14:tracePt t="26404" x="3813175" y="5973763"/>
          <p14:tracePt t="26434" x="3911600" y="5965825"/>
          <p14:tracePt t="26464" x="3956050" y="5965825"/>
          <p14:tracePt t="26483" x="4010025" y="5965825"/>
          <p14:tracePt t="26512" x="4098925" y="5956300"/>
          <p14:tracePt t="26542" x="4197350" y="5956300"/>
          <p14:tracePt t="26576" x="4259263" y="5938838"/>
          <p14:tracePt t="26609" x="4330700" y="5929313"/>
          <p14:tracePt t="26636" x="4394200" y="5911850"/>
          <p14:tracePt t="26670" x="4491038" y="5894388"/>
          <p14:tracePt t="26698" x="4589463" y="5894388"/>
          <p14:tracePt t="26733" x="4679950" y="5884863"/>
          <p14:tracePt t="26764" x="4751388" y="5884863"/>
          <p14:tracePt t="26793" x="4840288" y="5867400"/>
          <p14:tracePt t="26811" x="4911725" y="5867400"/>
          <p14:tracePt t="26840" x="4991100" y="5867400"/>
          <p14:tracePt t="26872" x="5108575" y="5867400"/>
          <p14:tracePt t="26902" x="5214938" y="5867400"/>
          <p14:tracePt t="26937" x="5357813" y="5848350"/>
          <p14:tracePt t="26951" x="5375275" y="5830888"/>
          <p14:tracePt t="26981" x="5438775" y="5830888"/>
          <p14:tracePt t="27010" x="5537200" y="5830888"/>
          <p14:tracePt t="27044" x="5572125" y="5830888"/>
          <p14:tracePt t="27077" x="5599113" y="5822950"/>
          <p14:tracePt t="27105" x="5643563" y="5822950"/>
          <p14:tracePt t="27122" x="5680075" y="5822950"/>
          <p14:tracePt t="27152" x="5697538" y="5822950"/>
          <p14:tracePt t="27187" x="5751513" y="5822950"/>
          <p14:tracePt t="27216" x="5795963" y="5822950"/>
          <p14:tracePt t="27245" x="5857875" y="5822950"/>
          <p14:tracePt t="27278" x="5946775" y="5857875"/>
          <p14:tracePt t="27312" x="6045200" y="5902325"/>
          <p14:tracePt t="27339" x="6161088" y="5946775"/>
          <p14:tracePt t="27372" x="6224588" y="5956300"/>
          <p14:tracePt t="27406" x="6269038" y="5965825"/>
          <p14:tracePt t="27435" x="6296025" y="5965825"/>
          <p14:tracePt t="27468" x="6348413" y="5983288"/>
          <p14:tracePt t="27481" x="6375400" y="5983288"/>
          <p14:tracePt t="27511" x="6429375" y="5983288"/>
          <p14:tracePt t="27544" x="6465888" y="5983288"/>
          <p14:tracePt t="27577" x="6500813" y="5991225"/>
          <p14:tracePt t="27594" x="6510338" y="5991225"/>
          <p14:tracePt t="27653" x="6518275" y="5991225"/>
          <p14:tracePt t="27950" x="6518275" y="6010275"/>
          <p14:tracePt t="28295" x="6483350" y="6010275"/>
          <p14:tracePt t="28324" x="6456363" y="6010275"/>
          <p14:tracePt t="28389" x="6429375" y="6010275"/>
          <p14:tracePt t="28419" x="6384925" y="6010275"/>
          <p14:tracePt t="28449" x="6357938" y="6010275"/>
          <p14:tracePt t="28495" x="6340475" y="6010275"/>
          <p14:tracePt t="28530" x="6330950" y="6010275"/>
          <p14:tracePt t="28559" x="6276975" y="6010275"/>
          <p14:tracePt t="28591" x="6170613" y="6010275"/>
          <p14:tracePt t="28621" x="6054725" y="6010275"/>
          <p14:tracePt t="28638" x="5983288" y="6010275"/>
          <p14:tracePt t="28670" x="5867400" y="5991225"/>
          <p14:tracePt t="28699" x="5813425" y="5973763"/>
          <p14:tracePt t="28734" x="5741988" y="5938838"/>
          <p14:tracePt t="28763" x="5705475" y="5902325"/>
          <p14:tracePt t="28792" x="5688013" y="5884863"/>
          <p14:tracePt t="28827" x="5661025" y="5840413"/>
          <p14:tracePt t="28858" x="5616575" y="5759450"/>
          <p14:tracePt t="28886" x="5537200" y="5608638"/>
          <p14:tracePt t="28920" x="5473700" y="5465763"/>
          <p14:tracePt t="28950" x="5438775" y="5367338"/>
          <p14:tracePt t="28980" x="5438775" y="5276850"/>
          <p14:tracePt t="28998" x="5438775" y="5180013"/>
          <p14:tracePt t="29031" x="5438775" y="5010150"/>
          <p14:tracePt t="29058" x="5438775" y="4875213"/>
          <p14:tracePt t="29091" x="5465763" y="4759325"/>
          <p14:tracePt t="29123" x="5465763" y="4724400"/>
          <p14:tracePt t="29168" x="5473700" y="4697413"/>
          <p14:tracePt t="29230" x="5473700" y="4652963"/>
          <p14:tracePt t="29264" x="5473700" y="4562475"/>
          <p14:tracePt t="29297" x="5483225" y="4411663"/>
          <p14:tracePt t="29325" x="5491163" y="4259263"/>
          <p14:tracePt t="29342" x="5510213" y="4116388"/>
          <p14:tracePt t="29370" x="5545138" y="3938588"/>
          <p14:tracePt t="29403" x="5562600" y="3759200"/>
          <p14:tracePt t="29433" x="5562600" y="3697288"/>
          <p14:tracePt t="29466" x="5562600" y="3625850"/>
          <p14:tracePt t="29480" x="5562600" y="3589338"/>
          <p14:tracePt t="29514" x="5562600" y="3571875"/>
          <p14:tracePt t="29547" x="5562600" y="3544888"/>
          <p14:tracePt t="29575" x="5562600" y="3517900"/>
          <p14:tracePt t="29607" x="5562600" y="3500438"/>
          <p14:tracePt t="29857" x="5562600" y="3517900"/>
          <p14:tracePt t="29888" x="5562600" y="3536950"/>
          <p14:tracePt t="29933" x="5562600" y="3544888"/>
          <p14:tracePt t="29984" x="5562600" y="3571875"/>
          <p14:tracePt t="30013" x="5562600" y="3625850"/>
          <p14:tracePt t="30047" x="5608638" y="3660775"/>
          <p14:tracePt t="30076" x="5688013" y="3705225"/>
          <p14:tracePt t="30105" x="5705475" y="3705225"/>
          <p14:tracePt t="30138" x="5715000" y="3705225"/>
          <p14:tracePt t="30166" x="5724525" y="3670300"/>
          <p14:tracePt t="30200" x="5724525" y="3616325"/>
          <p14:tracePt t="30233" x="5724525" y="3562350"/>
          <p14:tracePt t="30261" x="5661025" y="3517900"/>
          <p14:tracePt t="30294" x="5581650" y="3517900"/>
          <p14:tracePt t="30327" x="5527675" y="3517900"/>
          <p14:tracePt t="30356" x="5500688" y="3517900"/>
          <p14:tracePt t="30389" x="5473700" y="3517900"/>
          <p14:tracePt t="30418" x="5446713" y="3554413"/>
          <p14:tracePt t="30451" x="5429250" y="3652838"/>
          <p14:tracePt t="30480" x="5456238" y="3741738"/>
          <p14:tracePt t="30516" x="5545138" y="3813175"/>
          <p14:tracePt t="30543" x="5643563" y="3813175"/>
          <p14:tracePt t="30575" x="5697538" y="3813175"/>
          <p14:tracePt t="30609" x="5715000" y="3795713"/>
          <p14:tracePt t="30638" x="5724525" y="3776663"/>
          <p14:tracePt t="30671" x="5724525" y="3751263"/>
          <p14:tracePt t="30699" x="5697538" y="3724275"/>
          <p14:tracePt t="30733" x="5581650" y="3714750"/>
          <p14:tracePt t="30750" x="5527675" y="3714750"/>
          <p14:tracePt t="30782" x="5411788" y="3741738"/>
          <p14:tracePt t="30808" x="5375275" y="3776663"/>
          <p14:tracePt t="30839" x="5367338" y="3848100"/>
          <p14:tracePt t="30875" x="5367338" y="3946525"/>
          <p14:tracePt t="30902" x="5446713" y="4037013"/>
          <p14:tracePt t="30918" x="5483225" y="4044950"/>
          <p14:tracePt t="30954" x="5491163" y="4044950"/>
          <p14:tracePt t="30983" x="5500688" y="4044950"/>
          <p14:tracePt t="31076" x="5491163" y="4027488"/>
          <p14:tracePt t="31105" x="5456238" y="4027488"/>
          <p14:tracePt t="31139" x="5411788" y="4054475"/>
          <p14:tracePt t="31170" x="5348288" y="4089400"/>
          <p14:tracePt t="31202" x="5232400" y="4125913"/>
          <p14:tracePt t="31234" x="5205413" y="4133850"/>
          <p14:tracePt t="31501" x="5214938" y="4152900"/>
          <p14:tracePt t="31530" x="5259388" y="4170363"/>
          <p14:tracePt t="31559" x="5340350" y="4179888"/>
          <p14:tracePt t="31590" x="5438775" y="4179888"/>
          <p14:tracePt t="31624" x="5527675" y="4187825"/>
          <p14:tracePt t="31653" x="5599113" y="4205288"/>
          <p14:tracePt t="31683" x="5643563" y="4224338"/>
          <p14:tracePt t="31719" x="5697538" y="4241800"/>
          <p14:tracePt t="31746" x="5732463" y="4241800"/>
          <p14:tracePt t="31780" x="5751513" y="4268788"/>
          <p14:tracePt t="32219" x="5732463" y="4268788"/>
          <p14:tracePt t="32263" x="5688013" y="4232275"/>
          <p14:tracePt t="32293" x="5616575" y="4160838"/>
          <p14:tracePt t="32327" x="5572125" y="4125913"/>
          <p14:tracePt t="32557" x="5554663" y="4125913"/>
          <p14:tracePt t="32608" x="5554663" y="4160838"/>
          <p14:tracePt t="32636" x="5545138" y="4197350"/>
          <p14:tracePt t="32670" x="5545138" y="4214813"/>
          <p14:tracePt t="32703" x="5545138" y="4241800"/>
          <p14:tracePt t="32731" x="5545138" y="4259263"/>
          <p14:tracePt t="32764" x="5545138" y="4276725"/>
          <p14:tracePt t="32809" x="5545138" y="4303713"/>
          <p14:tracePt t="32843" x="5554663" y="4330700"/>
          <p14:tracePt t="32887" x="5554663" y="4375150"/>
          <p14:tracePt t="32918" x="5562600" y="4384675"/>
          <p14:tracePt t="32953" x="5562600" y="4419600"/>
          <p14:tracePt t="32965" x="5562600" y="4438650"/>
          <p14:tracePt t="32983" x="5562600" y="4446588"/>
          <p14:tracePt t="33014" x="5562600" y="4483100"/>
          <p14:tracePt t="33058" x="5562600" y="4518025"/>
          <p14:tracePt t="33092" x="5572125" y="4545013"/>
          <p14:tracePt t="33138" x="5581650" y="4589463"/>
          <p14:tracePt t="33203" x="5581650" y="4608513"/>
          <p14:tracePt t="33230" x="5581650" y="4616450"/>
          <p14:tracePt t="33264" x="5581650" y="4633913"/>
          <p14:tracePt t="33293" x="5572125" y="4652963"/>
          <p14:tracePt t="33326" x="5510213" y="4670425"/>
          <p14:tracePt t="33354" x="5456238" y="4679950"/>
          <p14:tracePt t="33387" x="5367338" y="4679950"/>
          <p14:tracePt t="33421" x="5330825" y="4679950"/>
          <p14:tracePt t="33810" x="5367338" y="4679950"/>
          <p14:tracePt t="33841" x="5394325" y="4679950"/>
          <p14:tracePt t="33892" x="5402263" y="4679950"/>
          <p14:tracePt t="33936" x="5419725" y="4679950"/>
          <p14:tracePt t="33981" x="5446713" y="4679950"/>
          <p14:tracePt t="34010" x="5465763" y="4679950"/>
          <p14:tracePt t="34089" x="5491163" y="4679950"/>
          <p14:tracePt t="34109" x="5510213" y="4679950"/>
          <p14:tracePt t="34139" x="5537200" y="4670425"/>
          <p14:tracePt t="34166" x="5572125" y="4660900"/>
          <p14:tracePt t="34215" x="5608638" y="4660900"/>
          <p14:tracePt t="34249" x="5643563" y="4625975"/>
          <p14:tracePt t="34279" x="5670550" y="4625975"/>
          <p14:tracePt t="34323" x="5697538" y="4625975"/>
          <p14:tracePt t="34356" x="5724525" y="4625975"/>
          <p14:tracePt t="34389" x="5732463" y="4616450"/>
          <p14:tracePt t="34528" x="5741988" y="4616450"/>
          <p14:tracePt t="34639" x="5751513" y="4616450"/>
          <p14:tracePt t="34796" x="5705475" y="4616450"/>
          <p14:tracePt t="34825" x="5661025" y="4616450"/>
          <p14:tracePt t="34859" x="5572125" y="4616450"/>
          <p14:tracePt t="34889" x="5527675" y="4616450"/>
          <p14:tracePt t="34918" x="5483225" y="4616450"/>
          <p14:tracePt t="34951" x="5456238" y="4616450"/>
          <p14:tracePt t="34979" x="5429250" y="4616450"/>
          <p14:tracePt t="35013" x="5367338" y="4616450"/>
          <p14:tracePt t="35058" x="5348288" y="4616450"/>
          <p14:tracePt t="35091" x="5330825" y="4616450"/>
          <p14:tracePt t="35124" x="5303838" y="4616450"/>
          <p14:tracePt t="35151" x="5276850" y="4616450"/>
          <p14:tracePt t="35184" x="5259388" y="4616450"/>
          <p14:tracePt t="35391" x="5295900" y="4616450"/>
          <p14:tracePt t="35418" x="5322888" y="4616450"/>
          <p14:tracePt t="35451" x="5348288" y="4616450"/>
          <p14:tracePt t="35481" x="5357813" y="4616450"/>
          <p14:tracePt t="35514" x="5375275" y="4616450"/>
          <p14:tracePt t="35544" x="5411788" y="4616450"/>
          <p14:tracePt t="35578" x="5465763" y="4616450"/>
          <p14:tracePt t="35608" x="5518150" y="4616450"/>
          <p14:tracePt t="35641" x="5562600" y="4608513"/>
          <p14:tracePt t="35668" x="5608638" y="4598988"/>
          <p14:tracePt t="35703" x="5661025" y="4581525"/>
          <p14:tracePt t="35829" x="5705475" y="4581525"/>
          <p14:tracePt t="36376" x="5670550" y="4581525"/>
          <p14:tracePt t="36405" x="5643563" y="4589463"/>
          <p14:tracePt t="36434" x="5545138" y="4625975"/>
          <p14:tracePt t="36468" x="5500688" y="4652963"/>
          <p14:tracePt t="36559" x="5465763" y="4670425"/>
          <p14:tracePt t="36594" x="5438775" y="4705350"/>
          <p14:tracePt t="36638" x="5429250" y="4714875"/>
          <p14:tracePt t="37078" x="5483225" y="4714875"/>
          <p14:tracePt t="37120" x="5537200" y="4687888"/>
          <p14:tracePt t="37154" x="5589588" y="4687888"/>
          <p14:tracePt t="37182" x="5608638" y="4687888"/>
          <p14:tracePt t="37387" x="5616575" y="4697413"/>
          <p14:tracePt t="37434" x="5616575" y="4759325"/>
          <p14:tracePt t="37468" x="5616575" y="4803775"/>
          <p14:tracePt t="37481" x="5616575" y="4830763"/>
          <p14:tracePt t="37516" x="5616575" y="4894263"/>
          <p14:tracePt t="37545" x="5616575" y="4973638"/>
          <p14:tracePt t="37557" x="5616575" y="4991100"/>
          <p14:tracePt t="37591" x="5608638" y="5081588"/>
          <p14:tracePt t="37620" x="5581650" y="5251450"/>
          <p14:tracePt t="37655" x="5537200" y="5402263"/>
          <p14:tracePt t="37685" x="5527675" y="5500688"/>
          <p14:tracePt t="37714" x="5527675" y="5572125"/>
          <p14:tracePt t="37748" x="5527675" y="5616575"/>
          <p14:tracePt t="37781" x="5527675" y="5661025"/>
          <p14:tracePt t="37825" x="5527675" y="5697538"/>
          <p14:tracePt t="37854" x="5527675" y="5724525"/>
          <p14:tracePt t="37886" x="5527675" y="5732463"/>
          <p14:tracePt t="37916" x="5510213" y="5751513"/>
          <p14:tracePt t="38079" x="5500688" y="5759450"/>
          <p14:tracePt t="38106" x="5500688" y="5661025"/>
          <p14:tracePt t="38141" x="5500688" y="5554663"/>
          <p14:tracePt t="38170" x="5500688" y="5456238"/>
          <p14:tracePt t="38199" x="5500688" y="5375275"/>
          <p14:tracePt t="38232" x="5500688" y="5348288"/>
          <p14:tracePt t="38265" x="5500688" y="5286375"/>
          <p14:tracePt t="38280" x="5500688" y="5268913"/>
          <p14:tracePt t="38308" x="5510213" y="5170488"/>
          <p14:tracePt t="38341" x="5510213" y="5089525"/>
          <p14:tracePt t="38370" x="5510213" y="5000625"/>
          <p14:tracePt t="38403" x="5510213" y="4929188"/>
          <p14:tracePt t="38436" x="5510213" y="4902200"/>
          <p14:tracePt t="38465" x="5510213" y="4875213"/>
          <p14:tracePt t="38482" x="5518150" y="4848225"/>
          <p14:tracePt t="38514" x="5527675" y="4813300"/>
          <p14:tracePt t="38542" x="5527675" y="4786313"/>
          <p14:tracePt t="38575" x="5537200" y="4768850"/>
          <p14:tracePt t="38604" x="5537200" y="4751388"/>
          <p14:tracePt t="39766" x="5537200" y="4795838"/>
          <p14:tracePt t="39795" x="5491163" y="4911725"/>
          <p14:tracePt t="39825" x="5419725" y="5054600"/>
          <p14:tracePt t="39839" x="5394325" y="5108575"/>
          <p14:tracePt t="39876" x="5197475" y="5429250"/>
          <p14:tracePt t="39904" x="5062538" y="5599113"/>
          <p14:tracePt t="39933" x="4929188" y="5741988"/>
          <p14:tracePt t="39968" x="4867275" y="5795963"/>
          <p14:tracePt t="39986" x="4795838" y="5830888"/>
          <p14:tracePt t="40014" x="4759325" y="5848350"/>
          <p14:tracePt t="40043" x="4724400" y="5848350"/>
          <p14:tracePt t="40077" x="4643438" y="5857875"/>
          <p14:tracePt t="40106" x="4589463" y="5867400"/>
          <p14:tracePt t="40138" x="4465638" y="5884863"/>
          <p14:tracePt t="40167" x="4394200" y="5884863"/>
          <p14:tracePt t="40200" x="4286250" y="5884863"/>
          <p14:tracePt t="40233" x="4160838" y="5884863"/>
          <p14:tracePt t="40251" x="4125913" y="5884863"/>
          <p14:tracePt t="40278" x="4062413" y="5884863"/>
          <p14:tracePt t="40312" x="3946525" y="5884863"/>
          <p14:tracePt t="40341" x="3902075" y="5884863"/>
          <p14:tracePt t="40527" x="3894138" y="5902325"/>
          <p14:tracePt t="40590" x="3946525" y="5919788"/>
          <p14:tracePt t="40620" x="4027488" y="5946775"/>
          <p14:tracePt t="40653" x="4187825" y="5946775"/>
          <p14:tracePt t="40671" x="4259263" y="5946775"/>
          <p14:tracePt t="40701" x="4491038" y="5946775"/>
          <p14:tracePt t="40719" x="4625975" y="5946775"/>
          <p14:tracePt t="40746" x="4848225" y="5946775"/>
          <p14:tracePt t="40780" x="4991100" y="5946775"/>
          <p14:tracePt t="40809" x="5037138" y="5965825"/>
          <p14:tracePt t="40840" x="5108575" y="5983288"/>
          <p14:tracePt t="40877" x="5180013" y="5983288"/>
          <p14:tracePt t="40886" x="5205413" y="5983288"/>
          <p14:tracePt t="40918" x="5322888" y="5983288"/>
          <p14:tracePt t="40953" x="5473700" y="5983288"/>
          <p14:tracePt t="40980" x="5518150" y="5983288"/>
          <p14:tracePt t="41013" x="5527675" y="5983288"/>
          <p14:tracePt t="42136" x="5527675" y="5956300"/>
          <p14:tracePt t="42187" x="5527675" y="5929313"/>
          <p14:tracePt t="42230" x="5527675" y="5902325"/>
          <p14:tracePt t="42309" x="5527675" y="5875338"/>
          <p14:tracePt t="42338" x="5527675" y="5857875"/>
          <p14:tracePt t="42373" x="5527675" y="5813425"/>
          <p14:tracePt t="42386" x="5527675" y="5803900"/>
          <p14:tracePt t="42421" x="5527675" y="5759450"/>
          <p14:tracePt t="42433" x="5527675" y="5751513"/>
          <p14:tracePt t="42467" x="5527675" y="5724525"/>
          <p14:tracePt t="42480" x="5527675" y="5705475"/>
          <p14:tracePt t="42511" x="5527675" y="5661025"/>
          <p14:tracePt t="42543" x="5527675" y="5626100"/>
          <p14:tracePt t="42577" x="5527675" y="5608638"/>
          <p14:tracePt t="42606" x="5527675" y="5572125"/>
          <p14:tracePt t="42640" x="5527675" y="5527675"/>
          <p14:tracePt t="42671" x="5527675" y="5473700"/>
          <p14:tracePt t="42704" x="5527675" y="5446713"/>
          <p14:tracePt t="42747" x="5527675" y="5429250"/>
          <p14:tracePt t="42776" x="5527675" y="5402263"/>
          <p14:tracePt t="42826" x="5527675" y="5367338"/>
          <p14:tracePt t="42871" x="5527675" y="5357813"/>
          <p14:tracePt t="42905" x="5537200" y="5330825"/>
          <p14:tracePt t="42933" x="5537200" y="5286375"/>
          <p14:tracePt t="42951" x="5537200" y="5276850"/>
          <p14:tracePt t="42982" x="5537200" y="5241925"/>
          <p14:tracePt t="43012" x="5537200" y="5224463"/>
          <p14:tracePt t="43046" x="5537200" y="5180013"/>
          <p14:tracePt t="43074" x="5537200" y="5099050"/>
          <p14:tracePt t="43107" x="5537200" y="5062538"/>
          <p14:tracePt t="43140" x="5537200" y="5027613"/>
          <p14:tracePt t="43168" x="5537200" y="5000625"/>
          <p14:tracePt t="43217" x="5537200" y="4973638"/>
          <p14:tracePt t="43245" x="5537200" y="4956175"/>
          <p14:tracePt t="43278" x="5537200" y="4919663"/>
          <p14:tracePt t="43327" x="5537200" y="4894263"/>
          <p14:tracePt t="43355" x="5537200" y="4848225"/>
          <p14:tracePt t="43388" x="5537200" y="4803775"/>
          <p14:tracePt t="43417" x="5537200" y="4768850"/>
          <p14:tracePt t="43434" x="5537200" y="4751388"/>
          <p14:tracePt t="43463" x="5537200" y="4714875"/>
          <p14:tracePt t="43482" x="5537200" y="4679950"/>
          <p14:tracePt t="43512" x="5537200" y="4633913"/>
          <p14:tracePt t="43542" x="5537200" y="4598988"/>
          <p14:tracePt t="43577" x="5537200" y="4572000"/>
          <p14:tracePt t="43732" x="5537200" y="4545013"/>
          <p14:tracePt t="43778" x="5537200" y="4473575"/>
          <p14:tracePt t="43809" x="5537200" y="4456113"/>
          <p14:tracePt t="43827" x="5537200" y="4429125"/>
          <p14:tracePt t="43856" x="5537200" y="4419600"/>
          <p14:tracePt t="44090" x="5537200" y="4411663"/>
          <p14:tracePt t="44157" x="5537200" y="4394200"/>
          <p14:tracePt t="44216" x="5527675" y="4375150"/>
          <p14:tracePt t="44247" x="5527675" y="4357688"/>
          <p14:tracePt t="44280" x="5527675" y="4340225"/>
          <p14:tracePt t="44309" x="5527675" y="4303713"/>
          <p14:tracePt t="44357" x="5527675" y="4251325"/>
          <p14:tracePt t="44390" x="5527675" y="4187825"/>
          <p14:tracePt t="44418" x="5527675" y="4143375"/>
          <p14:tracePt t="44451" x="5527675" y="4098925"/>
          <p14:tracePt t="44479" x="5510213" y="4062413"/>
          <p14:tracePt t="44513" x="5510213" y="4037013"/>
          <p14:tracePt t="44545" x="5500688" y="4017963"/>
          <p14:tracePt t="44575" x="5500688" y="4010025"/>
          <p14:tracePt t="44624" x="5491163" y="3973513"/>
          <p14:tracePt t="44651" x="5491163" y="3956050"/>
          <p14:tracePt t="44685" x="5491163" y="3929063"/>
          <p14:tracePt t="44713" x="5491163" y="3911600"/>
          <p14:tracePt t="44747" x="5491163" y="3875088"/>
          <p14:tracePt t="44779" x="5491163" y="3813175"/>
          <p14:tracePt t="44808" x="5500688" y="3803650"/>
          <p14:tracePt t="44997" x="5537200" y="3875088"/>
          <p14:tracePt t="45030" x="5562600" y="4000500"/>
          <p14:tracePt t="45060" x="5572125" y="4071938"/>
          <p14:tracePt t="45089" x="5572125" y="4133850"/>
          <p14:tracePt t="45122" x="5599113" y="4197350"/>
          <p14:tracePt t="45263" x="5608638" y="4214813"/>
          <p14:tracePt t="45293" x="5616575" y="4160838"/>
          <p14:tracePt t="45327" x="5626100" y="4081463"/>
          <p14:tracePt t="45355" x="5626100" y="4037013"/>
          <p14:tracePt t="45388" x="5626100" y="4027488"/>
          <p14:tracePt t="45418" x="5626100" y="3990975"/>
          <p14:tracePt t="45449" x="5634038" y="3946525"/>
          <p14:tracePt t="45466" x="5634038" y="3929063"/>
          <p14:tracePt t="45481" x="5634038" y="3902075"/>
          <p14:tracePt t="45499" x="5634038" y="3884613"/>
          <p14:tracePt t="45529" x="5634038" y="3830638"/>
          <p14:tracePt t="45542" x="5634038" y="3822700"/>
          <p14:tracePt t="45573" x="5634038" y="3803650"/>
          <p14:tracePt t="45620" x="5634038" y="3776663"/>
          <p14:tracePt t="45654" x="5634038" y="3751263"/>
          <p14:tracePt t="45683" x="5634038" y="3724275"/>
          <p14:tracePt t="45716" x="5643563" y="3697288"/>
          <p14:tracePt t="45810" x="5653088" y="3679825"/>
          <p14:tracePt t="46589" x="5653088" y="3697288"/>
          <p14:tracePt t="46607" x="5661025" y="3714750"/>
          <p14:tracePt t="46637" x="5670550" y="3759200"/>
          <p14:tracePt t="46651" x="5670550" y="3768725"/>
          <p14:tracePt t="46687" x="5697538" y="3867150"/>
          <p14:tracePt t="46717" x="5741988" y="3965575"/>
          <p14:tracePt t="46745" x="5759450" y="4054475"/>
          <p14:tracePt t="46779" x="5776913" y="4108450"/>
          <p14:tracePt t="46813" x="5776913" y="4214813"/>
          <p14:tracePt t="46840" x="5795963" y="4286250"/>
          <p14:tracePt t="46870" x="5795963" y="4340225"/>
          <p14:tracePt t="46902" x="5795963" y="4384675"/>
          <p14:tracePt t="46935" x="5795963" y="4429125"/>
          <p14:tracePt t="46965" x="5795963" y="4483100"/>
          <p14:tracePt t="46982" x="5768975" y="4518025"/>
          <p14:tracePt t="47012" x="5751513" y="4554538"/>
          <p14:tracePt t="47030" x="5724525" y="4598988"/>
          <p14:tracePt t="47058" x="5715000" y="4616450"/>
          <p14:tracePt t="47091" x="5697538" y="4633913"/>
          <p14:tracePt t="47123" x="5670550" y="4660900"/>
          <p14:tracePt t="47152" x="5653088" y="4705350"/>
          <p14:tracePt t="47217" x="5643563" y="4714875"/>
          <p14:tracePt t="47357" x="5643563" y="4724400"/>
          <p14:tracePt t="47417" x="5634038" y="4741863"/>
          <p14:tracePt t="47497" x="5626100" y="4741863"/>
          <p14:tracePt t="47730" x="5608638" y="4741863"/>
          <p14:tracePt t="47763" x="5589588" y="4724400"/>
          <p14:tracePt t="47813" x="5562600" y="4697413"/>
          <p14:tracePt t="47826" x="5554663" y="4697413"/>
          <p14:tracePt t="47855" x="5537200" y="4687888"/>
          <p14:tracePt t="47886" x="5537200" y="4670425"/>
          <p14:tracePt t="47949" x="5518150" y="4652963"/>
          <p14:tracePt t="48031" x="5510213" y="4633913"/>
          <p14:tracePt t="48106" x="5491163" y="4616450"/>
          <p14:tracePt t="48136" x="5483225" y="4598988"/>
          <p14:tracePt t="48185" x="5483225" y="4589463"/>
          <p14:tracePt t="48214" x="5465763" y="4562475"/>
          <p14:tracePt t="48248" x="5446713" y="4545013"/>
          <p14:tracePt t="48297" x="5419725" y="4527550"/>
          <p14:tracePt t="48341" x="5394325" y="4500563"/>
          <p14:tracePt t="48370" x="5357813" y="4483100"/>
          <p14:tracePt t="48403" x="5348288" y="4483100"/>
          <p14:tracePt t="48437" x="5313363" y="4473575"/>
          <p14:tracePt t="48465" x="5303838" y="4465638"/>
          <p14:tracePt t="48484" x="5295900" y="4456113"/>
          <p14:tracePt t="48512" x="5286375" y="4446588"/>
          <p14:tracePt t="48544" x="5268913" y="4438650"/>
          <p14:tracePt t="48573" x="5232400" y="4419600"/>
          <p14:tracePt t="48842" x="5197475" y="4394200"/>
          <p14:tracePt t="48874" x="5170488" y="4375150"/>
          <p14:tracePt t="48906" x="5133975" y="4340225"/>
          <p14:tracePt t="48933" x="5116513" y="4322763"/>
          <p14:tracePt t="48967" x="5108575" y="4313238"/>
          <p14:tracePt t="48986" x="5089525" y="4313238"/>
          <p14:tracePt t="49048" x="5072063" y="4286250"/>
          <p14:tracePt t="49076" x="5045075" y="4286250"/>
          <p14:tracePt t="49105" x="5018088" y="4276725"/>
          <p14:tracePt t="49137" x="4991100" y="4251325"/>
          <p14:tracePt t="49293" x="4973638" y="4251325"/>
          <p14:tracePt t="49326" x="4965700" y="4251325"/>
          <p14:tracePt t="49354" x="4929188" y="4251325"/>
          <p14:tracePt t="49404" x="4902200" y="4251325"/>
          <p14:tracePt t="49449" x="4894263" y="4251325"/>
          <p14:tracePt t="49483" x="4867275" y="4251325"/>
          <p14:tracePt t="49511" x="4840288" y="4251325"/>
          <p14:tracePt t="49545" x="4822825" y="4251325"/>
          <p14:tracePt t="49574" x="4776788" y="4251325"/>
          <p14:tracePt t="49607" x="4768850" y="4251325"/>
          <p14:tracePt t="49636" x="4759325" y="4251325"/>
          <p14:tracePt t="49671" x="4732338" y="4251325"/>
          <p14:tracePt t="49700" x="4705350" y="4251325"/>
          <p14:tracePt t="49734" x="4679950" y="4251325"/>
          <p14:tracePt t="49979" x="4643438" y="4251325"/>
          <p14:tracePt t="50013" x="4616450" y="4251325"/>
          <p14:tracePt t="50218" x="4589463" y="4251325"/>
          <p14:tracePt t="50246" x="4581525" y="4251325"/>
          <p14:tracePt t="50280" x="4562475" y="4251325"/>
          <p14:tracePt t="50686" x="4518025" y="4241800"/>
          <p14:tracePt t="50714" x="4491038" y="4241800"/>
          <p14:tracePt t="50747" x="4465638" y="4241800"/>
          <p14:tracePt t="50812" x="4438650" y="4241800"/>
          <p14:tracePt t="50967" x="4429125" y="4241800"/>
          <p14:tracePt t="50984" x="4456113" y="4251325"/>
          <p14:tracePt t="51014" x="4491038" y="4259263"/>
          <p14:tracePt t="51048" x="4527550" y="4259263"/>
          <p14:tracePt t="51075" x="4581525" y="4276725"/>
          <p14:tracePt t="51109" x="4589463" y="4276725"/>
          <p14:tracePt t="51139" x="4625975" y="4276725"/>
          <p14:tracePt t="51187" x="4687888" y="4276725"/>
          <p14:tracePt t="51215" x="4724400" y="4276725"/>
          <p14:tracePt t="51248" x="4751388" y="4276725"/>
          <p14:tracePt t="51687" x="4786313" y="4276725"/>
          <p14:tracePt t="51715" x="5072063" y="4384675"/>
          <p14:tracePt t="51746" x="5330825" y="4518025"/>
          <p14:tracePt t="51763" x="5402263" y="4572000"/>
          <p14:tracePt t="51794" x="5446713" y="4598988"/>
          <p14:tracePt t="51824" x="5483225" y="4625975"/>
          <p14:tracePt t="51859" x="5510213" y="4679950"/>
          <p14:tracePt t="51890" x="5545138" y="4732338"/>
          <p14:tracePt t="51918" x="5599113" y="4840288"/>
          <p14:tracePt t="51950" x="5643563" y="4911725"/>
          <p14:tracePt t="51983" x="5661025" y="4938713"/>
          <p14:tracePt t="52076" x="5661025" y="4956175"/>
          <p14:tracePt t="52108" x="5661025" y="4965700"/>
          <p14:tracePt t="52264" x="5643563" y="4965700"/>
          <p14:tracePt t="52294" x="5608638" y="4956175"/>
          <p14:tracePt t="52324" x="5581650" y="4919663"/>
          <p14:tracePt t="52340" x="5572125" y="4911725"/>
          <p14:tracePt t="52374" x="5562600" y="4867275"/>
          <p14:tracePt t="52401" x="5537200" y="4813300"/>
          <p14:tracePt t="52435" x="5483225" y="4724400"/>
          <p14:tracePt t="52468" x="5375275" y="4652963"/>
          <p14:tracePt t="52482" x="5340350" y="4633913"/>
          <p14:tracePt t="52510" x="5295900" y="4572000"/>
          <p14:tracePt t="52543" x="5232400" y="4537075"/>
          <p14:tracePt t="52577" x="5153025" y="4473575"/>
          <p14:tracePt t="52606" x="5081588" y="4419600"/>
          <p14:tracePt t="52624" x="5054600" y="4402138"/>
          <p14:tracePt t="52656" x="4965700" y="4348163"/>
          <p14:tracePt t="52698" x="4894263" y="4322763"/>
          <p14:tracePt t="52732" x="4795838" y="4268788"/>
          <p14:tracePt t="52749" x="4759325" y="4251325"/>
          <p14:tracePt t="52779" x="4660900" y="4224338"/>
          <p14:tracePt t="52807" x="4537075" y="4214813"/>
          <p14:tracePt t="52841" x="4367213" y="4179888"/>
          <p14:tracePt t="52876" x="4197350" y="4160838"/>
          <p14:tracePt t="52906" x="4010025" y="4152900"/>
          <p14:tracePt t="52934" x="3867150" y="4143375"/>
          <p14:tracePt t="52965" x="3795713" y="4125913"/>
          <p14:tracePt t="52985" x="3768725" y="4125913"/>
          <p14:tracePt t="53010" x="3741738" y="4125913"/>
          <p14:tracePt t="53047" x="3670300" y="4125913"/>
          <p14:tracePt t="53077" x="3625850" y="4125913"/>
          <p14:tracePt t="53108" x="3589338" y="4125913"/>
          <p14:tracePt t="53140" x="3554413" y="4125913"/>
          <p14:tracePt t="53168" x="3482975" y="4125913"/>
          <p14:tracePt t="53201" x="3465513" y="4125913"/>
          <p14:tracePt t="53261" x="3544888" y="4152900"/>
          <p14:tracePt t="53295" x="3687763" y="4179888"/>
          <p14:tracePt t="53325" x="3990975" y="4214813"/>
          <p14:tracePt t="53343" x="4224338" y="4214813"/>
          <p14:tracePt t="53374" x="4625975" y="4214813"/>
          <p14:tracePt t="53403" x="4813300" y="4232275"/>
          <p14:tracePt t="53433" x="4983163" y="4268788"/>
          <p14:tracePt t="53467" x="5180013" y="4322763"/>
          <p14:tracePt t="53481" x="5214938" y="4348163"/>
          <p14:tracePt t="53514" x="5241925" y="4357688"/>
          <p14:tracePt t="53574" x="5205413" y="4357688"/>
          <p14:tracePt t="53607" x="5081588" y="4348163"/>
          <p14:tracePt t="53635" x="4840288" y="4303713"/>
          <p14:tracePt t="53670" x="4286250" y="4268788"/>
          <p14:tracePt t="53699" x="4116388" y="4251325"/>
          <p14:tracePt t="53730" x="3946525" y="4251325"/>
          <p14:tracePt t="53763" x="3608388" y="4286250"/>
          <p14:tracePt t="53791" x="3517900" y="4313238"/>
          <p14:tracePt t="53841" x="3536950" y="4340225"/>
          <p14:tracePt t="53876" x="3884613" y="4375150"/>
          <p14:tracePt t="53902" x="4419600" y="4375150"/>
          <p14:tracePt t="53934" x="4776788" y="4375150"/>
          <p14:tracePt t="53964" x="4822825" y="4367213"/>
          <p14:tracePt t="54010" x="4813300" y="4348163"/>
          <p14:tracePt t="54043" x="4697413" y="4340225"/>
          <p14:tracePt t="54076" x="4098925" y="4348163"/>
          <p14:tracePt t="54089" x="3983038" y="4348163"/>
          <p14:tracePt t="54125" x="3759200" y="4367213"/>
          <p14:tracePt t="54201" x="3857625" y="4357688"/>
          <p14:tracePt t="54231" x="4259263" y="4276725"/>
          <p14:tracePt t="54261" x="4714875" y="4197350"/>
          <p14:tracePt t="54278" x="4724400" y="4187825"/>
          <p14:tracePt t="54309" x="4697413" y="4179888"/>
          <p14:tracePt t="54327" x="4670425" y="4179888"/>
          <p14:tracePt t="54359" x="4500563" y="4179888"/>
          <p14:tracePt t="54386" x="4340225" y="4187825"/>
          <p14:tracePt t="54419" x="4170363" y="4205288"/>
          <p14:tracePt t="54448" x="4108450" y="4205288"/>
          <p14:tracePt t="54481" x="4098925" y="4214813"/>
          <p14:tracePt t="54515" x="4089400" y="4214813"/>
          <p14:tracePt t="55420" x="4089400" y="4232275"/>
          <p14:tracePt t="55451" x="4160838" y="4241800"/>
          <p14:tracePt t="55481" x="4295775" y="4241800"/>
          <p14:tracePt t="55513" x="4348163" y="4241800"/>
          <p14:tracePt t="55526" x="4357688" y="4241800"/>
          <p14:tracePt t="55561" x="4527550" y="4259263"/>
          <p14:tracePt t="55579" x="4589463" y="4259263"/>
          <p14:tracePt t="55607" x="4732338" y="4259263"/>
          <p14:tracePt t="55640" x="4867275" y="4259263"/>
          <p14:tracePt t="55668" x="4956175" y="4259263"/>
          <p14:tracePt t="55701" x="5010150" y="4259263"/>
          <p14:tracePt t="55729" x="5027613" y="4259263"/>
          <p14:tracePt t="55763" x="5054600" y="4276725"/>
          <p14:tracePt t="55794" x="5116513" y="4295775"/>
          <p14:tracePt t="55828" x="5197475" y="4330700"/>
          <p14:tracePt t="55856" x="5276850" y="4348163"/>
          <p14:tracePt t="55886" x="5348288" y="4367213"/>
          <p14:tracePt t="55921" x="5384800" y="4375150"/>
          <p14:tracePt t="55949" x="5411788" y="4394200"/>
          <p14:tracePt t="55982" x="5456238" y="4411663"/>
          <p14:tracePt t="56011" x="5465763" y="4429125"/>
          <p14:tracePt t="56046" x="5491163" y="4446588"/>
          <p14:tracePt t="56074" x="5510213" y="4465638"/>
          <p14:tracePt t="56107" x="5527675" y="4473575"/>
          <p14:tracePt t="56139" x="5562600" y="4527550"/>
          <p14:tracePt t="56167" x="5581650" y="4562475"/>
          <p14:tracePt t="56201" x="5608638" y="4670425"/>
          <p14:tracePt t="56230" x="5626100" y="4751388"/>
          <p14:tracePt t="56263" x="5634038" y="4857750"/>
          <p14:tracePt t="56296" x="5634038" y="4938713"/>
          <p14:tracePt t="56323" x="5634038" y="5010150"/>
          <p14:tracePt t="56356" x="5653088" y="5045075"/>
          <p14:tracePt t="56389" x="5653088" y="5116513"/>
          <p14:tracePt t="56418" x="5653088" y="5232400"/>
          <p14:tracePt t="56452" x="5653088" y="5357813"/>
          <p14:tracePt t="56480" x="5661025" y="5438775"/>
          <p14:tracePt t="56515" x="5661025" y="5510213"/>
          <p14:tracePt t="56546" x="5670550" y="5562600"/>
          <p14:tracePt t="56574" x="5680075" y="5608638"/>
          <p14:tracePt t="56607" x="5680075" y="5661025"/>
          <p14:tracePt t="56636" x="5688013" y="5724525"/>
          <p14:tracePt t="56670" x="5688013" y="5830888"/>
          <p14:tracePt t="56699" x="5688013" y="5919788"/>
          <p14:tracePt t="56732" x="5688013" y="5965825"/>
          <p14:tracePt t="56765" x="5680075" y="5983288"/>
          <p14:tracePt t="56792" x="5643563" y="5991225"/>
          <p14:tracePt t="56825" x="5537200" y="5991225"/>
          <p14:tracePt t="56857" x="5429250" y="5991225"/>
          <p14:tracePt t="56873" x="5375275" y="5991225"/>
          <p14:tracePt t="56889" x="5357813" y="5991225"/>
          <p14:tracePt t="56904" x="5348288" y="5991225"/>
          <p14:tracePt t="56998" x="5348288" y="6018213"/>
          <p14:tracePt t="57031" x="5402263" y="6072188"/>
          <p14:tracePt t="57062" x="5527675" y="6170613"/>
          <p14:tracePt t="57090" x="5661025" y="6224588"/>
          <p14:tracePt t="57124" x="5697538" y="6224588"/>
          <p14:tracePt t="57153" x="5724525" y="6224588"/>
          <p14:tracePt t="57186" x="5776913" y="6108700"/>
          <p14:tracePt t="57214" x="5776913" y="6045200"/>
          <p14:tracePt t="57248" x="5759450" y="5938838"/>
          <p14:tracePt t="57282" x="5608638" y="5822950"/>
          <p14:tracePt t="57294" x="5572125" y="5803900"/>
          <p14:tracePt t="57327" x="5473700" y="5759450"/>
          <p14:tracePt t="57357" x="5419725" y="5759450"/>
          <p14:tracePt t="57386" x="5402263" y="5759450"/>
          <p14:tracePt t="57419" x="5384800" y="5759450"/>
          <p14:tracePt t="57452" x="5375275" y="5830888"/>
          <p14:tracePt t="57481" x="5375275" y="5884863"/>
          <p14:tracePt t="57515" x="5438775" y="5983288"/>
          <p14:tracePt t="57543" x="5562600" y="6045200"/>
          <p14:tracePt t="57576" x="5653088" y="6062663"/>
          <p14:tracePt t="57608" x="5661025" y="6062663"/>
          <p14:tracePt t="58091" x="5643563" y="6072188"/>
          <p14:tracePt t="58121" x="5634038" y="6072188"/>
          <p14:tracePt t="58309" x="5599113" y="6072188"/>
          <p14:tracePt t="59219" x="5545138" y="6037263"/>
          <p14:tracePt t="59248" x="5438775" y="5822950"/>
          <p14:tracePt t="59278" x="5384800" y="5616575"/>
          <p14:tracePt t="59309" x="5375275" y="5438775"/>
          <p14:tracePt t="59327" x="5357813" y="5384800"/>
          <p14:tracePt t="59357" x="5357813" y="5268913"/>
          <p14:tracePt t="59387" x="5340350" y="5170488"/>
          <p14:tracePt t="59418" x="5322888" y="5045075"/>
          <p14:tracePt t="59451" x="5313363" y="4956175"/>
          <p14:tracePt t="59485" x="5313363" y="4894263"/>
          <p14:tracePt t="59514" x="5313363" y="4857750"/>
          <p14:tracePt t="59544" x="5303838" y="4813300"/>
          <p14:tracePt t="59574" x="5303838" y="4714875"/>
          <p14:tracePt t="59607" x="5303838" y="4633913"/>
          <p14:tracePt t="59635" x="5303838" y="4562475"/>
          <p14:tracePt t="59669" x="5322888" y="4483100"/>
          <p14:tracePt t="59687" x="5330825" y="4465638"/>
          <p14:tracePt t="59714" x="5330825" y="4456113"/>
          <p14:tracePt t="59890" x="5348288" y="4419600"/>
          <p14:tracePt t="59922" x="5384800" y="4330700"/>
          <p14:tracePt t="59952" x="5394325" y="4241800"/>
          <p14:tracePt t="59981" x="5411788" y="4179888"/>
          <p14:tracePt t="59998" x="5429250" y="4098925"/>
          <p14:tracePt t="60027" x="5446713" y="4044950"/>
          <p14:tracePt t="60057" x="5465763" y="3990975"/>
          <p14:tracePt t="60107" x="5473700" y="3973513"/>
          <p14:tracePt t="60186" x="5473700" y="3946525"/>
          <p14:tracePt t="60213" x="5483225" y="3946525"/>
          <p14:tracePt t="60248" x="5483225" y="3929063"/>
          <p14:tracePt t="60278" x="5483225" y="3911600"/>
          <p14:tracePt t="60308" x="5491163" y="3867150"/>
          <p14:tracePt t="60342" x="5491163" y="3840163"/>
          <p14:tracePt t="60371" x="5491163" y="3822700"/>
          <p14:tracePt t="60436" x="5491163" y="3813175"/>
          <p14:tracePt t="60720" x="5491163" y="3840163"/>
          <p14:tracePt t="60763" x="5491163" y="3867150"/>
          <p14:tracePt t="60793" x="5483225" y="3894138"/>
          <p14:tracePt t="60811" x="5473700" y="3902075"/>
          <p14:tracePt t="60859" x="5419725" y="3965575"/>
          <p14:tracePt t="60889" x="5411788" y="3990975"/>
          <p14:tracePt t="60937" x="5394325" y="4017963"/>
          <p14:tracePt t="61091" x="5473700" y="3902075"/>
          <p14:tracePt t="61123" x="5510213" y="3803650"/>
          <p14:tracePt t="61151" x="5510213" y="3741738"/>
          <p14:tracePt t="61185" x="5510213" y="3714750"/>
          <p14:tracePt t="61215" x="5510213" y="3679825"/>
          <p14:tracePt t="61263" x="5510213" y="3652838"/>
          <p14:tracePt t="61296" x="5510213" y="3625850"/>
          <p14:tracePt t="61327" x="5510213" y="3589338"/>
          <p14:tracePt t="61356" x="5510213" y="3554413"/>
          <p14:tracePt t="61389" x="5510213" y="3536950"/>
          <p14:tracePt t="61422" x="5537200" y="3509963"/>
          <p14:tracePt t="61605" x="5554663" y="3509963"/>
          <p14:tracePt t="62249" x="5554663" y="3544888"/>
          <p14:tracePt t="62292" x="5554663" y="3589338"/>
          <p14:tracePt t="62356" x="5554663" y="3608388"/>
          <p14:tracePt t="62389" x="5554663" y="3633788"/>
          <p14:tracePt t="62417" x="5554663" y="3670300"/>
          <p14:tracePt t="62451" x="5554663" y="3697288"/>
          <p14:tracePt t="62480" x="5554663" y="3741738"/>
          <p14:tracePt t="62513" x="5554663" y="3786188"/>
          <p14:tracePt t="62542" x="5554663" y="3840163"/>
          <p14:tracePt t="62576" x="5554663" y="3867150"/>
          <p14:tracePt t="62608" x="5554663" y="3956050"/>
          <p14:tracePt t="62636" x="5554663" y="4017963"/>
          <p14:tracePt t="62669" x="5554663" y="4081463"/>
          <p14:tracePt t="62684" x="5554663" y="4116388"/>
          <p14:tracePt t="62718" x="5554663" y="4170363"/>
          <p14:tracePt t="62747" x="5554663" y="4179888"/>
          <p14:tracePt t="62780" x="5554663" y="4205288"/>
          <p14:tracePt t="62809" x="5554663" y="4232275"/>
          <p14:tracePt t="62827" x="5554663" y="4259263"/>
          <p14:tracePt t="62857" x="5562600" y="4303713"/>
          <p14:tracePt t="62870" x="5562600" y="4313238"/>
          <p14:tracePt t="62903" x="5581650" y="4348163"/>
          <p14:tracePt t="62935" x="5589588" y="4419600"/>
          <p14:tracePt t="62967" x="5599113" y="4510088"/>
          <p14:tracePt t="62981" x="5599113" y="4562475"/>
          <p14:tracePt t="63010" x="5608638" y="4652963"/>
          <p14:tracePt t="63044" x="5608638" y="4732338"/>
          <p14:tracePt t="63075" x="5608638" y="4795838"/>
          <p14:tracePt t="63108" x="5608638" y="4822825"/>
          <p14:tracePt t="63136" x="5626100" y="4867275"/>
          <p14:tracePt t="63168" x="5626100" y="4875213"/>
          <p14:tracePt t="63246" x="5626100" y="4884738"/>
          <p14:tracePt t="63964" x="5626100" y="4902200"/>
          <p14:tracePt t="64215" x="5626100" y="4732338"/>
          <p14:tracePt t="64249" x="5589588" y="4598988"/>
          <p14:tracePt t="64279" x="5562600" y="4491038"/>
          <p14:tracePt t="64313" x="5562600" y="4446588"/>
          <p14:tracePt t="64527" x="5545138" y="4465638"/>
          <p14:tracePt t="64561" x="5510213" y="4545013"/>
          <p14:tracePt t="64589" x="5483225" y="4643438"/>
          <p14:tracePt t="64623" x="5483225" y="4840288"/>
          <p14:tracePt t="64651" x="5483225" y="4929188"/>
          <p14:tracePt t="64685" x="5510213" y="5037138"/>
          <p14:tracePt t="65028" x="5527675" y="5062538"/>
          <p14:tracePt t="65061" x="5581650" y="5126038"/>
          <p14:tracePt t="65088" x="5616575" y="5160963"/>
          <p14:tracePt t="65122" x="5661025" y="5187950"/>
          <p14:tracePt t="65151" x="5697538" y="5205413"/>
          <p14:tracePt t="65186" x="5795963" y="5205413"/>
          <p14:tracePt t="65217" x="6116638" y="5205413"/>
          <p14:tracePt t="65246" x="6751638" y="5205413"/>
          <p14:tracePt t="65280" x="7037388" y="5205413"/>
          <p14:tracePt t="65487" x="7072313" y="5205413"/>
          <p14:tracePt t="65516" x="7180263" y="5205413"/>
          <p14:tracePt t="65546" x="7491413" y="5197475"/>
          <p14:tracePt t="65580" x="8242300" y="5081588"/>
          <p14:tracePt t="65608" x="8848725" y="4956175"/>
          <p14:tracePt t="65637" x="9028113" y="4919663"/>
          <p14:tracePt t="65699" x="9055100" y="49117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3183" y="42481"/>
            <a:ext cx="9965634" cy="1326775"/>
          </a:xfrm>
        </p:spPr>
        <p:txBody>
          <a:bodyPr/>
          <a:lstStyle/>
          <a:p>
            <a:pPr algn="ctr"/>
            <a:r>
              <a:rPr lang="pt-BR" dirty="0" smtClean="0"/>
              <a:t>Válvula de Retenção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8274" y="1305431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Fechamento rápido</a:t>
            </a:r>
          </a:p>
          <a:p>
            <a:pPr algn="just"/>
            <a:r>
              <a:rPr lang="pt-BR" sz="2400" dirty="0" smtClean="0"/>
              <a:t>Impede o fluxo em sentido contrário</a:t>
            </a:r>
            <a:endParaRPr lang="pt-BR" sz="2400" dirty="0"/>
          </a:p>
        </p:txBody>
      </p:sp>
      <p:pic>
        <p:nvPicPr>
          <p:cNvPr id="11268" name="Picture 4" descr="VA-401 - Bermad - Braz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475538"/>
            <a:ext cx="4229100" cy="38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297" y="3004390"/>
            <a:ext cx="4228469" cy="316727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/>
          <a:srcRect t="16618" b="16715"/>
          <a:stretch/>
        </p:blipFill>
        <p:spPr>
          <a:xfrm>
            <a:off x="2988409" y="3004390"/>
            <a:ext cx="4750903" cy="316727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8"/>
          <a:srcRect l="18818" r="18574"/>
          <a:stretch/>
        </p:blipFill>
        <p:spPr>
          <a:xfrm>
            <a:off x="155575" y="3004390"/>
            <a:ext cx="2726850" cy="3336225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5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60"/>
    </mc:Choice>
    <mc:Fallback xmlns="">
      <p:transition spd="slow" advTm="4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7262" x="9063038" y="4911725"/>
          <p14:tracePt t="7947" x="9072563" y="4911725"/>
          <p14:tracePt t="7982" x="9082088" y="4911725"/>
          <p14:tracePt t="8119" x="9082088" y="4894263"/>
          <p14:tracePt t="8137" x="9082088" y="4867275"/>
          <p14:tracePt t="8170" x="9072563" y="4803775"/>
          <p14:tracePt t="8215" x="9072563" y="4741863"/>
          <p14:tracePt t="8244" x="9045575" y="4687888"/>
          <p14:tracePt t="8281" x="8912225" y="4660900"/>
          <p14:tracePt t="8310" x="8796338" y="4643438"/>
          <p14:tracePt t="8339" x="8715375" y="4633913"/>
          <p14:tracePt t="8356" x="8670925" y="4625975"/>
          <p14:tracePt t="8387" x="8562975" y="4616450"/>
          <p14:tracePt t="8418" x="8251825" y="4589463"/>
          <p14:tracePt t="8448" x="7643813" y="4554538"/>
          <p14:tracePt t="8482" x="7170738" y="4518025"/>
          <p14:tracePt t="8511" x="6823075" y="4491038"/>
          <p14:tracePt t="8544" x="6419850" y="4491038"/>
          <p14:tracePt t="8573" x="5991225" y="4589463"/>
          <p14:tracePt t="8604" x="5688013" y="4660900"/>
          <p14:tracePt t="8638" x="5438775" y="4670425"/>
          <p14:tracePt t="8668" x="5126038" y="4660900"/>
          <p14:tracePt t="8702" x="4660900" y="4562475"/>
          <p14:tracePt t="8734" x="3902075" y="4394200"/>
          <p14:tracePt t="8761" x="3251200" y="4232275"/>
          <p14:tracePt t="8795" x="2598738" y="4010025"/>
          <p14:tracePt t="8823" x="2214563" y="3884613"/>
          <p14:tracePt t="8856" x="2062163" y="3867150"/>
          <p14:tracePt t="8889" x="2027238" y="3867150"/>
          <p14:tracePt t="8918" x="1973263" y="3867150"/>
          <p14:tracePt t="8951" x="1812925" y="3929063"/>
          <p14:tracePt t="8966" x="1795463" y="3938588"/>
          <p14:tracePt t="8984" x="1679575" y="3990975"/>
          <p14:tracePt t="9012" x="1500188" y="4054475"/>
          <p14:tracePt t="9045" x="1258888" y="4116388"/>
          <p14:tracePt t="9073" x="1241425" y="4125913"/>
          <p14:tracePt t="9183" x="1231900" y="4143375"/>
          <p14:tracePt t="9201" x="1231900" y="4160838"/>
          <p14:tracePt t="9229" x="1250950" y="4232275"/>
          <p14:tracePt t="9264" x="1285875" y="4340225"/>
          <p14:tracePt t="9293" x="1312863" y="4394200"/>
          <p14:tracePt t="9322" x="1312863" y="4438650"/>
          <p14:tracePt t="9371" x="1330325" y="4491038"/>
          <p14:tracePt t="9400" x="1366838" y="4537075"/>
          <p14:tracePt t="9433" x="1428750" y="4625975"/>
          <p14:tracePt t="9467" x="1598613" y="4714875"/>
          <p14:tracePt t="9495" x="1751013" y="4741863"/>
          <p14:tracePt t="9529" x="1866900" y="4751388"/>
          <p14:tracePt t="9558" x="1965325" y="4705350"/>
          <p14:tracePt t="9590" x="2044700" y="4616450"/>
          <p14:tracePt t="9621" x="2089150" y="4527550"/>
          <p14:tracePt t="9653" x="2081213" y="4446588"/>
          <p14:tracePt t="9684" x="1955800" y="4295775"/>
          <p14:tracePt t="9702" x="1884363" y="4224338"/>
          <p14:tracePt t="9733" x="1768475" y="4179888"/>
          <p14:tracePt t="9761" x="1652588" y="4170363"/>
          <p14:tracePt t="9792" x="1500188" y="4170363"/>
          <p14:tracePt t="9825" x="1347788" y="4232275"/>
          <p14:tracePt t="9858" x="1204913" y="4357688"/>
          <p14:tracePt t="9887" x="1169988" y="4446588"/>
          <p14:tracePt t="9904" x="1169988" y="4473575"/>
          <p14:tracePt t="9935" x="1169988" y="4518025"/>
          <p14:tracePt t="9952" x="1179513" y="4554538"/>
          <p14:tracePt t="9980" x="1204913" y="4562475"/>
          <p14:tracePt t="10013" x="1231900" y="4581525"/>
          <p14:tracePt t="10057" x="1250950" y="4581525"/>
          <p14:tracePt t="10089" x="1258888" y="4598988"/>
          <p14:tracePt t="10120" x="1285875" y="4625975"/>
          <p14:tracePt t="10153" x="1366838" y="4652963"/>
          <p14:tracePt t="10187" x="1562100" y="4714875"/>
          <p14:tracePt t="10200" x="1581150" y="4724400"/>
          <p14:tracePt t="10228" x="1660525" y="4751388"/>
          <p14:tracePt t="10262" x="1670050" y="4751388"/>
          <p14:tracePt t="10529" x="1670050" y="4768850"/>
          <p14:tracePt t="10560" x="1643063" y="4768850"/>
          <p14:tracePt t="10858" x="1679575" y="4768850"/>
          <p14:tracePt t="10886" x="1919288" y="4741863"/>
          <p14:tracePt t="10919" x="2152650" y="4705350"/>
          <p14:tracePt t="10948" x="2312988" y="4697413"/>
          <p14:tracePt t="10981" x="2438400" y="4697413"/>
          <p14:tracePt t="11011" x="2517775" y="4697413"/>
          <p14:tracePt t="11027" x="2581275" y="4724400"/>
          <p14:tracePt t="11059" x="2670175" y="4732338"/>
          <p14:tracePt t="11072" x="2687638" y="4741863"/>
          <p14:tracePt t="11107" x="2768600" y="4759325"/>
          <p14:tracePt t="11120" x="2795588" y="4768850"/>
          <p14:tracePt t="11153" x="2911475" y="4803775"/>
          <p14:tracePt t="11187" x="3009900" y="4830763"/>
          <p14:tracePt t="11198" x="3036888" y="4848225"/>
          <p14:tracePt t="11233" x="3170238" y="4884738"/>
          <p14:tracePt t="11262" x="3251200" y="4902200"/>
          <p14:tracePt t="11292" x="3411538" y="4946650"/>
          <p14:tracePt t="11326" x="3517900" y="4991100"/>
          <p14:tracePt t="11354" x="3589338" y="5037138"/>
          <p14:tracePt t="11385" x="3633788" y="5081588"/>
          <p14:tracePt t="11421" x="3660775" y="5108575"/>
          <p14:tracePt t="11448" x="3687763" y="5133975"/>
          <p14:tracePt t="11481" x="3697288" y="5143500"/>
          <p14:tracePt t="11620" x="3741738" y="5143500"/>
          <p14:tracePt t="11650" x="3768725" y="5143500"/>
          <p14:tracePt t="11684" x="3803650" y="5143500"/>
          <p14:tracePt t="11701" x="3813175" y="5143500"/>
          <p14:tracePt t="11730" x="3840163" y="5143500"/>
          <p14:tracePt t="11760" x="3894138" y="5143500"/>
          <p14:tracePt t="11811" x="3919538" y="5143500"/>
          <p14:tracePt t="11888" x="3929063" y="5143500"/>
          <p14:tracePt t="12088" x="3965575" y="5160963"/>
          <p14:tracePt t="12122" x="4010025" y="5180013"/>
          <p14:tracePt t="12135" x="4027488" y="5197475"/>
          <p14:tracePt t="12168" x="4089400" y="5205413"/>
          <p14:tracePt t="12201" x="4152900" y="5205413"/>
          <p14:tracePt t="12231" x="4214813" y="5205413"/>
          <p14:tracePt t="12261" x="4295775" y="5205413"/>
          <p14:tracePt t="12295" x="4322763" y="5205413"/>
          <p14:tracePt t="12511" x="4340225" y="5180013"/>
          <p14:tracePt t="12529" x="4340225" y="5170488"/>
          <p14:tracePt t="12559" x="4384675" y="5126038"/>
          <p14:tracePt t="12590" x="4465638" y="5072063"/>
          <p14:tracePt t="12605" x="4491038" y="5054600"/>
          <p14:tracePt t="12635" x="4687888" y="5018088"/>
          <p14:tracePt t="12670" x="5108575" y="4946650"/>
          <p14:tracePt t="12700" x="5446713" y="4929188"/>
          <p14:tracePt t="12729" x="5518150" y="4929188"/>
          <p14:tracePt t="12763" x="5554663" y="4929188"/>
          <p14:tracePt t="12793" x="5705475" y="4919663"/>
          <p14:tracePt t="12823" x="5867400" y="4894263"/>
          <p14:tracePt t="12841" x="5929313" y="4894263"/>
          <p14:tracePt t="12868" x="5991225" y="4894263"/>
          <p14:tracePt t="12901" x="6010275" y="4875213"/>
          <p14:tracePt t="12949" x="6037263" y="4848225"/>
          <p14:tracePt t="12979" x="6099175" y="4813300"/>
          <p14:tracePt t="13012" x="6180138" y="4803775"/>
          <p14:tracePt t="13041" x="6348413" y="4768850"/>
          <p14:tracePt t="13075" x="6419850" y="4751388"/>
          <p14:tracePt t="13139" x="6465888" y="4751388"/>
          <p14:tracePt t="13173" x="6483350" y="4751388"/>
          <p14:tracePt t="13278" x="6518275" y="4751388"/>
          <p14:tracePt t="13327" x="6518275" y="4741863"/>
          <p14:tracePt t="13528" x="6537325" y="4741863"/>
          <p14:tracePt t="13624" x="6581775" y="4768850"/>
          <p14:tracePt t="13653" x="6589713" y="4768850"/>
          <p14:tracePt t="14168" x="6608763" y="4786313"/>
          <p14:tracePt t="14198" x="6643688" y="4795838"/>
          <p14:tracePt t="14231" x="6742113" y="4795838"/>
          <p14:tracePt t="14261" x="6911975" y="4795838"/>
          <p14:tracePt t="14294" x="7224713" y="4795838"/>
          <p14:tracePt t="14327" x="7572375" y="4795838"/>
          <p14:tracePt t="14355" x="7912100" y="4795838"/>
          <p14:tracePt t="14388" x="8429625" y="4830763"/>
          <p14:tracePt t="14417" x="8545513" y="4848225"/>
          <p14:tracePt t="14448" x="8582025" y="4857750"/>
          <p14:tracePt t="14482" x="8609013" y="4857750"/>
          <p14:tracePt t="14512" x="8634413" y="4857750"/>
          <p14:tracePt t="14546" x="8643938" y="4857750"/>
          <p14:tracePt t="14576" x="8705850" y="4857750"/>
          <p14:tracePt t="14604" x="8769350" y="4857750"/>
          <p14:tracePt t="14638" x="8885238" y="4857750"/>
          <p14:tracePt t="14669" x="8920163" y="4857750"/>
          <p14:tracePt t="14699" x="8947150" y="4857750"/>
          <p14:tracePt t="14729" x="9018588" y="4857750"/>
          <p14:tracePt t="14763" x="9045575" y="4857750"/>
          <p14:tracePt t="14794" x="9063038" y="4857750"/>
          <p14:tracePt t="14923" x="9109075" y="4857750"/>
          <p14:tracePt t="14951" x="9144000" y="4884738"/>
          <p14:tracePt t="14980" x="9197975" y="4884738"/>
          <p14:tracePt t="15011" x="9313863" y="4884738"/>
          <p14:tracePt t="15042" x="9402763" y="4884738"/>
          <p14:tracePt t="15077" x="9474200" y="4884738"/>
          <p14:tracePt t="15107" x="9510713" y="4884738"/>
          <p14:tracePt t="15141" x="9518650" y="4884738"/>
          <p14:tracePt t="15203" x="9545638" y="4884738"/>
          <p14:tracePt t="15231" x="9572625" y="4884738"/>
          <p14:tracePt t="15279" x="9609138" y="4884738"/>
          <p14:tracePt t="15387" x="9590088" y="4894263"/>
          <p14:tracePt t="15405" x="9528175" y="4911725"/>
          <p14:tracePt t="15433" x="9447213" y="4919663"/>
          <p14:tracePt t="15466" x="9144000" y="4983163"/>
          <p14:tracePt t="15495" x="9001125" y="5000625"/>
          <p14:tracePt t="15512" x="8974138" y="5000625"/>
          <p14:tracePt t="15607" x="8912225" y="5010150"/>
          <p14:tracePt t="15638" x="8813800" y="5027613"/>
          <p14:tracePt t="15671" x="8796338" y="5027613"/>
          <p14:tracePt t="15697" x="8777288" y="5027613"/>
          <p14:tracePt t="15732" x="8769350" y="5027613"/>
          <p14:tracePt t="15871" x="8796338" y="5037138"/>
          <p14:tracePt t="15901" x="8840788" y="5037138"/>
          <p14:tracePt t="15935" x="8912225" y="5037138"/>
          <p14:tracePt t="15965" x="8983663" y="5037138"/>
          <p14:tracePt t="15995" x="9018588" y="5037138"/>
          <p14:tracePt t="16030" x="9045575" y="5037138"/>
          <p14:tracePt t="16058" x="9063038" y="5037138"/>
          <p14:tracePt t="16091" x="9082088" y="5037138"/>
          <p14:tracePt t="16119" x="9099550" y="5089525"/>
          <p14:tracePt t="16153" x="9117013" y="5133975"/>
          <p14:tracePt t="16184" x="9117013" y="5224463"/>
          <p14:tracePt t="16199" x="9117013" y="5268913"/>
          <p14:tracePt t="16232" x="9117013" y="5348288"/>
          <p14:tracePt t="16262" x="9117013" y="5357813"/>
          <p14:tracePt t="16312" x="9117013" y="5384800"/>
          <p14:tracePt t="16338" x="9117013" y="5394325"/>
          <p14:tracePt t="16435" x="9055100" y="5268913"/>
          <p14:tracePt t="16448" x="9037638" y="5241925"/>
          <p14:tracePt t="16481" x="8875713" y="4983163"/>
          <p14:tracePt t="16515" x="8796338" y="4616450"/>
          <p14:tracePt t="16525" x="8796338" y="4554538"/>
          <p14:tracePt t="16560" x="8796338" y="4367213"/>
          <p14:tracePt t="16592" x="8796338" y="4241800"/>
          <p14:tracePt t="16619" x="8796338" y="4160838"/>
          <p14:tracePt t="16652" x="8796338" y="4054475"/>
          <p14:tracePt t="16687" x="8796338" y="3965575"/>
          <p14:tracePt t="16701" x="8796338" y="3946525"/>
          <p14:tracePt t="16731" x="8796338" y="3848100"/>
          <p14:tracePt t="16764" x="8796338" y="3741738"/>
          <p14:tracePt t="16796" x="8796338" y="3687763"/>
          <p14:tracePt t="16824" x="8796338" y="3670300"/>
          <p14:tracePt t="17047" x="8796338" y="3776663"/>
          <p14:tracePt t="17075" x="8796338" y="4000500"/>
          <p14:tracePt t="17104" x="8796338" y="4251325"/>
          <p14:tracePt t="17138" x="8804275" y="4625975"/>
          <p14:tracePt t="17167" x="8848725" y="4929188"/>
          <p14:tracePt t="17185" x="8867775" y="5062538"/>
          <p14:tracePt t="17199" x="8885238" y="5170488"/>
          <p14:tracePt t="17233" x="8885238" y="5330825"/>
          <p14:tracePt t="17261" x="8885238" y="5419725"/>
          <p14:tracePt t="17291" x="8894763" y="5491163"/>
          <p14:tracePt t="17325" x="8894763" y="5545138"/>
          <p14:tracePt t="17355" x="8912225" y="5616575"/>
          <p14:tracePt t="17385" x="8920163" y="5705475"/>
          <p14:tracePt t="17419" x="8939213" y="5768975"/>
          <p14:tracePt t="17448" x="8939213" y="5803900"/>
          <p14:tracePt t="17558" x="8939213" y="5715000"/>
          <p14:tracePt t="17590" x="8939213" y="5438775"/>
          <p14:tracePt t="17625" x="8939213" y="5062538"/>
          <p14:tracePt t="17654" x="8939213" y="4714875"/>
          <p14:tracePt t="17684" x="8939213" y="4473575"/>
          <p14:tracePt t="17702" x="8947150" y="4402138"/>
          <p14:tracePt t="17731" x="8956675" y="4295775"/>
          <p14:tracePt t="17765" x="8956675" y="4187825"/>
          <p14:tracePt t="17792" x="8956675" y="4108450"/>
          <p14:tracePt t="17826" x="8947150" y="4071938"/>
          <p14:tracePt t="18026" x="8947150" y="4089400"/>
          <p14:tracePt t="18060" x="8966200" y="4116388"/>
          <p14:tracePt t="18216" x="8939213" y="4108450"/>
          <p14:tracePt t="18245" x="8902700" y="4081463"/>
          <p14:tracePt t="18280" x="8885238" y="4062413"/>
          <p14:tracePt t="18354" x="8875713" y="4054475"/>
          <p14:tracePt t="18404" x="8875713" y="4037013"/>
          <p14:tracePt t="18639" x="8894763" y="4054475"/>
          <p14:tracePt t="18655" x="8894763" y="4062413"/>
          <p14:tracePt t="18686" x="8894763" y="4071938"/>
          <p14:tracePt t="18699" x="8894763" y="4081463"/>
          <p14:tracePt t="18750" x="8902700" y="4133850"/>
          <p14:tracePt t="18762" x="8902700" y="4160838"/>
          <p14:tracePt t="18791" x="8902700" y="4241800"/>
          <p14:tracePt t="18824" x="8902700" y="4446588"/>
          <p14:tracePt t="18854" x="8902700" y="4643438"/>
          <p14:tracePt t="18888" x="8902700" y="4973638"/>
          <p14:tracePt t="18917" x="8912225" y="5143500"/>
          <p14:tracePt t="18951" x="8929688" y="5394325"/>
          <p14:tracePt t="18969" x="8939213" y="5473700"/>
          <p14:tracePt t="18996" x="8956675" y="5545138"/>
          <p14:tracePt t="19030" x="8956675" y="5589588"/>
          <p14:tracePt t="19059" x="8956675" y="5653088"/>
          <p14:tracePt t="19090" x="8966200" y="5741988"/>
          <p14:tracePt t="19124" x="8966200" y="5795963"/>
          <p14:tracePt t="19154" x="8966200" y="5840413"/>
          <p14:tracePt t="19339" x="8956675" y="5813425"/>
          <p14:tracePt t="19373" x="8920163" y="5626100"/>
          <p14:tracePt t="19402" x="8875713" y="5322888"/>
          <p14:tracePt t="19436" x="8867775" y="5027613"/>
          <p14:tracePt t="19463" x="8858250" y="4776788"/>
          <p14:tracePt t="19496" x="8858250" y="4572000"/>
          <p14:tracePt t="19529" x="8858250" y="4375150"/>
          <p14:tracePt t="19559" x="8858250" y="4197350"/>
          <p14:tracePt t="19577" x="8858250" y="4089400"/>
          <p14:tracePt t="19604" x="8858250" y="4000500"/>
          <p14:tracePt t="19635" x="8858250" y="3929063"/>
          <p14:tracePt t="19673" x="8858250" y="3813175"/>
          <p14:tracePt t="19698" x="8858250" y="3776663"/>
          <p14:tracePt t="19735" x="8858250" y="3732213"/>
          <p14:tracePt t="19747" x="8858250" y="3714750"/>
          <p14:tracePt t="19776" x="8858250" y="3679825"/>
          <p14:tracePt t="19809" x="8831263" y="3608388"/>
          <p14:tracePt t="19838" x="8831263" y="3598863"/>
          <p14:tracePt t="19919" x="8823325" y="3562350"/>
          <p14:tracePt t="20058" x="8823325" y="3589338"/>
          <p14:tracePt t="20092" x="8831263" y="3687763"/>
          <p14:tracePt t="20122" x="8848725" y="3973513"/>
          <p14:tracePt t="20154" x="8885238" y="4268788"/>
          <p14:tracePt t="20183" x="8912225" y="4411663"/>
          <p14:tracePt t="20202" x="8912225" y="4483100"/>
          <p14:tracePt t="20230" x="8929688" y="4545013"/>
          <p14:tracePt t="20264" x="8974138" y="4670425"/>
          <p14:tracePt t="20292" x="8991600" y="4795838"/>
          <p14:tracePt t="20326" x="9001125" y="4973638"/>
          <p14:tracePt t="20339" x="9001125" y="5010150"/>
          <p14:tracePt t="20373" x="9001125" y="5126038"/>
          <p14:tracePt t="20403" x="8991600" y="5153025"/>
          <p14:tracePt t="20453" x="8983663" y="5170488"/>
          <p14:tracePt t="20482" x="8966200" y="5197475"/>
          <p14:tracePt t="20543" x="8966200" y="5232400"/>
          <p14:tracePt t="20561" x="8974138" y="5259388"/>
          <p14:tracePt t="20591" x="9010650" y="5286375"/>
          <p14:tracePt t="20623" x="9028113" y="5313363"/>
          <p14:tracePt t="20652" x="9037638" y="5340350"/>
          <p14:tracePt t="20686" x="9037638" y="5357813"/>
          <p14:tracePt t="20730" x="9037638" y="5367338"/>
          <p14:tracePt t="20775" x="9037638" y="5394325"/>
          <p14:tracePt t="20808" x="9055100" y="5419725"/>
          <p14:tracePt t="20842" x="9063038" y="5456238"/>
          <p14:tracePt t="20871" x="9090025" y="5537200"/>
          <p14:tracePt t="20889" x="9109075" y="5589588"/>
          <p14:tracePt t="20916" x="9134475" y="5634038"/>
          <p14:tracePt t="20949" x="9153525" y="5688013"/>
          <p14:tracePt t="20982" x="9161463" y="5724525"/>
          <p14:tracePt t="20995" x="9161463" y="5732463"/>
          <p14:tracePt t="21029" x="9161463" y="5759450"/>
          <p14:tracePt t="21059" x="9161463" y="5776913"/>
          <p14:tracePt t="21106" x="9161463" y="5795963"/>
          <p14:tracePt t="21171" x="9161463" y="5830888"/>
          <p14:tracePt t="21309" x="9134475" y="5830888"/>
          <p14:tracePt t="21339" x="9099550" y="5759450"/>
          <p14:tracePt t="21357" x="9099550" y="5697538"/>
          <p14:tracePt t="21388" x="9082088" y="5367338"/>
          <p14:tracePt t="21417" x="9082088" y="5126038"/>
          <p14:tracePt t="21451" x="9072563" y="4884738"/>
          <p14:tracePt t="21480" x="9055100" y="4822825"/>
          <p14:tracePt t="21511" x="9028113" y="4768850"/>
          <p14:tracePt t="21541" x="9010650" y="4724400"/>
          <p14:tracePt t="21578" x="8956675" y="4652963"/>
          <p14:tracePt t="21592" x="8956675" y="4643438"/>
          <p14:tracePt t="21624" x="8939213" y="4589463"/>
          <p14:tracePt t="21655" x="8939213" y="4554538"/>
          <p14:tracePt t="21688" x="8939213" y="4537075"/>
          <p14:tracePt t="21794" x="8939213" y="4527550"/>
          <p14:tracePt t="21840" x="8947150" y="4598988"/>
          <p14:tracePt t="21872" x="8947150" y="4633913"/>
          <p14:tracePt t="22495" x="8947150" y="4670425"/>
          <p14:tracePt t="22573" x="8920163" y="4697413"/>
          <p14:tracePt t="22608" x="8867775" y="4732338"/>
          <p14:tracePt t="22635" x="8786813" y="4768850"/>
          <p14:tracePt t="22667" x="8688388" y="4830763"/>
          <p14:tracePt t="22686" x="8626475" y="4840288"/>
          <p14:tracePt t="22699" x="8518525" y="4848225"/>
          <p14:tracePt t="22733" x="8108950" y="4848225"/>
          <p14:tracePt t="22763" x="7589838" y="4822825"/>
          <p14:tracePt t="22780" x="7313613" y="4751388"/>
          <p14:tracePt t="22809" x="6919913" y="4697413"/>
          <p14:tracePt t="22843" x="6537325" y="4660900"/>
          <p14:tracePt t="22854" x="6518275" y="4660900"/>
          <p14:tracePt t="22918" x="6500813" y="4660900"/>
          <p14:tracePt t="22951" x="6491288" y="4660900"/>
          <p14:tracePt t="22980" x="6473825" y="4652963"/>
          <p14:tracePt t="23029" x="6456363" y="4643438"/>
          <p14:tracePt t="23075" x="6402388" y="4625975"/>
          <p14:tracePt t="23094" x="6367463" y="4625975"/>
          <p14:tracePt t="23136" x="6340475" y="4625975"/>
          <p14:tracePt t="23169" x="6323013" y="4616450"/>
          <p14:tracePt t="23213" x="6296025" y="4616450"/>
          <p14:tracePt t="23245" x="6276975" y="4652963"/>
          <p14:tracePt t="23275" x="6251575" y="4679950"/>
          <p14:tracePt t="23309" x="6242050" y="4714875"/>
          <p14:tracePt t="23463" x="6224588" y="4732338"/>
          <p14:tracePt t="23497" x="6197600" y="4751388"/>
          <p14:tracePt t="23525" x="6161088" y="4768850"/>
          <p14:tracePt t="23560" x="6062663" y="4776788"/>
          <p14:tracePt t="23594" x="5956300" y="4776788"/>
          <p14:tracePt t="23622" x="5902325" y="4776788"/>
          <p14:tracePt t="23652" x="5840413" y="4786313"/>
          <p14:tracePt t="23686" x="5741988" y="4795838"/>
          <p14:tracePt t="23699" x="5680075" y="4813300"/>
          <p14:tracePt t="23717" x="5608638" y="4830763"/>
          <p14:tracePt t="23745" x="5473700" y="4857750"/>
          <p14:tracePt t="23779" x="5276850" y="4884738"/>
          <p14:tracePt t="23797" x="5224463" y="4884738"/>
          <p14:tracePt t="23826" x="5153025" y="4884738"/>
          <p14:tracePt t="23859" x="5018088" y="4884738"/>
          <p14:tracePt t="23887" x="4919663" y="4894263"/>
          <p14:tracePt t="23919" x="4830763" y="4902200"/>
          <p14:tracePt t="23949" x="4714875" y="4919663"/>
          <p14:tracePt t="23982" x="4643438" y="4938713"/>
          <p14:tracePt t="24216" x="4589463" y="4938713"/>
          <p14:tracePt t="24246" x="4537075" y="4956175"/>
          <p14:tracePt t="24276" x="4465638" y="4965700"/>
          <p14:tracePt t="24310" x="4367213" y="4973638"/>
          <p14:tracePt t="24344" x="4251325" y="5000625"/>
          <p14:tracePt t="24355" x="4224338" y="5010150"/>
          <p14:tracePt t="24386" x="4089400" y="5018088"/>
          <p14:tracePt t="24416" x="4010025" y="5037138"/>
          <p14:tracePt t="24449" x="3983038" y="5045075"/>
          <p14:tracePt t="24483" x="3956050" y="5045075"/>
          <p14:tracePt t="24544" x="3946525" y="5072063"/>
          <p14:tracePt t="24594" x="3946525" y="5099050"/>
          <p14:tracePt t="24625" x="3956050" y="5116513"/>
          <p14:tracePt t="24651" x="4037013" y="5116513"/>
          <p14:tracePt t="24685" x="4322763" y="5116513"/>
          <p14:tracePt t="24698" x="4510088" y="5108575"/>
          <p14:tracePt t="24729" x="4884738" y="5054600"/>
          <p14:tracePt t="24763" x="5340350" y="4991100"/>
          <p14:tracePt t="24796" x="5741988" y="4973638"/>
          <p14:tracePt t="24823" x="5956300" y="4973638"/>
          <p14:tracePt t="24857" x="6018213" y="4973638"/>
          <p14:tracePt t="24886" x="6126163" y="4973638"/>
          <p14:tracePt t="24919" x="6323013" y="4973638"/>
          <p14:tracePt t="24932" x="6357938" y="4973638"/>
          <p14:tracePt t="24967" x="6500813" y="4973638"/>
          <p14:tracePt t="24996" x="6599238" y="4973638"/>
          <p14:tracePt t="25030" x="6867525" y="5000625"/>
          <p14:tracePt t="25043" x="6938963" y="5000625"/>
          <p14:tracePt t="25078" x="7259638" y="5081588"/>
          <p14:tracePt t="25090" x="7313613" y="5089525"/>
          <p14:tracePt t="25123" x="7537450" y="5153025"/>
          <p14:tracePt t="25151" x="7831138" y="5170488"/>
          <p14:tracePt t="25184" x="8072438" y="5170488"/>
          <p14:tracePt t="25202" x="8161338" y="5170488"/>
          <p14:tracePt t="25231" x="8277225" y="5180013"/>
          <p14:tracePt t="25262" x="8385175" y="5180013"/>
          <p14:tracePt t="25280" x="8439150" y="5180013"/>
          <p14:tracePt t="25309" x="8528050" y="5180013"/>
          <p14:tracePt t="25341" x="8626475" y="5180013"/>
          <p14:tracePt t="25370" x="8715375" y="5180013"/>
          <p14:tracePt t="25403" x="8875713" y="5180013"/>
          <p14:tracePt t="25432" x="9001125" y="5170488"/>
          <p14:tracePt t="25467" x="9055100" y="5170488"/>
          <p14:tracePt t="25496" x="9090025" y="5170488"/>
          <p14:tracePt t="25529" x="9215438" y="5126038"/>
          <p14:tracePt t="25557" x="9286875" y="5116513"/>
          <p14:tracePt t="25591" x="9412288" y="5072063"/>
          <p14:tracePt t="25608" x="9429750" y="5062538"/>
          <p14:tracePt t="25637" x="9466263" y="5045075"/>
          <p14:tracePt t="25667" x="9555163" y="5027613"/>
          <p14:tracePt t="25700" x="9590088" y="5010150"/>
          <p14:tracePt t="25839" x="9518650" y="5010150"/>
          <p14:tracePt t="25856" x="9456738" y="5010150"/>
          <p14:tracePt t="25901" x="9375775" y="5018088"/>
          <p14:tracePt t="25935" x="9313863" y="5018088"/>
          <p14:tracePt t="25963" x="9277350" y="5018088"/>
          <p14:tracePt t="25998" x="9197975" y="5018088"/>
          <p14:tracePt t="26026" x="9090025" y="5018088"/>
          <p14:tracePt t="26059" x="8983663" y="5018088"/>
          <p14:tracePt t="26088" x="8875713" y="5018088"/>
          <p14:tracePt t="26123" x="8724900" y="5018088"/>
          <p14:tracePt t="26152" x="8483600" y="5018088"/>
          <p14:tracePt t="26182" x="8277225" y="5018088"/>
          <p14:tracePt t="26200" x="8170863" y="5018088"/>
          <p14:tracePt t="26231" x="7875588" y="5037138"/>
          <p14:tracePt t="26249" x="7732713" y="5037138"/>
          <p14:tracePt t="26276" x="7545388" y="5037138"/>
          <p14:tracePt t="26312" x="7304088" y="5037138"/>
          <p14:tracePt t="26340" x="7153275" y="5037138"/>
          <p14:tracePt t="26370" x="6991350" y="5027613"/>
          <p14:tracePt t="26404" x="6831013" y="5000625"/>
          <p14:tracePt t="26434" x="6697663" y="4973638"/>
          <p14:tracePt t="26464" x="6661150" y="4973638"/>
          <p14:tracePt t="26498" x="6634163" y="4973638"/>
          <p14:tracePt t="26526" x="6616700" y="4973638"/>
          <p14:tracePt t="26576" x="6661150" y="4973638"/>
          <p14:tracePt t="26592" x="6724650" y="4973638"/>
          <p14:tracePt t="26623" x="7180263" y="4973638"/>
          <p14:tracePt t="26636" x="7375525" y="4973638"/>
          <p14:tracePt t="26666" x="8116888" y="4973638"/>
          <p14:tracePt t="26700" x="8358188" y="4991100"/>
          <p14:tracePt t="26749" x="8313738" y="5027613"/>
          <p14:tracePt t="26777" x="8215313" y="5037138"/>
          <p14:tracePt t="26810" x="8089900" y="5037138"/>
          <p14:tracePt t="26839" x="7929563" y="5037138"/>
          <p14:tracePt t="26856" x="7786688" y="5037138"/>
          <p14:tracePt t="26888" x="7554913" y="5037138"/>
          <p14:tracePt t="26932" x="7527925" y="5027613"/>
          <p14:tracePt t="26965" x="7510463" y="5000625"/>
          <p14:tracePt t="27091" x="7537450" y="5018088"/>
          <p14:tracePt t="27120" x="7581900" y="5045075"/>
          <p14:tracePt t="27153" x="7643813" y="5045075"/>
          <p14:tracePt t="27182" x="7653338" y="5045075"/>
          <p14:tracePt t="27201" x="7661275" y="5045075"/>
          <p14:tracePt t="27228" x="7680325" y="5045075"/>
          <p14:tracePt t="27261" x="7688263" y="5045075"/>
          <p14:tracePt t="27325" x="7751763" y="5027613"/>
          <p14:tracePt t="27354" x="7831138" y="5018088"/>
          <p14:tracePt t="27387" x="7939088" y="5010150"/>
          <p14:tracePt t="27417" x="8054975" y="5010150"/>
          <p14:tracePt t="27451" x="8099425" y="5010150"/>
          <p14:tracePt t="27484" x="8134350" y="4973638"/>
          <p14:tracePt t="27511" x="8180388" y="4956175"/>
          <p14:tracePt t="27545" x="8197850" y="4956175"/>
          <p14:tracePt t="27622" x="8116888" y="4938713"/>
          <p14:tracePt t="27652" x="8010525" y="4938713"/>
          <p14:tracePt t="27683" x="7777163" y="4938713"/>
          <p14:tracePt t="27701" x="7680325" y="4919663"/>
          <p14:tracePt t="27729" x="7626350" y="4894263"/>
          <p14:tracePt t="27761" x="7626350" y="4875213"/>
          <p14:tracePt t="27905" x="7626350" y="4848225"/>
          <p14:tracePt t="28042" x="7626350" y="4830763"/>
          <p14:tracePt t="28075" x="7688263" y="4813300"/>
          <p14:tracePt t="28108" x="7804150" y="4803775"/>
          <p14:tracePt t="28136" x="7956550" y="4803775"/>
          <p14:tracePt t="28169" x="8705850" y="4803775"/>
          <p14:tracePt t="28203" x="9617075" y="4803775"/>
          <p14:tracePt t="28230" x="9680575" y="4803775"/>
          <p14:tracePt t="28278" x="9688513" y="4795838"/>
          <p14:tracePt t="28312" x="9609138" y="4867275"/>
          <p14:tracePt t="28341" x="9555163" y="4965700"/>
          <p14:tracePt t="28373" x="9528175" y="4973638"/>
          <p14:tracePt t="28403" x="9501188" y="4973638"/>
          <p14:tracePt t="28436" x="9474200" y="4973638"/>
          <p14:tracePt t="28482" x="9456738" y="4965700"/>
          <p14:tracePt t="28513" x="9447213" y="4965700"/>
          <p14:tracePt t="28542" x="9402763" y="4965700"/>
          <p14:tracePt t="28575" x="9385300" y="4973638"/>
          <p14:tracePt t="28793" x="9385300" y="4991100"/>
          <p14:tracePt t="28855" x="9394825" y="4991100"/>
          <p14:tracePt t="29438" x="9340850" y="5010150"/>
          <p14:tracePt t="29464" x="9018588" y="5045075"/>
          <p14:tracePt t="29497" x="8474075" y="5089525"/>
          <p14:tracePt t="29530" x="8375650" y="5089525"/>
          <p14:tracePt t="29578" x="8259763" y="5089525"/>
          <p14:tracePt t="29594" x="8197850" y="5089525"/>
          <p14:tracePt t="29604" x="8170863" y="5089525"/>
          <p14:tracePt t="29636" x="8054975" y="5089525"/>
          <p14:tracePt t="29672" x="7956550" y="5089525"/>
          <p14:tracePt t="29698" x="7885113" y="5072063"/>
          <p14:tracePt t="29732" x="7751763" y="5045075"/>
          <p14:tracePt t="29760" x="7670800" y="5037138"/>
          <p14:tracePt t="29793" x="7554913" y="5027613"/>
          <p14:tracePt t="29825" x="7304088" y="5010150"/>
          <p14:tracePt t="29859" x="7180263" y="4965700"/>
          <p14:tracePt t="29902" x="7099300" y="4965700"/>
          <p14:tracePt t="29935" x="6973888" y="4965700"/>
          <p14:tracePt t="29968" x="6858000" y="4965700"/>
          <p14:tracePt t="29996" x="6813550" y="4965700"/>
          <p14:tracePt t="30029" x="6742113" y="4956175"/>
          <p14:tracePt t="30056" x="6688138" y="4946650"/>
          <p14:tracePt t="30090" x="6643688" y="4938713"/>
          <p14:tracePt t="30121" x="6616700" y="4938713"/>
          <p14:tracePt t="30153" x="6581775" y="4938713"/>
          <p14:tracePt t="30197" x="6572250" y="4938713"/>
          <p14:tracePt t="30358" x="6599238" y="4938713"/>
          <p14:tracePt t="30388" x="6670675" y="4938713"/>
          <p14:tracePt t="30417" x="6742113" y="4938713"/>
          <p14:tracePt t="30454" x="6796088" y="4919663"/>
          <p14:tracePt t="30483" x="6884988" y="4894263"/>
          <p14:tracePt t="30513" x="7072313" y="4884738"/>
          <p14:tracePt t="30546" x="7742238" y="4848225"/>
          <p14:tracePt t="30575" x="8796338" y="4840288"/>
          <p14:tracePt t="30590" x="9037638" y="4840288"/>
          <p14:tracePt t="30625" x="9840913" y="4813300"/>
          <p14:tracePt t="30653" x="10090150" y="4795838"/>
          <p14:tracePt t="30683" x="10358438" y="4759325"/>
          <p14:tracePt t="30700" x="10474325" y="4732338"/>
          <p14:tracePt t="30729" x="10545763" y="4732338"/>
          <p14:tracePt t="31044" x="10545763" y="4741863"/>
          <p14:tracePt t="31109" x="10537825" y="4741863"/>
          <p14:tracePt t="31264" x="10466388" y="4768850"/>
          <p14:tracePt t="31292" x="10394950" y="4776788"/>
          <p14:tracePt t="31325" x="10045700" y="4813300"/>
          <p14:tracePt t="31357" x="9304338" y="4857750"/>
          <p14:tracePt t="31391" x="8653463" y="4857750"/>
          <p14:tracePt t="31418" x="8313738" y="4857750"/>
          <p14:tracePt t="31452" x="7518400" y="4857750"/>
          <p14:tracePt t="31480" x="6938963" y="4857750"/>
          <p14:tracePt t="31512" x="6823075" y="4857750"/>
          <p14:tracePt t="31557" x="6813550" y="4857750"/>
          <p14:tracePt t="31638" x="6813550" y="4867275"/>
          <p14:tracePt t="31778" x="6894513" y="4867275"/>
          <p14:tracePt t="31807" x="7197725" y="4867275"/>
          <p14:tracePt t="31841" x="8116888" y="4857750"/>
          <p14:tracePt t="31874" x="8589963" y="4848225"/>
          <p14:tracePt t="31901" x="8653463" y="4848225"/>
          <p14:tracePt t="31934" x="8715375" y="4848225"/>
          <p14:tracePt t="31947" x="8742363" y="4848225"/>
          <p14:tracePt t="31981" x="8796338" y="4857750"/>
          <p14:tracePt t="32010" x="8804275" y="4857750"/>
          <p14:tracePt t="32124" x="8823325" y="4875213"/>
          <p14:tracePt t="32217" x="8823325" y="4884738"/>
          <p14:tracePt t="32279" x="8813800" y="4902200"/>
          <p14:tracePt t="32964" x="8804275" y="4911725"/>
          <p14:tracePt t="32997" x="8769350" y="4911725"/>
          <p14:tracePt t="33059" x="8742363" y="4911725"/>
          <p14:tracePt t="33293" x="8661400" y="4902200"/>
          <p14:tracePt t="33326" x="8572500" y="4894263"/>
          <p14:tracePt t="33354" x="8501063" y="4894263"/>
          <p14:tracePt t="33372" x="8439150" y="4875213"/>
          <p14:tracePt t="33401" x="8375650" y="4875213"/>
          <p14:tracePt t="33433" x="8286750" y="4875213"/>
          <p14:tracePt t="33465" x="8259763" y="4875213"/>
          <p14:tracePt t="33560" x="8375650" y="4884738"/>
          <p14:tracePt t="33595" x="8804275" y="4884738"/>
          <p14:tracePt t="33608" x="8867775" y="4884738"/>
          <p14:tracePt t="33636" x="8875713" y="4884738"/>
          <p14:tracePt t="33795" x="8902700" y="4894263"/>
          <p14:tracePt t="33806" x="8902700" y="4902200"/>
          <p14:tracePt t="33840" x="8947150" y="4911725"/>
          <p14:tracePt t="33875" x="8966200" y="4911725"/>
          <p14:tracePt t="33998" x="8929688" y="4983163"/>
          <p14:tracePt t="34027" x="8831263" y="5054600"/>
          <p14:tracePt t="34045" x="8813800" y="5072063"/>
          <p14:tracePt t="34073" x="8796338" y="5081588"/>
          <p14:tracePt t="34106" x="8796338" y="5099050"/>
          <p14:tracePt t="34139" x="8786813" y="5187950"/>
          <p14:tracePt t="34151" x="8786813" y="5205413"/>
          <p14:tracePt t="34187" x="8912225" y="5394325"/>
          <p14:tracePt t="34203" x="9001125" y="5527675"/>
          <p14:tracePt t="34232" x="9161463" y="5715000"/>
          <p14:tracePt t="34265" x="9323388" y="5857875"/>
          <p14:tracePt t="34291" x="9340850" y="5867400"/>
          <p14:tracePt t="34449" x="9331325" y="5875338"/>
          <p14:tracePt t="34563" x="9296400" y="5867400"/>
          <p14:tracePt t="34574" x="9286875" y="5867400"/>
          <p14:tracePt t="34605" x="9242425" y="5840413"/>
          <p14:tracePt t="34639" x="9232900" y="5840413"/>
          <p14:tracePt t="34671" x="9215438" y="5830888"/>
          <p14:tracePt t="35013" x="9205913" y="5813425"/>
          <p14:tracePt t="35418" x="9224963" y="5840413"/>
          <p14:tracePt t="35590" x="9215438" y="5822950"/>
          <p14:tracePt t="35622" x="9205913" y="5822950"/>
          <p14:tracePt t="44297" x="9197975" y="5857875"/>
          <p14:tracePt t="44325" x="9170988" y="5867400"/>
          <p14:tracePt t="44354" x="9161463" y="5946775"/>
          <p14:tracePt t="44385" x="9134475" y="6197600"/>
          <p14:tracePt t="44419" x="9134475" y="6251575"/>
          <p14:tracePt t="45249" x="9242425" y="6232525"/>
          <p14:tracePt t="45277" x="9313863" y="6108700"/>
          <p14:tracePt t="45307" x="9367838" y="5830888"/>
          <p14:tracePt t="45341" x="9447213" y="5527675"/>
          <p14:tracePt t="45371" x="9466263" y="5313363"/>
          <p14:tracePt t="45400" x="9429750" y="5143500"/>
          <p14:tracePt t="45434" x="9331325" y="5027613"/>
          <p14:tracePt t="45465" x="9296400" y="4973638"/>
          <p14:tracePt t="45498" x="9286875" y="4956175"/>
          <p14:tracePt t="45527" x="9259888" y="4919663"/>
          <p14:tracePt t="45561" x="9224963" y="4911725"/>
          <p14:tracePt t="45590" x="9215438" y="4911725"/>
          <p14:tracePt t="45682" x="9197975" y="4911725"/>
          <p14:tracePt t="45776" x="9180513" y="4884738"/>
          <p14:tracePt t="45809" x="9170988" y="4867275"/>
          <p14:tracePt t="45855" x="9126538" y="4822825"/>
          <p14:tracePt t="45872" x="9126538" y="4813300"/>
          <p14:tracePt t="45982" x="9126538" y="48037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DEFINIÇÃO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18">
        <p14:prism/>
      </p:transition>
    </mc:Choice>
    <mc:Fallback xmlns="">
      <p:transition spd="slow" advTm="2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8" x="642938" y="4965700"/>
          <p14:tracePt t="1357" x="652463" y="4965700"/>
          <p14:tracePt t="1365" x="660400" y="4965700"/>
          <p14:tracePt t="1373" x="679450" y="4965700"/>
          <p14:tracePt t="1389" x="687388" y="4965700"/>
          <p14:tracePt t="1403" x="704850" y="4965700"/>
          <p14:tracePt t="1420" x="741363" y="4965700"/>
          <p14:tracePt t="1436" x="803275" y="4965700"/>
          <p14:tracePt t="1453" x="901700" y="4965700"/>
          <p14:tracePt t="1469" x="1081088" y="4973638"/>
          <p14:tracePt t="1486" x="1322388" y="5018088"/>
          <p14:tracePt t="1503" x="1616075" y="5072063"/>
          <p14:tracePt t="1520" x="1946275" y="5126038"/>
          <p14:tracePt t="1536" x="2268538" y="5187950"/>
          <p14:tracePt t="1553" x="2581275" y="5224463"/>
          <p14:tracePt t="1569" x="2830513" y="5232400"/>
          <p14:tracePt t="1586" x="3071813" y="5232400"/>
          <p14:tracePt t="1604" x="3303588" y="5232400"/>
          <p14:tracePt t="1620" x="3544888" y="5180013"/>
          <p14:tracePt t="1622" x="3670300" y="5143500"/>
          <p14:tracePt t="1636" x="3884613" y="5099050"/>
          <p14:tracePt t="1653" x="4037013" y="5081588"/>
          <p14:tracePt t="1670" x="4125913" y="5062538"/>
          <p14:tracePt t="1686" x="4133850" y="5062538"/>
          <p14:tracePt t="1750" x="4143375" y="5062538"/>
          <p14:tracePt t="1773" x="4143375" y="5072063"/>
          <p14:tracePt t="1785" x="4143375" y="5108575"/>
          <p14:tracePt t="1793" x="4133850" y="5133975"/>
          <p14:tracePt t="1803" x="4125913" y="5160963"/>
          <p14:tracePt t="1820" x="4089400" y="5197475"/>
          <p14:tracePt t="1837" x="4037013" y="5276850"/>
          <p14:tracePt t="1854" x="3973513" y="5375275"/>
          <p14:tracePt t="1856" x="3938588" y="5429250"/>
          <p14:tracePt t="1870" x="3884613" y="5500688"/>
          <p14:tracePt t="1887" x="3813175" y="5626100"/>
          <p14:tracePt t="1904" x="3741738" y="5776913"/>
          <p14:tracePt t="1921" x="3643313" y="5956300"/>
          <p14:tracePt t="1937" x="3608388" y="6054725"/>
          <p14:tracePt t="1953" x="3589338" y="6089650"/>
          <p14:tracePt t="1970" x="3589338" y="60991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508" y="2524140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Aplicação Prática do Golpe de Aríete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30">
        <p14:prism dir="u"/>
      </p:transition>
    </mc:Choice>
    <mc:Fallback xmlns="">
      <p:transition spd="slow" advTm="6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98" x="9126538" y="4795838"/>
          <p14:tracePt t="2785" x="9126538" y="4786313"/>
          <p14:tracePt t="3409" x="9161463" y="4732338"/>
          <p14:tracePt t="3423" x="9170988" y="47323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2292" name="Picture 4" descr="Carneiro Hidráulico n° 5 Marumby - Merco Comercial Ltd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7867"/>
            <a:ext cx="2735667" cy="36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rneiro Hidraulico Globo Rural 3/4 Pvc nas american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b="6379"/>
          <a:stretch/>
        </p:blipFill>
        <p:spPr bwMode="auto">
          <a:xfrm>
            <a:off x="3006533" y="2077868"/>
            <a:ext cx="4183637" cy="36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APROJ Ambient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r="13531"/>
          <a:stretch/>
        </p:blipFill>
        <p:spPr bwMode="auto">
          <a:xfrm>
            <a:off x="7235687" y="2077867"/>
            <a:ext cx="4780286" cy="36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7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04"/>
    </mc:Choice>
    <mc:Fallback xmlns="">
      <p:transition spd="slow" advTm="17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61" x="9126538" y="4741863"/>
          <p14:tracePt t="2191" x="9090025" y="4741863"/>
          <p14:tracePt t="2219" x="9082088" y="4759325"/>
          <p14:tracePt t="2345" x="9072563" y="4759325"/>
          <p14:tracePt t="2379" x="9037638" y="4741863"/>
          <p14:tracePt t="2413" x="9010650" y="4697413"/>
          <p14:tracePt t="2441" x="9001125" y="4687888"/>
          <p14:tracePt t="2578" x="9001125" y="4679950"/>
          <p14:tracePt t="2613" x="8956675" y="4670425"/>
          <p14:tracePt t="2630" x="8939213" y="4670425"/>
          <p14:tracePt t="2657" x="8902700" y="4670425"/>
          <p14:tracePt t="2689" x="8715375" y="4687888"/>
          <p14:tracePt t="2722" x="8491538" y="4697413"/>
          <p14:tracePt t="2752" x="8331200" y="4660900"/>
          <p14:tracePt t="2787" x="8205788" y="4598988"/>
          <p14:tracePt t="2816" x="8188325" y="4554538"/>
          <p14:tracePt t="2848" x="8188325" y="4545013"/>
          <p14:tracePt t="2877" x="8296275" y="4554538"/>
          <p14:tracePt t="2894" x="8358188" y="4562475"/>
          <p14:tracePt t="3908" x="8358188" y="4572000"/>
          <p14:tracePt t="3941" x="8277225" y="4633913"/>
          <p14:tracePt t="3971" x="8205788" y="4732338"/>
          <p14:tracePt t="4001" x="8180388" y="4768850"/>
          <p14:tracePt t="4032" x="8126413" y="4768850"/>
          <p14:tracePt t="4051" x="8081963" y="4768850"/>
          <p14:tracePt t="4082" x="7956550" y="4776788"/>
          <p14:tracePt t="4111" x="7929563" y="4786313"/>
          <p14:tracePt t="4176" x="7796213" y="4919663"/>
          <p14:tracePt t="4189" x="7777163" y="4929188"/>
          <p14:tracePt t="4219" x="7715250" y="4965700"/>
          <p14:tracePt t="4254" x="7599363" y="4965700"/>
          <p14:tracePt t="4285" x="7304088" y="4965700"/>
          <p14:tracePt t="4316" x="6616700" y="4813300"/>
          <p14:tracePt t="4350" x="5830888" y="4572000"/>
          <p14:tracePt t="4379" x="5160963" y="4456113"/>
          <p14:tracePt t="4407" x="4795838" y="4411663"/>
          <p14:tracePt t="4427" x="4545013" y="4384675"/>
          <p14:tracePt t="4457" x="4241800" y="4367213"/>
          <p14:tracePt t="4470" x="4160838" y="4367213"/>
          <p14:tracePt t="4505" x="3741738" y="4367213"/>
          <p14:tracePt t="4518" x="3660775" y="4367213"/>
          <p14:tracePt t="4553" x="3384550" y="4438650"/>
          <p14:tracePt t="4566" x="3330575" y="4465638"/>
          <p14:tracePt t="4595" x="3071813" y="4625975"/>
          <p14:tracePt t="4628" x="2813050" y="4776788"/>
          <p14:tracePt t="4657" x="2643188" y="4884738"/>
          <p14:tracePt t="4689" x="2536825" y="4946650"/>
          <p14:tracePt t="4722" x="2473325" y="4946650"/>
          <p14:tracePt t="4755" x="2428875" y="4946650"/>
          <p14:tracePt t="4782" x="2393950" y="4946650"/>
          <p14:tracePt t="4818" x="2366963" y="4946650"/>
          <p14:tracePt t="4893" x="2339975" y="4965700"/>
          <p14:tracePt t="4909" x="2330450" y="4973638"/>
          <p14:tracePt t="4942" x="2330450" y="5018088"/>
          <p14:tracePt t="4970" x="2330450" y="5062538"/>
          <p14:tracePt t="5005" x="2347913" y="5108575"/>
          <p14:tracePt t="5035" x="2366963" y="5133975"/>
          <p14:tracePt t="5143" x="2339975" y="5133975"/>
          <p14:tracePt t="5172" x="2303463" y="5108575"/>
          <p14:tracePt t="5206" x="2268538" y="5099050"/>
          <p14:tracePt t="5239" x="2259013" y="5099050"/>
          <p14:tracePt t="5861" x="2241550" y="5037138"/>
          <p14:tracePt t="5895" x="2232025" y="4795838"/>
          <p14:tracePt t="5908" x="2205038" y="4660900"/>
          <p14:tracePt t="5941" x="2152650" y="4446588"/>
          <p14:tracePt t="5970" x="2125663" y="4276725"/>
          <p14:tracePt t="6003" x="2125663" y="4224338"/>
          <p14:tracePt t="6033" x="2125663" y="4187825"/>
          <p14:tracePt t="6112" x="2133600" y="4160838"/>
          <p14:tracePt t="6223" x="2143125" y="4160838"/>
          <p14:tracePt t="6336" x="2133600" y="4187825"/>
          <p14:tracePt t="6363" x="2108200" y="4268788"/>
          <p14:tracePt t="6392" x="2062163" y="4384675"/>
          <p14:tracePt t="6410" x="2027238" y="4473575"/>
          <p14:tracePt t="6439" x="1990725" y="4643438"/>
          <p14:tracePt t="6472" x="1990725" y="4679950"/>
          <p14:tracePt t="6579" x="1990725" y="4697413"/>
          <p14:tracePt t="6613" x="2000250" y="4732338"/>
          <p14:tracePt t="6659" x="2017713" y="4768850"/>
          <p14:tracePt t="6766" x="2017713" y="4776788"/>
          <p14:tracePt t="6925" x="2017713" y="4813300"/>
          <p14:tracePt t="6939" x="2044700" y="4867275"/>
          <p14:tracePt t="6971" x="2170113" y="5018088"/>
          <p14:tracePt t="7005" x="2384425" y="5268913"/>
          <p14:tracePt t="7032" x="2544763" y="5394325"/>
          <p14:tracePt t="7066" x="2670175" y="5537200"/>
          <p14:tracePt t="7094" x="2786063" y="5670550"/>
          <p14:tracePt t="7128" x="2847975" y="5776913"/>
          <p14:tracePt t="7157" x="2857500" y="5803900"/>
          <p14:tracePt t="7204" x="2857500" y="5840413"/>
          <p14:tracePt t="7222" x="2857500" y="5857875"/>
          <p14:tracePt t="7255" x="2857500" y="5894388"/>
          <p14:tracePt t="7282" x="2857500" y="5929313"/>
          <p14:tracePt t="7316" x="2857500" y="5973763"/>
          <p14:tracePt t="7346" x="2847975" y="5991225"/>
          <p14:tracePt t="7425" x="2830513" y="6000750"/>
          <p14:tracePt t="7455" x="2786063" y="6000750"/>
          <p14:tracePt t="7488" x="2751138" y="5938838"/>
          <p14:tracePt t="7521" x="2732088" y="5894388"/>
          <p14:tracePt t="7549" x="2705100" y="5848350"/>
          <p14:tracePt t="7582" x="2687638" y="5840413"/>
          <p14:tracePt t="7688" x="2643188" y="5840413"/>
          <p14:tracePt t="7722" x="2544763" y="5857875"/>
          <p14:tracePt t="7755" x="2438400" y="5857875"/>
          <p14:tracePt t="7788" x="2322513" y="5857875"/>
          <p14:tracePt t="7817" x="2214563" y="5813425"/>
          <p14:tracePt t="7845" x="2170113" y="5751513"/>
          <p14:tracePt t="7861" x="2160588" y="5724525"/>
          <p14:tracePt t="7877" x="2152650" y="5715000"/>
          <p14:tracePt t="7893" x="2133600" y="5697538"/>
          <p14:tracePt t="7908" x="2125663" y="5688013"/>
          <p14:tracePt t="7941" x="2108200" y="5670550"/>
          <p14:tracePt t="8110" x="2108200" y="5688013"/>
          <p14:tracePt t="8143" x="2108200" y="5715000"/>
          <p14:tracePt t="8205" x="2108200" y="5732463"/>
          <p14:tracePt t="8255" x="2108200" y="5741988"/>
          <p14:tracePt t="8411" x="2098675" y="5751513"/>
          <p14:tracePt t="8424" x="2071688" y="5732463"/>
          <p14:tracePt t="8457" x="2027238" y="5697538"/>
          <p14:tracePt t="8490" x="1973263" y="5634038"/>
          <p14:tracePt t="8517" x="1928813" y="5562600"/>
          <p14:tracePt t="8550" x="1874838" y="5465763"/>
          <p14:tracePt t="8579" x="1847850" y="5411788"/>
          <p14:tracePt t="8613" x="1776413" y="5286375"/>
          <p14:tracePt t="8625" x="1768475" y="5276850"/>
          <p14:tracePt t="8660" x="1704975" y="5205413"/>
          <p14:tracePt t="8672" x="1687513" y="5187950"/>
          <p14:tracePt t="8707" x="1679575" y="5133975"/>
          <p14:tracePt t="8734" x="1660525" y="5099050"/>
          <p14:tracePt t="8774" x="1652588" y="5062538"/>
          <p14:tracePt t="8798" x="1652588" y="5027613"/>
          <p14:tracePt t="9158" x="1625600" y="4983163"/>
          <p14:tracePt t="9193" x="1598613" y="4929188"/>
          <p14:tracePt t="9222" x="1589088" y="4884738"/>
          <p14:tracePt t="9252" x="1589088" y="4867275"/>
          <p14:tracePt t="9425" x="1608138" y="4867275"/>
          <p14:tracePt t="9563" x="1633538" y="4894263"/>
          <p14:tracePt t="9598" x="1704975" y="4956175"/>
          <p14:tracePt t="9628" x="1776413" y="5108575"/>
          <p14:tracePt t="9661" x="1785938" y="5224463"/>
          <p14:tracePt t="10282" x="1795463" y="5286375"/>
          <p14:tracePt t="10331" x="1803400" y="5303838"/>
          <p14:tracePt t="10426" x="1803400" y="5313363"/>
          <p14:tracePt t="10456" x="1812925" y="5340350"/>
          <p14:tracePt t="10487" x="1830388" y="5394325"/>
          <p14:tracePt t="10614" x="1839913" y="5402263"/>
          <p14:tracePt t="10785" x="1847850" y="5402263"/>
          <p14:tracePt t="10832" x="1785938" y="5402263"/>
          <p14:tracePt t="10849" x="1751013" y="5375275"/>
          <p14:tracePt t="10879" x="1704975" y="5295900"/>
          <p14:tracePt t="10910" x="1697038" y="5072063"/>
          <p14:tracePt t="10938" x="1643063" y="4724400"/>
          <p14:tracePt t="10972" x="1527175" y="4483100"/>
          <p14:tracePt t="11001" x="1446213" y="4241800"/>
          <p14:tracePt t="11018" x="1428750" y="4125913"/>
          <p14:tracePt t="11048" x="1401763" y="4010025"/>
          <p14:tracePt t="11066" x="1374775" y="3965575"/>
          <p14:tracePt t="11095" x="1322388" y="3867150"/>
          <p14:tracePt t="11128" x="1250950" y="3732213"/>
          <p14:tracePt t="11146" x="1231900" y="3697288"/>
          <p14:tracePt t="11173" x="1187450" y="3589338"/>
          <p14:tracePt t="11206" x="1152525" y="3473450"/>
          <p14:tracePt t="11236" x="1081088" y="3330575"/>
          <p14:tracePt t="11267" x="1044575" y="3241675"/>
          <p14:tracePt t="11300" x="1036638" y="3232150"/>
          <p14:tracePt t="11345" x="1009650" y="3259138"/>
          <p14:tracePt t="11363" x="990600" y="3313113"/>
          <p14:tracePt t="11396" x="955675" y="3429000"/>
          <p14:tracePt t="11410" x="938213" y="3500438"/>
          <p14:tracePt t="11428" x="938213" y="3598863"/>
          <p14:tracePt t="11455" x="938213" y="3759200"/>
          <p14:tracePt t="11489" x="982663" y="4089400"/>
          <p14:tracePt t="11501" x="990600" y="4152900"/>
          <p14:tracePt t="11535" x="1017588" y="4384675"/>
          <p14:tracePt t="11564" x="1017588" y="4510088"/>
          <p14:tracePt t="11598" x="1017588" y="4537075"/>
          <p14:tracePt t="11645" x="1017588" y="4554538"/>
          <p14:tracePt t="11673" x="1017588" y="4589463"/>
          <p14:tracePt t="11738" x="1017588" y="4608513"/>
          <p14:tracePt t="11766" x="1017588" y="4633913"/>
          <p14:tracePt t="11802" x="1017588" y="4697413"/>
          <p14:tracePt t="11832" x="1027113" y="4751388"/>
          <p14:tracePt t="11845" x="1036638" y="4759325"/>
          <p14:tracePt t="11879" x="1054100" y="4813300"/>
          <p14:tracePt t="11912" x="1108075" y="4884738"/>
          <p14:tracePt t="11941" x="1169988" y="4946650"/>
          <p14:tracePt t="11969" x="1322388" y="5018088"/>
          <p14:tracePt t="12003" x="1465263" y="5037138"/>
          <p14:tracePt t="12031" x="1608138" y="5037138"/>
          <p14:tracePt t="12063" x="1874838" y="4911725"/>
          <p14:tracePt t="12096" x="2089150" y="4670425"/>
          <p14:tracePt t="12129" x="2143125" y="4429125"/>
          <p14:tracePt t="12162" x="2143125" y="4116388"/>
          <p14:tracePt t="12189" x="2108200" y="3633788"/>
          <p14:tracePt t="12224" x="1955800" y="3170238"/>
          <p14:tracePt t="12253" x="1741488" y="2803525"/>
          <p14:tracePt t="12270" x="1660525" y="2679700"/>
          <p14:tracePt t="12298" x="1554163" y="2544763"/>
          <p14:tracePt t="12331" x="1455738" y="2517775"/>
          <p14:tracePt t="12364" x="1357313" y="2509838"/>
          <p14:tracePt t="12375" x="1330325" y="2509838"/>
          <p14:tracePt t="12408" x="1223963" y="2509838"/>
          <p14:tracePt t="12438" x="1044575" y="2562225"/>
          <p14:tracePt t="12471" x="919163" y="2660650"/>
          <p14:tracePt t="12501" x="803275" y="2884488"/>
          <p14:tracePt t="12535" x="776288" y="3251200"/>
          <p14:tracePt t="12563" x="776288" y="3724275"/>
          <p14:tracePt t="12597" x="928688" y="4286250"/>
          <p14:tracePt t="12630" x="1160463" y="4795838"/>
          <p14:tracePt t="12659" x="1357313" y="5133975"/>
          <p14:tracePt t="12691" x="1544638" y="5276850"/>
          <p14:tracePt t="12719" x="1741488" y="5313363"/>
          <p14:tracePt t="12755" x="2098675" y="5259388"/>
          <p14:tracePt t="12785" x="2339975" y="4973638"/>
          <p14:tracePt t="12814" x="2438400" y="4697413"/>
          <p14:tracePt t="12847" x="2438400" y="4259263"/>
          <p14:tracePt t="12881" x="2205038" y="3803650"/>
          <p14:tracePt t="12909" x="2054225" y="3544888"/>
          <p14:tracePt t="12937" x="1884363" y="3286125"/>
          <p14:tracePt t="12970" x="1768475" y="3179763"/>
          <p14:tracePt t="13004" x="1704975" y="3133725"/>
          <p14:tracePt t="13032" x="1616075" y="3098800"/>
          <p14:tracePt t="13050" x="1589088" y="3098800"/>
          <p14:tracePt t="13078" x="1509713" y="3098800"/>
          <p14:tracePt t="13110" x="1419225" y="3098800"/>
          <p14:tracePt t="13144" x="1312863" y="3187700"/>
          <p14:tracePt t="13172" x="1250950" y="3330575"/>
          <p14:tracePt t="13205" x="1187450" y="3633788"/>
          <p14:tracePt t="13235" x="1152525" y="4098925"/>
          <p14:tracePt t="13270" x="1152525" y="4670425"/>
          <p14:tracePt t="13299" x="1231900" y="5062538"/>
          <p14:tracePt t="13332" x="1374775" y="5224463"/>
          <p14:tracePt t="13365" x="1517650" y="5241925"/>
          <p14:tracePt t="13392" x="1660525" y="5197475"/>
          <p14:tracePt t="13409" x="1857375" y="5027613"/>
          <p14:tracePt t="13437" x="2036763" y="4795838"/>
          <p14:tracePt t="13470" x="2108200" y="4465638"/>
          <p14:tracePt t="13500" x="2036763" y="3956050"/>
          <p14:tracePt t="13531" x="1866900" y="3438525"/>
          <p14:tracePt t="13567" x="1704975" y="3125788"/>
          <p14:tracePt t="13600" x="1536700" y="2911475"/>
          <p14:tracePt t="13644" x="1465263" y="2874963"/>
          <p14:tracePt t="13692" x="1419225" y="2884488"/>
          <p14:tracePt t="13722" x="1366838" y="3017838"/>
          <p14:tracePt t="13751" x="1295400" y="3330575"/>
          <p14:tracePt t="13782" x="1258888" y="3679825"/>
          <p14:tracePt t="13816" x="1303338" y="3983038"/>
          <p14:tracePt t="13845" x="1419225" y="4187825"/>
          <p14:tracePt t="13877" x="1652588" y="4375150"/>
          <p14:tracePt t="13910" x="1866900" y="4402138"/>
          <p14:tracePt t="13939" x="2009775" y="4322763"/>
          <p14:tracePt t="13973" x="2133600" y="4081463"/>
          <p14:tracePt t="13986" x="2133600" y="4017963"/>
          <p14:tracePt t="14020" x="2036763" y="3697288"/>
          <p14:tracePt t="14050" x="1874838" y="3429000"/>
          <p14:tracePt t="14083" x="1741488" y="3313113"/>
          <p14:tracePt t="14111" x="1589088" y="3286125"/>
          <p14:tracePt t="14141" x="1465263" y="3286125"/>
          <p14:tracePt t="14177" x="1347788" y="3402013"/>
          <p14:tracePt t="14205" x="1276350" y="3589338"/>
          <p14:tracePt t="14238" x="1241425" y="3956050"/>
          <p14:tracePt t="14266" x="1250950" y="4241800"/>
          <p14:tracePt t="14300" x="1393825" y="4537075"/>
          <p14:tracePt t="14333" x="1544638" y="4616450"/>
          <p14:tracePt t="14361" x="1652588" y="4608513"/>
          <p14:tracePt t="14394" x="1751013" y="4491038"/>
          <p14:tracePt t="14407" x="1751013" y="4456113"/>
          <p14:tracePt t="14440" x="1751013" y="4438650"/>
          <p14:tracePt t="14469" x="1758950" y="4411663"/>
          <p14:tracePt t="14504" x="1785938" y="4411663"/>
          <p14:tracePt t="14535" x="1795463" y="4446588"/>
          <p14:tracePt t="15251" x="1768475" y="4446588"/>
          <p14:tracePt t="15285" x="1751013" y="4465638"/>
          <p14:tracePt t="15313" x="1679575" y="4537075"/>
          <p14:tracePt t="15347" x="1625600" y="4660900"/>
          <p14:tracePt t="15377" x="1598613" y="4768850"/>
          <p14:tracePt t="15407" x="1571625" y="4840288"/>
          <p14:tracePt t="15427" x="1554163" y="4884738"/>
          <p14:tracePt t="15472" x="1544638" y="4919663"/>
          <p14:tracePt t="15502" x="1544638" y="4965700"/>
          <p14:tracePt t="15533" x="1544638" y="5000625"/>
          <p14:tracePt t="15689" x="1544638" y="5037138"/>
          <p14:tracePt t="15721" x="1544638" y="5081588"/>
          <p14:tracePt t="15750" x="1544638" y="5126038"/>
          <p14:tracePt t="15782" x="1562100" y="5214938"/>
          <p14:tracePt t="15813" x="1589088" y="5268913"/>
          <p14:tracePt t="15848" x="1608138" y="5303838"/>
          <p14:tracePt t="15878" x="1616075" y="5357813"/>
          <p14:tracePt t="15908" x="1643063" y="5429250"/>
          <p14:tracePt t="15938" x="1660525" y="5491163"/>
          <p14:tracePt t="15973" x="1660525" y="5518150"/>
          <p14:tracePt t="16069" x="1670050" y="5518150"/>
          <p14:tracePt t="16097" x="1731963" y="5518150"/>
          <p14:tracePt t="16127" x="1822450" y="5527675"/>
          <p14:tracePt t="16156" x="1982788" y="5572125"/>
          <p14:tracePt t="16191" x="2108200" y="5589588"/>
          <p14:tracePt t="16220" x="2133600" y="5589588"/>
          <p14:tracePt t="16282" x="2160588" y="5589588"/>
          <p14:tracePt t="16320" x="2170113" y="5589588"/>
          <p14:tracePt t="16454" x="2205038" y="5599113"/>
          <p14:tracePt t="16487" x="2214563" y="5599113"/>
          <p14:tracePt t="17032" x="2197100" y="5572125"/>
          <p14:tracePt t="17050" x="2197100" y="5527675"/>
          <p14:tracePt t="17079" x="2179638" y="5419725"/>
          <p14:tracePt t="17114" x="2160588" y="5322888"/>
          <p14:tracePt t="17144" x="2152650" y="5286375"/>
          <p14:tracePt t="17157" x="2152650" y="5251450"/>
          <p14:tracePt t="17189" x="2152650" y="5187950"/>
          <p14:tracePt t="17222" x="2152650" y="5143500"/>
          <p14:tracePt t="17256" x="2133600" y="5072063"/>
          <p14:tracePt t="17268" x="2133600" y="5054600"/>
          <p14:tracePt t="17297" x="2133600" y="5010150"/>
          <p14:tracePt t="17332" x="2125663" y="4991100"/>
          <p14:tracePt t="17362" x="2098675" y="4938713"/>
          <p14:tracePt t="17391" x="2089150" y="4902200"/>
          <p14:tracePt t="17410" x="2089150" y="4884738"/>
          <p14:tracePt t="17440" x="2089150" y="4840288"/>
          <p14:tracePt t="17458" x="2089150" y="4803775"/>
          <p14:tracePt t="17485" x="2089150" y="4741863"/>
          <p14:tracePt t="17519" x="2098675" y="4660900"/>
          <p14:tracePt t="17563" x="2108200" y="4625975"/>
          <p14:tracePt t="17594" x="2108200" y="4608513"/>
          <p14:tracePt t="17628" x="2108200" y="4562475"/>
          <p14:tracePt t="17672" x="2108200" y="4554538"/>
          <p14:tracePt t="17722" x="2108200" y="4545013"/>
          <p14:tracePt t="17799" x="2081213" y="4545013"/>
          <p14:tracePt t="17829" x="2036763" y="4527550"/>
          <p14:tracePt t="17863" x="1973263" y="4500563"/>
          <p14:tracePt t="17893" x="1955800" y="4483100"/>
          <p14:tracePt t="17909" x="1955800" y="4473575"/>
          <p14:tracePt t="18033" x="1955800" y="4456113"/>
          <p14:tracePt t="18067" x="2000250" y="4429125"/>
          <p14:tracePt t="18096" x="2062163" y="4357688"/>
          <p14:tracePt t="18129" x="2089150" y="4322763"/>
          <p14:tracePt t="18159" x="2108200" y="4276725"/>
          <p14:tracePt t="18192" x="2125663" y="4214813"/>
          <p14:tracePt t="18220" x="2143125" y="4133850"/>
          <p14:tracePt t="18257" x="2143125" y="3990975"/>
          <p14:tracePt t="18285" x="2143125" y="3911600"/>
          <p14:tracePt t="18314" x="2143125" y="3803650"/>
          <p14:tracePt t="18348" x="2125663" y="3625850"/>
          <p14:tracePt t="18377" x="2108200" y="3446463"/>
          <p14:tracePt t="18394" x="2098675" y="3367088"/>
          <p14:tracePt t="18412" x="2062163" y="3276600"/>
          <p14:tracePt t="18442" x="2000250" y="3179763"/>
          <p14:tracePt t="18470" x="1973263" y="3089275"/>
          <p14:tracePt t="18503" x="1928813" y="2973388"/>
          <p14:tracePt t="18532" x="1839913" y="2822575"/>
          <p14:tracePt t="18565" x="1776413" y="2697163"/>
          <p14:tracePt t="18597" x="1697038" y="2608263"/>
          <p14:tracePt t="18626" x="1625600" y="2536825"/>
          <p14:tracePt t="18659" x="1581150" y="2509838"/>
          <p14:tracePt t="18693" x="1527175" y="2482850"/>
          <p14:tracePt t="18720" x="1482725" y="2465388"/>
          <p14:tracePt t="18754" x="1393825" y="2465388"/>
          <p14:tracePt t="18785" x="1357313" y="2465388"/>
          <p14:tracePt t="18797" x="1347788" y="2465388"/>
          <p14:tracePt t="18832" x="1295400" y="2465388"/>
          <p14:tracePt t="18846" x="1285875" y="2473325"/>
          <p14:tracePt t="18880" x="1214438" y="2544763"/>
          <p14:tracePt t="18896" x="1169988" y="2608263"/>
          <p14:tracePt t="18910" x="1160463" y="2616200"/>
          <p14:tracePt t="18940" x="1108075" y="2705100"/>
          <p14:tracePt t="18975" x="1036638" y="2813050"/>
          <p14:tracePt t="19003" x="973138" y="2884488"/>
          <p14:tracePt t="19032" x="955675" y="2928938"/>
          <p14:tracePt t="19049" x="938213" y="2955925"/>
          <p14:tracePt t="19082" x="919163" y="3044825"/>
          <p14:tracePt t="19111" x="893763" y="3143250"/>
          <p14:tracePt t="19144" x="857250" y="3313113"/>
          <p14:tracePt t="19162" x="847725" y="3384550"/>
          <p14:tracePt t="19192" x="822325" y="3589338"/>
          <p14:tracePt t="19203" x="812800" y="3625850"/>
          <p14:tracePt t="19237" x="812800" y="3768725"/>
          <p14:tracePt t="19270" x="812800" y="3911600"/>
          <p14:tracePt t="19298" x="812800" y="4017963"/>
          <p14:tracePt t="19332" x="812800" y="4125913"/>
          <p14:tracePt t="19360" x="830263" y="4259263"/>
          <p14:tracePt t="19378" x="847725" y="4322763"/>
          <p14:tracePt t="19411" x="901700" y="4456113"/>
          <p14:tracePt t="19441" x="911225" y="4518025"/>
          <p14:tracePt t="19469" x="928688" y="4581525"/>
          <p14:tracePt t="19504" x="928688" y="4608513"/>
          <p14:tracePt t="19531" x="928688" y="4633913"/>
          <p14:tracePt t="19565" x="938213" y="4660900"/>
          <p14:tracePt t="19596" x="946150" y="4697413"/>
          <p14:tracePt t="19628" x="946150" y="4705350"/>
          <p14:tracePt t="19798" x="928688" y="4679950"/>
          <p14:tracePt t="19831" x="911225" y="4670425"/>
          <p14:tracePt t="19861" x="874713" y="4633913"/>
          <p14:tracePt t="19880" x="839788" y="4581525"/>
          <p14:tracePt t="19910" x="803275" y="4500563"/>
          <p14:tracePt t="19939" x="723900" y="4367213"/>
          <p14:tracePt t="19973" x="714375" y="4187825"/>
          <p14:tracePt t="19985" x="714375" y="4152900"/>
          <p14:tracePt t="20016" x="714375" y="4037013"/>
          <p14:tracePt t="20049" x="687388" y="3902075"/>
          <p14:tracePt t="20078" x="687388" y="3776663"/>
          <p14:tracePt t="20112" x="687388" y="3616325"/>
          <p14:tracePt t="20146" x="687388" y="3438525"/>
          <p14:tracePt t="20173" x="687388" y="3251200"/>
          <p14:tracePt t="20206" x="687388" y="3116263"/>
          <p14:tracePt t="20237" x="687388" y="3054350"/>
          <p14:tracePt t="20267" x="687388" y="3009900"/>
          <p14:tracePt t="20300" x="696913" y="2990850"/>
          <p14:tracePt t="20328" x="714375" y="2965450"/>
          <p14:tracePt t="20361" x="768350" y="2938463"/>
          <p14:tracePt t="20394" x="884238" y="2874963"/>
          <p14:tracePt t="20413" x="1000125" y="2813050"/>
          <p14:tracePt t="20440" x="1054100" y="2776538"/>
          <p14:tracePt t="20469" x="1116013" y="2751138"/>
          <p14:tracePt t="20502" x="1196975" y="2697163"/>
          <p14:tracePt t="20531" x="1258888" y="2660650"/>
          <p14:tracePt t="20565" x="1347788" y="2616200"/>
          <p14:tracePt t="20578" x="1366838" y="2598738"/>
          <p14:tracePt t="20614" x="1500188" y="2554288"/>
          <p14:tracePt t="20645" x="1571625" y="2536825"/>
          <p14:tracePt t="20673" x="1598613" y="2536825"/>
          <p14:tracePt t="20705" x="1652588" y="2544763"/>
          <p14:tracePt t="20736" x="1731963" y="2625725"/>
          <p14:tracePt t="20769" x="1830388" y="2732088"/>
          <p14:tracePt t="20798" x="1893888" y="2795588"/>
          <p14:tracePt t="20834" x="1955800" y="2830513"/>
          <p14:tracePt t="20861" x="1973263" y="2867025"/>
          <p14:tracePt t="20895" x="1990725" y="2928938"/>
          <p14:tracePt t="20913" x="1990725" y="3000375"/>
          <p14:tracePt t="20940" x="2000250" y="3062288"/>
          <p14:tracePt t="20970" x="2017713" y="3197225"/>
          <p14:tracePt t="21002" x="2054225" y="3375025"/>
          <p14:tracePt t="21036" x="2062163" y="3482975"/>
          <p14:tracePt t="21064" x="2062163" y="3608388"/>
          <p14:tracePt t="21081" x="2062163" y="3660775"/>
          <p14:tracePt t="21114" x="2062163" y="3759200"/>
          <p14:tracePt t="21141" x="2062163" y="3803650"/>
          <p14:tracePt t="21174" x="2036763" y="3830638"/>
          <p14:tracePt t="21207" x="2009775" y="3857625"/>
          <p14:tracePt t="21267" x="2000250" y="3857625"/>
          <p14:tracePt t="21300" x="1973263" y="3857625"/>
          <p14:tracePt t="21330" x="1955800" y="3741738"/>
          <p14:tracePt t="21363" x="1928813" y="3581400"/>
          <p14:tracePt t="21396" x="1839913" y="3340100"/>
          <p14:tracePt t="21409" x="1758950" y="3259138"/>
          <p14:tracePt t="21438" x="1660525" y="3205163"/>
          <p14:tracePt t="21473" x="1562100" y="3179763"/>
          <p14:tracePt t="21502" x="1536700" y="3179763"/>
          <p14:tracePt t="21531" x="1446213" y="3179763"/>
          <p14:tracePt t="21565" x="1384300" y="3187700"/>
          <p14:tracePt t="21597" x="1330325" y="3232150"/>
          <p14:tracePt t="21628" x="1295400" y="3313113"/>
          <p14:tracePt t="21657" x="1295400" y="3438525"/>
          <p14:tracePt t="21690" x="1268413" y="3562350"/>
          <p14:tracePt t="21720" x="1268413" y="3660775"/>
          <p14:tracePt t="21737" x="1276350" y="3679825"/>
          <p14:tracePt t="21766" x="1303338" y="3714750"/>
          <p14:tracePt t="21813" x="1312863" y="3724275"/>
          <p14:tracePt t="21973" x="1322388" y="3724275"/>
          <p14:tracePt t="22018" x="1357313" y="3732213"/>
          <p14:tracePt t="22048" x="1374775" y="3751263"/>
          <p14:tracePt t="22065" x="1384300" y="3768725"/>
          <p14:tracePt t="22099" x="1401763" y="3776663"/>
          <p14:tracePt t="22142" x="1411288" y="3813175"/>
          <p14:tracePt t="22191" x="1438275" y="3830638"/>
          <p14:tracePt t="22220" x="1455738" y="3884613"/>
          <p14:tracePt t="22254" x="1482725" y="3965575"/>
          <p14:tracePt t="22283" x="1500188" y="4071938"/>
          <p14:tracePt t="22316" x="1500188" y="4214813"/>
          <p14:tracePt t="22348" x="1509713" y="4411663"/>
          <p14:tracePt t="22377" x="1517650" y="4589463"/>
          <p14:tracePt t="22394" x="1517650" y="4625975"/>
          <p14:tracePt t="22408" x="1517650" y="4705350"/>
          <p14:tracePt t="22438" x="1544638" y="4857750"/>
          <p14:tracePt t="22472" x="1554163" y="4938713"/>
          <p14:tracePt t="22500" x="1562100" y="4973638"/>
          <p14:tracePt t="22548" x="1562100" y="5010150"/>
          <p14:tracePt t="22581" x="1562100" y="5018088"/>
          <p14:tracePt t="22614" x="1571625" y="5037138"/>
          <p14:tracePt t="22642" x="1571625" y="5072063"/>
          <p14:tracePt t="22675" x="1581150" y="5099050"/>
          <p14:tracePt t="22704" x="1581150" y="5126038"/>
          <p14:tracePt t="22738" x="1581150" y="5133975"/>
          <p14:tracePt t="22817" x="1581150" y="5153025"/>
          <p14:tracePt t="22875" x="1581150" y="5160963"/>
          <p14:tracePt t="22970" x="1581150" y="5187950"/>
          <p14:tracePt t="23004" x="1598613" y="5205413"/>
          <p14:tracePt t="23033" x="1670050" y="5205413"/>
          <p14:tracePt t="23051" x="1741488" y="5160963"/>
          <p14:tracePt t="23083" x="1822450" y="5000625"/>
          <p14:tracePt t="23110" x="1822450" y="4919663"/>
          <p14:tracePt t="23144" x="1776413" y="4705350"/>
          <p14:tracePt t="23157" x="1751013" y="4670425"/>
          <p14:tracePt t="23191" x="1714500" y="4554538"/>
          <p14:tracePt t="23222" x="1679575" y="4456113"/>
          <p14:tracePt t="23251" x="1660525" y="4330700"/>
          <p14:tracePt t="23284" x="1608138" y="4241800"/>
          <p14:tracePt t="23317" x="1571625" y="4224338"/>
          <p14:tracePt t="23376" x="1562100" y="4224338"/>
          <p14:tracePt t="23410" x="1554163" y="4251325"/>
          <p14:tracePt t="23442" x="1536700" y="4322763"/>
          <p14:tracePt t="23469" x="1500188" y="4438650"/>
          <p14:tracePt t="23503" x="1482725" y="4545013"/>
          <p14:tracePt t="23533" x="1473200" y="4652963"/>
          <p14:tracePt t="23567" x="1473200" y="4759325"/>
          <p14:tracePt t="23594" x="1482725" y="4840288"/>
          <p14:tracePt t="23627" x="1509713" y="4919663"/>
          <p14:tracePt t="23657" x="1554163" y="4991100"/>
          <p14:tracePt t="23692" x="1589088" y="5037138"/>
          <p14:tracePt t="23723" x="1616075" y="5054600"/>
          <p14:tracePt t="23752" x="1643063" y="5054600"/>
          <p14:tracePt t="23785" x="1687513" y="5054600"/>
          <p14:tracePt t="23814" x="1714500" y="5054600"/>
          <p14:tracePt t="23846" x="1751013" y="5045075"/>
          <p14:tracePt t="23879" x="1830388" y="4991100"/>
          <p14:tracePt t="23907" x="1866900" y="4938713"/>
          <p14:tracePt t="23940" x="1901825" y="4822825"/>
          <p14:tracePt t="23969" x="1911350" y="4705350"/>
          <p14:tracePt t="24004" x="1911350" y="4581525"/>
          <p14:tracePt t="24034" x="1866900" y="4419600"/>
          <p14:tracePt t="24068" x="1812925" y="4295775"/>
          <p14:tracePt t="24094" x="1758950" y="4214813"/>
          <p14:tracePt t="24130" x="1714500" y="4143375"/>
          <p14:tracePt t="24159" x="1660525" y="4098925"/>
          <p14:tracePt t="24190" x="1633538" y="4071938"/>
          <p14:tracePt t="24237" x="1608138" y="4071938"/>
          <p14:tracePt t="24270" x="1544638" y="4071938"/>
          <p14:tracePt t="24301" x="1438275" y="4152900"/>
          <p14:tracePt t="24329" x="1295400" y="4286250"/>
          <p14:tracePt t="24362" x="1250950" y="4367213"/>
          <p14:tracePt t="24392" x="1214438" y="4510088"/>
          <p14:tracePt t="24409" x="1214438" y="4562475"/>
          <p14:tracePt t="24441" x="1214438" y="4670425"/>
          <p14:tracePt t="24453" x="1214438" y="4705350"/>
          <p14:tracePt t="24487" x="1214438" y="4813300"/>
          <p14:tracePt t="24517" x="1250950" y="4946650"/>
          <p14:tracePt t="24552" x="1339850" y="5072063"/>
          <p14:tracePt t="24564" x="1357313" y="5089525"/>
          <p14:tracePt t="24597" x="1455738" y="5143500"/>
          <p14:tracePt t="24626" x="1509713" y="5153025"/>
          <p14:tracePt t="24661" x="1536700" y="5153025"/>
          <p14:tracePt t="24691" x="1589088" y="5126038"/>
          <p14:tracePt t="24721" x="1660525" y="5027613"/>
          <p14:tracePt t="24738" x="1679575" y="4956175"/>
          <p14:tracePt t="24772" x="1697038" y="4867275"/>
          <p14:tracePt t="24802" x="1714500" y="4786313"/>
          <p14:tracePt t="24829" x="1724025" y="4724400"/>
          <p14:tracePt t="24863" x="1724025" y="4616450"/>
          <p14:tracePt t="24891" x="1714500" y="4491038"/>
          <p14:tracePt t="24908" x="1687513" y="4411663"/>
          <p14:tracePt t="24938" x="1625600" y="4303713"/>
          <p14:tracePt t="24971" x="1589088" y="4232275"/>
          <p14:tracePt t="25005" x="1562100" y="4187825"/>
          <p14:tracePt t="25036" x="1527175" y="4179888"/>
          <p14:tracePt t="25063" x="1509713" y="4179888"/>
          <p14:tracePt t="25096" x="1473200" y="4179888"/>
          <p14:tracePt t="25130" x="1357313" y="4268788"/>
          <p14:tracePt t="25158" x="1322388" y="4348163"/>
          <p14:tracePt t="25192" x="1258888" y="4527550"/>
          <p14:tracePt t="25205" x="1250950" y="4572000"/>
          <p14:tracePt t="25237" x="1231900" y="4776788"/>
          <p14:tracePt t="25270" x="1204913" y="4956175"/>
          <p14:tracePt t="25304" x="1204913" y="5108575"/>
          <p14:tracePt t="25317" x="1204913" y="5133975"/>
          <p14:tracePt t="25361" x="1231900" y="5232400"/>
          <p14:tracePt t="25392" x="1285875" y="5295900"/>
          <p14:tracePt t="25409" x="1312863" y="5303838"/>
          <p14:tracePt t="25438" x="1384300" y="5303838"/>
          <p14:tracePt t="25471" x="1527175" y="5303838"/>
          <p14:tracePt t="25504" x="1633538" y="5251450"/>
          <p14:tracePt t="25522" x="1660525" y="5214938"/>
          <p14:tracePt t="25549" x="1687513" y="5160963"/>
          <p14:tracePt t="25582" x="1687513" y="5054600"/>
          <p14:tracePt t="25611" x="1687513" y="4902200"/>
          <p14:tracePt t="25643" x="1687513" y="4697413"/>
          <p14:tracePt t="25673" x="1643063" y="4527550"/>
          <p14:tracePt t="25706" x="1616075" y="4438650"/>
          <p14:tracePt t="25737" x="1598613" y="4402138"/>
          <p14:tracePt t="25766" x="1589088" y="4384675"/>
          <p14:tracePt t="25831" x="1562100" y="4384675"/>
          <p14:tracePt t="25861" x="1490663" y="4491038"/>
          <p14:tracePt t="25878" x="1473200" y="4554538"/>
          <p14:tracePt t="25907" x="1465263" y="4660900"/>
          <p14:tracePt t="25942" x="1465263" y="4830763"/>
          <p14:tracePt t="25971" x="1465263" y="4902200"/>
          <p14:tracePt t="26005" x="1482725" y="4965700"/>
          <p14:tracePt t="26065" x="1544638" y="4973638"/>
          <p14:tracePt t="26098" x="1633538" y="4973638"/>
          <p14:tracePt t="26127" x="1731963" y="4884738"/>
          <p14:tracePt t="26160" x="1758950" y="4759325"/>
          <p14:tracePt t="26190" x="1758950" y="4633913"/>
          <p14:tracePt t="26224" x="1687513" y="4483100"/>
          <p14:tracePt t="26251" x="1660525" y="4438650"/>
          <p14:tracePt t="26284" x="1608138" y="4384675"/>
          <p14:tracePt t="26317" x="1544638" y="4375150"/>
          <p14:tracePt t="26360" x="1490663" y="4375150"/>
          <p14:tracePt t="26394" x="1419225" y="4500563"/>
          <p14:tracePt t="26408" x="1393825" y="4581525"/>
          <p14:tracePt t="26442" x="1339850" y="4803775"/>
          <p14:tracePt t="26472" x="1339850" y="5027613"/>
          <p14:tracePt t="26505" x="1339850" y="5153025"/>
          <p14:tracePt t="26533" x="1366838" y="5197475"/>
          <p14:tracePt t="26567" x="1411288" y="5232400"/>
          <p14:tracePt t="26596" x="1446213" y="5251450"/>
          <p14:tracePt t="26628" x="1473200" y="5251450"/>
          <p14:tracePt t="26657" x="1509713" y="5259388"/>
          <p14:tracePt t="26692" x="1536700" y="5259388"/>
          <p14:tracePt t="26722" x="1536700" y="5268913"/>
          <p14:tracePt t="26751" x="1562100" y="5276850"/>
          <p14:tracePt t="26800" x="1571625" y="5286375"/>
          <p14:tracePt t="26923" x="1571625" y="5241925"/>
          <p14:tracePt t="26956" x="1554163" y="5133975"/>
          <p14:tracePt t="26985" x="1536700" y="5062538"/>
          <p14:tracePt t="27018" x="1517650" y="5037138"/>
          <p14:tracePt t="27050" x="1517650" y="5018088"/>
          <p14:tracePt t="27161" x="1490663" y="5143500"/>
          <p14:tracePt t="27190" x="1465263" y="5205413"/>
          <p14:tracePt t="27224" x="1455738" y="5214938"/>
          <p14:tracePt t="27252" x="1428750" y="5214938"/>
          <p14:tracePt t="27285" x="1393825" y="5180013"/>
          <p14:tracePt t="27314" x="1339850" y="5126038"/>
          <p14:tracePt t="27348" x="1303338" y="5099050"/>
          <p14:tracePt t="27376" x="1303338" y="5089525"/>
          <p14:tracePt t="27507" x="1295400" y="5089525"/>
          <p14:tracePt t="27546" x="1250950" y="5072063"/>
          <p14:tracePt t="27581" x="1160463" y="4929188"/>
          <p14:tracePt t="27610" x="1098550" y="4768850"/>
          <p14:tracePt t="27644" x="1071563" y="4670425"/>
          <p14:tracePt t="27674" x="1062038" y="4633913"/>
          <p14:tracePt t="27782" x="1062038" y="4705350"/>
          <p14:tracePt t="27820" x="1071563" y="4830763"/>
          <p14:tracePt t="27844" x="1108075" y="4894263"/>
          <p14:tracePt t="27879" x="1179513" y="4973638"/>
          <p14:tracePt t="27908" x="1312863" y="5027613"/>
          <p14:tracePt t="27941" x="1482725" y="5037138"/>
          <p14:tracePt t="27970" x="1660525" y="5045075"/>
          <p14:tracePt t="28002" x="1741488" y="5054600"/>
          <p14:tracePt t="28035" x="1785938" y="5072063"/>
          <p14:tracePt t="28130" x="1741488" y="4991100"/>
          <p14:tracePt t="28158" x="1643063" y="4803775"/>
          <p14:tracePt t="28193" x="1393825" y="4554538"/>
          <p14:tracePt t="28204" x="1330325" y="4500563"/>
          <p14:tracePt t="28241" x="1081088" y="4375150"/>
          <p14:tracePt t="28268" x="1054100" y="4375150"/>
          <p14:tracePt t="28297" x="990600" y="4446588"/>
          <p14:tracePt t="28331" x="946150" y="4572000"/>
          <p14:tracePt t="28364" x="946150" y="4660900"/>
          <p14:tracePt t="28393" x="965200" y="4751388"/>
          <p14:tracePt t="28410" x="1017588" y="4786313"/>
          <p14:tracePt t="28438" x="1108075" y="4803775"/>
          <p14:tracePt t="28472" x="1241425" y="4803775"/>
          <p14:tracePt t="28500" x="1250950" y="4803775"/>
          <p14:tracePt t="28564" x="1276350" y="4813300"/>
          <p14:tracePt t="28597" x="1295400" y="4840288"/>
          <p14:tracePt t="28626" x="1303338" y="4938713"/>
          <p14:tracePt t="28659" x="1312863" y="5089525"/>
          <p14:tracePt t="28693" x="1322388" y="5251450"/>
          <p14:tracePt t="28721" x="1322388" y="5322888"/>
          <p14:tracePt t="28753" x="1322388" y="5330825"/>
          <p14:tracePt t="28876" x="1339850" y="5367338"/>
          <p14:tracePt t="28910" x="1366838" y="5402263"/>
          <p14:tracePt t="28938" x="1455738" y="5419725"/>
          <p14:tracePt t="28971" x="1581150" y="5456238"/>
          <p14:tracePt t="29004" x="1608138" y="5465763"/>
          <p14:tracePt t="29394" x="1643063" y="5537200"/>
          <p14:tracePt t="29413" x="1652588" y="5589588"/>
          <p14:tracePt t="29444" x="1652588" y="5697538"/>
          <p14:tracePt t="29473" x="1598613" y="5776913"/>
          <p14:tracePt t="29502" x="1554163" y="5840413"/>
          <p14:tracePt t="29533" x="1490663" y="5919788"/>
          <p14:tracePt t="29563" x="1419225" y="5991225"/>
          <p14:tracePt t="29595" x="1411288" y="6045200"/>
          <p14:tracePt t="29645" x="1411288" y="6054725"/>
          <p14:tracePt t="29739" x="1419225" y="5973763"/>
          <p14:tracePt t="29772" x="1455738" y="5813425"/>
          <p14:tracePt t="29781" x="1465263" y="5768975"/>
          <p14:tracePt t="29818" x="1473200" y="5653088"/>
          <p14:tracePt t="29848" x="1517650" y="5429250"/>
          <p14:tracePt t="29878" x="1517650" y="5259388"/>
          <p14:tracePt t="29907" x="1517650" y="5180013"/>
          <p14:tracePt t="29940" x="1517650" y="5143500"/>
          <p14:tracePt t="30033" x="1544638" y="5143500"/>
          <p14:tracePt t="30066" x="1581150" y="5205413"/>
          <p14:tracePt t="30095" x="1608138" y="5303838"/>
          <p14:tracePt t="30128" x="1625600" y="5375275"/>
          <p14:tracePt t="30161" x="1625600" y="5438775"/>
          <p14:tracePt t="30189" x="1625600" y="5465763"/>
          <p14:tracePt t="30300" x="1652588" y="5483225"/>
          <p14:tracePt t="30313" x="1660525" y="5500688"/>
          <p14:tracePt t="30347" x="1704975" y="5518150"/>
          <p14:tracePt t="30380" x="1857375" y="5527675"/>
          <p14:tracePt t="30392" x="1901825" y="5537200"/>
          <p14:tracePt t="30410" x="1928813" y="5537200"/>
          <p14:tracePt t="30438" x="1990725" y="5537200"/>
          <p14:tracePt t="30473" x="2027238" y="5545138"/>
          <p14:tracePt t="30502" x="2081213" y="5581650"/>
          <p14:tracePt t="30535" x="2098675" y="5581650"/>
          <p14:tracePt t="30723" x="2071688" y="5599113"/>
          <p14:tracePt t="30754" x="1982788" y="5599113"/>
          <p14:tracePt t="30785" x="1857375" y="5537200"/>
          <p14:tracePt t="30817" x="1741488" y="5402263"/>
          <p14:tracePt t="30847" x="1625600" y="5232400"/>
          <p14:tracePt t="30880" x="1589088" y="5160963"/>
          <p14:tracePt t="30908" x="1554163" y="5108575"/>
          <p14:tracePt t="30941" x="1544638" y="5089525"/>
          <p14:tracePt t="31063" x="1544638" y="5081588"/>
          <p14:tracePt t="31097" x="1536700" y="5081588"/>
          <p14:tracePt t="31285" x="1536700" y="5126038"/>
          <p14:tracePt t="31314" x="1544638" y="5153025"/>
          <p14:tracePt t="31347" x="1554163" y="5170488"/>
          <p14:tracePt t="31720" x="1544638" y="5108575"/>
          <p14:tracePt t="31750" x="1544638" y="5099050"/>
          <p14:tracePt t="31785" x="1544638" y="5089525"/>
          <p14:tracePt t="31817" x="1536700" y="5054600"/>
          <p14:tracePt t="31847" x="1517650" y="5037138"/>
          <p14:tracePt t="31877" x="1482725" y="4946650"/>
          <p14:tracePt t="31907" x="1455738" y="4902200"/>
          <p14:tracePt t="31925" x="1446213" y="4813300"/>
          <p14:tracePt t="31954" x="1446213" y="4741863"/>
          <p14:tracePt t="31987" x="1446213" y="4697413"/>
          <p14:tracePt t="32021" x="1446213" y="4660900"/>
          <p14:tracePt t="32131" x="1438275" y="4652963"/>
          <p14:tracePt t="32208" x="1401763" y="4643438"/>
          <p14:tracePt t="32238" x="1347788" y="4598988"/>
          <p14:tracePt t="32268" x="1330325" y="4545013"/>
          <p14:tracePt t="32301" x="1330325" y="4500563"/>
          <p14:tracePt t="32313" x="1330325" y="4491038"/>
          <p14:tracePt t="32346" x="1330325" y="4456113"/>
          <p14:tracePt t="32379" x="1330325" y="4411663"/>
          <p14:tracePt t="32427" x="1312863" y="4402138"/>
          <p14:tracePt t="32455" x="1303338" y="4394200"/>
          <p14:tracePt t="32488" x="1276350" y="4394200"/>
          <p14:tracePt t="32517" x="1231900" y="4367213"/>
          <p14:tracePt t="32551" x="1214438" y="4367213"/>
          <p14:tracePt t="32616" x="1204913" y="4357688"/>
          <p14:tracePt t="32769" x="1169988" y="4340225"/>
          <p14:tracePt t="32782" x="1133475" y="4330700"/>
          <p14:tracePt t="32817" x="1062038" y="4295775"/>
          <p14:tracePt t="32829" x="1054100" y="4295775"/>
          <p14:tracePt t="32862" x="1009650" y="4286250"/>
          <p14:tracePt t="32891" x="946150" y="4286250"/>
          <p14:tracePt t="32909" x="911225" y="4286250"/>
          <p14:tracePt t="32939" x="901700" y="4286250"/>
          <p14:tracePt t="32988" x="919163" y="4251325"/>
          <p14:tracePt t="33018" x="990600" y="4214813"/>
          <p14:tracePt t="33051" x="1116013" y="4170363"/>
          <p14:tracePt t="33084" x="1295400" y="4108450"/>
          <p14:tracePt t="33112" x="1384300" y="4089400"/>
          <p14:tracePt t="33129" x="1428750" y="4062413"/>
          <p14:tracePt t="33222" x="1465263" y="4062413"/>
          <p14:tracePt t="33251" x="1490663" y="4071938"/>
          <p14:tracePt t="33285" x="1527175" y="4089400"/>
          <p14:tracePt t="33313" x="1598613" y="4108450"/>
          <p14:tracePt t="33330" x="1670050" y="4152900"/>
          <p14:tracePt t="33364" x="1803400" y="4170363"/>
          <p14:tracePt t="33399" x="1884363" y="4170363"/>
          <p14:tracePt t="33411" x="1901825" y="4170363"/>
          <p14:tracePt t="33439" x="1911350" y="4170363"/>
          <p14:tracePt t="33485" x="1938338" y="4170363"/>
          <p14:tracePt t="33595" x="1938338" y="4152900"/>
          <p14:tracePt t="33629" x="1911350" y="4152900"/>
          <p14:tracePt t="33658" x="1839913" y="4170363"/>
          <p14:tracePt t="33688" x="1812925" y="4187825"/>
          <p14:tracePt t="33819" x="1874838" y="4187825"/>
          <p14:tracePt t="33848" x="1911350" y="4187825"/>
          <p14:tracePt t="33906" x="1911350" y="4170363"/>
          <p14:tracePt t="33941" x="1919288" y="4160838"/>
          <p14:tracePt t="33970" x="1919288" y="4133850"/>
          <p14:tracePt t="34004" x="1938338" y="4071938"/>
          <p14:tracePt t="34031" x="1938338" y="4027488"/>
          <p14:tracePt t="34064" x="1938338" y="4017963"/>
          <p14:tracePt t="34096" x="1938338" y="4010025"/>
          <p14:tracePt t="34190" x="1946275" y="4010025"/>
          <p14:tracePt t="34302" x="1965325" y="3990975"/>
          <p14:tracePt t="34329" x="1955800" y="3965575"/>
          <p14:tracePt t="34363" x="1928813" y="3911600"/>
          <p14:tracePt t="34392" x="1884363" y="3875088"/>
          <p14:tracePt t="34411" x="1830388" y="3848100"/>
          <p14:tracePt t="34440" x="1758950" y="3813175"/>
          <p14:tracePt t="34470" x="1687513" y="3768725"/>
          <p14:tracePt t="34503" x="1589088" y="3724275"/>
          <p14:tracePt t="34532" x="1465263" y="3724275"/>
          <p14:tracePt t="34549" x="1419225" y="3724275"/>
          <p14:tracePt t="34578" x="1339850" y="3724275"/>
          <p14:tracePt t="34609" x="1295400" y="3724275"/>
          <p14:tracePt t="34643" x="1276350" y="3724275"/>
          <p14:tracePt t="34753" x="1258888" y="3705225"/>
          <p14:tracePt t="34782" x="1241425" y="3687763"/>
          <p14:tracePt t="34815" x="1204913" y="3660775"/>
          <p14:tracePt t="34845" x="1169988" y="3643313"/>
          <p14:tracePt t="34879" x="1116013" y="3598863"/>
          <p14:tracePt t="34910" x="1098550" y="3517900"/>
          <p14:tracePt t="34939" x="1098550" y="3394075"/>
          <p14:tracePt t="34974" x="1125538" y="3268663"/>
          <p14:tracePt t="35003" x="1143000" y="3170238"/>
          <p14:tracePt t="35037" x="1152525" y="3089275"/>
          <p14:tracePt t="35064" x="1152525" y="3036888"/>
          <p14:tracePt t="35080" x="1152525" y="3017838"/>
          <p14:tracePt t="35125" x="1152525" y="2990850"/>
          <p14:tracePt t="35158" x="1152525" y="2982913"/>
          <p14:tracePt t="35192" x="1152525" y="2938463"/>
          <p14:tracePt t="35221" x="1179513" y="2901950"/>
          <p14:tracePt t="35254" x="1276350" y="2857500"/>
          <p14:tracePt t="35281" x="1411288" y="2822575"/>
          <p14:tracePt t="35314" x="1509713" y="2822575"/>
          <p14:tracePt t="35344" x="1625600" y="2822575"/>
          <p14:tracePt t="35361" x="1714500" y="2874963"/>
          <p14:tracePt t="35391" x="1803400" y="2938463"/>
          <p14:tracePt t="35409" x="1839913" y="2955925"/>
          <p14:tracePt t="35439" x="1857375" y="3000375"/>
          <p14:tracePt t="35472" x="1866900" y="3081338"/>
          <p14:tracePt t="35489" x="1866900" y="3160713"/>
          <p14:tracePt t="35517" x="1857375" y="3251200"/>
          <p14:tracePt t="35550" x="1822450" y="3313113"/>
          <p14:tracePt t="35579" x="1768475" y="3367088"/>
          <p14:tracePt t="35612" x="1714500" y="3402013"/>
          <p14:tracePt t="35641" x="1616075" y="3446463"/>
          <p14:tracePt t="35674" x="1571625" y="3446463"/>
          <p14:tracePt t="35707" x="1509713" y="3455988"/>
          <p14:tracePt t="35734" x="1465263" y="3465513"/>
          <p14:tracePt t="35973" x="1473200" y="3482975"/>
          <p14:tracePt t="36006" x="1482725" y="3490913"/>
          <p14:tracePt t="36440" x="1490663" y="3527425"/>
          <p14:tracePt t="36469" x="1500188" y="3581400"/>
          <p14:tracePt t="36502" x="1536700" y="3652838"/>
          <p14:tracePt t="36536" x="1554163" y="3759200"/>
          <p14:tracePt t="36564" x="1571625" y="3875088"/>
          <p14:tracePt t="36596" x="1704975" y="4276725"/>
          <p14:tracePt t="36614" x="1751013" y="4419600"/>
          <p14:tracePt t="36643" x="1866900" y="4652963"/>
          <p14:tracePt t="36674" x="2062163" y="4857750"/>
          <p14:tracePt t="36708" x="2357438" y="5037138"/>
          <p14:tracePt t="36720" x="2438400" y="5062538"/>
          <p14:tracePt t="36757" x="2759075" y="5205413"/>
          <p14:tracePt t="36785" x="2919413" y="5276850"/>
          <p14:tracePt t="36818" x="3071813" y="5330825"/>
          <p14:tracePt t="36847" x="3081338" y="5330825"/>
          <p14:tracePt t="36907" x="3160713" y="5330825"/>
          <p14:tracePt t="36943" x="3348038" y="5330825"/>
          <p14:tracePt t="36970" x="3490913" y="5330825"/>
          <p14:tracePt t="37003" x="3679825" y="5330825"/>
          <p14:tracePt t="37032" x="3803650" y="5340350"/>
          <p14:tracePt t="37063" x="3884613" y="5357813"/>
          <p14:tracePt t="37096" x="3938588" y="5357813"/>
          <p14:tracePt t="37129" x="4010025" y="5375275"/>
          <p14:tracePt t="37158" x="4133850" y="5419725"/>
          <p14:tracePt t="37191" x="4322763" y="5446713"/>
          <p14:tracePt t="37219" x="4554538" y="5483225"/>
          <p14:tracePt t="37253" x="4894263" y="5491163"/>
          <p14:tracePt t="37270" x="4938713" y="5491163"/>
          <p14:tracePt t="37459" x="4983163" y="5491163"/>
          <p14:tracePt t="37487" x="5108575" y="5491163"/>
          <p14:tracePt t="37517" x="5251450" y="5456238"/>
          <p14:tracePt t="37535" x="5357813" y="5402263"/>
          <p14:tracePt t="37565" x="5429250" y="5348288"/>
          <p14:tracePt t="37599" x="5438775" y="5340350"/>
          <p14:tracePt t="37628" x="5438775" y="5330825"/>
          <p14:tracePt t="37726" x="5483225" y="5322888"/>
          <p14:tracePt t="37750" x="5562600" y="5340350"/>
          <p14:tracePt t="37782" x="5688013" y="5340350"/>
          <p14:tracePt t="37817" x="5830888" y="5340350"/>
          <p14:tracePt t="37847" x="5875338" y="5340350"/>
          <p14:tracePt t="37878" x="5919788" y="5322888"/>
          <p14:tracePt t="37908" x="5946775" y="5295900"/>
          <p14:tracePt t="37923" x="5973763" y="5286375"/>
          <p14:tracePt t="37955" x="6081713" y="5251450"/>
          <p14:tracePt t="37984" x="6215063" y="5214938"/>
          <p14:tracePt t="38019" x="6269038" y="5214938"/>
          <p14:tracePt t="38126" x="6286500" y="5214938"/>
          <p14:tracePt t="38270" x="6330950" y="5205413"/>
          <p14:tracePt t="38300" x="6348413" y="5205413"/>
          <p14:tracePt t="38313" x="6367463" y="5205413"/>
          <p14:tracePt t="38347" x="6384925" y="5180013"/>
          <p14:tracePt t="38410" x="6394450" y="5170488"/>
          <p14:tracePt t="38439" x="6446838" y="5126038"/>
          <p14:tracePt t="38473" x="6483350" y="5089525"/>
          <p14:tracePt t="38501" x="6500813" y="5072063"/>
          <p14:tracePt t="38533" x="6518275" y="5062538"/>
          <p14:tracePt t="38566" x="6581775" y="5054600"/>
          <p14:tracePt t="38595" x="6608763" y="5054600"/>
          <p14:tracePt t="38629" x="6653213" y="5054600"/>
          <p14:tracePt t="38814" x="6680200" y="5037138"/>
          <p14:tracePt t="38849" x="6724650" y="5010150"/>
          <p14:tracePt t="39049" x="6724650" y="5000625"/>
          <p14:tracePt t="39078" x="6705600" y="5000625"/>
          <p14:tracePt t="39112" x="6670675" y="5000625"/>
          <p14:tracePt t="39130" x="6661150" y="5000625"/>
          <p14:tracePt t="39254" x="6688138" y="5010150"/>
          <p14:tracePt t="39284" x="6804025" y="5037138"/>
          <p14:tracePt t="39314" x="6867525" y="5037138"/>
          <p14:tracePt t="39348" x="6875463" y="5037138"/>
          <p14:tracePt t="39412" x="6884988" y="5037138"/>
          <p14:tracePt t="39456" x="6902450" y="5027613"/>
          <p14:tracePt t="39517" x="6929438" y="5018088"/>
          <p14:tracePt t="39547" x="6973888" y="5000625"/>
          <p14:tracePt t="39581" x="7010400" y="4991100"/>
          <p14:tracePt t="39612" x="7037388" y="4973638"/>
          <p14:tracePt t="39646" x="7062788" y="4973638"/>
          <p14:tracePt t="39830" x="7054850" y="4965700"/>
          <p14:tracePt t="39861" x="7000875" y="4946650"/>
          <p14:tracePt t="39893" x="6929438" y="4938713"/>
          <p14:tracePt t="39909" x="6894513" y="4938713"/>
          <p14:tracePt t="39941" x="6804025" y="4929188"/>
          <p14:tracePt t="39970" x="6697663" y="4902200"/>
          <p14:tracePt t="40002" x="6599238" y="4848225"/>
          <p14:tracePt t="40032" x="6510338" y="4795838"/>
          <p14:tracePt t="40065" x="6402388" y="4751388"/>
          <p14:tracePt t="40098" x="6269038" y="4732338"/>
          <p14:tracePt t="40125" x="6188075" y="4714875"/>
          <p14:tracePt t="40158" x="6126163" y="4679950"/>
          <p14:tracePt t="40191" x="6054725" y="4652963"/>
          <p14:tracePt t="40219" x="6010275" y="4633913"/>
          <p14:tracePt t="40251" x="5983288" y="4625975"/>
          <p14:tracePt t="40284" x="5956300" y="4625975"/>
          <p14:tracePt t="40314" x="5938838" y="4625975"/>
          <p14:tracePt t="41141" x="5938838" y="4608513"/>
          <p14:tracePt t="41175" x="5919788" y="4554538"/>
          <p14:tracePt t="41204" x="5867400" y="4419600"/>
          <p14:tracePt t="41237" x="5830888" y="4313238"/>
          <p14:tracePt t="41266" x="5751513" y="4259263"/>
          <p14:tracePt t="41300" x="5670550" y="4259263"/>
          <p14:tracePt t="41333" x="5581650" y="4259263"/>
          <p14:tracePt t="41361" x="5510213" y="4276725"/>
          <p14:tracePt t="41394" x="5465763" y="4303713"/>
          <p14:tracePt t="41412" x="5456238" y="4313238"/>
          <p14:tracePt t="41516" x="5562600" y="4330700"/>
          <p14:tracePt t="41549" x="5715000" y="4330700"/>
          <p14:tracePt t="41582" x="5857875" y="4330700"/>
          <p14:tracePt t="41610" x="5902325" y="4340225"/>
          <p14:tracePt t="41644" x="5938838" y="4367213"/>
          <p14:tracePt t="41677" x="5956300" y="4402138"/>
          <p14:tracePt t="41689" x="5973763" y="4419600"/>
          <p14:tracePt t="41722" x="6000750" y="4510088"/>
          <p14:tracePt t="41750" x="6018213" y="4616450"/>
          <p14:tracePt t="41783" x="6037263" y="4697413"/>
          <p14:tracePt t="41814" x="6037263" y="4705350"/>
          <p14:tracePt t="41880" x="6037263" y="4741863"/>
          <p14:tracePt t="41908" x="6010275" y="4741863"/>
          <p14:tracePt t="41938" x="5983288" y="4741863"/>
          <p14:tracePt t="41972" x="5911850" y="4705350"/>
          <p14:tracePt t="41985" x="5911850" y="4697413"/>
          <p14:tracePt t="42017" x="5848350" y="4670425"/>
          <p14:tracePt t="42052" x="5751513" y="4633913"/>
          <p14:tracePt t="42065" x="5741988" y="4625975"/>
          <p14:tracePt t="42100" x="5653088" y="4598988"/>
          <p14:tracePt t="42111" x="5626100" y="4598988"/>
          <p14:tracePt t="42144" x="5527675" y="4598988"/>
          <p14:tracePt t="42173" x="5483225" y="4598988"/>
          <p14:tracePt t="42284" x="5518150" y="4616450"/>
          <p14:tracePt t="42318" x="5680075" y="4633913"/>
          <p14:tracePt t="42345" x="5768975" y="4633913"/>
          <p14:tracePt t="42377" x="5776913" y="4633913"/>
          <p14:tracePt t="42472" x="5786438" y="4670425"/>
          <p14:tracePt t="42501" x="5786438" y="4697413"/>
          <p14:tracePt t="42534" x="5776913" y="4732338"/>
          <p14:tracePt t="42568" x="5776913" y="4741863"/>
          <p14:tracePt t="42595" x="5776913" y="4776788"/>
          <p14:tracePt t="42629" x="5902325" y="4830763"/>
          <p14:tracePt t="42642" x="5946775" y="4857750"/>
          <p14:tracePt t="42676" x="6062663" y="4867275"/>
          <p14:tracePt t="42689" x="6072188" y="4867275"/>
          <p14:tracePt t="42720" x="6108700" y="4894263"/>
          <p14:tracePt t="42769" x="6143625" y="4902200"/>
          <p14:tracePt t="42813" x="6180138" y="4902200"/>
          <p14:tracePt t="42829" x="6232525" y="4919663"/>
          <p14:tracePt t="42846" x="6286500" y="4919663"/>
          <p14:tracePt t="42877" x="6394450" y="4919663"/>
          <p14:tracePt t="42892" x="6419850" y="4919663"/>
          <p14:tracePt t="42907" x="6429375" y="4919663"/>
          <p14:tracePt t="42940" x="6456363" y="4919663"/>
          <p14:tracePt t="42985" x="6483350" y="4919663"/>
          <p14:tracePt t="43019" x="6518275" y="4919663"/>
          <p14:tracePt t="43052" x="6562725" y="4919663"/>
          <p14:tracePt t="43064" x="6589713" y="4919663"/>
          <p14:tracePt t="43095" x="6626225" y="4919663"/>
          <p14:tracePt t="43128" x="6653213" y="4919663"/>
          <p14:tracePt t="43158" x="6670675" y="4919663"/>
          <p14:tracePt t="43191" x="6688138" y="4919663"/>
          <p14:tracePt t="43269" x="6769100" y="4884738"/>
          <p14:tracePt t="43302" x="6973888" y="4830763"/>
          <p14:tracePt t="43330" x="7089775" y="4776788"/>
          <p14:tracePt t="43363" x="7116763" y="4741863"/>
          <p14:tracePt t="43454" x="7143750" y="4751388"/>
          <p14:tracePt t="43502" x="7153275" y="4776788"/>
          <p14:tracePt t="43563" x="7161213" y="4795838"/>
          <p14:tracePt t="43736" x="7134225" y="4803775"/>
          <p14:tracePt t="43788" x="7089775" y="4822825"/>
          <p14:tracePt t="43805" x="7072313" y="4822825"/>
          <p14:tracePt t="43847" x="7037388" y="4830763"/>
          <p14:tracePt t="43877" x="7010400" y="4830763"/>
          <p14:tracePt t="43910" x="6983413" y="4830763"/>
          <p14:tracePt t="43954" x="6973888" y="4830763"/>
          <p14:tracePt t="44021" x="6946900" y="4830763"/>
          <p14:tracePt t="44032" x="6938963" y="4830763"/>
          <p14:tracePt t="44065" x="6911975" y="4830763"/>
          <p14:tracePt t="44094" x="6884988" y="4830763"/>
          <p14:tracePt t="44126" x="6858000" y="4830763"/>
          <p14:tracePt t="44160" x="6831013" y="4848225"/>
          <p14:tracePt t="44189" x="6786563" y="4857750"/>
          <p14:tracePt t="44222" x="6732588" y="4857750"/>
          <p14:tracePt t="44250" x="6670675" y="4857750"/>
          <p14:tracePt t="44283" x="6634163" y="4857750"/>
          <p14:tracePt t="44316" x="6599238" y="4867275"/>
          <p14:tracePt t="44329" x="6572250" y="4867275"/>
          <p14:tracePt t="44363" x="6554788" y="4867275"/>
          <p14:tracePt t="44472" x="6491288" y="4875213"/>
          <p14:tracePt t="44504" x="6375400" y="4884738"/>
          <p14:tracePt t="44532" x="6286500" y="4884738"/>
          <p14:tracePt t="44565" x="6089650" y="4803775"/>
          <p14:tracePt t="44594" x="5965825" y="4679950"/>
          <p14:tracePt t="44627" x="5822950" y="4510088"/>
          <p14:tracePt t="44660" x="5751513" y="4384675"/>
          <p14:tracePt t="44689" x="5697538" y="4322763"/>
          <p14:tracePt t="44723" x="5670550" y="4313238"/>
          <p14:tracePt t="44767" x="5661025" y="4313238"/>
          <p14:tracePt t="44849" x="5643563" y="4313238"/>
          <p14:tracePt t="44878" x="5643563" y="4348163"/>
          <p14:tracePt t="44907" x="5643563" y="4384675"/>
          <p14:tracePt t="44925" x="5643563" y="4402138"/>
          <p14:tracePt t="44955" x="5643563" y="4446588"/>
          <p14:tracePt t="44988" x="5643563" y="4483100"/>
          <p14:tracePt t="45016" x="5670550" y="4510088"/>
          <p14:tracePt t="45033" x="5688013" y="4518025"/>
          <p14:tracePt t="45097" x="5705475" y="4537075"/>
          <p14:tracePt t="45144" x="5741988" y="4554538"/>
          <p14:tracePt t="45299" x="5813425" y="4589463"/>
          <p14:tracePt t="45332" x="5973763" y="4616450"/>
          <p14:tracePt t="45362" x="6286500" y="4643438"/>
          <p14:tracePt t="45391" x="6456363" y="4679950"/>
          <p14:tracePt t="45425" x="6581775" y="4724400"/>
          <p14:tracePt t="45457" x="6653213" y="4741863"/>
          <p14:tracePt t="45485" x="6697663" y="4751388"/>
          <p14:tracePt t="45519" x="6769100" y="4759325"/>
          <p14:tracePt t="45548" x="6786563" y="4768850"/>
          <p14:tracePt t="45611" x="6823075" y="4786313"/>
          <p14:tracePt t="45659" x="6831013" y="4795838"/>
          <p14:tracePt t="45724" x="6831013" y="4813300"/>
          <p14:tracePt t="45800" x="6813550" y="4840288"/>
          <p14:tracePt t="45849" x="6786563" y="4848225"/>
          <p14:tracePt t="45863" x="6777038" y="4848225"/>
          <p14:tracePt t="45891" x="6705600" y="4848225"/>
          <p14:tracePt t="45925" x="6643688" y="4848225"/>
          <p14:tracePt t="45958" x="6599238" y="4848225"/>
          <p14:tracePt t="45984" x="6572250" y="4848225"/>
          <p14:tracePt t="46018" x="6545263" y="4867275"/>
          <p14:tracePt t="46051" x="6500813" y="4867275"/>
          <p14:tracePt t="46080" x="6438900" y="4884738"/>
          <p14:tracePt t="46097" x="6402388" y="4884738"/>
          <p14:tracePt t="46126" x="6375400" y="4884738"/>
          <p14:tracePt t="46156" x="6330950" y="4884738"/>
          <p14:tracePt t="46191" x="6251575" y="4894263"/>
          <p14:tracePt t="46225" x="6126163" y="4894263"/>
          <p14:tracePt t="46236" x="6108700" y="4894263"/>
          <p14:tracePt t="46265" x="6027738" y="4894263"/>
          <p14:tracePt t="46298" x="5965825" y="4894263"/>
          <p14:tracePt t="46346" x="5919788" y="4894263"/>
          <p14:tracePt t="46376" x="5840413" y="4894263"/>
          <p14:tracePt t="46409" x="5795963" y="4894263"/>
          <p14:tracePt t="46428" x="5768975" y="4894263"/>
          <p14:tracePt t="46441" x="5751513" y="4894263"/>
          <p14:tracePt t="46474" x="5705475" y="4894263"/>
          <p14:tracePt t="46501" x="5680075" y="4894263"/>
          <p14:tracePt t="46535" x="5626100" y="4894263"/>
          <p14:tracePt t="46564" x="5581650" y="4911725"/>
          <p14:tracePt t="46597" x="5491163" y="4919663"/>
          <p14:tracePt t="46629" x="5411788" y="4919663"/>
          <p14:tracePt t="46658" x="5357813" y="4919663"/>
          <p14:tracePt t="46692" x="5348288" y="4919663"/>
          <p14:tracePt t="46720" x="5322888" y="4919663"/>
          <p14:tracePt t="46753" x="5286375" y="4919663"/>
          <p14:tracePt t="46786" x="5259388" y="4929188"/>
          <p14:tracePt t="46814" x="5214938" y="4946650"/>
          <p14:tracePt t="46847" x="5153025" y="4946650"/>
          <p14:tracePt t="46876" x="5099050" y="4946650"/>
          <p14:tracePt t="46910" x="5037138" y="4946650"/>
          <p14:tracePt t="46928" x="5010150" y="4946650"/>
          <p14:tracePt t="46958" x="4919663" y="4946650"/>
          <p14:tracePt t="46987" x="4857750" y="4946650"/>
          <p14:tracePt t="47019" x="4786313" y="4946650"/>
          <p14:tracePt t="47048" x="4697413" y="4946650"/>
          <p14:tracePt t="47081" x="4633913" y="4946650"/>
          <p14:tracePt t="47109" x="4589463" y="4946650"/>
          <p14:tracePt t="47143" x="4554538" y="4946650"/>
          <p14:tracePt t="47175" x="4510088" y="4946650"/>
          <p14:tracePt t="47204" x="4473575" y="4946650"/>
          <p14:tracePt t="47221" x="4419600" y="4938713"/>
          <p14:tracePt t="47254" x="4394200" y="4938713"/>
          <p14:tracePt t="47299" x="4357688" y="4919663"/>
          <p14:tracePt t="47332" x="4303713" y="4902200"/>
          <p14:tracePt t="47345" x="4295775" y="4884738"/>
          <p14:tracePt t="47379" x="4259263" y="4857750"/>
          <p14:tracePt t="47409" x="4214813" y="4848225"/>
          <p14:tracePt t="47428" x="4205288" y="4830763"/>
          <p14:tracePt t="47456" x="4187825" y="4813300"/>
          <p14:tracePt t="47500" x="4160838" y="4803775"/>
          <p14:tracePt t="47532" x="4143375" y="4795838"/>
          <p14:tracePt t="47565" x="4116388" y="4759325"/>
          <p14:tracePt t="47594" x="4108450" y="4732338"/>
          <p14:tracePt t="47628" x="4098925" y="4679950"/>
          <p14:tracePt t="47673" x="4098925" y="4643438"/>
          <p14:tracePt t="47722" x="4098925" y="4598988"/>
          <p14:tracePt t="47756" x="4098925" y="4554538"/>
          <p14:tracePt t="47786" x="4098925" y="4510088"/>
          <p14:tracePt t="47816" x="4098925" y="4446588"/>
          <p14:tracePt t="47848" x="4098925" y="4411663"/>
          <p14:tracePt t="47878" x="4098925" y="4367213"/>
          <p14:tracePt t="47910" x="4098925" y="4286250"/>
          <p14:tracePt t="47929" x="4098925" y="4259263"/>
          <p14:tracePt t="47957" x="4098925" y="4214813"/>
          <p14:tracePt t="47985" x="4098925" y="4179888"/>
          <p14:tracePt t="48016" x="4098925" y="4143375"/>
          <p14:tracePt t="48049" x="4098925" y="4108450"/>
          <p14:tracePt t="48083" x="4098925" y="4071938"/>
          <p14:tracePt t="48111" x="4098925" y="4044950"/>
          <p14:tracePt t="48144" x="4098925" y="4017963"/>
          <p14:tracePt t="48176" x="4098925" y="4000500"/>
          <p14:tracePt t="48211" x="4098925" y="3965575"/>
          <p14:tracePt t="48238" x="4098925" y="3938588"/>
          <p14:tracePt t="48282" x="4098925" y="3911600"/>
          <p14:tracePt t="48316" x="4098925" y="3884613"/>
          <p14:tracePt t="48344" x="4098925" y="3875088"/>
          <p14:tracePt t="48378" x="4089400" y="3848100"/>
          <p14:tracePt t="48411" x="4081463" y="3830638"/>
          <p14:tracePt t="48423" x="4081463" y="3803650"/>
          <p14:tracePt t="48487" x="4081463" y="3768725"/>
          <p14:tracePt t="48517" x="4081463" y="3741738"/>
          <p14:tracePt t="48566" x="4081463" y="3732213"/>
          <p14:tracePt t="48689" x="4081463" y="3776663"/>
          <p14:tracePt t="48722" x="4081463" y="3894138"/>
          <p14:tracePt t="48753" x="4081463" y="4010025"/>
          <p14:tracePt t="48786" x="4081463" y="4081463"/>
          <p14:tracePt t="48813" x="4081463" y="4108450"/>
          <p14:tracePt t="48847" x="4081463" y="4125913"/>
          <p14:tracePt t="48880" x="4081463" y="4160838"/>
          <p14:tracePt t="48923" x="4081463" y="4170363"/>
          <p14:tracePt t="49004" x="4081463" y="4179888"/>
          <p14:tracePt t="49067" x="4071938" y="4187825"/>
          <p14:tracePt t="49146" x="4062413" y="4125913"/>
          <p14:tracePt t="49174" x="4062413" y="4017963"/>
          <p14:tracePt t="49205" x="4062413" y="3938588"/>
          <p14:tracePt t="49240" x="4062413" y="3857625"/>
          <p14:tracePt t="49270" x="4062413" y="3813175"/>
          <p14:tracePt t="49300" x="4081463" y="3768725"/>
          <p14:tracePt t="49535" x="4081463" y="3803650"/>
          <p14:tracePt t="49564" x="4081463" y="3840163"/>
          <p14:tracePt t="49598" x="4081463" y="3894138"/>
          <p14:tracePt t="49625" x="4081463" y="3965575"/>
          <p14:tracePt t="49659" x="4071938" y="4054475"/>
          <p14:tracePt t="49688" x="4054475" y="4143375"/>
          <p14:tracePt t="49721" x="4044950" y="4170363"/>
          <p14:tracePt t="49848" x="4044950" y="4108450"/>
          <p14:tracePt t="49876" x="4044950" y="4017963"/>
          <p14:tracePt t="49909" x="4037013" y="3911600"/>
          <p14:tracePt t="49927" x="4027488" y="3875088"/>
          <p14:tracePt t="49956" x="4027488" y="3840163"/>
          <p14:tracePt t="49987" x="4027488" y="3795713"/>
          <p14:tracePt t="50191" x="4017963" y="3848100"/>
          <p14:tracePt t="50238" x="4017963" y="3946525"/>
          <p14:tracePt t="50282" x="4017963" y="4010025"/>
          <p14:tracePt t="50316" x="4010025" y="4062413"/>
          <p14:tracePt t="50334" x="4010025" y="4098925"/>
          <p14:tracePt t="50443" x="4010025" y="4081463"/>
          <p14:tracePt t="50471" x="4010025" y="3973513"/>
          <p14:tracePt t="50500" x="4010025" y="3894138"/>
          <p14:tracePt t="50517" x="4010025" y="3857625"/>
          <p14:tracePt t="50551" x="4010025" y="3830638"/>
          <p14:tracePt t="50704" x="4010025" y="3875088"/>
          <p14:tracePt t="50722" x="4010025" y="3894138"/>
          <p14:tracePt t="50769" x="4010025" y="3956050"/>
          <p14:tracePt t="50818" x="4010025" y="4000500"/>
          <p14:tracePt t="50925" x="4000500" y="3956050"/>
          <p14:tracePt t="50955" x="3990975" y="3884613"/>
          <p14:tracePt t="50988" x="3990975" y="3857625"/>
          <p14:tracePt t="51037" x="3990975" y="3830638"/>
          <p14:tracePt t="51083" x="3990975" y="3813175"/>
          <p14:tracePt t="51239" x="3983038" y="3848100"/>
          <p14:tracePt t="51269" x="3983038" y="3894138"/>
          <p14:tracePt t="51301" x="3973513" y="3956050"/>
          <p14:tracePt t="51329" x="3965575" y="4027488"/>
          <p14:tracePt t="51364" x="3965575" y="4054475"/>
          <p14:tracePt t="51501" x="3965575" y="4010025"/>
          <p14:tracePt t="51537" x="3965575" y="3973513"/>
          <p14:tracePt t="51550" x="3965575" y="3965575"/>
          <p14:tracePt t="51677" x="3965575" y="3956050"/>
          <p14:tracePt t="51707" x="3965575" y="4017963"/>
          <p14:tracePt t="51737" x="3973513" y="4062413"/>
          <p14:tracePt t="51782" x="3973513" y="4098925"/>
          <p14:tracePt t="51816" x="3990975" y="4143375"/>
          <p14:tracePt t="51845" x="3990975" y="4170363"/>
          <p14:tracePt t="51878" x="4010025" y="4205288"/>
          <p14:tracePt t="51911" x="4017963" y="4214813"/>
          <p14:tracePt t="51924" x="4017963" y="4224338"/>
          <p14:tracePt t="51953" x="4027488" y="4251325"/>
          <p14:tracePt t="51987" x="4037013" y="4313238"/>
          <p14:tracePt t="52020" x="4037013" y="4384675"/>
          <p14:tracePt t="52048" x="4037013" y="4446588"/>
          <p14:tracePt t="52081" x="4037013" y="4562475"/>
          <p14:tracePt t="52114" x="4037013" y="4616450"/>
          <p14:tracePt t="52142" x="4037013" y="4643438"/>
          <p14:tracePt t="52176" x="4054475" y="4679950"/>
          <p14:tracePt t="52189" x="4062413" y="4697413"/>
          <p14:tracePt t="52219" x="4081463" y="4732338"/>
          <p14:tracePt t="52253" x="4160838" y="4786313"/>
          <p14:tracePt t="52282" x="4313238" y="4786313"/>
          <p14:tracePt t="52315" x="4500563" y="4786313"/>
          <p14:tracePt t="52348" x="4830763" y="4786313"/>
          <p14:tracePt t="52376" x="5054600" y="4786313"/>
          <p14:tracePt t="52425" x="5108575" y="4776788"/>
          <p14:tracePt t="52454" x="5187950" y="4776788"/>
          <p14:tracePt t="52488" x="5429250" y="4751388"/>
          <p14:tracePt t="52505" x="5527675" y="4741863"/>
          <p14:tracePt t="52536" x="5688013" y="4714875"/>
          <p14:tracePt t="52547" x="5715000" y="4705350"/>
          <p14:tracePt t="52581" x="5857875" y="4697413"/>
          <p14:tracePt t="52610" x="6027738" y="4679950"/>
          <p14:tracePt t="52643" x="6224588" y="4679950"/>
          <p14:tracePt t="52675" x="6313488" y="4679950"/>
          <p14:tracePt t="52705" x="6348413" y="4679950"/>
          <p14:tracePt t="52738" x="6367463" y="4679950"/>
          <p14:tracePt t="52813" x="6384925" y="4697413"/>
          <p14:tracePt t="52863" x="6402388" y="4705350"/>
          <p14:tracePt t="52895" x="6456363" y="4741863"/>
          <p14:tracePt t="52922" x="6491288" y="4741863"/>
          <p14:tracePt t="52957" x="6527800" y="4759325"/>
          <p14:tracePt t="52987" x="6554788" y="4786313"/>
          <p14:tracePt t="53020" x="6562725" y="4813300"/>
          <p14:tracePt t="53053" x="6572250" y="4857750"/>
          <p14:tracePt t="53080" x="6572250" y="4884738"/>
          <p14:tracePt t="53114" x="6572250" y="4902200"/>
          <p14:tracePt t="53142" x="6562725" y="4919663"/>
          <p14:tracePt t="53176" x="6483350" y="4919663"/>
          <p14:tracePt t="53204" x="6375400" y="4919663"/>
          <p14:tracePt t="53237" x="6286500" y="4919663"/>
          <p14:tracePt t="53271" x="6197600" y="4919663"/>
          <p14:tracePt t="53298" x="6180138" y="4919663"/>
          <p14:tracePt t="53332" x="6153150" y="4919663"/>
          <p14:tracePt t="53360" x="6143625" y="4911725"/>
          <p14:tracePt t="53393" x="6126163" y="4911725"/>
          <p14:tracePt t="53423" x="6081713" y="4911725"/>
          <p14:tracePt t="53441" x="6054725" y="4911725"/>
          <p14:tracePt t="53470" x="6000750" y="4911725"/>
          <p14:tracePt t="53504" x="5929313" y="4919663"/>
          <p14:tracePt t="53521" x="5894388" y="4919663"/>
          <p14:tracePt t="53549" x="5813425" y="4938713"/>
          <p14:tracePt t="53582" x="5741988" y="4938713"/>
          <p14:tracePt t="53611" x="5697538" y="4938713"/>
          <p14:tracePt t="53645" x="5608638" y="4938713"/>
          <p14:tracePt t="53674" x="5527675" y="4938713"/>
          <p14:tracePt t="53704" x="5465763" y="4938713"/>
          <p14:tracePt t="53737" x="5384800" y="4938713"/>
          <p14:tracePt t="53767" x="5303838" y="4938713"/>
          <p14:tracePt t="53800" x="5224463" y="4938713"/>
          <p14:tracePt t="53830" x="5116513" y="4919663"/>
          <p14:tracePt t="53860" x="5010150" y="4919663"/>
          <p14:tracePt t="53877" x="4965700" y="4919663"/>
          <p14:tracePt t="53910" x="4894263" y="4919663"/>
          <p14:tracePt t="53925" x="4867275" y="4919663"/>
          <p14:tracePt t="53938" x="4840288" y="4919663"/>
          <p14:tracePt t="53972" x="4724400" y="4919663"/>
          <p14:tracePt t="53990" x="4670425" y="4919663"/>
          <p14:tracePt t="54033" x="4572000" y="4919663"/>
          <p14:tracePt t="54066" x="4510088" y="4919663"/>
          <p14:tracePt t="54095" x="4419600" y="4919663"/>
          <p14:tracePt t="54128" x="4367213" y="4884738"/>
          <p14:tracePt t="54161" x="4322763" y="4875213"/>
          <p14:tracePt t="54189" x="4276725" y="4867275"/>
          <p14:tracePt t="54222" x="4251325" y="4857750"/>
          <p14:tracePt t="54255" x="4197350" y="4840288"/>
          <p14:tracePt t="54282" x="4160838" y="4813300"/>
          <p14:tracePt t="54317" x="4125913" y="4795838"/>
          <p14:tracePt t="54329" x="4125913" y="4776788"/>
          <p14:tracePt t="54363" x="4098925" y="4768850"/>
          <p14:tracePt t="54392" x="4081463" y="4751388"/>
          <p14:tracePt t="54439" x="4071938" y="4724400"/>
          <p14:tracePt t="54473" x="4071938" y="4687888"/>
          <p14:tracePt t="54501" x="4054475" y="4652963"/>
          <p14:tracePt t="54534" x="4044950" y="4598988"/>
          <p14:tracePt t="54567" x="4044950" y="4572000"/>
          <p14:tracePt t="54611" x="4044950" y="4537075"/>
          <p14:tracePt t="54644" x="4044950" y="4510088"/>
          <p14:tracePt t="54689" x="4044950" y="4473575"/>
          <p14:tracePt t="54739" x="4044950" y="4429125"/>
          <p14:tracePt t="54783" x="4044950" y="4411663"/>
          <p14:tracePt t="54814" x="4044950" y="4394200"/>
          <p14:tracePt t="54923" x="4044950" y="4402138"/>
          <p14:tracePt t="54956" x="4071938" y="4491038"/>
          <p14:tracePt t="54974" x="4089400" y="4545013"/>
          <p14:tracePt t="55001" x="4108450" y="4625975"/>
          <p14:tracePt t="55034" x="4133850" y="4697413"/>
          <p14:tracePt t="55067" x="4152900" y="4741863"/>
          <p14:tracePt t="55096" x="4152900" y="4776788"/>
          <p14:tracePt t="55113" x="4152900" y="4795838"/>
          <p14:tracePt t="55142" x="4152900" y="4840288"/>
          <p14:tracePt t="55175" x="4152900" y="4875213"/>
          <p14:tracePt t="55207" x="4152900" y="4894263"/>
          <p14:tracePt t="55301" x="4133850" y="4902200"/>
          <p14:tracePt t="55332" x="4071938" y="4822825"/>
          <p14:tracePt t="55345" x="4062413" y="4813300"/>
          <p14:tracePt t="55379" x="4044950" y="4741863"/>
          <p14:tracePt t="55408" x="4044950" y="4697413"/>
          <p14:tracePt t="55426" x="4044950" y="4687888"/>
          <p14:tracePt t="55458" x="4044950" y="4616450"/>
          <p14:tracePt t="55485" x="4044950" y="4554538"/>
          <p14:tracePt t="55519" x="4044950" y="4500563"/>
          <p14:tracePt t="55548" x="4044950" y="4473575"/>
          <p14:tracePt t="55974" x="4044950" y="4465638"/>
          <p14:tracePt t="56017" x="4044950" y="4581525"/>
          <p14:tracePt t="56047" x="4017963" y="4687888"/>
          <p14:tracePt t="56598" x="4017963" y="4598988"/>
          <p14:tracePt t="56628" x="4017963" y="4510088"/>
          <p14:tracePt t="56662" x="4017963" y="4500563"/>
          <p14:tracePt t="56705" x="4017963" y="4491038"/>
          <p14:tracePt t="56767" x="4000500" y="4510088"/>
          <p14:tracePt t="56801" x="3973513" y="4518025"/>
          <p14:tracePt t="57032" x="3973513" y="4537075"/>
          <p14:tracePt t="57050" x="3973513" y="4572000"/>
          <p14:tracePt t="57095" x="3973513" y="4598988"/>
          <p14:tracePt t="57237" x="3965575" y="4562475"/>
          <p14:tracePt t="57266" x="3956050" y="4537075"/>
          <p14:tracePt t="57300" x="3946525" y="4491038"/>
          <p14:tracePt t="57330" x="3946525" y="4446588"/>
          <p14:tracePt t="57364" x="3946525" y="4429125"/>
          <p14:tracePt t="57394" x="3946525" y="4419600"/>
          <p14:tracePt t="57661" x="3983038" y="4419600"/>
          <p14:tracePt t="57690" x="3990975" y="4491038"/>
          <p14:tracePt t="57720" x="4010025" y="4562475"/>
          <p14:tracePt t="57738" x="4044950" y="4616450"/>
          <p14:tracePt t="57766" x="4071938" y="4687888"/>
          <p14:tracePt t="57799" x="4116388" y="4776788"/>
          <p14:tracePt t="57828" x="4133850" y="4830763"/>
          <p14:tracePt t="57863" x="4152900" y="4848225"/>
          <p14:tracePt t="57897" x="4170363" y="4911725"/>
          <p14:tracePt t="57908" x="4170363" y="4919663"/>
          <p14:tracePt t="57926" x="4179888" y="4946650"/>
          <p14:tracePt t="57954" x="4187825" y="4973638"/>
          <p14:tracePt t="57989" x="4187825" y="5010150"/>
          <p14:tracePt t="58017" x="4187825" y="5037138"/>
          <p14:tracePt t="58050" x="4187825" y="5081588"/>
          <p14:tracePt t="58079" x="4187825" y="5126038"/>
          <p14:tracePt t="58112" x="4187825" y="5160963"/>
          <p14:tracePt t="58300" x="4170363" y="5133975"/>
          <p14:tracePt t="58329" x="4152900" y="5072063"/>
          <p14:tracePt t="58364" x="4133850" y="5027613"/>
          <p14:tracePt t="58407" x="4133850" y="5018088"/>
          <p14:tracePt t="58551" x="4125913" y="4983163"/>
          <p14:tracePt t="58596" x="4116388" y="4965700"/>
          <p14:tracePt t="58629" x="4098925" y="4946650"/>
          <p14:tracePt t="58657" x="4081463" y="4911725"/>
          <p14:tracePt t="58691" x="4054475" y="4867275"/>
          <p14:tracePt t="58720" x="4027488" y="4822825"/>
          <p14:tracePt t="58738" x="4010025" y="4803775"/>
          <p14:tracePt t="58767" x="3990975" y="4795838"/>
          <p14:tracePt t="58801" x="3990975" y="4768850"/>
          <p14:tracePt t="58829" x="3990975" y="4759325"/>
          <p14:tracePt t="58863" x="3983038" y="4732338"/>
          <p14:tracePt t="58923" x="3983038" y="4705350"/>
          <p14:tracePt t="58957" x="3983038" y="4687888"/>
          <p14:tracePt t="58986" x="3983038" y="4625975"/>
          <p14:tracePt t="59020" x="3983038" y="4554538"/>
          <p14:tracePt t="59048" x="3983038" y="4483100"/>
          <p14:tracePt t="59067" x="3983038" y="4465638"/>
          <p14:tracePt t="59097" x="3973513" y="4411663"/>
          <p14:tracePt t="59130" x="3973513" y="4375150"/>
          <p14:tracePt t="59314" x="3973513" y="4411663"/>
          <p14:tracePt t="59348" x="3973513" y="4537075"/>
          <p14:tracePt t="59376" x="3973513" y="4660900"/>
          <p14:tracePt t="59394" x="3990975" y="4724400"/>
          <p14:tracePt t="59424" x="4000500" y="4803775"/>
          <p14:tracePt t="59456" x="4010025" y="4848225"/>
          <p14:tracePt t="59615" x="4027488" y="4768850"/>
          <p14:tracePt t="59644" x="4027488" y="4705350"/>
          <p14:tracePt t="59674" x="4027488" y="4643438"/>
          <p14:tracePt t="59704" x="4027488" y="4633913"/>
          <p14:tracePt t="59739" x="4027488" y="4616450"/>
          <p14:tracePt t="59847" x="4037013" y="4616450"/>
          <p14:tracePt t="59876" x="4054475" y="4670425"/>
          <p14:tracePt t="59894" x="4054475" y="4687888"/>
          <p14:tracePt t="59987" x="4054475" y="4705350"/>
          <p14:tracePt t="60489" x="4054475" y="4679950"/>
          <p14:tracePt t="60519" x="4054475" y="4652963"/>
          <p14:tracePt t="60705" x="4054475" y="4633913"/>
          <p14:tracePt t="60939" x="4054475" y="4616450"/>
          <p14:tracePt t="61033" x="4054475" y="4608513"/>
          <p14:tracePt t="61067" x="4037013" y="4572000"/>
          <p14:tracePt t="61110" x="4037013" y="4554538"/>
          <p14:tracePt t="61239" x="4037013" y="4545013"/>
          <p14:tracePt t="61268" x="4037013" y="4518025"/>
          <p14:tracePt t="61401" x="4037013" y="4500563"/>
          <p14:tracePt t="61440" x="4037013" y="4483100"/>
          <p14:tracePt t="61518" x="4037013" y="4446588"/>
          <p14:tracePt t="61552" x="4037013" y="4419600"/>
          <p14:tracePt t="61580" x="4037013" y="4384675"/>
          <p14:tracePt t="61614" x="4037013" y="4330700"/>
          <p14:tracePt t="61643" x="4037013" y="4286250"/>
          <p14:tracePt t="61674" x="4037013" y="4214813"/>
          <p14:tracePt t="61706" x="4037013" y="4152900"/>
          <p14:tracePt t="61735" x="4037013" y="4116388"/>
          <p14:tracePt t="61767" x="4044950" y="4089400"/>
          <p14:tracePt t="61803" x="4044950" y="4054475"/>
          <p14:tracePt t="61831" x="4044950" y="4027488"/>
          <p14:tracePt t="62129" x="4044950" y="3990975"/>
          <p14:tracePt t="62158" x="4037013" y="3884613"/>
          <p14:tracePt t="62193" x="4027488" y="3786188"/>
          <p14:tracePt t="62223" x="4017963" y="3705225"/>
          <p14:tracePt t="62253" x="4010025" y="3660775"/>
          <p14:tracePt t="62303" x="4010025" y="3652838"/>
          <p14:tracePt t="62363" x="3983038" y="3633788"/>
          <p14:tracePt t="62392" x="3973513" y="3589338"/>
          <p14:tracePt t="62426" x="3956050" y="3544888"/>
          <p14:tracePt t="62441" x="3946525" y="3536950"/>
          <p14:tracePt t="62471" x="3919538" y="3500438"/>
          <p14:tracePt t="62505" x="3884613" y="3438525"/>
          <p14:tracePt t="62533" x="3875088" y="3394075"/>
          <p14:tracePt t="62570" x="3867150" y="3322638"/>
          <p14:tracePt t="62599" x="3867150" y="3295650"/>
          <p14:tracePt t="62625" x="3867150" y="3286125"/>
          <p14:tracePt t="62737" x="3867150" y="3313113"/>
          <p14:tracePt t="62799" x="3867150" y="3322638"/>
          <p14:tracePt t="62971" x="3894138" y="3322638"/>
          <p14:tracePt t="63005" x="3911600" y="3348038"/>
          <p14:tracePt t="63032" x="3938588" y="3357563"/>
          <p14:tracePt t="63066" x="3938588" y="3367088"/>
          <p14:tracePt t="63112" x="3965575" y="3402013"/>
          <p14:tracePt t="63142" x="3965575" y="3438525"/>
          <p14:tracePt t="63176" x="3965575" y="3509963"/>
          <p14:tracePt t="63222" x="3973513" y="3536950"/>
          <p14:tracePt t="63272" x="3973513" y="3562350"/>
          <p14:tracePt t="63299" x="3973513" y="3571875"/>
          <p14:tracePt t="63426" x="3973513" y="3517900"/>
          <p14:tracePt t="63440" x="3973513" y="3465513"/>
          <p14:tracePt t="63475" x="3965575" y="3402013"/>
          <p14:tracePt t="63505" x="3965575" y="3367088"/>
          <p14:tracePt t="63627" x="3965575" y="3411538"/>
          <p14:tracePt t="63660" x="4000500" y="3455988"/>
          <p14:tracePt t="63689" x="4000500" y="3509963"/>
          <p14:tracePt t="63722" x="4000500" y="3536950"/>
          <p14:tracePt t="63861" x="4010025" y="3482975"/>
          <p14:tracePt t="63894" x="4010025" y="3438525"/>
          <p14:tracePt t="63922" x="4010025" y="3429000"/>
          <p14:tracePt t="64016" x="4027488" y="3473450"/>
          <p14:tracePt t="64033" x="4027488" y="3490913"/>
          <p14:tracePt t="64065" x="4027488" y="3500438"/>
          <p14:tracePt t="64222" x="4027488" y="3581400"/>
          <p14:tracePt t="64250" x="4027488" y="3705225"/>
          <p14:tracePt t="64283" x="4027488" y="3786188"/>
          <p14:tracePt t="64316" x="4027488" y="3803650"/>
          <p14:tracePt t="64345" x="4027488" y="3857625"/>
          <p14:tracePt t="64378" x="4027488" y="3911600"/>
          <p14:tracePt t="64406" x="4027488" y="3965575"/>
          <p14:tracePt t="64441" x="4027488" y="4062413"/>
          <p14:tracePt t="64470" x="4037013" y="4143375"/>
          <p14:tracePt t="64503" x="4054475" y="4214813"/>
          <p14:tracePt t="64532" x="4081463" y="4268788"/>
          <p14:tracePt t="64562" x="4089400" y="4303713"/>
          <p14:tracePt t="64596" x="4098925" y="4340225"/>
          <p14:tracePt t="64629" x="4098925" y="4348163"/>
          <p14:tracePt t="64675" x="4098925" y="4375150"/>
          <p14:tracePt t="64708" x="4098925" y="4429125"/>
          <p14:tracePt t="64740" x="4081463" y="4500563"/>
          <p14:tracePt t="64769" x="4037013" y="4572000"/>
          <p14:tracePt t="64797" x="4017963" y="4608513"/>
          <p14:tracePt t="64830" x="4017963" y="4633913"/>
          <p14:tracePt t="64907" x="4010025" y="4643438"/>
          <p14:tracePt t="65459" x="4010025" y="4562475"/>
          <p14:tracePt t="65473" x="4000500" y="4473575"/>
          <p14:tracePt t="65502" x="3894138" y="4071938"/>
          <p14:tracePt t="65532" x="3751263" y="3687763"/>
          <p14:tracePt t="65551" x="3741738" y="3687763"/>
          <p14:tracePt t="65598" x="3768725" y="3822700"/>
          <p14:tracePt t="65627" x="3795713" y="3894138"/>
          <p14:tracePt t="65673" x="3803650" y="3875088"/>
          <p14:tracePt t="65709" x="3813175" y="3776663"/>
          <p14:tracePt t="65739" x="3813175" y="3768725"/>
          <p14:tracePt t="65783" x="3813175" y="3759200"/>
          <p14:tracePt t="65943" x="3848100" y="3759200"/>
          <p14:tracePt t="66036" x="3884613" y="3759200"/>
          <p14:tracePt t="66066" x="3894138" y="3759200"/>
          <p14:tracePt t="66179" x="3894138" y="3768725"/>
          <p14:tracePt t="66522" x="3919538" y="3830638"/>
          <p14:tracePt t="66548" x="3919538" y="3911600"/>
          <p14:tracePt t="66566" x="3919538" y="3929063"/>
          <p14:tracePt t="66596" x="3919538" y="3965575"/>
          <p14:tracePt t="66615" x="3919538" y="3983038"/>
          <p14:tracePt t="66678" x="3938588" y="4044950"/>
          <p14:tracePt t="66707" x="3956050" y="4071938"/>
          <p14:tracePt t="66738" x="3956050" y="4143375"/>
          <p14:tracePt t="66768" x="3956050" y="4187825"/>
          <p14:tracePt t="66799" x="3956050" y="4224338"/>
          <p14:tracePt t="66829" x="3956050" y="4259263"/>
          <p14:tracePt t="66861" x="3956050" y="4286250"/>
          <p14:tracePt t="66895" x="3956050" y="4322763"/>
          <p14:tracePt t="66922" x="3956050" y="4357688"/>
          <p14:tracePt t="66956" x="3956050" y="4411663"/>
          <p14:tracePt t="66972" x="3956050" y="4419600"/>
          <p14:tracePt t="67017" x="3956050" y="4446588"/>
          <p14:tracePt t="67049" x="3956050" y="4473575"/>
          <p14:tracePt t="67178" x="3956050" y="4394200"/>
          <p14:tracePt t="67206" x="3946525" y="4187825"/>
          <p14:tracePt t="67235" x="3919538" y="4010025"/>
          <p14:tracePt t="67253" x="3911600" y="4010025"/>
          <p14:tracePt t="67281" x="3911600" y="4000500"/>
          <p14:tracePt t="67846" x="3911600" y="4010025"/>
          <p14:tracePt t="69376" x="3938588" y="4027488"/>
          <p14:tracePt t="69394" x="3965575" y="4027488"/>
          <p14:tracePt t="69424" x="4010025" y="4027488"/>
          <p14:tracePt t="69438" x="4017963" y="4027488"/>
          <p14:tracePt t="69458" x="4071938" y="4017963"/>
          <p14:tracePt t="69488" x="4152900" y="4010025"/>
          <p14:tracePt t="69517" x="4224338" y="4000500"/>
          <p14:tracePt t="69552" x="4330700" y="3983038"/>
          <p14:tracePt t="69564" x="4375150" y="3973513"/>
          <p14:tracePt t="69600" x="4598988" y="3902075"/>
          <p14:tracePt t="69611" x="4625975" y="3894138"/>
          <p14:tracePt t="69645" x="4724400" y="3857625"/>
          <p14:tracePt t="69674" x="4822825" y="3803650"/>
          <p14:tracePt t="69707" x="4894263" y="3768725"/>
          <p14:tracePt t="69738" x="4929188" y="3759200"/>
          <p14:tracePt t="69801" x="4946650" y="3759200"/>
          <p14:tracePt t="69828" x="4991100" y="3751263"/>
          <p14:tracePt t="69862" x="5045075" y="3751263"/>
          <p14:tracePt t="69974" x="5054600" y="3751263"/>
          <p14:tracePt t="70205" x="5054600" y="3759200"/>
          <p14:tracePt t="70784" x="5037138" y="3786188"/>
          <p14:tracePt t="70956" x="5027613" y="3786188"/>
          <p14:tracePt t="71019" x="5027613" y="3803650"/>
          <p14:tracePt t="71069" x="5018088" y="3813175"/>
          <p14:tracePt t="71596" x="4991100" y="3848100"/>
          <p14:tracePt t="71625" x="4983163" y="3848100"/>
          <p14:tracePt t="71660" x="4965700" y="3894138"/>
          <p14:tracePt t="71707" x="4919663" y="3956050"/>
          <p14:tracePt t="71737" x="4848225" y="4054475"/>
          <p14:tracePt t="71769" x="4786313" y="4143375"/>
          <p14:tracePt t="71801" x="4714875" y="4259263"/>
          <p14:tracePt t="71829" x="4643438" y="4411663"/>
          <p14:tracePt t="71863" x="4589463" y="4518025"/>
          <p14:tracePt t="71892" x="4554538" y="4581525"/>
          <p14:tracePt t="71923" x="4545013" y="4598988"/>
          <p14:tracePt t="72004" x="4545013" y="4633913"/>
          <p14:tracePt t="72022" x="4545013" y="4643438"/>
          <p14:tracePt t="72049" x="4608513" y="4670425"/>
          <p14:tracePt t="72083" x="4724400" y="4705350"/>
          <p14:tracePt t="72111" x="4919663" y="4732338"/>
          <p14:tracePt t="72145" x="5018088" y="4759325"/>
          <p14:tracePt t="72173" x="5054600" y="4768850"/>
          <p14:tracePt t="72206" x="5108575" y="4786313"/>
          <p14:tracePt t="72238" x="5143500" y="4795838"/>
          <p14:tracePt t="72266" x="5153025" y="4813300"/>
          <p14:tracePt t="72301" x="5116513" y="4857750"/>
          <p14:tracePt t="72329" x="5027613" y="4884738"/>
          <p14:tracePt t="72360" x="4830763" y="4894263"/>
          <p14:tracePt t="72393" x="4527550" y="4911725"/>
          <p14:tracePt t="72426" x="4348163" y="4911725"/>
          <p14:tracePt t="72455" x="4268788" y="4884738"/>
          <p14:tracePt t="72490" x="4197350" y="4795838"/>
          <p14:tracePt t="72518" x="4108450" y="4697413"/>
          <p14:tracePt t="72552" x="4037013" y="4598988"/>
          <p14:tracePt t="72580" x="3990975" y="4518025"/>
          <p14:tracePt t="72610" x="3956050" y="4473575"/>
          <p14:tracePt t="72644" x="3938588" y="4429125"/>
          <p14:tracePt t="72672" x="3902075" y="4367213"/>
          <p14:tracePt t="72706" x="3875088" y="4313238"/>
          <p14:tracePt t="72741" x="3867150" y="4303713"/>
          <p14:tracePt t="73066" x="3867150" y="4322763"/>
          <p14:tracePt t="73128" x="3867150" y="4375150"/>
          <p14:tracePt t="73157" x="3867150" y="4394200"/>
          <p14:tracePt t="73191" x="3867150" y="4456113"/>
          <p14:tracePt t="73223" x="3875088" y="4510088"/>
          <p14:tracePt t="73251" x="3902075" y="4562475"/>
          <p14:tracePt t="73284" x="3919538" y="4652963"/>
          <p14:tracePt t="73314" x="3956050" y="4724400"/>
          <p14:tracePt t="73346" x="3983038" y="4803775"/>
          <p14:tracePt t="73375" x="4017963" y="4884738"/>
          <p14:tracePt t="73406" x="4044950" y="4938713"/>
          <p14:tracePt t="73439" x="4062413" y="4965700"/>
          <p14:tracePt t="73460" x="4098925" y="4983163"/>
          <p14:tracePt t="73472" x="4098925" y="4991100"/>
          <p14:tracePt t="73500" x="4160838" y="5027613"/>
          <p14:tracePt t="73534" x="4259263" y="5045075"/>
          <p14:tracePt t="73565" x="4322763" y="5045075"/>
          <p14:tracePt t="73582" x="4375150" y="5045075"/>
          <p14:tracePt t="73613" x="4429125" y="5045075"/>
          <p14:tracePt t="73646" x="4545013" y="5045075"/>
          <p14:tracePt t="73675" x="4616450" y="5037138"/>
          <p14:tracePt t="73703" x="4751388" y="5018088"/>
          <p14:tracePt t="73740" x="4956175" y="5010150"/>
          <p14:tracePt t="73751" x="5018088" y="5000625"/>
          <p14:tracePt t="73784" x="5259388" y="4983163"/>
          <p14:tracePt t="73814" x="5303838" y="4983163"/>
          <p14:tracePt t="73846" x="5367338" y="4983163"/>
          <p14:tracePt t="73880" x="5438775" y="4983163"/>
          <p14:tracePt t="73892" x="5456238" y="4983163"/>
          <p14:tracePt t="73925" x="5554663" y="4973638"/>
          <p14:tracePt t="73958" x="5653088" y="4973638"/>
          <p14:tracePt t="73986" x="5724525" y="4965700"/>
          <p14:tracePt t="74018" x="5822950" y="4965700"/>
          <p14:tracePt t="74051" x="5902325" y="4956175"/>
          <p14:tracePt t="74080" x="5956300" y="4946650"/>
          <p14:tracePt t="74113" x="5991225" y="4946650"/>
          <p14:tracePt t="74141" x="6000750" y="4946650"/>
          <p14:tracePt t="74251" x="5965825" y="4938713"/>
          <p14:tracePt t="74285" x="5840413" y="4938713"/>
          <p14:tracePt t="74315" x="5661025" y="4938713"/>
          <p14:tracePt t="74347" x="5537200" y="4938713"/>
          <p14:tracePt t="74376" x="5411788" y="4938713"/>
          <p14:tracePt t="74393" x="5330825" y="4919663"/>
          <p14:tracePt t="74427" x="5276850" y="4894263"/>
          <p14:tracePt t="74454" x="5251450" y="4884738"/>
          <p14:tracePt t="74487" x="5232400" y="4884738"/>
          <p14:tracePt t="74547" x="5214938" y="4884738"/>
          <p14:tracePt t="74581" x="5205413" y="4911725"/>
          <p14:tracePt t="74611" x="5180013" y="4946650"/>
          <p14:tracePt t="74708" x="5160963" y="4956175"/>
          <p14:tracePt t="74738" x="5126038" y="4938713"/>
          <p14:tracePt t="74782" x="5099050" y="4902200"/>
          <p14:tracePt t="74816" x="5089525" y="4830763"/>
          <p14:tracePt t="74849" x="5072063" y="4741863"/>
          <p14:tracePt t="74878" x="5054600" y="4679950"/>
          <p14:tracePt t="74909" x="5037138" y="4598988"/>
          <p14:tracePt t="74939" x="5027613" y="4562475"/>
          <p14:tracePt t="75114" x="5000625" y="4537075"/>
          <p14:tracePt t="75143" x="4983163" y="4500563"/>
          <p14:tracePt t="75177" x="4965700" y="4438650"/>
          <p14:tracePt t="75188" x="4965700" y="4429125"/>
          <p14:tracePt t="75222" x="4956175" y="4384675"/>
          <p14:tracePt t="75250" x="4956175" y="4348163"/>
          <p14:tracePt t="75284" x="4956175" y="4286250"/>
          <p14:tracePt t="75313" x="4956175" y="4232275"/>
          <p14:tracePt t="75347" x="4956175" y="4179888"/>
          <p14:tracePt t="75376" x="4956175" y="4125913"/>
          <p14:tracePt t="75395" x="4956175" y="4098925"/>
          <p14:tracePt t="75428" x="4956175" y="4000500"/>
          <p14:tracePt t="75455" x="4956175" y="3946525"/>
          <p14:tracePt t="75473" x="4956175" y="3884613"/>
          <p14:tracePt t="75501" x="4956175" y="3795713"/>
          <p14:tracePt t="75532" x="4956175" y="3732213"/>
          <p14:tracePt t="75566" x="4956175" y="3724275"/>
          <p14:tracePt t="75784" x="4956175" y="3751263"/>
          <p14:tracePt t="75800" x="4956175" y="3776663"/>
          <p14:tracePt t="75816" x="4956175" y="3795713"/>
          <p14:tracePt t="75828" x="4956175" y="3822700"/>
          <p14:tracePt t="75863" x="4956175" y="3929063"/>
          <p14:tracePt t="75897" x="4956175" y="4054475"/>
          <p14:tracePt t="75928" x="4956175" y="4133850"/>
          <p14:tracePt t="75939" x="4956175" y="4152900"/>
          <p14:tracePt t="75958" x="4956175" y="4197350"/>
          <p14:tracePt t="75987" x="4956175" y="4251325"/>
          <p14:tracePt t="76082" x="4956175" y="4160838"/>
          <p14:tracePt t="76112" x="4956175" y="3956050"/>
          <p14:tracePt t="76129" x="4938713" y="3857625"/>
          <p14:tracePt t="76157" x="4919663" y="3741738"/>
          <p14:tracePt t="76190" x="4911725" y="3608388"/>
          <p14:tracePt t="76222" x="4911725" y="3598863"/>
          <p14:tracePt t="76313" x="4919663" y="3687763"/>
          <p14:tracePt t="76347" x="4919663" y="3822700"/>
          <p14:tracePt t="76377" x="4919663" y="3983038"/>
          <p14:tracePt t="76396" x="4929188" y="4010025"/>
          <p14:tracePt t="76423" x="4929188" y="4054475"/>
          <p14:tracePt t="76456" x="4946650" y="4081463"/>
          <p14:tracePt t="76550" x="4973638" y="3983038"/>
          <p14:tracePt t="76580" x="4973638" y="3902075"/>
          <p14:tracePt t="76613" x="4973638" y="3857625"/>
          <p14:tracePt t="76673" x="4973638" y="3840163"/>
          <p14:tracePt t="76705" x="4983163" y="3884613"/>
          <p14:tracePt t="76734" x="4983163" y="3965575"/>
          <p14:tracePt t="76768" x="4983163" y="4062413"/>
          <p14:tracePt t="76799" x="4983163" y="4179888"/>
          <p14:tracePt t="76833" x="4973638" y="4251325"/>
          <p14:tracePt t="76861" x="4973638" y="4286250"/>
          <p14:tracePt t="76896" x="4973638" y="4313238"/>
          <p14:tracePt t="76939" x="4973638" y="4340225"/>
          <p14:tracePt t="77485" x="4973638" y="4348163"/>
          <p14:tracePt t="77520" x="4973638" y="4375150"/>
          <p14:tracePt t="77550" x="4973638" y="4419600"/>
          <p14:tracePt t="77580" x="4991100" y="4500563"/>
          <p14:tracePt t="77615" x="5010150" y="4616450"/>
          <p14:tracePt t="77643" x="5010150" y="4679950"/>
          <p14:tracePt t="77672" x="5010150" y="4795838"/>
          <p14:tracePt t="77708" x="5018088" y="4894263"/>
          <p14:tracePt t="78132" x="5018088" y="4857750"/>
          <p14:tracePt t="78144" x="5018088" y="4840288"/>
          <p14:tracePt t="78173" x="5018088" y="4776788"/>
          <p14:tracePt t="78204" x="4973638" y="4527550"/>
          <p14:tracePt t="78222" x="4919663" y="4330700"/>
          <p14:tracePt t="78252" x="4867275" y="3929063"/>
          <p14:tracePt t="78265" x="4857750" y="3867150"/>
          <p14:tracePt t="78299" x="4857750" y="3786188"/>
          <p14:tracePt t="78348" x="4867275" y="3813175"/>
          <p14:tracePt t="78375" x="4875213" y="3822700"/>
          <p14:tracePt t="78599" x="4875213" y="3840163"/>
          <p14:tracePt t="78626" x="4875213" y="3857625"/>
          <p14:tracePt t="78657" x="4875213" y="3867150"/>
          <p14:tracePt t="78909" x="4884738" y="3848100"/>
          <p14:tracePt t="78938" x="4884738" y="3776663"/>
          <p14:tracePt t="78957" x="4884738" y="3724275"/>
          <p14:tracePt t="78986" x="4884738" y="3679825"/>
          <p14:tracePt t="79016" x="4884738" y="3633788"/>
          <p14:tracePt t="79050" x="4894263" y="3554413"/>
          <p14:tracePt t="79083" x="4894263" y="3473450"/>
          <p14:tracePt t="79110" x="4894263" y="3411538"/>
          <p14:tracePt t="79144" x="4894263" y="3367088"/>
          <p14:tracePt t="79173" x="4894263" y="3313113"/>
          <p14:tracePt t="79206" x="4894263" y="3259138"/>
          <p14:tracePt t="79240" x="4894263" y="3205163"/>
          <p14:tracePt t="79269" x="4875213" y="3133725"/>
          <p14:tracePt t="79302" x="4867275" y="3062288"/>
          <p14:tracePt t="79329" x="4867275" y="3036888"/>
          <p14:tracePt t="79362" x="4867275" y="2973388"/>
          <p14:tracePt t="79391" x="4867275" y="2901950"/>
          <p14:tracePt t="79425" x="4867275" y="2830513"/>
          <p14:tracePt t="79455" x="4867275" y="2786063"/>
          <p14:tracePt t="79501" x="4867275" y="2732088"/>
          <p14:tracePt t="79550" x="4867275" y="2705100"/>
          <p14:tracePt t="79595" x="4867275" y="2670175"/>
          <p14:tracePt t="79612" x="4867275" y="2660650"/>
          <p14:tracePt t="79642" x="4867275" y="2652713"/>
          <p14:tracePt t="82144" x="4857750" y="2776538"/>
          <p14:tracePt t="82175" x="4776788" y="3133725"/>
          <p14:tracePt t="82206" x="4741863" y="3455988"/>
          <p14:tracePt t="82240" x="4724400" y="3679825"/>
          <p14:tracePt t="82267" x="4705350" y="3840163"/>
          <p14:tracePt t="82301" x="4679950" y="4125913"/>
          <p14:tracePt t="82331" x="4679950" y="4241800"/>
          <p14:tracePt t="82345" x="4679950" y="4276725"/>
          <p14:tracePt t="82375" x="4679950" y="4330700"/>
          <p14:tracePt t="82410" x="4679950" y="4375150"/>
          <p14:tracePt t="82439" x="4679950" y="4384675"/>
          <p14:tracePt t="82506" x="4687888" y="4419600"/>
          <p14:tracePt t="82533" x="4732338" y="4545013"/>
          <p14:tracePt t="82563" x="4795838" y="4652963"/>
          <p14:tracePt t="82598" x="4919663" y="4884738"/>
          <p14:tracePt t="82628" x="4946650" y="4983163"/>
          <p14:tracePt t="82641" x="4946650" y="4991100"/>
          <p14:tracePt t="82677" x="4956175" y="5018088"/>
          <p14:tracePt t="82723" x="4956175" y="5062538"/>
          <p14:tracePt t="82751" x="4946650" y="5126038"/>
          <p14:tracePt t="82781" x="4857750" y="5197475"/>
          <p14:tracePt t="82813" x="4705350" y="5251450"/>
          <p14:tracePt t="82832" x="4625975" y="5251450"/>
          <p14:tracePt t="82863" x="4500563" y="5251450"/>
          <p14:tracePt t="82892" x="4322763" y="5276850"/>
          <p14:tracePt t="82909" x="4251325" y="5303838"/>
          <p14:tracePt t="82943" x="4133850" y="5322888"/>
          <p14:tracePt t="82958" x="4098925" y="5322888"/>
          <p14:tracePt t="83002" x="4054475" y="5322888"/>
          <p14:tracePt t="83034" x="4037013" y="5330825"/>
          <p14:tracePt t="83079" x="4010025" y="5348288"/>
          <p14:tracePt t="83112" x="4000500" y="5348288"/>
          <p14:tracePt t="83145" x="3965575" y="5348288"/>
          <p14:tracePt t="83174" x="3911600" y="5340350"/>
          <p14:tracePt t="83207" x="3884613" y="5330825"/>
          <p14:tracePt t="83240" x="3884613" y="5322888"/>
          <p14:tracePt t="83329" x="3956050" y="5322888"/>
          <p14:tracePt t="83364" x="4232275" y="5322888"/>
          <p14:tracePt t="83377" x="4330700" y="5322888"/>
          <p14:tracePt t="83410" x="4705350" y="5322888"/>
          <p14:tracePt t="83441" x="4938713" y="5322888"/>
          <p14:tracePt t="83460" x="5037138" y="5322888"/>
          <p14:tracePt t="83490" x="5126038" y="5322888"/>
          <p14:tracePt t="83517" x="5295900" y="5322888"/>
          <p14:tracePt t="83549" x="5473700" y="5322888"/>
          <p14:tracePt t="83579" x="5562600" y="5322888"/>
          <p14:tracePt t="83616" x="5634038" y="5322888"/>
          <p14:tracePt t="83642" x="5680075" y="5322888"/>
          <p14:tracePt t="83675" x="5724525" y="5303838"/>
          <p14:tracePt t="83708" x="5786438" y="5295900"/>
          <p14:tracePt t="83754" x="5894388" y="5295900"/>
          <p14:tracePt t="83785" x="6045200" y="5295900"/>
          <p14:tracePt t="83816" x="6108700" y="5295900"/>
          <p14:tracePt t="83828" x="6126163" y="5295900"/>
          <p14:tracePt t="83862" x="6205538" y="5295900"/>
          <p14:tracePt t="83892" x="6232525" y="5295900"/>
          <p14:tracePt t="83925" x="6269038" y="5295900"/>
          <p14:tracePt t="83953" x="6313488" y="5295900"/>
          <p14:tracePt t="83988" x="6348413" y="5295900"/>
          <p14:tracePt t="84020" x="6375400" y="5295900"/>
          <p14:tracePt t="84251" x="6367463" y="5276850"/>
          <p14:tracePt t="84286" x="6286500" y="5170488"/>
          <p14:tracePt t="84314" x="6224588" y="5099050"/>
          <p14:tracePt t="84348" x="6054725" y="4884738"/>
          <p14:tracePt t="84361" x="5857875" y="4687888"/>
          <p14:tracePt t="84395" x="5081588" y="3965575"/>
          <p14:tracePt t="84423" x="4527550" y="3241675"/>
          <p14:tracePt t="84456" x="4394200" y="2901950"/>
          <p14:tracePt t="84485" x="4384675" y="2751138"/>
          <p14:tracePt t="84520" x="4375150" y="2633663"/>
          <p14:tracePt t="84549" x="4375150" y="2536825"/>
          <p14:tracePt t="84582" x="4375150" y="2411413"/>
          <p14:tracePt t="84612" x="4367213" y="2322513"/>
          <p14:tracePt t="84630" x="4367213" y="2286000"/>
          <p14:tracePt t="84660" x="4367213" y="2187575"/>
          <p14:tracePt t="84678" x="4394200" y="2160588"/>
          <p14:tracePt t="84706" x="4419600" y="2133600"/>
          <p14:tracePt t="84752" x="4483100" y="2133600"/>
          <p14:tracePt t="84770" x="4518025" y="2133600"/>
          <p14:tracePt t="84799" x="4554538" y="2133600"/>
          <p14:tracePt t="84817" x="4589463" y="2143125"/>
          <p14:tracePt t="84860" x="4598988" y="2152650"/>
          <p14:tracePt t="84953" x="4616450" y="2160588"/>
          <p14:tracePt t="84989" x="4687888" y="2205038"/>
          <p14:tracePt t="85017" x="4786313" y="2259013"/>
          <p14:tracePt t="85051" x="4803775" y="2259013"/>
          <p14:tracePt t="85517" x="4813300" y="2312988"/>
          <p14:tracePt t="85551" x="4840288" y="2536825"/>
          <p14:tracePt t="85580" x="4956175" y="2946400"/>
          <p14:tracePt t="85614" x="5251450" y="3394075"/>
          <p14:tracePt t="85643" x="5537200" y="3670300"/>
          <p14:tracePt t="85673" x="5688013" y="3822700"/>
          <p14:tracePt t="85707" x="5813425" y="3956050"/>
          <p14:tracePt t="85737" x="5929313" y="4098925"/>
          <p14:tracePt t="85768" x="6000750" y="4187825"/>
          <p14:tracePt t="85785" x="6037263" y="4259263"/>
          <p14:tracePt t="85816" x="6161088" y="4411663"/>
          <p14:tracePt t="85831" x="6251575" y="4491038"/>
          <p14:tracePt t="85848" x="6269038" y="4510088"/>
          <p14:tracePt t="85875" x="6384925" y="4625975"/>
          <p14:tracePt t="85912" x="6465888" y="4732338"/>
          <p14:tracePt t="85939" x="6554788" y="4786313"/>
          <p14:tracePt t="85957" x="6626225" y="4840288"/>
          <p14:tracePt t="85987" x="6796088" y="4965700"/>
          <p14:tracePt t="86017" x="6919913" y="5054600"/>
          <p14:tracePt t="86051" x="6973888" y="5099050"/>
          <p14:tracePt t="86080" x="6991350" y="5133975"/>
          <p14:tracePt t="86098" x="7000875" y="5153025"/>
          <p14:tracePt t="86125" x="7000875" y="5180013"/>
          <p14:tracePt t="86173" x="6991350" y="5214938"/>
          <p14:tracePt t="86206" x="6983413" y="5232400"/>
          <p14:tracePt t="86239" x="6956425" y="5259388"/>
          <p14:tracePt t="86268" x="6929438" y="5276850"/>
          <p14:tracePt t="86317" x="6911975" y="5276850"/>
          <p14:tracePt t="86396" x="6902450" y="5276850"/>
          <p14:tracePt t="86502" x="6894513" y="5295900"/>
          <p14:tracePt t="86535" x="6919913" y="5313363"/>
          <p14:tracePt t="86563" x="6956425" y="5330825"/>
          <p14:tracePt t="86597" x="6965950" y="5340350"/>
          <p14:tracePt t="86752" x="6983413" y="5340350"/>
          <p14:tracePt t="86923" x="6983413" y="5348288"/>
          <p14:tracePt t="86975" x="6965950" y="5357813"/>
          <p14:tracePt t="87003" x="6929438" y="5394325"/>
          <p14:tracePt t="87032" x="6919913" y="5411788"/>
          <p14:tracePt t="87252" x="6919913" y="5419725"/>
          <p14:tracePt t="87391" x="6929438" y="5438775"/>
          <p14:tracePt t="87504" x="6929438" y="5456238"/>
          <p14:tracePt t="87582" x="6902450" y="5473700"/>
          <p14:tracePt t="87610" x="6831013" y="5473700"/>
          <p14:tracePt t="87644" x="6705600" y="5500688"/>
          <p14:tracePt t="87675" x="6500813" y="5527675"/>
          <p14:tracePt t="87704" x="6394450" y="5527675"/>
          <p14:tracePt t="87738" x="6170613" y="5562600"/>
          <p14:tracePt t="87768" x="5867400" y="5599113"/>
          <p14:tracePt t="87799" x="5465763" y="5616575"/>
          <p14:tracePt t="87836" x="4830763" y="5653088"/>
          <p14:tracePt t="87849" x="4679950" y="5661025"/>
          <p14:tracePt t="87876" x="4224338" y="5670550"/>
          <p14:tracePt t="87910" x="3973513" y="5670550"/>
          <p14:tracePt t="87938" x="3822700" y="5670550"/>
          <p14:tracePt t="87956" x="3625850" y="5661025"/>
          <p14:tracePt t="87972" x="3490913" y="5634038"/>
          <p14:tracePt t="88001" x="3259138" y="5554663"/>
          <p14:tracePt t="88034" x="2946400" y="5384800"/>
          <p14:tracePt t="88067" x="2670175" y="5187950"/>
          <p14:tracePt t="88099" x="2455863" y="5027613"/>
          <p14:tracePt t="88125" x="2339975" y="4938713"/>
          <p14:tracePt t="88159" x="2312988" y="4875213"/>
          <p14:tracePt t="88189" x="2312988" y="4751388"/>
          <p14:tracePt t="88221" x="2411413" y="4491038"/>
          <p14:tracePt t="88254" x="2581275" y="4259263"/>
          <p14:tracePt t="88283" x="2732088" y="4000500"/>
          <p14:tracePt t="88316" x="2830513" y="3652838"/>
          <p14:tracePt t="88350" x="2911475" y="3348038"/>
          <p14:tracePt t="88378" x="3000375" y="3071813"/>
          <p14:tracePt t="88408" x="3125788" y="2847975"/>
          <p14:tracePt t="88425" x="3241675" y="2724150"/>
          <p14:tracePt t="88456" x="3562350" y="2500313"/>
          <p14:tracePt t="88484" x="4000500" y="2312988"/>
          <p14:tracePt t="88518" x="4500563" y="2125663"/>
          <p14:tracePt t="88551" x="4751388" y="2062163"/>
          <p14:tracePt t="88563" x="4768850" y="2062163"/>
          <p14:tracePt t="88598" x="4848225" y="2062163"/>
          <p14:tracePt t="88627" x="4884738" y="2071688"/>
          <p14:tracePt t="88657" x="4919663" y="2089150"/>
          <p14:tracePt t="88687" x="4929188" y="2098675"/>
          <p14:tracePt t="88723" x="5027613" y="2125663"/>
          <p14:tracePt t="88818" x="5037138" y="2133600"/>
          <p14:tracePt t="88846" x="5010150" y="2197100"/>
          <p14:tracePt t="88875" x="4973638" y="2232025"/>
          <p14:tracePt t="88895" x="4956175" y="2259013"/>
          <p14:tracePt t="88925" x="4911725" y="2276475"/>
          <p14:tracePt t="88972" x="4894263" y="2295525"/>
          <p14:tracePt t="89736" x="4884738" y="2295525"/>
          <p14:tracePt t="89770" x="4884738" y="2339975"/>
          <p14:tracePt t="90364" x="4857750" y="2347913"/>
          <p14:tracePt t="90407" x="4830763" y="2347913"/>
          <p14:tracePt t="90442" x="4813300" y="2330450"/>
          <p14:tracePt t="91255" x="4803775" y="2347913"/>
          <p14:tracePt t="91283" x="4768850" y="2554288"/>
          <p14:tracePt t="91317" x="4714875" y="2867025"/>
          <p14:tracePt t="91346" x="4705350" y="3160713"/>
          <p14:tracePt t="91377" x="4751388" y="3438525"/>
          <p14:tracePt t="91411" x="4902200" y="3724275"/>
          <p14:tracePt t="91441" x="5126038" y="4017963"/>
          <p14:tracePt t="91459" x="5205413" y="4133850"/>
          <p14:tracePt t="91489" x="5286375" y="4276725"/>
          <p14:tracePt t="91532" x="5295900" y="4295775"/>
          <p14:tracePt t="91566" x="5313363" y="4357688"/>
          <p14:tracePt t="91596" x="5330825" y="4438650"/>
          <p14:tracePt t="91629" x="5384800" y="4545013"/>
          <p14:tracePt t="91658" x="5473700" y="4625975"/>
          <p14:tracePt t="91691" x="5554663" y="4687888"/>
          <p14:tracePt t="91720" x="5634038" y="4732338"/>
          <p14:tracePt t="91755" x="5732463" y="4822825"/>
          <p14:tracePt t="91784" x="5776913" y="4867275"/>
          <p14:tracePt t="91800" x="5786438" y="4902200"/>
          <p14:tracePt t="91817" x="5795963" y="4929188"/>
          <p14:tracePt t="91848" x="5803900" y="5054600"/>
          <p14:tracePt t="91861" x="5803900" y="5099050"/>
          <p14:tracePt t="91895" x="5803900" y="5224463"/>
          <p14:tracePt t="91925" x="5803900" y="5313363"/>
          <p14:tracePt t="91957" x="5803900" y="5330825"/>
          <p14:tracePt t="92267" x="5776913" y="5340350"/>
          <p14:tracePt t="92301" x="5715000" y="5340350"/>
          <p14:tracePt t="92331" x="5670550" y="5330825"/>
          <p14:tracePt t="92360" x="5581650" y="5303838"/>
          <p14:tracePt t="92395" x="5510213" y="5295900"/>
          <p14:tracePt t="92424" x="5402263" y="5330825"/>
          <p14:tracePt t="92442" x="5348288" y="5357813"/>
          <p14:tracePt t="92457" x="5268913" y="5402263"/>
          <p14:tracePt t="92485" x="5143500" y="5438775"/>
          <p14:tracePt t="92520" x="5018088" y="5438775"/>
          <p14:tracePt t="92549" x="4875213" y="5438775"/>
          <p14:tracePt t="92580" x="4697413" y="5438775"/>
          <p14:tracePt t="92614" x="4491038" y="5402263"/>
          <p14:tracePt t="92644" x="4340225" y="5367338"/>
          <p14:tracePt t="92674" x="4295775" y="5367338"/>
          <p14:tracePt t="92703" x="4268788" y="5367338"/>
          <p14:tracePt t="92737" x="4232275" y="5367338"/>
          <p14:tracePt t="92770" x="4197350" y="5367338"/>
          <p14:tracePt t="92799" x="4125913" y="5357813"/>
          <p14:tracePt t="92817" x="4081463" y="5357813"/>
          <p14:tracePt t="92860" x="4062413" y="5357813"/>
          <p14:tracePt t="93159" x="4116388" y="5205413"/>
          <p14:tracePt t="93193" x="4572000" y="4152900"/>
          <p14:tracePt t="93221" x="4786313" y="3643313"/>
          <p14:tracePt t="93250" x="4938713" y="3214688"/>
          <p14:tracePt t="93285" x="4983163" y="3027363"/>
          <p14:tracePt t="93314" x="4983163" y="2990850"/>
          <p14:tracePt t="93348" x="4983163" y="2946400"/>
          <p14:tracePt t="93360" x="4983163" y="2938463"/>
          <p14:tracePt t="93394" x="4983163" y="2919413"/>
          <p14:tracePt t="93428" x="4956175" y="2919413"/>
          <p14:tracePt t="93455" x="4919663" y="2911475"/>
          <p14:tracePt t="93485" x="4875213" y="2867025"/>
          <p14:tracePt t="93519" x="4867275" y="2813050"/>
          <p14:tracePt t="93548" x="4867275" y="2759075"/>
          <p14:tracePt t="93566" x="4867275" y="2741613"/>
          <p14:tracePt t="93594" x="4867275" y="2697163"/>
          <p14:tracePt t="93629" x="4867275" y="2571750"/>
          <p14:tracePt t="93657" x="4867275" y="2428875"/>
          <p14:tracePt t="93690" x="4857750" y="2232025"/>
          <p14:tracePt t="93724" x="4848225" y="2089150"/>
          <p14:tracePt t="93753" x="4848225" y="1990725"/>
          <p14:tracePt t="93782" x="4840288" y="1938338"/>
          <p14:tracePt t="93814" x="4840288" y="1893888"/>
          <p14:tracePt t="93845" x="4830763" y="1866900"/>
          <p14:tracePt t="93862" x="4830763" y="1857375"/>
          <p14:tracePt t="94032" x="4848225" y="1946275"/>
          <p14:tracePt t="94065" x="4857750" y="2081213"/>
          <p14:tracePt t="94094" x="4894263" y="2312988"/>
          <p14:tracePt t="94128" x="4894263" y="2482850"/>
          <p14:tracePt t="94160" x="4894263" y="2589213"/>
          <p14:tracePt t="94189" x="4919663" y="2697163"/>
          <p14:tracePt t="94222" x="4965700" y="2822575"/>
          <p14:tracePt t="94252" x="5027613" y="3054350"/>
          <p14:tracePt t="94270" x="5072063" y="3179763"/>
          <p14:tracePt t="94300" x="5089525" y="3438525"/>
          <p14:tracePt t="94314" x="5089525" y="3490913"/>
          <p14:tracePt t="94349" x="5089525" y="3670300"/>
          <p14:tracePt t="94362" x="5089525" y="3687763"/>
          <p14:tracePt t="94396" x="5089525" y="3813175"/>
          <p14:tracePt t="94409" x="5089525" y="3840163"/>
          <p14:tracePt t="94444" x="5099050" y="3973513"/>
          <p14:tracePt t="94457" x="5116513" y="4054475"/>
          <p14:tracePt t="94488" x="5143500" y="4187825"/>
          <p14:tracePt t="94517" x="5153025" y="4357688"/>
          <p14:tracePt t="94548" x="5160963" y="4473575"/>
          <p14:tracePt t="94566" x="5160963" y="4510088"/>
          <p14:tracePt t="94600" x="5170488" y="4572000"/>
          <p14:tracePt t="94628" x="5170488" y="4625975"/>
          <p14:tracePt t="94646" x="5170488" y="4652963"/>
          <p14:tracePt t="94688" x="5170488" y="4679950"/>
          <p14:tracePt t="94722" x="5160963" y="4724400"/>
          <p14:tracePt t="94751" x="5153025" y="4751388"/>
          <p14:tracePt t="94784" x="5143500" y="4768850"/>
          <p14:tracePt t="94814" x="5143500" y="4795838"/>
          <p14:tracePt t="94848" x="5126038" y="4830763"/>
          <p14:tracePt t="94880" x="5099050" y="4857750"/>
          <p14:tracePt t="94908" x="5062538" y="4902200"/>
          <p14:tracePt t="94925" x="5045075" y="4911725"/>
          <p14:tracePt t="94943" x="5037138" y="4919663"/>
          <p14:tracePt t="94955" x="5037138" y="4929188"/>
          <p14:tracePt t="95162" x="4991100" y="4884738"/>
          <p14:tracePt t="95189" x="4946650" y="4714875"/>
          <p14:tracePt t="95223" x="4929188" y="4438650"/>
          <p14:tracePt t="95251" x="4919663" y="4152900"/>
          <p14:tracePt t="95269" x="4911725" y="4044950"/>
          <p14:tracePt t="95298" x="4902200" y="3902075"/>
          <p14:tracePt t="95329" x="4902200" y="3768725"/>
          <p14:tracePt t="95363" x="4902200" y="3643313"/>
          <p14:tracePt t="95396" x="4902200" y="3517900"/>
          <p14:tracePt t="95424" x="4902200" y="3394075"/>
          <p14:tracePt t="95441" x="4902200" y="3313113"/>
          <p14:tracePt t="95455" x="4902200" y="3251200"/>
          <p14:tracePt t="95474" x="4902200" y="3232150"/>
          <p14:tracePt t="95503" x="4894263" y="3152775"/>
          <p14:tracePt t="95532" x="4894263" y="3098800"/>
          <p14:tracePt t="95566" x="4884738" y="3071813"/>
          <p14:tracePt t="95597" x="4884738" y="3044825"/>
          <p14:tracePt t="95630" x="4875213" y="3009900"/>
          <p14:tracePt t="95658" x="4875213" y="2982913"/>
          <p14:tracePt t="95691" x="4875213" y="2955925"/>
          <p14:tracePt t="95738" x="4875213" y="2867025"/>
          <p14:tracePt t="95770" x="4875213" y="2822575"/>
          <p14:tracePt t="95800" x="4875213" y="2776538"/>
          <p14:tracePt t="95817" x="4867275" y="2751138"/>
          <p14:tracePt t="95860" x="4867275" y="2705100"/>
          <p14:tracePt t="95897" x="4867275" y="2643188"/>
          <p14:tracePt t="95927" x="4867275" y="2608263"/>
          <p14:tracePt t="95957" x="4867275" y="2554288"/>
          <p14:tracePt t="95986" x="4867275" y="2527300"/>
          <p14:tracePt t="96020" x="4867275" y="2490788"/>
          <p14:tracePt t="96048" x="4867275" y="2455863"/>
          <p14:tracePt t="96067" x="4867275" y="2446338"/>
          <p14:tracePt t="96114" x="4867275" y="2384425"/>
          <p14:tracePt t="96141" x="4867275" y="2374900"/>
          <p14:tracePt t="96174" x="4867275" y="2357438"/>
          <p14:tracePt t="96204" x="4867275" y="2330450"/>
          <p14:tracePt t="96237" x="4867275" y="2303463"/>
          <p14:tracePt t="96267" x="4867275" y="2268538"/>
          <p14:tracePt t="96300" x="4867275" y="2241550"/>
          <p14:tracePt t="96332" x="4867275" y="2214563"/>
          <p14:tracePt t="96365" x="4867275" y="2197100"/>
          <p14:tracePt t="96392" x="4867275" y="2160588"/>
          <p14:tracePt t="96440" x="4867275" y="2133600"/>
          <p14:tracePt t="96457" x="4848225" y="2125663"/>
          <p14:tracePt t="96486" x="4848225" y="2108200"/>
          <p14:tracePt t="96519" x="4848225" y="2081213"/>
          <p14:tracePt t="96565" x="4840288" y="2044700"/>
          <p14:tracePt t="96598" x="4830763" y="2017713"/>
          <p14:tracePt t="96631" x="4830763" y="1990725"/>
          <p14:tracePt t="96674" x="4830763" y="1955800"/>
          <p14:tracePt t="96704" x="4830763" y="1911350"/>
          <p14:tracePt t="96737" x="4830763" y="1884363"/>
          <p14:tracePt t="96765" x="4830763" y="1847850"/>
          <p14:tracePt t="96801" x="4830763" y="1776413"/>
          <p14:tracePt t="96832" x="4830763" y="1731963"/>
          <p14:tracePt t="96865" x="4830763" y="1687513"/>
          <p14:tracePt t="96892" x="4830763" y="1652588"/>
          <p14:tracePt t="96925" x="4830763" y="1598613"/>
          <p14:tracePt t="96953" x="4830763" y="1571625"/>
          <p14:tracePt t="96987" x="4830763" y="1536700"/>
          <p14:tracePt t="97016" x="4830763" y="1500188"/>
          <p14:tracePt t="97050" x="4830763" y="1465263"/>
          <p14:tracePt t="97083" x="4830763" y="1419225"/>
          <p14:tracePt t="97111" x="4830763" y="1384300"/>
          <p14:tracePt t="97145" x="4830763" y="1322388"/>
          <p14:tracePt t="97189" x="4830763" y="1268413"/>
          <p14:tracePt t="97224" x="4830763" y="1214438"/>
          <p14:tracePt t="97237" x="4830763" y="1204913"/>
          <p14:tracePt t="97266" x="4830763" y="1169988"/>
          <p14:tracePt t="97300" x="4830763" y="1133475"/>
          <p14:tracePt t="97332" x="4822825" y="1108075"/>
          <p14:tracePt t="97360" x="4822825" y="1098550"/>
          <p14:tracePt t="97393" x="4813300" y="1071563"/>
          <p14:tracePt t="97426" x="4803775" y="1036638"/>
          <p14:tracePt t="97455" x="4803775" y="1027113"/>
          <p14:tracePt t="97469" x="4803775" y="1009650"/>
          <p14:tracePt t="97502" x="4803775" y="990600"/>
          <p14:tracePt t="97536" x="4803775" y="955675"/>
          <p14:tracePt t="97583" x="4803775" y="938213"/>
          <p14:tracePt t="98034" x="4803775" y="982663"/>
          <p14:tracePt t="98067" x="4848225" y="1108075"/>
          <p14:tracePt t="98094" x="4857750" y="1196975"/>
          <p14:tracePt t="98128" x="4857750" y="1384300"/>
          <p14:tracePt t="98146" x="4875213" y="1500188"/>
          <p14:tracePt t="98175" x="4894263" y="1652588"/>
          <p14:tracePt t="98203" x="4894263" y="1724025"/>
          <p14:tracePt t="98268" x="4894263" y="1768475"/>
          <p14:tracePt t="98301" x="4894263" y="1884363"/>
          <p14:tracePt t="98329" x="4894263" y="2027238"/>
          <p14:tracePt t="98363" x="4902200" y="2143125"/>
          <p14:tracePt t="98392" x="4919663" y="2232025"/>
          <p14:tracePt t="98423" x="4929188" y="2259013"/>
          <p14:tracePt t="98474" x="4929188" y="2286000"/>
          <p14:tracePt t="98519" x="4929188" y="2312988"/>
          <p14:tracePt t="98547" x="4929188" y="2347913"/>
          <p14:tracePt t="98581" x="4929188" y="2384425"/>
          <p14:tracePt t="98610" x="4929188" y="2401888"/>
          <p14:tracePt t="98829" x="4929188" y="2393950"/>
          <p14:tracePt t="98865" x="4929188" y="2339975"/>
          <p14:tracePt t="98910" x="4919663" y="2241550"/>
          <p14:tracePt t="98941" x="4919663" y="2098675"/>
          <p14:tracePt t="98954" x="4919663" y="2036763"/>
          <p14:tracePt t="98989" x="4911725" y="1982788"/>
          <p14:tracePt t="99019" x="4902200" y="1911350"/>
          <p14:tracePt t="99048" x="4902200" y="1812925"/>
          <p14:tracePt t="99066" x="4902200" y="1776413"/>
          <p14:tracePt t="99095" x="4894263" y="1714500"/>
          <p14:tracePt t="99130" x="4884738" y="1670050"/>
          <p14:tracePt t="99175" x="4884738" y="1625600"/>
          <p14:tracePt t="99189" x="4884738" y="1616075"/>
          <p14:tracePt t="99223" x="4884738" y="1581150"/>
          <p14:tracePt t="99253" x="4875213" y="1509713"/>
          <p14:tracePt t="99282" x="4875213" y="1446213"/>
          <p14:tracePt t="99316" x="4875213" y="1419225"/>
          <p14:tracePt t="99345" x="4875213" y="1401763"/>
          <p14:tracePt t="99379" x="4875213" y="1393825"/>
          <p14:tracePt t="99442" x="4875213" y="1339850"/>
          <p14:tracePt t="99455" x="4875213" y="1285875"/>
          <p14:tracePt t="99485" x="4857750" y="1187450"/>
          <p14:tracePt t="99520" x="4857750" y="1108075"/>
          <p14:tracePt t="99549" x="4857750" y="1044575"/>
          <p14:tracePt t="99598" x="4857750" y="1000125"/>
          <p14:tracePt t="99628" x="4857750" y="955675"/>
          <p14:tracePt t="99656" x="4857750" y="928688"/>
          <p14:tracePt t="99692" x="4848225" y="839788"/>
          <p14:tracePt t="99705" x="4848225" y="830263"/>
          <p14:tracePt t="99739" x="4830763" y="776288"/>
          <p14:tracePt t="99770" x="4813300" y="731838"/>
          <p14:tracePt t="99816" x="4786313" y="679450"/>
          <p14:tracePt t="99864" x="4786313" y="660400"/>
          <p14:tracePt t="99908" x="4786313" y="633413"/>
          <p14:tracePt t="99942" x="4776788" y="588963"/>
          <p14:tracePt t="99956" x="4776788" y="571500"/>
          <p14:tracePt t="99986" x="4776788" y="517525"/>
          <p14:tracePt t="100016" x="4776788" y="465138"/>
          <p14:tracePt t="100052" x="4776788" y="455613"/>
          <p14:tracePt t="100581" x="4776788" y="446088"/>
          <p14:tracePt t="100677" x="4776788" y="465138"/>
          <p14:tracePt t="100706" x="4776788" y="482600"/>
          <p14:tracePt t="100740" x="4776788" y="517525"/>
          <p14:tracePt t="100801" x="4776788" y="554038"/>
          <p14:tracePt t="100832" x="4759325" y="608013"/>
          <p14:tracePt t="100863" x="4759325" y="687388"/>
          <p14:tracePt t="100896" x="4759325" y="741363"/>
          <p14:tracePt t="100925" x="4741863" y="768350"/>
          <p14:tracePt t="100956" x="4732338" y="795338"/>
          <p14:tracePt t="100957" x="4732338" y="803275"/>
          <p14:tracePt t="100991" x="4724400" y="857250"/>
          <p14:tracePt t="101018" x="4724400" y="884238"/>
          <p14:tracePt t="101051" x="4714875" y="911225"/>
          <p14:tracePt t="101080" x="4705350" y="982663"/>
          <p14:tracePt t="101113" x="4705350" y="1036638"/>
          <p14:tracePt t="101145" x="4705350" y="1081088"/>
          <p14:tracePt t="101173" x="4705350" y="1116013"/>
          <p14:tracePt t="101206" x="4705350" y="1133475"/>
          <p14:tracePt t="101239" x="4705350" y="1143000"/>
          <p14:tracePt t="101267" x="4705350" y="1169988"/>
          <p14:tracePt t="101299" x="4705350" y="1187450"/>
          <p14:tracePt t="101328" x="4714875" y="1214438"/>
          <p14:tracePt t="101362" x="4714875" y="1258888"/>
          <p14:tracePt t="101390" x="4732338" y="1303338"/>
          <p14:tracePt t="101423" x="4732338" y="1312863"/>
          <p14:tracePt t="101456" x="4732338" y="1347788"/>
          <p14:tracePt t="101490" x="4732338" y="1357313"/>
          <p14:tracePt t="101519" x="4732338" y="1393825"/>
          <p14:tracePt t="101562" x="4732338" y="1401763"/>
          <p14:tracePt t="101595" x="4732338" y="1428750"/>
          <p14:tracePt t="101645" x="4732338" y="1455738"/>
          <p14:tracePt t="101674" x="4732338" y="1465263"/>
          <p14:tracePt t="101707" x="4732338" y="1482725"/>
          <p14:tracePt t="101767" x="4732338" y="1500188"/>
          <p14:tracePt t="101797" x="4732338" y="1536700"/>
          <p14:tracePt t="101832" x="4741863" y="1589088"/>
          <p14:tracePt t="101861" x="4751388" y="1652588"/>
          <p14:tracePt t="101892" x="4751388" y="1704975"/>
          <p14:tracePt t="101925" x="4759325" y="1758950"/>
          <p14:tracePt t="101958" x="4768850" y="1795463"/>
          <p14:tracePt t="101986" x="4776788" y="1847850"/>
          <p14:tracePt t="102019" x="4786313" y="1946275"/>
          <p14:tracePt t="102050" x="4803775" y="2054225"/>
          <p14:tracePt t="102080" x="4813300" y="2108200"/>
          <p14:tracePt t="102112" x="4840288" y="2152650"/>
          <p14:tracePt t="102141" x="4857750" y="2197100"/>
          <p14:tracePt t="102175" x="4894263" y="2241550"/>
          <p14:tracePt t="102208" x="4919663" y="2295525"/>
          <p14:tracePt t="102235" x="4946650" y="2322513"/>
          <p14:tracePt t="102283" x="4946650" y="2330450"/>
          <p14:tracePt t="102501" x="4946650" y="2339975"/>
          <p14:tracePt t="102864" x="4946650" y="2419350"/>
          <p14:tracePt t="102877" x="4938713" y="2455863"/>
          <p14:tracePt t="102911" x="4902200" y="2633663"/>
          <p14:tracePt t="102939" x="4902200" y="2759075"/>
          <p14:tracePt t="102956" x="4902200" y="2803525"/>
          <p14:tracePt t="102984" x="4902200" y="2901950"/>
          <p14:tracePt t="103020" x="4902200" y="3017838"/>
          <p14:tracePt t="103049" x="4919663" y="3187700"/>
          <p14:tracePt t="103078" x="4946650" y="3286125"/>
          <p14:tracePt t="103112" x="4956175" y="3384550"/>
          <p14:tracePt t="103129" x="4956175" y="3411538"/>
          <p14:tracePt t="103160" x="4965700" y="3500438"/>
          <p14:tracePt t="103172" x="4965700" y="3517900"/>
          <p14:tracePt t="103205" x="4973638" y="3589338"/>
          <p14:tracePt t="103238" x="4973638" y="3679825"/>
          <p14:tracePt t="103267" x="4973638" y="3759200"/>
          <p14:tracePt t="103300" x="4983163" y="3848100"/>
          <p14:tracePt t="103329" x="4983163" y="3867150"/>
          <p14:tracePt t="103361" x="4983163" y="3884613"/>
          <p14:tracePt t="103520" x="4983163" y="3902075"/>
          <p14:tracePt t="103549" x="4983163" y="3919538"/>
          <p14:tracePt t="104005" x="4983163" y="3973513"/>
          <p14:tracePt t="104032" x="4983163" y="4000500"/>
          <p14:tracePt t="104112" x="4983163" y="4037013"/>
          <p14:tracePt t="104395" x="4973638" y="3919538"/>
          <p14:tracePt t="104423" x="4911725" y="3608388"/>
          <p14:tracePt t="104441" x="4875213" y="3465513"/>
          <p14:tracePt t="104455" x="4848225" y="3367088"/>
          <p14:tracePt t="104473" x="4822825" y="3286125"/>
          <p14:tracePt t="104502" x="4813300" y="3205163"/>
          <p14:tracePt t="104534" x="4795838" y="3160713"/>
          <p14:tracePt t="104563" x="4795838" y="3089275"/>
          <p14:tracePt t="104597" x="4795838" y="2990850"/>
          <p14:tracePt t="104630" x="4795838" y="2911475"/>
          <p14:tracePt t="104658" x="4786313" y="2840038"/>
          <p14:tracePt t="104691" x="4786313" y="2803525"/>
          <p14:tracePt t="104800" x="4795838" y="2874963"/>
          <p14:tracePt t="104829" x="4803775" y="2955925"/>
          <p14:tracePt t="104863" x="4840288" y="3133725"/>
          <p14:tracePt t="104881" x="4857750" y="3276600"/>
          <p14:tracePt t="104909" x="4884738" y="3394075"/>
          <p14:tracePt t="104938" x="4919663" y="3509963"/>
          <p14:tracePt t="104956" x="4919663" y="3544888"/>
          <p14:tracePt t="104985" x="4938713" y="3625850"/>
          <p14:tracePt t="105020" x="4956175" y="3687763"/>
          <p14:tracePt t="105049" x="4956175" y="3759200"/>
          <p14:tracePt t="105082" x="4965700" y="3803650"/>
          <p14:tracePt t="105130" x="4973638" y="3830638"/>
          <p14:tracePt t="105313" x="4973638" y="3795713"/>
          <p14:tracePt t="105349" x="4973638" y="3660775"/>
          <p14:tracePt t="105361" x="4973638" y="3633788"/>
          <p14:tracePt t="105397" x="4973638" y="3554413"/>
          <p14:tracePt t="105503" x="4965700" y="3554413"/>
          <p14:tracePt t="105532" x="4965700" y="3660775"/>
          <p14:tracePt t="105551" x="4965700" y="3697288"/>
          <p14:tracePt t="105581" x="4965700" y="3795713"/>
          <p14:tracePt t="105609" x="4965700" y="3822700"/>
          <p14:tracePt t="106523" x="4965700" y="3857625"/>
          <p14:tracePt t="106551" x="4965700" y="3973513"/>
          <p14:tracePt t="106582" x="4946650" y="4098925"/>
          <p14:tracePt t="106610" x="4938713" y="4187825"/>
          <p14:tracePt t="106645" x="4919663" y="4241800"/>
          <p14:tracePt t="106675" x="4919663" y="4303713"/>
          <p14:tracePt t="106705" x="4884738" y="4402138"/>
          <p14:tracePt t="106735" x="4857750" y="4510088"/>
          <p14:tracePt t="106768" x="4822825" y="4598988"/>
          <p14:tracePt t="106803" x="4795838" y="4643438"/>
          <p14:tracePt t="106834" x="4786313" y="4670425"/>
          <p14:tracePt t="106863" x="4759325" y="4714875"/>
          <p14:tracePt t="106895" x="4741863" y="4751388"/>
          <p14:tracePt t="106923" x="4732338" y="4759325"/>
          <p14:tracePt t="106957" x="4714875" y="4776788"/>
          <p14:tracePt t="107066" x="4714875" y="4803775"/>
          <p14:tracePt t="107126" x="4714875" y="4813300"/>
          <p14:tracePt t="107284" x="4759325" y="4803775"/>
          <p14:tracePt t="107312" x="4803775" y="4759325"/>
          <p14:tracePt t="107347" x="4848225" y="4697413"/>
          <p14:tracePt t="107377" x="4857750" y="4598988"/>
          <p14:tracePt t="107406" x="4857750" y="4562475"/>
          <p14:tracePt t="107440" x="4857750" y="4510088"/>
          <p14:tracePt t="107454" x="4857750" y="4473575"/>
          <p14:tracePt t="107485" x="4857750" y="4419600"/>
          <p14:tracePt t="107520" x="4857750" y="4286250"/>
          <p14:tracePt t="107551" x="4857750" y="4143375"/>
          <p14:tracePt t="107579" x="4857750" y="4054475"/>
          <p14:tracePt t="107613" x="4857750" y="3867150"/>
          <p14:tracePt t="107645" x="4840288" y="3786188"/>
          <p14:tracePt t="107674" x="4840288" y="3768725"/>
          <p14:tracePt t="107906" x="4840288" y="3633788"/>
          <p14:tracePt t="107941" x="4840288" y="3276600"/>
          <p14:tracePt t="107955" x="4840288" y="3054350"/>
          <p14:tracePt t="107990" x="4803775" y="2705100"/>
          <p14:tracePt t="108020" x="4803775" y="2562225"/>
          <p14:tracePt t="108047" x="4786313" y="2544763"/>
          <p14:tracePt t="108236" x="4795838" y="2589213"/>
          <p14:tracePt t="108270" x="4803775" y="2643188"/>
          <p14:tracePt t="108298" x="4813300" y="2741613"/>
          <p14:tracePt t="108331" x="4830763" y="2911475"/>
          <p14:tracePt t="108361" x="4857750" y="3098800"/>
          <p14:tracePt t="108391" x="4867275" y="3197225"/>
          <p14:tracePt t="108425" x="4894263" y="3313113"/>
          <p14:tracePt t="108457" x="4911725" y="3394075"/>
          <p14:tracePt t="108487" x="4919663" y="3490913"/>
          <p14:tracePt t="108505" x="4929188" y="3544888"/>
          <p14:tracePt t="108536" x="4938713" y="3616325"/>
          <p14:tracePt t="108564" x="4938713" y="3679825"/>
          <p14:tracePt t="108595" x="4938713" y="3776663"/>
          <p14:tracePt t="108625" x="4938713" y="3822700"/>
          <p14:tracePt t="108786" x="4938713" y="3848100"/>
          <p14:tracePt t="108814" x="4938713" y="3894138"/>
          <p14:tracePt t="108845" x="4938713" y="3956050"/>
          <p14:tracePt t="108876" x="4938713" y="4037013"/>
          <p14:tracePt t="108912" x="4938713" y="4125913"/>
          <p14:tracePt t="108925" x="4938713" y="4143375"/>
          <p14:tracePt t="108955" x="4938713" y="4241800"/>
          <p14:tracePt t="108990" x="4946650" y="4340225"/>
          <p14:tracePt t="109020" x="4956175" y="4419600"/>
          <p14:tracePt t="109052" x="4965700" y="4456113"/>
          <p14:tracePt t="109064" x="4965700" y="4465638"/>
          <p14:tracePt t="109143" x="4983163" y="4500563"/>
          <p14:tracePt t="109173" x="5000625" y="4545013"/>
          <p14:tracePt t="109204" x="5037138" y="4589463"/>
          <p14:tracePt t="109238" x="5037138" y="4598988"/>
          <p14:tracePt t="109396" x="5072063" y="4633913"/>
          <p14:tracePt t="109424" x="5099050" y="4660900"/>
          <p14:tracePt t="109472" x="5116513" y="4679950"/>
          <p14:tracePt t="109522" x="5170488" y="4724400"/>
          <p14:tracePt t="109550" x="5197475" y="4768850"/>
          <p14:tracePt t="109582" x="5224463" y="4813300"/>
          <p14:tracePt t="109611" x="5251450" y="4848225"/>
          <p14:tracePt t="109660" x="5268913" y="4867275"/>
          <p14:tracePt t="109690" x="5286375" y="4875213"/>
          <p14:tracePt t="109723" x="5340350" y="4884738"/>
          <p14:tracePt t="109752" x="5375275" y="4894263"/>
          <p14:tracePt t="109786" x="5465763" y="4902200"/>
          <p14:tracePt t="109816" x="5562600" y="4902200"/>
          <p14:tracePt t="109829" x="5589588" y="4902200"/>
          <p14:tracePt t="109862" x="5688013" y="4902200"/>
          <p14:tracePt t="109891" x="5803900" y="4902200"/>
          <p14:tracePt t="109927" x="5919788" y="4902200"/>
          <p14:tracePt t="109955" x="6010275" y="4894263"/>
          <p14:tracePt t="109990" x="6108700" y="4884738"/>
          <p14:tracePt t="110018" x="6215063" y="4875213"/>
          <p14:tracePt t="110051" x="6323013" y="4857750"/>
          <p14:tracePt t="110080" x="6367463" y="4857750"/>
          <p14:tracePt t="110097" x="6384925" y="4857750"/>
          <p14:tracePt t="110129" x="6394450" y="4857750"/>
          <p14:tracePt t="110315" x="6375400" y="4857750"/>
          <p14:tracePt t="110533" x="6340475" y="4857750"/>
          <p14:tracePt t="110566" x="6313488" y="4848225"/>
          <p14:tracePt t="110595" x="6251575" y="4848225"/>
          <p14:tracePt t="110628" x="6143625" y="4848225"/>
          <p14:tracePt t="110658" x="6054725" y="4848225"/>
          <p14:tracePt t="110691" x="5973763" y="4848225"/>
          <p14:tracePt t="110724" x="5857875" y="4848225"/>
          <p14:tracePt t="110751" x="5759450" y="4848225"/>
          <p14:tracePt t="110782" x="5661025" y="4848225"/>
          <p14:tracePt t="110816" x="5581650" y="4848225"/>
          <p14:tracePt t="110847" x="5527675" y="4848225"/>
          <p14:tracePt t="110875" x="5473700" y="4848225"/>
          <p14:tracePt t="110909" x="5402263" y="4848225"/>
          <p14:tracePt t="110942" x="5340350" y="4848225"/>
          <p14:tracePt t="110956" x="5313363" y="4848225"/>
          <p14:tracePt t="110974" x="5303838" y="4848225"/>
          <p14:tracePt t="111000" x="5286375" y="4848225"/>
          <p14:tracePt t="111034" x="5251450" y="4840288"/>
          <p14:tracePt t="111067" x="5197475" y="4840288"/>
          <p14:tracePt t="111079" x="5180013" y="4840288"/>
          <p14:tracePt t="111113" x="5133975" y="4840288"/>
          <p14:tracePt t="111141" x="5072063" y="4840288"/>
          <p14:tracePt t="111175" x="5018088" y="4840288"/>
          <p14:tracePt t="111209" x="4983163" y="4840288"/>
          <p14:tracePt t="111250" x="4965700" y="4840288"/>
          <p14:tracePt t="111725" x="5037138" y="4857750"/>
          <p14:tracePt t="111753" x="5133975" y="4884738"/>
          <p14:tracePt t="111781" x="5483225" y="4884738"/>
          <p14:tracePt t="111815" x="5803900" y="4884738"/>
          <p14:tracePt t="111848" x="5848350" y="4884738"/>
          <p14:tracePt t="111908" x="5867400" y="4884738"/>
          <p14:tracePt t="112080" x="5822950" y="4884738"/>
          <p14:tracePt t="112114" x="5715000" y="4884738"/>
          <p14:tracePt t="112143" x="5562600" y="4884738"/>
          <p14:tracePt t="112176" x="5276850" y="4884738"/>
          <p14:tracePt t="112204" x="5062538" y="4894263"/>
          <p14:tracePt t="112222" x="5045075" y="4894263"/>
          <p14:tracePt t="112252" x="5027613" y="4875213"/>
          <p14:tracePt t="112269" x="5018088" y="4857750"/>
          <p14:tracePt t="112300" x="5000625" y="4848225"/>
          <p14:tracePt t="112317" x="4991100" y="4830763"/>
          <p14:tracePt t="112346" x="4991100" y="4786313"/>
          <p14:tracePt t="112377" x="4991100" y="4751388"/>
          <p14:tracePt t="112412" x="4973638" y="4652963"/>
          <p14:tracePt t="112424" x="4965700" y="4616450"/>
          <p14:tracePt t="112460" x="4965700" y="4537075"/>
          <p14:tracePt t="112488" x="4938713" y="4465638"/>
          <p14:tracePt t="112518" x="4902200" y="4295775"/>
          <p14:tracePt t="112549" x="4857750" y="4133850"/>
          <p14:tracePt t="112579" x="4830763" y="3919538"/>
          <p14:tracePt t="112613" x="4776788" y="3652838"/>
          <p14:tracePt t="112641" x="4759325" y="3527425"/>
          <p14:tracePt t="112677" x="4679950" y="3295650"/>
          <p14:tracePt t="112705" x="4652963" y="3179763"/>
          <p14:tracePt t="112735" x="4633913" y="3027363"/>
          <p14:tracePt t="112767" x="4633913" y="2874963"/>
          <p14:tracePt t="112803" x="4625975" y="2759075"/>
          <p14:tracePt t="112833" x="4625975" y="2714625"/>
          <p14:tracePt t="112864" x="4625975" y="2670175"/>
          <p14:tracePt t="112894" x="4625975" y="2643188"/>
          <p14:tracePt t="112939" x="4625975" y="2598738"/>
          <p14:tracePt t="112957" x="4652963" y="2527300"/>
          <p14:tracePt t="112986" x="4652963" y="2509838"/>
          <p14:tracePt t="113178" x="4652963" y="2536825"/>
          <p14:tracePt t="113206" x="4545013" y="2768600"/>
          <p14:tracePt t="113235" x="4465638" y="2973388"/>
          <p14:tracePt t="113252" x="4456113" y="3054350"/>
          <p14:tracePt t="113333" x="4429125" y="3108325"/>
          <p14:tracePt t="113361" x="4429125" y="3197225"/>
          <p14:tracePt t="113395" x="4483100" y="3286125"/>
          <p14:tracePt t="113407" x="4491038" y="3286125"/>
          <p14:tracePt t="113440" x="4545013" y="3286125"/>
          <p14:tracePt t="113454" x="4589463" y="3286125"/>
          <p14:tracePt t="113488" x="4652963" y="3286125"/>
          <p14:tracePt t="113517" x="4705350" y="3286125"/>
          <p14:tracePt t="113551" x="4751388" y="3286125"/>
          <p14:tracePt t="113580" x="4776788" y="3286125"/>
          <p14:tracePt t="113614" x="4813300" y="3286125"/>
          <p14:tracePt t="113645" x="4884738" y="3224213"/>
          <p14:tracePt t="113673" x="4902200" y="3187700"/>
          <p14:tracePt t="113703" x="4911725" y="3081338"/>
          <p14:tracePt t="113735" x="4911725" y="3009900"/>
          <p14:tracePt t="113768" x="4919663" y="2946400"/>
          <p14:tracePt t="113800" x="4919663" y="2874963"/>
          <p14:tracePt t="113813" x="4919663" y="2830513"/>
          <p14:tracePt t="113844" x="4919663" y="2759075"/>
          <p14:tracePt t="113879" x="4919663" y="2724150"/>
          <p14:tracePt t="113906" x="4919663" y="2705100"/>
          <p14:tracePt t="113940" x="4919663" y="2670175"/>
          <p14:tracePt t="114017" x="4919663" y="2660650"/>
          <p14:tracePt t="114079" x="4919663" y="2643188"/>
          <p14:tracePt t="114097" x="4919663" y="2598738"/>
          <p14:tracePt t="114131" x="4884738" y="2490788"/>
          <p14:tracePt t="114159" x="4884738" y="2438400"/>
          <p14:tracePt t="114192" x="4867275" y="2393950"/>
          <p14:tracePt t="114221" x="4857750" y="2366963"/>
          <p14:tracePt t="114254" x="4857750" y="2322513"/>
          <p14:tracePt t="114282" x="4857750" y="2303463"/>
          <p14:tracePt t="114316" x="4857750" y="2295525"/>
          <p14:tracePt t="114440" x="4848225" y="2295525"/>
          <p14:tracePt t="114673" x="4830763" y="2276475"/>
          <p14:tracePt t="114719" x="4830763" y="2251075"/>
          <p14:tracePt t="114881" x="4822825" y="2251075"/>
          <p14:tracePt t="114910" x="4822825" y="2286000"/>
          <p14:tracePt t="114940" x="4822825" y="2322513"/>
          <p14:tracePt t="114958" x="4822825" y="2339975"/>
          <p14:tracePt t="114987" x="4822825" y="2366963"/>
          <p14:tracePt t="115017" x="4830763" y="2393950"/>
          <p14:tracePt t="115048" x="4840288" y="2419350"/>
          <p14:tracePt t="115066" x="4840288" y="2438400"/>
          <p14:tracePt t="115099" x="4848225" y="2455863"/>
          <p14:tracePt t="115143" x="4857750" y="2473325"/>
          <p14:tracePt t="115177" x="4894263" y="2490788"/>
          <p14:tracePt t="115206" x="4929188" y="2509838"/>
          <p14:tracePt t="115237" x="4991100" y="2544763"/>
          <p14:tracePt t="115266" x="5045075" y="2562225"/>
          <p14:tracePt t="115300" x="5126038" y="2598738"/>
          <p14:tracePt t="115334" x="5197475" y="2616200"/>
          <p14:tracePt t="115365" x="5224463" y="2616200"/>
          <p14:tracePt t="115409" x="5268913" y="2616200"/>
          <p14:tracePt t="115438" x="5330825" y="2616200"/>
          <p14:tracePt t="115457" x="5375275" y="2616200"/>
          <p14:tracePt t="115488" x="5446713" y="2616200"/>
          <p14:tracePt t="115535" x="5527675" y="2616200"/>
          <p14:tracePt t="115565" x="5581650" y="2616200"/>
          <p14:tracePt t="115626" x="5616575" y="2616200"/>
          <p14:tracePt t="115659" x="5626100" y="2616200"/>
          <p14:tracePt t="115815" x="5653088" y="2616200"/>
          <p14:tracePt t="115860" x="5661025" y="2616200"/>
          <p14:tracePt t="115907" x="5688013" y="2616200"/>
          <p14:tracePt t="116050" x="5724525" y="2608263"/>
          <p14:tracePt t="116078" x="5776913" y="2608263"/>
          <p14:tracePt t="116111" x="5813425" y="2589213"/>
          <p14:tracePt t="116145" x="5840413" y="2589213"/>
          <p14:tracePt t="116174" x="5848350" y="2581275"/>
          <p14:tracePt t="116223" x="5867400" y="2581275"/>
          <p14:tracePt t="116237" x="5884863" y="2581275"/>
          <p14:tracePt t="116267" x="5902325" y="2581275"/>
          <p14:tracePt t="116301" x="5911850" y="2581275"/>
          <p14:tracePt t="116329" x="5938838" y="2581275"/>
          <p14:tracePt t="116360" x="5956300" y="2581275"/>
          <p14:tracePt t="116394" x="5983288" y="2581275"/>
          <p14:tracePt t="116422" x="6000750" y="2581275"/>
          <p14:tracePt t="116457" x="6037263" y="2581275"/>
          <p14:tracePt t="116486" x="6062663" y="2562225"/>
          <p14:tracePt t="116518" x="6089650" y="2554288"/>
          <p14:tracePt t="116550" x="6153150" y="2509838"/>
          <p14:tracePt t="116583" x="6224588" y="2473325"/>
          <p14:tracePt t="116610" x="6286500" y="2438400"/>
          <p14:tracePt t="116644" x="6394450" y="2347913"/>
          <p14:tracePt t="116674" x="6473825" y="2312988"/>
          <p14:tracePt t="116706" x="6572250" y="2259013"/>
          <p14:tracePt t="116735" x="6705600" y="2205038"/>
          <p14:tracePt t="116768" x="6769100" y="2179638"/>
          <p14:tracePt t="116801" x="6813550" y="2143125"/>
          <p14:tracePt t="116829" x="6884988" y="2089150"/>
          <p14:tracePt t="116860" x="6956425" y="2036763"/>
          <p14:tracePt t="116877" x="6983413" y="2036763"/>
          <p14:tracePt t="116908" x="7018338" y="2009775"/>
          <p14:tracePt t="116941" x="7081838" y="1965325"/>
          <p14:tracePt t="116955" x="7089775" y="1955800"/>
          <p14:tracePt t="116986" x="7126288" y="1911350"/>
          <p14:tracePt t="117019" x="7153275" y="1901825"/>
          <p14:tracePt t="117052" x="7188200" y="1857375"/>
          <p14:tracePt t="117063" x="7197725" y="1857375"/>
          <p14:tracePt t="117101" x="7251700" y="1822450"/>
          <p14:tracePt t="117128" x="7296150" y="1776413"/>
          <p14:tracePt t="117157" x="7323138" y="1741488"/>
          <p14:tracePt t="117190" x="7340600" y="1731963"/>
          <p14:tracePt t="117223" x="7375525" y="1714500"/>
          <p14:tracePt t="117251" x="7412038" y="1704975"/>
          <p14:tracePt t="117285" x="7456488" y="1679575"/>
          <p14:tracePt t="117318" x="7500938" y="1643063"/>
          <p14:tracePt t="117345" x="7527925" y="1643063"/>
          <p14:tracePt t="117379" x="7616825" y="1589088"/>
          <p14:tracePt t="117407" x="7732713" y="1536700"/>
          <p14:tracePt t="117440" x="7804150" y="1482725"/>
          <p14:tracePt t="117458" x="7840663" y="1465263"/>
          <p14:tracePt t="117487" x="7875588" y="1446213"/>
          <p14:tracePt t="117521" x="7929563" y="1419225"/>
          <p14:tracePt t="117547" x="7991475" y="1401763"/>
          <p14:tracePt t="117585" x="8072438" y="1366838"/>
          <p14:tracePt t="117613" x="8126413" y="1347788"/>
          <p14:tracePt t="117641" x="8153400" y="1339850"/>
          <p14:tracePt t="117674" x="8232775" y="1303338"/>
          <p14:tracePt t="117708" x="8323263" y="1276350"/>
          <p14:tracePt t="117720" x="8331200" y="1268413"/>
          <p14:tracePt t="117754" x="8420100" y="1231900"/>
          <p14:tracePt t="117787" x="8555038" y="1196975"/>
          <p14:tracePt t="117814" x="8634413" y="1160463"/>
          <p14:tracePt t="117845" x="8688388" y="1133475"/>
          <p14:tracePt t="117876" x="8742363" y="1108075"/>
          <p14:tracePt t="117893" x="8769350" y="1089025"/>
          <p14:tracePt t="117927" x="8848725" y="1071563"/>
          <p14:tracePt t="117956" x="8939213" y="1027113"/>
          <p14:tracePt t="117986" x="8983663" y="1009650"/>
          <p14:tracePt t="118019" x="9028113" y="982663"/>
          <p14:tracePt t="118036" x="9063038" y="973138"/>
          <p14:tracePt t="118064" x="9117013" y="938213"/>
          <p14:tracePt t="118097" x="9161463" y="928688"/>
          <p14:tracePt t="118125" x="9180513" y="928688"/>
          <p14:tracePt t="118158" x="9215438" y="919163"/>
          <p14:tracePt t="118191" x="9224963" y="911225"/>
          <p14:tracePt t="118798" x="9188450" y="911225"/>
          <p14:tracePt t="118832" x="9090025" y="911225"/>
          <p14:tracePt t="118863" x="9055100" y="911225"/>
          <p14:tracePt t="118894" x="9055100" y="901700"/>
          <p14:tracePt t="119673" x="9037638" y="911225"/>
          <p14:tracePt t="119706" x="9018588" y="911225"/>
          <p14:tracePt t="119766" x="9010650" y="919163"/>
          <p14:tracePt t="119801" x="8991600" y="946150"/>
          <p14:tracePt t="119862" x="8983663" y="955675"/>
          <p14:tracePt t="119891" x="8966200" y="965200"/>
          <p14:tracePt t="119926" x="8939213" y="990600"/>
          <p14:tracePt t="119956" x="8875713" y="1062038"/>
          <p14:tracePt t="119985" x="8831263" y="1108075"/>
          <p14:tracePt t="120024" x="8813800" y="1133475"/>
          <p14:tracePt t="120035" x="8804275" y="1143000"/>
          <p14:tracePt t="120065" x="8742363" y="1179513"/>
          <p14:tracePt t="120096" x="8653463" y="1268413"/>
          <p14:tracePt t="120110" x="8626475" y="1303338"/>
          <p14:tracePt t="120144" x="8572500" y="1419225"/>
          <p14:tracePt t="120158" x="8562975" y="1438275"/>
          <p14:tracePt t="120192" x="8528050" y="1517650"/>
          <p14:tracePt t="120221" x="8474075" y="1589088"/>
          <p14:tracePt t="120257" x="8375650" y="1714500"/>
          <p14:tracePt t="120285" x="8304213" y="1830388"/>
          <p14:tracePt t="120314" x="8242300" y="1946275"/>
          <p14:tracePt t="120348" x="8205788" y="2089150"/>
          <p14:tracePt t="120380" x="8153400" y="2251075"/>
          <p14:tracePt t="120409" x="8126413" y="2347913"/>
          <p14:tracePt t="120444" x="8099425" y="2500313"/>
          <p14:tracePt t="120458" x="8089900" y="2562225"/>
          <p14:tracePt t="120486" x="8089900" y="2670175"/>
          <p14:tracePt t="120520" x="8089900" y="2847975"/>
          <p14:tracePt t="120552" x="8089900" y="2965450"/>
          <p14:tracePt t="120566" x="8089900" y="3000375"/>
          <p14:tracePt t="120595" x="8089900" y="3187700"/>
          <p14:tracePt t="120629" x="8081963" y="3402013"/>
          <p14:tracePt t="120660" x="8081963" y="3616325"/>
          <p14:tracePt t="120693" x="8081963" y="3857625"/>
          <p14:tracePt t="120720" x="8081963" y="4071938"/>
          <p14:tracePt t="120750" x="8081963" y="4214813"/>
          <p14:tracePt t="120785" x="8089900" y="4419600"/>
          <p14:tracePt t="120814" x="8108950" y="4483100"/>
          <p14:tracePt t="120848" x="8126413" y="4527550"/>
          <p14:tracePt t="120893" x="8134350" y="4537075"/>
          <p14:tracePt t="120928" x="8161338" y="4625975"/>
          <p14:tracePt t="120940" x="8170863" y="4660900"/>
          <p14:tracePt t="120961" x="8224838" y="4759325"/>
          <p14:tracePt t="120973" x="8232775" y="4759325"/>
          <p14:tracePt t="121006" x="8304213" y="4929188"/>
          <p14:tracePt t="121034" x="8358188" y="5045075"/>
          <p14:tracePt t="121064" x="8402638" y="5116513"/>
          <p14:tracePt t="121097" x="8447088" y="5180013"/>
          <p14:tracePt t="121125" x="8491538" y="5232400"/>
          <p14:tracePt t="121159" x="8555038" y="5330825"/>
          <p14:tracePt t="121178" x="8582025" y="5367338"/>
          <p14:tracePt t="121209" x="8609013" y="5402263"/>
          <p14:tracePt t="121237" x="8643938" y="5438775"/>
          <p14:tracePt t="121270" x="8697913" y="5473700"/>
          <p14:tracePt t="121299" x="8759825" y="5510213"/>
          <p14:tracePt t="121333" x="8885238" y="5554663"/>
          <p14:tracePt t="121362" x="9055100" y="5562600"/>
          <p14:tracePt t="121393" x="9331325" y="5589588"/>
          <p14:tracePt t="121426" x="9537700" y="5626100"/>
          <p14:tracePt t="121454" x="9626600" y="5643563"/>
          <p14:tracePt t="121488" x="9813925" y="5661025"/>
          <p14:tracePt t="121517" x="9966325" y="5661025"/>
          <p14:tracePt t="121548" x="10090150" y="5661025"/>
          <p14:tracePt t="121583" x="10161588" y="5661025"/>
          <p14:tracePt t="121608" x="10180638" y="5661025"/>
          <p14:tracePt t="121643" x="10233025" y="5661025"/>
          <p14:tracePt t="121676" x="10331450" y="5661025"/>
          <p14:tracePt t="121707" x="10466388" y="5661025"/>
          <p14:tracePt t="121736" x="10545763" y="5661025"/>
          <p14:tracePt t="121927" x="10563225" y="5661025"/>
          <p14:tracePt t="121956" x="10599738" y="5661025"/>
          <p14:tracePt t="121985" x="10644188" y="5608638"/>
          <p14:tracePt t="122018" x="10671175" y="5537200"/>
          <p14:tracePt t="122050" x="10671175" y="5527675"/>
          <p14:tracePt t="122817" x="10680700" y="5527675"/>
          <p14:tracePt t="122864" x="10680700" y="5500688"/>
          <p14:tracePt t="122893" x="10671175" y="5473700"/>
          <p14:tracePt t="122922" x="10653713" y="5473700"/>
          <p14:tracePt t="122957" x="10545763" y="5473700"/>
          <p14:tracePt t="122986" x="10456863" y="5473700"/>
          <p14:tracePt t="123018" x="10126663" y="5500688"/>
          <p14:tracePt t="123050" x="9688513" y="5491163"/>
          <p14:tracePt t="123079" x="9144000" y="5295900"/>
          <p14:tracePt t="123112" x="8528050" y="4938713"/>
          <p14:tracePt t="123145" x="8161338" y="4643438"/>
          <p14:tracePt t="123172" x="8054975" y="4384675"/>
          <p14:tracePt t="123205" x="8037513" y="4071938"/>
          <p14:tracePt t="123239" x="8037513" y="3822700"/>
          <p14:tracePt t="123268" x="8045450" y="3554413"/>
          <p14:tracePt t="123285" x="8045450" y="3429000"/>
          <p14:tracePt t="123313" x="8045450" y="3259138"/>
          <p14:tracePt t="123347" x="8001000" y="3116263"/>
          <p14:tracePt t="123375" x="7939088" y="3054350"/>
          <p14:tracePt t="123408" x="7840663" y="2955925"/>
          <p14:tracePt t="123441" x="7823200" y="2928938"/>
          <p14:tracePt t="123455" x="7823200" y="2894013"/>
          <p14:tracePt t="123485" x="7823200" y="2847975"/>
          <p14:tracePt t="123520" x="7831138" y="2822575"/>
          <p14:tracePt t="123565" x="7902575" y="2822575"/>
          <p14:tracePt t="123599" x="8045450" y="2822575"/>
          <p14:tracePt t="123630" x="8099425" y="2867025"/>
          <p14:tracePt t="123658" x="8108950" y="2901950"/>
          <p14:tracePt t="123690" x="8108950" y="2946400"/>
          <p14:tracePt t="123768" x="8108950" y="2973388"/>
          <p14:tracePt t="123797" x="8062913" y="3027363"/>
          <p14:tracePt t="123830" x="8062913" y="3036888"/>
          <p14:tracePt t="123880" x="8062913" y="3062288"/>
          <p14:tracePt t="123907" x="8062913" y="3081338"/>
          <p14:tracePt t="124002" x="8062913" y="3062288"/>
          <p14:tracePt t="124032" x="8062913" y="3000375"/>
          <p14:tracePt t="124066" x="8062913" y="2938463"/>
          <p14:tracePt t="124094" x="8081963" y="2867025"/>
          <p14:tracePt t="124126" x="8099425" y="2813050"/>
          <p14:tracePt t="124159" x="8126413" y="2751138"/>
          <p14:tracePt t="124188" x="8153400" y="2705100"/>
          <p14:tracePt t="124206" x="8153400" y="2679700"/>
          <p14:tracePt t="124236" x="8161338" y="2598738"/>
          <p14:tracePt t="124254" x="8161338" y="2554288"/>
          <p14:tracePt t="124282" x="8161338" y="2500313"/>
          <p14:tracePt t="124314" x="8161338" y="2473325"/>
          <p14:tracePt t="124347" x="8161338" y="2438400"/>
          <p14:tracePt t="124375" x="8161338" y="2411413"/>
          <p14:tracePt t="124408" x="8161338" y="2384425"/>
          <p14:tracePt t="124441" x="8161338" y="2347913"/>
          <p14:tracePt t="124454" x="8161338" y="2322513"/>
          <p14:tracePt t="124487" x="8134350" y="2251075"/>
          <p14:tracePt t="124520" x="8099425" y="2197100"/>
          <p14:tracePt t="124549" x="8062913" y="2152650"/>
          <p14:tracePt t="124582" x="8027988" y="2152650"/>
          <p14:tracePt t="124615" x="8010525" y="2152650"/>
          <p14:tracePt t="124643" x="7974013" y="2160588"/>
          <p14:tracePt t="124676" x="7912100" y="2251075"/>
          <p14:tracePt t="124689" x="7902575" y="2268538"/>
          <p14:tracePt t="124722" x="7858125" y="2330450"/>
          <p14:tracePt t="124752" x="7840663" y="2384425"/>
          <p14:tracePt t="124782" x="7840663" y="2438400"/>
          <p14:tracePt t="124815" x="7840663" y="2517775"/>
          <p14:tracePt t="124849" x="7840663" y="2608263"/>
          <p14:tracePt t="124877" x="7831138" y="2697163"/>
          <p14:tracePt t="124910" x="7823200" y="2759075"/>
          <p14:tracePt t="124938" x="7804150" y="2786063"/>
          <p14:tracePt t="124957" x="7804150" y="2830513"/>
          <p14:tracePt t="124988" x="7867650" y="2884488"/>
          <p14:tracePt t="125017" x="7920038" y="2919413"/>
          <p14:tracePt t="125052" x="7974013" y="2946400"/>
          <p14:tracePt t="125110" x="8001000" y="2946400"/>
          <p14:tracePt t="125161" x="8027988" y="2946400"/>
          <p14:tracePt t="125189" x="8037513" y="2946400"/>
          <p14:tracePt t="125234" x="8045450" y="2946400"/>
          <p14:tracePt t="125268" x="8062913" y="2919413"/>
          <p14:tracePt t="125301" x="8081963" y="2874963"/>
          <p14:tracePt t="125328" x="8108950" y="2830513"/>
          <p14:tracePt t="125361" x="8108950" y="2759075"/>
          <p14:tracePt t="125394" x="8108950" y="2679700"/>
          <p14:tracePt t="125424" x="8108950" y="2616200"/>
          <p14:tracePt t="125441" x="8108950" y="2608263"/>
          <p14:tracePt t="125457" x="8108950" y="2589213"/>
          <p14:tracePt t="125486" x="8108950" y="2581275"/>
          <p14:tracePt t="125534" x="8108950" y="2554288"/>
          <p14:tracePt t="125568" x="8054975" y="2517775"/>
          <p14:tracePt t="125580" x="8045450" y="2509838"/>
          <p14:tracePt t="125626" x="8018463" y="2500313"/>
          <p14:tracePt t="125660" x="7991475" y="2500313"/>
          <p14:tracePt t="125690" x="7974013" y="2500313"/>
          <p14:tracePt t="125722" x="7966075" y="2500313"/>
          <p14:tracePt t="125751" x="7929563" y="2517775"/>
          <p14:tracePt t="125769" x="7920038" y="2544763"/>
          <p14:tracePt t="125798" x="7912100" y="2589213"/>
          <p14:tracePt t="125834" x="7912100" y="2670175"/>
          <p14:tracePt t="125862" x="7912100" y="2724150"/>
          <p14:tracePt t="125891" x="7912100" y="2759075"/>
          <p14:tracePt t="125927" x="7920038" y="2795588"/>
          <p14:tracePt t="125954" x="7974013" y="2813050"/>
          <p14:tracePt t="125984" x="8001000" y="2830513"/>
          <p14:tracePt t="126018" x="8027988" y="2830513"/>
          <p14:tracePt t="126053" x="8072438" y="2830513"/>
          <p14:tracePt t="126081" x="8099425" y="2830513"/>
          <p14:tracePt t="126144" x="8116888" y="2795588"/>
          <p14:tracePt t="126173" x="8116888" y="2768600"/>
          <p14:tracePt t="126208" x="8134350" y="2660650"/>
          <p14:tracePt t="126221" x="8134350" y="2625725"/>
          <p14:tracePt t="126255" x="8134350" y="2589213"/>
          <p14:tracePt t="126284" x="8134350" y="2571750"/>
          <p14:tracePt t="126318" x="8126413" y="2554288"/>
          <p14:tracePt t="126346" x="8099425" y="2544763"/>
          <p14:tracePt t="126379" x="8027988" y="2517775"/>
          <p14:tracePt t="126408" x="7991475" y="2517775"/>
          <p14:tracePt t="126425" x="7983538" y="2517775"/>
          <p14:tracePt t="126454" x="7966075" y="2517775"/>
          <p14:tracePt t="126488" x="7939088" y="2517775"/>
          <p14:tracePt t="126520" x="7920038" y="2527300"/>
          <p14:tracePt t="126550" x="7920038" y="2571750"/>
          <p14:tracePt t="126579" x="7920038" y="2633663"/>
          <p14:tracePt t="126613" x="7920038" y="2687638"/>
          <p14:tracePt t="126642" x="7929563" y="2724150"/>
          <p14:tracePt t="126674" x="7956550" y="2751138"/>
          <p14:tracePt t="126705" x="7983538" y="2759075"/>
          <p14:tracePt t="126734" x="8054975" y="2768600"/>
          <p14:tracePt t="126769" x="8108950" y="2768600"/>
          <p14:tracePt t="126802" x="8161338" y="2768600"/>
          <p14:tracePt t="126879" x="8170863" y="2741613"/>
          <p14:tracePt t="126892" x="8170863" y="2732088"/>
          <p14:tracePt t="126922" x="8180388" y="2652713"/>
          <p14:tracePt t="126957" x="8197850" y="2536825"/>
          <p14:tracePt t="126987" x="8197850" y="2473325"/>
          <p14:tracePt t="127036" x="8153400" y="2428875"/>
          <p14:tracePt t="127065" x="8116888" y="2419350"/>
          <p14:tracePt t="127094" x="8099425" y="2419350"/>
          <p14:tracePt t="127127" x="8072438" y="2419350"/>
          <p14:tracePt t="127145" x="8037513" y="2419350"/>
          <p14:tracePt t="127191" x="7991475" y="2419350"/>
          <p14:tracePt t="127221" x="7947025" y="2465388"/>
          <p14:tracePt t="127255" x="7929563" y="2527300"/>
          <p14:tracePt t="127267" x="7929563" y="2544763"/>
          <p14:tracePt t="127300" x="7929563" y="2616200"/>
          <p14:tracePt t="127332" x="7929563" y="2697163"/>
          <p14:tracePt t="127361" x="7974013" y="2759075"/>
          <p14:tracePt t="127393" x="8018463" y="2813050"/>
          <p14:tracePt t="127425" x="8045450" y="2822575"/>
          <p14:tracePt t="127454" x="8062913" y="2822575"/>
          <p14:tracePt t="127489" x="8099425" y="2822575"/>
          <p14:tracePt t="127516" x="8126413" y="2813050"/>
          <p14:tracePt t="127548" x="8134350" y="2768600"/>
          <p14:tracePt t="127582" x="8134350" y="2705100"/>
          <p14:tracePt t="127611" x="8116888" y="2660650"/>
          <p14:tracePt t="127645" x="8054975" y="2633663"/>
          <p14:tracePt t="127676" x="8010525" y="2633663"/>
          <p14:tracePt t="127721" x="7966075" y="2633663"/>
          <p14:tracePt t="127753" x="7956550" y="2633663"/>
          <p14:tracePt t="127787" x="7902575" y="2652713"/>
          <p14:tracePt t="127814" x="7885113" y="2687638"/>
          <p14:tracePt t="127850" x="7885113" y="2759075"/>
          <p14:tracePt t="127876" x="7885113" y="2813050"/>
          <p14:tracePt t="127909" x="7912100" y="2847975"/>
          <p14:tracePt t="127941" x="7966075" y="2857500"/>
          <p14:tracePt t="127956" x="7983538" y="2857500"/>
          <p14:tracePt t="127989" x="8010525" y="2830513"/>
          <p14:tracePt t="128019" x="8018463" y="2759075"/>
          <p14:tracePt t="128048" x="8018463" y="2670175"/>
          <p14:tracePt t="128079" x="7974013" y="2589213"/>
          <p14:tracePt t="128110" x="7920038" y="2554288"/>
          <p14:tracePt t="128143" x="7894638" y="2554288"/>
          <p14:tracePt t="128157" x="7875588" y="2554288"/>
          <p14:tracePt t="128222" x="7848600" y="2571750"/>
          <p14:tracePt t="128255" x="7848600" y="2633663"/>
          <p14:tracePt t="128282" x="7848600" y="2687638"/>
          <p14:tracePt t="128316" x="7939088" y="2714625"/>
          <p14:tracePt t="128328" x="7947025" y="2714625"/>
          <p14:tracePt t="128362" x="8018463" y="2714625"/>
          <p14:tracePt t="128392" x="8072438" y="2670175"/>
          <p14:tracePt t="128426" x="8072438" y="2608263"/>
          <p14:tracePt t="128455" x="8062913" y="2536825"/>
          <p14:tracePt t="128489" x="8001000" y="2527300"/>
          <p14:tracePt t="128516" x="7956550" y="2527300"/>
          <p14:tracePt t="128550" x="7885113" y="2581275"/>
          <p14:tracePt t="128578" x="7867650" y="2652713"/>
          <p14:tracePt t="128612" x="7867650" y="2714625"/>
          <p14:tracePt t="128641" x="7902575" y="2724150"/>
          <p14:tracePt t="128675" x="7966075" y="2724150"/>
          <p14:tracePt t="128722" x="7991475" y="2714625"/>
          <p14:tracePt t="128755" x="7991475" y="2697163"/>
          <p14:tracePt t="128861" x="7991475" y="2705100"/>
          <p14:tracePt t="129111" x="7991475" y="2776538"/>
          <p14:tracePt t="129142" x="7974013" y="2894013"/>
          <p14:tracePt t="129176" x="7974013" y="3044825"/>
          <p14:tracePt t="129206" x="7974013" y="3170238"/>
          <p14:tracePt t="129240" x="7974013" y="3276600"/>
          <p14:tracePt t="129268" x="7974013" y="3348038"/>
          <p14:tracePt t="129285" x="7983538" y="3367088"/>
          <p14:tracePt t="129314" x="7991475" y="3375025"/>
          <p14:tracePt t="129348" x="8018463" y="3402013"/>
          <p14:tracePt t="129380" x="8018463" y="3438525"/>
          <p14:tracePt t="129392" x="8018463" y="3446463"/>
          <p14:tracePt t="129425" x="8018463" y="3490913"/>
          <p14:tracePt t="129458" x="8018463" y="3536950"/>
          <p14:tracePt t="129472" x="8018463" y="3562350"/>
          <p14:tracePt t="129501" x="8018463" y="3616325"/>
          <p14:tracePt t="129534" x="8018463" y="3633788"/>
          <p14:tracePt t="129566" x="8018463" y="3643313"/>
          <p14:tracePt t="129725" x="8018463" y="3608388"/>
          <p14:tracePt t="129736" x="8018463" y="3581400"/>
          <p14:tracePt t="129770" x="8018463" y="3490913"/>
          <p14:tracePt t="129799" x="8018463" y="3384550"/>
          <p14:tracePt t="129829" x="8001000" y="3322638"/>
          <p14:tracePt t="129864" x="8001000" y="3268663"/>
          <p14:tracePt t="129892" x="7991475" y="3232150"/>
          <p14:tracePt t="129910" x="7991475" y="3205163"/>
          <p14:tracePt t="129939" x="7991475" y="3197225"/>
          <p14:tracePt t="129987" x="7991475" y="3160713"/>
          <p14:tracePt t="130035" x="7991475" y="3133725"/>
          <p14:tracePt t="130079" x="7991475" y="3098800"/>
          <p14:tracePt t="130112" x="7991475" y="3062288"/>
          <p14:tracePt t="130143" x="7991475" y="3054350"/>
          <p14:tracePt t="130251" x="7991475" y="3036888"/>
          <p14:tracePt t="130297" x="8018463" y="3027363"/>
          <p14:tracePt t="130347" x="8045450" y="3027363"/>
          <p14:tracePt t="130376" x="8054975" y="3027363"/>
          <p14:tracePt t="130642" x="8062913" y="3044825"/>
          <p14:tracePt t="130676" x="8062913" y="3071813"/>
          <p14:tracePt t="130736" x="8062913" y="3081338"/>
          <p14:tracePt t="131020" x="8062913" y="3044825"/>
          <p14:tracePt t="131049" x="8054975" y="2965450"/>
          <p14:tracePt t="131078" x="8054975" y="2867025"/>
          <p14:tracePt t="131112" x="8054975" y="2732088"/>
          <p14:tracePt t="131146" x="8054975" y="2527300"/>
          <p14:tracePt t="131176" x="8054975" y="2330450"/>
          <p14:tracePt t="131206" x="8054975" y="2303463"/>
          <p14:tracePt t="131266" x="8062913" y="2322513"/>
          <p14:tracePt t="131300" x="8072438" y="2446338"/>
          <p14:tracePt t="131329" x="8072438" y="2536825"/>
          <p14:tracePt t="131360" x="8081963" y="2643188"/>
          <p14:tracePt t="131394" x="8081963" y="2697163"/>
          <p14:tracePt t="131423" x="8081963" y="2705100"/>
          <p14:tracePt t="131488" x="8072438" y="2670175"/>
          <p14:tracePt t="131518" x="8072438" y="2643188"/>
          <p14:tracePt t="131578" x="8081963" y="2714625"/>
          <p14:tracePt t="131613" x="8116888" y="2847975"/>
          <p14:tracePt t="131642" x="8153400" y="2973388"/>
          <p14:tracePt t="131672" x="8161338" y="3000375"/>
          <p14:tracePt t="131738" x="8153400" y="2894013"/>
          <p14:tracePt t="131770" x="8143875" y="2670175"/>
          <p14:tracePt t="131845" x="8143875" y="2705100"/>
          <p14:tracePt t="131878" x="8143875" y="2813050"/>
          <p14:tracePt t="131912" x="8180388" y="2982913"/>
          <p14:tracePt t="131923" x="8188325" y="3000375"/>
          <p14:tracePt t="132016" x="8153400" y="2840038"/>
          <p14:tracePt t="132050" x="8062913" y="2509838"/>
          <p14:tracePt t="132083" x="8054975" y="2482850"/>
          <p14:tracePt t="132145" x="8045450" y="2608263"/>
          <p14:tracePt t="132173" x="8045450" y="2786063"/>
          <p14:tracePt t="132206" x="8062913" y="2938463"/>
          <p14:tracePt t="132285" x="8062913" y="2901950"/>
          <p14:tracePt t="132314" x="8027988" y="2616200"/>
          <p14:tracePt t="132347" x="8018463" y="2598738"/>
          <p14:tracePt t="132412" x="8018463" y="2714625"/>
          <p14:tracePt t="132440" x="8018463" y="2911475"/>
          <p14:tracePt t="132457" x="8018463" y="2938463"/>
          <p14:tracePt t="132487" x="8018463" y="2965450"/>
          <p14:tracePt t="132568" x="8018463" y="2813050"/>
          <p14:tracePt t="132580" x="8018463" y="2759075"/>
          <p14:tracePt t="132614" x="8018463" y="2687638"/>
          <p14:tracePt t="132657" x="8018463" y="2714625"/>
          <p14:tracePt t="132690" x="8045450" y="2911475"/>
          <p14:tracePt t="132723" x="8089900" y="3089275"/>
          <p14:tracePt t="132751" x="8089900" y="3098800"/>
          <p14:tracePt t="132801" x="8099425" y="3017838"/>
          <p14:tracePt t="132830" x="8099425" y="2884488"/>
          <p14:tracePt t="132863" x="8081963" y="2822575"/>
          <p14:tracePt t="132924" x="8081963" y="2894013"/>
          <p14:tracePt t="132957" x="8081963" y="3009900"/>
          <p14:tracePt t="132986" x="8089900" y="3098800"/>
          <p14:tracePt t="133019" x="8089900" y="3125788"/>
          <p14:tracePt t="133157" x="8089900" y="3152775"/>
          <p14:tracePt t="133190" x="8072438" y="3232150"/>
          <p14:tracePt t="133219" x="8072438" y="3295650"/>
          <p14:tracePt t="133253" x="8072438" y="3303588"/>
          <p14:tracePt t="133314" x="8062913" y="3152775"/>
          <p14:tracePt t="133347" x="8062913" y="2847975"/>
          <p14:tracePt t="133380" x="8062913" y="2581275"/>
          <p14:tracePt t="133407" x="8062913" y="2562225"/>
          <p14:tracePt t="133457" x="8062913" y="2581275"/>
          <p14:tracePt t="133486" x="8081963" y="2652713"/>
          <p14:tracePt t="133520" x="8108950" y="2884488"/>
          <p14:tracePt t="133532" x="8108950" y="2911475"/>
          <p14:tracePt t="133566" x="8108950" y="2982913"/>
          <p14:tracePt t="133616" x="8108950" y="3000375"/>
          <p14:tracePt t="133677" x="8108950" y="2884488"/>
          <p14:tracePt t="133706" x="8108950" y="2813050"/>
          <p14:tracePt t="133769" x="8108950" y="2822575"/>
          <p14:tracePt t="133798" x="8108950" y="2894013"/>
          <p14:tracePt t="133832" x="8108950" y="3054350"/>
          <p14:tracePt t="133909" x="8108950" y="3027363"/>
          <p14:tracePt t="133938" x="8081963" y="2803525"/>
          <p14:tracePt t="133956" x="8062913" y="2625725"/>
          <p14:tracePt t="133985" x="8045450" y="2438400"/>
          <p14:tracePt t="134066" x="8045450" y="2527300"/>
          <p14:tracePt t="134099" x="8045450" y="2714625"/>
          <p14:tracePt t="134111" x="8045450" y="2751138"/>
          <p14:tracePt t="134144" x="8045450" y="2847975"/>
          <p14:tracePt t="134173" x="8037513" y="2867025"/>
          <p14:tracePt t="134349" x="8045450" y="2911475"/>
          <p14:tracePt t="134376" x="8089900" y="3044825"/>
          <p14:tracePt t="134410" x="8089900" y="3152775"/>
          <p14:tracePt t="134439" x="8108950" y="3411538"/>
          <p14:tracePt t="134456" x="8108950" y="3473450"/>
          <p14:tracePt t="134485" x="8108950" y="3581400"/>
          <p14:tracePt t="134583" x="8108950" y="3357563"/>
          <p14:tracePt t="134611" x="8108950" y="3054350"/>
          <p14:tracePt t="134644" x="8108950" y="2554288"/>
          <p14:tracePt t="134673" x="8089900" y="2517775"/>
          <p14:tracePt t="134754" x="8081963" y="2616200"/>
          <p14:tracePt t="134783" x="8062913" y="2847975"/>
          <p14:tracePt t="134818" x="8054975" y="3241675"/>
          <p14:tracePt t="134846" x="8027988" y="3670300"/>
          <p14:tracePt t="134879" x="8027988" y="3840163"/>
          <p14:tracePt t="134908" x="8027988" y="3867150"/>
          <p14:tracePt t="135017" x="8027988" y="3759200"/>
          <p14:tracePt t="135052" x="8027988" y="3446463"/>
          <p14:tracePt t="135079" x="8027988" y="3160713"/>
          <p14:tracePt t="135113" x="8027988" y="2901950"/>
          <p14:tracePt t="135145" x="8027988" y="2830513"/>
          <p14:tracePt t="135222" x="8027988" y="2901950"/>
          <p14:tracePt t="135251" x="8027988" y="3089275"/>
          <p14:tracePt t="135284" x="8027988" y="3517900"/>
          <p14:tracePt t="135303" x="8027988" y="3581400"/>
          <p14:tracePt t="135393" x="8027988" y="3276600"/>
          <p14:tracePt t="135423" x="8027988" y="2830513"/>
          <p14:tracePt t="135455" x="8045450" y="2455863"/>
          <p14:tracePt t="135485" x="8081963" y="2276475"/>
          <p14:tracePt t="135567" x="8089900" y="2339975"/>
          <p14:tracePt t="135595" x="8089900" y="2544763"/>
          <p14:tracePt t="135628" x="8089900" y="2884488"/>
          <p14:tracePt t="135661" x="8089900" y="2919413"/>
          <p14:tracePt t="135706" x="8062913" y="2813050"/>
          <p14:tracePt t="135735" x="8062913" y="2509838"/>
          <p14:tracePt t="135768" x="8062913" y="2500313"/>
          <p14:tracePt t="135818" x="8081963" y="2571750"/>
          <p14:tracePt t="135846" x="8089900" y="2795588"/>
          <p14:tracePt t="135875" x="8089900" y="2938463"/>
          <p14:tracePt t="136069" x="8116888" y="3017838"/>
          <p14:tracePt t="136097" x="8161338" y="3108325"/>
          <p14:tracePt t="136125" x="8286750" y="3259138"/>
          <p14:tracePt t="136159" x="8402638" y="3402013"/>
          <p14:tracePt t="136188" x="8555038" y="3581400"/>
          <p14:tracePt t="136205" x="8626475" y="3670300"/>
          <p14:tracePt t="136236" x="8688388" y="3786188"/>
          <p14:tracePt t="136253" x="8705850" y="3822700"/>
          <p14:tracePt t="136281" x="8724900" y="3857625"/>
          <p14:tracePt t="136313" x="8759825" y="3894138"/>
          <p14:tracePt t="136345" x="8804275" y="3946525"/>
          <p14:tracePt t="136380" x="8867775" y="3990975"/>
          <p14:tracePt t="136393" x="8875713" y="4000500"/>
          <p14:tracePt t="136427" x="8885238" y="4081463"/>
          <p14:tracePt t="136455" x="8885238" y="4125913"/>
          <p14:tracePt t="136487" x="8885238" y="4133850"/>
          <p14:tracePt t="136891" x="8912225" y="4133850"/>
          <p14:tracePt t="136925" x="8929688" y="4125913"/>
          <p14:tracePt t="136954" x="8956675" y="4160838"/>
          <p14:tracePt t="136988" x="9117013" y="4375150"/>
          <p14:tracePt t="137021" x="9269413" y="4510088"/>
          <p14:tracePt t="137049" x="9375775" y="4581525"/>
          <p14:tracePt t="137079" x="9582150" y="4714875"/>
          <p14:tracePt t="137109" x="9858375" y="4848225"/>
          <p14:tracePt t="137143" x="10072688" y="4929188"/>
          <p14:tracePt t="137176" x="10269538" y="5000625"/>
          <p14:tracePt t="137189" x="10323513" y="5018088"/>
          <p14:tracePt t="137224" x="10688638" y="5089525"/>
          <p14:tracePt t="137236" x="10760075" y="5099050"/>
          <p14:tracePt t="137266" x="10939463" y="5133975"/>
          <p14:tracePt t="137409" x="10966450" y="5133975"/>
          <p14:tracePt t="137473" x="10947400" y="5133975"/>
          <p14:tracePt t="137506" x="10841038" y="5133975"/>
          <p14:tracePt t="137533" x="10760075" y="5133975"/>
          <p14:tracePt t="137566" x="10563225" y="5062538"/>
          <p14:tracePt t="137595" x="10188575" y="4751388"/>
          <p14:tracePt t="137628" x="9769475" y="4286250"/>
          <p14:tracePt t="137657" x="9447213" y="3776663"/>
          <p14:tracePt t="137690" x="9188450" y="3490913"/>
          <p14:tracePt t="137723" x="8991600" y="3348038"/>
          <p14:tracePt t="137750" x="8966200" y="3295650"/>
          <p14:tracePt t="137783" x="8947150" y="3268663"/>
          <p14:tracePt t="137812" x="8939213" y="3251200"/>
          <p14:tracePt t="137860" x="8885238" y="3224213"/>
          <p14:tracePt t="137895" x="8705850" y="3017838"/>
          <p14:tracePt t="137908" x="8680450" y="3009900"/>
          <p14:tracePt t="137942" x="8501063" y="2840038"/>
          <p14:tracePt t="137955" x="8474075" y="2803525"/>
          <p14:tracePt t="137989" x="8385175" y="2751138"/>
          <p14:tracePt t="138017" x="8304213" y="2741613"/>
          <p14:tracePt t="138048" x="8224838" y="2741613"/>
          <p14:tracePt t="138065" x="8170863" y="2741613"/>
          <p14:tracePt t="138096" x="8126413" y="2741613"/>
          <p14:tracePt t="138113" x="8108950" y="2751138"/>
          <p14:tracePt t="138142" x="8089900" y="2768600"/>
          <p14:tracePt t="138189" x="8081963" y="2803525"/>
          <p14:tracePt t="138223" x="8072438" y="2857500"/>
          <p14:tracePt t="138250" x="8062913" y="2911475"/>
          <p14:tracePt t="138284" x="8062913" y="3009900"/>
          <p14:tracePt t="138313" x="8062913" y="3054350"/>
          <p14:tracePt t="138346" x="8072438" y="3081338"/>
          <p14:tracePt t="138411" x="8089900" y="3098800"/>
          <p14:tracePt t="138440" x="8108950" y="3125788"/>
          <p14:tracePt t="138458" x="8108950" y="3143250"/>
          <p14:tracePt t="138486" x="8108950" y="3160713"/>
          <p14:tracePt t="138520" x="8108950" y="3197225"/>
          <p14:tracePt t="138532" x="8108950" y="3205163"/>
          <p14:tracePt t="138567" x="8108950" y="3276600"/>
          <p14:tracePt t="138580" x="8108950" y="3313113"/>
          <p14:tracePt t="138613" x="8108950" y="3348038"/>
          <p14:tracePt t="139141" x="8108950" y="3330575"/>
          <p14:tracePt t="139176" x="8134350" y="3187700"/>
          <p14:tracePt t="139189" x="8134350" y="3179763"/>
          <p14:tracePt t="139225" x="8134350" y="3125788"/>
          <p14:tracePt t="139375" x="8134350" y="3143250"/>
          <p14:tracePt t="139408" x="8134350" y="3170238"/>
          <p14:tracePt t="139461" x="8134350" y="3187700"/>
          <p14:tracePt t="139536" x="8134350" y="3224213"/>
          <p14:tracePt t="139565" x="8126413" y="3276600"/>
          <p14:tracePt t="139594" x="8099425" y="3367088"/>
          <p14:tracePt t="139628" x="8089900" y="3482975"/>
          <p14:tracePt t="139660" x="8089900" y="3687763"/>
          <p14:tracePt t="139688" x="8126413" y="3857625"/>
          <p14:tracePt t="139721" x="8143875" y="3902075"/>
          <p14:tracePt t="139943" x="8180388" y="3938588"/>
          <p14:tracePt t="139956" x="8205788" y="3938588"/>
          <p14:tracePt t="139985" x="8224838" y="3946525"/>
          <p14:tracePt t="140019" x="8269288" y="3983038"/>
          <p14:tracePt t="140032" x="8296275" y="4010025"/>
          <p14:tracePt t="140066" x="8420100" y="4062413"/>
          <p14:tracePt t="140095" x="8688388" y="4187825"/>
          <p14:tracePt t="140129" x="8902700" y="4340225"/>
          <p14:tracePt t="140160" x="9010650" y="4446588"/>
          <p14:tracePt t="140193" x="9018588" y="4545013"/>
          <p14:tracePt t="140221" x="9018588" y="4652963"/>
          <p14:tracePt t="140254" x="8991600" y="4714875"/>
          <p14:tracePt t="140285" x="8902700" y="4724400"/>
          <p14:tracePt t="140315" x="8751888" y="4633913"/>
          <p14:tracePt t="140332" x="8589963" y="4465638"/>
          <p14:tracePt t="140361" x="8375650" y="4071938"/>
          <p14:tracePt t="140396" x="8296275" y="3714750"/>
          <p14:tracePt t="140408" x="8296275" y="3687763"/>
          <p14:tracePt t="140438" x="8277225" y="3633788"/>
          <p14:tracePt t="140456" x="8269288" y="3625850"/>
          <p14:tracePt t="140485" x="8269288" y="3616325"/>
          <p14:tracePt t="140515" x="8269288" y="3608388"/>
          <p14:tracePt t="140582" x="8251825" y="3608388"/>
          <p14:tracePt t="140754" x="8251825" y="3670300"/>
          <p14:tracePt t="140783" x="8232775" y="3768725"/>
          <p14:tracePt t="140817" x="8224838" y="3919538"/>
          <p14:tracePt t="140847" x="8224838" y="4125913"/>
          <p14:tracePt t="140878" x="8224838" y="4276725"/>
          <p14:tracePt t="140912" x="8224838" y="4357688"/>
          <p14:tracePt t="140939" x="8224838" y="4411663"/>
          <p14:tracePt t="140957" x="8224838" y="4456113"/>
          <p14:tracePt t="140986" x="8224838" y="4554538"/>
          <p14:tracePt t="141016" x="8224838" y="4652963"/>
          <p14:tracePt t="141050" x="8242300" y="4759325"/>
          <p14:tracePt t="141082" x="8251825" y="4857750"/>
          <p14:tracePt t="141111" x="8269288" y="4911725"/>
          <p14:tracePt t="141145" x="8313738" y="5000625"/>
          <p14:tracePt t="141178" x="8340725" y="5045075"/>
          <p14:tracePt t="141205" x="8367713" y="5081588"/>
          <p14:tracePt t="141238" x="8402638" y="5133975"/>
          <p14:tracePt t="141267" x="8429625" y="5180013"/>
          <p14:tracePt t="141301" x="8466138" y="5232400"/>
          <p14:tracePt t="141330" x="8528050" y="5268913"/>
          <p14:tracePt t="141364" x="8634413" y="5322888"/>
          <p14:tracePt t="141391" x="8777288" y="5367338"/>
          <p14:tracePt t="141425" x="9082088" y="5394325"/>
          <p14:tracePt t="141453" x="9286875" y="5394325"/>
          <p14:tracePt t="141488" x="9653588" y="5394325"/>
          <p14:tracePt t="141517" x="9804400" y="5394325"/>
          <p14:tracePt t="141550" x="9858375" y="5394325"/>
          <p14:tracePt t="141579" x="9902825" y="5394325"/>
          <p14:tracePt t="141612" x="10001250" y="5394325"/>
          <p14:tracePt t="141646" x="10082213" y="5394325"/>
          <p14:tracePt t="141673" x="10090150" y="5394325"/>
          <p14:tracePt t="141767" x="10126663" y="5394325"/>
          <p14:tracePt t="141801" x="10153650" y="5394325"/>
          <p14:tracePt t="141829" x="10180638" y="5394325"/>
          <p14:tracePt t="142096" x="10188575" y="5394325"/>
          <p14:tracePt t="142297" x="10198100" y="5384800"/>
          <p14:tracePt t="142330" x="10198100" y="5330825"/>
          <p14:tracePt t="142364" x="10198100" y="5241925"/>
          <p14:tracePt t="142375" x="10188575" y="5214938"/>
          <p14:tracePt t="142409" x="10180638" y="5153025"/>
          <p14:tracePt t="142441" x="10161588" y="5108575"/>
          <p14:tracePt t="142455" x="10161588" y="5089525"/>
          <p14:tracePt t="142490" x="10161588" y="5054600"/>
          <p14:tracePt t="142519" x="10161588" y="5018088"/>
          <p14:tracePt t="142548" x="10161588" y="4894263"/>
          <p14:tracePt t="142566" x="10161588" y="4795838"/>
          <p14:tracePt t="142594" x="10161588" y="4625975"/>
          <p14:tracePt t="142627" x="10206038" y="4394200"/>
          <p14:tracePt t="142644" x="10233025" y="4214813"/>
          <p14:tracePt t="142672" x="10233025" y="4071938"/>
          <p14:tracePt t="142708" x="10233025" y="3956050"/>
          <p14:tracePt t="142721" x="10233025" y="3938588"/>
          <p14:tracePt t="142754" x="10215563" y="3911600"/>
          <p14:tracePt t="142784" x="10198100" y="3894138"/>
          <p14:tracePt t="142814" x="10180638" y="3875088"/>
          <p14:tracePt t="142847" x="10171113" y="3840163"/>
          <p14:tracePt t="142881" x="10161588" y="3776663"/>
          <p14:tracePt t="142908" x="10161588" y="3759200"/>
          <p14:tracePt t="142941" x="10161588" y="3714750"/>
          <p14:tracePt t="142958" x="10161588" y="3679825"/>
          <p14:tracePt t="142987" x="10161588" y="3616325"/>
          <p14:tracePt t="143016" x="10161588" y="3589338"/>
          <p14:tracePt t="143049" x="10161588" y="3554413"/>
          <p14:tracePt t="143082" x="10161588" y="3544888"/>
          <p14:tracePt t="143203" x="10161588" y="3536950"/>
          <p14:tracePt t="143236" x="10161588" y="3509963"/>
          <p14:tracePt t="143266" x="10180638" y="3473450"/>
          <p14:tracePt t="143300" x="10198100" y="3419475"/>
          <p14:tracePt t="143334" x="10206038" y="3384550"/>
          <p14:tracePt t="143365" x="10215563" y="3367088"/>
          <p14:tracePt t="143394" x="10215563" y="3348038"/>
          <p14:tracePt t="143423" x="10215563" y="3340100"/>
          <p14:tracePt t="143472" x="10225088" y="3313113"/>
          <p14:tracePt t="143520" x="10252075" y="3259138"/>
          <p14:tracePt t="143550" x="10252075" y="3214688"/>
          <p14:tracePt t="143578" x="10252075" y="3170238"/>
          <p14:tracePt t="143611" x="10252075" y="3133725"/>
          <p14:tracePt t="143645" x="10260013" y="3081338"/>
          <p14:tracePt t="143674" x="10260013" y="3044825"/>
          <p14:tracePt t="143705" x="10260013" y="3027363"/>
          <p14:tracePt t="143734" x="10269538" y="3009900"/>
          <p14:tracePt t="143769" x="10277475" y="3000375"/>
          <p14:tracePt t="143925" x="10287000" y="2973388"/>
          <p14:tracePt t="143955" x="10304463" y="2919413"/>
          <p14:tracePt t="143988" x="10323513" y="2847975"/>
          <p14:tracePt t="144017" x="10340975" y="2776538"/>
          <p14:tracePt t="144050" x="10348913" y="2724150"/>
          <p14:tracePt t="144082" x="10348913" y="2697163"/>
          <p14:tracePt t="144142" x="10348913" y="2670175"/>
          <p14:tracePt t="144238" x="10367963" y="2625725"/>
          <p14:tracePt t="144267" x="10385425" y="2598738"/>
          <p14:tracePt t="144299" x="10412413" y="2581275"/>
          <p14:tracePt t="144333" x="10439400" y="2571750"/>
          <p14:tracePt t="144361" x="10466388" y="2562225"/>
          <p14:tracePt t="144394" x="10474325" y="2544763"/>
          <p14:tracePt t="144422" x="10491788" y="2544763"/>
          <p14:tracePt t="144456" x="10501313" y="2536825"/>
          <p14:tracePt t="144535" x="10537825" y="2554288"/>
          <p14:tracePt t="144582" x="10555288" y="2625725"/>
          <p14:tracePt t="144611" x="10555288" y="2724150"/>
          <p14:tracePt t="144645" x="10555288" y="2847975"/>
          <p14:tracePt t="144674" x="10555288" y="2938463"/>
          <p14:tracePt t="144707" x="10555288" y="3009900"/>
          <p14:tracePt t="144736" x="10555288" y="3081338"/>
          <p14:tracePt t="144770" x="10545763" y="3152775"/>
          <p14:tracePt t="144801" x="10528300" y="3197225"/>
          <p14:tracePt t="144829" x="10518775" y="3241675"/>
          <p14:tracePt t="144864" x="10491788" y="3313113"/>
          <p14:tracePt t="144894" x="10466388" y="3367088"/>
          <p14:tracePt t="144924" x="10456863" y="3384550"/>
          <p14:tracePt t="144956" x="10456863" y="3394075"/>
          <p14:tracePt t="145001" x="10429875" y="3429000"/>
          <p14:tracePt t="145035" x="10420350" y="3446463"/>
          <p14:tracePt t="145062" x="10402888" y="3473450"/>
          <p14:tracePt t="145096" x="10394950" y="3490913"/>
          <p14:tracePt t="145113" x="10385425" y="3500438"/>
          <p14:tracePt t="145142" x="10375900" y="3517900"/>
          <p14:tracePt t="145187" x="10367963" y="3527425"/>
          <p14:tracePt t="145235" x="10331450" y="3527425"/>
          <p14:tracePt t="145269" x="10304463" y="3509963"/>
          <p14:tracePt t="145302" x="10296525" y="3490913"/>
          <p14:tracePt t="145330" x="10269538" y="3465513"/>
          <p14:tracePt t="145363" x="10215563" y="3411538"/>
          <p14:tracePt t="145392" x="10180638" y="3348038"/>
          <p14:tracePt t="145426" x="10161588" y="3276600"/>
          <p14:tracePt t="145454" x="10161588" y="3205163"/>
          <p14:tracePt t="145489" x="10161588" y="3081338"/>
          <p14:tracePt t="145520" x="10161588" y="2965450"/>
          <p14:tracePt t="145548" x="10171113" y="2857500"/>
          <p14:tracePt t="145581" x="10252075" y="2660650"/>
          <p14:tracePt t="145610" x="10287000" y="2554288"/>
          <p14:tracePt t="145644" x="10287000" y="2527300"/>
          <p14:tracePt t="145786" x="10287000" y="2544763"/>
          <p14:tracePt t="145814" x="10269538" y="2571750"/>
          <p14:tracePt t="145848" x="10180638" y="2660650"/>
          <p14:tracePt t="145878" x="10082213" y="2732088"/>
          <p14:tracePt t="145907" x="9974263" y="2768600"/>
          <p14:tracePt t="145942" x="9759950" y="2847975"/>
          <p14:tracePt t="145955" x="9545638" y="2919413"/>
          <p14:tracePt t="145989" x="8947150" y="3071813"/>
          <p14:tracePt t="146016" x="8170863" y="3241675"/>
          <p14:tracePt t="146049" x="7394575" y="3465513"/>
          <p14:tracePt t="146078" x="7027863" y="3608388"/>
          <p14:tracePt t="146109" x="6680200" y="3803650"/>
          <p14:tracePt t="146144" x="6438900" y="4010025"/>
          <p14:tracePt t="146157" x="6411913" y="4044950"/>
          <p14:tracePt t="146193" x="6286500" y="4375150"/>
          <p14:tracePt t="146221" x="6215063" y="4633913"/>
          <p14:tracePt t="146254" x="6197600" y="4946650"/>
          <p14:tracePt t="146282" x="6197600" y="5153025"/>
          <p14:tracePt t="146315" x="6197600" y="5232400"/>
          <p14:tracePt t="146344" x="6188075" y="5259388"/>
          <p14:tracePt t="146378" x="6126163" y="5322888"/>
          <p14:tracePt t="146412" x="6054725" y="5367338"/>
          <p14:tracePt t="146425" x="6037263" y="5375275"/>
          <p14:tracePt t="146455" x="5983288" y="5384800"/>
          <p14:tracePt t="146488" x="5938838" y="5394325"/>
          <p14:tracePt t="146516" x="5875338" y="5394325"/>
          <p14:tracePt t="146534" x="5848350" y="5394325"/>
          <p14:tracePt t="146564" x="5768975" y="5394325"/>
          <p14:tracePt t="146598" x="5688013" y="5394325"/>
          <p14:tracePt t="146627" x="5608638" y="5394325"/>
          <p14:tracePt t="146641" x="5581650" y="5394325"/>
          <p14:tracePt t="146674" x="5473700" y="5394325"/>
          <p14:tracePt t="146705" x="5268913" y="5394325"/>
          <p14:tracePt t="146739" x="4786313" y="5402263"/>
          <p14:tracePt t="146752" x="4670425" y="5411788"/>
          <p14:tracePt t="146788" x="4411663" y="5438775"/>
          <p14:tracePt t="146831" x="4367213" y="5438775"/>
          <p14:tracePt t="146860" x="4322763" y="5419725"/>
          <p14:tracePt t="146894" x="4276725" y="5402263"/>
          <p14:tracePt t="146924" x="4241800" y="5384800"/>
          <p14:tracePt t="146939" x="4224338" y="5384800"/>
          <p14:tracePt t="146957" x="4205288" y="5357813"/>
          <p14:tracePt t="146984" x="4152900" y="5357813"/>
          <p14:tracePt t="147017" x="4098925" y="5348288"/>
          <p14:tracePt t="147050" x="3983038" y="5340350"/>
          <p14:tracePt t="147079" x="3867150" y="5322888"/>
          <p14:tracePt t="147112" x="3741738" y="5313363"/>
          <p14:tracePt t="147145" x="3687763" y="5295900"/>
          <p14:tracePt t="147205" x="3670300" y="5295900"/>
          <p14:tracePt t="147239" x="3660775" y="5295900"/>
          <p14:tracePt t="147282" x="3643313" y="5295900"/>
          <p14:tracePt t="147316" x="3608388" y="5295900"/>
          <p14:tracePt t="147456" x="3679825" y="5295900"/>
          <p14:tracePt t="147491" x="3902075" y="5295900"/>
          <p14:tracePt t="147504" x="4000500" y="5295900"/>
          <p14:tracePt t="147532" x="4429125" y="5295900"/>
          <p14:tracePt t="147564" x="4840288" y="5295900"/>
          <p14:tracePt t="147594" x="5072063" y="5286375"/>
          <p14:tracePt t="147628" x="5276850" y="5276850"/>
          <p14:tracePt t="147657" x="5411788" y="5259388"/>
          <p14:tracePt t="147691" x="5724525" y="5241925"/>
          <p14:tracePt t="147709" x="5822950" y="5241925"/>
          <p14:tracePt t="147740" x="5867400" y="5241925"/>
          <p14:tracePt t="147767" x="5919788" y="5241925"/>
          <p14:tracePt t="147797" x="6018213" y="5251450"/>
          <p14:tracePt t="147831" x="6116638" y="5251450"/>
          <p14:tracePt t="147957" x="6143625" y="5251450"/>
          <p14:tracePt t="147985" x="6170613" y="5251450"/>
          <p14:tracePt t="148015" x="6269038" y="5276850"/>
          <p14:tracePt t="148051" x="6419850" y="5276850"/>
          <p14:tracePt t="148080" x="6653213" y="5276850"/>
          <p14:tracePt t="148110" x="6680200" y="5276850"/>
          <p14:tracePt t="148191" x="6697663" y="5295900"/>
          <p14:tracePt t="148219" x="6724650" y="5313363"/>
          <p14:tracePt t="148252" x="6724650" y="5357813"/>
          <p14:tracePt t="148281" x="6724650" y="5402263"/>
          <p14:tracePt t="148315" x="6724650" y="5446713"/>
          <p14:tracePt t="148347" x="6715125" y="5473700"/>
          <p14:tracePt t="148377" x="6670675" y="5491163"/>
          <p14:tracePt t="148411" x="6634163" y="5510213"/>
          <p14:tracePt t="148475" x="6608763" y="5545138"/>
          <p14:tracePt t="148504" x="6599238" y="5572125"/>
          <p14:tracePt t="148551" x="6599238" y="5608638"/>
          <p14:tracePt t="148582" x="6670675" y="5661025"/>
          <p14:tracePt t="148612" x="6786563" y="5688013"/>
          <p14:tracePt t="148641" x="6902450" y="5688013"/>
          <p14:tracePt t="148675" x="7161213" y="5688013"/>
          <p14:tracePt t="148694" x="7286625" y="5661025"/>
          <p14:tracePt t="148722" x="7473950" y="5626100"/>
          <p14:tracePt t="148750" x="7697788" y="5581650"/>
          <p14:tracePt t="148785" x="7912100" y="5545138"/>
          <p14:tracePt t="148814" x="8081963" y="5545138"/>
          <p14:tracePt t="148845" x="8277225" y="5537200"/>
          <p14:tracePt t="148876" x="8510588" y="5518150"/>
          <p14:tracePt t="148894" x="8653463" y="5491163"/>
          <p14:tracePt t="148928" x="8939213" y="5429250"/>
          <p14:tracePt t="148955" x="9117013" y="5367338"/>
          <p14:tracePt t="148975" x="9215438" y="5313363"/>
          <p14:tracePt t="149003" x="9331325" y="5241925"/>
          <p14:tracePt t="149016" x="9340850" y="5214938"/>
          <p14:tracePt t="149050" x="9439275" y="5108575"/>
          <p14:tracePt t="149081" x="9545638" y="4965700"/>
          <p14:tracePt t="149110" x="9634538" y="4795838"/>
          <p14:tracePt t="149144" x="9759950" y="4510088"/>
          <p14:tracePt t="149173" x="9848850" y="4160838"/>
          <p14:tracePt t="149207" x="9912350" y="3867150"/>
          <p14:tracePt t="149236" x="9947275" y="3687763"/>
          <p14:tracePt t="149269" x="9966325" y="3616325"/>
          <p14:tracePt t="149298" x="9983788" y="3589338"/>
          <p14:tracePt t="149331" x="9983788" y="3509963"/>
          <p14:tracePt t="149364" x="9983788" y="3384550"/>
          <p14:tracePt t="149393" x="9983788" y="3286125"/>
          <p14:tracePt t="149426" x="10018713" y="3251200"/>
          <p14:tracePt t="149454" x="10045700" y="3232150"/>
          <p14:tracePt t="149488" x="10144125" y="3160713"/>
          <p14:tracePt t="149518" x="10188575" y="3108325"/>
          <p14:tracePt t="149548" x="10225088" y="3081338"/>
          <p14:tracePt t="149584" x="10287000" y="3027363"/>
          <p14:tracePt t="149613" x="10331450" y="2990850"/>
          <p14:tracePt t="149644" x="10348913" y="2955925"/>
          <p14:tracePt t="149677" x="10385425" y="2884488"/>
          <p14:tracePt t="149705" x="10402888" y="2847975"/>
          <p14:tracePt t="149877" x="10429875" y="2857500"/>
          <p14:tracePt t="149911" x="10429875" y="2884488"/>
          <p14:tracePt t="149939" x="10429875" y="2894013"/>
          <p14:tracePt t="150473" x="10439400" y="2901950"/>
          <p14:tracePt t="150516" x="10439400" y="2928938"/>
          <p14:tracePt t="150550" x="10439400" y="2990850"/>
          <p14:tracePt t="150579" x="10439400" y="3036888"/>
          <p14:tracePt t="150612" x="10439400" y="3054350"/>
          <p14:tracePt t="150657" x="10439400" y="3071813"/>
          <p14:tracePt t="150738" x="10439400" y="3098800"/>
          <p14:tracePt t="150784" x="10439400" y="3143250"/>
          <p14:tracePt t="150797" x="10439400" y="3160713"/>
          <p14:tracePt t="150832" x="10412413" y="3241675"/>
          <p14:tracePt t="150845" x="10402888" y="3276600"/>
          <p14:tracePt t="150880" x="10394950" y="3411538"/>
          <p14:tracePt t="150893" x="10385425" y="3473450"/>
          <p14:tracePt t="150929" x="10385425" y="3938588"/>
          <p14:tracePt t="150957" x="10385425" y="4276725"/>
          <p14:tracePt t="150987" x="10385425" y="4633913"/>
          <p14:tracePt t="151018" x="10385425" y="4902200"/>
          <p14:tracePt t="151048" x="10420350" y="5116513"/>
          <p14:tracePt t="151066" x="10429875" y="5187950"/>
          <p14:tracePt t="151096" x="10456863" y="5286375"/>
          <p14:tracePt t="151115" x="10456863" y="5303838"/>
          <p14:tracePt t="151146" x="10483850" y="5340350"/>
          <p14:tracePt t="151174" x="10501313" y="5340350"/>
          <p14:tracePt t="151236" x="10439400" y="5375275"/>
          <p14:tracePt t="151814" x="10402888" y="5394325"/>
          <p14:tracePt t="151845" x="10375900" y="5438775"/>
          <p14:tracePt t="151876" x="10375900" y="5456238"/>
          <p14:tracePt t="151910" x="10375900" y="5491163"/>
          <p14:tracePt t="151953" x="10375900" y="5510213"/>
          <p14:tracePt t="151988" x="10375900" y="5518150"/>
          <p14:tracePt t="152047" x="10420350" y="5518150"/>
          <p14:tracePt t="152083" x="10474325" y="5518150"/>
          <p14:tracePt t="152110" x="10528300" y="5518150"/>
          <p14:tracePt t="152144" x="10582275" y="5527675"/>
          <p14:tracePt t="152174" x="10626725" y="5537200"/>
          <p14:tracePt t="152204" x="10661650" y="5537200"/>
          <p14:tracePt t="152222" x="10698163" y="5537200"/>
          <p14:tracePt t="152252" x="10752138" y="5537200"/>
          <p14:tracePt t="152365" x="10777538" y="5537200"/>
          <p14:tracePt t="152394" x="10814050" y="5537200"/>
          <p14:tracePt t="152423" x="10858500" y="5518150"/>
          <p14:tracePt t="152454" x="10912475" y="5491163"/>
          <p14:tracePt t="152489" x="10974388" y="5446713"/>
          <p14:tracePt t="152520" x="10991850" y="5438775"/>
          <p14:tracePt t="152565" x="11001375" y="5429250"/>
          <p14:tracePt t="152708" x="10991850" y="5419725"/>
          <p14:tracePt t="152738" x="10974388" y="5419725"/>
          <p14:tracePt t="152767" x="10929938" y="5419725"/>
          <p14:tracePt t="152802" x="10868025" y="5419725"/>
          <p14:tracePt t="152832" x="10804525" y="5419725"/>
          <p14:tracePt t="152865" x="10725150" y="5419725"/>
          <p14:tracePt t="152894" x="10626725" y="5419725"/>
          <p14:tracePt t="152924" x="10501313" y="5419725"/>
          <p14:tracePt t="152942" x="10420350" y="5419725"/>
          <p14:tracePt t="152956" x="10323513" y="5411788"/>
          <p14:tracePt t="152986" x="10180638" y="5411788"/>
          <p14:tracePt t="153021" x="10037763" y="5411788"/>
          <p14:tracePt t="153050" x="9947275" y="5411788"/>
          <p14:tracePt t="153084" x="9759950" y="5456238"/>
          <p14:tracePt t="153112" x="9626600" y="5500688"/>
          <p14:tracePt t="153145" x="9456738" y="5527675"/>
          <p14:tracePt t="153174" x="9331325" y="5554663"/>
          <p14:tracePt t="153207" x="9259888" y="5554663"/>
          <p14:tracePt t="153237" x="9197975" y="5554663"/>
          <p14:tracePt t="153266" x="9134475" y="5554663"/>
          <p14:tracePt t="153300" x="9063038" y="5554663"/>
          <p14:tracePt t="153317" x="9045575" y="5554663"/>
          <p14:tracePt t="153345" x="8983663" y="5554663"/>
          <p14:tracePt t="153378" x="8885238" y="5554663"/>
          <p14:tracePt t="153412" x="8751888" y="5554663"/>
          <p14:tracePt t="153424" x="8724900" y="5554663"/>
          <p14:tracePt t="153453" x="8609013" y="5554663"/>
          <p14:tracePt t="153489" x="8447088" y="5527675"/>
          <p14:tracePt t="153518" x="8340725" y="5510213"/>
          <p14:tracePt t="153552" x="8277225" y="5500688"/>
          <p14:tracePt t="153580" x="8242300" y="5491163"/>
          <p14:tracePt t="153614" x="8215313" y="5491163"/>
          <p14:tracePt t="153642" x="8197850" y="5473700"/>
          <p14:tracePt t="153672" x="8180388" y="5456238"/>
          <p14:tracePt t="153706" x="8153400" y="5446713"/>
          <p14:tracePt t="153750" x="8116888" y="5402263"/>
          <p14:tracePt t="153784" x="8099425" y="5367338"/>
          <p14:tracePt t="153817" x="8072438" y="5313363"/>
          <p14:tracePt t="153846" x="8054975" y="5241925"/>
          <p14:tracePt t="153877" x="8018463" y="5143500"/>
          <p14:tracePt t="153911" x="8018463" y="5037138"/>
          <p14:tracePt t="153940" x="8018463" y="4919663"/>
          <p14:tracePt t="153958" x="8018463" y="4867275"/>
          <p14:tracePt t="153988" x="8018463" y="4786313"/>
          <p14:tracePt t="154005" x="8018463" y="4741863"/>
          <p14:tracePt t="154035" x="8037513" y="4705350"/>
          <p14:tracePt t="154063" x="8045450" y="4660900"/>
          <p14:tracePt t="154097" x="8081963" y="4589463"/>
          <p14:tracePt t="154126" x="8116888" y="4491038"/>
          <p14:tracePt t="154157" x="8116888" y="4402138"/>
          <p14:tracePt t="154190" x="8116888" y="4303713"/>
          <p14:tracePt t="154219" x="8116888" y="4241800"/>
          <p14:tracePt t="154253" x="8116888" y="4133850"/>
          <p14:tracePt t="154286" x="8134350" y="4098925"/>
          <p14:tracePt t="154313" x="8134350" y="4062413"/>
          <p14:tracePt t="154346" x="8134350" y="4000500"/>
          <p14:tracePt t="154378" x="8134350" y="3965575"/>
          <p14:tracePt t="154407" x="8108950" y="3894138"/>
          <p14:tracePt t="154440" x="8108950" y="3857625"/>
          <p14:tracePt t="154458" x="8108950" y="3830638"/>
          <p14:tracePt t="154502" x="8099425" y="3795713"/>
          <p14:tracePt t="154536" x="8072438" y="3741738"/>
          <p14:tracePt t="154563" x="8072438" y="3705225"/>
          <p14:tracePt t="154580" x="8072438" y="3687763"/>
          <p14:tracePt t="154626" x="8062913" y="3652838"/>
          <p14:tracePt t="154659" x="8054975" y="3633788"/>
          <p14:tracePt t="154677" x="8045450" y="3625850"/>
          <p14:tracePt t="154721" x="8045450" y="3598863"/>
          <p14:tracePt t="154754" x="8037513" y="3571875"/>
          <p14:tracePt t="155909" x="8037513" y="3554413"/>
          <p14:tracePt t="155939" x="8037513" y="3536950"/>
          <p14:tracePt t="155958" x="8037513" y="3527425"/>
          <p14:tracePt t="155988" x="8037513" y="3517900"/>
          <p14:tracePt t="156016" x="8037513" y="3509963"/>
          <p14:tracePt t="156205" x="8037513" y="3490913"/>
          <p14:tracePt t="156240" x="8045450" y="3438525"/>
          <p14:tracePt t="156253" x="8045450" y="3429000"/>
          <p14:tracePt t="156282" x="8062913" y="3295650"/>
          <p14:tracePt t="156317" x="8062913" y="3108325"/>
          <p14:tracePt t="156346" x="8062913" y="2965450"/>
          <p14:tracePt t="156377" x="8062913" y="2946400"/>
          <p14:tracePt t="156973" x="8062913" y="3000375"/>
          <p14:tracePt t="157006" x="8062913" y="3062288"/>
          <p14:tracePt t="157034" x="8062913" y="3108325"/>
          <p14:tracePt t="157068" x="8062913" y="3179763"/>
          <p14:tracePt t="157096" x="8062913" y="3286125"/>
          <p14:tracePt t="157113" x="8062913" y="3340100"/>
          <p14:tracePt t="157143" x="8062913" y="3429000"/>
          <p14:tracePt t="157161" x="8062913" y="3473450"/>
          <p14:tracePt t="157190" x="8062913" y="3490913"/>
          <p14:tracePt t="157395" x="8062913" y="3455988"/>
          <p14:tracePt t="157424" x="8062913" y="3402013"/>
          <p14:tracePt t="157442" x="8062913" y="3357563"/>
          <p14:tracePt t="157485" x="8062913" y="3330575"/>
          <p14:tracePt t="157641" x="8072438" y="3402013"/>
          <p14:tracePt t="157675" x="8081963" y="3465513"/>
          <p14:tracePt t="157708" x="8081963" y="3562350"/>
          <p14:tracePt t="157737" x="8081963" y="3633788"/>
          <p14:tracePt t="157770" x="8081963" y="3679825"/>
          <p14:tracePt t="157799" x="8081963" y="3697288"/>
          <p14:tracePt t="158002" x="8062913" y="3633788"/>
          <p14:tracePt t="158036" x="8045450" y="3482975"/>
          <p14:tracePt t="158065" x="8037513" y="3384550"/>
          <p14:tracePt t="158098" x="8037513" y="3348038"/>
          <p14:tracePt t="158126" x="8037513" y="3330575"/>
          <p14:tracePt t="160050" x="8018463" y="3330575"/>
          <p14:tracePt t="160162" x="8018463" y="3348038"/>
          <p14:tracePt t="160267" x="8010525" y="3375025"/>
          <p14:tracePt t="160301" x="8010525" y="3419475"/>
          <p14:tracePt t="160330" x="7991475" y="3446463"/>
          <p14:tracePt t="160365" x="7991475" y="3500438"/>
          <p14:tracePt t="160396" x="7991475" y="3598863"/>
          <p14:tracePt t="160440" x="7983538" y="3660775"/>
          <p14:tracePt t="160459" x="7974013" y="3687763"/>
          <p14:tracePt t="160501" x="7966075" y="3724275"/>
          <p14:tracePt t="160535" x="7956550" y="3776663"/>
          <p14:tracePt t="160565" x="7956550" y="3857625"/>
          <p14:tracePt t="160599" x="7947025" y="3929063"/>
          <p14:tracePt t="160630" x="7929563" y="3973513"/>
          <p14:tracePt t="160659" x="7929563" y="4000500"/>
          <p14:tracePt t="160692" x="7929563" y="4062413"/>
          <p14:tracePt t="160704" x="7929563" y="4071938"/>
          <p14:tracePt t="160735" x="7929563" y="4108450"/>
          <p14:tracePt t="160767" x="7929563" y="4152900"/>
          <p14:tracePt t="160801" x="7929563" y="4170363"/>
          <p14:tracePt t="160956" x="7929563" y="4197350"/>
          <p14:tracePt t="160985" x="7939088" y="4259263"/>
          <p14:tracePt t="161018" x="7939088" y="4357688"/>
          <p14:tracePt t="161052" x="7939088" y="4483100"/>
          <p14:tracePt t="161081" x="7939088" y="4589463"/>
          <p14:tracePt t="161113" x="7966075" y="4679950"/>
          <p14:tracePt t="161141" x="7983538" y="4741863"/>
          <p14:tracePt t="161174" x="7991475" y="4840288"/>
          <p14:tracePt t="161208" x="8027988" y="4965700"/>
          <p14:tracePt t="161237" x="8037513" y="5010150"/>
          <p14:tracePt t="161269" x="8054975" y="5089525"/>
          <p14:tracePt t="161298" x="8072438" y="5170488"/>
          <p14:tracePt t="161331" x="8099425" y="5259388"/>
          <p14:tracePt t="161364" x="8116888" y="5295900"/>
          <p14:tracePt t="161406" x="8126413" y="5303838"/>
          <p14:tracePt t="161441" x="8143875" y="5340350"/>
          <p14:tracePt t="161458" x="8153400" y="5340350"/>
          <p14:tracePt t="161502" x="8153400" y="5348288"/>
          <p14:tracePt t="161532" x="8205788" y="5357813"/>
          <p14:tracePt t="161566" x="8269288" y="5367338"/>
          <p14:tracePt t="161599" x="8412163" y="5375275"/>
          <p14:tracePt t="161611" x="8447088" y="5375275"/>
          <p14:tracePt t="161641" x="8634413" y="5375275"/>
          <p14:tracePt t="161675" x="8831263" y="5375275"/>
          <p14:tracePt t="161707" x="9028113" y="5375275"/>
          <p14:tracePt t="161737" x="9197975" y="5375275"/>
          <p14:tracePt t="161767" x="9304338" y="5375275"/>
          <p14:tracePt t="161784" x="9394825" y="5357813"/>
          <p14:tracePt t="161815" x="9501188" y="5340350"/>
          <p14:tracePt t="161833" x="9537700" y="5340350"/>
          <p14:tracePt t="161862" x="9599613" y="5330825"/>
          <p14:tracePt t="161891" x="9705975" y="5322888"/>
          <p14:tracePt t="161925" x="9769475" y="5313363"/>
          <p14:tracePt t="161970" x="9777413" y="5313363"/>
          <p14:tracePt t="162000" x="9813925" y="5313363"/>
          <p14:tracePt t="162017" x="9831388" y="5313363"/>
          <p14:tracePt t="162050" x="9858375" y="5313363"/>
          <p14:tracePt t="162115" x="9875838" y="5313363"/>
          <p14:tracePt t="162157" x="9894888" y="5313363"/>
          <p14:tracePt t="162282" x="9939338" y="5303838"/>
          <p14:tracePt t="162316" x="9974263" y="5303838"/>
          <p14:tracePt t="162344" x="10010775" y="5303838"/>
          <p14:tracePt t="162377" x="10037763" y="5303838"/>
          <p14:tracePt t="162516" x="10055225" y="5303838"/>
          <p14:tracePt t="162550" x="10090150" y="5303838"/>
          <p14:tracePt t="162579" x="10153650" y="5303838"/>
          <p14:tracePt t="162613" x="10198100" y="5303838"/>
          <p14:tracePt t="162642" x="10225088" y="5303838"/>
          <p14:tracePt t="162828" x="10242550" y="5303838"/>
          <p14:tracePt t="162862" x="10225088" y="5303838"/>
          <p14:tracePt t="162906" x="10198100" y="5268913"/>
          <p14:tracePt t="162939" x="10188575" y="5259388"/>
          <p14:tracePt t="162956" x="10188575" y="5251450"/>
          <p14:tracePt t="162986" x="10188575" y="5214938"/>
          <p14:tracePt t="163067" x="10188575" y="5205413"/>
          <p14:tracePt t="163101" x="10188575" y="5180013"/>
          <p14:tracePt t="163128" x="10188575" y="5153025"/>
          <p14:tracePt t="163157" x="10188575" y="5116513"/>
          <p14:tracePt t="163205" x="10188575" y="5089525"/>
          <p14:tracePt t="163239" x="10188575" y="5072063"/>
          <p14:tracePt t="163269" x="10198100" y="5045075"/>
          <p14:tracePt t="163299" x="10198100" y="5037138"/>
          <p14:tracePt t="163328" x="10198100" y="5000625"/>
          <p14:tracePt t="163362" x="10198100" y="4965700"/>
          <p14:tracePt t="163391" x="10198100" y="4938713"/>
          <p14:tracePt t="163424" x="10198100" y="4911725"/>
          <p14:tracePt t="163457" x="10198100" y="4894263"/>
          <p14:tracePt t="164191" x="10198100" y="4902200"/>
          <p14:tracePt t="164236" x="10198100" y="4965700"/>
          <p14:tracePt t="164271" x="10198100" y="5010150"/>
          <p14:tracePt t="164316" x="10198100" y="5062538"/>
          <p14:tracePt t="164363" x="10198100" y="5081588"/>
          <p14:tracePt t="164393" x="10198100" y="5099050"/>
          <p14:tracePt t="164771" x="10198100" y="5062538"/>
          <p14:tracePt t="164800" x="10198100" y="5037138"/>
          <p14:tracePt t="164861" x="10198100" y="5027613"/>
          <p14:tracePt t="165097" x="10188575" y="5027613"/>
          <p14:tracePt t="165348" x="10188575" y="5000625"/>
          <p14:tracePt t="165379" x="10188575" y="4973638"/>
          <p14:tracePt t="165408" x="10180638" y="4965700"/>
          <p14:tracePt t="165438" x="10180638" y="4929188"/>
          <p14:tracePt t="165457" x="10171113" y="4919663"/>
          <p14:tracePt t="165484" x="10161588" y="4894263"/>
          <p14:tracePt t="165581" x="10144125" y="4875213"/>
          <p14:tracePt t="165627" x="10126663" y="4857750"/>
          <p14:tracePt t="165658" x="10109200" y="4830763"/>
          <p14:tracePt t="165706" x="10109200" y="4803775"/>
          <p14:tracePt t="165739" x="10109200" y="4795838"/>
          <p14:tracePt t="165783" x="10109200" y="4759325"/>
          <p14:tracePt t="165812" x="10109200" y="4741863"/>
          <p14:tracePt t="165861" x="10117138" y="4697413"/>
          <p14:tracePt t="165892" x="10117138" y="4652963"/>
          <p14:tracePt t="165910" x="10117138" y="4643438"/>
          <p14:tracePt t="165940" x="10126663" y="4608513"/>
          <p14:tracePt t="165959" x="10134600" y="4581525"/>
          <p14:tracePt t="165991" x="10161588" y="4527550"/>
          <p14:tracePt t="166035" x="10161588" y="4518025"/>
          <p14:tracePt t="166062" x="10161588" y="4500563"/>
          <p14:tracePt t="166096" x="10171113" y="4456113"/>
          <p14:tracePt t="166128" x="10171113" y="4429125"/>
          <p14:tracePt t="166161" x="10180638" y="4402138"/>
          <p14:tracePt t="166206" x="10188575" y="4394200"/>
          <p14:tracePt t="166238" x="10188575" y="4348163"/>
          <p14:tracePt t="166266" x="10198100" y="4322763"/>
          <p14:tracePt t="166300" x="10198100" y="4286250"/>
          <p14:tracePt t="166329" x="10215563" y="4259263"/>
          <p14:tracePt t="166360" x="10215563" y="4232275"/>
          <p14:tracePt t="166395" x="10225088" y="4224338"/>
          <p14:tracePt t="166500" x="10225088" y="4205288"/>
          <p14:tracePt t="166534" x="10225088" y="4179888"/>
          <p14:tracePt t="166567" x="10225088" y="4125913"/>
          <p14:tracePt t="166580" x="10225088" y="4116388"/>
          <p14:tracePt t="166613" x="10225088" y="4071938"/>
          <p14:tracePt t="166642" x="10225088" y="4037013"/>
          <p14:tracePt t="166690" x="10225088" y="4017963"/>
          <p14:tracePt t="166816" x="10225088" y="4010025"/>
          <p14:tracePt t="167175" x="10225088" y="3929063"/>
          <p14:tracePt t="167193" x="10225088" y="3911600"/>
          <p14:tracePt t="167223" x="10215563" y="3867150"/>
          <p14:tracePt t="167251" x="10215563" y="3813175"/>
          <p14:tracePt t="167285" x="10215563" y="3768725"/>
          <p14:tracePt t="167314" x="10198100" y="3714750"/>
          <p14:tracePt t="167344" x="10198100" y="3660775"/>
          <p14:tracePt t="167377" x="10198100" y="3616325"/>
          <p14:tracePt t="167411" x="10198100" y="3581400"/>
          <p14:tracePt t="167438" x="10188575" y="3536950"/>
          <p14:tracePt t="167457" x="10180638" y="3500438"/>
          <p14:tracePt t="167469" x="10180638" y="3482975"/>
          <p14:tracePt t="167503" x="10161588" y="3411538"/>
          <p14:tracePt t="167533" x="10161588" y="3375025"/>
          <p14:tracePt t="167566" x="10153650" y="3340100"/>
          <p14:tracePt t="167595" x="10153650" y="3313113"/>
          <p14:tracePt t="167797" x="10153650" y="3303588"/>
          <p14:tracePt t="167970" x="10153650" y="3295650"/>
          <p14:tracePt t="168018" x="10161588" y="3340100"/>
          <p14:tracePt t="168049" x="10161588" y="3402013"/>
          <p14:tracePt t="168079" x="10171113" y="3482975"/>
          <p14:tracePt t="168097" x="10171113" y="3509963"/>
          <p14:tracePt t="168126" x="10188575" y="3616325"/>
          <p14:tracePt t="168161" x="10198100" y="3724275"/>
          <p14:tracePt t="168193" x="10198100" y="3795713"/>
          <p14:tracePt t="168221" x="10198100" y="3875088"/>
          <p14:tracePt t="168251" x="10198100" y="3956050"/>
          <p14:tracePt t="168268" x="10198100" y="4010025"/>
          <p14:tracePt t="168300" x="10198100" y="4089400"/>
          <p14:tracePt t="168313" x="10198100" y="4108450"/>
          <p14:tracePt t="168348" x="10198100" y="4268788"/>
          <p14:tracePt t="168379" x="10198100" y="4357688"/>
          <p14:tracePt t="168406" x="10198100" y="4446588"/>
          <p14:tracePt t="168440" x="10198100" y="4510088"/>
          <p14:tracePt t="168459" x="10198100" y="4545013"/>
          <p14:tracePt t="168471" x="10198100" y="4572000"/>
          <p14:tracePt t="168500" x="10198100" y="4643438"/>
          <p14:tracePt t="168533" x="10198100" y="4660900"/>
          <p14:tracePt t="168563" x="10198100" y="4679950"/>
          <p14:tracePt t="168596" x="10171113" y="4724400"/>
          <p14:tracePt t="168629" x="10134600" y="4768850"/>
          <p14:tracePt t="168656" x="10117138" y="4786313"/>
          <p14:tracePt t="168690" x="10117138" y="4813300"/>
          <p14:tracePt t="168723" x="10117138" y="4830763"/>
          <p14:tracePt t="169095" x="10117138" y="4867275"/>
          <p14:tracePt t="169128" x="10117138" y="4902200"/>
          <p14:tracePt t="169157" x="10117138" y="4946650"/>
          <p14:tracePt t="169329" x="10109200" y="4956175"/>
          <p14:tracePt t="169550" x="10099675" y="4956175"/>
          <p14:tracePt t="169581" x="10099675" y="4919663"/>
          <p14:tracePt t="169610" x="10090150" y="4840288"/>
          <p14:tracePt t="169646" x="10063163" y="4660900"/>
          <p14:tracePt t="169674" x="10063163" y="4554538"/>
          <p14:tracePt t="169705" x="10063163" y="4348163"/>
          <p14:tracePt t="169735" x="10063163" y="4170363"/>
          <p14:tracePt t="169770" x="10063163" y="3965575"/>
          <p14:tracePt t="169800" x="10082213" y="3768725"/>
          <p14:tracePt t="169830" x="10082213" y="3705225"/>
          <p14:tracePt t="169864" x="10082213" y="3660775"/>
          <p14:tracePt t="169892" x="10090150" y="3608388"/>
          <p14:tracePt t="169925" x="10117138" y="3562350"/>
          <p14:tracePt t="169958" x="10180638" y="3473450"/>
          <p14:tracePt t="169989" x="10198100" y="3375025"/>
          <p14:tracePt t="170018" x="10198100" y="3330575"/>
          <p14:tracePt t="170052" x="10198100" y="3259138"/>
          <p14:tracePt t="170099" x="10198100" y="3152775"/>
          <p14:tracePt t="170112" x="10198100" y="3143250"/>
          <p14:tracePt t="170146" x="10198100" y="3071813"/>
          <p14:tracePt t="170174" x="10198100" y="3044825"/>
          <p14:tracePt t="170206" x="10198100" y="3017838"/>
          <p14:tracePt t="170284" x="10198100" y="3000375"/>
          <p14:tracePt t="170314" x="10198100" y="2973388"/>
          <p14:tracePt t="170348" x="10215563" y="2901950"/>
          <p14:tracePt t="170391" x="10225088" y="2874963"/>
          <p14:tracePt t="170424" x="10233025" y="2840038"/>
          <p14:tracePt t="170455" x="10233025" y="2803525"/>
          <p14:tracePt t="170486" x="10242550" y="2786063"/>
          <p14:tracePt t="170519" x="10252075" y="2768600"/>
          <p14:tracePt t="170552" x="10252075" y="2751138"/>
          <p14:tracePt t="170647" x="10252075" y="2741613"/>
          <p14:tracePt t="170781" x="10260013" y="2724150"/>
          <p14:tracePt t="170814" x="10260013" y="2714625"/>
          <p14:tracePt t="170958" x="10260013" y="2741613"/>
          <p14:tracePt t="170988" x="10260013" y="2786063"/>
          <p14:tracePt t="171048" x="10260013" y="2813050"/>
          <p14:tracePt t="171082" x="10260013" y="2830513"/>
          <p14:tracePt t="171110" x="10260013" y="2847975"/>
          <p14:tracePt t="171143" x="10252075" y="2901950"/>
          <p14:tracePt t="171156" x="10252075" y="2911475"/>
          <p14:tracePt t="171191" x="10225088" y="2965450"/>
          <p14:tracePt t="171220" x="10225088" y="3036888"/>
          <p14:tracePt t="171254" x="10225088" y="3152775"/>
          <p14:tracePt t="171283" x="10225088" y="3286125"/>
          <p14:tracePt t="171316" x="10225088" y="3411538"/>
          <p14:tracePt t="171344" x="10225088" y="3509963"/>
          <p14:tracePt t="171378" x="10225088" y="3581400"/>
          <p14:tracePt t="171406" x="10215563" y="3633788"/>
          <p14:tracePt t="171440" x="10215563" y="3724275"/>
          <p14:tracePt t="171458" x="10198100" y="3768725"/>
          <p14:tracePt t="171488" x="10198100" y="3840163"/>
          <p14:tracePt t="171516" x="10198100" y="3902075"/>
          <p14:tracePt t="171549" x="10198100" y="3946525"/>
          <p14:tracePt t="171583" x="10198100" y="4010025"/>
          <p14:tracePt t="171625" x="10198100" y="4044950"/>
          <p14:tracePt t="171659" x="10198100" y="4054475"/>
          <p14:tracePt t="171688" x="10198100" y="4071938"/>
          <p14:tracePt t="171721" x="10206038" y="4089400"/>
          <p14:tracePt t="171754" x="10233025" y="4108450"/>
          <p14:tracePt t="171783" x="10277475" y="4116388"/>
          <p14:tracePt t="171816" x="10304463" y="4116388"/>
          <p14:tracePt t="171844" x="10331450" y="4116388"/>
          <p14:tracePt t="171878" x="10375900" y="4116388"/>
          <p14:tracePt t="171906" x="10429875" y="4116388"/>
          <p14:tracePt t="171940" x="10483850" y="4116388"/>
          <p14:tracePt t="171958" x="10501313" y="4116388"/>
          <p14:tracePt t="171987" x="10537825" y="4116388"/>
          <p14:tracePt t="172033" x="10590213" y="4116388"/>
          <p14:tracePt t="172067" x="10617200" y="4116388"/>
          <p14:tracePt t="172100" x="10644188" y="4116388"/>
          <p14:tracePt t="172127" x="10688638" y="4133850"/>
          <p14:tracePt t="172144" x="10715625" y="4133850"/>
          <p14:tracePt t="172158" x="10733088" y="4133850"/>
          <p14:tracePt t="172189" x="10769600" y="4160838"/>
          <p14:tracePt t="172236" x="10796588" y="4160838"/>
          <p14:tracePt t="172270" x="10823575" y="4160838"/>
          <p14:tracePt t="172300" x="10831513" y="4160838"/>
          <p14:tracePt t="172455" x="10848975" y="4179888"/>
          <p14:tracePt t="172552" x="10848975" y="4197350"/>
          <p14:tracePt t="172628" x="10823575" y="4214813"/>
          <p14:tracePt t="172690" x="10796588" y="4214813"/>
          <p14:tracePt t="172720" x="10752138" y="4214813"/>
          <p14:tracePt t="172768" x="10725150" y="4214813"/>
          <p14:tracePt t="172802" x="10688638" y="4214813"/>
          <p14:tracePt t="172848" x="10634663" y="4214813"/>
          <p14:tracePt t="172877" x="10617200" y="4214813"/>
          <p14:tracePt t="172907" x="10609263" y="4214813"/>
          <p14:tracePt t="172940" x="10590213" y="4232275"/>
          <p14:tracePt t="173035" x="10590213" y="4241800"/>
          <p14:tracePt t="173085" x="10671175" y="4251325"/>
          <p14:tracePt t="173113" x="10706100" y="4251325"/>
          <p14:tracePt t="173142" x="10742613" y="4251325"/>
          <p14:tracePt t="173175" x="10777538" y="4251325"/>
          <p14:tracePt t="173219" x="10804525" y="4251325"/>
          <p14:tracePt t="173252" x="10841038" y="4251325"/>
          <p14:tracePt t="173303" x="10875963" y="4251325"/>
          <p14:tracePt t="173330" x="10895013" y="4251325"/>
          <p14:tracePt t="173457" x="10858500" y="4251325"/>
          <p14:tracePt t="173487" x="10804525" y="4251325"/>
          <p14:tracePt t="173505" x="10760075" y="4251325"/>
          <p14:tracePt t="173534" x="10698163" y="4251325"/>
          <p14:tracePt t="173563" x="10661650" y="4251325"/>
          <p14:tracePt t="173909" x="10644188" y="4276725"/>
          <p14:tracePt t="173939" x="10634663" y="4286250"/>
          <p14:tracePt t="174017" x="10626725" y="4303713"/>
          <p14:tracePt t="174097" x="10698163" y="4322763"/>
          <p14:tracePt t="174127" x="10777538" y="4348163"/>
          <p14:tracePt t="174145" x="10787063" y="4348163"/>
          <p14:tracePt t="174175" x="10875963" y="4357688"/>
          <p14:tracePt t="174204" x="10902950" y="4367213"/>
          <p14:tracePt t="174515" x="10885488" y="4367213"/>
          <p14:tracePt t="174549" x="10848975" y="4367213"/>
          <p14:tracePt t="174578" x="10841038" y="4367213"/>
          <p14:tracePt t="174643" x="10831513" y="4367213"/>
          <p14:tracePt t="175173" x="10823575" y="4367213"/>
          <p14:tracePt t="175207" x="10848975" y="4367213"/>
          <p14:tracePt t="175251" x="10868025" y="4357688"/>
          <p14:tracePt t="175300" x="10895013" y="4348163"/>
          <p14:tracePt t="175329" x="10929938" y="4330700"/>
          <p14:tracePt t="175364" x="11037888" y="4259263"/>
          <p14:tracePt t="175396" x="11126788" y="4187825"/>
          <p14:tracePt t="175409" x="11144250" y="4160838"/>
          <p14:tracePt t="175439" x="11215688" y="4108450"/>
          <p14:tracePt t="175458" x="11252200" y="4071938"/>
          <p14:tracePt t="175488" x="11323638" y="3990975"/>
          <p14:tracePt t="175523" x="11412538" y="3911600"/>
          <p14:tracePt t="175534" x="11420475" y="3894138"/>
          <p14:tracePt t="175563" x="11491913" y="3813175"/>
          <p14:tracePt t="175580" x="11518900" y="3768725"/>
          <p14:tracePt t="175610" x="11609388" y="3660775"/>
          <p14:tracePt t="175644" x="11680825" y="3544888"/>
          <p14:tracePt t="175673" x="11715750" y="3482975"/>
          <p14:tracePt t="175707" x="11752263" y="3419475"/>
          <p14:tracePt t="175752" x="11760200" y="3384550"/>
          <p14:tracePt t="175785" x="11760200" y="3348038"/>
          <p14:tracePt t="175813" x="11787188" y="3276600"/>
          <p14:tracePt t="175847" x="11831638" y="3205163"/>
          <p14:tracePt t="175876" x="11831638" y="3133725"/>
          <p14:tracePt t="175907" x="11885613" y="3071813"/>
          <p14:tracePt t="175925" x="11895138" y="3054350"/>
          <p14:tracePt t="175958" x="11920538" y="2973388"/>
          <p14:tracePt t="175986" x="11920538" y="2946400"/>
          <p14:tracePt t="176476" x="11920538" y="2955925"/>
          <p14:tracePt t="176548" x="11903075" y="2965450"/>
          <p14:tracePt t="176582" x="11895138" y="3009900"/>
          <p14:tracePt t="176612" x="11868150" y="3062288"/>
          <p14:tracePt t="176625" x="11849100" y="3071813"/>
          <p14:tracePt t="176659" x="11760200" y="3205163"/>
          <p14:tracePt t="176677" x="11698288" y="3286125"/>
          <p14:tracePt t="176704" x="11634788" y="3375025"/>
          <p14:tracePt t="176738" x="11491913" y="3598863"/>
          <p14:tracePt t="176767" x="11331575" y="3983038"/>
          <p14:tracePt t="176797" x="11225213" y="4367213"/>
          <p14:tracePt t="176831" x="11153775" y="4643438"/>
          <p14:tracePt t="176861" x="11117263" y="4813300"/>
          <p14:tracePt t="176894" x="11082338" y="4973638"/>
          <p14:tracePt t="176927" x="11037888" y="5180013"/>
          <p14:tracePt t="176938" x="11018838" y="5241925"/>
          <p14:tracePt t="176958" x="10991850" y="5286375"/>
          <p14:tracePt t="176985" x="10983913" y="5295900"/>
          <p14:tracePt t="177063" x="10966450" y="5295900"/>
          <p14:tracePt t="177114" x="10947400" y="5295900"/>
          <p14:tracePt t="177142" x="10929938" y="5295900"/>
          <p14:tracePt t="177176" x="10875963" y="5295900"/>
          <p14:tracePt t="177210" x="10823575" y="5295900"/>
          <p14:tracePt t="177238" x="10787063" y="52959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3314" name="Picture 2" descr="Carneiro hidraulico, bomba carneiro 1pol e 3/4 - Outros itens para agro e  indústria - Vila Ipanema, Ipatinga 782202613 | OL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1455470"/>
            <a:ext cx="6523135" cy="48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arneiro hidráulico :finalmente,agora funciona.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29" y="3948293"/>
            <a:ext cx="4265825" cy="23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arneiro hidráulico Epagri - montagem e instalaç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30" y="1455470"/>
            <a:ext cx="4265826" cy="23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V="1">
            <a:off x="8454887" y="5645426"/>
            <a:ext cx="675861" cy="38431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10501656" y="5572126"/>
            <a:ext cx="577161" cy="5636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8328992" y="3679213"/>
            <a:ext cx="801756" cy="7581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 flipV="1">
            <a:off x="8289581" y="2133600"/>
            <a:ext cx="841167" cy="132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8"/>
    </mc:Choice>
    <mc:Fallback xmlns="">
      <p:transition spd="slow" advTm="8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14" x="10777538" y="5295900"/>
          <p14:tracePt t="1112" x="10760075" y="5295900"/>
          <p14:tracePt t="1142" x="10752138" y="5295900"/>
          <p14:tracePt t="1860" x="10680700" y="5295900"/>
          <p14:tracePt t="1889" x="10609263" y="5276850"/>
          <p14:tracePt t="1919" x="10545763" y="5259388"/>
          <p14:tracePt t="1953" x="10466388" y="5241925"/>
          <p14:tracePt t="1984" x="10277475" y="5205413"/>
          <p14:tracePt t="2014" x="9991725" y="5153025"/>
          <p14:tracePt t="2044" x="9831388" y="5081588"/>
          <p14:tracePt t="2062" x="9804400" y="5081588"/>
          <p14:tracePt t="2095" x="9698038" y="5062538"/>
          <p14:tracePt t="2123" x="9609138" y="5062538"/>
          <p14:tracePt t="2152" x="9474200" y="5054600"/>
          <p14:tracePt t="2185" x="9420225" y="5045075"/>
          <p14:tracePt t="2219" x="9348788" y="5000625"/>
          <p14:tracePt t="2249" x="9215438" y="4938713"/>
          <p14:tracePt t="2277" x="9134475" y="4884738"/>
          <p14:tracePt t="2311" x="9018588" y="4741863"/>
          <p14:tracePt t="2329" x="8956675" y="4687888"/>
          <p14:tracePt t="2356" x="8858250" y="4598988"/>
          <p14:tracePt t="2389" x="8786813" y="4554538"/>
          <p14:tracePt t="2419" x="8715375" y="4510088"/>
          <p14:tracePt t="2452" x="8643938" y="4491038"/>
          <p14:tracePt t="2484" x="8518525" y="4465638"/>
          <p14:tracePt t="2512" x="8340725" y="4402138"/>
          <p14:tracePt t="2546" x="8108950" y="4295775"/>
          <p14:tracePt t="2579" x="7885113" y="4152900"/>
          <p14:tracePt t="2607" x="7777163" y="4062413"/>
          <p14:tracePt t="2640" x="7643813" y="3830638"/>
          <p14:tracePt t="2669" x="7562850" y="3670300"/>
          <p14:tracePt t="2701" x="7491413" y="3482975"/>
          <p14:tracePt t="2731" x="7473950" y="3411538"/>
          <p14:tracePt t="2764" x="7473950" y="3394075"/>
          <p14:tracePt t="2812" x="7518400" y="3429000"/>
          <p14:tracePt t="2846" x="7697788" y="3517900"/>
          <p14:tracePt t="2873" x="7858125" y="3589338"/>
          <p14:tracePt t="3250" x="7804150" y="3633788"/>
          <p14:tracePt t="3279" x="7626350" y="3741738"/>
          <p14:tracePt t="3313" x="7473950" y="3803650"/>
          <p14:tracePt t="3341" x="7251700" y="3946525"/>
          <p14:tracePt t="3374" x="6894513" y="4224338"/>
          <p14:tracePt t="3404" x="6562725" y="4491038"/>
          <p14:tracePt t="3435" x="6429375" y="4608513"/>
          <p14:tracePt t="3453" x="6411913" y="4643438"/>
          <p14:tracePt t="3484" x="6330950" y="4724400"/>
          <p14:tracePt t="3497" x="6313488" y="4759325"/>
          <p14:tracePt t="3532" x="6197600" y="4867275"/>
          <p14:tracePt t="3639" x="6180138" y="4894263"/>
          <p14:tracePt t="3935" x="6180138" y="4902200"/>
          <p14:tracePt t="4031" x="6296025" y="4902200"/>
          <p14:tracePt t="4043" x="6330950" y="4902200"/>
          <p14:tracePt t="4078" x="6394450" y="4902200"/>
          <p14:tracePt t="4123" x="6394450" y="4911725"/>
          <p14:tracePt t="4625" x="6303963" y="4929188"/>
          <p14:tracePt t="4655" x="6188075" y="4946650"/>
          <p14:tracePt t="4748" x="6153150" y="4956175"/>
          <p14:tracePt t="4781" x="6134100" y="4956175"/>
          <p14:tracePt t="4826" x="6089650" y="4946650"/>
          <p14:tracePt t="4871" x="6081713" y="4938713"/>
          <p14:tracePt t="4920" x="6081713" y="4919663"/>
          <p14:tracePt t="4950" x="6081713" y="4902200"/>
          <p14:tracePt t="4986" x="6081713" y="4776788"/>
          <p14:tracePt t="5016" x="6081713" y="4670425"/>
          <p14:tracePt t="5044" x="6054725" y="4616450"/>
          <p14:tracePt t="5077" x="6027738" y="4598988"/>
          <p14:tracePt t="5187" x="5991225" y="4572000"/>
          <p14:tracePt t="5232" x="5973763" y="4510088"/>
          <p14:tracePt t="5266" x="5965825" y="4465638"/>
          <p14:tracePt t="5294" x="5938838" y="4438650"/>
          <p14:tracePt t="5327" x="5938838" y="4402138"/>
          <p14:tracePt t="5359" x="5938838" y="4394200"/>
          <p14:tracePt t="5404" x="5919788" y="4394200"/>
          <p14:tracePt t="5437" x="5902325" y="4419600"/>
          <p14:tracePt t="5452" x="5884863" y="4438650"/>
          <p14:tracePt t="5485" x="5875338" y="4446588"/>
          <p14:tracePt t="5609" x="5857875" y="4446588"/>
          <p14:tracePt t="5700" x="5830888" y="4465638"/>
          <p14:tracePt t="5734" x="5813425" y="4500563"/>
          <p14:tracePt t="5767" x="5803900" y="4500563"/>
          <p14:tracePt t="5905" x="5786438" y="4510088"/>
          <p14:tracePt t="5934" x="5768975" y="4537075"/>
          <p14:tracePt t="6201" x="5768975" y="4562475"/>
          <p14:tracePt t="6235" x="5768975" y="4572000"/>
          <p14:tracePt t="6262" x="5741988" y="4598988"/>
          <p14:tracePt t="6295" x="5715000" y="4608513"/>
          <p14:tracePt t="6324" x="5697538" y="4608513"/>
          <p14:tracePt t="6357" x="5670550" y="4608513"/>
          <p14:tracePt t="6406" x="5653088" y="4608513"/>
          <p14:tracePt t="6436" x="5608638" y="4608513"/>
          <p14:tracePt t="6455" x="5599113" y="4608513"/>
          <p14:tracePt t="6486" x="5545138" y="4608513"/>
          <p14:tracePt t="6529" x="5518150" y="4608513"/>
          <p14:tracePt t="6562" x="5518150" y="4616450"/>
          <p14:tracePt t="6812" x="5491163" y="4633913"/>
          <p14:tracePt t="6858" x="5473700" y="4660900"/>
          <p14:tracePt t="6888" x="5456238" y="4670425"/>
          <p14:tracePt t="6920" x="5419725" y="4670425"/>
          <p14:tracePt t="6952" x="5357813" y="4679950"/>
          <p14:tracePt t="6985" x="5268913" y="4714875"/>
          <p14:tracePt t="7012" x="5214938" y="4714875"/>
          <p14:tracePt t="7047" x="5160963" y="4724400"/>
          <p14:tracePt t="7076" x="5116513" y="4724400"/>
          <p14:tracePt t="7106" x="5089525" y="4724400"/>
          <p14:tracePt t="7203" x="5045075" y="4741863"/>
          <p14:tracePt t="7236" x="5037138" y="4751388"/>
          <p14:tracePt t="7279" x="4991100" y="4759325"/>
          <p14:tracePt t="7309" x="4929188" y="4776788"/>
          <p14:tracePt t="7342" x="4911725" y="4776788"/>
          <p14:tracePt t="7391" x="4857750" y="4786313"/>
          <p14:tracePt t="7421" x="4803775" y="4795838"/>
          <p14:tracePt t="7454" x="4751388" y="4822825"/>
          <p14:tracePt t="7483" x="4714875" y="4830763"/>
          <p14:tracePt t="7516" x="4633913" y="4848225"/>
          <p14:tracePt t="7531" x="4625975" y="4848225"/>
          <p14:tracePt t="7563" x="4537075" y="4848225"/>
          <p14:tracePt t="7591" x="4473575" y="4875213"/>
          <p14:tracePt t="7625" x="4394200" y="4884738"/>
          <p14:tracePt t="7653" x="4322763" y="4894263"/>
          <p14:tracePt t="7687" x="4232275" y="4929188"/>
          <p14:tracePt t="7721" x="4187825" y="4946650"/>
          <p14:tracePt t="7748" x="4125913" y="4965700"/>
          <p14:tracePt t="7793" x="4098925" y="4965700"/>
          <p14:tracePt t="7828" x="4054475" y="4973638"/>
          <p14:tracePt t="7841" x="4017963" y="4983163"/>
          <p14:tracePt t="7875" x="3956050" y="4991100"/>
          <p14:tracePt t="7904" x="3911600" y="4991100"/>
          <p14:tracePt t="7938" x="3822700" y="5000625"/>
          <p14:tracePt t="7956" x="3741738" y="5010150"/>
          <p14:tracePt t="7983" x="3679825" y="5037138"/>
          <p14:tracePt t="8013" x="3581400" y="5062538"/>
          <p14:tracePt t="8046" x="3482975" y="5081588"/>
          <p14:tracePt t="8076" x="3419475" y="5108575"/>
          <p14:tracePt t="8098" x="3367088" y="5116513"/>
          <p14:tracePt t="8124" x="3322638" y="5116513"/>
          <p14:tracePt t="8154" x="3268663" y="5133975"/>
          <p14:tracePt t="8188" x="3214688" y="5153025"/>
          <p14:tracePt t="8216" x="3170238" y="5170488"/>
          <p14:tracePt t="8234" x="3143250" y="5170488"/>
          <p14:tracePt t="8264" x="3071813" y="5197475"/>
          <p14:tracePt t="8294" x="3036888" y="5214938"/>
          <p14:tracePt t="8328" x="2990850" y="5224463"/>
          <p14:tracePt t="8357" x="2946400" y="5241925"/>
          <p14:tracePt t="8390" x="2884488" y="5241925"/>
          <p14:tracePt t="8423" x="2813050" y="5251450"/>
          <p14:tracePt t="8435" x="2786063" y="5251450"/>
          <p14:tracePt t="8455" x="2732088" y="5259388"/>
          <p14:tracePt t="8466" x="2705100" y="5276850"/>
          <p14:tracePt t="8496" x="2616200" y="5286375"/>
          <p14:tracePt t="8532" x="2544763" y="5286375"/>
          <p14:tracePt t="8562" x="2438400" y="5295900"/>
          <p14:tracePt t="8592" x="2330450" y="5303838"/>
          <p14:tracePt t="8610" x="2268538" y="5303838"/>
          <p14:tracePt t="8639" x="2179638" y="5322888"/>
          <p14:tracePt t="8657" x="2133600" y="5330825"/>
          <p14:tracePt t="8684" x="2098675" y="5330825"/>
          <p14:tracePt t="8718" x="2054225" y="5340350"/>
          <p14:tracePt t="8747" x="2000250" y="5340350"/>
          <p14:tracePt t="8777" x="1919288" y="5348288"/>
          <p14:tracePt t="8811" x="1884363" y="5357813"/>
          <p14:tracePt t="8840" x="1812925" y="5367338"/>
          <p14:tracePt t="8875" x="1751013" y="5384800"/>
          <p14:tracePt t="8902" x="1724025" y="5402263"/>
          <p14:tracePt t="8965" x="1687513" y="5402263"/>
          <p14:tracePt t="9000" x="1633538" y="5402263"/>
          <p14:tracePt t="9029" x="1589088" y="5419725"/>
          <p14:tracePt t="9063" x="1562100" y="5419725"/>
          <p14:tracePt t="9076" x="1536700" y="5429250"/>
          <p14:tracePt t="9156" x="1527175" y="5429250"/>
          <p14:tracePt t="9184" x="1517650" y="5429250"/>
          <p14:tracePt t="9674" x="1509713" y="5438775"/>
          <p14:tracePt t="9734" x="1517650" y="5438775"/>
          <p14:tracePt t="9763" x="1562100" y="5438775"/>
          <p14:tracePt t="9797" x="1652588" y="5438775"/>
          <p14:tracePt t="9826" x="1822450" y="5438775"/>
          <p14:tracePt t="9858" x="2259013" y="5411788"/>
          <p14:tracePt t="9887" x="2660650" y="5322888"/>
          <p14:tracePt t="9920" x="3062288" y="5251450"/>
          <p14:tracePt t="9952" x="3348038" y="5205413"/>
          <p14:tracePt t="9981" x="3670300" y="5160963"/>
          <p14:tracePt t="10015" x="4303713" y="5072063"/>
          <p14:tracePt t="10028" x="4394200" y="5072063"/>
          <p14:tracePt t="10062" x="4625975" y="5045075"/>
          <p14:tracePt t="10092" x="4813300" y="4991100"/>
          <p14:tracePt t="10127" x="5062538" y="4929188"/>
          <p14:tracePt t="10140" x="5160963" y="4902200"/>
          <p14:tracePt t="10169" x="5268913" y="4884738"/>
          <p14:tracePt t="10201" x="5438775" y="4857750"/>
          <p14:tracePt t="10235" x="5554663" y="4813300"/>
          <p14:tracePt t="10264" x="5589588" y="4786313"/>
          <p14:tracePt t="10297" x="5634038" y="4768850"/>
          <p14:tracePt t="10325" x="5759450" y="4732338"/>
          <p14:tracePt t="10359" x="5875338" y="4670425"/>
          <p14:tracePt t="10376" x="5902325" y="4652963"/>
          <p14:tracePt t="10451" x="5911850" y="4616450"/>
          <p14:tracePt t="10481" x="5911850" y="4589463"/>
          <p14:tracePt t="10575" x="5911850" y="4554538"/>
          <p14:tracePt t="10609" x="5911850" y="4537075"/>
          <p14:tracePt t="10643" x="5911850" y="4527550"/>
          <p14:tracePt t="10685" x="5884863" y="4527550"/>
          <p14:tracePt t="10720" x="5840413" y="4527550"/>
          <p14:tracePt t="10732" x="5830888" y="4545013"/>
          <p14:tracePt t="10763" x="5786438" y="4572000"/>
          <p14:tracePt t="10797" x="5751513" y="4572000"/>
          <p14:tracePt t="11031" x="5741988" y="4581525"/>
          <p14:tracePt t="11076" x="5705475" y="4589463"/>
          <p14:tracePt t="11110" x="5697538" y="4589463"/>
          <p14:tracePt t="11154" x="5680075" y="4608513"/>
          <p14:tracePt t="11184" x="5661025" y="4625975"/>
          <p14:tracePt t="11219" x="5626100" y="4643438"/>
          <p14:tracePt t="11249" x="5545138" y="4660900"/>
          <p14:tracePt t="11279" x="5411788" y="4697413"/>
          <p14:tracePt t="11313" x="5322888" y="4724400"/>
          <p14:tracePt t="11344" x="5251450" y="4759325"/>
          <p14:tracePt t="11373" x="5170488" y="4786313"/>
          <p14:tracePt t="11406" x="5099050" y="4813300"/>
          <p14:tracePt t="11436" x="5045075" y="4848225"/>
          <p14:tracePt t="11453" x="5018088" y="4848225"/>
          <p14:tracePt t="11484" x="4929188" y="4884738"/>
          <p14:tracePt t="11514" x="4884738" y="4902200"/>
          <p14:tracePt t="11544" x="4822825" y="4929188"/>
          <p14:tracePt t="11578" x="4741863" y="4946650"/>
          <p14:tracePt t="11607" x="4660900" y="4991100"/>
          <p14:tracePt t="11640" x="4581525" y="5027613"/>
          <p14:tracePt t="11668" x="4483100" y="5054600"/>
          <p14:tracePt t="11702" x="4375150" y="5072063"/>
          <p14:tracePt t="11735" x="4232275" y="5108575"/>
          <p14:tracePt t="11763" x="4010025" y="5160963"/>
          <p14:tracePt t="11797" x="3795713" y="5197475"/>
          <p14:tracePt t="11830" x="3714750" y="5205413"/>
          <p14:tracePt t="11857" x="3687763" y="5205413"/>
          <p14:tracePt t="11891" x="3616325" y="5224463"/>
          <p14:tracePt t="11927" x="3562350" y="5241925"/>
          <p14:tracePt t="11950" x="3536950" y="5241925"/>
          <p14:tracePt t="11984" x="3500438" y="5241925"/>
          <p14:tracePt t="12012" x="3465513" y="5251450"/>
          <p14:tracePt t="12045" x="3402013" y="5251450"/>
          <p14:tracePt t="12076" x="3322638" y="5259388"/>
          <p14:tracePt t="12093" x="3286125" y="5259388"/>
          <p14:tracePt t="12125" x="3205163" y="5259388"/>
          <p14:tracePt t="12153" x="3160713" y="5259388"/>
          <p14:tracePt t="12184" x="3089275" y="5259388"/>
          <p14:tracePt t="12217" x="3009900" y="5286375"/>
          <p14:tracePt t="12246" x="2938463" y="5295900"/>
          <p14:tracePt t="12279" x="2857500" y="5313363"/>
          <p14:tracePt t="12312" x="2732088" y="5340350"/>
          <p14:tracePt t="12346" x="2625725" y="5357813"/>
          <p14:tracePt t="12375" x="2554288" y="5375275"/>
          <p14:tracePt t="12404" x="2465388" y="5402263"/>
          <p14:tracePt t="12435" x="2366963" y="5411788"/>
          <p14:tracePt t="12453" x="2339975" y="5419725"/>
          <p14:tracePt t="12513" x="2303463" y="5419725"/>
          <p14:tracePt t="12546" x="2241550" y="5419725"/>
          <p14:tracePt t="12574" x="2214563" y="5429250"/>
          <p14:tracePt t="12608" x="2116138" y="5438775"/>
          <p14:tracePt t="12625" x="2071688" y="5438775"/>
          <p14:tracePt t="12654" x="1990725" y="5456238"/>
          <p14:tracePt t="12688" x="1911350" y="5465763"/>
          <p14:tracePt t="12700" x="1901825" y="5465763"/>
          <p14:tracePt t="12735" x="1874838" y="5465763"/>
          <p14:tracePt t="12763" x="1866900" y="5465763"/>
          <p14:tracePt t="12797" x="1830388" y="5473700"/>
          <p14:tracePt t="12824" x="1795463" y="5473700"/>
          <p14:tracePt t="12858" x="1768475" y="5473700"/>
          <p14:tracePt t="12888" x="1731963" y="5473700"/>
          <p14:tracePt t="12919" x="1714500" y="5483225"/>
          <p14:tracePt t="12953" x="1687513" y="5483225"/>
          <p14:tracePt t="12983" x="1670050" y="5483225"/>
          <p14:tracePt t="13017" x="1643063" y="5483225"/>
          <p14:tracePt t="13047" x="1616075" y="5500688"/>
          <p14:tracePt t="13075" x="1598613" y="5500688"/>
          <p14:tracePt t="13092" x="1589088" y="5500688"/>
          <p14:tracePt t="13121" x="1581150" y="5500688"/>
          <p14:tracePt t="13171" x="1571625" y="5510213"/>
          <p14:tracePt t="13200" x="1544638" y="5518150"/>
          <p14:tracePt t="13280" x="1527175" y="5527675"/>
          <p14:tracePt t="13314" x="1509713" y="5527675"/>
          <p14:tracePt t="13403" x="1482725" y="5527675"/>
          <p14:tracePt t="13436" x="1473200" y="5527675"/>
          <p14:tracePt t="13455" x="1455738" y="5527675"/>
          <p14:tracePt t="13499" x="1438275" y="5527675"/>
          <p14:tracePt t="13547" x="1401763" y="5537200"/>
          <p14:tracePt t="13575" x="1393825" y="5537200"/>
          <p14:tracePt t="13934" x="1366838" y="5537200"/>
          <p14:tracePt t="13998" x="1347788" y="5537200"/>
          <p14:tracePt t="14064" x="1339850" y="5537200"/>
          <p14:tracePt t="14153" x="1312863" y="5537200"/>
          <p14:tracePt t="14299" x="1303338" y="5537200"/>
          <p14:tracePt t="14467" x="1295400" y="5527675"/>
          <p14:tracePt t="15017" x="1295400" y="5510213"/>
          <p14:tracePt t="15044" x="1295400" y="5483225"/>
          <p14:tracePt t="15077" x="1303338" y="5465763"/>
          <p14:tracePt t="15122" x="1322388" y="5456238"/>
          <p14:tracePt t="15218" x="1330325" y="5438775"/>
          <p14:tracePt t="15251" x="1347788" y="5419725"/>
          <p14:tracePt t="15310" x="1347788" y="5402263"/>
          <p14:tracePt t="15469" x="1347788" y="5394325"/>
          <p14:tracePt t="15497" x="1357313" y="5375275"/>
          <p14:tracePt t="15527" x="1374775" y="5348288"/>
          <p14:tracePt t="15578" x="1393825" y="5313363"/>
          <p14:tracePt t="15624" x="1401763" y="5295900"/>
          <p14:tracePt t="15652" x="1411288" y="5286375"/>
          <p14:tracePt t="15719" x="1419225" y="5251450"/>
          <p14:tracePt t="15748" x="1419225" y="5224463"/>
          <p14:tracePt t="15873" x="1419225" y="5197475"/>
          <p14:tracePt t="15952" x="1419225" y="5187950"/>
          <p14:tracePt t="15981" x="1428750" y="5153025"/>
          <p14:tracePt t="16012" x="1438275" y="5133975"/>
          <p14:tracePt t="16090" x="1438275" y="5089525"/>
          <p14:tracePt t="16140" x="1438275" y="5062538"/>
          <p14:tracePt t="16170" x="1438275" y="5037138"/>
          <p14:tracePt t="16220" x="1438275" y="5027613"/>
          <p14:tracePt t="16247" x="1438275" y="5010150"/>
          <p14:tracePt t="16312" x="1438275" y="4973638"/>
          <p14:tracePt t="16342" x="1438275" y="4956175"/>
          <p14:tracePt t="16390" x="1438275" y="4946650"/>
          <p14:tracePt t="16720" x="1419225" y="4991100"/>
          <p14:tracePt t="16748" x="1411288" y="5045075"/>
          <p14:tracePt t="16809" x="1411288" y="5072063"/>
          <p14:tracePt t="16843" x="1411288" y="5081588"/>
          <p14:tracePt t="16872" x="1411288" y="5089525"/>
          <p14:tracePt t="16921" x="1411288" y="5108575"/>
          <p14:tracePt t="16954" x="1401763" y="5153025"/>
          <p14:tracePt t="16983" x="1401763" y="5170488"/>
          <p14:tracePt t="17012" x="1401763" y="5197475"/>
          <p14:tracePt t="17047" x="1401763" y="5214938"/>
          <p14:tracePt t="17092" x="1401763" y="5259388"/>
          <p14:tracePt t="17121" x="1401763" y="5268913"/>
          <p14:tracePt t="17155" x="1401763" y="5303838"/>
          <p14:tracePt t="17189" x="1401763" y="5313363"/>
          <p14:tracePt t="17232" x="1401763" y="5330825"/>
          <p14:tracePt t="17266" x="1401763" y="5348288"/>
          <p14:tracePt t="17705" x="1393825" y="5357813"/>
          <p14:tracePt t="17749" x="1393825" y="5375275"/>
          <p14:tracePt t="17779" x="1384300" y="5411788"/>
          <p14:tracePt t="17797" x="1374775" y="5429250"/>
          <p14:tracePt t="17828" x="1374775" y="5491163"/>
          <p14:tracePt t="17860" x="1357313" y="5545138"/>
          <p14:tracePt t="17873" x="1357313" y="5562600"/>
          <p14:tracePt t="17906" x="1357313" y="5572125"/>
          <p14:tracePt t="18122" x="1347788" y="5581650"/>
          <p14:tracePt t="18216" x="1330325" y="5589588"/>
          <p14:tracePt t="18250" x="1312863" y="5562600"/>
          <p14:tracePt t="18278" x="1312863" y="5537200"/>
          <p14:tracePt t="18309" x="1303338" y="5518150"/>
          <p14:tracePt t="18424" x="1303338" y="5491163"/>
          <p14:tracePt t="18468" x="1303338" y="5456238"/>
          <p14:tracePt t="18514" x="1303338" y="5419725"/>
          <p14:tracePt t="18543" x="1303338" y="5384800"/>
          <p14:tracePt t="18691" x="1303338" y="5375275"/>
          <p14:tracePt t="18702" x="1303338" y="5357813"/>
          <p14:tracePt t="18763" x="1303338" y="5330825"/>
          <p14:tracePt t="19263" x="1295400" y="5348288"/>
          <p14:tracePt t="19296" x="1295400" y="5402263"/>
          <p14:tracePt t="19325" x="1295400" y="5456238"/>
          <p14:tracePt t="19360" x="1295400" y="5527675"/>
          <p14:tracePt t="19389" x="1303338" y="5589588"/>
          <p14:tracePt t="19419" x="1322388" y="5599113"/>
          <p14:tracePt t="19452" x="1374775" y="5653088"/>
          <p14:tracePt t="19481" x="1374775" y="5661025"/>
          <p14:tracePt t="19625" x="1384300" y="5616575"/>
          <p14:tracePt t="19653" x="1384300" y="5581650"/>
          <p14:tracePt t="19687" x="1384300" y="5554663"/>
          <p14:tracePt t="19717" x="1384300" y="5537200"/>
          <p14:tracePt t="19748" x="1384300" y="5500688"/>
          <p14:tracePt t="19781" x="1384300" y="5473700"/>
          <p14:tracePt t="19809" x="1393825" y="5438775"/>
          <p14:tracePt t="19843" x="1393825" y="5411788"/>
          <p14:tracePt t="19871" x="1401763" y="5394325"/>
          <p14:tracePt t="19904" x="1401763" y="5384800"/>
          <p14:tracePt t="19951" x="1411288" y="5384800"/>
          <p14:tracePt t="20059" x="1428750" y="5367338"/>
          <p14:tracePt t="20767" x="1455738" y="5367338"/>
          <p14:tracePt t="20779" x="1465263" y="5367338"/>
          <p14:tracePt t="20814" x="1482725" y="5357813"/>
          <p14:tracePt t="20938" x="1490663" y="5357813"/>
          <p14:tracePt t="20985" x="1517650" y="5340350"/>
          <p14:tracePt t="21014" x="1527175" y="5340350"/>
          <p14:tracePt t="21077" x="1544638" y="5330825"/>
          <p14:tracePt t="21122" x="1571625" y="5330825"/>
          <p14:tracePt t="21188" x="1589088" y="5322888"/>
          <p14:tracePt t="21249" x="1608138" y="5303838"/>
          <p14:tracePt t="21279" x="1625600" y="5303838"/>
          <p14:tracePt t="21313" x="1660525" y="5303838"/>
          <p14:tracePt t="21362" x="1687513" y="5303838"/>
          <p14:tracePt t="21405" x="1704975" y="5295900"/>
          <p14:tracePt t="21434" x="1731963" y="5286375"/>
          <p14:tracePt t="21453" x="1751013" y="5286375"/>
          <p14:tracePt t="21481" x="1795463" y="5268913"/>
          <p14:tracePt t="21514" x="1822450" y="5251450"/>
          <p14:tracePt t="21549" x="1847850" y="5251450"/>
          <p14:tracePt t="21579" x="1866900" y="5241925"/>
          <p14:tracePt t="21779" x="1812925" y="5241925"/>
          <p14:tracePt t="21813" x="1731963" y="5251450"/>
          <p14:tracePt t="21842" x="1714500" y="5276850"/>
          <p14:tracePt t="21875" x="1697038" y="5276850"/>
          <p14:tracePt t="21904" x="1652588" y="5276850"/>
          <p14:tracePt t="21935" x="1643063" y="5276850"/>
          <p14:tracePt t="21953" x="1616075" y="5276850"/>
          <p14:tracePt t="21982" x="1581150" y="5276850"/>
          <p14:tracePt t="22015" x="1581150" y="5286375"/>
          <p14:tracePt t="22048" x="1536700" y="5295900"/>
          <p14:tracePt t="22075" x="1517650" y="5303838"/>
          <p14:tracePt t="22155" x="1509713" y="5313363"/>
          <p14:tracePt t="22185" x="1473200" y="5330825"/>
          <p14:tracePt t="22218" x="1455738" y="5340350"/>
          <p14:tracePt t="22299" x="1419225" y="5303838"/>
          <p14:tracePt t="22330" x="1411288" y="5241925"/>
          <p14:tracePt t="22373" x="1401763" y="5180013"/>
          <p14:tracePt t="22402" x="1393825" y="5116513"/>
          <p14:tracePt t="22435" x="1393825" y="5062538"/>
          <p14:tracePt t="22454" x="1393825" y="5045075"/>
          <p14:tracePt t="22483" x="1393825" y="5018088"/>
          <p14:tracePt t="22580" x="1393825" y="5010150"/>
          <p14:tracePt t="22623" x="1393825" y="4991100"/>
          <p14:tracePt t="22652" x="1393825" y="4965700"/>
          <p14:tracePt t="22686" x="1374775" y="4956175"/>
          <p14:tracePt t="22831" x="1366838" y="4956175"/>
          <p14:tracePt t="22860" x="1357313" y="5054600"/>
          <p14:tracePt t="22872" x="1339850" y="5072063"/>
          <p14:tracePt t="22902" x="1322388" y="5153025"/>
          <p14:tracePt t="22937" x="1312863" y="5214938"/>
          <p14:tracePt t="23125" x="1312863" y="5232400"/>
          <p14:tracePt t="23154" x="1312863" y="5241925"/>
          <p14:tracePt t="23203" x="1312863" y="5276850"/>
          <p14:tracePt t="23232" x="1322388" y="5295900"/>
          <p14:tracePt t="23454" x="1339850" y="5303838"/>
          <p14:tracePt t="23499" x="1374775" y="5330825"/>
          <p14:tracePt t="23518" x="1374775" y="5340350"/>
          <p14:tracePt t="23545" x="1419225" y="5357813"/>
          <p14:tracePt t="23580" x="1438275" y="5357813"/>
          <p14:tracePt t="23637" x="1465263" y="5357813"/>
          <p14:tracePt t="23671" x="1473200" y="5357813"/>
          <p14:tracePt t="23749" x="1490663" y="5357813"/>
          <p14:tracePt t="23809" x="1509713" y="5340350"/>
          <p14:tracePt t="23844" x="1571625" y="5330825"/>
          <p14:tracePt t="23874" x="1598613" y="5322888"/>
          <p14:tracePt t="23906" x="1625600" y="5313363"/>
          <p14:tracePt t="23936" x="1652588" y="5313363"/>
          <p14:tracePt t="23954" x="1660525" y="5303838"/>
          <p14:tracePt t="23983" x="1687513" y="5303838"/>
          <p14:tracePt t="24017" x="1697038" y="5303838"/>
          <p14:tracePt t="24045" x="1724025" y="5303838"/>
          <p14:tracePt t="24078" x="1758950" y="5286375"/>
          <p14:tracePt t="24121" x="1795463" y="5276850"/>
          <p14:tracePt t="24155" x="1839913" y="5268913"/>
          <p14:tracePt t="24173" x="1839913" y="5259388"/>
          <p14:tracePt t="24217" x="1866900" y="5259388"/>
          <p14:tracePt t="24251" x="1901825" y="5232400"/>
          <p14:tracePt t="24296" x="1919288" y="5224463"/>
          <p14:tracePt t="24324" x="1946275" y="5187950"/>
          <p14:tracePt t="24424" x="1965325" y="5170488"/>
          <p14:tracePt t="24467" x="1973263" y="5170488"/>
          <p14:tracePt t="24517" x="1982788" y="5153025"/>
          <p14:tracePt t="24577" x="1990725" y="5153025"/>
          <p14:tracePt t="24918" x="2009775" y="5126038"/>
          <p14:tracePt t="24952" x="2017713" y="5108575"/>
          <p14:tracePt t="25001" x="2036763" y="5108575"/>
          <p14:tracePt t="25028" x="2044700" y="5099050"/>
          <p14:tracePt t="25061" x="2081213" y="5072063"/>
          <p14:tracePt t="25091" x="2098675" y="5062538"/>
          <p14:tracePt t="25109" x="2116138" y="5045075"/>
          <p14:tracePt t="25156" x="2125663" y="5027613"/>
          <p14:tracePt t="25185" x="2143125" y="5000625"/>
          <p14:tracePt t="25236" x="2160588" y="4965700"/>
          <p14:tracePt t="25279" x="2187575" y="4946650"/>
          <p14:tracePt t="25312" x="2205038" y="4929188"/>
          <p14:tracePt t="25341" x="2214563" y="4919663"/>
          <p14:tracePt t="25375" x="2232025" y="4894263"/>
          <p14:tracePt t="25403" x="2241550" y="4867275"/>
          <p14:tracePt t="25436" x="2259013" y="4840288"/>
          <p14:tracePt t="25454" x="2259013" y="4830763"/>
          <p14:tracePt t="25497" x="2268538" y="4803775"/>
          <p14:tracePt t="25529" x="2295525" y="4768850"/>
          <p14:tracePt t="25563" x="2322513" y="4732338"/>
          <p14:tracePt t="25609" x="2330450" y="4714875"/>
          <p14:tracePt t="25637" x="2357438" y="4687888"/>
          <p14:tracePt t="25670" x="2401888" y="4679950"/>
          <p14:tracePt t="25703" x="2446338" y="4652963"/>
          <p14:tracePt t="25736" x="2482850" y="4643438"/>
          <p14:tracePt t="25764" x="2536825" y="4643438"/>
          <p14:tracePt t="25780" x="2554288" y="4643438"/>
          <p14:tracePt t="25808" x="2571750" y="4643438"/>
          <p14:tracePt t="25903" x="2625725" y="4643438"/>
          <p14:tracePt t="25921" x="2633663" y="4660900"/>
          <p14:tracePt t="25954" x="2687638" y="4660900"/>
          <p14:tracePt t="25982" x="2714625" y="4652963"/>
          <p14:tracePt t="26013" x="2741613" y="4643438"/>
          <p14:tracePt t="26092" x="2751138" y="4643438"/>
          <p14:tracePt t="26153" x="2776538" y="4643438"/>
          <p14:tracePt t="26187" x="2822575" y="4643438"/>
          <p14:tracePt t="26231" x="2874963" y="4643438"/>
          <p14:tracePt t="26248" x="2919413" y="4633913"/>
          <p14:tracePt t="26277" x="2982913" y="4625975"/>
          <p14:tracePt t="26310" x="3108325" y="4625975"/>
          <p14:tracePt t="26344" x="3187700" y="4625975"/>
          <p14:tracePt t="26372" x="3205163" y="4625975"/>
          <p14:tracePt t="26514" x="3214688" y="4616450"/>
          <p14:tracePt t="26705" x="3251200" y="4616450"/>
          <p14:tracePt t="26732" x="3276600" y="4608513"/>
          <p14:tracePt t="26766" x="3313113" y="4589463"/>
          <p14:tracePt t="26811" x="3348038" y="4581525"/>
          <p14:tracePt t="26840" x="3394075" y="4554538"/>
          <p14:tracePt t="26873" x="3402013" y="4545013"/>
          <p14:tracePt t="26938" x="3419475" y="4537075"/>
          <p14:tracePt t="26956" x="3419475" y="4527550"/>
          <p14:tracePt t="26999" x="3438525" y="4518025"/>
          <p14:tracePt t="27016" x="3446463" y="4518025"/>
          <p14:tracePt t="27047" x="3465513" y="4491038"/>
          <p14:tracePt t="27139" x="3482975" y="4491038"/>
          <p14:tracePt t="27172" x="3490913" y="4491038"/>
          <p14:tracePt t="27294" x="3500438" y="4483100"/>
          <p14:tracePt t="27344" x="3527425" y="4483100"/>
          <p14:tracePt t="27406" x="3544888" y="4483100"/>
          <p14:tracePt t="27434" x="3571875" y="4483100"/>
          <p14:tracePt t="27453" x="3589338" y="4473575"/>
          <p14:tracePt t="27482" x="3616325" y="4465638"/>
          <p14:tracePt t="27516" x="3652838" y="4456113"/>
          <p14:tracePt t="27545" x="3679825" y="4446588"/>
          <p14:tracePt t="27578" x="3714750" y="4438650"/>
          <p14:tracePt t="27608" x="3732213" y="4429125"/>
          <p14:tracePt t="27732" x="3732213" y="4419600"/>
          <p14:tracePt t="27762" x="3714750" y="4411663"/>
          <p14:tracePt t="27796" x="3679825" y="4384675"/>
          <p14:tracePt t="27923" x="3697288" y="4384675"/>
          <p14:tracePt t="27951" x="3714750" y="4402138"/>
          <p14:tracePt t="28045" x="3697288" y="4402138"/>
          <p14:tracePt t="28191" x="3687763" y="4402138"/>
          <p14:tracePt t="28919" x="3705225" y="4419600"/>
          <p14:tracePt t="28952" x="3724275" y="4419600"/>
          <p14:tracePt t="28981" x="3795713" y="4429125"/>
          <p14:tracePt t="29015" x="3857625" y="4429125"/>
          <p14:tracePt t="29044" x="3946525" y="4429125"/>
          <p14:tracePt t="29078" x="4081463" y="4367213"/>
          <p14:tracePt t="29112" x="4143375" y="4348163"/>
          <p14:tracePt t="29142" x="4197350" y="4340225"/>
          <p14:tracePt t="29170" x="4276725" y="4340225"/>
          <p14:tracePt t="29199" x="4340225" y="4340225"/>
          <p14:tracePt t="29232" x="4384675" y="4340225"/>
          <p14:tracePt t="29266" x="4419600" y="4303713"/>
          <p14:tracePt t="29295" x="4438650" y="4303713"/>
          <p14:tracePt t="29326" x="4438650" y="4286250"/>
          <p14:tracePt t="29359" x="4446588" y="4241800"/>
          <p14:tracePt t="29387" x="4465638" y="4197350"/>
          <p14:tracePt t="29405" x="4473575" y="4179888"/>
          <p14:tracePt t="29438" x="4518025" y="4108450"/>
          <p14:tracePt t="29451" x="4562475" y="4071938"/>
          <p14:tracePt t="29484" x="4598988" y="4010025"/>
          <p14:tracePt t="29516" x="4625975" y="3902075"/>
          <p14:tracePt t="29545" x="4660900" y="3857625"/>
          <p14:tracePt t="29578" x="4670425" y="3822700"/>
          <p14:tracePt t="29611" x="4687888" y="3776663"/>
          <p14:tracePt t="29703" x="4732338" y="3776663"/>
          <p14:tracePt t="29733" x="4822825" y="3776663"/>
          <p14:tracePt t="29794" x="4857750" y="3776663"/>
          <p14:tracePt t="29827" x="4919663" y="3741738"/>
          <p14:tracePt t="29845" x="4956175" y="3724275"/>
          <p14:tracePt t="29920" x="4983163" y="3714750"/>
          <p14:tracePt t="29949" x="5054600" y="3705225"/>
          <p14:tracePt t="29983" x="5089525" y="3679825"/>
          <p14:tracePt t="30012" x="5126038" y="3670300"/>
          <p14:tracePt t="30046" x="5170488" y="3652838"/>
          <p14:tracePt t="30079" x="5224463" y="3633788"/>
          <p14:tracePt t="30107" x="5313363" y="3598863"/>
          <p14:tracePt t="30141" x="5394325" y="3571875"/>
          <p14:tracePt t="30171" x="5438775" y="3554413"/>
          <p14:tracePt t="30188" x="5456238" y="3536950"/>
          <p14:tracePt t="30216" x="5510213" y="3527425"/>
          <p14:tracePt t="30250" x="5545138" y="3500438"/>
          <p14:tracePt t="30278" x="5562600" y="3490913"/>
          <p14:tracePt t="30344" x="5581650" y="3465513"/>
          <p14:tracePt t="30371" x="5589588" y="3446463"/>
          <p14:tracePt t="30404" x="5616575" y="3394075"/>
          <p14:tracePt t="30438" x="5634038" y="3357563"/>
          <p14:tracePt t="30516" x="5634038" y="3313113"/>
          <p14:tracePt t="30545" x="5643563" y="3295650"/>
          <p14:tracePt t="30579" x="5670550" y="3241675"/>
          <p14:tracePt t="30590" x="5670550" y="3232150"/>
          <p14:tracePt t="30624" x="5697538" y="3179763"/>
          <p14:tracePt t="30652" x="5724525" y="3133725"/>
          <p14:tracePt t="30685" x="5724525" y="3108325"/>
          <p14:tracePt t="30719" x="5759450" y="3062288"/>
          <p14:tracePt t="30747" x="5776913" y="3017838"/>
          <p14:tracePt t="30765" x="5776913" y="3000375"/>
          <p14:tracePt t="30797" x="5776913" y="2973388"/>
          <p14:tracePt t="30825" x="5803900" y="2911475"/>
          <p14:tracePt t="30862" x="5813425" y="2857500"/>
          <p14:tracePt t="30890" x="5813425" y="2822575"/>
          <p14:tracePt t="30943" x="5813425" y="2741613"/>
          <p14:tracePt t="30956" x="5813425" y="2714625"/>
          <p14:tracePt t="30984" x="5813425" y="2652713"/>
          <p14:tracePt t="31013" x="5813425" y="2625725"/>
          <p14:tracePt t="31046" x="5813425" y="2616200"/>
          <p14:tracePt t="31078" x="5813425" y="2598738"/>
          <p14:tracePt t="31122" x="5813425" y="2581275"/>
          <p14:tracePt t="31156" x="5813425" y="2544763"/>
          <p14:tracePt t="31200" x="5813425" y="2536825"/>
          <p14:tracePt t="31251" x="5813425" y="2517775"/>
          <p14:tracePt t="31329" x="5813425" y="2500313"/>
          <p14:tracePt t="31356" x="5813425" y="2482850"/>
          <p14:tracePt t="31390" x="5795963" y="2473325"/>
          <p14:tracePt t="31419" x="5786438" y="2455863"/>
          <p14:tracePt t="31452" x="5759450" y="2419350"/>
          <p14:tracePt t="31481" x="5732463" y="2374900"/>
          <p14:tracePt t="31530" x="5724525" y="2366963"/>
          <p14:tracePt t="31580" x="5724525" y="2357438"/>
          <p14:tracePt t="31607" x="5724525" y="2330450"/>
          <p14:tracePt t="31641" x="5724525" y="2295525"/>
          <p14:tracePt t="31669" x="5724525" y="2276475"/>
          <p14:tracePt t="31702" x="5724525" y="2241550"/>
          <p14:tracePt t="31731" x="5724525" y="2224088"/>
          <p14:tracePt t="31763" x="5724525" y="2187575"/>
          <p14:tracePt t="31794" x="5732463" y="2152650"/>
          <p14:tracePt t="31826" x="5741988" y="2133600"/>
          <p14:tracePt t="31890" x="5759450" y="2108200"/>
          <p14:tracePt t="31935" x="5786438" y="2081213"/>
          <p14:tracePt t="31981" x="5786438" y="2071688"/>
          <p14:tracePt t="32014" x="5795963" y="2071688"/>
          <p14:tracePt t="32048" x="5822950" y="2071688"/>
          <p14:tracePt t="32093" x="5848350" y="2071688"/>
          <p14:tracePt t="32138" x="5884863" y="2071688"/>
          <p14:tracePt t="32184" x="5911850" y="2071688"/>
          <p14:tracePt t="32232" x="5938838" y="2071688"/>
          <p14:tracePt t="32548" x="5965825" y="2071688"/>
          <p14:tracePt t="32576" x="6010275" y="2098675"/>
          <p14:tracePt t="32610" x="6027738" y="2116138"/>
          <p14:tracePt t="32875" x="6027738" y="2133600"/>
          <p14:tracePt t="33561" x="6062663" y="2170113"/>
          <p14:tracePt t="33591" x="6099175" y="2187575"/>
          <p14:tracePt t="33700" x="6062663" y="2214563"/>
          <p14:tracePt t="33730" x="6037263" y="2241550"/>
          <p14:tracePt t="33767" x="6018213" y="2268538"/>
          <p14:tracePt t="34185" x="6037263" y="2251075"/>
          <p14:tracePt t="34251" x="6045200" y="2251075"/>
          <p14:tracePt t="34311" x="6062663" y="2251075"/>
          <p14:tracePt t="34374" x="6116638" y="2232025"/>
          <p14:tracePt t="34405" x="6126163" y="2232025"/>
          <p14:tracePt t="34470" x="6134100" y="2214563"/>
          <p14:tracePt t="34498" x="6153150" y="2197100"/>
          <p14:tracePt t="34529" x="6170613" y="2160588"/>
          <p14:tracePt t="34640" x="6170613" y="2133600"/>
          <p14:tracePt t="34671" x="6099175" y="2125663"/>
          <p14:tracePt t="34702" x="5965825" y="2125663"/>
          <p14:tracePt t="34731" x="5786438" y="2143125"/>
          <p14:tracePt t="34749" x="5768975" y="2152650"/>
          <p14:tracePt t="34779" x="5724525" y="2197100"/>
          <p14:tracePt t="34797" x="5670550" y="2286000"/>
          <p14:tracePt t="34828" x="5626100" y="2401888"/>
          <p14:tracePt t="34841" x="5626100" y="2428875"/>
          <p14:tracePt t="34876" x="5732463" y="2581275"/>
          <p14:tracePt t="34888" x="5759450" y="2581275"/>
          <p14:tracePt t="34923" x="5956300" y="2581275"/>
          <p14:tracePt t="34937" x="5991225" y="2571750"/>
          <p14:tracePt t="34955" x="6010275" y="2536825"/>
          <p14:tracePt t="34987" x="6010275" y="2428875"/>
          <p14:tracePt t="34999" x="6010275" y="2384425"/>
          <p14:tracePt t="35029" x="5884863" y="2232025"/>
          <p14:tracePt t="35059" x="5813425" y="2187575"/>
          <p14:tracePt t="35077" x="5786438" y="2187575"/>
          <p14:tracePt t="35106" x="5768975" y="2187575"/>
          <p14:tracePt t="35140" x="5670550" y="2232025"/>
          <p14:tracePt t="35153" x="5643563" y="2276475"/>
          <p14:tracePt t="35188" x="5616575" y="2366963"/>
          <p14:tracePt t="35232" x="5688013" y="2411413"/>
          <p14:tracePt t="35266" x="5803900" y="2411413"/>
          <p14:tracePt t="35295" x="5938838" y="2347913"/>
          <p14:tracePt t="35325" x="5938838" y="2268538"/>
          <p14:tracePt t="35359" x="5867400" y="2241550"/>
          <p14:tracePt t="35388" x="5786438" y="2241550"/>
          <p14:tracePt t="35423" x="5724525" y="2366963"/>
          <p14:tracePt t="35453" x="5724525" y="2393950"/>
          <p14:tracePt t="35513" x="5759450" y="2384425"/>
          <p14:tracePt t="35548" x="5813425" y="2347913"/>
          <p14:tracePt t="35577" x="5830888" y="2330450"/>
          <p14:tracePt t="35622" x="5848350" y="2312988"/>
          <p14:tracePt t="35657" x="5867400" y="2312988"/>
          <p14:tracePt t="35704" x="5938838" y="2312988"/>
          <p14:tracePt t="35732" x="6054725" y="2312988"/>
          <p14:tracePt t="35762" x="6081713" y="2312988"/>
          <p14:tracePt t="35796" x="6116638" y="2347913"/>
          <p14:tracePt t="35827" x="6134100" y="2411413"/>
          <p14:tracePt t="35841" x="6134100" y="2446338"/>
          <p14:tracePt t="35876" x="6134100" y="2598738"/>
          <p14:tracePt t="35889" x="6134100" y="2625725"/>
          <p14:tracePt t="35924" x="6170613" y="2687638"/>
          <p14:tracePt t="35952" x="6170613" y="2705100"/>
          <p14:tracePt t="35984" x="6197600" y="2741613"/>
          <p14:tracePt t="36013" x="6224588" y="2795588"/>
          <p14:tracePt t="36043" x="6242050" y="2884488"/>
          <p14:tracePt t="36077" x="6242050" y="3000375"/>
          <p14:tracePt t="36106" x="6242050" y="3081338"/>
          <p14:tracePt t="36140" x="6276975" y="3187700"/>
          <p14:tracePt t="36153" x="6276975" y="3214688"/>
          <p14:tracePt t="36188" x="6286500" y="3259138"/>
          <p14:tracePt t="36215" x="6357938" y="3268663"/>
          <p14:tracePt t="36249" x="6473825" y="3268663"/>
          <p14:tracePt t="36277" x="6527800" y="3268663"/>
          <p14:tracePt t="36312" x="6562725" y="3251200"/>
          <p14:tracePt t="36342" x="6608763" y="3224213"/>
          <p14:tracePt t="36372" x="6616700" y="3214688"/>
          <p14:tracePt t="36403" x="6626225" y="3214688"/>
          <p14:tracePt t="36456" x="6626225" y="3205163"/>
          <p14:tracePt t="36515" x="6634163" y="3205163"/>
          <p14:tracePt t="36622" x="6653213" y="3205163"/>
          <p14:tracePt t="36673" x="6670675" y="3179763"/>
          <p14:tracePt t="36716" x="6670675" y="3170238"/>
          <p14:tracePt t="37251" x="6751638" y="3125788"/>
          <p14:tracePt t="37264" x="6759575" y="3116263"/>
          <p14:tracePt t="37294" x="6786563" y="3089275"/>
          <p14:tracePt t="37341" x="6751638" y="3143250"/>
          <p14:tracePt t="37376" x="6715125" y="3232150"/>
          <p14:tracePt t="37407" x="6643688" y="3330575"/>
          <p14:tracePt t="37436" x="6518275" y="3482975"/>
          <p14:tracePt t="37456" x="6483350" y="3571875"/>
          <p14:tracePt t="37485" x="6465888" y="3608388"/>
          <p14:tracePt t="38219" x="6419850" y="3732213"/>
          <p14:tracePt t="38249" x="6357938" y="3983038"/>
          <p14:tracePt t="38279" x="6215063" y="4375150"/>
          <p14:tracePt t="38298" x="6081713" y="4660900"/>
          <p14:tracePt t="38328" x="5759450" y="5286375"/>
          <p14:tracePt t="38341" x="5715000" y="5384800"/>
          <p14:tracePt t="38376" x="5680075" y="5518150"/>
          <p14:tracePt t="38405" x="5680075" y="5581650"/>
          <p14:tracePt t="38435" x="5680075" y="5688013"/>
          <p14:tracePt t="38454" x="5680075" y="5715000"/>
          <p14:tracePt t="38483" x="5680075" y="5741988"/>
          <p14:tracePt t="38515" x="5680075" y="5786438"/>
          <p14:tracePt t="38545" x="5697538" y="5857875"/>
          <p14:tracePt t="38576" x="5697538" y="5911850"/>
          <p14:tracePt t="38610" x="5697538" y="5946775"/>
          <p14:tracePt t="38639" x="5732463" y="5983288"/>
          <p14:tracePt t="38668" x="5751513" y="6027738"/>
          <p14:tracePt t="38699" x="5830888" y="6153150"/>
          <p14:tracePt t="38735" x="5938838" y="6286500"/>
          <p14:tracePt t="38748" x="5938838" y="6296025"/>
          <p14:tracePt t="38778" x="5973763" y="6348413"/>
          <p14:tracePt t="38811" x="6000750" y="6367463"/>
          <p14:tracePt t="38887" x="6000750" y="6375400"/>
          <p14:tracePt t="38999" x="6010275" y="6394450"/>
          <p14:tracePt t="39029" x="5991225" y="6419850"/>
          <p14:tracePt t="39062" x="5983288" y="6438900"/>
          <p14:tracePt t="39106" x="5965825" y="6438900"/>
          <p14:tracePt t="39141" x="5929313" y="6429375"/>
          <p14:tracePt t="39185" x="5894388" y="6429375"/>
          <p14:tracePt t="39217" x="5803900" y="6429375"/>
          <p14:tracePt t="39250" x="5732463" y="6438900"/>
          <p14:tracePt t="39278" x="5715000" y="6446838"/>
          <p14:tracePt t="39355" x="5705475" y="6446838"/>
          <p14:tracePt t="39404" x="5680075" y="6446838"/>
          <p14:tracePt t="39500" x="5643563" y="6456363"/>
          <p14:tracePt t="39528" x="5599113" y="6456363"/>
          <p14:tracePt t="39562" x="5500688" y="6456363"/>
          <p14:tracePt t="39590" x="5411788" y="6456363"/>
          <p14:tracePt t="39621" x="5224463" y="6456363"/>
          <p14:tracePt t="39655" x="4867275" y="6456363"/>
          <p14:tracePt t="39672" x="4768850" y="6456363"/>
          <p14:tracePt t="39701" x="4625975" y="6456363"/>
          <p14:tracePt t="39731" x="4438650" y="6456363"/>
          <p14:tracePt t="39766" x="4259263" y="6473825"/>
          <p14:tracePt t="39795" x="4089400" y="6510338"/>
          <p14:tracePt t="39829" x="4010025" y="6545263"/>
          <p14:tracePt t="39857" x="3965575" y="6581775"/>
          <p14:tracePt t="39890" x="3938588" y="6589713"/>
          <p14:tracePt t="40263" x="3965575" y="6589713"/>
          <p14:tracePt t="40282" x="3983038" y="6589713"/>
          <p14:tracePt t="40329" x="4010025" y="6589713"/>
          <p14:tracePt t="40389" x="4017963" y="6589713"/>
          <p14:tracePt t="40420" x="4044950" y="6608763"/>
          <p14:tracePt t="40466" x="4062413" y="6634163"/>
          <p14:tracePt t="40497" x="4081463" y="6643688"/>
          <p14:tracePt t="40532" x="4108450" y="6653213"/>
          <p14:tracePt t="40564" x="4152900" y="6653213"/>
          <p14:tracePt t="40575" x="4170363" y="6653213"/>
          <p14:tracePt t="40611" x="4214813" y="6653213"/>
          <p14:tracePt t="40640" x="4232275" y="6653213"/>
          <p14:tracePt t="40718" x="4241800" y="6653213"/>
          <p14:tracePt t="40919" x="4259263" y="6643688"/>
          <p14:tracePt t="40955" x="4295775" y="6599238"/>
          <p14:tracePt t="40956" x="4313238" y="6589713"/>
          <p14:tracePt t="40982" x="4367213" y="6545263"/>
          <p14:tracePt t="41017" x="4429125" y="6527800"/>
          <p14:tracePt t="41048" x="4456113" y="6510338"/>
          <p14:tracePt t="41078" x="4500563" y="6473825"/>
          <p14:tracePt t="41108" x="4545013" y="6438900"/>
          <p14:tracePt t="41154" x="4562475" y="6419850"/>
          <p14:tracePt t="41264" x="4562475" y="6402388"/>
          <p14:tracePt t="41358" x="4589463" y="6411913"/>
          <p14:tracePt t="41387" x="4670425" y="6411913"/>
          <p14:tracePt t="41405" x="4741863" y="6411913"/>
          <p14:tracePt t="41436" x="4911725" y="6303963"/>
          <p14:tracePt t="41449" x="4946650" y="6296025"/>
          <p14:tracePt t="41484" x="5153025" y="6215063"/>
          <p14:tracePt t="41515" x="5259388" y="6188075"/>
          <p14:tracePt t="41532" x="5295900" y="6180138"/>
          <p14:tracePt t="41732" x="5303838" y="6180138"/>
          <p14:tracePt t="41765" x="5313363" y="6180138"/>
          <p14:tracePt t="41887" x="5313363" y="6197600"/>
          <p14:tracePt t="41921" x="5313363" y="6205538"/>
          <p14:tracePt t="42032" x="5313363" y="6215063"/>
          <p14:tracePt t="42075" x="5286375" y="6232525"/>
          <p14:tracePt t="42110" x="5251450" y="6232525"/>
          <p14:tracePt t="42140" x="5224463" y="6232525"/>
          <p14:tracePt t="42170" x="5205413" y="6232525"/>
          <p14:tracePt t="42200" x="5153025" y="6232525"/>
          <p14:tracePt t="42233" x="5062538" y="6232525"/>
          <p14:tracePt t="42267" x="4929188" y="6232525"/>
          <p14:tracePt t="42295" x="4848225" y="6224588"/>
          <p14:tracePt t="42328" x="4732338" y="6215063"/>
          <p14:tracePt t="42358" x="4633913" y="6205538"/>
          <p14:tracePt t="42389" x="4545013" y="6205538"/>
          <p14:tracePt t="42422" x="4456113" y="6205538"/>
          <p14:tracePt t="42452" x="4419600" y="6205538"/>
          <p14:tracePt t="42481" x="4402138" y="6205538"/>
          <p14:tracePt t="42592" x="4429125" y="6215063"/>
          <p14:tracePt t="42623" x="4491038" y="6232525"/>
          <p14:tracePt t="42656" x="4554538" y="6251575"/>
          <p14:tracePt t="42687" x="4633913" y="6251575"/>
          <p14:tracePt t="42717" x="4687888" y="6276975"/>
          <p14:tracePt t="42746" x="4732338" y="6276975"/>
          <p14:tracePt t="42843" x="4751388" y="6276975"/>
          <p14:tracePt t="43278" x="4768850" y="6276975"/>
          <p14:tracePt t="43328" x="4795838" y="6276975"/>
          <p14:tracePt t="43358" x="4840288" y="6276975"/>
          <p14:tracePt t="43388" x="4867275" y="6276975"/>
          <p14:tracePt t="43418" x="4884738" y="6276975"/>
          <p14:tracePt t="43452" x="4894263" y="6276975"/>
          <p14:tracePt t="43545" x="4929188" y="6276975"/>
          <p14:tracePt t="43624" x="4965700" y="6276975"/>
          <p14:tracePt t="43655" x="5010150" y="6276975"/>
          <p14:tracePt t="43673" x="5027613" y="6276975"/>
          <p14:tracePt t="43702" x="5062538" y="6276975"/>
          <p14:tracePt t="43736" x="5081588" y="6276975"/>
          <p14:tracePt t="43768" x="5099050" y="6276975"/>
          <p14:tracePt t="43810" x="5108575" y="6276975"/>
          <p14:tracePt t="43907" x="5126038" y="6276975"/>
          <p14:tracePt t="44062" x="5143500" y="6276975"/>
          <p14:tracePt t="44639" x="5143500" y="6286500"/>
          <p14:tracePt t="44687" x="5133975" y="6286500"/>
          <p14:tracePt t="45473" x="5126038" y="6286500"/>
          <p14:tracePt t="45496" x="5153025" y="6286500"/>
          <p14:tracePt t="45610" x="5187950" y="6286500"/>
          <p14:tracePt t="45873" x="5205413" y="6286500"/>
          <p14:tracePt t="45906" x="5224463" y="6286500"/>
          <p14:tracePt t="45939" x="5241925" y="6286500"/>
          <p14:tracePt t="45953" x="5268913" y="6286500"/>
          <p14:tracePt t="45999" x="5303838" y="6286500"/>
          <p14:tracePt t="46028" x="5322888" y="6286500"/>
          <p14:tracePt t="46061" x="5340350" y="6286500"/>
          <p14:tracePt t="46090" x="5357813" y="6286500"/>
          <p14:tracePt t="46512" x="5367338" y="6286500"/>
          <p14:tracePt t="46548" x="5402263" y="6269038"/>
          <p14:tracePt t="46607" x="5402263" y="6232525"/>
          <p14:tracePt t="46642" x="5402263" y="6215063"/>
          <p14:tracePt t="46669" x="5429250" y="6161088"/>
          <p14:tracePt t="46703" x="5438775" y="6045200"/>
          <p14:tracePt t="46732" x="5438775" y="5875338"/>
          <p14:tracePt t="46764" x="5438775" y="5688013"/>
          <p14:tracePt t="46782" x="5438775" y="5643563"/>
          <p14:tracePt t="46813" x="5473700" y="5510213"/>
          <p14:tracePt t="46843" x="5500688" y="5251450"/>
          <p14:tracePt t="46856" x="5500688" y="5187950"/>
          <p14:tracePt t="46891" x="5500688" y="5000625"/>
          <p14:tracePt t="46903" x="5500688" y="4973638"/>
          <p14:tracePt t="46937" x="5500688" y="4911725"/>
          <p14:tracePt t="47046" x="5527675" y="4894263"/>
          <p14:tracePt t="47091" x="5537200" y="4894263"/>
          <p14:tracePt t="47185" x="5554663" y="4894263"/>
          <p14:tracePt t="47219" x="5572125" y="4894263"/>
          <p14:tracePt t="47280" x="5616575" y="4848225"/>
          <p14:tracePt t="47309" x="5643563" y="4759325"/>
          <p14:tracePt t="47344" x="5653088" y="4697413"/>
          <p14:tracePt t="47375" x="5653088" y="4633913"/>
          <p14:tracePt t="47497" x="5670550" y="4608513"/>
          <p14:tracePt t="47608" x="5670550" y="4589463"/>
          <p14:tracePt t="47642" x="5697538" y="4545013"/>
          <p14:tracePt t="47669" x="5724525" y="4518025"/>
          <p14:tracePt t="47702" x="5741988" y="4483100"/>
          <p14:tracePt t="47844" x="5741988" y="4473575"/>
          <p14:tracePt t="47892" x="5715000" y="4473575"/>
          <p14:tracePt t="47919" x="5680075" y="4473575"/>
          <p14:tracePt t="47953" x="5634038" y="4473575"/>
          <p14:tracePt t="47981" x="5581650" y="4473575"/>
          <p14:tracePt t="48014" x="5465763" y="4483100"/>
          <p14:tracePt t="48043" x="5348288" y="4554538"/>
          <p14:tracePt t="48062" x="5259388" y="4598988"/>
          <p14:tracePt t="48094" x="5108575" y="4687888"/>
          <p14:tracePt t="48126" x="4840288" y="4795838"/>
          <p14:tracePt t="48153" x="4572000" y="4894263"/>
          <p14:tracePt t="48187" x="4062413" y="5037138"/>
          <p14:tracePt t="48199" x="3965575" y="5062538"/>
          <p14:tracePt t="48232" x="3625850" y="5133975"/>
          <p14:tracePt t="48265" x="3375025" y="5170488"/>
          <p14:tracePt t="48294" x="3152775" y="5205413"/>
          <p14:tracePt t="48330" x="2938463" y="5268913"/>
          <p14:tracePt t="48356" x="2751138" y="5367338"/>
          <p14:tracePt t="48393" x="2554288" y="5456238"/>
          <p14:tracePt t="48420" x="2251075" y="5545138"/>
          <p14:tracePt t="48449" x="2036763" y="5581650"/>
          <p14:tracePt t="48484" x="1724025" y="5634038"/>
          <p14:tracePt t="48513" x="1589088" y="5653088"/>
          <p14:tracePt t="48544" x="1438275" y="5653088"/>
          <p14:tracePt t="48578" x="1339850" y="5653088"/>
          <p14:tracePt t="48611" x="1231900" y="5653088"/>
          <p14:tracePt t="48623" x="1214438" y="5653088"/>
          <p14:tracePt t="48652" x="1133475" y="5653088"/>
          <p14:tracePt t="48686" x="1089025" y="5653088"/>
          <p14:tracePt t="48812" x="1250950" y="5661025"/>
          <p14:tracePt t="48840" x="1455738" y="5661025"/>
          <p14:tracePt t="48873" x="1857375" y="5661025"/>
          <p14:tracePt t="48907" x="2322513" y="5626100"/>
          <p14:tracePt t="48936" x="2625725" y="5581650"/>
          <p14:tracePt t="48950" x="2714625" y="5581650"/>
          <p14:tracePt t="48984" x="2857500" y="5581650"/>
          <p14:tracePt t="49014" x="3062288" y="5581650"/>
          <p14:tracePt t="49045" x="3419475" y="5581650"/>
          <p14:tracePt t="49078" x="3902075" y="5626100"/>
          <p14:tracePt t="49105" x="4241800" y="5643563"/>
          <p14:tracePt t="49140" x="4670425" y="5643563"/>
          <p14:tracePt t="49152" x="4741863" y="5643563"/>
          <p14:tracePt t="49186" x="5081588" y="5643563"/>
          <p14:tracePt t="49219" x="5340350" y="5626100"/>
          <p14:tracePt t="49250" x="5491163" y="5616575"/>
          <p14:tracePt t="49279" x="5572125" y="5616575"/>
          <p14:tracePt t="49297" x="5608638" y="5626100"/>
          <p14:tracePt t="49324" x="5705475" y="5634038"/>
          <p14:tracePt t="49358" x="5848350" y="5680075"/>
          <p14:tracePt t="49388" x="5884863" y="5688013"/>
          <p14:tracePt t="49623" x="5884863" y="5705475"/>
          <p14:tracePt t="49657" x="5848350" y="5751513"/>
          <p14:tracePt t="49703" x="5830888" y="5776913"/>
          <p14:tracePt t="49734" x="5813425" y="5803900"/>
          <p14:tracePt t="49829" x="5813425" y="5822950"/>
          <p14:tracePt t="49857" x="5813425" y="5830888"/>
          <p14:tracePt t="50201" x="5857875" y="5840413"/>
          <p14:tracePt t="50235" x="5973763" y="5840413"/>
          <p14:tracePt t="50264" x="6134100" y="5840413"/>
          <p14:tracePt t="50297" x="6419850" y="5840413"/>
          <p14:tracePt t="50324" x="6599238" y="5840413"/>
          <p14:tracePt t="50357" x="6688138" y="5840413"/>
          <p14:tracePt t="50391" x="6742113" y="5867400"/>
          <p14:tracePt t="50436" x="6759575" y="5867400"/>
          <p14:tracePt t="50455" x="6796088" y="5867400"/>
          <p14:tracePt t="50468" x="6813550" y="5867400"/>
          <p14:tracePt t="50498" x="6848475" y="5867400"/>
          <p14:tracePt t="50532" x="6919913" y="5867400"/>
          <p14:tracePt t="50560" x="6938963" y="5875338"/>
          <p14:tracePt t="50593" x="6919913" y="5875338"/>
          <p14:tracePt t="50966" x="6911975" y="5840413"/>
          <p14:tracePt t="51001" x="6911975" y="5822950"/>
          <p14:tracePt t="51065" x="6983413" y="5759450"/>
          <p14:tracePt t="51094" x="7108825" y="5705475"/>
          <p14:tracePt t="51123" x="7313613" y="5589588"/>
          <p14:tracePt t="51154" x="7554913" y="5465763"/>
          <p14:tracePt t="51187" x="7875588" y="5259388"/>
          <p14:tracePt t="51216" x="8180388" y="5062538"/>
          <p14:tracePt t="51249" x="8456613" y="4919663"/>
          <p14:tracePt t="51282" x="8742363" y="4803775"/>
          <p14:tracePt t="51310" x="8912225" y="4732338"/>
          <p14:tracePt t="51343" x="9018588" y="4687888"/>
          <p14:tracePt t="51358" x="9028113" y="4679950"/>
          <p14:tracePt t="51390" x="9082088" y="4616450"/>
          <p14:tracePt t="51422" x="9126538" y="4518025"/>
          <p14:tracePt t="51450" x="9153525" y="4429125"/>
          <p14:tracePt t="51484" x="9153525" y="4419600"/>
          <p14:tracePt t="51528" x="9180513" y="4411663"/>
          <p14:tracePt t="51563" x="9197975" y="4446588"/>
          <p14:tracePt t="51591" x="9197975" y="4562475"/>
          <p14:tracePt t="51608" x="9188450" y="4633913"/>
          <p14:tracePt t="51639" x="9161463" y="4822825"/>
          <p14:tracePt t="51656" x="9161463" y="4875213"/>
          <p14:tracePt t="51684" x="9170988" y="4919663"/>
          <p14:tracePt t="51718" x="9180513" y="4956175"/>
          <p14:tracePt t="51746" x="9205913" y="5000625"/>
          <p14:tracePt t="51781" x="9242425" y="5054600"/>
          <p14:tracePt t="51809" x="9269413" y="5108575"/>
          <p14:tracePt t="51843" x="9304338" y="5180013"/>
          <p14:tracePt t="51872" x="9348788" y="5268913"/>
          <p14:tracePt t="51906" x="9402763" y="5340350"/>
          <p14:tracePt t="51935" x="9483725" y="5375275"/>
          <p14:tracePt t="51953" x="9537700" y="5394325"/>
          <p14:tracePt t="51984" x="9653588" y="5419725"/>
          <p14:tracePt t="52001" x="9715500" y="5446713"/>
          <p14:tracePt t="52029" x="9786938" y="5465763"/>
          <p14:tracePt t="52062" x="9813925" y="5491163"/>
          <p14:tracePt t="52090" x="9848850" y="5527675"/>
          <p14:tracePt t="52124" x="9894888" y="5562600"/>
          <p14:tracePt t="52153" x="9912350" y="5581650"/>
          <p14:tracePt t="52189" x="9939338" y="5608638"/>
          <p14:tracePt t="52217" x="9939338" y="5616575"/>
          <p14:tracePt t="52251" x="9966325" y="5643563"/>
          <p14:tracePt t="52279" x="9974263" y="5670550"/>
          <p14:tracePt t="52313" x="9974263" y="5705475"/>
          <p14:tracePt t="52341" x="9983788" y="5705475"/>
          <p14:tracePt t="52468" x="10018713" y="5724525"/>
          <p14:tracePt t="52496" x="10045700" y="5732463"/>
          <p14:tracePt t="52530" x="10090150" y="5751513"/>
          <p14:tracePt t="52559" x="10117138" y="5751513"/>
          <p14:tracePt t="52734" x="10134600" y="5751513"/>
          <p14:tracePt t="52952" x="10037763" y="5803900"/>
          <p14:tracePt t="52985" x="9867900" y="5911850"/>
          <p14:tracePt t="53013" x="9653588" y="6062663"/>
          <p14:tracePt t="53046" x="9572625" y="6108700"/>
          <p14:tracePt t="53091" x="9510713" y="6134100"/>
          <p14:tracePt t="53109" x="9447213" y="6143625"/>
          <p14:tracePt t="53137" x="9358313" y="6180138"/>
          <p14:tracePt t="53170" x="9259888" y="6215063"/>
          <p14:tracePt t="53203" x="9251950" y="6215063"/>
          <p14:tracePt t="53324" x="9304338" y="6205538"/>
          <p14:tracePt t="53358" x="9528175" y="6116638"/>
          <p14:tracePt t="53391" x="9769475" y="6027738"/>
          <p14:tracePt t="53420" x="9777413" y="6027738"/>
          <p14:tracePt t="53469" x="9777413" y="6000750"/>
          <p14:tracePt t="53498" x="9804400" y="5946775"/>
          <p14:tracePt t="53532" x="9840913" y="5857875"/>
          <p14:tracePt t="53561" x="9894888" y="5768975"/>
          <p14:tracePt t="53593" x="9939338" y="5653088"/>
          <p14:tracePt t="53622" x="9974263" y="5518150"/>
          <p14:tracePt t="53655" x="10018713" y="5367338"/>
          <p14:tracePt t="53689" x="10037763" y="5133975"/>
          <p14:tracePt t="53716" x="10037763" y="4867275"/>
          <p14:tracePt t="53750" x="10037763" y="4714875"/>
          <p14:tracePt t="53779" x="10018713" y="4670425"/>
          <p14:tracePt t="53796" x="10018713" y="4660900"/>
          <p14:tracePt t="53826" x="10010775" y="4652963"/>
          <p14:tracePt t="53920" x="9966325" y="4724400"/>
          <p14:tracePt t="53954" x="9894888" y="4830763"/>
          <p14:tracePt t="53982" x="9858375" y="4902200"/>
          <p14:tracePt t="54016" x="9823450" y="5010150"/>
          <p14:tracePt t="54044" x="9804400" y="5116513"/>
          <p14:tracePt t="54078" x="9813925" y="5276850"/>
          <p14:tracePt t="54107" x="9894888" y="5402263"/>
          <p14:tracePt t="54125" x="9956800" y="5465763"/>
          <p14:tracePt t="54155" x="10082213" y="5581650"/>
          <p14:tracePt t="54172" x="10171113" y="5626100"/>
          <p14:tracePt t="54199" x="10252075" y="5643563"/>
          <p14:tracePt t="54232" x="10348913" y="5643563"/>
          <p14:tracePt t="54262" x="10491788" y="5626100"/>
          <p14:tracePt t="54295" x="10590213" y="5545138"/>
          <p14:tracePt t="54327" x="10609263" y="5438775"/>
          <p14:tracePt t="54356" x="10609263" y="5322888"/>
          <p14:tracePt t="54388" x="10572750" y="5143500"/>
          <p14:tracePt t="54421" x="10474325" y="4973638"/>
          <p14:tracePt t="54454" x="10313988" y="4759325"/>
          <p14:tracePt t="54481" x="10233025" y="4687888"/>
          <p14:tracePt t="54515" x="10082213" y="4598988"/>
          <p14:tracePt t="54528" x="10055225" y="4598988"/>
          <p14:tracePt t="54562" x="9966325" y="4598988"/>
          <p14:tracePt t="54593" x="9867900" y="4643438"/>
          <p14:tracePt t="54627" x="9752013" y="4741863"/>
          <p14:tracePt t="54639" x="9752013" y="4768850"/>
          <p14:tracePt t="54672" x="9705975" y="4848225"/>
          <p14:tracePt t="54704" x="9705975" y="4973638"/>
          <p14:tracePt t="54736" x="9725025" y="5116513"/>
          <p14:tracePt t="54764" x="9769475" y="5286375"/>
          <p14:tracePt t="54793" x="9823450" y="5357813"/>
          <p14:tracePt t="54827" x="9902825" y="5411788"/>
          <p14:tracePt t="54841" x="9912350" y="5419725"/>
          <p14:tracePt t="54876" x="9991725" y="5456238"/>
          <p14:tracePt t="54905" x="10045700" y="5473700"/>
          <p14:tracePt t="54939" x="10161588" y="5483225"/>
          <p14:tracePt t="54950" x="10188575" y="5483225"/>
          <p14:tracePt t="54983" x="10269538" y="5483225"/>
          <p14:tracePt t="55016" x="10287000" y="5473700"/>
          <p14:tracePt t="55046" x="10304463" y="5411788"/>
          <p14:tracePt t="55076" x="10304463" y="5295900"/>
          <p14:tracePt t="55107" x="10242550" y="5143500"/>
          <p14:tracePt t="55140" x="10171113" y="5010150"/>
          <p14:tracePt t="55171" x="10090150" y="4857750"/>
          <p14:tracePt t="55200" x="10037763" y="4803775"/>
          <p14:tracePt t="55236" x="10001250" y="4795838"/>
          <p14:tracePt t="55268" x="9966325" y="4795838"/>
          <p14:tracePt t="55297" x="9894888" y="4795838"/>
          <p14:tracePt t="55325" x="9804400" y="4813300"/>
          <p14:tracePt t="55358" x="9688513" y="4884738"/>
          <p14:tracePt t="55389" x="9661525" y="4911725"/>
          <p14:tracePt t="55419" x="9634538" y="4983163"/>
          <p14:tracePt t="55450" x="9617075" y="5116513"/>
          <p14:tracePt t="55484" x="9617075" y="5259388"/>
          <p14:tracePt t="55515" x="9617075" y="5411788"/>
          <p14:tracePt t="55546" x="9671050" y="5527675"/>
          <p14:tracePt t="55575" x="9715500" y="5572125"/>
          <p14:tracePt t="55609" x="9823450" y="5589588"/>
          <p14:tracePt t="55638" x="9902825" y="5589588"/>
          <p14:tracePt t="55670" x="10063163" y="5510213"/>
          <p14:tracePt t="55706" x="10215563" y="5375275"/>
          <p14:tracePt t="55735" x="10215563" y="5303838"/>
          <p14:tracePt t="55765" x="10171113" y="5205413"/>
          <p14:tracePt t="55796" x="10072688" y="5037138"/>
          <p14:tracePt t="55825" x="9974263" y="4911725"/>
          <p14:tracePt t="55863" x="9796463" y="4732338"/>
          <p14:tracePt t="55873" x="9777413" y="4705350"/>
          <p14:tracePt t="55922" x="9742488" y="4687888"/>
          <p14:tracePt t="55952" x="9715500" y="4687888"/>
          <p14:tracePt t="55989" x="9680575" y="4741863"/>
          <p14:tracePt t="56017" x="9634538" y="4875213"/>
          <p14:tracePt t="56047" x="9626600" y="5054600"/>
          <p14:tracePt t="56061" x="9626600" y="5108575"/>
          <p14:tracePt t="56094" x="9634538" y="5259388"/>
          <p14:tracePt t="56124" x="9680575" y="5357813"/>
          <p14:tracePt t="56152" x="9759950" y="5411788"/>
          <p14:tracePt t="56185" x="9796463" y="5419725"/>
          <p14:tracePt t="56218" x="9848850" y="5429250"/>
          <p14:tracePt t="56249" x="9894888" y="5429250"/>
          <p14:tracePt t="56278" x="9929813" y="5429250"/>
          <p14:tracePt t="56312" x="9947275" y="5411788"/>
          <p14:tracePt t="56424" x="9947275" y="5429250"/>
          <p14:tracePt t="56450" x="9947275" y="5446713"/>
          <p14:tracePt t="56480" x="9947275" y="5483225"/>
          <p14:tracePt t="56514" x="9947275" y="5500688"/>
          <p14:tracePt t="56547" x="9947275" y="5537200"/>
          <p14:tracePt t="56623" x="9947275" y="5545138"/>
          <p14:tracePt t="56668" x="9939338" y="5554663"/>
          <p14:tracePt t="56701" x="9902825" y="5562600"/>
          <p14:tracePt t="56736" x="9804400" y="5653088"/>
          <p14:tracePt t="56748" x="9777413" y="5670550"/>
          <p14:tracePt t="56778" x="9644063" y="5795963"/>
          <p14:tracePt t="56811" x="9537700" y="5919788"/>
          <p14:tracePt t="56845" x="9447213" y="6000750"/>
          <p14:tracePt t="56875" x="9412288" y="6018213"/>
          <p14:tracePt t="56904" x="9394825" y="6018213"/>
          <p14:tracePt t="56968" x="9385300" y="6018213"/>
          <p14:tracePt t="56998" x="9358313" y="6018213"/>
          <p14:tracePt t="57031" x="9277350" y="6018213"/>
          <p14:tracePt t="57044" x="9251950" y="6037263"/>
          <p14:tracePt t="57077" x="9224963" y="6054725"/>
          <p14:tracePt t="57111" x="9188450" y="6089650"/>
          <p14:tracePt t="57122" x="9180513" y="6099175"/>
          <p14:tracePt t="57153" x="9072563" y="6143625"/>
          <p14:tracePt t="57187" x="8966200" y="6161088"/>
          <p14:tracePt t="57216" x="8902700" y="6188075"/>
          <p14:tracePt t="57234" x="8875713" y="6188075"/>
          <p14:tracePt t="57264" x="8823325" y="6197600"/>
          <p14:tracePt t="57294" x="8786813" y="6197600"/>
          <p14:tracePt t="57327" x="8724900" y="6197600"/>
          <p14:tracePt t="57344" x="8705850" y="6197600"/>
          <p14:tracePt t="57372" x="8688388" y="6197600"/>
          <p14:tracePt t="57405" x="8653463" y="6197600"/>
          <p14:tracePt t="57434" x="8609013" y="6197600"/>
          <p14:tracePt t="57452" x="8599488" y="6197600"/>
          <p14:tracePt t="57482" x="8582025" y="6188075"/>
          <p14:tracePt t="57593" x="8545513" y="6188075"/>
          <p14:tracePt t="57638" x="8537575" y="6197600"/>
          <p14:tracePt t="57670" x="8528050" y="6197600"/>
          <p14:tracePt t="57716" x="8510588" y="6205538"/>
          <p14:tracePt t="57767" x="8439150" y="6251575"/>
          <p14:tracePt t="57780" x="8420100" y="6259513"/>
          <p14:tracePt t="57814" x="8394700" y="6259513"/>
          <p14:tracePt t="57844" x="8367713" y="6286500"/>
          <p14:tracePt t="57872" x="8331200" y="6286500"/>
          <p14:tracePt t="57905" x="8296275" y="6313488"/>
          <p14:tracePt t="57935" x="8286750" y="6323013"/>
          <p14:tracePt t="58236" x="8323263" y="6296025"/>
          <p14:tracePt t="58262" x="8385175" y="6276975"/>
          <p14:tracePt t="58294" x="8412163" y="6259513"/>
          <p14:tracePt t="58343" x="8447088" y="6242050"/>
          <p14:tracePt t="58373" x="8491538" y="6188075"/>
          <p14:tracePt t="58407" x="8545513" y="6134100"/>
          <p14:tracePt t="58437" x="8572500" y="6108700"/>
          <p14:tracePt t="58451" x="8582025" y="6081713"/>
          <p14:tracePt t="58483" x="8589963" y="6054725"/>
          <p14:tracePt t="58513" x="8609013" y="6027738"/>
          <p14:tracePt t="58547" x="8634413" y="5991225"/>
          <p14:tracePt t="58563" x="8661400" y="5965825"/>
          <p14:tracePt t="58578" x="8661400" y="5956300"/>
          <p14:tracePt t="58611" x="8680450" y="5919788"/>
          <p14:tracePt t="58638" x="8715375" y="5884863"/>
          <p14:tracePt t="58672" x="8742363" y="5857875"/>
          <p14:tracePt t="58699" x="8759825" y="5848350"/>
          <p14:tracePt t="58733" x="8769350" y="5830888"/>
          <p14:tracePt t="58762" x="8777288" y="5822950"/>
          <p14:tracePt t="58796" x="8823325" y="5803900"/>
          <p14:tracePt t="58829" x="8840788" y="5803900"/>
          <p14:tracePt t="58857" x="8875713" y="5795963"/>
          <p14:tracePt t="58892" x="8902700" y="5776913"/>
          <p14:tracePt t="58937" x="8920163" y="5768975"/>
          <p14:tracePt t="58950" x="8929688" y="5759450"/>
          <p14:tracePt t="58980" x="8966200" y="5724525"/>
          <p14:tracePt t="59014" x="8974138" y="5697538"/>
          <p14:tracePt t="59080" x="8991600" y="5680075"/>
          <p14:tracePt t="59456" x="9001125" y="5680075"/>
          <p14:tracePt t="59499" x="9055100" y="5634038"/>
          <p14:tracePt t="59513" x="9063038" y="5626100"/>
          <p14:tracePt t="59547" x="9144000" y="5589588"/>
          <p14:tracePt t="59575" x="9205913" y="5562600"/>
          <p14:tracePt t="59608" x="9358313" y="5483225"/>
          <p14:tracePt t="59643" x="9491663" y="5384800"/>
          <p14:tracePt t="59658" x="9537700" y="5357813"/>
          <p14:tracePt t="59688" x="9680575" y="5295900"/>
          <p14:tracePt t="59717" x="9742488" y="5251450"/>
          <p14:tracePt t="59752" x="9867900" y="5197475"/>
          <p14:tracePt t="59778" x="9912350" y="5197475"/>
          <p14:tracePt t="59809" x="9920288" y="5187950"/>
          <p14:tracePt t="59847" x="9929813" y="5187950"/>
          <p14:tracePt t="59878" x="9947275" y="5205413"/>
          <p14:tracePt t="59902" x="9974263" y="5232400"/>
          <p14:tracePt t="59940" x="10001250" y="5268913"/>
          <p14:tracePt t="59968" x="10028238" y="5286375"/>
          <p14:tracePt t="60029" x="10063163" y="5303838"/>
          <p14:tracePt t="60107" x="10090150" y="5375275"/>
          <p14:tracePt t="60122" x="10109200" y="5394325"/>
          <p14:tracePt t="60158" x="10153650" y="5456238"/>
          <p14:tracePt t="60188" x="10171113" y="5465763"/>
          <p14:tracePt t="60251" x="10215563" y="5500688"/>
          <p14:tracePt t="60280" x="10269538" y="5518150"/>
          <p14:tracePt t="60309" x="10340975" y="5572125"/>
          <p14:tracePt t="60343" x="10402888" y="5643563"/>
          <p14:tracePt t="60371" x="10429875" y="5715000"/>
          <p14:tracePt t="60391" x="10439400" y="5741988"/>
          <p14:tracePt t="60420" x="10474325" y="5795963"/>
          <p14:tracePt t="60454" x="10483850" y="5830888"/>
          <p14:tracePt t="60483" x="10501313" y="5867400"/>
          <p14:tracePt t="60499" x="10501313" y="5875338"/>
          <p14:tracePt t="60533" x="10510838" y="5894388"/>
          <p14:tracePt t="60561" x="10518775" y="5902325"/>
          <p14:tracePt t="60716" x="10518775" y="5919788"/>
          <p14:tracePt t="60747" x="10528300" y="5929313"/>
          <p14:tracePt t="60903" x="10563225" y="5956300"/>
          <p14:tracePt t="60936" x="10609263" y="5956300"/>
          <p14:tracePt t="60956" x="10644188" y="5956300"/>
          <p14:tracePt t="60985" x="10661650" y="5965825"/>
          <p14:tracePt t="61093" x="10698163" y="5965825"/>
          <p14:tracePt t="61123" x="10769600" y="5983288"/>
          <p14:tracePt t="61153" x="10848975" y="6027738"/>
          <p14:tracePt t="61187" x="10885488" y="6045200"/>
          <p14:tracePt t="61217" x="10902950" y="6045200"/>
          <p14:tracePt t="61311" x="10841038" y="6045200"/>
          <p14:tracePt t="61328" x="10787063" y="6045200"/>
          <p14:tracePt t="61358" x="10688638" y="6045200"/>
          <p14:tracePt t="61387" x="10537825" y="5894388"/>
          <p14:tracePt t="61424" x="10491788" y="5813425"/>
          <p14:tracePt t="61439" x="10483850" y="5803900"/>
          <p14:tracePt t="61455" x="10466388" y="5786438"/>
          <p14:tracePt t="61484" x="10447338" y="5768975"/>
          <p14:tracePt t="61516" x="10420350" y="5768975"/>
          <p14:tracePt t="61609" x="10447338" y="5803900"/>
          <p14:tracePt t="61640" x="10528300" y="5894388"/>
          <p14:tracePt t="61671" x="10626725" y="6000750"/>
          <p14:tracePt t="61686" x="10661650" y="6018213"/>
          <p14:tracePt t="61717" x="10814050" y="6081713"/>
          <p14:tracePt t="61746" x="10868025" y="6108700"/>
          <p14:tracePt t="61782" x="10902950" y="6134100"/>
          <p14:tracePt t="61810" x="10939463" y="6170613"/>
          <p14:tracePt t="61841" x="10966450" y="6197600"/>
          <p14:tracePt t="61874" x="10991850" y="6224588"/>
          <p14:tracePt t="61904" x="11028363" y="6242050"/>
          <p14:tracePt t="61940" x="11037888" y="6242050"/>
          <p14:tracePt t="62486" x="11037888" y="6269038"/>
          <p14:tracePt t="62795" x="11018838" y="6269038"/>
          <p14:tracePt t="63047" x="11010900" y="6197600"/>
          <p14:tracePt t="63060" x="11001375" y="6188075"/>
          <p14:tracePt t="63090" x="10974388" y="6045200"/>
          <p14:tracePt t="63125" x="10848975" y="5759450"/>
          <p14:tracePt t="63155" x="10698163" y="5429250"/>
          <p14:tracePt t="63190" x="10537825" y="5126038"/>
          <p14:tracePt t="63220" x="10304463" y="4902200"/>
          <p14:tracePt t="63248" x="9939338" y="4652963"/>
          <p14:tracePt t="63281" x="9688513" y="4438650"/>
          <p14:tracePt t="63310" x="9555163" y="4286250"/>
          <p14:tracePt t="63343" x="9215438" y="4089400"/>
          <p14:tracePt t="63356" x="9134475" y="4054475"/>
          <p14:tracePt t="63390" x="8867775" y="3938588"/>
          <p14:tracePt t="63419" x="8804275" y="3875088"/>
          <p14:tracePt t="63453" x="8705850" y="3857625"/>
          <p14:tracePt t="63481" x="8528050" y="3857625"/>
          <p14:tracePt t="63515" x="8412163" y="3848100"/>
          <p14:tracePt t="63576" x="8358188" y="3848100"/>
          <p14:tracePt t="63609" x="8323263" y="3848100"/>
          <p14:tracePt t="63638" x="8313738" y="3848100"/>
          <p14:tracePt t="63689" x="8313738" y="3813175"/>
          <p14:tracePt t="63715" x="8313738" y="3803650"/>
          <p14:tracePt t="63747" x="8447088" y="3714750"/>
          <p14:tracePt t="63781" x="8661400" y="3554413"/>
          <p14:tracePt t="63810" x="8885238" y="3419475"/>
          <p14:tracePt t="63844" x="9045575" y="3340100"/>
          <p14:tracePt t="63874" x="9348788" y="3251200"/>
          <p14:tracePt t="63903" x="9634538" y="3187700"/>
          <p14:tracePt t="63939" x="9920288" y="3170238"/>
          <p14:tracePt t="63950" x="9966325" y="3170238"/>
          <p14:tracePt t="63984" x="10215563" y="3098800"/>
          <p14:tracePt t="64013" x="10447338" y="3009900"/>
          <p14:tracePt t="64044" x="10545763" y="2965450"/>
          <p14:tracePt t="64078" x="10626725" y="2901950"/>
          <p14:tracePt t="64108" x="10742613" y="2776538"/>
          <p14:tracePt t="64141" x="10814050" y="2643188"/>
          <p14:tracePt t="64172" x="10858500" y="2482850"/>
          <p14:tracePt t="64200" x="10868025" y="2401888"/>
          <p14:tracePt t="64233" x="10868025" y="2276475"/>
          <p14:tracePt t="64267" x="10796588" y="2081213"/>
          <p14:tracePt t="64279" x="10769600" y="2044700"/>
          <p14:tracePt t="64314" x="10671175" y="1919288"/>
          <p14:tracePt t="64344" x="10563225" y="1803400"/>
          <p14:tracePt t="64374" x="10429875" y="1714500"/>
          <p14:tracePt t="64408" x="10225088" y="1643063"/>
          <p14:tracePt t="64439" x="10037763" y="1589088"/>
          <p14:tracePt t="64453" x="9947275" y="1581150"/>
          <p14:tracePt t="64483" x="9752013" y="1571625"/>
          <p14:tracePt t="64513" x="9671050" y="1571625"/>
          <p14:tracePt t="64545" x="9661525" y="1571625"/>
          <p14:tracePt t="64575" x="9626600" y="1598613"/>
          <p14:tracePt t="64608" x="9563100" y="1714500"/>
          <p14:tracePt t="64639" x="9537700" y="1830388"/>
          <p14:tracePt t="64673" x="9518650" y="2017713"/>
          <p14:tracePt t="64701" x="9518650" y="2251075"/>
          <p14:tracePt t="64731" x="9518650" y="2428875"/>
          <p14:tracePt t="64748" x="9528175" y="2500313"/>
          <p14:tracePt t="64779" x="9563100" y="2589213"/>
          <p14:tracePt t="64813" x="9634538" y="2732088"/>
          <p14:tracePt t="64840" x="9715500" y="2847975"/>
          <p14:tracePt t="64873" x="9867900" y="3009900"/>
          <p14:tracePt t="64907" x="9983788" y="3108325"/>
          <p14:tracePt t="64919" x="10001250" y="3116263"/>
          <p14:tracePt t="64954" x="10063163" y="3125788"/>
          <p14:tracePt t="64984" x="10090150" y="3125788"/>
          <p14:tracePt t="65028" x="10117138" y="3125788"/>
          <p14:tracePt t="65062" x="10161588" y="3089275"/>
          <p14:tracePt t="65095" x="10233025" y="2955925"/>
          <p14:tracePt t="65124" x="10304463" y="2724150"/>
          <p14:tracePt t="65158" x="10313988" y="2509838"/>
          <p14:tracePt t="65185" x="10313988" y="2374900"/>
          <p14:tracePt t="65218" x="10313988" y="2160588"/>
          <p14:tracePt t="65246" x="10277475" y="1973263"/>
          <p14:tracePt t="65279" x="10206038" y="1785938"/>
          <p14:tracePt t="65312" x="10171113" y="1714500"/>
          <p14:tracePt t="65341" x="10109200" y="1670050"/>
          <p14:tracePt t="65375" x="10072688" y="1670050"/>
          <p14:tracePt t="65403" x="10045700" y="1670050"/>
          <p14:tracePt t="65437" x="9991725" y="1670050"/>
          <p14:tracePt t="65455" x="9966325" y="1670050"/>
          <p14:tracePt t="65483" x="9894888" y="1724025"/>
          <p14:tracePt t="65513" x="9867900" y="1812925"/>
          <p14:tracePt t="65546" x="9858375" y="1955800"/>
          <p14:tracePt t="65559" x="9858375" y="2036763"/>
          <p14:tracePt t="65593" x="9858375" y="2197100"/>
          <p14:tracePt t="65626" x="9894888" y="2303463"/>
          <p14:tracePt t="65653" x="9939338" y="2374900"/>
          <p14:tracePt t="65686" x="9991725" y="2446338"/>
          <p14:tracePt t="65717" x="10045700" y="2490788"/>
          <p14:tracePt t="65747" x="10099675" y="2517775"/>
          <p14:tracePt t="65764" x="10117138" y="2517775"/>
          <p14:tracePt t="65797" x="10161588" y="2554288"/>
          <p14:tracePt t="65825" x="10233025" y="2571750"/>
          <p14:tracePt t="65861" x="10412413" y="2589213"/>
          <p14:tracePt t="65889" x="10501313" y="2616200"/>
          <p14:tracePt t="65919" x="10609263" y="2660650"/>
          <p14:tracePt t="65950" x="10661650" y="2679700"/>
          <p14:tracePt t="65980" x="10671175" y="2679700"/>
          <p14:tracePt t="66047" x="10698163" y="2679700"/>
          <p14:tracePt t="66092" x="10725150" y="2697163"/>
          <p14:tracePt t="66126" x="10752138" y="2714625"/>
          <p14:tracePt t="66154" x="10769600" y="2732088"/>
          <p14:tracePt t="66230" x="10777538" y="2741613"/>
          <p14:tracePt t="66514" x="10769600" y="2741613"/>
          <p14:tracePt t="66938" x="10698163" y="2759075"/>
          <p14:tracePt t="66952" x="10653713" y="2776538"/>
          <p14:tracePt t="66983" x="10466388" y="2786063"/>
          <p14:tracePt t="66997" x="10412413" y="2786063"/>
          <p14:tracePt t="67031" x="10180638" y="2786063"/>
          <p14:tracePt t="67045" x="10161588" y="2786063"/>
          <p14:tracePt t="67080" x="10109200" y="2786063"/>
          <p14:tracePt t="67123" x="10082213" y="2759075"/>
          <p14:tracePt t="67250" x="10037763" y="2759075"/>
          <p14:tracePt t="67377" x="10010775" y="2759075"/>
          <p14:tracePt t="67404" x="9983788" y="2759075"/>
          <p14:tracePt t="68155" x="9974263" y="2759075"/>
          <p14:tracePt t="68185" x="9991725" y="2759075"/>
          <p14:tracePt t="68263" x="10001250" y="2759075"/>
          <p14:tracePt t="68297" x="10037763" y="2759075"/>
          <p14:tracePt t="68329" x="10055225" y="2759075"/>
          <p14:tracePt t="68873" x="10045700" y="2759075"/>
          <p14:tracePt t="69032" x="10109200" y="2759075"/>
          <p14:tracePt t="69061" x="10180638" y="2759075"/>
          <p14:tracePt t="69090" x="10269538" y="2759075"/>
          <p14:tracePt t="69124" x="10313988" y="2759075"/>
          <p14:tracePt t="69155" x="10358438" y="2751138"/>
          <p14:tracePt t="69185" x="10375900" y="2751138"/>
          <p14:tracePt t="69219" x="10402888" y="2751138"/>
          <p14:tracePt t="69248" x="10429875" y="2751138"/>
          <p14:tracePt t="69298" x="10447338" y="2732088"/>
          <p14:tracePt t="69342" x="10518775" y="2670175"/>
          <p14:tracePt t="69371" x="10572750" y="2625725"/>
          <p14:tracePt t="69405" x="10582275" y="2608263"/>
          <p14:tracePt t="69531" x="10609263" y="2608263"/>
          <p14:tracePt t="69560" x="10626725" y="2608263"/>
          <p14:tracePt t="69594" x="10671175" y="2608263"/>
          <p14:tracePt t="69623" x="10680700" y="2608263"/>
          <p14:tracePt t="69811" x="10680700" y="2616200"/>
          <p14:tracePt t="69903" x="10680700" y="2633663"/>
          <p14:tracePt t="69967" x="10661650" y="2643188"/>
          <p14:tracePt t="70001" x="10617200" y="2670175"/>
          <p14:tracePt t="70028" x="10537825" y="2705100"/>
          <p14:tracePt t="70059" x="10518775" y="2705100"/>
          <p14:tracePt t="70250" x="10582275" y="2705100"/>
          <p14:tracePt t="70278" x="10599738" y="2705100"/>
          <p14:tracePt t="70422" x="10609263" y="2705100"/>
          <p14:tracePt t="70468" x="10582275" y="2544763"/>
          <p14:tracePt t="70497" x="10563225" y="2509838"/>
          <p14:tracePt t="70533" x="10563225" y="2428875"/>
          <p14:tracePt t="70562" x="10617200" y="2374900"/>
          <p14:tracePt t="70591" x="10661650" y="2357438"/>
          <p14:tracePt t="70639" x="10715625" y="2411413"/>
          <p14:tracePt t="70668" x="10725150" y="2482850"/>
          <p14:tracePt t="70702" x="10725150" y="2562225"/>
          <p14:tracePt t="70731" x="10725150" y="2608263"/>
          <p14:tracePt t="70856" x="10725150" y="2581275"/>
          <p14:tracePt t="70889" x="10725150" y="2544763"/>
          <p14:tracePt t="70996" x="10715625" y="2633663"/>
          <p14:tracePt t="71034" x="10698163" y="2679700"/>
          <p14:tracePt t="71078" x="10671175" y="2679700"/>
          <p14:tracePt t="71122" x="10653713" y="2679700"/>
          <p14:tracePt t="71265" x="10590213" y="2679700"/>
          <p14:tracePt t="71294" x="10474325" y="2714625"/>
          <p14:tracePt t="71327" x="10367963" y="2714625"/>
          <p14:tracePt t="71356" x="10296525" y="2714625"/>
          <p14:tracePt t="71390" x="10233025" y="2714625"/>
          <p14:tracePt t="71419" x="10206038" y="2714625"/>
          <p14:tracePt t="71502" x="10188575" y="2724150"/>
          <p14:tracePt t="71547" x="10144125" y="2732088"/>
          <p14:tracePt t="71576" x="10099675" y="2751138"/>
          <p14:tracePt t="71762" x="10090150" y="2751138"/>
          <p14:tracePt t="71796" x="10063163" y="2751138"/>
          <p14:tracePt t="72029" x="10055225" y="2751138"/>
          <p14:tracePt t="72470" x="10037763" y="2759075"/>
          <p14:tracePt t="72515" x="10028238" y="2768600"/>
          <p14:tracePt t="72575" x="10018713" y="2786063"/>
          <p14:tracePt t="72781" x="9991725" y="2751138"/>
          <p14:tracePt t="72811" x="9983788" y="2751138"/>
          <p14:tracePt t="72938" x="9983788" y="2741613"/>
          <p14:tracePt t="73372" x="9974263" y="2741613"/>
          <p14:tracePt t="73439" x="9956800" y="2741613"/>
          <p14:tracePt t="73749" x="9956800" y="2751138"/>
          <p14:tracePt t="74374" x="9956800" y="2759075"/>
          <p14:tracePt t="74467" x="9947275" y="2776538"/>
          <p14:tracePt t="74499" x="9920288" y="2813050"/>
          <p14:tracePt t="74512" x="9912350" y="2830513"/>
          <p14:tracePt t="74547" x="9848850" y="2911475"/>
          <p14:tracePt t="74561" x="9840913" y="2928938"/>
          <p14:tracePt t="74594" x="9831388" y="2973388"/>
          <p14:tracePt t="74624" x="9831388" y="2982913"/>
          <p14:tracePt t="74674" x="9823450" y="3000375"/>
          <p14:tracePt t="74719" x="9813925" y="3009900"/>
          <p14:tracePt t="74780" x="9796463" y="3017838"/>
          <p14:tracePt t="74811" x="9752013" y="3027363"/>
          <p14:tracePt t="74842" x="9680575" y="3054350"/>
          <p14:tracePt t="74875" x="9501188" y="3108325"/>
          <p14:tracePt t="74903" x="9269413" y="3179763"/>
          <p14:tracePt t="74921" x="9215438" y="3187700"/>
          <p14:tracePt t="74955" x="9153525" y="3224213"/>
          <p14:tracePt t="74980" x="9090025" y="3232150"/>
          <p14:tracePt t="75014" x="9072563" y="3241675"/>
          <p14:tracePt t="75074" x="9063038" y="3241675"/>
          <p14:tracePt t="75108" x="9037638" y="3268663"/>
          <p14:tracePt t="75141" x="9028113" y="3268663"/>
          <p14:tracePt t="75168" x="8983663" y="3268663"/>
          <p14:tracePt t="75201" x="8920163" y="3276600"/>
          <p14:tracePt t="75230" x="8875713" y="3295650"/>
          <p14:tracePt t="75325" x="8831263" y="3295650"/>
          <p14:tracePt t="75375" x="8804275" y="3303588"/>
          <p14:tracePt t="75403" x="8751888" y="3330575"/>
          <p14:tracePt t="75436" x="8715375" y="3340100"/>
          <p14:tracePt t="75454" x="8705850" y="3340100"/>
          <p14:tracePt t="75780" x="8724900" y="3375025"/>
          <p14:tracePt t="75810" x="8724900" y="3394075"/>
          <p14:tracePt t="75844" x="8732838" y="3411538"/>
          <p14:tracePt t="75969" x="8732838" y="3419475"/>
          <p14:tracePt t="75999" x="8732838" y="3446463"/>
          <p14:tracePt t="77123" x="8705850" y="3446463"/>
          <p14:tracePt t="77171" x="8680450" y="3473450"/>
          <p14:tracePt t="77185" x="8670925" y="3473450"/>
          <p14:tracePt t="77215" x="8653463" y="3482975"/>
          <p14:tracePt t="78715" x="8643938" y="3482975"/>
          <p14:tracePt t="78809" x="8626475" y="3509963"/>
          <p14:tracePt t="78841" x="8616950" y="3517900"/>
          <p14:tracePt t="78937" x="8609013" y="3544888"/>
          <p14:tracePt t="78950" x="8609013" y="3554413"/>
          <p14:tracePt t="79001" x="8589963" y="3571875"/>
          <p14:tracePt t="79076" x="8589963" y="3598863"/>
          <p14:tracePt t="79121" x="8589963" y="3633788"/>
          <p14:tracePt t="79435" x="8626475" y="3625850"/>
          <p14:tracePt t="79516" x="8609013" y="3633788"/>
          <p14:tracePt t="79545" x="8510588" y="3633788"/>
          <p14:tracePt t="79575" x="8358188" y="3633788"/>
          <p14:tracePt t="79592" x="8242300" y="3633788"/>
          <p14:tracePt t="79624" x="8010525" y="3633788"/>
          <p14:tracePt t="79653" x="7875588" y="3660775"/>
          <p14:tracePt t="79684" x="7796213" y="3705225"/>
          <p14:tracePt t="79719" x="7697788" y="3751263"/>
          <p14:tracePt t="79732" x="7680325" y="3768725"/>
          <p14:tracePt t="79761" x="7581900" y="3776663"/>
          <p14:tracePt t="79795" x="7500938" y="3776663"/>
          <p14:tracePt t="80012" x="7491413" y="3795713"/>
          <p14:tracePt t="80062" x="7510463" y="3813175"/>
          <p14:tracePt t="80091" x="7537450" y="3813175"/>
          <p14:tracePt t="80122" x="7608888" y="3813175"/>
          <p14:tracePt t="80156" x="7705725" y="3813175"/>
          <p14:tracePt t="80184" x="7777163" y="3795713"/>
          <p14:tracePt t="80217" x="7804150" y="3786188"/>
          <p14:tracePt t="80250" x="7858125" y="3776663"/>
          <p14:tracePt t="80278" x="7912100" y="3776663"/>
          <p14:tracePt t="80311" x="7991475" y="3741738"/>
          <p14:tracePt t="80328" x="8001000" y="3741738"/>
          <p14:tracePt t="80389" x="8045450" y="3741738"/>
          <p14:tracePt t="80422" x="8153400" y="3714750"/>
          <p14:tracePt t="80451" x="8323263" y="3670300"/>
          <p14:tracePt t="80485" x="8439150" y="3643313"/>
          <p14:tracePt t="80512" x="8537575" y="3625850"/>
          <p14:tracePt t="80546" x="8634413" y="3608388"/>
          <p14:tracePt t="80575" x="8732838" y="3581400"/>
          <p14:tracePt t="80609" x="8813800" y="3571875"/>
          <p14:tracePt t="80639" x="8885238" y="3571875"/>
          <p14:tracePt t="80656" x="8939213" y="3544888"/>
          <p14:tracePt t="80685" x="8991600" y="3536950"/>
          <p14:tracePt t="80714" x="9055100" y="3509963"/>
          <p14:tracePt t="80748" x="9134475" y="3509963"/>
          <p14:tracePt t="80781" x="9215438" y="3482975"/>
          <p14:tracePt t="80810" x="9277350" y="3465513"/>
          <p14:tracePt t="80845" x="9313863" y="3455988"/>
          <p14:tracePt t="80874" x="9348788" y="3455988"/>
          <p14:tracePt t="80903" x="9420225" y="3438525"/>
          <p14:tracePt t="80938" x="9466263" y="3429000"/>
          <p14:tracePt t="80954" x="9483725" y="3429000"/>
          <p14:tracePt t="80981" x="9537700" y="3419475"/>
          <p14:tracePt t="81015" x="9582150" y="3419475"/>
          <p14:tracePt t="81044" x="9617075" y="3419475"/>
          <p14:tracePt t="81437" x="9572625" y="3419475"/>
          <p14:tracePt t="81456" x="9518650" y="3419475"/>
          <p14:tracePt t="81487" x="9402763" y="3419475"/>
          <p14:tracePt t="81516" x="9251950" y="3438525"/>
          <p14:tracePt t="81545" x="9090025" y="3482975"/>
          <p14:tracePt t="81576" x="8894763" y="3517900"/>
          <p14:tracePt t="81611" x="8634413" y="3589338"/>
          <p14:tracePt t="81624" x="8589963" y="3608388"/>
          <p14:tracePt t="81654" x="8491538" y="3643313"/>
          <p14:tracePt t="81687" x="8456613" y="3643313"/>
          <p14:tracePt t="81813" x="8447088" y="3660775"/>
          <p14:tracePt t="81844" x="8537575" y="3670300"/>
          <p14:tracePt t="81873" x="8680450" y="3670300"/>
          <p14:tracePt t="81904" x="8974138" y="3670300"/>
          <p14:tracePt t="81939" x="9224963" y="3616325"/>
          <p14:tracePt t="81951" x="9259888" y="3616325"/>
          <p14:tracePt t="81981" x="9340850" y="3608388"/>
          <p14:tracePt t="82016" x="9375775" y="3608388"/>
          <p14:tracePt t="82045" x="9402763" y="3608388"/>
          <p14:tracePt t="82076" x="9429750" y="3608388"/>
          <p14:tracePt t="82172" x="9439275" y="3608388"/>
          <p14:tracePt t="82310" x="9439275" y="3571875"/>
          <p14:tracePt t="82340" x="9394825" y="3465513"/>
          <p14:tracePt t="82374" x="9375775" y="3295650"/>
          <p14:tracePt t="82405" x="9375775" y="3108325"/>
          <p14:tracePt t="82438" x="9375775" y="2955925"/>
          <p14:tracePt t="82451" x="9375775" y="2884488"/>
          <p14:tracePt t="82485" x="9385300" y="2697163"/>
          <p14:tracePt t="82513" x="9385300" y="2544763"/>
          <p14:tracePt t="82544" x="9385300" y="2384425"/>
          <p14:tracePt t="82578" x="9402763" y="2268538"/>
          <p14:tracePt t="82592" x="9412288" y="2232025"/>
          <p14:tracePt t="82623" x="9420225" y="2179638"/>
          <p14:tracePt t="82657" x="9429750" y="2152650"/>
          <p14:tracePt t="82794" x="9447213" y="2133600"/>
          <p14:tracePt t="82827" x="9528175" y="2054225"/>
          <p14:tracePt t="82859" x="9537700" y="2027238"/>
          <p14:tracePt t="82906" x="9537700" y="2000250"/>
          <p14:tracePt t="83140" x="9501188" y="2000250"/>
          <p14:tracePt t="83174" x="9474200" y="2000250"/>
          <p14:tracePt t="83223" x="9420225" y="2000250"/>
          <p14:tracePt t="83251" x="9367838" y="2000250"/>
          <p14:tracePt t="83264" x="9358313" y="2000250"/>
          <p14:tracePt t="83293" x="9286875" y="2000250"/>
          <p14:tracePt t="83328" x="9232900" y="2000250"/>
          <p14:tracePt t="83357" x="9170988" y="2000250"/>
          <p14:tracePt t="83391" x="9099550" y="2000250"/>
          <p14:tracePt t="83405" x="9082088" y="2000250"/>
          <p14:tracePt t="83440" x="8947150" y="2000250"/>
          <p14:tracePt t="83454" x="8920163" y="2000250"/>
          <p14:tracePt t="83467" x="8885238" y="2000250"/>
          <p14:tracePt t="83497" x="8813800" y="2000250"/>
          <p14:tracePt t="83531" x="8715375" y="2000250"/>
          <p14:tracePt t="83561" x="8616950" y="2009775"/>
          <p14:tracePt t="83590" x="8545513" y="2017713"/>
          <p14:tracePt t="83625" x="8420100" y="2036763"/>
          <p14:tracePt t="83652" x="8340725" y="2062163"/>
          <p14:tracePt t="83685" x="8296275" y="2062163"/>
          <p14:tracePt t="83718" x="8259763" y="2062163"/>
          <p14:tracePt t="83747" x="8224838" y="2062163"/>
          <p14:tracePt t="83779" x="8170863" y="2062163"/>
          <p14:tracePt t="83812" x="8062913" y="2081213"/>
          <p14:tracePt t="83841" x="8010525" y="2081213"/>
          <p14:tracePt t="83875" x="7966075" y="2081213"/>
          <p14:tracePt t="83904" x="7920038" y="2089150"/>
          <p14:tracePt t="83939" x="7902575" y="2098675"/>
          <p14:tracePt t="84530" x="7902575" y="2133600"/>
          <p14:tracePt t="84561" x="7902575" y="217011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3314" name="Picture 2" descr="Carneiro hidraulico, bomba carneiro 1pol e 3/4 - Outros itens para agro e  indústria - Vila Ipanema, Ipatinga 782202613 | OL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40" y="1806332"/>
            <a:ext cx="5429391" cy="40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08630" y="1495945"/>
                <a:ext cx="10442354" cy="4692818"/>
              </a:xfrm>
            </p:spPr>
            <p:txBody>
              <a:bodyPr>
                <a:normAutofit/>
              </a:bodyPr>
              <a:lstStyle/>
              <a:p>
                <a:pPr marL="357188" indent="-357188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AutoNum type="arabicParenR"/>
                  <a:tabLst>
                    <a:tab pos="3135313" algn="l"/>
                    <a:tab pos="3948113" algn="l"/>
                  </a:tabLst>
                </a:pPr>
                <a:r>
                  <a:rPr lang="pt-BR" dirty="0" smtClean="0"/>
                  <a:t>Vazão de recalque (q):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1800"/>
                  </a:spcAft>
                  <a:buNone/>
                  <a:tabLst>
                    <a:tab pos="542925" algn="l"/>
                    <a:tab pos="3135313" algn="l"/>
                    <a:tab pos="3948113" algn="l"/>
                  </a:tabLst>
                </a:pP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pt-BR" dirty="0" smtClean="0"/>
              </a:p>
              <a:p>
                <a:pPr marL="45085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q – vazão de recalque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Q – vazão motriz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h – queda disponível (motriz)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H – altura de recalque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R – fração de água  aproveitada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630" y="1495945"/>
                <a:ext cx="10442354" cy="4692818"/>
              </a:xfrm>
              <a:blipFill rotWithShape="0">
                <a:blip r:embed="rId6"/>
                <a:stretch>
                  <a:fillRect l="-1226" t="-12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2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20"/>
    </mc:Choice>
    <mc:Fallback xmlns="">
      <p:transition spd="slow" advTm="6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  <p:extLst mod="1">
    <p:ext uri="{3A86A75C-4F4B-4683-9AE1-C65F6400EC91}">
      <p14:laserTraceLst xmlns:p14="http://schemas.microsoft.com/office/powerpoint/2010/main">
        <p14:tracePtLst>
          <p14:tracePt t="3278" x="7902575" y="2214563"/>
          <p14:tracePt t="3313" x="7920038" y="2357438"/>
          <p14:tracePt t="3343" x="7983538" y="2517775"/>
          <p14:tracePt t="3357" x="7991475" y="2544763"/>
          <p14:tracePt t="3392" x="8062913" y="2643188"/>
          <p14:tracePt t="3424" x="8089900" y="2679700"/>
          <p14:tracePt t="3469" x="8126413" y="2705100"/>
          <p14:tracePt t="3498" x="8188325" y="2714625"/>
          <p14:tracePt t="3531" x="8259763" y="2714625"/>
          <p14:tracePt t="3560" x="8331200" y="2714625"/>
          <p14:tracePt t="3595" x="8340725" y="2714625"/>
          <p14:tracePt t="3624" x="8358188" y="2714625"/>
          <p14:tracePt t="3657" x="8259763" y="2670175"/>
          <p14:tracePt t="3690" x="8126413" y="2633663"/>
          <p14:tracePt t="3717" x="8001000" y="2633663"/>
          <p14:tracePt t="3748" x="7831138" y="2633663"/>
          <p14:tracePt t="3780" x="7608888" y="2670175"/>
          <p14:tracePt t="3810" x="7153275" y="2965450"/>
          <p14:tracePt t="3843" x="6965950" y="3170238"/>
          <p14:tracePt t="4296" x="6858000" y="3241675"/>
          <p14:tracePt t="4325" x="6769100" y="3241675"/>
          <p14:tracePt t="4361" x="6670675" y="3205163"/>
          <p14:tracePt t="4408" x="6653213" y="3187700"/>
          <p14:tracePt t="4437" x="6653213" y="3224213"/>
          <p14:tracePt t="4483" x="6653213" y="3232150"/>
          <p14:tracePt t="4515" x="6626225" y="3232150"/>
          <p14:tracePt t="4546" x="6572250" y="3170238"/>
          <p14:tracePt t="4576" x="6562725" y="3133725"/>
          <p14:tracePt t="4626" x="6537325" y="3143250"/>
          <p14:tracePt t="4638" x="6527800" y="3152775"/>
          <p14:tracePt t="4675" x="6500813" y="3197225"/>
          <p14:tracePt t="4764" x="6438900" y="3160713"/>
          <p14:tracePt t="4794" x="6357938" y="3143250"/>
          <p14:tracePt t="4828" x="6197600" y="3125788"/>
          <p14:tracePt t="4859" x="6161088" y="3125788"/>
          <p14:tracePt t="4909" x="6153150" y="3143250"/>
          <p14:tracePt t="4937" x="6180138" y="3214688"/>
          <p14:tracePt t="4966" x="6251575" y="3330575"/>
          <p14:tracePt t="5000" x="6367463" y="3482975"/>
          <p14:tracePt t="5029" x="6527800" y="3697288"/>
          <p14:tracePt t="5060" x="6705600" y="3946525"/>
          <p14:tracePt t="5093" x="6831013" y="4187825"/>
          <p14:tracePt t="5127" x="6938963" y="4411663"/>
          <p14:tracePt t="5157" x="7037388" y="4598988"/>
          <p14:tracePt t="5186" x="7081838" y="4724400"/>
          <p14:tracePt t="5199" x="7099300" y="4786313"/>
          <p14:tracePt t="5235" x="7143750" y="4946650"/>
          <p14:tracePt t="5248" x="7143750" y="4965700"/>
          <p14:tracePt t="5278" x="7161213" y="5027613"/>
          <p14:tracePt t="5312" x="7180263" y="5062538"/>
          <p14:tracePt t="5341" x="7180263" y="5108575"/>
          <p14:tracePt t="5376" x="7197725" y="5153025"/>
          <p14:tracePt t="5405" x="7215188" y="5197475"/>
          <p14:tracePt t="5435" x="7251700" y="5232400"/>
          <p14:tracePt t="5684" x="7251700" y="5224463"/>
          <p14:tracePt t="5718" x="7296150" y="5160963"/>
          <p14:tracePt t="5751" x="7429500" y="5018088"/>
          <p14:tracePt t="5778" x="7562850" y="4894263"/>
          <p14:tracePt t="5796" x="7608888" y="4840288"/>
          <p14:tracePt t="5827" x="7643813" y="4759325"/>
          <p14:tracePt t="5861" x="7670800" y="4697413"/>
          <p14:tracePt t="5889" x="7724775" y="4643438"/>
          <p14:tracePt t="5922" x="7823200" y="4527550"/>
          <p14:tracePt t="5935" x="7848600" y="4491038"/>
          <p14:tracePt t="5968" x="8001000" y="4367213"/>
          <p14:tracePt t="5999" x="8143875" y="4276725"/>
          <p14:tracePt t="6030" x="8251825" y="4224338"/>
          <p14:tracePt t="6064" x="8304213" y="4187825"/>
          <p14:tracePt t="6092" x="8385175" y="4133850"/>
          <p14:tracePt t="6128" x="8447088" y="4125913"/>
          <p14:tracePt t="6156" x="8510588" y="4125913"/>
          <p14:tracePt t="6186" x="8572500" y="4116388"/>
          <p14:tracePt t="6219" x="8634413" y="4071938"/>
          <p14:tracePt t="6248" x="8715375" y="4010025"/>
          <p14:tracePt t="6281" x="8858250" y="3911600"/>
          <p14:tracePt t="6312" x="8939213" y="3848100"/>
          <p14:tracePt t="6340" x="9063038" y="3776663"/>
          <p14:tracePt t="6374" x="9205913" y="3705225"/>
          <p14:tracePt t="6403" x="9323388" y="3660775"/>
          <p14:tracePt t="6437" x="9491663" y="3608388"/>
          <p14:tracePt t="6468" x="9698038" y="3554413"/>
          <p14:tracePt t="6501" x="9831388" y="3500438"/>
          <p14:tracePt t="6529" x="9894888" y="3473450"/>
          <p14:tracePt t="6562" x="9966325" y="3429000"/>
          <p14:tracePt t="6581" x="10010775" y="3402013"/>
          <p14:tracePt t="6606" x="10045700" y="3375025"/>
          <p14:tracePt t="6625" x="10072688" y="3348038"/>
          <p14:tracePt t="6654" x="10099675" y="3322638"/>
          <p14:tracePt t="6685" x="10144125" y="3276600"/>
          <p14:tracePt t="6718" x="10206038" y="3205163"/>
          <p14:tracePt t="6751" x="10233025" y="3160713"/>
          <p14:tracePt t="6780" x="10260013" y="3133725"/>
          <p14:tracePt t="6813" x="10296525" y="3098800"/>
          <p14:tracePt t="6846" x="10331450" y="3062288"/>
          <p14:tracePt t="6873" x="10340975" y="3027363"/>
          <p14:tracePt t="6906" x="10348913" y="2973388"/>
          <p14:tracePt t="6919" x="10348913" y="2965450"/>
          <p14:tracePt t="6953" x="10348913" y="2911475"/>
          <p14:tracePt t="6982" x="10348913" y="2840038"/>
          <p14:tracePt t="7015" x="10348913" y="2795588"/>
          <p14:tracePt t="7049" x="10348913" y="2759075"/>
          <p14:tracePt t="7077" x="10375900" y="2714625"/>
          <p14:tracePt t="7109" x="10385425" y="2660650"/>
          <p14:tracePt t="7123" x="10394950" y="2625725"/>
          <p14:tracePt t="7168" x="10402888" y="2598738"/>
          <p14:tracePt t="7201" x="10402888" y="2562225"/>
          <p14:tracePt t="7235" x="10402888" y="2544763"/>
          <p14:tracePt t="7264" x="10402888" y="2517775"/>
          <p14:tracePt t="7297" x="10402888" y="2490788"/>
          <p14:tracePt t="7324" x="10402888" y="2465388"/>
          <p14:tracePt t="7357" x="10402888" y="2446338"/>
          <p14:tracePt t="7387" x="10412413" y="2411413"/>
          <p14:tracePt t="7419" x="10412413" y="2401888"/>
          <p14:tracePt t="7531" x="10412413" y="2446338"/>
          <p14:tracePt t="7560" x="10358438" y="2490788"/>
          <p14:tracePt t="7591" x="10331450" y="2517775"/>
          <p14:tracePt t="7609" x="10323513" y="2527300"/>
          <p14:tracePt t="7719" x="10304463" y="2527300"/>
          <p14:tracePt t="8065" x="10287000" y="2544763"/>
          <p14:tracePt t="8109" x="10269538" y="2571750"/>
          <p14:tracePt t="8171" x="10252075" y="2589213"/>
          <p14:tracePt t="8200" x="10225088" y="2625725"/>
          <p14:tracePt t="8234" x="10215563" y="2633663"/>
          <p14:tracePt t="8466" x="10188575" y="2625725"/>
          <p14:tracePt t="8500" x="10188575" y="2598738"/>
          <p14:tracePt t="9033" x="10171113" y="2625725"/>
          <p14:tracePt t="9061" x="10161588" y="2643188"/>
          <p14:tracePt t="9095" x="10109200" y="2705100"/>
          <p14:tracePt t="9107" x="10099675" y="2724150"/>
          <p14:tracePt t="9126" x="10045700" y="2751138"/>
          <p14:tracePt t="9250" x="10028238" y="2768600"/>
          <p14:tracePt t="9311" x="9947275" y="2776538"/>
          <p14:tracePt t="9324" x="9920288" y="2776538"/>
          <p14:tracePt t="9358" x="9634538" y="2776538"/>
          <p14:tracePt t="9389" x="9205913" y="2822575"/>
          <p14:tracePt t="9418" x="8616950" y="2884488"/>
          <p14:tracePt t="9457" x="7143750" y="3179763"/>
          <p14:tracePt t="9486" x="6188075" y="3411538"/>
          <p14:tracePt t="9513" x="5465763" y="3625850"/>
          <p14:tracePt t="9549" x="5170488" y="3732213"/>
          <p14:tracePt t="9577" x="5018088" y="3813175"/>
          <p14:tracePt t="9610" x="4902200" y="3911600"/>
          <p14:tracePt t="9624" x="4830763" y="3973513"/>
          <p14:tracePt t="9653" x="4803775" y="3990975"/>
          <p14:tracePt t="9687" x="4759325" y="4017963"/>
          <p14:tracePt t="9701" x="4732338" y="4017963"/>
          <p14:tracePt t="9733" x="4643438" y="4037013"/>
          <p14:tracePt t="9762" x="4608513" y="4044950"/>
          <p14:tracePt t="12295" x="4518025" y="4062413"/>
          <p14:tracePt t="12313" x="4438650" y="4062413"/>
          <p14:tracePt t="12342" x="4303713" y="4062413"/>
          <p14:tracePt t="12357" x="4241800" y="4062413"/>
          <p14:tracePt t="12390" x="4054475" y="4017963"/>
          <p14:tracePt t="12423" x="3840163" y="3946525"/>
          <p14:tracePt t="12436" x="3795713" y="3929063"/>
          <p14:tracePt t="12468" x="3625850" y="3867150"/>
          <p14:tracePt t="12500" x="3411538" y="3803650"/>
          <p14:tracePt t="12529" x="3224213" y="3768725"/>
          <p14:tracePt t="12561" x="3044825" y="3741738"/>
          <p14:tracePt t="12594" x="2874963" y="3697288"/>
          <p14:tracePt t="12627" x="2741613" y="3633788"/>
          <p14:tracePt t="12659" x="2670175" y="3589338"/>
          <p14:tracePt t="12685" x="2633663" y="3562350"/>
          <p14:tracePt t="12718" x="2527300" y="3490913"/>
          <p14:tracePt t="12733" x="2500313" y="3473450"/>
          <p14:tracePt t="12765" x="2393950" y="3419475"/>
          <p14:tracePt t="12794" x="2339975" y="3375025"/>
          <p14:tracePt t="12829" x="2286000" y="3348038"/>
          <p14:tracePt t="12858" x="2214563" y="3322638"/>
          <p14:tracePt t="12890" x="2098675" y="3276600"/>
          <p14:tracePt t="12923" x="1990725" y="3251200"/>
          <p14:tracePt t="12955" x="1928813" y="3232150"/>
          <p14:tracePt t="12982" x="1911350" y="3224213"/>
          <p14:tracePt t="13014" x="1884363" y="3214688"/>
          <p14:tracePt t="13046" x="1874838" y="3205163"/>
          <p14:tracePt t="13640" x="1866900" y="3205163"/>
          <p14:tracePt t="14207" x="1901825" y="3241675"/>
          <p14:tracePt t="14224" x="1911350" y="3295650"/>
          <p14:tracePt t="14231" x="1928813" y="3322638"/>
          <p14:tracePt t="14274" x="1946275" y="3438525"/>
          <p14:tracePt t="14284" x="1955800" y="3482975"/>
          <p14:tracePt t="14313" x="1990725" y="3633788"/>
          <p14:tracePt t="14345" x="2071688" y="3795713"/>
          <p14:tracePt t="14372" x="2133600" y="3911600"/>
          <p14:tracePt t="14406" x="2187575" y="4027488"/>
          <p14:tracePt t="14439" x="2197100" y="4071938"/>
          <p14:tracePt t="14467" x="2197100" y="4089400"/>
          <p14:tracePt t="14500" x="2197100" y="4116388"/>
          <p14:tracePt t="14527" x="2197100" y="4170363"/>
          <p14:tracePt t="14560" x="2125663" y="4214813"/>
          <p14:tracePt t="14593" x="2036763" y="4232275"/>
          <p14:tracePt t="14626" x="1973263" y="4232275"/>
          <p14:tracePt t="14653" x="1919288" y="4232275"/>
          <p14:tracePt t="14686" x="1884363" y="4232275"/>
          <p14:tracePt t="14700" x="1847850" y="4232275"/>
          <p14:tracePt t="14733" x="1812925" y="4232275"/>
          <p14:tracePt t="14767" x="1768475" y="4197350"/>
          <p14:tracePt t="14781" x="1751013" y="4179888"/>
          <p14:tracePt t="14814" x="1704975" y="4152900"/>
          <p14:tracePt t="14841" x="1687513" y="4125913"/>
          <p14:tracePt t="14876" x="1643063" y="4071938"/>
          <p14:tracePt t="14908" x="1625600" y="4027488"/>
          <p14:tracePt t="14940" x="1608138" y="4000500"/>
          <p14:tracePt t="14969" x="1608138" y="3965575"/>
          <p14:tracePt t="15001" x="1608138" y="3919538"/>
          <p14:tracePt t="15029" x="1598613" y="3894138"/>
          <p14:tracePt t="15061" x="1589088" y="3848100"/>
          <p14:tracePt t="15278" x="1562100" y="3848100"/>
          <p14:tracePt t="15311" x="1536700" y="3848100"/>
          <p14:tracePt t="15343" x="1527175" y="3848100"/>
          <p14:tracePt t="15438" x="1490663" y="3848100"/>
          <p14:tracePt t="15644" x="1517650" y="3875088"/>
          <p14:tracePt t="15657" x="1527175" y="3875088"/>
          <p14:tracePt t="15686" x="1589088" y="3902075"/>
          <p14:tracePt t="15731" x="1616075" y="3902075"/>
          <p14:tracePt t="15765" x="1687513" y="3902075"/>
          <p14:tracePt t="15798" x="1839913" y="3902075"/>
          <p14:tracePt t="15825" x="1973263" y="3902075"/>
          <p14:tracePt t="15857" x="2179638" y="3902075"/>
          <p14:tracePt t="15894" x="2411413" y="3894138"/>
          <p14:tracePt t="15921" x="2500313" y="3884613"/>
          <p14:tracePt t="15955" x="2554288" y="3867150"/>
          <p14:tracePt t="15970" x="2571750" y="3867150"/>
          <p14:tracePt t="15985" x="2598738" y="3867150"/>
          <p14:tracePt t="16014" x="2660650" y="3867150"/>
          <p14:tracePt t="16047" x="2697163" y="3867150"/>
          <p14:tracePt t="16126" x="2741613" y="3867150"/>
          <p14:tracePt t="16153" x="2786063" y="3857625"/>
          <p14:tracePt t="16187" x="2965450" y="3830638"/>
          <p14:tracePt t="16201" x="3009900" y="3822700"/>
          <p14:tracePt t="16235" x="3081338" y="3786188"/>
          <p14:tracePt t="16249" x="3089275" y="3786188"/>
          <p14:tracePt t="16297" x="3116263" y="3776663"/>
          <p14:tracePt t="16547" x="3143250" y="3776663"/>
          <p14:tracePt t="16577" x="3197225" y="3776663"/>
          <p14:tracePt t="16606" x="3241675" y="3786188"/>
          <p14:tracePt t="16625" x="3268663" y="3795713"/>
          <p14:tracePt t="16654" x="3303588" y="3803650"/>
          <p14:tracePt t="16719" x="3322638" y="3803650"/>
          <p14:tracePt t="16747" x="3367088" y="3803650"/>
          <p14:tracePt t="16765" x="3394075" y="3803650"/>
          <p14:tracePt t="16969" x="3384550" y="3803650"/>
          <p14:tracePt t="17090" x="3375025" y="3803650"/>
          <p14:tracePt t="17391" x="3357563" y="3803650"/>
          <p14:tracePt t="17420" x="3348038" y="3803650"/>
          <p14:tracePt t="17482" x="3286125" y="3803650"/>
          <p14:tracePt t="17500" x="3259138" y="3803650"/>
          <p14:tracePt t="17528" x="3179763" y="3795713"/>
          <p14:tracePt t="17561" x="3071813" y="3786188"/>
          <p14:tracePt t="17590" x="2982913" y="3768725"/>
          <p14:tracePt t="17624" x="2928938" y="3751263"/>
          <p14:tracePt t="17657" x="2867025" y="3714750"/>
          <p14:tracePt t="17685" x="2759075" y="3660775"/>
          <p14:tracePt t="17721" x="2670175" y="3633788"/>
          <p14:tracePt t="17763" x="2581275" y="3544888"/>
          <p14:tracePt t="17797" x="2536825" y="3482975"/>
          <p14:tracePt t="17813" x="2509838" y="3465513"/>
          <p14:tracePt t="17847" x="2473325" y="3402013"/>
          <p14:tracePt t="17864" x="2465388" y="3375025"/>
          <p14:tracePt t="17881" x="2465388" y="3357563"/>
          <p14:tracePt t="17913" x="2465388" y="3286125"/>
          <p14:tracePt t="17920" x="2465388" y="3276600"/>
          <p14:tracePt t="17963" x="2455863" y="3205163"/>
          <p14:tracePt t="17997" x="2438400" y="3133725"/>
          <p14:tracePt t="18031" x="2411413" y="3027363"/>
          <p14:tracePt t="18064" x="2411413" y="2973388"/>
          <p14:tracePt t="18081" x="2401888" y="2955925"/>
          <p14:tracePt t="18097" x="2401888" y="2946400"/>
          <p14:tracePt t="18213" x="2357438" y="2884488"/>
          <p14:tracePt t="18232" x="2347913" y="2874963"/>
          <p14:tracePt t="18267" x="2347913" y="2857500"/>
          <p14:tracePt t="18295" x="2339975" y="2847975"/>
          <p14:tracePt t="18534" x="2339975" y="2884488"/>
          <p14:tracePt t="18546" x="2339975" y="2919413"/>
          <p14:tracePt t="18575" x="2366963" y="2990850"/>
          <p14:tracePt t="18607" x="2374900" y="3071813"/>
          <p14:tracePt t="18968" x="2374900" y="3116263"/>
          <p14:tracePt t="18997" x="2357438" y="3214688"/>
          <p14:tracePt t="19030" x="2339975" y="3375025"/>
          <p14:tracePt t="19063" x="2339975" y="3455988"/>
          <p14:tracePt t="19091" x="2339975" y="3527425"/>
          <p14:tracePt t="19124" x="2339975" y="3608388"/>
          <p14:tracePt t="19153" x="2347913" y="3687763"/>
          <p14:tracePt t="19186" x="2347913" y="3759200"/>
          <p14:tracePt t="19218" x="2347913" y="3803650"/>
          <p14:tracePt t="19251" x="2347913" y="3830638"/>
          <p14:tracePt t="19279" x="2347913" y="3884613"/>
          <p14:tracePt t="19312" x="2347913" y="3929063"/>
          <p14:tracePt t="19341" x="2347913" y="3965575"/>
          <p14:tracePt t="19371" x="2347913" y="4010025"/>
          <p14:tracePt t="19419" x="2347913" y="4027488"/>
          <p14:tracePt t="19451" x="2347913" y="4037013"/>
          <p14:tracePt t="19485" x="2347913" y="4081463"/>
          <p14:tracePt t="19513" x="2347913" y="4125913"/>
          <p14:tracePt t="19547" x="2347913" y="4170363"/>
          <p14:tracePt t="19575" x="2347913" y="4179888"/>
          <p14:tracePt t="19720" x="2384425" y="4197350"/>
          <p14:tracePt t="19748" x="2446338" y="4197350"/>
          <p14:tracePt t="19778" x="2616200" y="4197350"/>
          <p14:tracePt t="19810" x="3027363" y="4179888"/>
          <p14:tracePt t="19844" x="3705225" y="4179888"/>
          <p14:tracePt t="19875" x="4581525" y="4179888"/>
          <p14:tracePt t="19904" x="5608638" y="4179888"/>
          <p14:tracePt t="19940" x="6527800" y="4179888"/>
          <p14:tracePt t="19986" x="7062788" y="4179888"/>
          <p14:tracePt t="20015" x="7518400" y="4179888"/>
          <p14:tracePt t="20028" x="7608888" y="4179888"/>
          <p14:tracePt t="20059" x="7920038" y="4179888"/>
          <p14:tracePt t="20093" x="8205788" y="4179888"/>
          <p14:tracePt t="20123" x="8466138" y="4197350"/>
          <p14:tracePt t="20154" x="8680450" y="4232275"/>
          <p14:tracePt t="20188" x="8875713" y="4286250"/>
          <p14:tracePt t="20215" x="9090025" y="4322763"/>
          <p14:tracePt t="20248" x="9385300" y="4375150"/>
          <p14:tracePt t="20281" x="9474200" y="4375150"/>
          <p14:tracePt t="20309" x="9501188" y="4384675"/>
          <p14:tracePt t="20343" x="9555163" y="4394200"/>
          <p14:tracePt t="20373" x="9617075" y="4402138"/>
          <p14:tracePt t="20403" x="9653588" y="4402138"/>
          <p14:tracePt t="20453" x="9715500" y="4402138"/>
          <p14:tracePt t="20481" x="9831388" y="4402138"/>
          <p14:tracePt t="20515" x="9920288" y="4402138"/>
          <p14:tracePt t="20544" x="9947275" y="4411663"/>
          <p14:tracePt t="20578" x="9983788" y="4411663"/>
          <p14:tracePt t="20747" x="10001250" y="4411663"/>
          <p14:tracePt t="20843" x="9991725" y="4429125"/>
          <p14:tracePt t="20875" x="9912350" y="4446588"/>
          <p14:tracePt t="20908" x="9752013" y="4483100"/>
          <p14:tracePt t="20936" x="9439275" y="4554538"/>
          <p14:tracePt t="20955" x="9304338" y="4598988"/>
          <p14:tracePt t="20984" x="9161463" y="4633913"/>
          <p14:tracePt t="21012" x="9055100" y="4660900"/>
          <p14:tracePt t="21043" x="8867775" y="4687888"/>
          <p14:tracePt t="21077" x="8705850" y="4714875"/>
          <p14:tracePt t="21111" x="8572500" y="4732338"/>
          <p14:tracePt t="21124" x="8545513" y="4741863"/>
          <p14:tracePt t="21158" x="8412163" y="4776788"/>
          <p14:tracePt t="21189" x="8323263" y="4822825"/>
          <p14:tracePt t="21217" x="8269288" y="4822825"/>
          <p14:tracePt t="21249" x="8188325" y="4840288"/>
          <p14:tracePt t="21278" x="8089900" y="4867275"/>
          <p14:tracePt t="21312" x="7966075" y="4884738"/>
          <p14:tracePt t="21341" x="7885113" y="4894263"/>
          <p14:tracePt t="21376" x="7813675" y="4919663"/>
          <p14:tracePt t="21407" x="7732713" y="4929188"/>
          <p14:tracePt t="21435" x="7537450" y="4983163"/>
          <p14:tracePt t="21452" x="7446963" y="5010150"/>
          <p14:tracePt t="21485" x="7340600" y="5037138"/>
          <p14:tracePt t="21513" x="7296150" y="5054600"/>
          <p14:tracePt t="21543" x="7180263" y="5081588"/>
          <p14:tracePt t="21577" x="7072313" y="5116513"/>
          <p14:tracePt t="21606" x="7000875" y="5143500"/>
          <p14:tracePt t="21656" x="6946900" y="5160963"/>
          <p14:tracePt t="21689" x="6875463" y="5187950"/>
          <p14:tracePt t="21716" x="6831013" y="5187950"/>
          <p14:tracePt t="21750" x="6813550" y="5197475"/>
          <p14:tracePt t="21794" x="6804025" y="5197475"/>
          <p14:tracePt t="21828" x="6777038" y="5197475"/>
          <p14:tracePt t="22467" x="6786563" y="5224463"/>
          <p14:tracePt t="22499" x="6813550" y="5259388"/>
          <p14:tracePt t="22517" x="6831013" y="5276850"/>
          <p14:tracePt t="22543" x="6848475" y="5286375"/>
          <p14:tracePt t="22577" x="6840538" y="5313363"/>
          <p14:tracePt t="22859" x="6777038" y="5241925"/>
          <p14:tracePt t="22877" x="6715125" y="5232400"/>
          <p14:tracePt t="22904" x="6599238" y="5160963"/>
          <p14:tracePt t="22937" x="6313488" y="5018088"/>
          <p14:tracePt t="22967" x="5983288" y="4884738"/>
          <p14:tracePt t="22998" x="5581650" y="4830763"/>
          <p14:tracePt t="23029" x="5197475" y="4830763"/>
          <p14:tracePt t="23064" x="4929188" y="4813300"/>
          <p14:tracePt t="23093" x="4670425" y="4813300"/>
          <p14:tracePt t="23139" x="4491038" y="4813300"/>
          <p14:tracePt t="23173" x="4465638" y="4813300"/>
          <p14:tracePt t="23206" x="4446588" y="4813300"/>
          <p14:tracePt t="23257" x="4429125" y="4813300"/>
          <p14:tracePt t="23290" x="4419600" y="4813300"/>
          <p14:tracePt t="23356" x="4348163" y="4813300"/>
          <p14:tracePt t="23390" x="4303713" y="4813300"/>
          <p14:tracePt t="23423" x="4241800" y="4813300"/>
          <p14:tracePt t="23440" x="4214813" y="4813300"/>
          <p14:tracePt t="23473" x="4133850" y="4840288"/>
          <p14:tracePt t="23507" x="4027488" y="4875213"/>
          <p14:tracePt t="23515" x="4000500" y="4884738"/>
          <p14:tracePt t="23540" x="3929063" y="4911725"/>
          <p14:tracePt t="23547" x="3894138" y="4919663"/>
          <p14:tracePt t="23590" x="3732213" y="4965700"/>
          <p14:tracePt t="23624" x="3581400" y="4991100"/>
          <p14:tracePt t="23628" x="3554413" y="5000625"/>
          <p14:tracePt t="23653" x="3490913" y="5010150"/>
          <p14:tracePt t="23684" x="3384550" y="5054600"/>
          <p14:tracePt t="23719" x="3295650" y="5099050"/>
          <p14:tracePt t="23749" x="3197225" y="5133975"/>
          <p14:tracePt t="23779" x="3000375" y="5197475"/>
          <p14:tracePt t="23798" x="2874963" y="5232400"/>
          <p14:tracePt t="23827" x="2679700" y="5259388"/>
          <p14:tracePt t="23845" x="2608263" y="5259388"/>
          <p14:tracePt t="23876" x="2536825" y="5259388"/>
          <p14:tracePt t="23904" x="2473325" y="5259388"/>
          <p14:tracePt t="23938" x="2401888" y="5241925"/>
          <p14:tracePt t="23968" x="2347913" y="5187950"/>
          <p14:tracePt t="23999" x="2224088" y="5116513"/>
          <p14:tracePt t="24028" x="2133600" y="5072063"/>
          <p14:tracePt t="24063" x="2017713" y="5027613"/>
          <p14:tracePt t="24076" x="2009775" y="5010150"/>
          <p14:tracePt t="24111" x="1919288" y="5010150"/>
          <p14:tracePt t="24123" x="1911350" y="5010150"/>
          <p14:tracePt t="24155" x="1866900" y="5010150"/>
          <p14:tracePt t="24185" x="1822450" y="5000625"/>
          <p14:tracePt t="24219" x="1758950" y="4991100"/>
          <p14:tracePt t="24250" x="1714500" y="4973638"/>
          <p14:tracePt t="24279" x="1687513" y="4973638"/>
          <p14:tracePt t="24314" x="1625600" y="4956175"/>
          <p14:tracePt t="24345" x="1562100" y="4929188"/>
          <p14:tracePt t="24389" x="1509713" y="4902200"/>
          <p14:tracePt t="24418" x="1482725" y="4875213"/>
          <p14:tracePt t="24452" x="1455738" y="4848225"/>
          <p14:tracePt t="24497" x="1446213" y="4830763"/>
          <p14:tracePt t="24638" x="1446213" y="4822825"/>
          <p14:tracePt t="24733" x="1465263" y="4822825"/>
          <p14:tracePt t="24762" x="1500188" y="4830763"/>
          <p14:tracePt t="24795" x="1589088" y="4848225"/>
          <p14:tracePt t="24828" x="1704975" y="4857750"/>
          <p14:tracePt t="24856" x="1812925" y="4875213"/>
          <p14:tracePt t="24890" x="1884363" y="4894263"/>
          <p14:tracePt t="24922" x="1990725" y="4894263"/>
          <p14:tracePt t="24951" x="2152650" y="4875213"/>
          <p14:tracePt t="24985" x="2214563" y="4857750"/>
          <p14:tracePt t="25122" x="2241550" y="4857750"/>
          <p14:tracePt t="25156" x="2268538" y="4857750"/>
          <p14:tracePt t="25184" x="2286000" y="4867275"/>
          <p14:tracePt t="25215" x="2339975" y="4875213"/>
          <p14:tracePt t="25248" x="2536825" y="4884738"/>
          <p14:tracePt t="25281" x="3108325" y="4884738"/>
          <p14:tracePt t="25315" x="3965575" y="4884738"/>
          <p14:tracePt t="25342" x="4500563" y="4884738"/>
          <p14:tracePt t="25372" x="4919663" y="4902200"/>
          <p14:tracePt t="25407" x="5330825" y="4902200"/>
          <p14:tracePt t="25419" x="5429250" y="4902200"/>
          <p14:tracePt t="25453" x="5697538" y="4902200"/>
          <p14:tracePt t="25482" x="5795963" y="4938713"/>
          <p14:tracePt t="25501" x="5840413" y="4956175"/>
          <p14:tracePt t="25531" x="5867400" y="4973638"/>
          <p14:tracePt t="25564" x="5902325" y="5018088"/>
          <p14:tracePt t="25592" x="5956300" y="5054600"/>
          <p14:tracePt t="25622" x="6045200" y="5116513"/>
          <p14:tracePt t="25656" x="6242050" y="5153025"/>
          <p14:tracePt t="25685" x="6438900" y="5180013"/>
          <p14:tracePt t="25718" x="6562725" y="5187950"/>
          <p14:tracePt t="25747" x="6608763" y="5205413"/>
          <p14:tracePt t="25764" x="6661150" y="5232400"/>
          <p14:tracePt t="25797" x="6688138" y="5232400"/>
          <p14:tracePt t="25830" x="6705600" y="5232400"/>
          <p14:tracePt t="25997" x="6742113" y="5251450"/>
          <p14:tracePt t="26030" x="6796088" y="5268913"/>
          <p14:tracePt t="26454" x="6796088" y="5251450"/>
          <p14:tracePt t="26500" x="6786563" y="5232400"/>
          <p14:tracePt t="26703" x="6777038" y="5224463"/>
          <p14:tracePt t="26798" x="6732588" y="5224463"/>
          <p14:tracePt t="27049" x="6724650" y="5241925"/>
          <p14:tracePt t="27155" x="6742113" y="5251450"/>
          <p14:tracePt t="27189" x="6786563" y="5259388"/>
          <p14:tracePt t="27219" x="6840538" y="5268913"/>
          <p14:tracePt t="27232" x="6848475" y="5276850"/>
          <p14:tracePt t="27267" x="6867525" y="5276850"/>
          <p14:tracePt t="27404" x="6929438" y="5276850"/>
          <p14:tracePt t="27438" x="7027863" y="5276850"/>
          <p14:tracePt t="27468" x="7170738" y="5259388"/>
          <p14:tracePt t="27502" x="7394575" y="5205413"/>
          <p14:tracePt t="27533" x="7626350" y="5126038"/>
          <p14:tracePt t="27561" x="7742238" y="5099050"/>
          <p14:tracePt t="27590" x="7902575" y="5054600"/>
          <p14:tracePt t="27624" x="8116888" y="4991100"/>
          <p14:tracePt t="27656" x="8331200" y="4946650"/>
          <p14:tracePt t="27687" x="8456613" y="4929188"/>
          <p14:tracePt t="27717" x="8518525" y="4911725"/>
          <p14:tracePt t="27751" x="8643938" y="4867275"/>
          <p14:tracePt t="27780" x="8875713" y="4803775"/>
          <p14:tracePt t="27809" x="9117013" y="4714875"/>
          <p14:tracePt t="27844" x="9412288" y="4643438"/>
          <p14:tracePt t="27873" x="9439275" y="4633913"/>
          <p14:tracePt t="27903" x="9537700" y="4608513"/>
          <p14:tracePt t="27939" x="9912350" y="4473575"/>
          <p14:tracePt t="27952" x="9974263" y="4456113"/>
          <p14:tracePt t="27983" x="10144125" y="4411663"/>
          <p14:tracePt t="28012" x="10206038" y="4411663"/>
          <p14:tracePt t="28046" x="10277475" y="4402138"/>
          <p14:tracePt t="28075" x="10402888" y="4384675"/>
          <p14:tracePt t="28107" x="10439400" y="4367213"/>
          <p14:tracePt t="28126" x="10456863" y="4367213"/>
          <p14:tracePt t="28157" x="10491788" y="4367213"/>
          <p14:tracePt t="28186" x="10626725" y="4357688"/>
          <p14:tracePt t="28218" x="10644188" y="4348163"/>
          <p14:tracePt t="28390" x="10590213" y="4402138"/>
          <p14:tracePt t="28419" x="10545763" y="4419600"/>
          <p14:tracePt t="28624" x="10537825" y="4419600"/>
          <p14:tracePt t="28688" x="10518775" y="4419600"/>
          <p14:tracePt t="28736" x="10510838" y="4429125"/>
          <p14:tracePt t="28765" x="10501313" y="4446588"/>
          <p14:tracePt t="28891" x="10474325" y="4473575"/>
          <p14:tracePt t="28921" x="10456863" y="4473575"/>
          <p14:tracePt t="28952" x="10412413" y="4473575"/>
          <p14:tracePt t="28987" x="10367963" y="4473575"/>
          <p14:tracePt t="29001" x="10358438" y="4465638"/>
          <p14:tracePt t="29029" x="10304463" y="4438650"/>
          <p14:tracePt t="29059" x="10287000" y="4419600"/>
          <p14:tracePt t="29092" x="10277475" y="4402138"/>
          <p14:tracePt t="29264" x="10260013" y="4419600"/>
          <p14:tracePt t="29294" x="10198100" y="4456113"/>
          <p14:tracePt t="29327" x="10180638" y="4483100"/>
          <p14:tracePt t="29356" x="10171113" y="4491038"/>
          <p14:tracePt t="29503" x="10161588" y="4500563"/>
          <p14:tracePt t="29763" x="10161588" y="4465638"/>
          <p14:tracePt t="29798" x="10171113" y="4411663"/>
          <p14:tracePt t="29826" x="10180638" y="4394200"/>
          <p14:tracePt t="29856" x="10180638" y="4357688"/>
          <p14:tracePt t="29905" x="10180638" y="4348163"/>
          <p14:tracePt t="29939" x="10134600" y="4384675"/>
          <p14:tracePt t="29968" x="10099675" y="4473575"/>
          <p14:tracePt t="30000" x="10072688" y="4608513"/>
          <p14:tracePt t="30028" x="10072688" y="4633913"/>
          <p14:tracePt t="30062" x="10109200" y="4660900"/>
          <p14:tracePt t="30075" x="10134600" y="4643438"/>
          <p14:tracePt t="30110" x="10260013" y="4483100"/>
          <p14:tracePt t="30124" x="10287000" y="4375150"/>
          <p14:tracePt t="30159" x="10277475" y="4160838"/>
          <p14:tracePt t="30184" x="10252075" y="4152900"/>
          <p14:tracePt t="30222" x="10126663" y="4205288"/>
          <p14:tracePt t="30234" x="10090150" y="4241800"/>
          <p14:tracePt t="30263" x="10001250" y="4429125"/>
          <p14:tracePt t="30294" x="9983788" y="4554538"/>
          <p14:tracePt t="30315" x="10037763" y="4562475"/>
          <p14:tracePt t="30341" x="10055225" y="4527550"/>
          <p14:tracePt t="30371" x="10055225" y="4491038"/>
          <p14:tracePt t="30439" x="10082213" y="4473575"/>
          <p14:tracePt t="30480" x="10109200" y="4483100"/>
          <p14:tracePt t="30515" x="10126663" y="4483100"/>
          <p14:tracePt t="30576" x="10144125" y="4483100"/>
          <p14:tracePt t="30672" x="10072688" y="4510088"/>
          <p14:tracePt t="30700" x="10028238" y="4527550"/>
          <p14:tracePt t="30811" x="10001250" y="4527550"/>
          <p14:tracePt t="30844" x="9974263" y="4527550"/>
          <p14:tracePt t="30873" x="9875838" y="4527550"/>
          <p14:tracePt t="30907" x="9769475" y="4537075"/>
          <p14:tracePt t="30935" x="9412288" y="4554538"/>
          <p14:tracePt t="30952" x="9018588" y="4581525"/>
          <p14:tracePt t="30981" x="8170863" y="4652963"/>
          <p14:tracePt t="31017" x="6465888" y="4956175"/>
          <p14:tracePt t="31046" x="5384800" y="5143500"/>
          <p14:tracePt t="31059" x="5170488" y="5187950"/>
          <p14:tracePt t="31093" x="4554538" y="5286375"/>
          <p14:tracePt t="31124" x="4143375" y="5357813"/>
          <p14:tracePt t="31158" x="3919538" y="5375275"/>
          <p14:tracePt t="31171" x="3884613" y="5375275"/>
          <p14:tracePt t="31207" x="3768725" y="5348288"/>
          <p14:tracePt t="31218" x="3741738" y="5348288"/>
          <p14:tracePt t="31248" x="3562350" y="5348288"/>
          <p14:tracePt t="31279" x="3465513" y="5340350"/>
          <p14:tracePt t="31313" x="3330575" y="5340350"/>
          <p14:tracePt t="31342" x="3205163" y="5340350"/>
          <p14:tracePt t="31376" x="3089275" y="5340350"/>
          <p14:tracePt t="31407" x="3071813" y="5340350"/>
          <p14:tracePt t="31500" x="3036888" y="5348288"/>
          <p14:tracePt t="31538" x="3017838" y="5348288"/>
          <p14:tracePt t="31754" x="3000375" y="5348288"/>
          <p14:tracePt t="31788" x="2965450" y="5348288"/>
          <p14:tracePt t="31838" x="2884488" y="5348288"/>
          <p14:tracePt t="31871" x="2776538" y="5348288"/>
          <p14:tracePt t="31905" x="2536825" y="5384800"/>
          <p14:tracePt t="31922" x="2411413" y="5402263"/>
          <p14:tracePt t="31938" x="2330450" y="5411788"/>
          <p14:tracePt t="31955" x="2303463" y="5419725"/>
          <p14:tracePt t="31988" x="2268538" y="5438775"/>
          <p14:tracePt t="32021" x="2197100" y="5456238"/>
          <p14:tracePt t="32046" x="2179638" y="5491163"/>
          <p14:tracePt t="32090" x="2152650" y="5500688"/>
          <p14:tracePt t="32125" x="2098675" y="5518150"/>
          <p14:tracePt t="32154" x="2017713" y="5554663"/>
          <p14:tracePt t="32188" x="1928813" y="5554663"/>
          <p14:tracePt t="32218" x="1893888" y="5554663"/>
          <p14:tracePt t="32248" x="1830388" y="5527675"/>
          <p14:tracePt t="32278" x="1751013" y="5518150"/>
          <p14:tracePt t="32297" x="1714500" y="5510213"/>
          <p14:tracePt t="32342" x="1697038" y="5510213"/>
          <p14:tracePt t="32392" x="1687513" y="5491163"/>
          <p14:tracePt t="32497" x="1724025" y="5491163"/>
          <p14:tracePt t="32544" x="1741488" y="5491163"/>
          <p14:tracePt t="32578" x="1874838" y="5491163"/>
          <p14:tracePt t="32608" x="2054225" y="5491163"/>
          <p14:tracePt t="32627" x="2205038" y="5491163"/>
          <p14:tracePt t="32655" x="2465388" y="5491163"/>
          <p14:tracePt t="32672" x="2509838" y="5491163"/>
          <p14:tracePt t="32701" x="2562225" y="5491163"/>
          <p14:tracePt t="32731" x="2652713" y="5491163"/>
          <p14:tracePt t="32764" x="2741613" y="5491163"/>
          <p14:tracePt t="32797" x="2759075" y="5491163"/>
          <p14:tracePt t="32859" x="2776538" y="5491163"/>
          <p14:tracePt t="32998" x="2795588" y="5491163"/>
          <p14:tracePt t="33060" x="2857500" y="5473700"/>
          <p14:tracePt t="33093" x="2946400" y="5446713"/>
          <p14:tracePt t="33121" x="2965450" y="5446713"/>
          <p14:tracePt t="33200" x="3017838" y="5446713"/>
          <p14:tracePt t="33235" x="3179763" y="5411788"/>
          <p14:tracePt t="33250" x="3232150" y="5411788"/>
          <p14:tracePt t="33267" x="3330575" y="5394325"/>
          <p14:tracePt t="33282" x="3455988" y="5375275"/>
          <p14:tracePt t="33298" x="3562350" y="5367338"/>
          <p14:tracePt t="33314" x="3633788" y="5367338"/>
          <p14:tracePt t="33347" x="3929063" y="5357813"/>
          <p14:tracePt t="33373" x="4170363" y="5322888"/>
          <p14:tracePt t="33409" x="4446588" y="5295900"/>
          <p14:tracePt t="33435" x="4572000" y="5286375"/>
          <p14:tracePt t="33454" x="4608513" y="5268913"/>
          <p14:tracePt t="33484" x="4724400" y="5259388"/>
          <p14:tracePt t="33514" x="4840288" y="5259388"/>
          <p14:tracePt t="33529" x="4857750" y="5259388"/>
          <p14:tracePt t="33561" x="4983163" y="5259388"/>
          <p14:tracePt t="33594" x="5232400" y="5259388"/>
          <p14:tracePt t="33606" x="5303838" y="5259388"/>
          <p14:tracePt t="33624" x="5429250" y="5259388"/>
          <p14:tracePt t="33656" x="5562600" y="5259388"/>
          <p14:tracePt t="33685" x="5643563" y="5259388"/>
          <p14:tracePt t="33718" x="5768975" y="5259388"/>
          <p14:tracePt t="33751" x="5956300" y="5241925"/>
          <p14:tracePt t="33779" x="6108700" y="5232400"/>
          <p14:tracePt t="33812" x="6224588" y="5232400"/>
          <p14:tracePt t="33845" x="6402388" y="5232400"/>
          <p14:tracePt t="33872" x="6527800" y="5232400"/>
          <p14:tracePt t="33905" x="6661150" y="5232400"/>
          <p14:tracePt t="33934" x="6697663" y="5232400"/>
          <p14:tracePt t="34279" x="6705600" y="5232400"/>
          <p14:tracePt t="34405" x="6705600" y="5224463"/>
          <p14:tracePt t="34436" x="6705600" y="5197475"/>
          <p14:tracePt t="34466" x="6705600" y="5187950"/>
          <p14:tracePt t="34515" x="6705600" y="5160963"/>
          <p14:tracePt t="34563" x="6705600" y="5143500"/>
          <p14:tracePt t="34717" x="6705600" y="5116513"/>
          <p14:tracePt t="34747" x="6705600" y="5108575"/>
          <p14:tracePt t="35063" x="6705600" y="5089525"/>
          <p14:tracePt t="35547" x="6705600" y="5072063"/>
          <p14:tracePt t="36215" x="6705600" y="5062538"/>
          <p14:tracePt t="36250" x="6697663" y="5081588"/>
          <p14:tracePt t="36872" x="6759575" y="5081588"/>
          <p14:tracePt t="36905" x="6902450" y="5037138"/>
          <p14:tracePt t="36939" x="7108825" y="4946650"/>
          <p14:tracePt t="36970" x="7466013" y="4830763"/>
          <p14:tracePt t="36998" x="7751763" y="4732338"/>
          <p14:tracePt t="37033" x="8099425" y="4616450"/>
          <p14:tracePt t="37061" x="8232775" y="4545013"/>
          <p14:tracePt t="37090" x="8358188" y="4465638"/>
          <p14:tracePt t="37124" x="8510588" y="4394200"/>
          <p14:tracePt t="37154" x="8680450" y="4276725"/>
          <p14:tracePt t="37184" x="8858250" y="4187825"/>
          <p14:tracePt t="37217" x="9072563" y="4062413"/>
          <p14:tracePt t="37250" x="9323388" y="3884613"/>
          <p14:tracePt t="37279" x="9555163" y="3741738"/>
          <p14:tracePt t="37312" x="9688513" y="3643313"/>
          <p14:tracePt t="37356" x="9759950" y="3571875"/>
          <p14:tracePt t="37389" x="9823450" y="3509963"/>
          <p14:tracePt t="37422" x="9867900" y="3446463"/>
          <p14:tracePt t="37450" x="9875838" y="3411538"/>
          <p14:tracePt t="37484" x="9902825" y="3348038"/>
          <p14:tracePt t="37512" x="9902825" y="3276600"/>
          <p14:tracePt t="37545" x="9902825" y="3187700"/>
          <p14:tracePt t="37578" x="9912350" y="3054350"/>
          <p14:tracePt t="37607" x="9929813" y="2946400"/>
          <p14:tracePt t="37622" x="9939338" y="2894013"/>
          <p14:tracePt t="37656" x="9983788" y="2795588"/>
          <p14:tracePt t="37688" x="10018713" y="2724150"/>
          <p14:tracePt t="37718" x="10090150" y="2652713"/>
          <p14:tracePt t="37736" x="10126663" y="2625725"/>
          <p14:tracePt t="37765" x="10180638" y="2581275"/>
          <p14:tracePt t="37797" x="10252075" y="2517775"/>
          <p14:tracePt t="37826" x="10287000" y="2482850"/>
          <p14:tracePt t="37858" x="10296525" y="2455863"/>
          <p14:tracePt t="37890" x="10313988" y="2411413"/>
          <p14:tracePt t="37922" x="10331450" y="2374900"/>
          <p14:tracePt t="37951" x="10331450" y="2347913"/>
          <p14:tracePt t="38110" x="10348913" y="2347913"/>
          <p14:tracePt t="38124" x="10358438" y="2347913"/>
          <p14:tracePt t="38235" x="10385425" y="2347913"/>
          <p14:tracePt t="38825" x="10394950" y="2347913"/>
          <p14:tracePt t="38987" x="10358438" y="2366963"/>
          <p14:tracePt t="39030" x="10323513" y="2384425"/>
          <p14:tracePt t="39059" x="10277475" y="2419350"/>
          <p14:tracePt t="39093" x="10225088" y="2473325"/>
          <p14:tracePt t="39121" x="10153650" y="2554288"/>
          <p14:tracePt t="39138" x="10090150" y="2625725"/>
          <p14:tracePt t="39171" x="10001250" y="2786063"/>
          <p14:tracePt t="39189" x="9929813" y="2919413"/>
          <p14:tracePt t="39216" x="9823450" y="3143250"/>
          <p14:tracePt t="39250" x="9705975" y="3419475"/>
          <p14:tracePt t="39280" x="9537700" y="3687763"/>
          <p14:tracePt t="39310" x="9277350" y="3973513"/>
          <p14:tracePt t="39343" x="8912225" y="4259263"/>
          <p14:tracePt t="39372" x="8385175" y="4581525"/>
          <p14:tracePt t="39407" x="7840663" y="4803775"/>
          <p14:tracePt t="39436" x="7429500" y="4929188"/>
          <p14:tracePt t="39466" x="7072313" y="5045075"/>
          <p14:tracePt t="39483" x="6875463" y="5126038"/>
          <p14:tracePt t="39514" x="6473825" y="5251450"/>
          <p14:tracePt t="39531" x="6313488" y="5303838"/>
          <p14:tracePt t="39561" x="6108700" y="5367338"/>
          <p14:tracePt t="39591" x="5911850" y="5438775"/>
          <p14:tracePt t="39621" x="5768975" y="5483225"/>
          <p14:tracePt t="39655" x="5688013" y="5491163"/>
          <p14:tracePt t="39688" x="5670550" y="5500688"/>
          <p14:tracePt t="39843" x="5776913" y="5429250"/>
          <p14:tracePt t="39872" x="6027738" y="5330825"/>
          <p14:tracePt t="39906" x="6402388" y="5224463"/>
          <p14:tracePt t="39924" x="6510338" y="5205413"/>
          <p14:tracePt t="39952" x="6643688" y="5205413"/>
          <p14:tracePt t="39986" x="6991350" y="5153025"/>
          <p14:tracePt t="40015" x="7688263" y="4840288"/>
          <p14:tracePt t="40045" x="8447088" y="4411663"/>
          <p14:tracePt t="40075" x="8796338" y="4160838"/>
          <p14:tracePt t="40093" x="8920163" y="4054475"/>
          <p14:tracePt t="40123" x="9197975" y="3776663"/>
          <p14:tracePt t="40152" x="9367838" y="3589338"/>
          <p14:tracePt t="40187" x="9528175" y="3367088"/>
          <p14:tracePt t="40215" x="9626600" y="3187700"/>
          <p14:tracePt t="40250" x="9688513" y="3081338"/>
          <p14:tracePt t="40280" x="9705975" y="3062288"/>
          <p14:tracePt t="40309" x="9725025" y="3044825"/>
          <p14:tracePt t="40343" x="9894888" y="2946400"/>
          <p14:tracePt t="40357" x="9912350" y="2928938"/>
          <p14:tracePt t="40390" x="9956800" y="2901950"/>
          <p14:tracePt t="40424" x="9974263" y="2874963"/>
          <p14:tracePt t="40451" x="10010775" y="2822575"/>
          <p14:tracePt t="40480" x="10028238" y="2751138"/>
          <p14:tracePt t="40515" x="10072688" y="2670175"/>
          <p14:tracePt t="40545" x="10109200" y="2633663"/>
          <p14:tracePt t="40575" x="10144125" y="2608263"/>
          <p14:tracePt t="40610" x="10225088" y="2536825"/>
          <p14:tracePt t="40623" x="10242550" y="2536825"/>
          <p14:tracePt t="40659" x="10296525" y="2500313"/>
          <p14:tracePt t="41434" x="10304463" y="2500313"/>
          <p14:tracePt t="44812" x="10215563" y="2562225"/>
          <p14:tracePt t="44828" x="10161588" y="2589213"/>
          <p14:tracePt t="44844" x="10055225" y="2643188"/>
          <p14:tracePt t="44861" x="9912350" y="2724150"/>
          <p14:tracePt t="44878" x="9752013" y="2813050"/>
          <p14:tracePt t="44894" x="9582150" y="2894013"/>
          <p14:tracePt t="44911" x="9412288" y="2965450"/>
          <p14:tracePt t="44918" x="9331325" y="3009900"/>
          <p14:tracePt t="44953" x="8974138" y="3170238"/>
          <p14:tracePt t="44983" x="8537575" y="3411538"/>
          <p14:tracePt t="45017" x="8089900" y="3687763"/>
          <p14:tracePt t="45048" x="7643813" y="3946525"/>
          <p14:tracePt t="45076" x="7180263" y="4187825"/>
          <p14:tracePt t="45110" x="6680200" y="4438650"/>
          <p14:tracePt t="45124" x="6446838" y="4562475"/>
          <p14:tracePt t="45154" x="5919788" y="4840288"/>
          <p14:tracePt t="45172" x="5643563" y="4973638"/>
          <p14:tracePt t="45201" x="5197475" y="5170488"/>
          <p14:tracePt t="45232" x="4670425" y="5438775"/>
          <p14:tracePt t="45265" x="4276725" y="5653088"/>
          <p14:tracePt t="45295" x="3919538" y="5803900"/>
          <p14:tracePt t="45328" x="3438525" y="5965825"/>
          <p14:tracePt t="45357" x="2884488" y="6116638"/>
          <p14:tracePt t="45388" x="2473325" y="6197600"/>
          <p14:tracePt t="45421" x="2143125" y="6224588"/>
          <p14:tracePt t="45451" x="1822450" y="6259513"/>
          <p14:tracePt t="45485" x="1589088" y="6269038"/>
          <p14:tracePt t="45516" x="1490663" y="6269038"/>
          <p14:tracePt t="45549" x="1428750" y="6269038"/>
          <p14:tracePt t="45576" x="1366838" y="6269038"/>
          <p14:tracePt t="45608" x="1223963" y="6269038"/>
          <p14:tracePt t="45622" x="1169988" y="6269038"/>
          <p14:tracePt t="45654" x="1160463" y="6269038"/>
          <p14:tracePt t="45687" x="1152525" y="6251575"/>
          <p14:tracePt t="45842" x="1204913" y="6224588"/>
          <p14:tracePt t="45859" x="1250950" y="6197600"/>
          <p14:tracePt t="45888" x="1330325" y="6161088"/>
          <p14:tracePt t="45921" x="1465263" y="6116638"/>
          <p14:tracePt t="45950" x="1598613" y="6072188"/>
          <p14:tracePt t="45983" x="1687513" y="6072188"/>
          <p14:tracePt t="46017" x="1741488" y="6072188"/>
          <p14:tracePt t="46044" x="1795463" y="6072188"/>
          <p14:tracePt t="46079" x="1946275" y="6062663"/>
          <p14:tracePt t="46091" x="2027238" y="6045200"/>
          <p14:tracePt t="46126" x="2357438" y="6000750"/>
          <p14:tracePt t="46155" x="2633663" y="5965825"/>
          <p14:tracePt t="46189" x="2795588" y="5946775"/>
          <p14:tracePt t="46217" x="2884488" y="5946775"/>
          <p14:tracePt t="46251" x="2990850" y="5946775"/>
          <p14:tracePt t="46279" x="3062288" y="5946775"/>
          <p14:tracePt t="46313" x="3098800" y="5946775"/>
          <p14:tracePt t="46372" x="3143250" y="5946775"/>
          <p14:tracePt t="46407" x="3251200" y="5946775"/>
          <p14:tracePt t="46420" x="3286125" y="5946775"/>
          <p14:tracePt t="46450" x="3394075" y="5946775"/>
          <p14:tracePt t="46486" x="3598863" y="5919788"/>
          <p14:tracePt t="46500" x="3697288" y="5902325"/>
          <p14:tracePt t="46529" x="3867150" y="5875338"/>
          <p14:tracePt t="46561" x="4010025" y="5857875"/>
          <p14:tracePt t="46595" x="4098925" y="5848350"/>
          <p14:tracePt t="46623" x="4232275" y="5840413"/>
          <p14:tracePt t="46656" x="4419600" y="5840413"/>
          <p14:tracePt t="46684" x="4581525" y="5813425"/>
          <p14:tracePt t="46718" x="4768850" y="5813425"/>
          <p14:tracePt t="46736" x="4830763" y="5813425"/>
          <p14:tracePt t="46763" x="4919663" y="5813425"/>
          <p14:tracePt t="46796" x="5027613" y="5813425"/>
          <p14:tracePt t="46825" x="5133975" y="5813425"/>
          <p14:tracePt t="46859" x="5180013" y="5813425"/>
          <p14:tracePt t="46906" x="5205413" y="5813425"/>
          <p14:tracePt t="46952" x="5251450" y="5813425"/>
          <p14:tracePt t="46969" x="5295900" y="5813425"/>
          <p14:tracePt t="47002" x="5438775" y="5803900"/>
          <p14:tracePt t="47030" x="5589588" y="5776913"/>
          <p14:tracePt t="47047" x="5759450" y="5715000"/>
          <p14:tracePt t="47061" x="5813425" y="5697538"/>
          <p14:tracePt t="47090" x="5956300" y="5643563"/>
          <p14:tracePt t="47124" x="6108700" y="5599113"/>
          <p14:tracePt t="47154" x="6286500" y="5537200"/>
          <p14:tracePt t="47187" x="6537325" y="5456238"/>
          <p14:tracePt t="47220" x="6840538" y="5357813"/>
          <p14:tracePt t="47247" x="7224713" y="5295900"/>
          <p14:tracePt t="47279" x="7751763" y="5224463"/>
          <p14:tracePt t="47312" x="8224838" y="5108575"/>
          <p14:tracePt t="47340" x="8562975" y="4991100"/>
          <p14:tracePt t="47374" x="9045575" y="4840288"/>
          <p14:tracePt t="47403" x="9420225" y="4741863"/>
          <p14:tracePt t="47436" x="9528175" y="4724400"/>
          <p14:tracePt t="47469" x="9644063" y="4687888"/>
          <p14:tracePt t="47496" x="9840913" y="4625975"/>
          <p14:tracePt t="47529" x="9966325" y="4572000"/>
          <p14:tracePt t="47559" x="10045700" y="4554538"/>
          <p14:tracePt t="47593" x="10153650" y="4527550"/>
          <p14:tracePt t="47622" x="10260013" y="4518025"/>
          <p14:tracePt t="47652" x="10304463" y="4500563"/>
          <p14:tracePt t="47687" x="10358438" y="4465638"/>
          <p14:tracePt t="47704" x="10367963" y="4456113"/>
          <p14:tracePt t="47731" x="10385425" y="4446588"/>
          <p14:tracePt t="47764" x="10412413" y="4402138"/>
          <p14:tracePt t="47797" x="10439400" y="4394200"/>
          <p14:tracePt t="47825" x="10447338" y="4384675"/>
          <p14:tracePt t="48203" x="10466388" y="4384675"/>
          <p14:tracePt t="48232" x="10456863" y="4375150"/>
          <p14:tracePt t="48265" x="10456863" y="4367213"/>
          <p14:tracePt t="48593" x="10429875" y="4367213"/>
          <p14:tracePt t="48623" x="10367963" y="4394200"/>
          <p14:tracePt t="48656" x="10331450" y="4402138"/>
          <p14:tracePt t="48731" x="10296525" y="4429125"/>
          <p14:tracePt t="48771" x="10206038" y="4446588"/>
          <p14:tracePt t="48795" x="10171113" y="4456113"/>
          <p14:tracePt t="48825" x="10126663" y="4465638"/>
          <p14:tracePt t="48859" x="10109200" y="4473575"/>
          <p14:tracePt t="48889" x="10072688" y="4491038"/>
          <p14:tracePt t="48918" x="10045700" y="4510088"/>
          <p14:tracePt t="48953" x="9991725" y="4537075"/>
          <p14:tracePt t="48983" x="9947275" y="4554538"/>
          <p14:tracePt t="49000" x="9929813" y="4562475"/>
          <p14:tracePt t="49031" x="9885363" y="4572000"/>
          <p14:tracePt t="49044" x="9858375" y="4572000"/>
          <p14:tracePt t="49078" x="9786938" y="4598988"/>
          <p14:tracePt t="49108" x="9661525" y="4616450"/>
          <p14:tracePt t="49127" x="9617075" y="4625975"/>
          <p14:tracePt t="49157" x="9491663" y="4670425"/>
          <p14:tracePt t="49184" x="9439275" y="4679950"/>
          <p14:tracePt t="49221" x="9340850" y="4687888"/>
          <p14:tracePt t="49251" x="9286875" y="4705350"/>
          <p14:tracePt t="49264" x="9259888" y="4714875"/>
          <p14:tracePt t="49294" x="9153525" y="4724400"/>
          <p14:tracePt t="49324" x="9063038" y="4759325"/>
          <p14:tracePt t="49359" x="8983663" y="4768850"/>
          <p14:tracePt t="49389" x="8894763" y="4786313"/>
          <p14:tracePt t="49423" x="8786813" y="4795838"/>
          <p14:tracePt t="49452" x="8680450" y="4830763"/>
          <p14:tracePt t="49481" x="8609013" y="4848225"/>
          <p14:tracePt t="49512" x="8510588" y="4894263"/>
          <p14:tracePt t="49546" x="8429625" y="4919663"/>
          <p14:tracePt t="49577" x="8385175" y="4938713"/>
          <p14:tracePt t="49606" x="8323263" y="4946650"/>
          <p14:tracePt t="49624" x="8286750" y="4965700"/>
          <p14:tracePt t="49656" x="8188325" y="4983163"/>
          <p14:tracePt t="49685" x="8072438" y="5037138"/>
          <p14:tracePt t="49716" x="7929563" y="5099050"/>
          <p14:tracePt t="49750" x="7751763" y="5153025"/>
          <p14:tracePt t="49779" x="7616825" y="5180013"/>
          <p14:tracePt t="49809" x="7537450" y="5197475"/>
          <p14:tracePt t="49845" x="7456488" y="5197475"/>
          <p14:tracePt t="49874" x="7402513" y="5214938"/>
          <p14:tracePt t="49892" x="7385050" y="5214938"/>
          <p14:tracePt t="49920" x="7358063" y="5214938"/>
          <p14:tracePt t="49954" x="7277100" y="5214938"/>
          <p14:tracePt t="49967" x="7251700" y="5214938"/>
          <p14:tracePt t="50000" x="7161213" y="5214938"/>
          <p14:tracePt t="50030" x="7126288" y="5214938"/>
          <p14:tracePt t="50063" x="7089775" y="5214938"/>
          <p14:tracePt t="50092" x="7062788" y="5214938"/>
          <p14:tracePt t="50126" x="7054850" y="5214938"/>
          <p14:tracePt t="50158" x="7027863" y="5214938"/>
          <p14:tracePt t="50185" x="6991350" y="5214938"/>
          <p14:tracePt t="50219" x="6965950" y="5214938"/>
          <p14:tracePt t="50248" x="6946900" y="5214938"/>
          <p14:tracePt t="50282" x="6911975" y="5214938"/>
          <p14:tracePt t="50295" x="6902450" y="5214938"/>
          <p14:tracePt t="50326" x="6875463" y="5205413"/>
          <p14:tracePt t="50359" x="6858000" y="5187950"/>
          <p14:tracePt t="50388" x="6848475" y="5180013"/>
          <p14:tracePt t="50421" x="6813550" y="5170488"/>
          <p14:tracePt t="50449" x="6804025" y="5170488"/>
          <p14:tracePt t="50480" x="6786563" y="5170488"/>
          <p14:tracePt t="50515" x="6751638" y="5153025"/>
          <p14:tracePt t="50544" x="6732588" y="5133975"/>
          <p14:tracePt t="50575" x="6705600" y="5116513"/>
          <p14:tracePt t="50625" x="6680200" y="5099050"/>
          <p14:tracePt t="50655" x="6661150" y="5054600"/>
          <p14:tracePt t="50691" x="6643688" y="5010150"/>
          <p14:tracePt t="50718" x="6634163" y="4991100"/>
          <p14:tracePt t="50747" x="6599238" y="4956175"/>
          <p14:tracePt t="50781" x="6562725" y="4929188"/>
          <p14:tracePt t="50811" x="6554788" y="4902200"/>
          <p14:tracePt t="50859" x="6527800" y="4857750"/>
          <p14:tracePt t="50878" x="6500813" y="4830763"/>
          <p14:tracePt t="50908" x="6483350" y="4813300"/>
          <p14:tracePt t="51219" x="6562725" y="4830763"/>
          <p14:tracePt t="51232" x="6581775" y="4840288"/>
          <p14:tracePt t="51263" x="6697663" y="4956175"/>
          <p14:tracePt t="51298" x="6796088" y="5099050"/>
          <p14:tracePt t="51311" x="6796088" y="5116513"/>
          <p14:tracePt t="51341" x="6813550" y="5180013"/>
          <p14:tracePt t="51376" x="6831013" y="5205413"/>
          <p14:tracePt t="51404" x="6831013" y="5214938"/>
          <p14:tracePt t="51438" x="6831013" y="5224463"/>
          <p14:tracePt t="51548" x="6759575" y="5187950"/>
          <p14:tracePt t="51579" x="6715125" y="5108575"/>
          <p14:tracePt t="51592" x="6705600" y="5062538"/>
          <p14:tracePt t="51627" x="6643688" y="4902200"/>
          <p14:tracePt t="51657" x="6608763" y="4786313"/>
          <p14:tracePt t="51687" x="6527800" y="4670425"/>
          <p14:tracePt t="51717" x="6446838" y="4537075"/>
          <p14:tracePt t="51749" x="6340475" y="4446588"/>
          <p14:tracePt t="51779" x="6276975" y="4394200"/>
          <p14:tracePt t="51861" x="6232525" y="4394200"/>
          <p14:tracePt t="51888" x="6224588" y="4394200"/>
          <p14:tracePt t="51924" x="6215063" y="4394200"/>
          <p14:tracePt t="51953" x="6215063" y="4419600"/>
          <p14:tracePt t="51983" x="6251575" y="4510088"/>
          <p14:tracePt t="52014" x="6313488" y="4608513"/>
          <p14:tracePt t="52047" x="6465888" y="4813300"/>
          <p14:tracePt t="52059" x="6500813" y="4857750"/>
          <p14:tracePt t="52094" x="6616700" y="5000625"/>
          <p14:tracePt t="52106" x="6626225" y="5010150"/>
          <p14:tracePt t="52127" x="6626225" y="5037138"/>
          <p14:tracePt t="52177" x="6661150" y="5099050"/>
          <p14:tracePt t="52200" x="6688138" y="5133975"/>
          <p14:tracePt t="52234" x="6732588" y="5197475"/>
          <p14:tracePt t="52263" x="6777038" y="5251450"/>
          <p14:tracePt t="52405" x="6751638" y="5241925"/>
          <p14:tracePt t="52434" x="6643688" y="5187950"/>
          <p14:tracePt t="52469" x="6572250" y="5133975"/>
          <p14:tracePt t="52498" x="6527800" y="5099050"/>
          <p14:tracePt t="52528" x="6510338" y="5018088"/>
          <p14:tracePt t="52562" x="6510338" y="4991100"/>
          <p14:tracePt t="52733" x="6537325" y="5000625"/>
          <p14:tracePt t="52763" x="6581775" y="5089525"/>
          <p14:tracePt t="52796" x="6589713" y="5143500"/>
          <p14:tracePt t="52888" x="6581775" y="5108575"/>
          <p14:tracePt t="52922" x="6581775" y="5081588"/>
          <p14:tracePt t="53000" x="6554788" y="5072063"/>
          <p14:tracePt t="53029" x="6537325" y="5062538"/>
          <p14:tracePt t="53064" x="6510338" y="5037138"/>
          <p14:tracePt t="53172" x="6510338" y="5027613"/>
          <p14:tracePt t="53579" x="6510338" y="5018088"/>
          <p14:tracePt t="55343" x="6429375" y="5018088"/>
          <p14:tracePt t="55373" x="6269038" y="5108575"/>
          <p14:tracePt t="55406" x="6099175" y="5224463"/>
          <p14:tracePt t="55436" x="5857875" y="5367338"/>
          <p14:tracePt t="55470" x="5581650" y="5483225"/>
          <p14:tracePt t="55500" x="5286375" y="5572125"/>
          <p14:tracePt t="55530" x="4983163" y="5626100"/>
          <p14:tracePt t="55559" x="4946650" y="5653088"/>
          <p14:tracePt t="55594" x="4894263" y="5724525"/>
          <p14:tracePt t="55625" x="4822825" y="5830888"/>
          <p14:tracePt t="55656" x="4803775" y="5848350"/>
          <p14:tracePt t="55702" x="4795838" y="5867400"/>
          <p14:tracePt t="55735" x="4795838" y="5875338"/>
          <p14:tracePt t="56218" x="4803775" y="5884863"/>
          <p14:tracePt t="56237" x="4822825" y="5884863"/>
          <p14:tracePt t="56269" x="4857750" y="5884863"/>
          <p14:tracePt t="56297" x="4902200" y="5884863"/>
          <p14:tracePt t="56326" x="4946650" y="5884863"/>
          <p14:tracePt t="56357" x="4973638" y="5875338"/>
          <p14:tracePt t="56387" x="5018088" y="5867400"/>
          <p14:tracePt t="56418" x="5054600" y="5848350"/>
          <p14:tracePt t="56469" x="5126038" y="5840413"/>
          <p14:tracePt t="56499" x="5205413" y="5813425"/>
          <p14:tracePt t="56529" x="5241925" y="5795963"/>
          <p14:tracePt t="56560" x="5286375" y="5776913"/>
          <p14:tracePt t="56592" x="5313363" y="5768975"/>
          <p14:tracePt t="57124" x="5322888" y="5768975"/>
          <p14:tracePt t="59124" x="5322888" y="5751513"/>
          <p14:tracePt t="59153" x="5429250" y="5724525"/>
          <p14:tracePt t="59190" x="5491163" y="5688013"/>
          <p14:tracePt t="59201" x="5500688" y="5680075"/>
          <p14:tracePt t="59232" x="5527675" y="5661025"/>
          <p14:tracePt t="59264" x="5616575" y="5626100"/>
          <p14:tracePt t="59298" x="5697538" y="5616575"/>
          <p14:tracePt t="59326" x="5741988" y="5616575"/>
          <p14:tracePt t="59357" x="5830888" y="5608638"/>
          <p14:tracePt t="59390" x="5919788" y="5589588"/>
          <p14:tracePt t="59423" x="5946775" y="5581650"/>
          <p14:tracePt t="59451" x="6018213" y="5562600"/>
          <p14:tracePt t="59484" x="6072188" y="5562600"/>
          <p14:tracePt t="59545" x="6099175" y="5562600"/>
          <p14:tracePt t="59657" x="6108700" y="5562600"/>
          <p14:tracePt t="59734" x="6143625" y="5554663"/>
          <p14:tracePt t="59763" x="6215063" y="5537200"/>
          <p14:tracePt t="59796" x="6340475" y="5510213"/>
          <p14:tracePt t="59824" x="6438900" y="5473700"/>
          <p14:tracePt t="59858" x="6554788" y="5429250"/>
          <p14:tracePt t="59876" x="6589713" y="5411788"/>
          <p14:tracePt t="59903" x="6653213" y="5411788"/>
          <p14:tracePt t="59936" x="6670675" y="5402263"/>
          <p14:tracePt t="60610" x="6572250" y="5394325"/>
          <p14:tracePt t="60623" x="6510338" y="5375275"/>
          <p14:tracePt t="60659" x="6027738" y="5205413"/>
          <p14:tracePt t="60688" x="5340350" y="4983163"/>
          <p14:tracePt t="60717" x="4071938" y="4714875"/>
          <p14:tracePt t="60748" x="3205163" y="4500563"/>
          <p14:tracePt t="60778" x="2874963" y="4268788"/>
          <p14:tracePt t="60796" x="2759075" y="4160838"/>
          <p14:tracePt t="60827" x="2562225" y="3956050"/>
          <p14:tracePt t="60845" x="2544763" y="3919538"/>
          <p14:tracePt t="60874" x="2544763" y="3867150"/>
          <p14:tracePt t="60894" x="2536825" y="3813175"/>
          <p14:tracePt t="60922" x="2517775" y="3759200"/>
          <p14:tracePt t="60951" x="2509838" y="3705225"/>
          <p14:tracePt t="60985" x="2509838" y="3643313"/>
          <p14:tracePt t="61015" x="2482850" y="3562350"/>
          <p14:tracePt t="61044" x="2455863" y="3446463"/>
          <p14:tracePt t="61078" x="2446338" y="3394075"/>
          <p14:tracePt t="61111" x="2446338" y="3348038"/>
          <p14:tracePt t="61125" x="2446338" y="3340100"/>
          <p14:tracePt t="61160" x="2446338" y="3313113"/>
          <p14:tracePt t="61249" x="2446338" y="3303588"/>
          <p14:tracePt t="61297" x="2428875" y="3375025"/>
          <p14:tracePt t="61325" x="2339975" y="3554413"/>
          <p14:tracePt t="61360" x="2160588" y="3848100"/>
          <p14:tracePt t="61389" x="1893888" y="4179888"/>
          <p14:tracePt t="61424" x="1687513" y="4411663"/>
          <p14:tracePt t="61452" x="1670050" y="4465638"/>
          <p14:tracePt t="61482" x="1652588" y="4500563"/>
          <p14:tracePt t="61497" x="1633538" y="4554538"/>
          <p14:tracePt t="61531" x="1589088" y="4679950"/>
          <p14:tracePt t="61560" x="1562100" y="4759325"/>
          <p14:tracePt t="61595" x="1536700" y="4830763"/>
          <p14:tracePt t="61622" x="1482725" y="4911725"/>
          <p14:tracePt t="61655" x="1465263" y="4946650"/>
          <p14:tracePt t="61687" x="1465263" y="4965700"/>
          <p14:tracePt t="61812" x="1544638" y="4965700"/>
          <p14:tracePt t="61829" x="1562100" y="4965700"/>
          <p14:tracePt t="61857" x="1598613" y="4965700"/>
          <p14:tracePt t="61891" x="1687513" y="4965700"/>
          <p14:tracePt t="61919" x="1803400" y="4965700"/>
          <p14:tracePt t="61950" x="1928813" y="4956175"/>
          <p14:tracePt t="61984" x="2036763" y="4919663"/>
          <p14:tracePt t="62013" x="2152650" y="4894263"/>
          <p14:tracePt t="62046" x="2268538" y="4875213"/>
          <p14:tracePt t="62074" x="2347913" y="4875213"/>
          <p14:tracePt t="62091" x="2384425" y="4875213"/>
          <p14:tracePt t="62124" x="2473325" y="4875213"/>
          <p14:tracePt t="62154" x="2670175" y="4875213"/>
          <p14:tracePt t="62185" x="3062288" y="4830763"/>
          <p14:tracePt t="62215" x="3295650" y="4803775"/>
          <p14:tracePt t="62248" x="3322638" y="4803775"/>
          <p14:tracePt t="62295" x="3340100" y="4803775"/>
          <p14:tracePt t="62328" x="3357563" y="4803775"/>
          <p14:tracePt t="62562" x="3286125" y="4830763"/>
          <p14:tracePt t="62591" x="3000375" y="4894263"/>
          <p14:tracePt t="62625" x="2562225" y="5010150"/>
          <p14:tracePt t="62654" x="2170113" y="5126038"/>
          <p14:tracePt t="62672" x="2062163" y="5153025"/>
          <p14:tracePt t="62703" x="1965325" y="5170488"/>
          <p14:tracePt t="62732" x="1938338" y="5180013"/>
          <p14:tracePt t="62763" x="1884363" y="5197475"/>
          <p14:tracePt t="62847" x="1911350" y="5251450"/>
          <p14:tracePt t="62889" x="2027238" y="5313363"/>
          <p14:tracePt t="62919" x="2187575" y="5357813"/>
          <p14:tracePt t="62953" x="2401888" y="5357813"/>
          <p14:tracePt t="62981" x="2660650" y="5357813"/>
          <p14:tracePt t="63015" x="2822575" y="5330825"/>
          <p14:tracePt t="63064" x="2867025" y="5330825"/>
          <p14:tracePt t="63092" x="2946400" y="5340350"/>
          <p14:tracePt t="63122" x="2973388" y="5348288"/>
          <p14:tracePt t="63203" x="2982913" y="5357813"/>
          <p14:tracePt t="63452" x="2990850" y="5357813"/>
          <p14:tracePt t="64466" x="3108325" y="5357813"/>
          <p14:tracePt t="64500" x="3295650" y="5357813"/>
          <p14:tracePt t="64531" x="3367088" y="5357813"/>
          <p14:tracePt t="64559" x="3419475" y="5348288"/>
          <p14:tracePt t="64593" x="3500438" y="5330825"/>
          <p14:tracePt t="64624" x="3652838" y="5322888"/>
          <p14:tracePt t="64653" x="3751263" y="5313363"/>
          <p14:tracePt t="64688" x="4160838" y="5268913"/>
          <p14:tracePt t="64718" x="4491038" y="5205413"/>
          <p14:tracePt t="64736" x="4545013" y="5197475"/>
          <p14:tracePt t="64783" x="4598988" y="5197475"/>
          <p14:tracePt t="64812" x="4643438" y="5187950"/>
          <p14:tracePt t="64841" x="4679950" y="5187950"/>
          <p14:tracePt t="64875" x="4786313" y="5197475"/>
          <p14:tracePt t="64906" x="4919663" y="5170488"/>
          <p14:tracePt t="64935" x="4929188" y="5170488"/>
          <p14:tracePt t="65418" x="5197475" y="5160963"/>
          <p14:tracePt t="65435" x="5572125" y="5160963"/>
          <p14:tracePt t="65470" x="5929313" y="5099050"/>
          <p14:tracePt t="65514" x="5911850" y="5099050"/>
          <p14:tracePt t="65595" x="5867400" y="5089525"/>
          <p14:tracePt t="65936" x="5813425" y="50546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768209" y="1612856"/>
            <a:ext cx="4969982" cy="559170"/>
          </a:xfrm>
        </p:spPr>
        <p:txBody>
          <a:bodyPr>
            <a:normAutofit fontScale="92500" lnSpcReduction="10000"/>
          </a:bodyPr>
          <a:lstStyle/>
          <a:p>
            <a:pPr marL="357188" indent="-357188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AutoNum type="arabicParenR"/>
              <a:tabLst>
                <a:tab pos="3135313" algn="l"/>
                <a:tab pos="3948113" algn="l"/>
              </a:tabLst>
            </a:pPr>
            <a:r>
              <a:rPr lang="pt-BR" sz="2400" dirty="0" smtClean="0"/>
              <a:t>Diâmetros de entrada e saída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258031"/>
              </p:ext>
            </p:extLst>
          </p:nvPr>
        </p:nvGraphicFramePr>
        <p:xfrm>
          <a:off x="830587" y="2172026"/>
          <a:ext cx="490760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465"/>
                <a:gridCol w="1479374"/>
                <a:gridCol w="16167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Vazão</a:t>
                      </a:r>
                      <a:r>
                        <a:rPr lang="pt-BR" sz="2400" baseline="0" dirty="0" smtClean="0"/>
                        <a:t> disponível</a:t>
                      </a:r>
                    </a:p>
                    <a:p>
                      <a:pPr algn="ctr"/>
                      <a:r>
                        <a:rPr lang="pt-BR" sz="2400" baseline="0" dirty="0" smtClean="0"/>
                        <a:t>(L/h)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aseline="0" dirty="0" smtClean="0"/>
                        <a:t>Tubo de entrada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/>
                        <a:t>D</a:t>
                      </a:r>
                      <a:r>
                        <a:rPr lang="pt-BR" sz="2400" baseline="0" dirty="0" smtClean="0"/>
                        <a:t> (</a:t>
                      </a:r>
                      <a:r>
                        <a:rPr lang="pt-BR" sz="2400" baseline="0" dirty="0" err="1" smtClean="0"/>
                        <a:t>pol</a:t>
                      </a:r>
                      <a:r>
                        <a:rPr lang="pt-BR" sz="2400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Tubo</a:t>
                      </a:r>
                      <a:r>
                        <a:rPr lang="pt-BR" sz="2400" baseline="0" dirty="0" smtClean="0"/>
                        <a:t> de saída</a:t>
                      </a:r>
                    </a:p>
                    <a:p>
                      <a:pPr algn="ctr"/>
                      <a:r>
                        <a:rPr lang="pt-BR" sz="2400" baseline="0" dirty="0" smtClean="0"/>
                        <a:t>D (</a:t>
                      </a:r>
                      <a:r>
                        <a:rPr lang="pt-BR" sz="2400" baseline="0" dirty="0" err="1" smtClean="0"/>
                        <a:t>pol</a:t>
                      </a:r>
                      <a:r>
                        <a:rPr lang="pt-BR" sz="2400" baseline="0" dirty="0" smtClean="0"/>
                        <a:t>)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420 – 900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½”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660 – 1560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 ¼”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½”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1320 – 2700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¾”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4200</a:t>
                      </a:r>
                      <a:r>
                        <a:rPr lang="pt-BR" sz="2400" baseline="0" dirty="0" smtClean="0"/>
                        <a:t> – 7200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 ¼”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6580977" y="1608947"/>
            <a:ext cx="4596540" cy="56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3135313" algn="l"/>
                <a:tab pos="3948113" algn="l"/>
              </a:tabLst>
            </a:pPr>
            <a:r>
              <a:rPr lang="pt-BR" sz="2400" dirty="0" smtClean="0"/>
              <a:t>2) Fração de água aproveitada (R)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77159"/>
              </p:ext>
            </p:extLst>
          </p:nvPr>
        </p:nvGraphicFramePr>
        <p:xfrm>
          <a:off x="6991793" y="2157444"/>
          <a:ext cx="3795477" cy="3657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72694"/>
                <a:gridCol w="17227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h/H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R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0,50   (1:2)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0,60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0,33   (1:3)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0,55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0,25   (1:4)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0,50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0,20   (1:5)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0,45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0,17   (1:6)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0,40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0,143  (1:7)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0,35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0,125  (1:8)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0,30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70"/>
    </mc:Choice>
    <mc:Fallback xmlns="">
      <p:transition spd="slow" advTm="10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9" grpId="0" build="p"/>
    </p:bldLst>
  </p:timing>
  <p:extLst mod="1">
    <p:ext uri="{3A86A75C-4F4B-4683-9AE1-C65F6400EC91}">
      <p14:laserTraceLst xmlns:p14="http://schemas.microsoft.com/office/powerpoint/2010/main">
        <p14:tracePtLst>
          <p14:tracePt t="4178" x="509588" y="4991100"/>
          <p14:tracePt t="4528" x="509588" y="4983163"/>
          <p14:tracePt t="4605" x="527050" y="4946650"/>
          <p14:tracePt t="4640" x="588963" y="4919663"/>
          <p14:tracePt t="4665" x="687388" y="4894263"/>
          <p14:tracePt t="4699" x="812800" y="4848225"/>
          <p14:tracePt t="4732" x="965200" y="4768850"/>
          <p14:tracePt t="4755" x="1241425" y="4633913"/>
          <p14:tracePt t="4789" x="1714500" y="4491038"/>
          <p14:tracePt t="4824" x="2419350" y="4357688"/>
          <p14:tracePt t="4851" x="2732088" y="4313238"/>
          <p14:tracePt t="4891" x="3027363" y="4224338"/>
          <p14:tracePt t="4919" x="3098800" y="4187825"/>
          <p14:tracePt t="5074" x="3108325" y="4152900"/>
          <p14:tracePt t="5087" x="3108325" y="4143375"/>
          <p14:tracePt t="7021" x="3089275" y="4205288"/>
          <p14:tracePt t="7054" x="3017838" y="4259263"/>
          <p14:tracePt t="7089" x="2894013" y="4357688"/>
          <p14:tracePt t="7123" x="2679700" y="4357688"/>
          <p14:tracePt t="7134" x="2554288" y="4357688"/>
          <p14:tracePt t="7167" x="1643063" y="4232275"/>
          <p14:tracePt t="7199" x="776288" y="3946525"/>
          <p14:tracePt t="7223" x="598488" y="3848100"/>
          <p14:tracePt t="7256" x="482600" y="3652838"/>
          <p14:tracePt t="7290" x="428625" y="3446463"/>
          <p14:tracePt t="7324" x="419100" y="3170238"/>
          <p14:tracePt t="7356" x="428625" y="2813050"/>
          <p14:tracePt t="7379" x="438150" y="2536825"/>
          <p14:tracePt t="7413" x="438150" y="2214563"/>
          <p14:tracePt t="7447" x="438150" y="1955800"/>
          <p14:tracePt t="7459" x="438150" y="1919288"/>
          <p14:tracePt t="7493" x="473075" y="1901825"/>
          <p14:tracePt t="7528" x="490538" y="1973263"/>
          <p14:tracePt t="7551" x="509588" y="2054225"/>
          <p14:tracePt t="7574" x="509588" y="2071688"/>
          <p14:tracePt t="8131" x="536575" y="2071688"/>
          <p14:tracePt t="8176" x="517525" y="2089150"/>
          <p14:tracePt t="8449" x="536575" y="2089150"/>
          <p14:tracePt t="9009" x="536575" y="2125663"/>
          <p14:tracePt t="9054" x="554038" y="2143125"/>
          <p14:tracePt t="9089" x="561975" y="2187575"/>
          <p14:tracePt t="9113" x="561975" y="2232025"/>
          <p14:tracePt t="9147" x="561975" y="2286000"/>
          <p14:tracePt t="9181" x="561975" y="2295525"/>
          <p14:tracePt t="9215" x="561975" y="2330450"/>
          <p14:tracePt t="9270" x="561975" y="2339975"/>
          <p14:tracePt t="9305" x="554038" y="2357438"/>
          <p14:tracePt t="9350" x="554038" y="2374900"/>
          <p14:tracePt t="9426" x="544513" y="2374900"/>
          <p14:tracePt t="9521" x="527050" y="2366963"/>
          <p14:tracePt t="9866" x="509588" y="2366963"/>
          <p14:tracePt t="9901" x="473075" y="2384425"/>
          <p14:tracePt t="9946" x="473075" y="2393950"/>
          <p14:tracePt t="10644" x="465138" y="2393950"/>
          <p14:tracePt t="10729" x="465138" y="2438400"/>
          <p14:tracePt t="10763" x="455613" y="2500313"/>
          <p14:tracePt t="10786" x="455613" y="2536825"/>
          <p14:tracePt t="10822" x="465138" y="2625725"/>
          <p14:tracePt t="10856" x="482600" y="2697163"/>
          <p14:tracePt t="10903" x="482600" y="2768600"/>
          <p14:tracePt t="10928" x="482600" y="2813050"/>
          <p14:tracePt t="10961" x="482600" y="2857500"/>
          <p14:tracePt t="10994" x="482600" y="2874963"/>
          <p14:tracePt t="11028" x="357188" y="2946400"/>
          <p14:tracePt t="11051" x="303213" y="2990850"/>
          <p14:tracePt t="11085" x="268288" y="3071813"/>
          <p14:tracePt t="11118" x="268288" y="3179763"/>
          <p14:tracePt t="11151" x="268288" y="3455988"/>
          <p14:tracePt t="11184" x="268288" y="3786188"/>
          <p14:tracePt t="11207" x="285750" y="3983038"/>
          <p14:tracePt t="11240" x="330200" y="4081463"/>
          <p14:tracePt t="11272" x="330200" y="4089400"/>
          <p14:tracePt t="11325" x="330200" y="4125913"/>
          <p14:tracePt t="11349" x="330200" y="4152900"/>
          <p14:tracePt t="11382" x="303213" y="4205288"/>
          <p14:tracePt t="11415" x="276225" y="4286250"/>
          <p14:tracePt t="11448" x="268288" y="4411663"/>
          <p14:tracePt t="11481" x="241300" y="4545013"/>
          <p14:tracePt t="11504" x="241300" y="4633913"/>
          <p14:tracePt t="11537" x="241300" y="4741863"/>
          <p14:tracePt t="11570" x="241300" y="4840288"/>
          <p14:tracePt t="11582" x="241300" y="4894263"/>
          <p14:tracePt t="11615" x="241300" y="4965700"/>
          <p14:tracePt t="11648" x="241300" y="5037138"/>
          <p14:tracePt t="11681" x="241300" y="5108575"/>
          <p14:tracePt t="11714" x="268288" y="5187950"/>
          <p14:tracePt t="11748" x="303213" y="5232400"/>
          <p14:tracePt t="11837" x="322263" y="5232400"/>
          <p14:tracePt t="12104" x="276225" y="5259388"/>
          <p14:tracePt t="12129" x="258763" y="5276850"/>
          <p14:tracePt t="12162" x="231775" y="5303838"/>
          <p14:tracePt t="12184" x="223838" y="5313363"/>
          <p14:tracePt t="12435" x="250825" y="5357813"/>
          <p14:tracePt t="12458" x="276225" y="5367338"/>
          <p14:tracePt t="12492" x="374650" y="5367338"/>
          <p14:tracePt t="12504" x="401638" y="5367338"/>
          <p14:tracePt t="12537" x="509588" y="5322888"/>
          <p14:tracePt t="12571" x="660400" y="5153025"/>
          <p14:tracePt t="12605" x="741363" y="4991100"/>
          <p14:tracePt t="12631" x="741363" y="4822825"/>
          <p14:tracePt t="12663" x="758825" y="4473575"/>
          <p14:tracePt t="12697" x="768350" y="4116388"/>
          <p14:tracePt t="12731" x="768350" y="3884613"/>
          <p14:tracePt t="12773" x="768350" y="3875088"/>
          <p14:tracePt t="12807" x="758825" y="3830638"/>
          <p14:tracePt t="12851" x="750888" y="3822700"/>
          <p14:tracePt t="12927" x="750888" y="3776663"/>
          <p14:tracePt t="12961" x="741363" y="3679825"/>
          <p14:tracePt t="12995" x="741363" y="3554413"/>
          <p14:tracePt t="13019" x="741363" y="3527425"/>
          <p14:tracePt t="13104" x="785813" y="3571875"/>
          <p14:tracePt t="13129" x="847725" y="3625850"/>
          <p14:tracePt t="13162" x="965200" y="3687763"/>
          <p14:tracePt t="13197" x="1081088" y="3697288"/>
          <p14:tracePt t="13231" x="1143000" y="3697288"/>
          <p14:tracePt t="13242" x="1179513" y="3697288"/>
          <p14:tracePt t="13275" x="1258888" y="3697288"/>
          <p14:tracePt t="13307" x="1285875" y="3697288"/>
          <p14:tracePt t="13332" x="1303338" y="3697288"/>
          <p14:tracePt t="13365" x="1322388" y="3697288"/>
          <p14:tracePt t="13771" x="1330325" y="3697288"/>
          <p14:tracePt t="13805" x="1330325" y="3705225"/>
          <p14:tracePt t="13850" x="1330325" y="3724275"/>
          <p14:tracePt t="13883" x="1312863" y="3803650"/>
          <p14:tracePt t="13918" x="1276350" y="3973513"/>
          <p14:tracePt t="13929" x="1268413" y="4037013"/>
          <p14:tracePt t="13961" x="1241425" y="4348163"/>
          <p14:tracePt t="13993" x="1223963" y="4741863"/>
          <p14:tracePt t="14026" x="1214438" y="5045075"/>
          <p14:tracePt t="14058" x="1204913" y="5180013"/>
          <p14:tracePt t="14083" x="1204913" y="5232400"/>
          <p14:tracePt t="14115" x="1187450" y="5286375"/>
          <p14:tracePt t="14147" x="1160463" y="5384800"/>
          <p14:tracePt t="14179" x="1152525" y="5465763"/>
          <p14:tracePt t="14210" x="1125538" y="5572125"/>
          <p14:tracePt t="14262" x="1125538" y="5599113"/>
          <p14:tracePt t="14371" x="1125538" y="5616575"/>
          <p14:tracePt t="14415" x="1187450" y="5537200"/>
          <p14:tracePt t="14446" x="1214438" y="5429250"/>
          <p14:tracePt t="14478" x="1223963" y="5340350"/>
          <p14:tracePt t="14510" x="1223963" y="5313363"/>
          <p14:tracePt t="14614" x="1231900" y="5303838"/>
          <p14:tracePt t="14647" x="1268413" y="5313363"/>
          <p14:tracePt t="14679" x="1303338" y="5313363"/>
          <p14:tracePt t="14724" x="1339850" y="5187950"/>
          <p14:tracePt t="14759" x="1366838" y="4956175"/>
          <p14:tracePt t="14792" x="1384300" y="4562475"/>
          <p14:tracePt t="14816" x="1411288" y="4313238"/>
          <p14:tracePt t="14850" x="1419225" y="4081463"/>
          <p14:tracePt t="14884" x="1419225" y="3946525"/>
          <p14:tracePt t="14917" x="1411288" y="3867150"/>
          <p14:tracePt t="14951" x="1393825" y="3813175"/>
          <p14:tracePt t="15043" x="1393825" y="3768725"/>
          <p14:tracePt t="15066" x="1401763" y="3705225"/>
          <p14:tracePt t="15100" x="1401763" y="3633788"/>
          <p14:tracePt t="15132" x="1330325" y="3554413"/>
          <p14:tracePt t="15166" x="1223963" y="3536950"/>
          <p14:tracePt t="15198" x="1133475" y="3527425"/>
          <p14:tracePt t="15230" x="1000125" y="3527425"/>
          <p14:tracePt t="15263" x="874713" y="3527425"/>
          <p14:tracePt t="15274" x="857250" y="3536950"/>
          <p14:tracePt t="15306" x="839788" y="3536950"/>
          <p14:tracePt t="15412" x="830263" y="3562350"/>
          <p14:tracePt t="15445" x="830263" y="3589338"/>
          <p14:tracePt t="15488" x="830263" y="3616325"/>
          <p14:tracePt t="15522" x="830263" y="3633788"/>
          <p14:tracePt t="15632" x="812800" y="3660775"/>
          <p14:tracePt t="15675" x="785813" y="3679825"/>
          <p14:tracePt t="15708" x="768350" y="3697288"/>
          <p14:tracePt t="15772" x="758825" y="3697288"/>
          <p14:tracePt t="15824" x="874713" y="3705225"/>
          <p14:tracePt t="15857" x="1044575" y="3705225"/>
          <p14:tracePt t="15879" x="1125538" y="3705225"/>
          <p14:tracePt t="16788" x="1133475" y="3732213"/>
          <p14:tracePt t="17450" x="1241425" y="3724275"/>
          <p14:tracePt t="17474" x="1312863" y="3714750"/>
          <p14:tracePt t="17507" x="1330325" y="3714750"/>
          <p14:tracePt t="17560" x="1339850" y="3714750"/>
          <p14:tracePt t="17583" x="1357313" y="3714750"/>
          <p14:tracePt t="17616" x="1366838" y="3714750"/>
          <p14:tracePt t="17728" x="1384300" y="3714750"/>
          <p14:tracePt t="17761" x="1411288" y="3714750"/>
          <p14:tracePt t="18137" x="1455738" y="3714750"/>
          <p14:tracePt t="18160" x="1616075" y="3705225"/>
          <p14:tracePt t="18195" x="2098675" y="3633788"/>
          <p14:tracePt t="18207" x="2160588" y="3625850"/>
          <p14:tracePt t="18244" x="2241550" y="3616325"/>
          <p14:tracePt t="18288" x="2312988" y="3616325"/>
          <p14:tracePt t="18320" x="2357438" y="3616325"/>
          <p14:tracePt t="18354" x="2428875" y="3616325"/>
          <p14:tracePt t="18387" x="2517775" y="3643313"/>
          <p14:tracePt t="18398" x="2536825" y="3660775"/>
          <p14:tracePt t="18431" x="2652713" y="3687763"/>
          <p14:tracePt t="18465" x="2741613" y="3705225"/>
          <p14:tracePt t="18488" x="2822575" y="3732213"/>
          <p14:tracePt t="18523" x="2919413" y="3732213"/>
          <p14:tracePt t="18535" x="2928938" y="3732213"/>
          <p14:tracePt t="18559" x="2990850" y="3741738"/>
          <p14:tracePt t="18582" x="3044825" y="3759200"/>
          <p14:tracePt t="18616" x="3116263" y="3786188"/>
          <p14:tracePt t="18661" x="3143250" y="3803650"/>
          <p14:tracePt t="18695" x="3187700" y="3830638"/>
          <p14:tracePt t="18729" x="3268663" y="3867150"/>
          <p14:tracePt t="18764" x="3357563" y="3884613"/>
          <p14:tracePt t="18787" x="3411538" y="3884613"/>
          <p14:tracePt t="18821" x="3465513" y="3884613"/>
          <p14:tracePt t="18855" x="3500438" y="3884613"/>
          <p14:tracePt t="18879" x="3562350" y="3884613"/>
          <p14:tracePt t="18901" x="3598863" y="3884613"/>
          <p14:tracePt t="18925" x="3616325" y="3875088"/>
          <p14:tracePt t="18963" x="3643313" y="3867150"/>
          <p14:tracePt t="19006" x="3660775" y="3867150"/>
          <p14:tracePt t="19340" x="3660775" y="3822700"/>
          <p14:tracePt t="19363" x="3660775" y="3786188"/>
          <p14:tracePt t="19397" x="3660775" y="3759200"/>
          <p14:tracePt t="19430" x="3660775" y="3751263"/>
          <p14:tracePt t="19651" x="3697288" y="3751263"/>
          <p14:tracePt t="19675" x="3751263" y="3751263"/>
          <p14:tracePt t="19709" x="3813175" y="3751263"/>
          <p14:tracePt t="19744" x="3956050" y="3751263"/>
          <p14:tracePt t="19777" x="4062413" y="3751263"/>
          <p14:tracePt t="19800" x="4170363" y="3751263"/>
          <p14:tracePt t="19834" x="4429125" y="3751263"/>
          <p14:tracePt t="19868" x="4776788" y="3751263"/>
          <p14:tracePt t="19901" x="5018088" y="3751263"/>
          <p14:tracePt t="19925" x="5143500" y="3751263"/>
          <p14:tracePt t="19961" x="5232400" y="3751263"/>
          <p14:tracePt t="19995" x="5286375" y="3751263"/>
          <p14:tracePt t="20037" x="5313363" y="3751263"/>
          <p14:tracePt t="20103" x="5367338" y="3751263"/>
          <p14:tracePt t="20115" x="5384800" y="3751263"/>
          <p14:tracePt t="20148" x="5446713" y="3751263"/>
          <p14:tracePt t="20177" x="5473700" y="3751263"/>
          <p14:tracePt t="21681" x="5446713" y="3759200"/>
          <p14:tracePt t="21715" x="5322888" y="3867150"/>
          <p14:tracePt t="21739" x="5286375" y="3894138"/>
          <p14:tracePt t="21753" x="5276850" y="3902075"/>
          <p14:tracePt t="21788" x="5259388" y="3919538"/>
          <p14:tracePt t="21834" x="5251450" y="3919538"/>
          <p14:tracePt t="21868" x="5232400" y="3919538"/>
          <p14:tracePt t="21941" x="5187950" y="3902075"/>
          <p14:tracePt t="21976" x="5160963" y="3894138"/>
          <p14:tracePt t="22022" x="5027613" y="3919538"/>
          <p14:tracePt t="22056" x="4822825" y="4027488"/>
          <p14:tracePt t="22082" x="4633913" y="4098925"/>
          <p14:tracePt t="22118" x="4473575" y="4152900"/>
          <p14:tracePt t="22150" x="4375150" y="4232275"/>
          <p14:tracePt t="22184" x="4187825" y="4348163"/>
          <p14:tracePt t="22207" x="4089400" y="4411663"/>
          <p14:tracePt t="22240" x="4017963" y="4510088"/>
          <p14:tracePt t="22275" x="3965575" y="4625975"/>
          <p14:tracePt t="22287" x="3938588" y="4670425"/>
          <p14:tracePt t="22321" x="3875088" y="4795838"/>
          <p14:tracePt t="22355" x="3840163" y="4946650"/>
          <p14:tracePt t="22379" x="3840163" y="5010150"/>
          <p14:tracePt t="22412" x="3840163" y="5045075"/>
          <p14:tracePt t="22447" x="3830638" y="5126038"/>
          <p14:tracePt t="22480" x="3822700" y="5170488"/>
          <p14:tracePt t="22850" x="3830638" y="5180013"/>
          <p14:tracePt t="22884" x="3929063" y="5241925"/>
          <p14:tracePt t="22926" x="3929063" y="5251450"/>
          <p14:tracePt t="23497" x="3929063" y="5241925"/>
          <p14:tracePt t="23520" x="3894138" y="5205413"/>
          <p14:tracePt t="23553" x="3840163" y="5153025"/>
          <p14:tracePt t="23565" x="3813175" y="5143500"/>
          <p14:tracePt t="23599" x="3759200" y="5126038"/>
          <p14:tracePt t="23632" x="3741738" y="5126038"/>
          <p14:tracePt t="23883" x="3724275" y="5081588"/>
          <p14:tracePt t="23926" x="3633788" y="5027613"/>
          <p14:tracePt t="23959" x="3465513" y="4938713"/>
          <p14:tracePt t="23993" x="3152775" y="4697413"/>
          <p14:tracePt t="24027" x="2795588" y="4367213"/>
          <p14:tracePt t="24052" x="2544763" y="4125913"/>
          <p14:tracePt t="24088" x="2170113" y="3894138"/>
          <p14:tracePt t="24122" x="2000250" y="3803650"/>
          <p14:tracePt t="24145" x="1866900" y="3759200"/>
          <p14:tracePt t="24183" x="1598613" y="3679825"/>
          <p14:tracePt t="24217" x="1322388" y="3536950"/>
          <p14:tracePt t="24240" x="1187450" y="3446463"/>
          <p14:tracePt t="24275" x="1000125" y="3367088"/>
          <p14:tracePt t="24310" x="919163" y="3357563"/>
          <p14:tracePt t="24335" x="874713" y="3357563"/>
          <p14:tracePt t="24349" x="857250" y="3357563"/>
          <p14:tracePt t="24383" x="704850" y="3446463"/>
          <p14:tracePt t="24395" x="679450" y="3465513"/>
          <p14:tracePt t="24431" x="581025" y="3544888"/>
          <p14:tracePt t="24459" x="581025" y="3581400"/>
          <p14:tracePt t="24492" x="581025" y="3625850"/>
          <p14:tracePt t="24524" x="581025" y="3660775"/>
          <p14:tracePt t="24557" x="633413" y="3697288"/>
          <p14:tracePt t="24590" x="696913" y="3724275"/>
          <p14:tracePt t="24602" x="704850" y="3724275"/>
          <p14:tracePt t="24634" x="758825" y="3732213"/>
          <p14:tracePt t="24667" x="812800" y="3741738"/>
          <p14:tracePt t="24699" x="830263" y="3751263"/>
          <p14:tracePt t="24769" x="839788" y="3751263"/>
          <p14:tracePt t="24839" x="839788" y="3741738"/>
          <p14:tracePt t="25007" x="847725" y="3724275"/>
          <p14:tracePt t="25229" x="874713" y="3732213"/>
          <p14:tracePt t="25261" x="919163" y="3776663"/>
          <p14:tracePt t="25293" x="955675" y="3803650"/>
          <p14:tracePt t="25365" x="965200" y="3803650"/>
          <p14:tracePt t="25435" x="1000125" y="3803650"/>
          <p14:tracePt t="25448" x="1017588" y="3803650"/>
          <p14:tracePt t="25474" x="1071563" y="3803650"/>
          <p14:tracePt t="25496" x="1081088" y="3803650"/>
          <p14:tracePt t="25519" x="1089025" y="3803650"/>
          <p14:tracePt t="25552" x="1108075" y="3803650"/>
          <p14:tracePt t="25727" x="1116013" y="3786188"/>
          <p14:tracePt t="25973" x="1116013" y="3759200"/>
          <p14:tracePt t="26006" x="1108075" y="3759200"/>
          <p14:tracePt t="26228" x="1044575" y="3776663"/>
          <p14:tracePt t="27115" x="1027113" y="3741738"/>
          <p14:tracePt t="27138" x="1054100" y="3670300"/>
          <p14:tracePt t="27149" x="1054100" y="3643313"/>
          <p14:tracePt t="27184" x="1054100" y="3598863"/>
          <p14:tracePt t="27208" x="1054100" y="3562350"/>
          <p14:tracePt t="27323" x="1116013" y="3562350"/>
          <p14:tracePt t="27333" x="1160463" y="3562350"/>
          <p14:tracePt t="27368" x="1303338" y="3562350"/>
          <p14:tracePt t="27401" x="1446213" y="3562350"/>
          <p14:tracePt t="27434" x="1544638" y="3562350"/>
          <p14:tracePt t="27460" x="1616075" y="3562350"/>
          <p14:tracePt t="27493" x="1660525" y="3562350"/>
          <p14:tracePt t="27525" x="1679575" y="3562350"/>
          <p14:tracePt t="27558" x="1697038" y="3562350"/>
          <p14:tracePt t="27592" x="1741488" y="3562350"/>
          <p14:tracePt t="27615" x="1776413" y="3562350"/>
          <p14:tracePt t="27650" x="1901825" y="3562350"/>
          <p14:tracePt t="27662" x="1928813" y="3562350"/>
          <p14:tracePt t="27696" x="2036763" y="3562350"/>
          <p14:tracePt t="27730" x="2081213" y="3562350"/>
          <p14:tracePt t="27775" x="2108200" y="3562350"/>
          <p14:tracePt t="27836" x="2133600" y="3562350"/>
          <p14:tracePt t="27902" x="2143125" y="3598863"/>
          <p14:tracePt t="27926" x="2170113" y="3652838"/>
          <p14:tracePt t="27960" x="2232025" y="3687763"/>
          <p14:tracePt t="27992" x="2322513" y="3724275"/>
          <p14:tracePt t="28026" x="2374900" y="3732213"/>
          <p14:tracePt t="28058" x="2438400" y="3732213"/>
          <p14:tracePt t="28102" x="2455863" y="3732213"/>
          <p14:tracePt t="28334" x="2465388" y="3741738"/>
          <p14:tracePt t="28477" x="2465388" y="3759200"/>
          <p14:tracePt t="29153" x="2482850" y="3776663"/>
          <p14:tracePt t="29178" x="2536825" y="3803650"/>
          <p14:tracePt t="29214" x="2643188" y="3822700"/>
          <p14:tracePt t="29248" x="2732088" y="3822700"/>
          <p14:tracePt t="29270" x="2751138" y="3840163"/>
          <p14:tracePt t="29383" x="2759075" y="3840163"/>
          <p14:tracePt t="29529" x="2840038" y="3840163"/>
          <p14:tracePt t="29552" x="2911475" y="3840163"/>
          <p14:tracePt t="29585" x="2946400" y="3840163"/>
          <p14:tracePt t="29619" x="2973388" y="3840163"/>
          <p14:tracePt t="29662" x="2990850" y="3830638"/>
          <p14:tracePt t="29775" x="3036888" y="3813175"/>
          <p14:tracePt t="29817" x="3054350" y="3803650"/>
          <p14:tracePt t="29852" x="3133725" y="3795713"/>
          <p14:tracePt t="29885" x="3160713" y="3795713"/>
          <p14:tracePt t="29960" x="3205163" y="3786188"/>
          <p14:tracePt t="29993" x="3286125" y="3776663"/>
          <p14:tracePt t="30027" x="3367088" y="3759200"/>
          <p14:tracePt t="30060" x="3411538" y="3759200"/>
          <p14:tracePt t="30083" x="3429000" y="3741738"/>
          <p14:tracePt t="30118" x="3473450" y="3732213"/>
          <p14:tracePt t="30151" x="3500438" y="3732213"/>
          <p14:tracePt t="30225" x="3544888" y="3705225"/>
          <p14:tracePt t="30258" x="3581400" y="3697288"/>
          <p14:tracePt t="30301" x="3608388" y="3697288"/>
          <p14:tracePt t="30334" x="3714750" y="3697288"/>
          <p14:tracePt t="30356" x="3741738" y="3697288"/>
          <p14:tracePt t="30746" x="3724275" y="3697288"/>
          <p14:tracePt t="30778" x="3714750" y="3697288"/>
          <p14:tracePt t="30839" x="3660775" y="3705225"/>
          <p14:tracePt t="30883" x="3652838" y="3705225"/>
          <p14:tracePt t="30945" x="3652838" y="3714750"/>
          <p14:tracePt t="30977" x="3652838" y="3724275"/>
          <p14:tracePt t="31712" x="3670300" y="3759200"/>
          <p14:tracePt t="31746" x="3724275" y="3759200"/>
          <p14:tracePt t="31770" x="3768725" y="3759200"/>
          <p14:tracePt t="31803" x="3776663" y="3759200"/>
          <p14:tracePt t="31956" x="3786188" y="3759200"/>
          <p14:tracePt t="32020" x="3884613" y="3759200"/>
          <p14:tracePt t="32054" x="4010025" y="3759200"/>
          <p14:tracePt t="32067" x="4108450" y="3759200"/>
          <p14:tracePt t="32100" x="4241800" y="3724275"/>
          <p14:tracePt t="32134" x="4330700" y="3714750"/>
          <p14:tracePt t="32146" x="4375150" y="3714750"/>
          <p14:tracePt t="32179" x="4438650" y="3714750"/>
          <p14:tracePt t="32215" x="4483100" y="3714750"/>
          <p14:tracePt t="32225" x="4518025" y="3714750"/>
          <p14:tracePt t="32260" x="4581525" y="3705225"/>
          <p14:tracePt t="32292" x="4633913" y="3705225"/>
          <p14:tracePt t="32317" x="4679950" y="3687763"/>
          <p14:tracePt t="32350" x="4813300" y="3670300"/>
          <p14:tracePt t="32373" x="4875213" y="3652838"/>
          <p14:tracePt t="32397" x="4919663" y="3633788"/>
          <p14:tracePt t="32430" x="4983163" y="3616325"/>
          <p14:tracePt t="32463" x="5027613" y="3616325"/>
          <p14:tracePt t="32473" x="5054600" y="3616325"/>
          <p14:tracePt t="32506" x="5126038" y="3598863"/>
          <p14:tracePt t="32538" x="5133975" y="3598863"/>
          <p14:tracePt t="32571" x="5143500" y="3589338"/>
          <p14:tracePt t="32604" x="5197475" y="3589338"/>
          <p14:tracePt t="32636" x="5224463" y="3589338"/>
          <p14:tracePt t="33285" x="5232400" y="3589338"/>
          <p14:tracePt t="34505" x="5232400" y="3598863"/>
          <p14:tracePt t="34538" x="5205413" y="3625850"/>
          <p14:tracePt t="34571" x="5037138" y="3714750"/>
          <p14:tracePt t="34604" x="4581525" y="3902075"/>
          <p14:tracePt t="34637" x="3822700" y="4152900"/>
          <p14:tracePt t="34660" x="3224213" y="4348163"/>
          <p14:tracePt t="34694" x="2633663" y="4562475"/>
          <p14:tracePt t="34728" x="1928813" y="4902200"/>
          <p14:tracePt t="34752" x="1357313" y="5170488"/>
          <p14:tracePt t="34786" x="919163" y="5348288"/>
          <p14:tracePt t="34841" x="911225" y="5367338"/>
          <p14:tracePt t="34864" x="874713" y="5419725"/>
          <p14:tracePt t="34897" x="874713" y="5456238"/>
          <p14:tracePt t="34931" x="874713" y="5483225"/>
          <p14:tracePt t="34975" x="884238" y="5518150"/>
          <p14:tracePt t="35010" x="938213" y="5527675"/>
          <p14:tracePt t="35023" x="946150" y="5527675"/>
          <p14:tracePt t="35068" x="1036638" y="5473700"/>
          <p14:tracePt t="35103" x="1179513" y="5375275"/>
          <p14:tracePt t="35136" x="1276350" y="5303838"/>
          <p14:tracePt t="35169" x="1276350" y="5295900"/>
          <p14:tracePt t="35373" x="1295400" y="5295900"/>
          <p14:tracePt t="35395" x="1303338" y="5286375"/>
          <p14:tracePt t="35429" x="1303338" y="5268913"/>
          <p14:tracePt t="36332" x="1330325" y="5205413"/>
          <p14:tracePt t="36457" x="1330325" y="5197475"/>
          <p14:tracePt t="36678" x="1322388" y="5197475"/>
          <p14:tracePt t="38682" x="1339850" y="5197475"/>
          <p14:tracePt t="38711" x="1384300" y="5205413"/>
          <p14:tracePt t="38745" x="1401763" y="5205413"/>
          <p14:tracePt t="38809" x="1411288" y="5205413"/>
          <p14:tracePt t="38854" x="1465263" y="5205413"/>
          <p14:tracePt t="38899" x="1517650" y="5197475"/>
          <p14:tracePt t="38933" x="1571625" y="5187950"/>
          <p14:tracePt t="38966" x="1589088" y="5170488"/>
          <p14:tracePt t="39010" x="1670050" y="5160963"/>
          <p14:tracePt t="39021" x="1687513" y="5153025"/>
          <p14:tracePt t="39056" x="1758950" y="5153025"/>
          <p14:tracePt t="39069" x="1785938" y="5153025"/>
          <p14:tracePt t="39104" x="1884363" y="5153025"/>
          <p14:tracePt t="39138" x="1938338" y="5126038"/>
          <p14:tracePt t="39163" x="1990725" y="5116513"/>
          <p14:tracePt t="39197" x="2009775" y="5116513"/>
          <p14:tracePt t="39231" x="2036763" y="5116513"/>
          <p14:tracePt t="39254" x="2071688" y="5099050"/>
          <p14:tracePt t="39288" x="2098675" y="5089525"/>
          <p14:tracePt t="39332" x="2108200" y="5089525"/>
          <p14:tracePt t="39366" x="2179638" y="5089525"/>
          <p14:tracePt t="39400" x="2214563" y="5089525"/>
          <p14:tracePt t="39433" x="2259013" y="5089525"/>
          <p14:tracePt t="39466" x="2303463" y="5081588"/>
          <p14:tracePt t="39489" x="2322513" y="5081588"/>
          <p14:tracePt t="39523" x="2347913" y="5081588"/>
          <p14:tracePt t="39556" x="2366963" y="5081588"/>
          <p14:tracePt t="39600" x="2393950" y="5081588"/>
          <p14:tracePt t="39646" x="2419350" y="5081588"/>
          <p14:tracePt t="39680" x="2446338" y="5081588"/>
          <p14:tracePt t="39724" x="2473325" y="5081588"/>
          <p14:tracePt t="39758" x="2482850" y="5081588"/>
          <p14:tracePt t="39841" x="2509838" y="5081588"/>
          <p14:tracePt t="39864" x="2517775" y="5081588"/>
          <p14:tracePt t="40919" x="2759075" y="5108575"/>
          <p14:tracePt t="40942" x="2857500" y="5108575"/>
          <p14:tracePt t="40975" x="2982913" y="5099050"/>
          <p14:tracePt t="41008" x="3054350" y="5054600"/>
          <p14:tracePt t="41042" x="3160713" y="4991100"/>
          <p14:tracePt t="41055" x="3179763" y="4983163"/>
          <p14:tracePt t="41089" x="3187700" y="4973638"/>
          <p14:tracePt t="41121" x="3197225" y="4973638"/>
          <p14:tracePt t="41726" x="3205163" y="4956175"/>
          <p14:tracePt t="41738" x="3214688" y="4929188"/>
          <p14:tracePt t="41821" x="3224213" y="4929188"/>
          <p14:tracePt t="42037" x="3224213" y="4965700"/>
          <p14:tracePt t="42063" x="3214688" y="5010150"/>
          <p14:tracePt t="42074" x="3205163" y="5027613"/>
          <p14:tracePt t="42099" x="3197225" y="5062538"/>
          <p14:tracePt t="42132" x="3197225" y="5081588"/>
          <p14:tracePt t="43662" x="3214688" y="5108575"/>
          <p14:tracePt t="43697" x="3375025" y="5108575"/>
          <p14:tracePt t="43723" x="3500438" y="5054600"/>
          <p14:tracePt t="43746" x="3517900" y="5045075"/>
          <p14:tracePt t="43771" x="3527425" y="5037138"/>
          <p14:tracePt t="43807" x="3589338" y="5037138"/>
          <p14:tracePt t="43842" x="3679825" y="5037138"/>
          <p14:tracePt t="43854" x="3697288" y="5037138"/>
          <p14:tracePt t="43889" x="3795713" y="5037138"/>
          <p14:tracePt t="43911" x="3902075" y="5037138"/>
          <p14:tracePt t="43947" x="4116388" y="5037138"/>
          <p14:tracePt t="43980" x="4268788" y="5027613"/>
          <p14:tracePt t="44007" x="4295775" y="5027613"/>
          <p14:tracePt t="44040" x="4330700" y="5027613"/>
          <p14:tracePt t="44075" x="4446588" y="5027613"/>
          <p14:tracePt t="44101" x="4500563" y="5027613"/>
          <p14:tracePt t="44135" x="4527550" y="5027613"/>
          <p14:tracePt t="44168" x="4589463" y="5027613"/>
          <p14:tracePt t="44192" x="4670425" y="5027613"/>
          <p14:tracePt t="44224" x="4679950" y="5027613"/>
          <p14:tracePt t="44474" x="4679950" y="5045075"/>
          <p14:tracePt t="44586" x="4679950" y="5054600"/>
          <p14:tracePt t="44996" x="4705350" y="5072063"/>
          <p14:tracePt t="45354" x="4714875" y="5081588"/>
          <p14:tracePt t="45396" x="4741863" y="5081588"/>
          <p14:tracePt t="45490" x="4786313" y="5099050"/>
          <p14:tracePt t="45523" x="4813300" y="5099050"/>
          <p14:tracePt t="45556" x="4840288" y="5116513"/>
          <p14:tracePt t="45603" x="4875213" y="5116513"/>
          <p14:tracePt t="45630" x="4911725" y="5116513"/>
          <p14:tracePt t="45712" x="4946650" y="5116513"/>
          <p14:tracePt t="45756" x="4956175" y="5116513"/>
          <p14:tracePt t="45842" x="5000625" y="5116513"/>
          <p14:tracePt t="45865" x="5037138" y="5116513"/>
          <p14:tracePt t="45899" x="5081588" y="5116513"/>
          <p14:tracePt t="45933" x="5143500" y="5099050"/>
          <p14:tracePt t="45958" x="5170488" y="5089525"/>
          <p14:tracePt t="45992" x="5180013" y="5089525"/>
          <p14:tracePt t="46199" x="5205413" y="5089525"/>
          <p14:tracePt t="46243" x="5232400" y="5108575"/>
          <p14:tracePt t="46278" x="5251450" y="5126038"/>
          <p14:tracePt t="46379" x="5276850" y="5160963"/>
          <p14:tracePt t="46443" x="5330825" y="5180013"/>
          <p14:tracePt t="46478" x="5375275" y="5197475"/>
          <p14:tracePt t="46525" x="5429250" y="5214938"/>
          <p14:tracePt t="46558" x="5446713" y="5214938"/>
          <p14:tracePt t="46582" x="5465763" y="5214938"/>
          <p14:tracePt t="46616" x="5483225" y="5232400"/>
          <p14:tracePt t="46834" x="5491163" y="5232400"/>
          <p14:tracePt t="47022" x="5483225" y="5232400"/>
          <p14:tracePt t="47150" x="5456238" y="5232400"/>
          <p14:tracePt t="47195" x="5419725" y="5241925"/>
          <p14:tracePt t="47229" x="5375275" y="5286375"/>
          <p14:tracePt t="47263" x="5303838" y="5367338"/>
          <p14:tracePt t="47285" x="5268913" y="5394325"/>
          <p14:tracePt t="47319" x="5224463" y="5456238"/>
          <p14:tracePt t="47353" x="5187950" y="5465763"/>
          <p14:tracePt t="47386" x="5170488" y="5483225"/>
          <p14:tracePt t="47431" x="5143500" y="5527675"/>
          <p14:tracePt t="47476" x="5143500" y="5562600"/>
          <p14:tracePt t="47511" x="5126038" y="5608638"/>
          <p14:tracePt t="47566" x="5089525" y="5680075"/>
          <p14:tracePt t="47602" x="5054600" y="5822950"/>
          <p14:tracePt t="47635" x="5037138" y="5911850"/>
          <p14:tracePt t="47668" x="5037138" y="6018213"/>
          <p14:tracePt t="47692" x="5037138" y="6072188"/>
          <p14:tracePt t="47726" x="5037138" y="6089650"/>
          <p14:tracePt t="47790" x="5037138" y="6108700"/>
          <p14:tracePt t="47823" x="5037138" y="6134100"/>
          <p14:tracePt t="47916" x="5045075" y="6134100"/>
          <p14:tracePt t="47944" x="5062538" y="6134100"/>
          <p14:tracePt t="47974" x="5108575" y="6134100"/>
          <p14:tracePt t="48003" x="5197475" y="6126163"/>
          <p14:tracePt t="48044" x="5394325" y="6072188"/>
          <p14:tracePt t="48056" x="5456238" y="6045200"/>
          <p14:tracePt t="48089" x="5491163" y="6045200"/>
          <p14:tracePt t="48417" x="5438775" y="6010275"/>
          <p14:tracePt t="48450" x="5357813" y="5973763"/>
          <p14:tracePt t="48472" x="5303838" y="5946775"/>
          <p14:tracePt t="48505" x="5224463" y="5911850"/>
          <p14:tracePt t="48538" x="5133975" y="5894388"/>
          <p14:tracePt t="48570" x="5081588" y="5884863"/>
          <p14:tracePt t="48604" x="5018088" y="5867400"/>
          <p14:tracePt t="48636" x="4965700" y="5867400"/>
          <p14:tracePt t="48668" x="4894263" y="5840413"/>
          <p14:tracePt t="48701" x="4822825" y="5840413"/>
          <p14:tracePt t="48724" x="4776788" y="5840413"/>
          <p14:tracePt t="48758" x="4732338" y="5840413"/>
          <p14:tracePt t="48768" x="4724400" y="5840413"/>
          <p14:tracePt t="48801" x="4714875" y="5840413"/>
          <p14:tracePt t="48897" x="4687888" y="5840413"/>
          <p14:tracePt t="48982" x="4660900" y="5848350"/>
          <p14:tracePt t="49025" x="4633913" y="5875338"/>
          <p14:tracePt t="49056" x="4616450" y="5894388"/>
          <p14:tracePt t="52770" x="4616450" y="5902325"/>
          <p14:tracePt t="53786" x="4679950" y="5822950"/>
          <p14:tracePt t="53809" x="4751388" y="5803900"/>
          <p14:tracePt t="53833" x="4813300" y="5768975"/>
          <p14:tracePt t="53869" x="4929188" y="5688013"/>
          <p14:tracePt t="53903" x="4965700" y="5670550"/>
          <p14:tracePt t="53947" x="5010150" y="5661025"/>
          <p14:tracePt t="53980" x="5062538" y="5634038"/>
          <p14:tracePt t="54024" x="5133975" y="5608638"/>
          <p14:tracePt t="54057" x="5251450" y="5527675"/>
          <p14:tracePt t="54070" x="5303838" y="5483225"/>
          <p14:tracePt t="54103" x="5608638" y="5224463"/>
          <p14:tracePt t="54135" x="5965825" y="4929188"/>
          <p14:tracePt t="54169" x="6572250" y="4518025"/>
          <p14:tracePt t="54193" x="6786563" y="4357688"/>
          <p14:tracePt t="54226" x="6823075" y="4313238"/>
          <p14:tracePt t="54273" x="6831013" y="4259263"/>
          <p14:tracePt t="54306" x="6840538" y="4152900"/>
          <p14:tracePt t="54341" x="6840538" y="4116388"/>
          <p14:tracePt t="55688" x="6858000" y="4116388"/>
          <p14:tracePt t="56056" x="6902450" y="4062413"/>
          <p14:tracePt t="56068" x="6919913" y="4054475"/>
          <p14:tracePt t="56104" x="7000875" y="3929063"/>
          <p14:tracePt t="56129" x="7054850" y="3875088"/>
          <p14:tracePt t="56163" x="7143750" y="3776663"/>
          <p14:tracePt t="56199" x="7259638" y="3625850"/>
          <p14:tracePt t="56223" x="7483475" y="3473450"/>
          <p14:tracePt t="56258" x="7848600" y="3313113"/>
          <p14:tracePt t="56293" x="8188325" y="3251200"/>
          <p14:tracePt t="56316" x="8394700" y="3251200"/>
          <p14:tracePt t="56352" x="8697913" y="3241675"/>
          <p14:tracePt t="56384" x="8929688" y="3197225"/>
          <p14:tracePt t="56418" x="9117013" y="3125788"/>
          <p14:tracePt t="56442" x="9215438" y="3108325"/>
          <p14:tracePt t="56476" x="9483725" y="3081338"/>
          <p14:tracePt t="56509" x="9929813" y="3000375"/>
          <p14:tracePt t="56543" x="10348913" y="2928938"/>
          <p14:tracePt t="56575" x="10491788" y="2901950"/>
          <p14:tracePt t="56599" x="10572750" y="2884488"/>
          <p14:tracePt t="56622" x="10617200" y="2874963"/>
          <p14:tracePt t="56645" x="10644188" y="2867025"/>
          <p14:tracePt t="56678" x="10725150" y="2822575"/>
          <p14:tracePt t="56700" x="10804525" y="2776538"/>
          <p14:tracePt t="56723" x="10912475" y="2732088"/>
          <p14:tracePt t="56756" x="11045825" y="2660650"/>
          <p14:tracePt t="56791" x="11063288" y="2633663"/>
          <p14:tracePt t="56882" x="11082338" y="2633663"/>
          <p14:tracePt t="56926" x="11090275" y="2625725"/>
          <p14:tracePt t="56990" x="11082338" y="2616200"/>
          <p14:tracePt t="57023" x="11072813" y="2616200"/>
          <p14:tracePt t="57066" x="11063288" y="2625725"/>
          <p14:tracePt t="58965" x="11001375" y="2616200"/>
          <p14:tracePt t="58997" x="10983913" y="2616200"/>
          <p14:tracePt t="59394" x="10875963" y="2616200"/>
          <p14:tracePt t="59428" x="10680700" y="2616200"/>
          <p14:tracePt t="59463" x="10653713" y="2616200"/>
          <p14:tracePt t="60817" x="10626725" y="2616200"/>
          <p14:tracePt t="60853" x="10563225" y="2616200"/>
          <p14:tracePt t="60887" x="10420350" y="2554288"/>
          <p14:tracePt t="60911" x="10323513" y="2517775"/>
          <p14:tracePt t="60935" x="10242550" y="2490788"/>
          <p14:tracePt t="60958" x="10153650" y="2473325"/>
          <p14:tracePt t="60972" x="10126663" y="2465388"/>
          <p14:tracePt t="61005" x="10010775" y="2446338"/>
          <p14:tracePt t="61038" x="9777413" y="2438400"/>
          <p14:tracePt t="61071" x="9491663" y="2419350"/>
          <p14:tracePt t="61104" x="9402763" y="2419350"/>
          <p14:tracePt t="61148" x="9385300" y="2419350"/>
          <p14:tracePt t="61183" x="9269413" y="2419350"/>
          <p14:tracePt t="61216" x="9144000" y="2401888"/>
          <p14:tracePt t="61240" x="9082088" y="2374900"/>
          <p14:tracePt t="61273" x="8885238" y="2322513"/>
          <p14:tracePt t="61306" x="8670925" y="2251075"/>
          <p14:tracePt t="61340" x="8483600" y="2197100"/>
          <p14:tracePt t="61373" x="8385175" y="2170113"/>
          <p14:tracePt t="61396" x="8323263" y="2170113"/>
          <p14:tracePt t="61429" x="8242300" y="2170113"/>
          <p14:tracePt t="61461" x="8153400" y="2214563"/>
          <p14:tracePt t="61495" x="8126413" y="2259013"/>
          <p14:tracePt t="61882" x="8108950" y="2276475"/>
          <p14:tracePt t="61916" x="8099425" y="2276475"/>
          <p14:tracePt t="61948" x="8072438" y="2295525"/>
          <p14:tracePt t="61991" x="8062913" y="2303463"/>
          <p14:tracePt t="62025" x="8062913" y="2312988"/>
          <p14:tracePt t="62090" x="8062913" y="2322513"/>
          <p14:tracePt t="62113" x="8062913" y="2347913"/>
          <p14:tracePt t="62149" x="8062913" y="2428875"/>
          <p14:tracePt t="62184" x="8062913" y="2562225"/>
          <p14:tracePt t="62207" x="8054975" y="2660650"/>
          <p14:tracePt t="62242" x="8045450" y="2822575"/>
          <p14:tracePt t="62277" x="8018463" y="3017838"/>
          <p14:tracePt t="62301" x="8018463" y="3108325"/>
          <p14:tracePt t="62335" x="8018463" y="3187700"/>
          <p14:tracePt t="62368" x="8099425" y="3276600"/>
          <p14:tracePt t="62401" x="8215313" y="3384550"/>
          <p14:tracePt t="62425" x="8277225" y="3429000"/>
          <p14:tracePt t="62458" x="8394700" y="3465513"/>
          <p14:tracePt t="62492" x="8572500" y="3500438"/>
          <p14:tracePt t="62526" x="8786813" y="3517900"/>
          <p14:tracePt t="62538" x="8831263" y="3517900"/>
          <p14:tracePt t="62572" x="9144000" y="3517900"/>
          <p14:tracePt t="62606" x="9626600" y="3465513"/>
          <p14:tracePt t="62629" x="9902825" y="3429000"/>
          <p14:tracePt t="62664" x="10144125" y="3419475"/>
          <p14:tracePt t="62697" x="10331450" y="3411538"/>
          <p14:tracePt t="62722" x="10617200" y="3384550"/>
          <p14:tracePt t="62756" x="11082338" y="3340100"/>
          <p14:tracePt t="62790" x="11304588" y="3340100"/>
          <p14:tracePt t="63113" x="11323638" y="3340100"/>
          <p14:tracePt t="63869" x="10920413" y="3340100"/>
          <p14:tracePt t="63902" x="10117138" y="3286125"/>
          <p14:tracePt t="63925" x="9528175" y="3170238"/>
          <p14:tracePt t="63960" x="9126538" y="2982913"/>
          <p14:tracePt t="63994" x="8759825" y="2751138"/>
          <p14:tracePt t="64005" x="8661400" y="2705100"/>
          <p14:tracePt t="64039" x="8170863" y="2473325"/>
          <p14:tracePt t="64073" x="7831138" y="2241550"/>
          <p14:tracePt t="64085" x="7732713" y="2152650"/>
          <p14:tracePt t="64118" x="7680325" y="2081213"/>
          <p14:tracePt t="64150" x="7680325" y="2071688"/>
          <p14:tracePt t="64253" x="7661275" y="2071688"/>
          <p14:tracePt t="64287" x="7653338" y="2108200"/>
          <p14:tracePt t="64320" x="7653338" y="2116138"/>
          <p14:tracePt t="64352" x="7653338" y="2125663"/>
          <p14:tracePt t="64385" x="7653338" y="2160588"/>
          <p14:tracePt t="64419" x="7688263" y="2241550"/>
          <p14:tracePt t="64430" x="7724775" y="2251075"/>
          <p14:tracePt t="64463" x="7759700" y="2312988"/>
          <p14:tracePt t="64496" x="7777163" y="2347913"/>
          <p14:tracePt t="64591" x="7796213" y="2366963"/>
          <p14:tracePt t="65136" x="7875588" y="2366963"/>
          <p14:tracePt t="65161" x="7929563" y="2366963"/>
          <p14:tracePt t="65195" x="7966075" y="2357438"/>
          <p14:tracePt t="65289" x="7974013" y="2339975"/>
          <p14:tracePt t="65323" x="8018463" y="2339975"/>
          <p14:tracePt t="65356" x="8072438" y="2339975"/>
          <p14:tracePt t="65379" x="8134350" y="2322513"/>
          <p14:tracePt t="65413" x="8170863" y="2322513"/>
          <p14:tracePt t="65465" x="8180388" y="2322513"/>
          <p14:tracePt t="65539" x="8205788" y="2347913"/>
          <p14:tracePt t="65551" x="8205788" y="2357438"/>
          <p14:tracePt t="65576" x="8224838" y="2384425"/>
          <p14:tracePt t="65619" x="8232775" y="2411413"/>
          <p14:tracePt t="65822" x="8232775" y="2428875"/>
          <p14:tracePt t="65965" x="8215313" y="2446338"/>
          <p14:tracePt t="67102" x="8242300" y="2446338"/>
          <p14:tracePt t="69715" x="7813675" y="2465388"/>
          <p14:tracePt t="69739" x="7394575" y="2465388"/>
          <p14:tracePt t="69764" x="7259638" y="2428875"/>
          <p14:tracePt t="69787" x="7251700" y="2419350"/>
          <p14:tracePt t="70459" x="7296150" y="2438400"/>
          <p14:tracePt t="70493" x="7296150" y="2473325"/>
          <p14:tracePt t="70527" x="7259638" y="2554288"/>
          <p14:tracePt t="70552" x="7205663" y="2660650"/>
          <p14:tracePt t="70575" x="7170738" y="2768600"/>
          <p14:tracePt t="70600" x="7153275" y="2919413"/>
          <p14:tracePt t="70634" x="7143750" y="3044825"/>
          <p14:tracePt t="70645" x="7143750" y="3054350"/>
          <p14:tracePt t="70679" x="7161213" y="3071813"/>
          <p14:tracePt t="70715" x="7205663" y="3071813"/>
          <p14:tracePt t="70726" x="7232650" y="3071813"/>
          <p14:tracePt t="70760" x="7296150" y="3071813"/>
          <p14:tracePt t="70793" x="7348538" y="3044825"/>
          <p14:tracePt t="70817" x="7394575" y="3017838"/>
          <p14:tracePt t="70848" x="7429500" y="2990850"/>
          <p14:tracePt t="70895" x="7439025" y="2990850"/>
          <p14:tracePt t="70949" x="7456488" y="2973388"/>
          <p14:tracePt t="71022" x="7473950" y="2955925"/>
          <p14:tracePt t="71076" x="7466013" y="2955925"/>
          <p14:tracePt t="71526" x="7385050" y="2982913"/>
          <p14:tracePt t="71538" x="7358063" y="2990850"/>
          <p14:tracePt t="71572" x="7286625" y="3044825"/>
          <p14:tracePt t="71618" x="7259638" y="3071813"/>
          <p14:tracePt t="71651" x="7242175" y="3089275"/>
          <p14:tracePt t="71724" x="7215188" y="3108325"/>
          <p14:tracePt t="72116" x="7232650" y="3071813"/>
          <p14:tracePt t="72177" x="7232650" y="3062288"/>
          <p14:tracePt t="72209" x="7232650" y="3054350"/>
          <p14:tracePt t="72301" x="7251700" y="3036888"/>
          <p14:tracePt t="72337" x="7259638" y="3009900"/>
          <p14:tracePt t="72380" x="7259638" y="3000375"/>
          <p14:tracePt t="72680" x="7286625" y="3000375"/>
          <p14:tracePt t="72715" x="7340600" y="3000375"/>
          <p14:tracePt t="72740" x="7375525" y="3000375"/>
          <p14:tracePt t="72775" x="7527925" y="3009900"/>
          <p14:tracePt t="72787" x="7554913" y="3009900"/>
          <p14:tracePt t="72820" x="7759700" y="3009900"/>
          <p14:tracePt t="72855" x="8027988" y="2982913"/>
          <p14:tracePt t="72866" x="8045450" y="2973388"/>
          <p14:tracePt t="72902" x="8108950" y="2973388"/>
          <p14:tracePt t="72913" x="8134350" y="2973388"/>
          <p14:tracePt t="72958" x="8161338" y="2973388"/>
          <p14:tracePt t="73052" x="8188325" y="2973388"/>
          <p14:tracePt t="73147" x="8205788" y="2973388"/>
          <p14:tracePt t="73270" x="8205788" y="2982913"/>
          <p14:tracePt t="73431" x="8296275" y="2982913"/>
          <p14:tracePt t="73464" x="8420100" y="2982913"/>
          <p14:tracePt t="73508" x="8439150" y="2982913"/>
          <p14:tracePt t="73660" x="8456613" y="2982913"/>
          <p14:tracePt t="73693" x="8491538" y="3009900"/>
          <p14:tracePt t="73826" x="8518525" y="3036888"/>
          <p14:tracePt t="73837" x="8528050" y="3044825"/>
          <p14:tracePt t="73884" x="8545513" y="3054350"/>
          <p14:tracePt t="73959" x="8572500" y="3054350"/>
          <p14:tracePt t="73993" x="8589963" y="3062288"/>
          <p14:tracePt t="74037" x="8616950" y="3089275"/>
          <p14:tracePt t="74071" x="8626475" y="3098800"/>
          <p14:tracePt t="74105" x="8634413" y="3160713"/>
          <p14:tracePt t="74128" x="8634413" y="3214688"/>
          <p14:tracePt t="74162" x="8634413" y="3232150"/>
          <p14:tracePt t="74576" x="8634413" y="3205163"/>
          <p14:tracePt t="74599" x="8634413" y="3187700"/>
          <p14:tracePt t="74631" x="8634413" y="3170238"/>
          <p14:tracePt t="74664" x="8670925" y="3160713"/>
          <p14:tracePt t="74698" x="8804275" y="3160713"/>
          <p14:tracePt t="74711" x="8840788" y="3160713"/>
          <p14:tracePt t="74743" x="8939213" y="3152775"/>
          <p14:tracePt t="74776" x="9028113" y="3125788"/>
          <p14:tracePt t="74810" x="9170988" y="3071813"/>
          <p14:tracePt t="74833" x="9251950" y="3036888"/>
          <p14:tracePt t="74867" x="9439275" y="2973388"/>
          <p14:tracePt t="74942" x="9474200" y="2973388"/>
          <p14:tracePt t="74977" x="9572625" y="2965450"/>
          <p14:tracePt t="75011" x="9698038" y="2938463"/>
          <p14:tracePt t="75084" x="9705975" y="2938463"/>
          <p14:tracePt t="75117" x="9752013" y="2911475"/>
          <p14:tracePt t="75152" x="9796463" y="2874963"/>
          <p14:tracePt t="75176" x="9813925" y="2867025"/>
          <p14:tracePt t="75210" x="9840913" y="2867025"/>
          <p14:tracePt t="75244" x="9875838" y="2867025"/>
          <p14:tracePt t="75278" x="9947275" y="2867025"/>
          <p14:tracePt t="75289" x="9956800" y="2867025"/>
          <p14:tracePt t="75322" x="10037763" y="2867025"/>
          <p14:tracePt t="75356" x="10099675" y="2847975"/>
          <p14:tracePt t="75379" x="10126663" y="2822575"/>
          <p14:tracePt t="75413" x="10126663" y="2776538"/>
          <p14:tracePt t="75446" x="10126663" y="2732088"/>
          <p14:tracePt t="75479" x="10134600" y="2670175"/>
          <p14:tracePt t="75512" x="10134600" y="2616200"/>
          <p14:tracePt t="75544" x="10134600" y="2554288"/>
          <p14:tracePt t="75568" x="10134600" y="2517775"/>
          <p14:tracePt t="75601" x="10134600" y="2490788"/>
          <p14:tracePt t="75634" x="10134600" y="2473325"/>
          <p14:tracePt t="75787" x="10161588" y="2482850"/>
          <p14:tracePt t="75821" x="10225088" y="2581275"/>
          <p14:tracePt t="75856" x="10323513" y="2751138"/>
          <p14:tracePt t="75883" x="10375900" y="2857500"/>
          <p14:tracePt t="75913" x="10394950" y="2874963"/>
          <p14:tracePt t="76379" x="10394950" y="2894013"/>
          <p14:tracePt t="76414" x="10340975" y="2919413"/>
          <p14:tracePt t="76449" x="10287000" y="2938463"/>
          <p14:tracePt t="76483" x="10242550" y="2973388"/>
          <p14:tracePt t="76507" x="10225088" y="2982913"/>
          <p14:tracePt t="76541" x="10153650" y="2982913"/>
          <p14:tracePt t="76576" x="10018713" y="2965450"/>
          <p14:tracePt t="76600" x="9947275" y="2946400"/>
          <p14:tracePt t="76634" x="9902825" y="2911475"/>
          <p14:tracePt t="76669" x="9875838" y="2894013"/>
          <p14:tracePt t="76693" x="9867900" y="2894013"/>
          <p14:tracePt t="76727" x="9840913" y="2894013"/>
          <p14:tracePt t="76771" x="9786938" y="2928938"/>
          <p14:tracePt t="76805" x="9769475" y="2946400"/>
          <p14:tracePt t="76839" x="9752013" y="3000375"/>
          <p14:tracePt t="76851" x="9752013" y="3017838"/>
          <p14:tracePt t="76885" x="9752013" y="3089275"/>
          <p14:tracePt t="76918" x="9894888" y="3152775"/>
          <p14:tracePt t="76944" x="10126663" y="3170238"/>
          <p14:tracePt t="76977" x="10375900" y="3170238"/>
          <p14:tracePt t="77010" x="10420350" y="3152775"/>
          <p14:tracePt t="77042" x="10456863" y="3116263"/>
          <p14:tracePt t="77075" x="10466388" y="3062288"/>
          <p14:tracePt t="77099" x="10456863" y="2982913"/>
          <p14:tracePt t="77132" x="10394950" y="2874963"/>
          <p14:tracePt t="77165" x="10313988" y="2803525"/>
          <p14:tracePt t="77198" x="10171113" y="2732088"/>
          <p14:tracePt t="77230" x="10109200" y="2714625"/>
          <p14:tracePt t="77263" x="10045700" y="2714625"/>
          <p14:tracePt t="77285" x="9991725" y="2714625"/>
          <p14:tracePt t="77319" x="9848850" y="2741613"/>
          <p14:tracePt t="77352" x="9777413" y="2751138"/>
          <p14:tracePt t="77385" x="9759950" y="2751138"/>
          <p14:tracePt t="77419" x="9732963" y="2751138"/>
          <p14:tracePt t="77441" x="9715500" y="2759075"/>
          <p14:tracePt t="77474" x="9698038" y="2803525"/>
          <p14:tracePt t="77507" x="9680575" y="2901950"/>
          <p14:tracePt t="77540" x="9680575" y="3036888"/>
          <p14:tracePt t="77573" x="9752013" y="3133725"/>
          <p14:tracePt t="77606" x="9831388" y="3143250"/>
          <p14:tracePt t="77617" x="9848850" y="3143250"/>
          <p14:tracePt t="77650" x="9902825" y="3143250"/>
          <p14:tracePt t="77683" x="9956800" y="3143250"/>
          <p14:tracePt t="77716" x="10010775" y="3143250"/>
          <p14:tracePt t="77787" x="10028238" y="3143250"/>
          <p14:tracePt t="77819" x="10028238" y="3187700"/>
          <p14:tracePt t="77853" x="9947275" y="3313113"/>
          <p14:tracePt t="77886" x="9875838" y="3367088"/>
          <p14:tracePt t="78567" x="9858375" y="3429000"/>
          <p14:tracePt t="78602" x="9769475" y="3527425"/>
          <p14:tracePt t="78636" x="9644063" y="3598863"/>
          <p14:tracePt t="78671" x="9491663" y="3643313"/>
          <p14:tracePt t="78682" x="9466263" y="3660775"/>
          <p14:tracePt t="78706" x="9348788" y="3741738"/>
          <p14:tracePt t="78741" x="9153525" y="3973513"/>
          <p14:tracePt t="78775" x="8983663" y="4402138"/>
          <p14:tracePt t="78787" x="8947150" y="4491038"/>
          <p14:tracePt t="78822" x="8796338" y="4848225"/>
          <p14:tracePt t="78834" x="8732838" y="5037138"/>
          <p14:tracePt t="78867" x="8589963" y="5438775"/>
          <p14:tracePt t="78902" x="8456613" y="5902325"/>
          <p14:tracePt t="78914" x="8420100" y="5991225"/>
          <p14:tracePt t="78948" x="8269288" y="6259513"/>
          <p14:tracePt t="78980" x="8134350" y="6402388"/>
          <p14:tracePt t="79003" x="8045450" y="6456363"/>
          <p14:tracePt t="79035" x="7956550" y="6510338"/>
          <p14:tracePt t="79068" x="7920038" y="6518275"/>
          <p14:tracePt t="79131" x="7912100" y="6518275"/>
          <p14:tracePt t="79163" x="7894638" y="6456363"/>
          <p14:tracePt t="79196" x="7894638" y="6384925"/>
          <p14:tracePt t="79229" x="7894638" y="6259513"/>
          <p14:tracePt t="79263" x="7885113" y="6116638"/>
          <p14:tracePt t="79274" x="7885113" y="6099175"/>
          <p14:tracePt t="79307" x="7848600" y="5973763"/>
          <p14:tracePt t="79340" x="7848600" y="5848350"/>
          <p14:tracePt t="79364" x="7848600" y="5813425"/>
          <p14:tracePt t="79398" x="7848600" y="5795963"/>
          <p14:tracePt t="79944" x="7885113" y="5803900"/>
          <p14:tracePt t="79978" x="7929563" y="5822950"/>
          <p14:tracePt t="80012" x="7974013" y="5822950"/>
          <p14:tracePt t="80048" x="8027988" y="5822950"/>
          <p14:tracePt t="80072" x="8062913" y="5822950"/>
          <p14:tracePt t="80106" x="8108950" y="5822950"/>
          <p14:tracePt t="80118" x="8116888" y="5822950"/>
          <p14:tracePt t="80151" x="8205788" y="5822950"/>
          <p14:tracePt t="80184" x="8277225" y="5822950"/>
          <p14:tracePt t="80535" x="8296275" y="5822950"/>
          <p14:tracePt t="80571" x="8491538" y="5786438"/>
          <p14:tracePt t="80605" x="8697913" y="5724525"/>
          <p14:tracePt t="80638" x="8724900" y="5715000"/>
          <p14:tracePt t="81571" x="8732838" y="5715000"/>
          <p14:tracePt t="81617" x="8688388" y="5715000"/>
          <p14:tracePt t="81651" x="8634413" y="5732463"/>
          <p14:tracePt t="81675" x="8572500" y="5732463"/>
          <p14:tracePt t="81708" x="8537575" y="5732463"/>
          <p14:tracePt t="81741" x="8501063" y="5732463"/>
          <p14:tracePt t="81775" x="8474075" y="5732463"/>
          <p14:tracePt t="82006" x="8447088" y="5751513"/>
          <p14:tracePt t="82053" x="8439150" y="5759450"/>
          <p14:tracePt t="82159" x="8402638" y="5759450"/>
          <p14:tracePt t="82194" x="8358188" y="5759450"/>
          <p14:tracePt t="82228" x="8340725" y="5776913"/>
          <p14:tracePt t="82995" x="8340725" y="5786438"/>
          <p14:tracePt t="83348" x="8375650" y="5803900"/>
          <p14:tracePt t="83383" x="8537575" y="5786438"/>
          <p14:tracePt t="83395" x="8626475" y="5759450"/>
          <p14:tracePt t="83430" x="9144000" y="5581650"/>
          <p14:tracePt t="83444" x="9269413" y="5537200"/>
          <p14:tracePt t="83478" x="9653588" y="5429250"/>
          <p14:tracePt t="83512" x="9705975" y="5394325"/>
          <p14:tracePt t="83535" x="9769475" y="5357813"/>
          <p14:tracePt t="83569" x="10063163" y="5251450"/>
          <p14:tracePt t="83605" x="10491788" y="5116513"/>
          <p14:tracePt t="83629" x="10769600" y="5018088"/>
          <p14:tracePt t="83663" x="10895013" y="4973638"/>
          <p14:tracePt t="83696" x="10939463" y="4929188"/>
          <p14:tracePt t="83730" x="10956925" y="4919663"/>
          <p14:tracePt t="83762" x="10966450" y="4919663"/>
          <p14:tracePt t="83808" x="11010900" y="4884738"/>
          <p14:tracePt t="83842" x="11126788" y="4848225"/>
          <p14:tracePt t="83866" x="11188700" y="4840288"/>
          <p14:tracePt t="83899" x="11260138" y="4803775"/>
          <p14:tracePt t="83933" x="11304588" y="4759325"/>
          <p14:tracePt t="83957" x="11331575" y="4741863"/>
          <p14:tracePt t="83991" x="11349038" y="4705350"/>
          <p14:tracePt t="84025" x="11368088" y="4679950"/>
          <p14:tracePt t="84059" x="11376025" y="4625975"/>
          <p14:tracePt t="84081" x="11385550" y="4625975"/>
          <p14:tracePt t="84497" x="11358563" y="4705350"/>
          <p14:tracePt t="84520" x="11323638" y="4786313"/>
          <p14:tracePt t="84556" x="11198225" y="4946650"/>
          <p14:tracePt t="84589" x="10983913" y="5214938"/>
          <p14:tracePt t="84601" x="10885488" y="5357813"/>
          <p14:tracePt t="84634" x="10661650" y="5599113"/>
          <p14:tracePt t="84659" x="10483850" y="5732463"/>
          <p14:tracePt t="84694" x="10126663" y="5919788"/>
          <p14:tracePt t="84708" x="10055225" y="5946775"/>
          <p14:tracePt t="84742" x="9599613" y="6089650"/>
          <p14:tracePt t="84754" x="9501188" y="6116638"/>
          <p14:tracePt t="84788" x="9045575" y="6251575"/>
          <p14:tracePt t="84823" x="8501063" y="6394450"/>
          <p14:tracePt t="84833" x="8439150" y="6402388"/>
          <p14:tracePt t="84867" x="8375650" y="6419850"/>
          <p14:tracePt t="84950" x="8331200" y="6411913"/>
          <p14:tracePt t="84962" x="8323263" y="6411913"/>
          <p14:tracePt t="84995" x="8296275" y="6394450"/>
          <p14:tracePt t="85037" x="8286750" y="6394450"/>
          <p14:tracePt t="85070" x="8277225" y="6384925"/>
          <p14:tracePt t="85474" x="8277225" y="6367463"/>
          <p14:tracePt t="85909" x="8277225" y="6357938"/>
          <p14:tracePt t="86039" x="8296275" y="6330950"/>
          <p14:tracePt t="86071" x="8304213" y="6303963"/>
          <p14:tracePt t="86104" x="8323263" y="6286500"/>
          <p14:tracePt t="86128" x="8331200" y="6276975"/>
          <p14:tracePt t="86162" x="8331200" y="6224588"/>
          <p14:tracePt t="86184" x="8331200" y="6161088"/>
          <p14:tracePt t="86217" x="8331200" y="6072188"/>
          <p14:tracePt t="86239" x="8331200" y="6000750"/>
          <p14:tracePt t="86272" x="8358188" y="5919788"/>
          <p14:tracePt t="86305" x="8375650" y="5884863"/>
          <p14:tracePt t="86339" x="8402638" y="5875338"/>
          <p14:tracePt t="86371" x="8420100" y="5875338"/>
          <p14:tracePt t="86395" x="8439150" y="5875338"/>
          <p14:tracePt t="86461" x="8447088" y="5857875"/>
          <p14:tracePt t="86494" x="8483600" y="5830888"/>
          <p14:tracePt t="86526" x="8510588" y="5813425"/>
          <p14:tracePt t="86559" x="8528050" y="5786438"/>
          <p14:tracePt t="86792" x="8562975" y="5776913"/>
          <p14:tracePt t="86835" x="8572500" y="5776913"/>
          <p14:tracePt t="86868" x="8653463" y="5776913"/>
          <p14:tracePt t="86901" x="8786813" y="5776913"/>
          <p14:tracePt t="86934" x="9126538" y="5724525"/>
          <p14:tracePt t="86957" x="9582150" y="5608638"/>
          <p14:tracePt t="86991" x="10206038" y="5456238"/>
          <p14:tracePt t="87025" x="10609263" y="5348288"/>
          <p14:tracePt t="87058" x="10661650" y="5313363"/>
          <p14:tracePt t="87069" x="10671175" y="5303838"/>
          <p14:tracePt t="87104" x="10715625" y="5286375"/>
          <p14:tracePt t="87137" x="10769600" y="5241925"/>
          <p14:tracePt t="87160" x="10804525" y="5214938"/>
          <p14:tracePt t="87194" x="10841038" y="5180013"/>
          <p14:tracePt t="87226" x="11001375" y="5081588"/>
          <p14:tracePt t="87239" x="11028363" y="5054600"/>
          <p14:tracePt t="87272" x="11117263" y="4991100"/>
          <p14:tracePt t="87304" x="11171238" y="4956175"/>
          <p14:tracePt t="87336" x="11198225" y="4919663"/>
          <p14:tracePt t="87368" x="11215688" y="4875213"/>
          <p14:tracePt t="87402" x="11242675" y="4857750"/>
          <p14:tracePt t="87435" x="11252200" y="4857750"/>
          <p14:tracePt t="87573" x="11206163" y="4902200"/>
          <p14:tracePt t="87598" x="11144250" y="4965700"/>
          <p14:tracePt t="87650" x="10885488" y="5126038"/>
          <p14:tracePt t="87661" x="10831513" y="5153025"/>
          <p14:tracePt t="87696" x="10582275" y="5241925"/>
          <p14:tracePt t="87730" x="10225088" y="5330825"/>
          <p14:tracePt t="87741" x="10134600" y="5348288"/>
          <p14:tracePt t="87775" x="9804400" y="5438775"/>
          <p14:tracePt t="87808" x="9518650" y="5518150"/>
          <p14:tracePt t="87831" x="9331325" y="5581650"/>
          <p14:tracePt t="87866" x="8894763" y="5724525"/>
          <p14:tracePt t="87879" x="8796338" y="5751513"/>
          <p14:tracePt t="87913" x="8474075" y="5848350"/>
          <p14:tracePt t="87946" x="8340725" y="5894388"/>
          <p14:tracePt t="87979" x="8242300" y="5911850"/>
          <p14:tracePt t="87990" x="8215313" y="5929313"/>
          <p14:tracePt t="88022" x="8099425" y="5956300"/>
          <p14:tracePt t="88056" x="7956550" y="5991225"/>
          <p14:tracePt t="88068" x="7920038" y="6010275"/>
          <p14:tracePt t="88101" x="7885113" y="6027738"/>
          <p14:tracePt t="88576" x="7875588" y="5991225"/>
          <p14:tracePt t="88602" x="7956550" y="5751513"/>
          <p14:tracePt t="88635" x="8367713" y="4919663"/>
          <p14:tracePt t="88667" x="8902700" y="3848100"/>
          <p14:tracePt t="88691" x="9197975" y="3286125"/>
          <p14:tracePt t="88725" x="9375775" y="2847975"/>
          <p14:tracePt t="88759" x="9634538" y="2303463"/>
          <p14:tracePt t="88771" x="9705975" y="2205038"/>
          <p14:tracePt t="88804" x="9929813" y="1874838"/>
          <p14:tracePt t="88838" x="10082213" y="1670050"/>
          <p14:tracePt t="88850" x="10117138" y="1625600"/>
          <p14:tracePt t="88883" x="10206038" y="1562100"/>
          <p14:tracePt t="88916" x="10304463" y="1509713"/>
          <p14:tracePt t="88950" x="10412413" y="1490663"/>
          <p14:tracePt t="88961" x="10429875" y="1490663"/>
          <p14:tracePt t="88995" x="10528300" y="1490663"/>
          <p14:tracePt t="89020" x="10634663" y="1490663"/>
          <p14:tracePt t="89054" x="10804525" y="1473200"/>
          <p14:tracePt t="89066" x="10831513" y="1465263"/>
          <p14:tracePt t="89179" x="10848975" y="1465263"/>
          <p14:tracePt t="89223" x="10875963" y="1446213"/>
          <p14:tracePt t="89257" x="10902950" y="1438275"/>
          <p14:tracePt t="89291" x="10929938" y="1428750"/>
          <p14:tracePt t="89325" x="10956925" y="1411288"/>
          <p14:tracePt t="89460" x="10956925" y="1428750"/>
          <p14:tracePt t="89494" x="10956925" y="1465263"/>
          <p14:tracePt t="89507" x="10956925" y="1473200"/>
          <p14:tracePt t="89622" x="10929938" y="1509713"/>
          <p14:tracePt t="89644" x="10912475" y="1536700"/>
          <p14:tracePt t="89679" x="10831513" y="1625600"/>
          <p14:tracePt t="89713" x="10725150" y="1785938"/>
          <p14:tracePt t="89738" x="10582275" y="2036763"/>
          <p14:tracePt t="89773" x="10153650" y="3009900"/>
          <p14:tracePt t="89807" x="9439275" y="5153025"/>
          <p14:tracePt t="89819" x="9313863" y="5545138"/>
          <p14:tracePt t="89854" x="9126538" y="6429375"/>
          <p14:tracePt t="89887" x="9161463" y="6670675"/>
          <p14:tracePt t="89910" x="9215438" y="6680200"/>
          <p14:tracePt t="89933" x="9232900" y="6688138"/>
          <p14:tracePt t="89956" x="9259888" y="6688138"/>
          <p14:tracePt t="89989" x="9367838" y="6688138"/>
          <p14:tracePt t="90023" x="9725025" y="6688138"/>
          <p14:tracePt t="90056" x="9983788" y="6643688"/>
          <p14:tracePt t="90089" x="10028238" y="6562725"/>
          <p14:tracePt t="90123" x="10072688" y="6518275"/>
          <p14:tracePt t="90145" x="10099675" y="6518275"/>
          <p14:tracePt t="90208" x="10099675" y="6545263"/>
          <p14:tracePt t="90606" x="10072688" y="6518275"/>
          <p14:tracePt t="90630" x="10028238" y="6411913"/>
          <p14:tracePt t="90654" x="9974263" y="6303963"/>
          <p14:tracePt t="90677" x="9947275" y="6205538"/>
          <p14:tracePt t="90711" x="9867900" y="5705475"/>
          <p14:tracePt t="90746" x="9831388" y="4929188"/>
          <p14:tracePt t="90771" x="9848850" y="4116388"/>
          <p14:tracePt t="90805" x="9902825" y="3509963"/>
          <p14:tracePt t="90839" x="9902825" y="3197225"/>
          <p14:tracePt t="90873" x="9902825" y="3160713"/>
          <p14:tracePt t="90916" x="9902825" y="3116263"/>
          <p14:tracePt t="90960" x="9902825" y="3089275"/>
          <p14:tracePt t="91069" x="9912350" y="3081338"/>
          <p14:tracePt t="91102" x="9867900" y="3295650"/>
          <p14:tracePt t="91112" x="9823450" y="3402013"/>
          <p14:tracePt t="91145" x="9537700" y="4116388"/>
          <p14:tracePt t="91178" x="9242425" y="4813300"/>
          <p14:tracePt t="91211" x="9099550" y="5160963"/>
          <p14:tracePt t="91244" x="9010650" y="5367338"/>
          <p14:tracePt t="91277" x="8966200" y="5394325"/>
          <p14:tracePt t="91310" x="8902700" y="5402263"/>
          <p14:tracePt t="91332" x="8867775" y="5411788"/>
          <p14:tracePt t="91365" x="8804275" y="5456238"/>
          <p14:tracePt t="91399" x="8742363" y="5500688"/>
          <p14:tracePt t="91433" x="8670925" y="5572125"/>
          <p14:tracePt t="91457" x="8634413" y="5653088"/>
          <p14:tracePt t="91503" x="8582025" y="5732463"/>
          <p14:tracePt t="91730" x="8537575" y="5724525"/>
          <p14:tracePt t="91742" x="8528050" y="5724525"/>
          <p14:tracePt t="91776" x="8439150" y="5724525"/>
          <p14:tracePt t="91808" x="8313738" y="5724525"/>
          <p14:tracePt t="91842" x="8180388" y="5724525"/>
          <p14:tracePt t="91854" x="8153400" y="5724525"/>
          <p14:tracePt t="91887" x="8054975" y="5724525"/>
          <p14:tracePt t="91919" x="8018463" y="5724525"/>
          <p14:tracePt t="92068" x="8054975" y="5732463"/>
          <p14:tracePt t="92101" x="8153400" y="5768975"/>
          <p14:tracePt t="92133" x="8205788" y="5776913"/>
          <p14:tracePt t="92167" x="8304213" y="5776913"/>
          <p14:tracePt t="92191" x="8358188" y="5776913"/>
          <p14:tracePt t="92224" x="8402638" y="5776913"/>
          <p14:tracePt t="92591" x="8412163" y="5776913"/>
          <p14:tracePt t="92613" x="8420100" y="5776913"/>
          <p14:tracePt t="92695" x="8367713" y="5751513"/>
          <p14:tracePt t="92728" x="8188325" y="5715000"/>
          <p14:tracePt t="92760" x="7848600" y="5715000"/>
          <p14:tracePt t="92792" x="7545388" y="5715000"/>
          <p14:tracePt t="92825" x="7527925" y="5715000"/>
          <p14:tracePt t="92927" x="7527925" y="5724525"/>
          <p14:tracePt t="92960" x="7527925" y="5732463"/>
          <p14:tracePt t="92993" x="7527925" y="5751513"/>
          <p14:tracePt t="93105" x="7527925" y="5759450"/>
          <p14:tracePt t="93317" x="7661275" y="5768975"/>
          <p14:tracePt t="93367" x="7902575" y="5776913"/>
          <p14:tracePt t="93401" x="7966075" y="5776913"/>
          <p14:tracePt t="93918" x="8010525" y="5776913"/>
          <p14:tracePt t="93943" x="8037513" y="5776913"/>
          <p14:tracePt t="93978" x="8089900" y="5776913"/>
          <p14:tracePt t="94011" x="8215313" y="5786438"/>
          <p14:tracePt t="94045" x="8367713" y="5786438"/>
          <p14:tracePt t="94069" x="8483600" y="5786438"/>
          <p14:tracePt t="94104" x="8670925" y="5786438"/>
          <p14:tracePt t="94128" x="8759825" y="5776913"/>
          <p14:tracePt t="94163" x="8867775" y="5741988"/>
          <p14:tracePt t="94196" x="8939213" y="5741988"/>
          <p14:tracePt t="94231" x="9063038" y="5705475"/>
          <p14:tracePt t="94242" x="9090025" y="5697538"/>
          <p14:tracePt t="94276" x="9170988" y="5680075"/>
          <p14:tracePt t="94310" x="9232900" y="5670550"/>
          <p14:tracePt t="94321" x="9259888" y="5670550"/>
          <p14:tracePt t="94366" x="9340850" y="5670550"/>
          <p14:tracePt t="94399" x="9429750" y="5670550"/>
          <p14:tracePt t="94435" x="9528175" y="5688013"/>
          <p14:tracePt t="94459" x="9555163" y="5688013"/>
          <p14:tracePt t="94493" x="9590088" y="5697538"/>
          <p14:tracePt t="94535" x="9626600" y="5715000"/>
          <p14:tracePt t="94568" x="9644063" y="5715000"/>
          <p14:tracePt t="94601" x="9653588" y="5724525"/>
          <p14:tracePt t="94683" x="9680575" y="5741988"/>
          <p14:tracePt t="94910" x="9688513" y="5759450"/>
          <p14:tracePt t="94932" x="9698038" y="5768975"/>
          <p14:tracePt t="95489" x="9698038" y="5732463"/>
          <p14:tracePt t="95523" x="9698038" y="5180013"/>
          <p14:tracePt t="95556" x="9661525" y="4518025"/>
          <p14:tracePt t="95569" x="9634538" y="4322763"/>
          <p14:tracePt t="95602" x="9626600" y="4027488"/>
          <p14:tracePt t="95636" x="9626600" y="3714750"/>
          <p14:tracePt t="95669" x="9626600" y="3375025"/>
          <p14:tracePt t="95693" x="9626600" y="3098800"/>
          <p14:tracePt t="95727" x="9653588" y="2803525"/>
          <p14:tracePt t="95760" x="9671050" y="2608263"/>
          <p14:tracePt t="95794" x="9671050" y="2401888"/>
          <p14:tracePt t="95818" x="9671050" y="2339975"/>
          <p14:tracePt t="95832" x="9671050" y="2322513"/>
          <p14:tracePt t="95866" x="9671050" y="2312988"/>
          <p14:tracePt t="96310" x="9671050" y="2295525"/>
          <p14:tracePt t="96334" x="9680575" y="2322513"/>
          <p14:tracePt t="96348" x="9680575" y="2330450"/>
          <p14:tracePt t="96383" x="9688513" y="2428875"/>
          <p14:tracePt t="96417" x="9688513" y="2544763"/>
          <p14:tracePt t="96452" x="9688513" y="2759075"/>
          <p14:tracePt t="96477" x="9688513" y="3054350"/>
          <p14:tracePt t="96511" x="9688513" y="3705225"/>
          <p14:tracePt t="96523" x="9688513" y="3830638"/>
          <p14:tracePt t="96558" x="9688513" y="4259263"/>
          <p14:tracePt t="96570" x="9688513" y="4429125"/>
          <p14:tracePt t="96604" x="9688513" y="4714875"/>
          <p14:tracePt t="96629" x="9688513" y="4919663"/>
          <p14:tracePt t="96662" x="9688513" y="5197475"/>
          <p14:tracePt t="96685" x="9698038" y="5268913"/>
          <p14:tracePt t="96707" x="9725025" y="5375275"/>
          <p14:tracePt t="96742" x="9725025" y="5446713"/>
          <p14:tracePt t="96775" x="9742488" y="5537200"/>
          <p14:tracePt t="96808" x="9742488" y="5589588"/>
          <p14:tracePt t="96833" x="9742488" y="5626100"/>
          <p14:tracePt t="96868" x="9742488" y="5653088"/>
          <p14:tracePt t="96899" x="9742488" y="5661025"/>
          <p14:tracePt t="97213" x="9759950" y="5688013"/>
          <p14:tracePt t="97248" x="9813925" y="5705475"/>
          <p14:tracePt t="97271" x="9875838" y="5705475"/>
          <p14:tracePt t="97306" x="9974263" y="5705475"/>
          <p14:tracePt t="97339" x="10018713" y="5705475"/>
          <p14:tracePt t="97363" x="10045700" y="5705475"/>
          <p14:tracePt t="97397" x="10099675" y="5705475"/>
          <p14:tracePt t="97431" x="10161588" y="5705475"/>
          <p14:tracePt t="97465" x="10198100" y="5715000"/>
          <p14:tracePt t="97590" x="10206038" y="5715000"/>
          <p14:tracePt t="97613" x="10215563" y="5715000"/>
          <p14:tracePt t="97726" x="10252075" y="5724525"/>
          <p14:tracePt t="97763" x="10260013" y="5724525"/>
          <p14:tracePt t="97832" x="10277475" y="5724525"/>
          <p14:tracePt t="97867" x="10348913" y="5724525"/>
          <p14:tracePt t="97901" x="10439400" y="5724525"/>
          <p14:tracePt t="97935" x="10537825" y="5724525"/>
          <p14:tracePt t="97958" x="10582275" y="5724525"/>
          <p14:tracePt t="97992" x="10609263" y="5724525"/>
          <p14:tracePt t="98026" x="10626725" y="5724525"/>
          <p14:tracePt t="98160" x="10653713" y="5724525"/>
          <p14:tracePt t="98194" x="10671175" y="5724525"/>
          <p14:tracePt t="98238" x="10715625" y="5741988"/>
          <p14:tracePt t="98271" x="10814050" y="5741988"/>
          <p14:tracePt t="98305" x="10939463" y="5741988"/>
          <p14:tracePt t="98339" x="11045825" y="5732463"/>
          <p14:tracePt t="98365" x="11055350" y="5732463"/>
          <p14:tracePt t="98398" x="11063288" y="5732463"/>
          <p14:tracePt t="98461" x="11126788" y="5724525"/>
          <p14:tracePt t="98495" x="11304588" y="5715000"/>
          <p14:tracePt t="98519" x="11483975" y="5705475"/>
          <p14:tracePt t="98554" x="11528425" y="5688013"/>
          <p14:tracePt t="98601" x="11528425" y="5661025"/>
          <p14:tracePt t="98695" x="11518900" y="5634038"/>
          <p14:tracePt t="98729" x="11501438" y="5634038"/>
          <p14:tracePt t="98792" x="11491913" y="5634038"/>
          <p14:tracePt t="98926" x="11483975" y="5626100"/>
          <p14:tracePt t="98979" x="11483975" y="5634038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 - Exemplo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955342" y="1310417"/>
                <a:ext cx="10222175" cy="508479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dirty="0" smtClean="0"/>
                  <a:t>Dados: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 smtClean="0"/>
                  <a:t>	Q = 1800 L/h	h = 2 m	H = 10 m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pt-BR" dirty="0" smtClean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 smtClean="0"/>
                  <a:t>Cálculos: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/>
                  <a:t>	</a:t>
                </a:r>
                <a:r>
                  <a:rPr lang="pt-BR" dirty="0" smtClean="0"/>
                  <a:t>h/H = 2 / 10 = 0,20		</a:t>
                </a:r>
                <a:r>
                  <a:rPr lang="pt-BR" dirty="0" smtClean="0">
                    <a:sym typeface="Symbol" panose="05050102010706020507" pitchFamily="18" charset="2"/>
                  </a:rPr>
                  <a:t></a:t>
                </a:r>
                <a:r>
                  <a:rPr lang="pt-BR" dirty="0" smtClean="0"/>
                  <a:t>	Tabela:  R = 0,45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/>
                  <a:t>	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pt-BR" dirty="0" smtClean="0"/>
                  <a:t>	</a:t>
                </a:r>
                <a:r>
                  <a:rPr lang="pt-BR" dirty="0">
                    <a:sym typeface="Symbol" panose="05050102010706020507" pitchFamily="18" charset="2"/>
                  </a:rPr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	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=1800∙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0,45</m:t>
                    </m:r>
                  </m:oMath>
                </a14:m>
                <a:endParaRPr lang="pt-BR" dirty="0" smtClean="0"/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600"/>
                  </a:spcAft>
                  <a:buNone/>
                </a:pPr>
                <a:r>
                  <a:rPr lang="pt-BR" dirty="0"/>
                  <a:t>	</a:t>
                </a:r>
                <a:r>
                  <a:rPr lang="pt-BR" dirty="0" smtClean="0"/>
                  <a:t>q = 162 L/h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5342" y="1310417"/>
                <a:ext cx="10222175" cy="5084794"/>
              </a:xfrm>
              <a:blipFill rotWithShape="0">
                <a:blip r:embed="rId5"/>
                <a:stretch>
                  <a:fillRect l="-1252" t="-11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0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5"/>
    </mc:Choice>
    <mc:Fallback xmlns="">
      <p:transition spd="slow" advTm="6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3A86A75C-4F4B-4683-9AE1-C65F6400EC91}">
      <p14:laserTraceLst xmlns:p14="http://schemas.microsoft.com/office/powerpoint/2010/main">
        <p14:tracePtLst>
          <p14:tracePt t="3756" x="473075" y="5045075"/>
          <p14:tracePt t="3821" x="428625" y="5000625"/>
          <p14:tracePt t="3938" x="428625" y="4983163"/>
          <p14:tracePt t="6496" x="465138" y="4929188"/>
          <p14:tracePt t="6528" x="652463" y="4751388"/>
          <p14:tracePt t="6544" x="803275" y="4625975"/>
          <p14:tracePt t="6561" x="901700" y="4545013"/>
          <p14:tracePt t="6593" x="973138" y="4510088"/>
          <p14:tracePt t="6622" x="1000125" y="4483100"/>
          <p14:tracePt t="6650" x="1009650" y="4473575"/>
          <p14:tracePt t="6696" x="1027113" y="4456113"/>
          <p14:tracePt t="6712" x="1036638" y="4456113"/>
          <p14:tracePt t="7216" x="1152525" y="4232275"/>
          <p14:tracePt t="7231" x="1187450" y="4143375"/>
          <p14:tracePt t="7263" x="1258888" y="3875088"/>
          <p14:tracePt t="7294" x="1258888" y="3714750"/>
          <p14:tracePt t="7324" x="1258888" y="3598863"/>
          <p14:tracePt t="7338" x="1258888" y="3554413"/>
          <p14:tracePt t="7369" x="1268413" y="3276600"/>
          <p14:tracePt t="7400" x="1268413" y="3054350"/>
          <p14:tracePt t="7431" x="1258888" y="2938463"/>
          <p14:tracePt t="7461" x="1250950" y="2867025"/>
          <p14:tracePt t="7491" x="1250950" y="2822575"/>
          <p14:tracePt t="7533" x="1223963" y="2751138"/>
          <p14:tracePt t="7548" x="1214438" y="2714625"/>
          <p14:tracePt t="7595" x="1204913" y="2670175"/>
          <p14:tracePt t="7609" x="1204913" y="2660650"/>
          <p14:tracePt t="7638" x="1187450" y="2643188"/>
          <p14:tracePt t="11712" x="1179513" y="2633663"/>
          <p14:tracePt t="11905" x="1187450" y="2643188"/>
          <p14:tracePt t="11975" x="1231900" y="2652713"/>
          <p14:tracePt t="12005" x="1276350" y="2660650"/>
          <p14:tracePt t="12047" x="1347788" y="2670175"/>
          <p14:tracePt t="12064" x="1384300" y="2670175"/>
          <p14:tracePt t="12099" x="1509713" y="2670175"/>
          <p14:tracePt t="12141" x="1724025" y="2660650"/>
          <p14:tracePt t="12171" x="1919288" y="2652713"/>
          <p14:tracePt t="12186" x="1965325" y="2643188"/>
          <p14:tracePt t="12215" x="2125663" y="2608263"/>
          <p14:tracePt t="12244" x="2187575" y="2598738"/>
          <p14:tracePt t="12260" x="2205038" y="2589213"/>
          <p14:tracePt t="12276" x="2259013" y="2589213"/>
          <p14:tracePt t="12291" x="2286000" y="2589213"/>
          <p14:tracePt t="12322" x="2384425" y="2589213"/>
          <p14:tracePt t="12352" x="2428875" y="2589213"/>
          <p14:tracePt t="12381" x="2455863" y="2562225"/>
          <p14:tracePt t="12395" x="2473325" y="2554288"/>
          <p14:tracePt t="12425" x="2571750" y="2536825"/>
          <p14:tracePt t="12469" x="2608263" y="2517775"/>
          <p14:tracePt t="12897" x="2643188" y="2517775"/>
          <p14:tracePt t="12927" x="2687638" y="2517775"/>
          <p14:tracePt t="12958" x="2724150" y="2517775"/>
          <p14:tracePt t="12989" x="2776538" y="2517775"/>
          <p14:tracePt t="13020" x="2847975" y="2517775"/>
          <p14:tracePt t="13035" x="2884488" y="2517775"/>
          <p14:tracePt t="13052" x="2919413" y="2517775"/>
          <p14:tracePt t="13053" x="2946400" y="2517775"/>
          <p14:tracePt t="13084" x="3081338" y="2517775"/>
          <p14:tracePt t="13113" x="3205163" y="2517775"/>
          <p14:tracePt t="13157" x="3286125" y="2490788"/>
          <p14:tracePt t="13187" x="3313113" y="2490788"/>
          <p14:tracePt t="13217" x="3367088" y="2490788"/>
          <p14:tracePt t="13246" x="3419475" y="2490788"/>
          <p14:tracePt t="13277" x="3429000" y="2490788"/>
          <p14:tracePt t="13322" x="3455988" y="2490788"/>
          <p14:tracePt t="13353" x="3500438" y="2490788"/>
          <p14:tracePt t="13396" x="3527425" y="2490788"/>
          <p14:tracePt t="13483" x="3544888" y="2490788"/>
          <p14:tracePt t="13553" x="3554413" y="2490788"/>
          <p14:tracePt t="13597" x="3571875" y="2490788"/>
          <p14:tracePt t="13656" x="3616325" y="2490788"/>
          <p14:tracePt t="13769" x="3589338" y="2490788"/>
          <p14:tracePt t="13812" x="3473450" y="2490788"/>
          <p14:tracePt t="13843" x="3375025" y="2490788"/>
          <p14:tracePt t="13873" x="3241675" y="2500313"/>
          <p14:tracePt t="13904" x="3160713" y="2500313"/>
          <p14:tracePt t="13934" x="3089275" y="2500313"/>
          <p14:tracePt t="13964" x="3000375" y="2517775"/>
          <p14:tracePt t="13994" x="2857500" y="2544763"/>
          <p14:tracePt t="14025" x="2741613" y="2571750"/>
          <p14:tracePt t="14056" x="2625725" y="2581275"/>
          <p14:tracePt t="14088" x="2554288" y="2581275"/>
          <p14:tracePt t="14118" x="2446338" y="2581275"/>
          <p14:tracePt t="14148" x="2393950" y="2581275"/>
          <p14:tracePt t="14178" x="2303463" y="2581275"/>
          <p14:tracePt t="14209" x="2241550" y="2581275"/>
          <p14:tracePt t="14240" x="2214563" y="2581275"/>
          <p14:tracePt t="14421" x="2251075" y="2571750"/>
          <p14:tracePt t="14450" x="2312988" y="2554288"/>
          <p14:tracePt t="14480" x="2366963" y="2509838"/>
          <p14:tracePt t="14512" x="2428875" y="2473325"/>
          <p14:tracePt t="14526" x="2446338" y="2473325"/>
          <p14:tracePt t="14557" x="2465388" y="2446338"/>
          <p14:tracePt t="14713" x="2509838" y="2446338"/>
          <p14:tracePt t="14744" x="2581275" y="2465388"/>
          <p14:tracePt t="14760" x="2616200" y="2482850"/>
          <p14:tracePt t="14776" x="2660650" y="2482850"/>
          <p14:tracePt t="14807" x="2687638" y="2500313"/>
          <p14:tracePt t="14837" x="2705100" y="2500313"/>
          <p14:tracePt t="14880" x="2732088" y="2500313"/>
          <p14:tracePt t="14911" x="2776538" y="2500313"/>
          <p14:tracePt t="14942" x="2840038" y="2500313"/>
          <p14:tracePt t="14972" x="2938463" y="2490788"/>
          <p14:tracePt t="15015" x="2990850" y="2473325"/>
          <p14:tracePt t="15248" x="3036888" y="2473325"/>
          <p14:tracePt t="15263" x="3054350" y="2465388"/>
          <p14:tracePt t="15294" x="3187700" y="2455863"/>
          <p14:tracePt t="15324" x="3357563" y="2438400"/>
          <p14:tracePt t="15354" x="3571875" y="2419350"/>
          <p14:tracePt t="15384" x="3830638" y="2384425"/>
          <p14:tracePt t="15399" x="3840163" y="2384425"/>
          <p14:tracePt t="15428" x="3848100" y="2384425"/>
          <p14:tracePt t="15513" x="3875088" y="2393950"/>
          <p14:tracePt t="15544" x="3902075" y="2401888"/>
          <p14:tracePt t="15588" x="3938588" y="2419350"/>
          <p14:tracePt t="15617" x="3990975" y="2419350"/>
          <p14:tracePt t="15648" x="4054475" y="2419350"/>
          <p14:tracePt t="15663" x="4062413" y="2419350"/>
          <p14:tracePt t="15698" x="4098925" y="2419350"/>
          <p14:tracePt t="15950" x="4108450" y="2428875"/>
          <p14:tracePt t="16007" x="4108450" y="2473325"/>
          <p14:tracePt t="16051" x="4108450" y="2490788"/>
          <p14:tracePt t="16083" x="4108450" y="2536825"/>
          <p14:tracePt t="16113" x="4089400" y="2571750"/>
          <p14:tracePt t="16638" x="4133850" y="2482850"/>
          <p14:tracePt t="16667" x="4125913" y="2438400"/>
          <p14:tracePt t="16698" x="4089400" y="2428875"/>
          <p14:tracePt t="16819" x="4143375" y="2419350"/>
          <p14:tracePt t="16849" x="4375150" y="2401888"/>
          <p14:tracePt t="16880" x="4679950" y="2374900"/>
          <p14:tracePt t="16895" x="4714875" y="2366963"/>
          <p14:tracePt t="16936" x="4741863" y="2366963"/>
          <p14:tracePt t="16966" x="4759325" y="2366963"/>
          <p14:tracePt t="16996" x="4848225" y="2366963"/>
          <p14:tracePt t="17026" x="4884738" y="2366963"/>
          <p14:tracePt t="17967" x="4919663" y="2374900"/>
          <p14:tracePt t="17998" x="4965700" y="2374900"/>
          <p14:tracePt t="18028" x="5010150" y="2374900"/>
          <p14:tracePt t="18057" x="5037138" y="2374900"/>
          <p14:tracePt t="18089" x="5089525" y="2374900"/>
          <p14:tracePt t="18118" x="5133975" y="2393950"/>
          <p14:tracePt t="18149" x="5160963" y="2401888"/>
          <p14:tracePt t="18191" x="5180013" y="2411413"/>
          <p14:tracePt t="18247" x="5197475" y="2419350"/>
          <p14:tracePt t="18448" x="5224463" y="2455863"/>
          <p14:tracePt t="18477" x="5259388" y="2465388"/>
          <p14:tracePt t="18506" x="5295900" y="2465388"/>
          <p14:tracePt t="18536" x="5330825" y="2473325"/>
          <p14:tracePt t="18567" x="5419725" y="2473325"/>
          <p14:tracePt t="18599" x="5473700" y="2473325"/>
          <p14:tracePt t="18641" x="5537200" y="2473325"/>
          <p14:tracePt t="18672" x="5572125" y="2473325"/>
          <p14:tracePt t="18703" x="5589588" y="2473325"/>
          <p14:tracePt t="18733" x="5608638" y="2473325"/>
          <p14:tracePt t="18935" x="5616575" y="2473325"/>
          <p14:tracePt t="18965" x="5634038" y="2446338"/>
          <p14:tracePt t="19007" x="5643563" y="2438400"/>
          <p14:tracePt t="19133" x="5670550" y="2438400"/>
          <p14:tracePt t="19188" x="5680075" y="2455863"/>
          <p14:tracePt t="19323" x="5697538" y="2465388"/>
          <p14:tracePt t="19693" x="5688013" y="2465388"/>
          <p14:tracePt t="20637" x="5680075" y="2473325"/>
          <p14:tracePt t="20668" x="5661025" y="2482850"/>
          <p14:tracePt t="20762" x="5661025" y="2500313"/>
          <p14:tracePt t="20858" x="5616575" y="2517775"/>
          <p14:tracePt t="20888" x="5608638" y="2527300"/>
          <p14:tracePt t="20977" x="5589588" y="2527300"/>
          <p14:tracePt t="21006" x="5581650" y="2527300"/>
          <p14:tracePt t="21036" x="5554663" y="2527300"/>
          <p14:tracePt t="21106" x="5537200" y="2527300"/>
          <p14:tracePt t="21136" x="5518150" y="2527300"/>
          <p14:tracePt t="21150" x="5518150" y="2517775"/>
          <p14:tracePt t="21178" x="5510213" y="2500313"/>
          <p14:tracePt t="21505" x="5537200" y="2509838"/>
          <p14:tracePt t="21561" x="5581650" y="2527300"/>
          <p14:tracePt t="21592" x="5608638" y="2527300"/>
          <p14:tracePt t="21636" x="5634038" y="2527300"/>
          <p14:tracePt t="21664" x="5688013" y="2527300"/>
          <p14:tracePt t="21694" x="5732463" y="2527300"/>
          <p14:tracePt t="21723" x="5776913" y="2536825"/>
          <p14:tracePt t="21754" x="5857875" y="2544763"/>
          <p14:tracePt t="21797" x="6000750" y="2562225"/>
          <p14:tracePt t="21825" x="6170613" y="2571750"/>
          <p14:tracePt t="21855" x="6296025" y="2571750"/>
          <p14:tracePt t="21885" x="6411913" y="2571750"/>
          <p14:tracePt t="21913" x="6500813" y="2571750"/>
          <p14:tracePt t="21957" x="6554788" y="2571750"/>
          <p14:tracePt t="22000" x="6589713" y="2562225"/>
          <p14:tracePt t="22042" x="6634163" y="2536825"/>
          <p14:tracePt t="22072" x="6680200" y="2536825"/>
          <p14:tracePt t="22104" x="6697663" y="2527300"/>
          <p14:tracePt t="22240" x="6705600" y="2527300"/>
          <p14:tracePt t="22530" x="6697663" y="2500313"/>
          <p14:tracePt t="22843" x="6680200" y="2490788"/>
          <p14:tracePt t="22874" x="6661150" y="2473325"/>
          <p14:tracePt t="23308" x="6680200" y="2473325"/>
          <p14:tracePt t="23404" x="6688138" y="2473325"/>
          <p14:tracePt t="23856" x="6697663" y="2473325"/>
          <p14:tracePt t="23977" x="6715125" y="2490788"/>
          <p14:tracePt t="24007" x="6742113" y="2500313"/>
          <p14:tracePt t="24035" x="6777038" y="2509838"/>
          <p14:tracePt t="24066" x="6884988" y="2527300"/>
          <p14:tracePt t="24110" x="7170738" y="2527300"/>
          <p14:tracePt t="24140" x="7537450" y="2554288"/>
          <p14:tracePt t="24169" x="7894638" y="2581275"/>
          <p14:tracePt t="24199" x="8001000" y="2608263"/>
          <p14:tracePt t="24360" x="8054975" y="2571750"/>
          <p14:tracePt t="24396" x="8126413" y="2527300"/>
          <p14:tracePt t="24413" x="8161338" y="2490788"/>
          <p14:tracePt t="24443" x="8188325" y="2465388"/>
          <p14:tracePt t="24473" x="8188325" y="2455863"/>
          <p14:tracePt t="24569" x="8188325" y="2446338"/>
          <p14:tracePt t="24598" x="8180388" y="2411413"/>
          <p14:tracePt t="24628" x="8170863" y="2401888"/>
          <p14:tracePt t="24790" x="8170863" y="2393950"/>
          <p14:tracePt t="24874" x="8153400" y="2393950"/>
          <p14:tracePt t="25180" x="8126413" y="2419350"/>
          <p14:tracePt t="25263" x="8126413" y="2446338"/>
          <p14:tracePt t="27177" x="8116888" y="2455863"/>
          <p14:tracePt t="27234" x="8054975" y="2509838"/>
          <p14:tracePt t="27264" x="7920038" y="2571750"/>
          <p14:tracePt t="27280" x="7894638" y="2581275"/>
          <p14:tracePt t="27310" x="7759700" y="2608263"/>
          <p14:tracePt t="27339" x="7688263" y="2616200"/>
          <p14:tracePt t="27370" x="7527925" y="2687638"/>
          <p14:tracePt t="27402" x="7126288" y="2803525"/>
          <p14:tracePt t="27433" x="6357938" y="3062288"/>
          <p14:tracePt t="27464" x="5581650" y="3286125"/>
          <p14:tracePt t="27478" x="5384800" y="3340100"/>
          <p14:tracePt t="27508" x="4724400" y="3544888"/>
          <p14:tracePt t="27537" x="4187825" y="3714750"/>
          <p14:tracePt t="27568" x="3875088" y="3822700"/>
          <p14:tracePt t="27601" x="3687763" y="3867150"/>
          <p14:tracePt t="27632" x="3438525" y="3938588"/>
          <p14:tracePt t="27661" x="3187700" y="4017963"/>
          <p14:tracePt t="27704" x="2768600" y="4133850"/>
          <p14:tracePt t="27718" x="2724150" y="4143375"/>
          <p14:tracePt t="27748" x="2625725" y="4170363"/>
          <p14:tracePt t="27778" x="2536825" y="4170363"/>
          <p14:tracePt t="27805" x="2482850" y="4170363"/>
          <p14:tracePt t="27835" x="2446338" y="4152900"/>
          <p14:tracePt t="27865" x="2428875" y="4133850"/>
          <p14:tracePt t="27920" x="2339975" y="4116388"/>
          <p14:tracePt t="27950" x="2232025" y="4116388"/>
          <p14:tracePt t="27979" x="2017713" y="4133850"/>
          <p14:tracePt t="28006" x="1884363" y="4133850"/>
          <p14:tracePt t="28036" x="1785938" y="4133850"/>
          <p14:tracePt t="28066" x="1776413" y="4133850"/>
          <p14:tracePt t="28217" x="1795463" y="4116388"/>
          <p14:tracePt t="28287" x="1803400" y="4108450"/>
          <p14:tracePt t="28434" x="1839913" y="4089400"/>
          <p14:tracePt t="28476" x="1866900" y="4089400"/>
          <p14:tracePt t="28559" x="1893888" y="4081463"/>
          <p14:tracePt t="28588" x="1911350" y="4062413"/>
          <p14:tracePt t="28620" x="1946275" y="4054475"/>
          <p14:tracePt t="28634" x="1955800" y="4054475"/>
          <p14:tracePt t="28663" x="1965325" y="4044950"/>
          <p14:tracePt t="28718" x="1990725" y="4027488"/>
          <p14:tracePt t="28812" x="1990725" y="4010025"/>
          <p14:tracePt t="28973" x="2000250" y="4017963"/>
          <p14:tracePt t="29030" x="2125663" y="4037013"/>
          <p14:tracePt t="29058" x="2179638" y="4037013"/>
          <p14:tracePt t="29088" x="2197100" y="4037013"/>
          <p14:tracePt t="29120" x="2232025" y="4037013"/>
          <p14:tracePt t="29150" x="2295525" y="4044950"/>
          <p14:tracePt t="29180" x="2347913" y="4044950"/>
          <p14:tracePt t="29208" x="2384425" y="4062413"/>
          <p14:tracePt t="29239" x="2401888" y="4062413"/>
          <p14:tracePt t="29320" x="2419350" y="4062413"/>
          <p14:tracePt t="29350" x="2428875" y="4062413"/>
          <p14:tracePt t="29433" x="2438400" y="4062413"/>
          <p14:tracePt t="29464" x="2490788" y="4044950"/>
          <p14:tracePt t="29492" x="2608263" y="3990975"/>
          <p14:tracePt t="29523" x="2822575" y="3902075"/>
          <p14:tracePt t="29540" x="2894013" y="3875088"/>
          <p14:tracePt t="29557" x="3133725" y="3795713"/>
          <p14:tracePt t="29588" x="3446463" y="3714750"/>
          <p14:tracePt t="29603" x="3527425" y="3687763"/>
          <p14:tracePt t="29634" x="3714750" y="3598863"/>
          <p14:tracePt t="29665" x="3848100" y="3482975"/>
          <p14:tracePt t="29695" x="4010025" y="3340100"/>
          <p14:tracePt t="29724" x="4197350" y="3179763"/>
          <p14:tracePt t="29740" x="4276725" y="3081338"/>
          <p14:tracePt t="29755" x="4313238" y="3036888"/>
          <p14:tracePt t="29786" x="4465638" y="2894013"/>
          <p14:tracePt t="29816" x="4562475" y="2795588"/>
          <p14:tracePt t="29859" x="4625975" y="2724150"/>
          <p14:tracePt t="29888" x="4751388" y="2705100"/>
          <p14:tracePt t="29918" x="4929188" y="2687638"/>
          <p14:tracePt t="29948" x="5116513" y="2643188"/>
          <p14:tracePt t="29962" x="5126038" y="2643188"/>
          <p14:tracePt t="29991" x="5160963" y="2633663"/>
          <p14:tracePt t="30023" x="5232400" y="2625725"/>
          <p14:tracePt t="30053" x="5313363" y="2589213"/>
          <p14:tracePt t="30083" x="5348288" y="2571750"/>
          <p14:tracePt t="30140" x="5384800" y="2509838"/>
          <p14:tracePt t="30171" x="5419725" y="2465388"/>
          <p14:tracePt t="30186" x="5429250" y="2465388"/>
          <p14:tracePt t="30215" x="5438775" y="2455863"/>
          <p14:tracePt t="30257" x="5446713" y="2446338"/>
          <p14:tracePt t="30287" x="5446713" y="2419350"/>
          <p14:tracePt t="30317" x="5456238" y="2401888"/>
          <p14:tracePt t="30452" x="5438775" y="2374900"/>
          <p14:tracePt t="30793" x="5438775" y="2384425"/>
          <p14:tracePt t="30826" x="5429250" y="2411413"/>
          <p14:tracePt t="30870" x="5419725" y="2419350"/>
          <p14:tracePt t="30900" x="5402263" y="2446338"/>
          <p14:tracePt t="30928" x="5394325" y="2465388"/>
          <p14:tracePt t="30957" x="5367338" y="2500313"/>
          <p14:tracePt t="31000" x="5276850" y="2571750"/>
          <p14:tracePt t="31028" x="5180013" y="2660650"/>
          <p14:tracePt t="31058" x="5081588" y="2768600"/>
          <p14:tracePt t="31088" x="5010150" y="2884488"/>
          <p14:tracePt t="31118" x="4732338" y="3125788"/>
          <p14:tracePt t="31147" x="4322763" y="3375025"/>
          <p14:tracePt t="31176" x="3902075" y="3616325"/>
          <p14:tracePt t="31206" x="3768725" y="3660775"/>
          <p14:tracePt t="31249" x="3598863" y="3741738"/>
          <p14:tracePt t="31277" x="3438525" y="3795713"/>
          <p14:tracePt t="31307" x="3375025" y="3830638"/>
          <p14:tracePt t="31322" x="3313113" y="3848100"/>
          <p14:tracePt t="31352" x="3214688" y="3875088"/>
          <p14:tracePt t="31380" x="3133725" y="3884613"/>
          <p14:tracePt t="31410" x="3062288" y="3894138"/>
          <p14:tracePt t="31453" x="3027363" y="3894138"/>
          <p14:tracePt t="31622" x="3027363" y="3902075"/>
          <p14:tracePt t="31808" x="3036888" y="3929063"/>
          <p14:tracePt t="31838" x="3152775" y="3929063"/>
          <p14:tracePt t="31868" x="3438525" y="3840163"/>
          <p14:tracePt t="31882" x="3554413" y="3795713"/>
          <p14:tracePt t="31911" x="3894138" y="3589338"/>
          <p14:tracePt t="31941" x="4000500" y="3490913"/>
          <p14:tracePt t="31957" x="4027488" y="3473450"/>
          <p14:tracePt t="31998" x="4197350" y="3402013"/>
          <p14:tracePt t="32026" x="4303713" y="3357563"/>
          <p14:tracePt t="32056" x="4572000" y="3224213"/>
          <p14:tracePt t="32084" x="4830763" y="3071813"/>
          <p14:tracePt t="32128" x="5724525" y="2554288"/>
          <p14:tracePt t="32171" x="6188075" y="2330450"/>
          <p14:tracePt t="32186" x="6215063" y="2312988"/>
          <p14:tracePt t="32213" x="6269038" y="2303463"/>
          <p14:tracePt t="32243" x="6375400" y="2303463"/>
          <p14:tracePt t="32258" x="6429375" y="2303463"/>
          <p14:tracePt t="32288" x="6724650" y="2276475"/>
          <p14:tracePt t="32329" x="7037388" y="2241550"/>
          <p14:tracePt t="32359" x="7242175" y="2205038"/>
          <p14:tracePt t="32388" x="7304088" y="2170113"/>
          <p14:tracePt t="32415" x="7313613" y="2170113"/>
          <p14:tracePt t="32458" x="7340600" y="2170113"/>
          <p14:tracePt t="32499" x="7367588" y="2170113"/>
          <p14:tracePt t="32555" x="7394575" y="2170113"/>
          <p14:tracePt t="32638" x="7394575" y="2197100"/>
          <p14:tracePt t="32668" x="7385050" y="2224088"/>
          <p14:tracePt t="32697" x="7259638" y="2276475"/>
          <p14:tracePt t="32727" x="7134225" y="2322513"/>
          <p14:tracePt t="32742" x="7062788" y="2339975"/>
          <p14:tracePt t="32773" x="6616700" y="2438400"/>
          <p14:tracePt t="32803" x="6108700" y="2562225"/>
          <p14:tracePt t="32845" x="5670550" y="2697163"/>
          <p14:tracePt t="32889" x="5313363" y="2847975"/>
          <p14:tracePt t="32918" x="5108575" y="2946400"/>
          <p14:tracePt t="32947" x="4894263" y="3071813"/>
          <p14:tracePt t="32977" x="4768850" y="3170238"/>
          <p14:tracePt t="33008" x="4589463" y="3241675"/>
          <p14:tracePt t="33022" x="4527550" y="3259138"/>
          <p14:tracePt t="33051" x="4241800" y="3330575"/>
          <p14:tracePt t="33093" x="3929063" y="3411538"/>
          <p14:tracePt t="33124" x="3724275" y="3465513"/>
          <p14:tracePt t="33155" x="3598863" y="3500438"/>
          <p14:tracePt t="33182" x="3589338" y="3500438"/>
          <p14:tracePt t="33280" x="3581400" y="3509963"/>
          <p14:tracePt t="33310" x="3562350" y="3517900"/>
          <p14:tracePt t="33339" x="3554413" y="3536950"/>
          <p14:tracePt t="33499" x="3652838" y="3536950"/>
          <p14:tracePt t="33528" x="3724275" y="3536950"/>
          <p14:tracePt t="33558" x="3822700" y="3536950"/>
          <p14:tracePt t="33575" x="3867150" y="3536950"/>
          <p14:tracePt t="33604" x="4098925" y="3536950"/>
          <p14:tracePt t="33633" x="4303713" y="3562350"/>
          <p14:tracePt t="33664" x="4419600" y="3616325"/>
          <p14:tracePt t="33679" x="4446588" y="3633788"/>
          <p14:tracePt t="33695" x="4465638" y="3660775"/>
          <p14:tracePt t="33710" x="4491038" y="3687763"/>
          <p14:tracePt t="33741" x="4491038" y="3741738"/>
          <p14:tracePt t="33770" x="4510088" y="3776663"/>
          <p14:tracePt t="33812" x="4510088" y="3803650"/>
          <p14:tracePt t="33920" x="4510088" y="3830638"/>
          <p14:tracePt t="33949" x="4510088" y="3848100"/>
          <p14:tracePt t="33979" x="4446588" y="3884613"/>
          <p14:tracePt t="34009" x="4367213" y="3919538"/>
          <p14:tracePt t="34037" x="4303713" y="3956050"/>
          <p14:tracePt t="34079" x="4268788" y="3973513"/>
          <p14:tracePt t="34234" x="4313238" y="3983038"/>
          <p14:tracePt t="34264" x="4419600" y="3983038"/>
          <p14:tracePt t="34294" x="4491038" y="3983038"/>
          <p14:tracePt t="34324" x="4589463" y="3983038"/>
          <p14:tracePt t="34353" x="4751388" y="3983038"/>
          <p14:tracePt t="34384" x="4840288" y="3973513"/>
          <p14:tracePt t="35148" x="4840288" y="3983038"/>
          <p14:tracePt t="35511" x="4929188" y="4000500"/>
          <p14:tracePt t="35542" x="5054600" y="4027488"/>
          <p14:tracePt t="35560" x="5153025" y="4062413"/>
          <p14:tracePt t="35591" x="5303838" y="4098925"/>
          <p14:tracePt t="35622" x="5419725" y="4098925"/>
          <p14:tracePt t="35653" x="5545138" y="4098925"/>
          <p14:tracePt t="35684" x="5653088" y="4098925"/>
          <p14:tracePt t="35700" x="5688013" y="4098925"/>
          <p14:tracePt t="35716" x="5724525" y="4098925"/>
          <p14:tracePt t="35748" x="5857875" y="4098925"/>
          <p14:tracePt t="35764" x="5938838" y="4098925"/>
          <p14:tracePt t="35780" x="6027738" y="4098925"/>
          <p14:tracePt t="35812" x="6259513" y="4133850"/>
          <p14:tracePt t="35827" x="6303963" y="4143375"/>
          <p14:tracePt t="35844" x="6446838" y="4160838"/>
          <p14:tracePt t="35858" x="6456363" y="4160838"/>
          <p14:tracePt t="35887" x="6465888" y="4160838"/>
          <p14:tracePt t="35932" x="6500813" y="4160838"/>
          <p14:tracePt t="35947" x="6527800" y="4160838"/>
          <p14:tracePt t="35977" x="6616700" y="4160838"/>
          <p14:tracePt t="36004" x="6670675" y="4160838"/>
          <p14:tracePt t="36035" x="6705600" y="4143375"/>
          <p14:tracePt t="36064" x="6769100" y="4108450"/>
          <p14:tracePt t="36108" x="7000875" y="4054475"/>
          <p14:tracePt t="36136" x="7062788" y="4044950"/>
          <p14:tracePt t="36166" x="7116763" y="4044950"/>
          <p14:tracePt t="36209" x="7126288" y="4044950"/>
          <p14:tracePt t="36250" x="7180263" y="4044950"/>
          <p14:tracePt t="36280" x="7323138" y="4044950"/>
          <p14:tracePt t="36309" x="7537450" y="4044950"/>
          <p14:tracePt t="36339" x="7653338" y="4044950"/>
          <p14:tracePt t="36368" x="7777163" y="4044950"/>
          <p14:tracePt t="36398" x="7786688" y="4044950"/>
          <p14:tracePt t="36481" x="7786688" y="4054475"/>
          <p14:tracePt t="36569" x="7823200" y="4062413"/>
          <p14:tracePt t="36600" x="7991475" y="4027488"/>
          <p14:tracePt t="36630" x="8358188" y="3983038"/>
          <p14:tracePt t="36660" x="8804275" y="3911600"/>
          <p14:tracePt t="36703" x="8974138" y="3911600"/>
          <p14:tracePt t="36732" x="8983663" y="3911600"/>
          <p14:tracePt t="36776" x="9028113" y="3911600"/>
          <p14:tracePt t="36805" x="9090025" y="3919538"/>
          <p14:tracePt t="36863" x="9170988" y="3919538"/>
          <p14:tracePt t="36905" x="9296400" y="3919538"/>
          <p14:tracePt t="37067" x="9296400" y="3965575"/>
          <p14:tracePt t="37082" x="9296400" y="3973513"/>
          <p14:tracePt t="37125" x="9269413" y="4010025"/>
          <p14:tracePt t="37153" x="9251950" y="4037013"/>
          <p14:tracePt t="37183" x="9224963" y="4044950"/>
          <p14:tracePt t="37212" x="9215438" y="4044950"/>
          <p14:tracePt t="37280" x="9153525" y="4054475"/>
          <p14:tracePt t="37309" x="9109075" y="4062413"/>
          <p14:tracePt t="37340" x="9045575" y="4071938"/>
          <p14:tracePt t="37370" x="9018588" y="4071938"/>
          <p14:tracePt t="37399" x="8991600" y="4071938"/>
          <p14:tracePt t="37574" x="8983663" y="4081463"/>
          <p14:tracePt t="37604" x="8947150" y="4081463"/>
          <p14:tracePt t="37635" x="8920163" y="4081463"/>
          <p14:tracePt t="37713" x="8902700" y="4081463"/>
          <p14:tracePt t="37782" x="8875713" y="4081463"/>
          <p14:tracePt t="37811" x="8840788" y="4081463"/>
          <p14:tracePt t="37839" x="8823325" y="4081463"/>
          <p14:tracePt t="38136" x="8840788" y="4081463"/>
          <p14:tracePt t="38274" x="8848725" y="4098925"/>
          <p14:tracePt t="38348" x="8777288" y="4098925"/>
          <p14:tracePt t="38390" x="8643938" y="4098925"/>
          <p14:tracePt t="38420" x="8483600" y="4098925"/>
          <p14:tracePt t="38450" x="8367713" y="4098925"/>
          <p14:tracePt t="38478" x="8323263" y="4098925"/>
          <p14:tracePt t="38507" x="8286750" y="4098925"/>
          <p14:tracePt t="38578" x="8269288" y="4108450"/>
          <p14:tracePt t="38621" x="8242300" y="4116388"/>
          <p14:tracePt t="38651" x="8242300" y="4125913"/>
          <p14:tracePt t="38822" x="8269288" y="4125913"/>
          <p14:tracePt t="38853" x="8412163" y="4125913"/>
          <p14:tracePt t="38882" x="8510588" y="4125913"/>
          <p14:tracePt t="38974" x="8528050" y="4125913"/>
          <p14:tracePt t="39005" x="8562975" y="4098925"/>
          <p14:tracePt t="39035" x="8661400" y="4081463"/>
          <p14:tracePt t="39077" x="8777288" y="4054475"/>
          <p14:tracePt t="39106" x="8840788" y="4037013"/>
          <p14:tracePt t="39137" x="8885238" y="4017963"/>
          <p14:tracePt t="39166" x="8920163" y="4000500"/>
          <p14:tracePt t="39193" x="8966200" y="4000500"/>
          <p14:tracePt t="39223" x="8974138" y="4000500"/>
          <p14:tracePt t="39280" x="9010650" y="3956050"/>
          <p14:tracePt t="39323" x="9045575" y="3938588"/>
          <p14:tracePt t="39537" x="9055100" y="3938588"/>
          <p14:tracePt t="42233" x="8786813" y="4000500"/>
          <p14:tracePt t="42263" x="7653338" y="4205288"/>
          <p14:tracePt t="42294" x="6562725" y="4402138"/>
          <p14:tracePt t="42324" x="5205413" y="4608513"/>
          <p14:tracePt t="42357" x="4330700" y="4724400"/>
          <p14:tracePt t="42387" x="3902075" y="4786313"/>
          <p14:tracePt t="42415" x="3714750" y="4813300"/>
          <p14:tracePt t="42445" x="3589338" y="4830763"/>
          <p14:tracePt t="42475" x="3544888" y="4830763"/>
          <p14:tracePt t="42508" x="3446463" y="4830763"/>
          <p14:tracePt t="42538" x="3322638" y="4830763"/>
          <p14:tracePt t="42566" x="3197225" y="4830763"/>
          <p14:tracePt t="42597" x="3054350" y="4830763"/>
          <p14:tracePt t="42641" x="2894013" y="4822825"/>
          <p14:tracePt t="42672" x="2776538" y="4795838"/>
          <p14:tracePt t="42701" x="2697163" y="4795838"/>
          <p14:tracePt t="42730" x="2633663" y="4751388"/>
          <p14:tracePt t="42760" x="2625725" y="4732338"/>
          <p14:tracePt t="42790" x="2608263" y="4714875"/>
          <p14:tracePt t="42832" x="2571750" y="4714875"/>
          <p14:tracePt t="42890" x="2438400" y="4714875"/>
          <p14:tracePt t="42918" x="2384425" y="4705350"/>
          <p14:tracePt t="42947" x="2276475" y="4697413"/>
          <p14:tracePt t="42978" x="2214563" y="4679950"/>
          <p14:tracePt t="43008" x="2160588" y="4660900"/>
          <p14:tracePt t="43022" x="2133600" y="4643438"/>
          <p14:tracePt t="43053" x="2062163" y="4643438"/>
          <p14:tracePt t="43082" x="2054225" y="4643438"/>
          <p14:tracePt t="43138" x="2027238" y="4652963"/>
          <p14:tracePt t="43364" x="2027238" y="4687888"/>
          <p14:tracePt t="43395" x="2027238" y="4714875"/>
          <p14:tracePt t="43437" x="2027238" y="4741863"/>
          <p14:tracePt t="43571" x="2027238" y="4751388"/>
          <p14:tracePt t="43600" x="2054225" y="4759325"/>
          <p14:tracePt t="43615" x="2081213" y="4759325"/>
          <p14:tracePt t="44263" x="2098675" y="4759325"/>
          <p14:tracePt t="44293" x="2116138" y="4759325"/>
          <p14:tracePt t="44322" x="2125663" y="4759325"/>
          <p14:tracePt t="44366" x="2133600" y="4776788"/>
          <p14:tracePt t="44438" x="2187575" y="4776788"/>
          <p14:tracePt t="44481" x="2224088" y="4776788"/>
          <p14:tracePt t="44517" x="2241550" y="4759325"/>
          <p14:tracePt t="44582" x="2251075" y="4759325"/>
          <p14:tracePt t="44636" x="2276475" y="4759325"/>
          <p14:tracePt t="44667" x="2295525" y="4759325"/>
          <p14:tracePt t="44697" x="2339975" y="4759325"/>
          <p14:tracePt t="44741" x="2401888" y="4759325"/>
          <p14:tracePt t="44769" x="2465388" y="4759325"/>
          <p14:tracePt t="44813" x="2544763" y="4759325"/>
          <p14:tracePt t="44842" x="2562225" y="4759325"/>
          <p14:tracePt t="44870" x="2581275" y="4759325"/>
          <p14:tracePt t="44900" x="2633663" y="4759325"/>
          <p14:tracePt t="44930" x="2660650" y="4776788"/>
          <p14:tracePt t="44960" x="2679700" y="4776788"/>
          <p14:tracePt t="45042" x="2687638" y="4776788"/>
          <p14:tracePt t="45099" x="2724150" y="4768850"/>
          <p14:tracePt t="45129" x="2776538" y="4759325"/>
          <p14:tracePt t="45169" x="2795588" y="4759325"/>
          <p14:tracePt t="45198" x="2803525" y="4759325"/>
          <p14:tracePt t="45473" x="2741613" y="4751388"/>
          <p14:tracePt t="45508" x="2608263" y="4751388"/>
          <p14:tracePt t="45543" x="2482850" y="4751388"/>
          <p14:tracePt t="45577" x="2374900" y="4732338"/>
          <p14:tracePt t="45613" x="2347913" y="4724400"/>
          <p14:tracePt t="45678" x="2322513" y="4724400"/>
          <p14:tracePt t="45711" x="2286000" y="4724400"/>
          <p14:tracePt t="45839" x="2330450" y="4759325"/>
          <p14:tracePt t="45868" x="2536825" y="4803775"/>
          <p14:tracePt t="45899" x="2919413" y="4840288"/>
          <p14:tracePt t="45914" x="2990850" y="4848225"/>
          <p14:tracePt t="45944" x="3160713" y="4848225"/>
          <p14:tracePt t="45986" x="3268663" y="4840288"/>
          <p14:tracePt t="46016" x="3322638" y="4813300"/>
          <p14:tracePt t="46046" x="3330575" y="4813300"/>
          <p14:tracePt t="46152" x="3340100" y="4813300"/>
          <p14:tracePt t="46182" x="3375025" y="4803775"/>
          <p14:tracePt t="46264" x="3411538" y="4803775"/>
          <p14:tracePt t="46293" x="3554413" y="4795838"/>
          <p14:tracePt t="46322" x="3803650" y="4776788"/>
          <p14:tracePt t="46358" x="4598988" y="4705350"/>
          <p14:tracePt t="46395" x="4983163" y="4643438"/>
          <p14:tracePt t="46413" x="5037138" y="4633913"/>
          <p14:tracePt t="46449" x="5133975" y="4608513"/>
          <p14:tracePt t="46485" x="5465763" y="4581525"/>
          <p14:tracePt t="46523" x="5616575" y="4581525"/>
          <p14:tracePt t="46560" x="5643563" y="4581525"/>
          <p14:tracePt t="46596" x="5670550" y="4581525"/>
          <p14:tracePt t="46707" x="5616575" y="4581525"/>
          <p14:tracePt t="46743" x="5483225" y="4598988"/>
          <p14:tracePt t="46779" x="5340350" y="4598988"/>
          <p14:tracePt t="46814" x="5116513" y="4608513"/>
          <p14:tracePt t="46852" x="5018088" y="4608513"/>
          <p14:tracePt t="46888" x="4929188" y="4608513"/>
          <p14:tracePt t="47006" x="4902200" y="4608513"/>
          <p14:tracePt t="47043" x="4875213" y="4625975"/>
          <p14:tracePt t="47061" x="4848225" y="4633913"/>
          <p14:tracePt t="47181" x="4965700" y="4652963"/>
          <p14:tracePt t="47218" x="5259388" y="4652963"/>
          <p14:tracePt t="47253" x="5616575" y="4652963"/>
          <p14:tracePt t="47289" x="5768975" y="4652963"/>
          <p14:tracePt t="47324" x="5911850" y="4652963"/>
          <p14:tracePt t="47357" x="6018213" y="4652963"/>
          <p14:tracePt t="47388" x="6081713" y="4652963"/>
          <p14:tracePt t="47419" x="6108700" y="4660900"/>
          <p14:tracePt t="47465" x="6161088" y="4660900"/>
          <p14:tracePt t="47495" x="6224588" y="4660900"/>
          <p14:tracePt t="47701" x="6286500" y="4660900"/>
          <p14:tracePt t="47733" x="6411913" y="4660900"/>
          <p14:tracePt t="47753" x="6527800" y="4660900"/>
          <p14:tracePt t="47790" x="6705600" y="4660900"/>
          <p14:tracePt t="47891" x="6759575" y="4660900"/>
          <p14:tracePt t="47911" x="6840538" y="4660900"/>
          <p14:tracePt t="47942" x="6894513" y="4652963"/>
          <p14:tracePt t="48079" x="6875463" y="4633913"/>
          <p14:tracePt t="48108" x="6823075" y="4616450"/>
          <p14:tracePt t="48142" x="6705600" y="4562475"/>
          <p14:tracePt t="48183" x="6180138" y="4322763"/>
          <p14:tracePt t="48224" x="5394325" y="3884613"/>
          <p14:tracePt t="48244" x="5241925" y="3751263"/>
          <p14:tracePt t="48280" x="4973638" y="3367088"/>
          <p14:tracePt t="48314" x="4732338" y="3125788"/>
          <p14:tracePt t="48351" x="4581525" y="3009900"/>
          <p14:tracePt t="48392" x="4438650" y="2901950"/>
          <p14:tracePt t="48432" x="4268788" y="2874963"/>
          <p14:tracePt t="48475" x="4037013" y="2830513"/>
          <p14:tracePt t="48496" x="3990975" y="2813050"/>
          <p14:tracePt t="48537" x="3848100" y="2768600"/>
          <p14:tracePt t="48558" x="3776663" y="2759075"/>
          <p14:tracePt t="48601" x="3687763" y="2732088"/>
          <p14:tracePt t="48641" x="3598863" y="2697163"/>
          <p14:tracePt t="48681" x="3438525" y="2660650"/>
          <p14:tracePt t="48720" x="3340100" y="2598738"/>
          <p14:tracePt t="48759" x="3276600" y="2581275"/>
          <p14:tracePt t="48801" x="3268663" y="2571750"/>
          <p14:tracePt t="48842" x="3224213" y="2571750"/>
          <p14:tracePt t="48883" x="3143250" y="2562225"/>
          <p14:tracePt t="48904" x="3125788" y="2536825"/>
          <p14:tracePt t="48944" x="3125788" y="2527300"/>
          <p14:tracePt t="49559" x="3133725" y="2544763"/>
          <p14:tracePt t="49583" x="3214688" y="2598738"/>
          <p14:tracePt t="49624" x="3438525" y="2724150"/>
          <p14:tracePt t="49668" x="4000500" y="3000375"/>
          <p14:tracePt t="49708" x="4340225" y="3205163"/>
          <p14:tracePt t="49748" x="4679950" y="3367088"/>
          <p14:tracePt t="49788" x="5045075" y="3544888"/>
          <p14:tracePt t="49828" x="5313363" y="3660775"/>
          <p14:tracePt t="49868" x="5634038" y="3848100"/>
          <p14:tracePt t="49908" x="5991225" y="4081463"/>
          <p14:tracePt t="49929" x="6108700" y="4179888"/>
          <p14:tracePt t="49969" x="6303963" y="4384675"/>
          <p14:tracePt t="50007" x="6419850" y="4527550"/>
          <p14:tracePt t="50042" x="6518275" y="4625975"/>
          <p14:tracePt t="50058" x="6589713" y="4679950"/>
          <p14:tracePt t="50088" x="6742113" y="4768850"/>
          <p14:tracePt t="50118" x="6804025" y="4830763"/>
          <p14:tracePt t="50147" x="6840538" y="4848225"/>
          <p14:tracePt t="50177" x="6875463" y="4875213"/>
          <p14:tracePt t="50207" x="6894513" y="4894263"/>
          <p14:tracePt t="50327" x="6884988" y="4902200"/>
          <p14:tracePt t="50344" x="6867525" y="4902200"/>
          <p14:tracePt t="50374" x="6804025" y="4902200"/>
          <p14:tracePt t="50403" x="6715125" y="4902200"/>
          <p14:tracePt t="50432" x="6626225" y="4867275"/>
          <p14:tracePt t="50446" x="6616700" y="4848225"/>
          <p14:tracePt t="50477" x="6608763" y="4813300"/>
          <p14:tracePt t="50508" x="6608763" y="4795838"/>
          <p14:tracePt t="50537" x="6608763" y="4786313"/>
          <p14:tracePt t="50579" x="6608763" y="4776788"/>
          <p14:tracePt t="50609" x="6608763" y="4768850"/>
          <p14:tracePt t="50640" x="6661150" y="4741863"/>
          <p14:tracePt t="50669" x="6680200" y="4732338"/>
          <p14:tracePt t="50711" x="6688138" y="4732338"/>
          <p14:tracePt t="50864" x="6705600" y="4759325"/>
          <p14:tracePt t="50878" x="6705600" y="4768850"/>
          <p14:tracePt t="50921" x="6705600" y="4776788"/>
          <p14:tracePt t="51046" x="6616700" y="4652963"/>
          <p14:tracePt t="51061" x="6554788" y="4518025"/>
          <p14:tracePt t="51093" x="6099175" y="3857625"/>
          <p14:tracePt t="51124" x="5348288" y="2724150"/>
          <p14:tracePt t="51154" x="5160963" y="2259013"/>
          <p14:tracePt t="51183" x="5160963" y="2017713"/>
          <p14:tracePt t="51212" x="5170488" y="2009775"/>
          <p14:tracePt t="51243" x="5170488" y="2000250"/>
          <p14:tracePt t="51327" x="5170488" y="1990725"/>
          <p14:tracePt t="51481" x="5170488" y="2089150"/>
          <p14:tracePt t="51516" x="5259388" y="2241550"/>
          <p14:tracePt t="51536" x="5276850" y="2276475"/>
          <p14:tracePt t="51570" x="5286375" y="2303463"/>
          <p14:tracePt t="51873" x="5286375" y="2312988"/>
          <p14:tracePt t="51939" x="5322888" y="2374900"/>
          <p14:tracePt t="51957" x="5340350" y="2411413"/>
          <p14:tracePt t="51992" x="5465763" y="2571750"/>
          <p14:tracePt t="52025" x="5840413" y="2973388"/>
          <p14:tracePt t="52055" x="6599238" y="3402013"/>
          <p14:tracePt t="52083" x="7286625" y="3544888"/>
          <p14:tracePt t="52098" x="7385050" y="3562350"/>
          <p14:tracePt t="52128" x="7643813" y="3633788"/>
          <p14:tracePt t="52171" x="7939088" y="3751263"/>
          <p14:tracePt t="52185" x="8054975" y="3795713"/>
          <p14:tracePt t="52241" x="8099425" y="3830638"/>
          <p14:tracePt t="52270" x="8134350" y="3875088"/>
          <p14:tracePt t="52312" x="8188325" y="3973513"/>
          <p14:tracePt t="52345" x="8188325" y="4071938"/>
          <p14:tracePt t="52375" x="8188325" y="4205288"/>
          <p14:tracePt t="52403" x="8170863" y="4303713"/>
          <p14:tracePt t="52432" x="8134350" y="4429125"/>
          <p14:tracePt t="52447" x="8089900" y="4473575"/>
          <p14:tracePt t="52463" x="8054975" y="4527550"/>
          <p14:tracePt t="52478" x="8045450" y="4545013"/>
          <p14:tracePt t="52508" x="8018463" y="4554538"/>
          <p14:tracePt t="52550" x="7991475" y="4554538"/>
          <p14:tracePt t="52566" x="7956550" y="4554538"/>
          <p14:tracePt t="52609" x="7831138" y="4537075"/>
          <p14:tracePt t="52640" x="7813675" y="4518025"/>
          <p14:tracePt t="52667" x="7769225" y="4483100"/>
          <p14:tracePt t="52698" x="7705725" y="4446588"/>
          <p14:tracePt t="52727" x="7680325" y="4411663"/>
          <p14:tracePt t="52757" x="7661275" y="4384675"/>
          <p14:tracePt t="52787" x="7634288" y="4357688"/>
          <p14:tracePt t="52828" x="7626350" y="4348163"/>
          <p14:tracePt t="53196" x="7599363" y="4322763"/>
          <p14:tracePt t="53228" x="7429500" y="4125913"/>
          <p14:tracePt t="53242" x="7367588" y="4027488"/>
          <p14:tracePt t="53271" x="6965950" y="3286125"/>
          <p14:tracePt t="53313" x="6769100" y="2608263"/>
          <p14:tracePt t="53345" x="6804025" y="2312988"/>
          <p14:tracePt t="53375" x="6831013" y="2286000"/>
          <p14:tracePt t="53481" x="6848475" y="2276475"/>
          <p14:tracePt t="53524" x="6848475" y="2232025"/>
          <p14:tracePt t="53553" x="6867525" y="2197100"/>
          <p14:tracePt t="53583" x="6875463" y="2197100"/>
          <p14:tracePt t="53668" x="6965950" y="2268538"/>
          <p14:tracePt t="53682" x="6973888" y="2286000"/>
          <p14:tracePt t="53713" x="7116763" y="2455863"/>
          <p14:tracePt t="53743" x="7313613" y="2625725"/>
          <p14:tracePt t="53773" x="7394575" y="2679700"/>
          <p14:tracePt t="53842" x="7419975" y="2724150"/>
          <p14:tracePt t="53869" x="7466013" y="2830513"/>
          <p14:tracePt t="53899" x="7510463" y="3054350"/>
          <p14:tracePt t="53914" x="7518400" y="3152775"/>
          <p14:tracePt t="53944" x="7554913" y="3544888"/>
          <p14:tracePt t="53973" x="7572375" y="3973513"/>
          <p14:tracePt t="54015" x="7653338" y="4375150"/>
          <p14:tracePt t="54045" x="7697788" y="4465638"/>
          <p14:tracePt t="54312" x="7643813" y="4527550"/>
          <p14:tracePt t="54342" x="7634288" y="4545013"/>
          <p14:tracePt t="54370" x="7626350" y="4572000"/>
          <p14:tracePt t="54405" x="7626350" y="4608513"/>
          <p14:tracePt t="54435" x="7626350" y="4616450"/>
          <p14:tracePt t="54571" x="7608888" y="4616450"/>
          <p14:tracePt t="54600" x="7537450" y="4581525"/>
          <p14:tracePt t="54631" x="7429500" y="4537075"/>
          <p14:tracePt t="54648" x="7348538" y="4500563"/>
          <p14:tracePt t="54664" x="7331075" y="4500563"/>
          <p14:tracePt t="54693" x="7323138" y="4483100"/>
          <p14:tracePt t="54770" x="7473950" y="4419600"/>
          <p14:tracePt t="54804" x="7742238" y="4276725"/>
          <p14:tracePt t="54838" x="8116888" y="4160838"/>
          <p14:tracePt t="54869" x="8251825" y="4098925"/>
          <p14:tracePt t="55046" x="8251825" y="4133850"/>
          <p14:tracePt t="55060" x="8251825" y="4143375"/>
          <p14:tracePt t="55089" x="8242300" y="4170363"/>
          <p14:tracePt t="55119" x="8242300" y="4197350"/>
          <p14:tracePt t="55149" x="8242300" y="4241800"/>
          <p14:tracePt t="55180" x="8242300" y="4330700"/>
          <p14:tracePt t="55209" x="8242300" y="4411663"/>
          <p14:tracePt t="55250" x="8242300" y="4518025"/>
          <p14:tracePt t="55280" x="8242300" y="4625975"/>
          <p14:tracePt t="55309" x="8242300" y="4660900"/>
          <p14:tracePt t="55339" x="8259763" y="4705350"/>
          <p14:tracePt t="55370" x="8277225" y="4714875"/>
          <p14:tracePt t="55546" x="8313738" y="4732338"/>
          <p14:tracePt t="55588" x="8323263" y="4741863"/>
          <p14:tracePt t="55671" x="8331200" y="4759325"/>
          <p14:tracePt t="55726" x="8331200" y="4776788"/>
          <p14:tracePt t="55781" x="8331200" y="4795838"/>
          <p14:tracePt t="55866" x="8331200" y="4803775"/>
          <p14:tracePt t="56709" x="8304213" y="4840288"/>
          <p14:tracePt t="56743" x="8215313" y="4848225"/>
          <p14:tracePt t="56762" x="8153400" y="4848225"/>
          <p14:tracePt t="56800" x="8045450" y="4857750"/>
          <p14:tracePt t="56832" x="7929563" y="4857750"/>
          <p14:tracePt t="56862" x="7724775" y="4857750"/>
          <p14:tracePt t="56909" x="7116763" y="4894263"/>
          <p14:tracePt t="56954" x="6554788" y="4973638"/>
          <p14:tracePt t="56983" x="6018213" y="5027613"/>
          <p14:tracePt t="57012" x="5429250" y="5099050"/>
          <p14:tracePt t="57025" x="5322888" y="5116513"/>
          <p14:tracePt t="57055" x="5000625" y="5133975"/>
          <p14:tracePt t="57086" x="4786313" y="5153025"/>
          <p14:tracePt t="57116" x="4633913" y="5170488"/>
          <p14:tracePt t="57131" x="4625975" y="5187950"/>
          <p14:tracePt t="57161" x="4589463" y="5197475"/>
          <p14:tracePt t="57203" x="4510088" y="5224463"/>
          <p14:tracePt t="57218" x="4483100" y="5224463"/>
          <p14:tracePt t="57248" x="4402138" y="5251450"/>
          <p14:tracePt t="57276" x="4313238" y="5276850"/>
          <p14:tracePt t="57306" x="4214813" y="5322888"/>
          <p14:tracePt t="57338" x="4062413" y="5384800"/>
          <p14:tracePt t="57378" x="3867150" y="5429250"/>
          <p14:tracePt t="57421" x="3571875" y="5465763"/>
          <p14:tracePt t="57451" x="3455988" y="5483225"/>
          <p14:tracePt t="57466" x="3348038" y="5491163"/>
          <p14:tracePt t="57495" x="3098800" y="5500688"/>
          <p14:tracePt t="57525" x="2982913" y="5500688"/>
          <p14:tracePt t="57556" x="2911475" y="5500688"/>
          <p14:tracePt t="57588" x="2776538" y="5545138"/>
          <p14:tracePt t="57618" x="2660650" y="5572125"/>
          <p14:tracePt t="57647" x="2616200" y="5589588"/>
          <p14:tracePt t="57676" x="2598738" y="5608638"/>
          <p14:tracePt t="57706" x="2536825" y="5616575"/>
          <p14:tracePt t="57750" x="2509838" y="5626100"/>
          <p14:tracePt t="57927" x="2625725" y="5608638"/>
          <p14:tracePt t="57957" x="2867025" y="5562600"/>
          <p14:tracePt t="57989" x="2973388" y="5554663"/>
          <p14:tracePt t="58046" x="3062288" y="5554663"/>
          <p14:tracePt t="58061" x="3116263" y="5554663"/>
          <p14:tracePt t="58092" x="3179763" y="5581650"/>
          <p14:tracePt t="58122" x="3205163" y="5599113"/>
          <p14:tracePt t="61257" x="3241675" y="5581650"/>
          <p14:tracePt t="61288" x="3276600" y="5554663"/>
          <p14:tracePt t="61316" x="3286125" y="5545138"/>
          <p14:tracePt t="61387" x="3295650" y="5545138"/>
          <p14:tracePt t="62100" x="3303588" y="5545138"/>
          <p14:tracePt t="62131" x="3251200" y="5581650"/>
          <p14:tracePt t="62217" x="3286125" y="5581650"/>
          <p14:tracePt t="62248" x="3357563" y="5572125"/>
          <p14:tracePt t="62278" x="3446463" y="5554663"/>
          <p14:tracePt t="62309" x="3536950" y="5537200"/>
          <p14:tracePt t="62339" x="3652838" y="5500688"/>
          <p14:tracePt t="62353" x="3714750" y="5473700"/>
          <p14:tracePt t="62383" x="3840163" y="5402263"/>
          <p14:tracePt t="62413" x="3894138" y="5313363"/>
          <p14:tracePt t="62456" x="3938588" y="5241925"/>
          <p14:tracePt t="62498" x="4010025" y="5160963"/>
          <p14:tracePt t="62529" x="4054475" y="5133975"/>
          <p14:tracePt t="62558" x="4098925" y="5133975"/>
          <p14:tracePt t="62588" x="4187825" y="5133975"/>
          <p14:tracePt t="62602" x="4232275" y="5133975"/>
          <p14:tracePt t="62632" x="4384675" y="5133975"/>
          <p14:tracePt t="62662" x="4633913" y="5133975"/>
          <p14:tracePt t="62692" x="4857750" y="5108575"/>
          <p14:tracePt t="62734" x="4902200" y="5108575"/>
          <p14:tracePt t="62764" x="4956175" y="5108575"/>
          <p14:tracePt t="62779" x="4965700" y="5108575"/>
          <p14:tracePt t="62797" x="5054600" y="5099050"/>
          <p14:tracePt t="62827" x="5133975" y="5018088"/>
          <p14:tracePt t="62842" x="5153025" y="5010150"/>
          <p14:tracePt t="62872" x="5187950" y="4965700"/>
          <p14:tracePt t="62901" x="5214938" y="4938713"/>
          <p14:tracePt t="62931" x="5303838" y="4875213"/>
          <p14:tracePt t="62946" x="5322888" y="4867275"/>
          <p14:tracePt t="62975" x="5402263" y="4830763"/>
          <p14:tracePt t="63004" x="5545138" y="4759325"/>
          <p14:tracePt t="63020" x="5599113" y="4751388"/>
          <p14:tracePt t="63078" x="5911850" y="4633913"/>
          <p14:tracePt t="63108" x="6126163" y="4581525"/>
          <p14:tracePt t="63136" x="6384925" y="4554538"/>
          <p14:tracePt t="63166" x="6562725" y="4554538"/>
          <p14:tracePt t="63262" x="6608763" y="4554538"/>
          <p14:tracePt t="63291" x="6653213" y="4572000"/>
          <p14:tracePt t="63305" x="6653213" y="4581525"/>
          <p14:tracePt t="63442" x="6661150" y="4608513"/>
          <p14:tracePt t="63483" x="6670675" y="4633913"/>
          <p14:tracePt t="63512" x="6680200" y="4633913"/>
          <p14:tracePt t="63554" x="6724650" y="4633913"/>
          <p14:tracePt t="63570" x="6759575" y="4633913"/>
          <p14:tracePt t="63600" x="6848475" y="4633913"/>
          <p14:tracePt t="63631" x="6858000" y="4633913"/>
          <p14:tracePt t="64858" x="6867525" y="4633913"/>
          <p14:tracePt t="64905" x="6848475" y="4670425"/>
          <p14:tracePt t="64951" x="6840538" y="468788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508" y="2524140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Vídeos – Golpe de Aríete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42">
        <p14:prism dir="u"/>
      </p:transition>
    </mc:Choice>
    <mc:Fallback xmlns="">
      <p:transition spd="slow" advTm="9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02" x="6867525" y="4687888"/>
          <p14:tracePt t="831" x="6884988" y="4670425"/>
          <p14:tracePt t="872" x="6902450" y="4670425"/>
          <p14:tracePt t="915" x="6919913" y="4652963"/>
          <p14:tracePt t="970" x="6938963" y="4625975"/>
          <p14:tracePt t="1000" x="6956425" y="4616450"/>
          <p14:tracePt t="1028" x="6983413" y="4598988"/>
          <p14:tracePt t="1071" x="6991350" y="4598988"/>
          <p14:tracePt t="1205" x="7000875" y="4598988"/>
          <p14:tracePt t="1515" x="7081838" y="4572000"/>
          <p14:tracePt t="1544" x="7473950" y="4473575"/>
          <p14:tracePt t="1575" x="7581900" y="4429125"/>
          <p14:tracePt t="1606" x="7634288" y="4375150"/>
          <p14:tracePt t="1622" x="7653338" y="4348163"/>
          <p14:tracePt t="1653" x="7688263" y="4313238"/>
          <p14:tracePt t="1695" x="7688263" y="4303713"/>
          <p14:tracePt t="1778" x="7724775" y="4303713"/>
          <p14:tracePt t="1822" x="7867650" y="4303713"/>
          <p14:tracePt t="1852" x="7991475" y="4286250"/>
          <p14:tracePt t="1880" x="8180388" y="4259263"/>
          <p14:tracePt t="1909" x="8589963" y="4187825"/>
          <p14:tracePt t="1939" x="8867775" y="4133850"/>
          <p14:tracePt t="1969" x="8894763" y="4125913"/>
          <p14:tracePt t="2000" x="8902700" y="4116388"/>
          <p14:tracePt t="2029" x="9001125" y="4098925"/>
          <p14:tracePt t="2059" x="9082088" y="4054475"/>
          <p14:tracePt t="2091" x="9170988" y="4044950"/>
          <p14:tracePt t="2120" x="9367838" y="3973513"/>
          <p14:tracePt t="2163" x="9752013" y="3830638"/>
          <p14:tracePt t="2192" x="9769475" y="3813175"/>
          <p14:tracePt t="2222" x="9777413" y="3795713"/>
          <p14:tracePt t="9174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Vídeos – Golpe de Aríete</a:t>
            </a:r>
            <a:endParaRPr lang="pt-BR" dirty="0"/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1645021" y="1369256"/>
            <a:ext cx="828092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3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3000" dirty="0" smtClean="0">
                <a:latin typeface="Arial" panose="020B0604020202020204" pitchFamily="34" charset="0"/>
                <a:hlinkClick r:id="rId4"/>
              </a:rPr>
              <a:t>Equação de Joukowsky</a:t>
            </a:r>
            <a:r>
              <a:rPr lang="pt-BR" altLang="pt-BR" sz="30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(7:20 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BR" altLang="pt-BR" sz="2800" dirty="0" smtClean="0">
                <a:latin typeface="Arial" panose="020B0604020202020204" pitchFamily="34" charset="0"/>
                <a:hlinkClick r:id="rId5"/>
              </a:rPr>
              <a:t>Celeridade – Parte I</a:t>
            </a:r>
            <a:r>
              <a:rPr lang="pt-BR" altLang="pt-BR" sz="28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(8:27 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Arial" panose="020B0604020202020204" pitchFamily="34" charset="0"/>
                <a:hlinkClick r:id="rId6"/>
              </a:rPr>
              <a:t>Celeridade – Parte </a:t>
            </a:r>
            <a:r>
              <a:rPr lang="pt-BR" altLang="pt-BR" sz="2800" dirty="0" smtClean="0">
                <a:latin typeface="Arial" panose="020B0604020202020204" pitchFamily="34" charset="0"/>
                <a:hlinkClick r:id="rId6"/>
              </a:rPr>
              <a:t>2</a:t>
            </a:r>
            <a:r>
              <a:rPr lang="pt-BR" altLang="pt-BR" sz="3600" dirty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(6:42 </a:t>
            </a:r>
            <a:r>
              <a:rPr lang="pt-BR" altLang="pt-BR" sz="2000" dirty="0">
                <a:latin typeface="Arial" panose="020B0604020202020204" pitchFamily="34" charset="0"/>
              </a:rPr>
              <a:t>min)</a:t>
            </a:r>
            <a:endParaRPr lang="pt-BR" altLang="pt-BR" sz="2000" dirty="0" smtClean="0">
              <a:latin typeface="Arial" panose="020B0604020202020204" pitchFamily="34" charset="0"/>
              <a:hlinkClick r:id="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dirty="0" smtClean="0">
                <a:latin typeface="Arial" panose="020B0604020202020204" pitchFamily="34" charset="0"/>
                <a:hlinkClick r:id="rId7"/>
              </a:rPr>
              <a:t>Celeridade – Parte 3</a:t>
            </a:r>
            <a:r>
              <a:rPr lang="pt-BR" altLang="pt-BR" sz="28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(8:19 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dirty="0" smtClean="0">
                <a:latin typeface="Arial" panose="020B0604020202020204" pitchFamily="34" charset="0"/>
                <a:hlinkClick r:id="rId8"/>
              </a:rPr>
              <a:t>Manobras (rápida e lenta)</a:t>
            </a:r>
            <a:r>
              <a:rPr lang="pt-BR" altLang="pt-BR" sz="2800" dirty="0">
                <a:latin typeface="Arial" panose="020B0604020202020204" pitchFamily="34" charset="0"/>
              </a:rPr>
              <a:t> </a:t>
            </a:r>
            <a:r>
              <a:rPr lang="pt-BR" altLang="pt-BR" sz="2000" dirty="0">
                <a:latin typeface="Arial" panose="020B0604020202020204" pitchFamily="34" charset="0"/>
              </a:rPr>
              <a:t>(</a:t>
            </a:r>
            <a:r>
              <a:rPr lang="pt-BR" altLang="pt-BR" sz="2000" dirty="0" smtClean="0">
                <a:latin typeface="Arial" panose="020B0604020202020204" pitchFamily="34" charset="0"/>
              </a:rPr>
              <a:t>8:56 </a:t>
            </a:r>
            <a:r>
              <a:rPr lang="pt-BR" altLang="pt-BR" sz="2000" dirty="0">
                <a:latin typeface="Arial" panose="020B0604020202020204" pitchFamily="34" charset="0"/>
              </a:rPr>
              <a:t>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  <a:hlinkClick r:id="rId9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2"/>
    </mc:Choice>
    <mc:Fallback xmlns="">
      <p:transition spd="slow" advTm="2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2" x="6483350" y="5232400"/>
          <p14:tracePt t="2859" x="6483350" y="5116513"/>
          <p14:tracePt t="2891" x="6483350" y="5037138"/>
          <p14:tracePt t="2918" x="6643688" y="4776788"/>
          <p14:tracePt t="2936" x="6742113" y="4589463"/>
          <p14:tracePt t="2965" x="6867525" y="4348163"/>
          <p14:tracePt t="2995" x="6973888" y="4108450"/>
          <p14:tracePt t="3030" x="7037388" y="4017963"/>
          <p14:tracePt t="3062" x="7089775" y="4027488"/>
          <p14:tracePt t="3076" x="7099300" y="4027488"/>
          <p14:tracePt t="3105" x="7153275" y="4133850"/>
          <p14:tracePt t="3529" x="7188200" y="4116388"/>
          <p14:tracePt t="3542" x="7197725" y="4108450"/>
          <p14:tracePt t="3576" x="7188200" y="4098925"/>
          <p14:tracePt t="3604" x="7197725" y="4000500"/>
          <p14:tracePt t="3637" x="7724775" y="3589338"/>
          <p14:tracePt t="3666" x="8215313" y="3125788"/>
          <p14:tracePt t="3684" x="8358188" y="2990850"/>
          <p14:tracePt t="3714" x="8466138" y="2813050"/>
          <p14:tracePt t="3747" x="8474075" y="2705100"/>
          <p14:tracePt t="3776" x="8474075" y="2625725"/>
          <p14:tracePt t="3811" x="8474075" y="2500313"/>
          <p14:tracePt t="3857" x="8474075" y="2473325"/>
          <p14:tracePt t="3885" x="8474075" y="2465388"/>
          <p14:tracePt t="4141" x="8483600" y="2465388"/>
          <p14:tracePt t="7342" x="8412163" y="2500313"/>
          <p14:tracePt t="7371" x="8402638" y="2500313"/>
          <p14:tracePt t="7417" x="8367713" y="2500313"/>
          <p14:tracePt t="7447" x="8277225" y="2473325"/>
          <p14:tracePt t="7483" x="7966075" y="2401888"/>
          <p14:tracePt t="7511" x="7599363" y="2347913"/>
          <p14:tracePt t="7531" x="7188200" y="2276475"/>
          <p14:tracePt t="7560" x="6732588" y="2205038"/>
          <p14:tracePt t="7588" x="5537200" y="2036763"/>
          <p14:tracePt t="7622" x="3697288" y="1919288"/>
          <p14:tracePt t="7654" x="2116138" y="1785938"/>
          <p14:tracePt t="7683" x="1384300" y="1687513"/>
          <p14:tracePt t="7718" x="1169988" y="1660525"/>
          <p14:tracePt t="7765" x="1152525" y="1670050"/>
          <p14:tracePt t="7824" x="1098550" y="1714500"/>
          <p14:tracePt t="7870" x="1062038" y="1758950"/>
          <p14:tracePt t="7904" x="1000125" y="1795463"/>
          <p14:tracePt t="7932" x="938213" y="1839913"/>
          <p14:tracePt t="7982" x="919163" y="1884363"/>
          <p14:tracePt t="8010" x="901700" y="1955800"/>
          <p14:tracePt t="8027" x="901700" y="2009775"/>
          <p14:tracePt t="8058" x="901700" y="2081213"/>
          <p14:tracePt t="8092" x="946150" y="2116138"/>
          <p14:tracePt t="8121" x="973138" y="2133600"/>
          <p14:tracePt t="8154" x="1017588" y="2160588"/>
          <p14:tracePt t="8265" x="1017588" y="2170113"/>
          <p14:tracePt t="8404" x="1036638" y="2187575"/>
          <p14:tracePt t="8466" x="1044575" y="2187575"/>
          <p14:tracePt t="8576" x="1071563" y="2187575"/>
          <p14:tracePt t="9244" x="1071563" y="2197100"/>
          <p14:tracePt t="9402" x="1071563" y="2205038"/>
          <p14:tracePt t="11309" x="1071563" y="2214563"/>
          <p14:tracePt t="11387" x="1071563" y="2224088"/>
          <p14:tracePt t="11438" x="1071563" y="2232025"/>
          <p14:tracePt t="11465" x="1071563" y="2251075"/>
          <p14:tracePt t="11527" x="1071563" y="2276475"/>
          <p14:tracePt t="11671" x="1071563" y="2295525"/>
          <p14:tracePt t="11699" x="1071563" y="2303463"/>
          <p14:tracePt t="11744" x="1071563" y="2330450"/>
          <p14:tracePt t="11779" x="1081088" y="2357438"/>
          <p14:tracePt t="11809" x="1116013" y="2401888"/>
          <p14:tracePt t="11838" x="1116013" y="2438400"/>
          <p14:tracePt t="11873" x="1116013" y="2509838"/>
          <p14:tracePt t="11901" x="1116013" y="2544763"/>
          <p14:tracePt t="11934" x="1116013" y="2571750"/>
          <p14:tracePt t="11966" x="1116013" y="2598738"/>
          <p14:tracePt t="12061" x="1116013" y="2616200"/>
          <p14:tracePt t="12106" x="1116013" y="2660650"/>
          <p14:tracePt t="12135" x="1116013" y="2705100"/>
          <p14:tracePt t="12168" x="1108075" y="2786063"/>
          <p14:tracePt t="12201" x="1108075" y="2894013"/>
          <p14:tracePt t="12230" x="1108075" y="3000375"/>
          <p14:tracePt t="12263" x="1108075" y="3062288"/>
          <p14:tracePt t="12295" x="1108075" y="3089275"/>
          <p14:tracePt t="12324" x="1098550" y="3116263"/>
          <p14:tracePt t="12357" x="1098550" y="3143250"/>
          <p14:tracePt t="12390" x="1098550" y="3170238"/>
          <p14:tracePt t="12417" x="1089025" y="3179763"/>
          <p14:tracePt t="12700" x="1108075" y="3205163"/>
          <p14:tracePt t="12730" x="1143000" y="3214688"/>
          <p14:tracePt t="12747" x="1143000" y="3224213"/>
          <p14:tracePt t="12791" x="1160463" y="3224213"/>
          <p14:tracePt t="12891" x="1179513" y="3251200"/>
          <p14:tracePt t="12934" x="1179513" y="3286125"/>
          <p14:tracePt t="12963" x="1179513" y="3303588"/>
          <p14:tracePt t="12996" x="1187450" y="3340100"/>
          <p14:tracePt t="13026" x="1204913" y="3375025"/>
          <p14:tracePt t="13058" x="1204913" y="3402013"/>
          <p14:tracePt t="13091" x="1204913" y="3465513"/>
          <p14:tracePt t="13119" x="1214438" y="3509963"/>
          <p14:tracePt t="13154" x="1231900" y="3571875"/>
          <p14:tracePt t="13166" x="1241425" y="3589338"/>
          <p14:tracePt t="13197" x="1241425" y="3660775"/>
          <p14:tracePt t="13231" x="1241425" y="3732213"/>
          <p14:tracePt t="13261" x="1241425" y="3795713"/>
          <p14:tracePt t="13295" x="1250950" y="3857625"/>
          <p14:tracePt t="13324" x="1250950" y="3929063"/>
          <p14:tracePt t="13358" x="1250950" y="4000500"/>
          <p14:tracePt t="13385" x="1250950" y="4037013"/>
          <p14:tracePt t="13418" x="1250950" y="4098925"/>
          <p14:tracePt t="13451" x="1250950" y="4125913"/>
          <p14:tracePt t="13480" x="1250950" y="4133850"/>
          <p14:tracePt t="13514" x="1250950" y="4170363"/>
          <p14:tracePt t="13527" x="1250950" y="4179888"/>
          <p14:tracePt t="13561" x="1250950" y="4241800"/>
          <p14:tracePt t="13588" x="1258888" y="4295775"/>
          <p14:tracePt t="13621" x="1268413" y="4375150"/>
          <p14:tracePt t="13654" x="1276350" y="4473575"/>
          <p14:tracePt t="13683" x="1276350" y="4537075"/>
          <p14:tracePt t="13716" x="1285875" y="4608513"/>
          <p14:tracePt t="13745" x="1285875" y="4643438"/>
          <p14:tracePt t="13778" x="1295400" y="4687888"/>
          <p14:tracePt t="13796" x="1295400" y="4697413"/>
          <p14:tracePt t="13826" x="1303338" y="4724400"/>
          <p14:tracePt t="13876" x="1303338" y="4732338"/>
          <p14:tracePt t="13904" x="1303338" y="4768850"/>
          <p14:tracePt t="13934" x="1303338" y="4795838"/>
          <p14:tracePt t="13965" x="1303338" y="4840288"/>
          <p14:tracePt t="13999" x="1303338" y="4902200"/>
          <p14:tracePt t="14029" x="1303338" y="4938713"/>
          <p14:tracePt t="14060" x="1303338" y="4965700"/>
          <p14:tracePt t="14277" x="1330325" y="4884738"/>
          <p14:tracePt t="14310" x="1339850" y="4732338"/>
          <p14:tracePt t="14339" x="1339850" y="4652963"/>
          <p14:tracePt t="14357" x="1339850" y="4608513"/>
          <p14:tracePt t="14386" x="1339850" y="4537075"/>
          <p14:tracePt t="14403" x="1357313" y="4491038"/>
          <p14:tracePt t="14434" x="1393825" y="4411663"/>
          <p14:tracePt t="14451" x="1411288" y="4348163"/>
          <p14:tracePt t="14481" x="1438275" y="4214813"/>
          <p14:tracePt t="14494" x="1446213" y="4187825"/>
          <p14:tracePt t="14529" x="1465263" y="4062413"/>
          <p14:tracePt t="14563" x="1482725" y="3946525"/>
          <p14:tracePt t="14592" x="1490663" y="3902075"/>
          <p14:tracePt t="14625" x="1490663" y="3840163"/>
          <p14:tracePt t="14652" x="1490663" y="3795713"/>
          <p14:tracePt t="14683" x="1490663" y="3741738"/>
          <p14:tracePt t="14717" x="1490663" y="3670300"/>
          <p14:tracePt t="14746" x="1490663" y="3598863"/>
          <p14:tracePt t="14778" x="1490663" y="3517900"/>
          <p14:tracePt t="14796" x="1490663" y="3473450"/>
          <p14:tracePt t="14824" x="1490663" y="3402013"/>
          <p14:tracePt t="14859" x="1490663" y="3303588"/>
          <p14:tracePt t="14871" x="1490663" y="3286125"/>
          <p14:tracePt t="14900" x="1509713" y="3224213"/>
          <p14:tracePt t="14934" x="1509713" y="3205163"/>
          <p14:tracePt t="15217" x="1509713" y="3251200"/>
          <p14:tracePt t="15246" x="1509713" y="3322638"/>
          <p14:tracePt t="15264" x="1509713" y="3411538"/>
          <p14:tracePt t="15295" x="1509713" y="3670300"/>
          <p14:tracePt t="15323" x="1482725" y="3911600"/>
          <p14:tracePt t="15357" x="1482725" y="4116388"/>
          <p14:tracePt t="15386" x="1482725" y="4170363"/>
          <p14:tracePt t="15417" x="1482725" y="4197350"/>
          <p14:tracePt t="15451" x="1482725" y="4214813"/>
          <p14:tracePt t="15479" x="1482725" y="4224338"/>
          <p14:tracePt t="15546" x="1482725" y="4232275"/>
          <p14:tracePt t="15574" x="1482725" y="4259263"/>
          <p14:tracePt t="15591" x="1482725" y="4276725"/>
          <p14:tracePt t="15620" x="1482725" y="4322763"/>
          <p14:tracePt t="15654" x="1482725" y="4394200"/>
          <p14:tracePt t="15667" x="1482725" y="4402138"/>
          <p14:tracePt t="15697" x="1482725" y="4446588"/>
          <p14:tracePt t="15731" x="1482725" y="4510088"/>
          <p14:tracePt t="15765" x="1500188" y="4589463"/>
          <p14:tracePt t="15779" x="1500188" y="4598988"/>
          <p14:tracePt t="15807" x="1509713" y="4660900"/>
          <p14:tracePt t="15841" x="1517650" y="4714875"/>
          <p14:tracePt t="15870" x="1517650" y="4759325"/>
          <p14:tracePt t="15888" x="1536700" y="4795838"/>
          <p14:tracePt t="15918" x="1536700" y="4840288"/>
          <p14:tracePt t="15948" x="1554163" y="4857750"/>
          <p14:tracePt t="15982" x="1554163" y="4911725"/>
          <p14:tracePt t="15995" x="1554163" y="4919663"/>
          <p14:tracePt t="16246" x="1554163" y="4938713"/>
          <p14:tracePt t="16591" x="1554163" y="4956175"/>
          <p14:tracePt t="16620" x="1554163" y="4973638"/>
          <p14:tracePt t="16686" x="1554163" y="5018088"/>
          <p14:tracePt t="16714" x="1554163" y="5027613"/>
          <p14:tracePt t="17137" x="1589088" y="5018088"/>
          <p14:tracePt t="17166" x="1562100" y="5018088"/>
          <p14:tracePt t="17266" x="1544638" y="5018088"/>
          <p14:tracePt t="17294" x="1517650" y="5045075"/>
          <p14:tracePt t="17323" x="1473200" y="5116513"/>
          <p14:tracePt t="17355" x="1428750" y="5205413"/>
          <p14:tracePt t="17390" x="1322388" y="5340350"/>
          <p14:tracePt t="17433" x="1276350" y="5402263"/>
          <p14:tracePt t="17468" x="1258888" y="5429250"/>
          <p14:tracePt t="17496" x="1258888" y="5446713"/>
          <p14:tracePt t="17533" x="1258888" y="5465763"/>
          <p14:tracePt t="17573" x="1258888" y="5491163"/>
          <p14:tracePt t="17607" x="1276350" y="5537200"/>
          <p14:tracePt t="17638" x="1285875" y="5581650"/>
          <p14:tracePt t="17668" x="1303338" y="5616575"/>
          <p14:tracePt t="17702" x="1303338" y="5626100"/>
          <p14:tracePt t="17766" x="1303338" y="5634038"/>
          <p14:tracePt t="17854" x="1312863" y="5670550"/>
          <p14:tracePt t="17888" x="1330325" y="5715000"/>
          <p14:tracePt t="18044" x="1339850" y="5732463"/>
          <p14:tracePt t="18072" x="1339850" y="5741988"/>
          <p14:tracePt t="18106" x="1357313" y="57689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Vídeos – Golpe de Aríete</a:t>
            </a:r>
            <a:endParaRPr lang="pt-BR" dirty="0"/>
          </a:p>
        </p:txBody>
      </p:sp>
      <p:sp>
        <p:nvSpPr>
          <p:cNvPr id="4" name="Retângulo 2"/>
          <p:cNvSpPr>
            <a:spLocks noChangeArrowheads="1"/>
          </p:cNvSpPr>
          <p:nvPr/>
        </p:nvSpPr>
        <p:spPr bwMode="auto">
          <a:xfrm>
            <a:off x="1450573" y="1716278"/>
            <a:ext cx="892172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sz="3000" dirty="0">
                <a:hlinkClick r:id="rId4"/>
              </a:rPr>
              <a:t>GEFA Water </a:t>
            </a:r>
            <a:r>
              <a:rPr lang="pt-BR" sz="3000" dirty="0" err="1">
                <a:hlinkClick r:id="rId4"/>
              </a:rPr>
              <a:t>Hammer</a:t>
            </a:r>
            <a:r>
              <a:rPr lang="pt-BR" sz="3000" dirty="0">
                <a:hlinkClick r:id="rId4"/>
              </a:rPr>
              <a:t> </a:t>
            </a:r>
            <a:r>
              <a:rPr lang="pt-BR" sz="3000" dirty="0" smtClean="0">
                <a:hlinkClick r:id="rId4"/>
              </a:rPr>
              <a:t>GB</a:t>
            </a:r>
            <a:r>
              <a:rPr lang="pt-BR" sz="3000" dirty="0" smtClean="0"/>
              <a:t> </a:t>
            </a:r>
            <a:r>
              <a:rPr lang="pt-BR" sz="2000" dirty="0" smtClean="0"/>
              <a:t>(4:17 min)</a:t>
            </a:r>
            <a:endParaRPr lang="pt-BR" altLang="pt-BR" sz="2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3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3000" dirty="0" smtClean="0">
                <a:latin typeface="Arial" panose="020B0604020202020204" pitchFamily="34" charset="0"/>
                <a:hlinkClick r:id="rId5"/>
              </a:rPr>
              <a:t>Golpe de Aríete em tubulação</a:t>
            </a:r>
            <a:r>
              <a:rPr lang="pt-BR" altLang="pt-BR" sz="30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(1:42 min)</a:t>
            </a:r>
            <a:endParaRPr lang="pt-BR" altLang="pt-BR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3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3000" dirty="0" smtClean="0">
                <a:latin typeface="Arial" panose="020B0604020202020204" pitchFamily="34" charset="0"/>
                <a:hlinkClick r:id="rId6"/>
              </a:rPr>
              <a:t>Causas e efeitos do golpe de aríete</a:t>
            </a:r>
            <a:r>
              <a:rPr lang="pt-BR" altLang="pt-BR" sz="30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(16:39 min)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8"/>
    </mc:Choice>
    <mc:Fallback xmlns="">
      <p:transition spd="slow" advTm="1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7" x="1393825" y="5751513"/>
          <p14:tracePt t="1715" x="1428750" y="5661025"/>
          <p14:tracePt t="1748" x="1465263" y="5599113"/>
          <p14:tracePt t="1781" x="1473200" y="5473700"/>
          <p14:tracePt t="1810" x="1473200" y="5295900"/>
          <p14:tracePt t="1844" x="1473200" y="4965700"/>
          <p14:tracePt t="1857" x="1473200" y="4902200"/>
          <p14:tracePt t="1888" x="1473200" y="4670425"/>
          <p14:tracePt t="1918" x="1473200" y="4429125"/>
          <p14:tracePt t="1954" x="1500188" y="4214813"/>
          <p14:tracePt t="1981" x="1509713" y="3990975"/>
          <p14:tracePt t="1998" x="1517650" y="3929063"/>
          <p14:tracePt t="2032" x="1517650" y="3848100"/>
          <p14:tracePt t="2065" x="1517650" y="3776663"/>
          <p14:tracePt t="2093" x="1527175" y="3670300"/>
          <p14:tracePt t="2107" x="1527175" y="3652838"/>
          <p14:tracePt t="2139" x="1527175" y="3500438"/>
          <p14:tracePt t="2155" x="1527175" y="3429000"/>
          <p14:tracePt t="2189" x="1527175" y="3276600"/>
          <p14:tracePt t="2205" x="1527175" y="3224213"/>
          <p14:tracePt t="2221" x="1527175" y="3170238"/>
          <p14:tracePt t="2235" x="1527175" y="3160713"/>
          <p14:tracePt t="2264" x="1527175" y="3116263"/>
          <p14:tracePt t="2298" x="1527175" y="3062288"/>
          <p14:tracePt t="2328" x="1527175" y="3027363"/>
          <p14:tracePt t="2357" x="1527175" y="2973388"/>
          <p14:tracePt t="2386" x="1527175" y="2894013"/>
          <p14:tracePt t="2422" x="1527175" y="2795588"/>
          <p14:tracePt t="2449" x="1527175" y="2759075"/>
          <p14:tracePt t="2486" x="1527175" y="2724150"/>
          <p14:tracePt t="2515" x="1527175" y="2687638"/>
          <p14:tracePt t="2545" x="1527175" y="2598738"/>
          <p14:tracePt t="2576" x="1527175" y="2562225"/>
          <p14:tracePt t="2610" x="1527175" y="2517775"/>
          <p14:tracePt t="2638" x="1500188" y="2465388"/>
          <p14:tracePt t="2656" x="1500188" y="2428875"/>
          <p14:tracePt t="2689" x="1490663" y="2393950"/>
          <p14:tracePt t="2717" x="1482725" y="2357438"/>
          <p14:tracePt t="2750" x="1455738" y="2251075"/>
          <p14:tracePt t="2779" x="1455738" y="2187575"/>
          <p14:tracePt t="2811" x="1438275" y="2125663"/>
          <p14:tracePt t="2845" x="1401763" y="2027238"/>
          <p14:tracePt t="2875" x="1366838" y="2027238"/>
          <p14:tracePt t="3139" x="1339850" y="2027238"/>
          <p14:tracePt t="3248" x="1330325" y="2027238"/>
          <p14:tracePt t="3360" x="1330325" y="2044700"/>
          <p14:tracePt t="3406" x="1322388" y="2071688"/>
          <p14:tracePt t="3466" x="1322388" y="2081213"/>
          <p14:tracePt t="3606" x="1312863" y="2089150"/>
          <p14:tracePt t="3640" x="1303338" y="2116138"/>
          <p14:tracePt t="3794" x="1303338" y="2133600"/>
          <p14:tracePt t="3827" x="1295400" y="2133600"/>
          <p14:tracePt t="3997" x="1295400" y="2160588"/>
          <p14:tracePt t="4030" x="1312863" y="2179638"/>
          <p14:tracePt t="4299" x="1312863" y="2187575"/>
          <p14:tracePt t="4419" x="1312863" y="2197100"/>
          <p14:tracePt t="4659" x="1312863" y="2214563"/>
          <p14:tracePt t="4684" x="1330325" y="2214563"/>
          <p14:tracePt t="4719" x="1401763" y="2232025"/>
          <p14:tracePt t="4748" x="1473200" y="2286000"/>
          <p14:tracePt t="4781" x="1509713" y="2295525"/>
          <p14:tracePt t="4808" x="1544638" y="2312988"/>
          <p14:tracePt t="4892" x="1544638" y="2330450"/>
          <p14:tracePt t="4919" x="1536700" y="2357438"/>
          <p14:tracePt t="4952" x="1490663" y="2366963"/>
          <p14:tracePt t="4982" x="1446213" y="2401888"/>
          <p14:tracePt t="5015" x="1428750" y="2428875"/>
          <p14:tracePt t="5044" x="1419225" y="2428875"/>
          <p14:tracePt t="5343" x="1393825" y="2428875"/>
          <p14:tracePt t="5371" x="1295400" y="2455863"/>
          <p14:tracePt t="5405" x="1152525" y="2500313"/>
          <p14:tracePt t="5434" x="1089025" y="2536825"/>
          <p14:tracePt t="5465" x="1081088" y="2544763"/>
          <p14:tracePt t="5500" x="1081088" y="2571750"/>
          <p14:tracePt t="5530" x="1081088" y="2608263"/>
          <p14:tracePt t="5560" x="1108075" y="2660650"/>
          <p14:tracePt t="5594" x="1152525" y="2795588"/>
          <p14:tracePt t="5622" x="1169988" y="2901950"/>
          <p14:tracePt t="5655" x="1187450" y="2928938"/>
          <p14:tracePt t="5684" x="1187450" y="2955925"/>
          <p14:tracePt t="5717" x="1196975" y="2982913"/>
          <p14:tracePt t="5877" x="1196975" y="3000375"/>
          <p14:tracePt t="5921" x="1196975" y="3017838"/>
          <p14:tracePt t="5965" x="1179513" y="3036888"/>
          <p14:tracePt t="6015" x="1160463" y="3036888"/>
          <p14:tracePt t="6044" x="1152525" y="3036888"/>
          <p14:tracePt t="6077" x="1143000" y="3044825"/>
          <p14:tracePt t="6862" x="1133475" y="3044825"/>
          <p14:tracePt t="8188" x="1133475" y="3062288"/>
          <p14:tracePt t="8201" x="1098550" y="3098800"/>
          <p14:tracePt t="8232" x="1081088" y="3160713"/>
          <p14:tracePt t="8267" x="1071563" y="3232150"/>
          <p14:tracePt t="8298" x="1071563" y="3276600"/>
          <p14:tracePt t="8343" x="1071563" y="3340100"/>
          <p14:tracePt t="8375" x="1081088" y="3419475"/>
          <p14:tracePt t="8405" x="1116013" y="3509963"/>
          <p14:tracePt t="8435" x="1133475" y="3608388"/>
          <p14:tracePt t="8470" x="1179513" y="3714750"/>
          <p14:tracePt t="8498" x="1187450" y="3795713"/>
          <p14:tracePt t="8532" x="1196975" y="3867150"/>
          <p14:tracePt t="8560" x="1196975" y="3911600"/>
          <p14:tracePt t="8593" x="1196975" y="3938588"/>
          <p14:tracePt t="8687" x="1196975" y="3946525"/>
          <p14:tracePt t="8810" x="1196975" y="3965575"/>
          <p14:tracePt t="8876" x="1179513" y="3983038"/>
          <p14:tracePt t="8908" x="1108075" y="4044950"/>
          <p14:tracePt t="8936" x="1089025" y="4062413"/>
          <p14:tracePt t="8949" x="1081088" y="4098925"/>
          <p14:tracePt t="8983" x="1081088" y="4125913"/>
          <p14:tracePt t="9015" x="1081088" y="4170363"/>
          <p14:tracePt t="9049" x="1081088" y="41973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Tarefa (Exercícios)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16695"/>
            <a:ext cx="10515600" cy="755375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1073150" algn="l"/>
                <a:tab pos="4041775" algn="l"/>
                <a:tab pos="4837113" algn="l"/>
              </a:tabLst>
            </a:pPr>
            <a:r>
              <a:rPr lang="pt-BR" dirty="0" smtClean="0"/>
              <a:t>	e-Disciplinas USP	</a:t>
            </a:r>
            <a:r>
              <a:rPr lang="pt-BR" dirty="0" smtClean="0">
                <a:sym typeface="Symbol" panose="05050102010706020507" pitchFamily="18" charset="2"/>
              </a:rPr>
              <a:t></a:t>
            </a:r>
            <a:r>
              <a:rPr lang="pt-BR" dirty="0" smtClean="0"/>
              <a:t>	Questionário Aula 13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250">
        <p14:prism dir="d"/>
      </p:transition>
    </mc:Choice>
    <mc:Fallback xmlns="">
      <p:transition spd="slow" advTm="10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39" x="1339850" y="4205288"/>
          <p14:tracePt t="671" x="2268538" y="4044950"/>
          <p14:tracePt t="704" x="2965450" y="3911600"/>
          <p14:tracePt t="732" x="3348038" y="3894138"/>
          <p14:tracePt t="750" x="3598863" y="3894138"/>
          <p14:tracePt t="779" x="4848225" y="3813175"/>
          <p14:tracePt t="798" x="5608638" y="3786188"/>
          <p14:tracePt t="827" x="6429375" y="3768725"/>
          <p14:tracePt t="856" x="6643688" y="3741738"/>
          <p14:tracePt t="891" x="7062788" y="3625850"/>
          <p14:tracePt t="923" x="8296275" y="3160713"/>
          <p14:tracePt t="952" x="9296400" y="2857500"/>
          <p14:tracePt t="987" x="9796463" y="2660650"/>
          <p14:tracePt t="1018" x="9823450" y="2616200"/>
          <p14:tracePt t="1047" x="9875838" y="2581275"/>
          <p14:tracePt t="1076" x="9929813" y="2544763"/>
          <p14:tracePt t="1184" x="9939338" y="2536825"/>
          <p14:tracePt t="1218" x="9912350" y="2500313"/>
          <p14:tracePt t="1246" x="9894888" y="2490788"/>
          <p14:tracePt t="1280" x="9875838" y="2455863"/>
          <p14:tracePt t="5168" x="9875838" y="2446338"/>
          <p14:tracePt t="5204" x="9875838" y="2455863"/>
          <p14:tracePt t="5626" x="9858375" y="2482850"/>
          <p14:tracePt t="5638" x="9848850" y="2490788"/>
          <p14:tracePt t="5668" x="9796463" y="2517775"/>
          <p14:tracePt t="5703" x="9725025" y="2562225"/>
          <p14:tracePt t="5734" x="9661525" y="2608263"/>
          <p14:tracePt t="5765" x="9644063" y="2616200"/>
          <p14:tracePt t="5997" x="9626600" y="2633663"/>
          <p14:tracePt t="6032" x="9590088" y="2687638"/>
          <p14:tracePt t="6062" x="9518650" y="2786063"/>
          <p14:tracePt t="6076" x="9518650" y="2803525"/>
          <p14:tracePt t="6110" x="9501188" y="2884488"/>
          <p14:tracePt t="7796" x="9501188" y="28940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Golpe de Aríete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Aríete militar (Idade Média)</a:t>
            </a:r>
          </a:p>
          <a:p>
            <a:r>
              <a:rPr lang="pt-BR" dirty="0" smtClean="0"/>
              <a:t>Latim: Aries = Carneiro</a:t>
            </a:r>
          </a:p>
        </p:txBody>
      </p:sp>
      <p:pic>
        <p:nvPicPr>
          <p:cNvPr id="4" name="Picture 6" descr="arieterom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31" y="1586203"/>
            <a:ext cx="4337269" cy="33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rieterom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706246"/>
            <a:ext cx="4449417" cy="347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5"/>
    </mc:Choice>
    <mc:Fallback xmlns="">
      <p:transition spd="slow" advTm="3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1" x="3598863" y="6099175"/>
          <p14:tracePt t="878" x="3608388" y="6089650"/>
          <p14:tracePt t="886" x="3625850" y="6072188"/>
          <p14:tracePt t="903" x="3687763" y="6027738"/>
          <p14:tracePt t="920" x="3795713" y="5946775"/>
          <p14:tracePt t="936" x="3867150" y="5875338"/>
          <p14:tracePt t="953" x="3990975" y="5776913"/>
          <p14:tracePt t="970" x="4133850" y="5643563"/>
          <p14:tracePt t="987" x="4241800" y="5527675"/>
          <p14:tracePt t="1004" x="4330700" y="5429250"/>
          <p14:tracePt t="1021" x="4367213" y="5384800"/>
          <p14:tracePt t="1037" x="4384675" y="5357813"/>
          <p14:tracePt t="1053" x="4446588" y="5286375"/>
          <p14:tracePt t="1071" x="4465638" y="5241925"/>
          <p14:tracePt t="1087" x="4500563" y="5187950"/>
          <p14:tracePt t="1104" x="4527550" y="5133975"/>
          <p14:tracePt t="1121" x="4598988" y="5072063"/>
          <p14:tracePt t="1137" x="4633913" y="5054600"/>
          <p14:tracePt t="1153" x="4714875" y="5037138"/>
          <p14:tracePt t="1170" x="4768850" y="5010150"/>
          <p14:tracePt t="1187" x="4848225" y="4973638"/>
          <p14:tracePt t="1204" x="4965700" y="4875213"/>
          <p14:tracePt t="1221" x="5000625" y="4840288"/>
          <p14:tracePt t="1238" x="4991100" y="4803775"/>
          <p14:tracePt t="1254" x="4946650" y="4786313"/>
          <p14:tracePt t="1271" x="4929188" y="4776788"/>
          <p14:tracePt t="1350" x="4919663" y="4776788"/>
          <p14:tracePt t="1358" x="4919663" y="4786313"/>
          <p14:tracePt t="1367" x="4919663" y="4803775"/>
          <p14:tracePt t="1374" x="4902200" y="4822825"/>
          <p14:tracePt t="5326" x="4919663" y="4813300"/>
          <p14:tracePt t="5342" x="4929188" y="4803775"/>
          <p14:tracePt t="5350" x="4929188" y="4795838"/>
          <p14:tracePt t="5362" x="4929188" y="4786313"/>
          <p14:tracePt t="5378" x="4983163" y="4759325"/>
          <p14:tracePt t="5394" x="5089525" y="4732338"/>
          <p14:tracePt t="5411" x="5126038" y="4714875"/>
          <p14:tracePt t="5428" x="5180013" y="4705350"/>
          <p14:tracePt t="5445" x="5205413" y="4705350"/>
          <p14:tracePt t="5462" x="5259388" y="4679950"/>
          <p14:tracePt t="5478" x="5348288" y="4633913"/>
          <p14:tracePt t="5495" x="5429250" y="4589463"/>
          <p14:tracePt t="5511" x="5465763" y="4581525"/>
          <p14:tracePt t="5528" x="5518150" y="4572000"/>
          <p14:tracePt t="5545" x="5626100" y="4527550"/>
          <p14:tracePt t="5562" x="5751513" y="4491038"/>
          <p14:tracePt t="5578" x="5840413" y="4473575"/>
          <p14:tracePt t="5957" x="5867400" y="4465638"/>
          <p14:tracePt t="5974" x="5884863" y="4465638"/>
          <p14:tracePt t="5982" x="5902325" y="4465638"/>
          <p14:tracePt t="5990" x="5911850" y="4446588"/>
          <p14:tracePt t="5998" x="5919788" y="4438650"/>
          <p14:tracePt t="6014" x="5938838" y="4411663"/>
          <p14:tracePt t="6029" x="5938838" y="4402138"/>
          <p14:tracePt t="6119" x="5938838" y="4419600"/>
          <p14:tracePt t="6126" x="5938838" y="4429125"/>
          <p14:tracePt t="6134" x="5938838" y="4438650"/>
          <p14:tracePt t="6146" x="5938838" y="4446588"/>
          <p14:tracePt t="6182" x="5938838" y="4465638"/>
          <p14:tracePt t="6295" x="5938838" y="4473575"/>
          <p14:tracePt t="6302" x="5938838" y="4483100"/>
          <p14:tracePt t="6312" x="5938838" y="4500563"/>
          <p14:tracePt t="7067" x="5929313" y="4510088"/>
          <p14:tracePt t="7082" x="5929313" y="4518025"/>
          <p14:tracePt t="7154" x="5929313" y="4527550"/>
          <p14:tracePt t="7195" x="5929313" y="4545013"/>
          <p14:tracePt t="7210" x="5929313" y="4554538"/>
          <p14:tracePt t="7243" x="5938838" y="4554538"/>
          <p14:tracePt t="7250" x="5946775" y="4572000"/>
          <p14:tracePt t="7482" x="5965825" y="4572000"/>
          <p14:tracePt t="7498" x="5973763" y="4572000"/>
          <p14:tracePt t="7506" x="5983288" y="4572000"/>
          <p14:tracePt t="7515" x="5991225" y="4572000"/>
          <p14:tracePt t="7562" x="6000750" y="4572000"/>
          <p14:tracePt t="7594" x="6010275" y="4581525"/>
          <p14:tracePt t="7602" x="6010275" y="4589463"/>
          <p14:tracePt t="7626" x="6018213" y="4589463"/>
          <p14:tracePt t="7641" x="6027738" y="4589463"/>
          <p14:tracePt t="7659" x="6027738" y="4598988"/>
          <p14:tracePt t="7802" x="6037263" y="4598988"/>
          <p14:tracePt t="7818" x="6045200" y="4608513"/>
          <p14:tracePt t="7826" x="6054725" y="4608513"/>
          <p14:tracePt t="10423" x="6054725" y="4616450"/>
          <p14:tracePt t="10486" x="6054725" y="4625975"/>
          <p14:tracePt t="11506" x="6054725" y="4633913"/>
          <p14:tracePt t="11513" x="6054725" y="4643438"/>
          <p14:tracePt t="11523" x="6054725" y="4652963"/>
          <p14:tracePt t="11539" x="6072188" y="4679950"/>
          <p14:tracePt t="11555" x="6072188" y="4714875"/>
          <p14:tracePt t="11573" x="6089650" y="4732338"/>
          <p14:tracePt t="11589" x="6108700" y="4768850"/>
          <p14:tracePt t="11606" x="6108700" y="4776788"/>
          <p14:tracePt t="11622" x="6126163" y="4776788"/>
          <p14:tracePt t="11639" x="6126163" y="4786313"/>
          <p14:tracePt t="11656" x="6134100" y="4795838"/>
          <p14:tracePt t="11682" x="6134100" y="4803775"/>
          <p14:tracePt t="11810" x="6116638" y="4795838"/>
          <p14:tracePt t="11819" x="6108700" y="4786313"/>
          <p14:tracePt t="11826" x="6072188" y="4751388"/>
          <p14:tracePt t="11839" x="6045200" y="4732338"/>
          <p14:tracePt t="11856" x="5983288" y="4687888"/>
          <p14:tracePt t="11873" x="5919788" y="4660900"/>
          <p14:tracePt t="11889" x="5822950" y="4625975"/>
          <p14:tracePt t="11906" x="5670550" y="4589463"/>
          <p14:tracePt t="11923" x="5518150" y="4572000"/>
          <p14:tracePt t="11940" x="5340350" y="4562475"/>
          <p14:tracePt t="11957" x="5133975" y="4562475"/>
          <p14:tracePt t="11974" x="4848225" y="4562475"/>
          <p14:tracePt t="11990" x="4643438" y="4598988"/>
          <p14:tracePt t="12006" x="4419600" y="4633913"/>
          <p14:tracePt t="12023" x="4179888" y="4652963"/>
          <p14:tracePt t="12040" x="3938588" y="4687888"/>
          <p14:tracePt t="12056" x="3724275" y="4714875"/>
          <p14:tracePt t="12073" x="3554413" y="4724400"/>
          <p14:tracePt t="12090" x="3446463" y="4724400"/>
          <p14:tracePt t="12106" x="3384550" y="4724400"/>
          <p14:tracePt t="12123" x="3322638" y="4724400"/>
          <p14:tracePt t="12140" x="3214688" y="4732338"/>
          <p14:tracePt t="12142" x="3143250" y="4732338"/>
          <p14:tracePt t="12157" x="2955925" y="4732338"/>
          <p14:tracePt t="12173" x="2705100" y="4741863"/>
          <p14:tracePt t="12190" x="2428875" y="4741863"/>
          <p14:tracePt t="12207" x="2179638" y="4741863"/>
          <p14:tracePt t="12224" x="1982788" y="4741863"/>
          <p14:tracePt t="12241" x="1822450" y="4741863"/>
          <p14:tracePt t="12257" x="1714500" y="4732338"/>
          <p14:tracePt t="12274" x="1643063" y="4705350"/>
          <p14:tracePt t="12290" x="1608138" y="4697413"/>
          <p14:tracePt t="12307" x="1554163" y="4687888"/>
          <p14:tracePt t="12323" x="1536700" y="4670425"/>
          <p14:tracePt t="12341" x="1517650" y="4670425"/>
          <p14:tracePt t="12357" x="1465263" y="4643438"/>
          <p14:tracePt t="12374" x="1446213" y="4643438"/>
          <p14:tracePt t="12390" x="1401763" y="4633913"/>
          <p14:tracePt t="12407" x="1366838" y="4633913"/>
          <p14:tracePt t="12424" x="1339850" y="4633913"/>
          <p14:tracePt t="12441" x="1322388" y="4633913"/>
          <p14:tracePt t="12458" x="1312863" y="4633913"/>
          <p14:tracePt t="12594" x="1322388" y="4633913"/>
          <p14:tracePt t="12602" x="1330325" y="4633913"/>
          <p14:tracePt t="12610" x="1339850" y="4633913"/>
          <p14:tracePt t="12625" x="1347788" y="4633913"/>
          <p14:tracePt t="12641" x="1393825" y="4643438"/>
          <p14:tracePt t="12658" x="1438275" y="4652963"/>
          <p14:tracePt t="12675" x="1509713" y="4652963"/>
          <p14:tracePt t="12691" x="1562100" y="4652963"/>
          <p14:tracePt t="12708" x="1643063" y="4660900"/>
          <p14:tracePt t="12725" x="1714500" y="4679950"/>
          <p14:tracePt t="12741" x="1758950" y="4687888"/>
          <p14:tracePt t="12758" x="1822450" y="4705350"/>
          <p14:tracePt t="12775" x="1919288" y="4705350"/>
          <p14:tracePt t="12792" x="1982788" y="4705350"/>
          <p14:tracePt t="12808" x="2108200" y="4724400"/>
          <p14:tracePt t="12825" x="2241550" y="4751388"/>
          <p14:tracePt t="12842" x="2428875" y="4776788"/>
          <p14:tracePt t="12858" x="2581275" y="4795838"/>
          <p14:tracePt t="12875" x="2768600" y="4830763"/>
          <p14:tracePt t="12891" x="2990850" y="4840288"/>
          <p14:tracePt t="12909" x="3214688" y="4840288"/>
          <p14:tracePt t="12924" x="3429000" y="4840288"/>
          <p14:tracePt t="12942" x="3652838" y="4840288"/>
          <p14:tracePt t="12959" x="3902075" y="4813300"/>
          <p14:tracePt t="12976" x="4170363" y="4786313"/>
          <p14:tracePt t="12992" x="4429125" y="4732338"/>
          <p14:tracePt t="13009" x="4625975" y="4714875"/>
          <p14:tracePt t="13026" x="4724400" y="4705350"/>
          <p14:tracePt t="13044" x="4732338" y="4705350"/>
          <p14:tracePt t="13067" x="4741863" y="4705350"/>
          <p14:tracePt t="13075" x="4759325" y="4697413"/>
          <p14:tracePt t="13092" x="4776788" y="4697413"/>
          <p14:tracePt t="13108" x="4822825" y="4679950"/>
          <p14:tracePt t="13125" x="4875213" y="4660900"/>
          <p14:tracePt t="13142" x="4938713" y="4652963"/>
          <p14:tracePt t="13159" x="4991100" y="4643438"/>
          <p14:tracePt t="13175" x="5089525" y="4633913"/>
          <p14:tracePt t="13192" x="5205413" y="4608513"/>
          <p14:tracePt t="13209" x="5313363" y="4581525"/>
          <p14:tracePt t="13226" x="5518150" y="4537075"/>
          <p14:tracePt t="13242" x="5653088" y="4518025"/>
          <p14:tracePt t="13259" x="5768975" y="4500563"/>
          <p14:tracePt t="13276" x="5929313" y="4473575"/>
          <p14:tracePt t="13293" x="6089650" y="4446588"/>
          <p14:tracePt t="13309" x="6276975" y="4429125"/>
          <p14:tracePt t="13326" x="6510338" y="4384675"/>
          <p14:tracePt t="13342" x="6732588" y="4348163"/>
          <p14:tracePt t="13359" x="6973888" y="4268788"/>
          <p14:tracePt t="13375" x="7215188" y="4197350"/>
          <p14:tracePt t="13393" x="7412038" y="4108450"/>
          <p14:tracePt t="13410" x="7589838" y="4017963"/>
          <p14:tracePt t="13426" x="7626350" y="3983038"/>
          <p14:tracePt t="13443" x="7643813" y="3973513"/>
          <p14:tracePt t="13460" x="7661275" y="3956050"/>
          <p14:tracePt t="13476" x="7661275" y="3929063"/>
          <p14:tracePt t="13493" x="7680325" y="3894138"/>
          <p14:tracePt t="13509" x="7680325" y="3875088"/>
          <p14:tracePt t="13526" x="7705725" y="3840163"/>
          <p14:tracePt t="13543" x="7724775" y="3803650"/>
          <p14:tracePt t="13559" x="7751763" y="3751263"/>
          <p14:tracePt t="13576" x="7796213" y="3679825"/>
          <p14:tracePt t="13593" x="7902575" y="3571875"/>
          <p14:tracePt t="13609" x="8045450" y="3438525"/>
          <p14:tracePt t="13626" x="8099425" y="3375025"/>
          <p14:tracePt t="13643" x="8134350" y="3340100"/>
          <p14:tracePt t="13660" x="8143875" y="3340100"/>
          <p14:tracePt t="13699" x="8143875" y="3330575"/>
          <p14:tracePt t="13715" x="8134350" y="3330575"/>
          <p14:tracePt t="13730" x="8126413" y="3330575"/>
          <p14:tracePt t="13754" x="8108950" y="3330575"/>
          <p14:tracePt t="13762" x="8089900" y="3322638"/>
          <p14:tracePt t="13770" x="8081963" y="3322638"/>
          <p14:tracePt t="13778" x="8062913" y="3322638"/>
          <p14:tracePt t="13793" x="8018463" y="3303588"/>
          <p14:tracePt t="13810" x="8001000" y="3303588"/>
          <p14:tracePt t="13827" x="7956550" y="3276600"/>
          <p14:tracePt t="13843" x="7929563" y="3268663"/>
          <p14:tracePt t="13860" x="7885113" y="3232150"/>
          <p14:tracePt t="13877" x="7867650" y="3214688"/>
          <p14:tracePt t="13894" x="7848600" y="3205163"/>
          <p14:tracePt t="13910" x="7831138" y="3197225"/>
          <p14:tracePt t="14002" x="7823200" y="3197225"/>
          <p14:tracePt t="14010" x="7813675" y="3205163"/>
          <p14:tracePt t="14018" x="7804150" y="3232150"/>
          <p14:tracePt t="14026" x="7796213" y="3259138"/>
          <p14:tracePt t="14043" x="7769225" y="3286125"/>
          <p14:tracePt t="14060" x="7742238" y="3340100"/>
          <p14:tracePt t="14076" x="7688263" y="3419475"/>
          <p14:tracePt t="14093" x="7634288" y="3536950"/>
          <p14:tracePt t="14110" x="7581900" y="3633788"/>
          <p14:tracePt t="14127" x="7537450" y="3741738"/>
          <p14:tracePt t="14144" x="7483475" y="3830638"/>
          <p14:tracePt t="14161" x="7466013" y="3875088"/>
          <p14:tracePt t="14177" x="7419975" y="3946525"/>
          <p14:tracePt t="14194" x="7412038" y="4000500"/>
          <p14:tracePt t="14211" x="7402513" y="4054475"/>
          <p14:tracePt t="14227" x="7375525" y="4133850"/>
          <p14:tracePt t="14244" x="7348538" y="4232275"/>
          <p14:tracePt t="14261" x="7323138" y="4330700"/>
          <p14:tracePt t="14262" x="7313613" y="4375150"/>
          <p14:tracePt t="14277" x="7277100" y="4456113"/>
          <p14:tracePt t="14294" x="7232650" y="4518025"/>
          <p14:tracePt t="14310" x="7180263" y="4581525"/>
          <p14:tracePt t="14327" x="7099300" y="4625975"/>
          <p14:tracePt t="14344" x="7010400" y="4670425"/>
          <p14:tracePt t="14360" x="6884988" y="4705350"/>
          <p14:tracePt t="14377" x="6742113" y="4724400"/>
          <p14:tracePt t="14395" x="6537325" y="4724400"/>
          <p14:tracePt t="14411" x="6259513" y="4724400"/>
          <p14:tracePt t="14427" x="5946775" y="4687888"/>
          <p14:tracePt t="14445" x="5697538" y="4625975"/>
          <p14:tracePt t="14461" x="5456238" y="4537075"/>
          <p14:tracePt t="14478" x="5394325" y="4500563"/>
          <p14:tracePt t="14494" x="5322888" y="4465638"/>
          <p14:tracePt t="14510" x="5251450" y="4438650"/>
          <p14:tracePt t="14527" x="5205413" y="4438650"/>
          <p14:tracePt t="14544" x="5143500" y="4438650"/>
          <p14:tracePt t="14561" x="5054600" y="4438650"/>
          <p14:tracePt t="14577" x="4884738" y="4438650"/>
          <p14:tracePt t="14594" x="4679950" y="4446588"/>
          <p14:tracePt t="14611" x="4465638" y="4465638"/>
          <p14:tracePt t="14628" x="4205288" y="4491038"/>
          <p14:tracePt t="14631" x="4054475" y="4500563"/>
          <p14:tracePt t="14646" x="3741738" y="4500563"/>
          <p14:tracePt t="14662" x="3482975" y="4500563"/>
          <p14:tracePt t="14678" x="3224213" y="4500563"/>
          <p14:tracePt t="14695" x="2973388" y="4500563"/>
          <p14:tracePt t="14712" x="2759075" y="4500563"/>
          <p14:tracePt t="14728" x="2571750" y="4500563"/>
          <p14:tracePt t="14744" x="2428875" y="4500563"/>
          <p14:tracePt t="14761" x="2303463" y="4500563"/>
          <p14:tracePt t="14778" x="2187575" y="4500563"/>
          <p14:tracePt t="14795" x="2044700" y="4500563"/>
          <p14:tracePt t="14811" x="1884363" y="4500563"/>
          <p14:tracePt t="14828" x="1697038" y="4500563"/>
          <p14:tracePt t="14845" x="1374775" y="4500563"/>
          <p14:tracePt t="14862" x="1214438" y="4500563"/>
          <p14:tracePt t="14879" x="1143000" y="4500563"/>
          <p14:tracePt t="14895" x="1125538" y="4483100"/>
          <p14:tracePt t="14912" x="1116013" y="4483100"/>
          <p14:tracePt t="14998" x="1108075" y="4483100"/>
          <p14:tracePt t="15078" x="1108075" y="4491038"/>
          <p14:tracePt t="15093" x="1108075" y="4510088"/>
          <p14:tracePt t="15110" x="1108075" y="4518025"/>
          <p14:tracePt t="15117" x="1108075" y="4527550"/>
          <p14:tracePt t="15158" x="1098550" y="4545013"/>
          <p14:tracePt t="15166" x="1098550" y="4554538"/>
          <p14:tracePt t="15179" x="1108075" y="4562475"/>
          <p14:tracePt t="15196" x="1152525" y="4572000"/>
          <p14:tracePt t="15212" x="1214438" y="4589463"/>
          <p14:tracePt t="15229" x="1347788" y="4616450"/>
          <p14:tracePt t="15245" x="1419225" y="4625975"/>
          <p14:tracePt t="15262" x="1482725" y="4643438"/>
          <p14:tracePt t="15279" x="1517650" y="4643438"/>
          <p14:tracePt t="15312" x="1527175" y="4643438"/>
          <p14:tracePt t="15446" x="1544638" y="4643438"/>
          <p14:tracePt t="15453" x="1571625" y="4643438"/>
          <p14:tracePt t="15462" x="1598613" y="4643438"/>
          <p14:tracePt t="15479" x="1660525" y="4643438"/>
          <p14:tracePt t="15496" x="1812925" y="4643438"/>
          <p14:tracePt t="15512" x="2044700" y="4643438"/>
          <p14:tracePt t="15529" x="2339975" y="4643438"/>
          <p14:tracePt t="15546" x="2608263" y="4643438"/>
          <p14:tracePt t="15563" x="2874963" y="4643438"/>
          <p14:tracePt t="15580" x="3098800" y="4643438"/>
          <p14:tracePt t="15597" x="3348038" y="4643438"/>
          <p14:tracePt t="15613" x="3919538" y="4643438"/>
          <p14:tracePt t="15630" x="4527550" y="4643438"/>
          <p14:tracePt t="15646" x="5276850" y="4643438"/>
          <p14:tracePt t="15663" x="5902325" y="4643438"/>
          <p14:tracePt t="15679" x="6296025" y="4643438"/>
          <p14:tracePt t="15696" x="6411913" y="4643438"/>
          <p14:tracePt t="15879" x="6456363" y="4633913"/>
          <p14:tracePt t="15894" x="6483350" y="4633913"/>
          <p14:tracePt t="15902" x="6527800" y="4633913"/>
          <p14:tracePt t="15913" x="6562725" y="4633913"/>
          <p14:tracePt t="15930" x="6626225" y="4616450"/>
          <p14:tracePt t="15947" x="6751638" y="4589463"/>
          <p14:tracePt t="15963" x="6831013" y="4581525"/>
          <p14:tracePt t="16286" x="6813550" y="4589463"/>
          <p14:tracePt t="16294" x="6813550" y="4598988"/>
          <p14:tracePt t="16302" x="6796088" y="4608513"/>
          <p14:tracePt t="16314" x="6786563" y="4608513"/>
          <p14:tracePt t="16331" x="6732588" y="4625975"/>
          <p14:tracePt t="16348" x="6697663" y="4633913"/>
          <p14:tracePt t="16365" x="6653213" y="4652963"/>
          <p14:tracePt t="16381" x="6589713" y="4660900"/>
          <p14:tracePt t="16686" x="6581775" y="4670425"/>
          <p14:tracePt t="16702" x="6562725" y="4679950"/>
          <p14:tracePt t="16734" x="6554788" y="4679950"/>
          <p14:tracePt t="16911" x="6554788" y="4687888"/>
          <p14:tracePt t="16926" x="6554788" y="470535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1941444" y="148093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60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pt-BR" sz="7600" b="1" dirty="0" smtClean="0">
                <a:solidFill>
                  <a:srgbClr val="0000FF"/>
                </a:solidFill>
              </a:rPr>
              <a:t>OBRIGADO!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2600" dirty="0" smtClean="0"/>
              <a:t>Prof. Fernando Campos Mendonça</a:t>
            </a:r>
          </a:p>
          <a:p>
            <a:pPr marL="0" indent="0" algn="ctr">
              <a:buNone/>
            </a:pPr>
            <a:r>
              <a:rPr lang="pt-BR" sz="2200" dirty="0" smtClean="0"/>
              <a:t>Depto. de Engenharia de Biossistemas - ESALQ/USP</a:t>
            </a:r>
          </a:p>
          <a:p>
            <a:pPr marL="0" indent="0" algn="ctr">
              <a:buNone/>
            </a:pPr>
            <a:r>
              <a:rPr lang="pt-BR" sz="2200" dirty="0" smtClean="0">
                <a:hlinkClick r:id="rId4"/>
              </a:rPr>
              <a:t>fernando.mendonca@usp.br</a:t>
            </a:r>
            <a:r>
              <a:rPr lang="pt-BR" sz="2200" dirty="0" smtClean="0"/>
              <a:t> </a:t>
            </a:r>
            <a:endParaRPr lang="pt-BR" sz="22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9">
        <p14:window dir="vert"/>
      </p:transition>
    </mc:Choice>
    <mc:Fallback xmlns="">
      <p:transition spd="slow" advTm="5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" x="9420225" y="2894013"/>
          <p14:tracePt t="187" x="9402763" y="2894013"/>
          <p14:tracePt t="222" x="9323388" y="2911475"/>
          <p14:tracePt t="250" x="9232900" y="2911475"/>
          <p14:tracePt t="282" x="9215438" y="2919413"/>
          <p14:tracePt t="331" x="9161463" y="2919413"/>
          <p14:tracePt t="360" x="9126538" y="2919413"/>
          <p14:tracePt t="1500" x="9117013" y="29194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Golpe de Aríete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6009" y="1369256"/>
            <a:ext cx="8959740" cy="5124309"/>
          </a:xfrm>
        </p:spPr>
        <p:txBody>
          <a:bodyPr/>
          <a:lstStyle/>
          <a:p>
            <a:r>
              <a:rPr lang="pt-BR" dirty="0" smtClean="0"/>
              <a:t>Aríete – Filme “O Senhor dos Anéis – As Duas Torres”</a:t>
            </a:r>
          </a:p>
        </p:txBody>
      </p:sp>
      <p:pic>
        <p:nvPicPr>
          <p:cNvPr id="6" name="Imagem 5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b="8182"/>
          <a:stretch/>
        </p:blipFill>
        <p:spPr>
          <a:xfrm>
            <a:off x="1369558" y="1865171"/>
            <a:ext cx="8786191" cy="4535629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3"/>
    </mc:Choice>
    <mc:Fallback xmlns="">
      <p:transition spd="slow" advTm="1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Golpe de Aríete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73865" y="1369256"/>
            <a:ext cx="8959740" cy="5295007"/>
          </a:xfrm>
        </p:spPr>
        <p:txBody>
          <a:bodyPr/>
          <a:lstStyle/>
          <a:p>
            <a:r>
              <a:rPr lang="pt-BR" dirty="0" smtClean="0"/>
              <a:t>Aríete – Filme “O Senhor dos Anéis – O Retorno do Rei”</a:t>
            </a:r>
          </a:p>
        </p:txBody>
      </p:sp>
      <p:pic>
        <p:nvPicPr>
          <p:cNvPr id="7" name="Imagem 6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13122" r="24891" b="13606"/>
          <a:stretch/>
        </p:blipFill>
        <p:spPr>
          <a:xfrm>
            <a:off x="1429578" y="1835426"/>
            <a:ext cx="8804027" cy="4828837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2"/>
    </mc:Choice>
    <mc:Fallback xmlns="">
      <p:transition spd="slow" advTm="1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90413" cy="1351722"/>
          </a:xfrm>
        </p:spPr>
        <p:txBody>
          <a:bodyPr/>
          <a:lstStyle/>
          <a:p>
            <a:pPr algn="ctr"/>
            <a:r>
              <a:rPr lang="pt-BR" dirty="0" smtClean="0"/>
              <a:t>Golpe de Aríete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00928" y="1325218"/>
            <a:ext cx="10515600" cy="4825241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Definição: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pt-BR" sz="2600" dirty="0" smtClean="0"/>
              <a:t>Elevação </a:t>
            </a:r>
            <a:r>
              <a:rPr lang="pt-BR" sz="2600" dirty="0"/>
              <a:t>de pressão produzida quando o movimento de um líquido é modificado bruscamente</a:t>
            </a:r>
            <a:r>
              <a:rPr lang="pt-BR" sz="2600" dirty="0" smtClean="0"/>
              <a:t>.</a:t>
            </a:r>
            <a:endParaRPr lang="pt-BR" sz="2600" dirty="0"/>
          </a:p>
          <a:p>
            <a:pPr hangingPunct="0"/>
            <a:endParaRPr lang="pt-BR" dirty="0" smtClean="0"/>
          </a:p>
          <a:p>
            <a:pPr hangingPunct="0"/>
            <a:r>
              <a:rPr lang="pt-BR" dirty="0" smtClean="0"/>
              <a:t>Exemplos</a:t>
            </a:r>
            <a:r>
              <a:rPr lang="pt-BR" dirty="0"/>
              <a:t>:</a:t>
            </a:r>
            <a:endParaRPr lang="pt-BR" sz="1800" dirty="0"/>
          </a:p>
          <a:p>
            <a:pPr lvl="1" hangingPunct="0">
              <a:lnSpc>
                <a:spcPct val="150000"/>
              </a:lnSpc>
            </a:pPr>
            <a:r>
              <a:rPr lang="pt-BR" sz="2600" dirty="0" smtClean="0"/>
              <a:t>Fechamento </a:t>
            </a:r>
            <a:r>
              <a:rPr lang="pt-BR" sz="2600" dirty="0"/>
              <a:t>rápido de um </a:t>
            </a:r>
            <a:r>
              <a:rPr lang="pt-BR" sz="2600" dirty="0" smtClean="0"/>
              <a:t>registro (válvula)</a:t>
            </a:r>
            <a:endParaRPr lang="pt-BR" sz="2600" dirty="0"/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Interrupção </a:t>
            </a:r>
            <a:r>
              <a:rPr lang="pt-BR" sz="2600" dirty="0"/>
              <a:t>de energia em estação de </a:t>
            </a:r>
            <a:r>
              <a:rPr lang="pt-BR" sz="2600" dirty="0" smtClean="0"/>
              <a:t>bombeamento</a:t>
            </a:r>
          </a:p>
          <a:p>
            <a:pPr lvl="2">
              <a:lnSpc>
                <a:spcPct val="150000"/>
              </a:lnSpc>
            </a:pPr>
            <a:r>
              <a:rPr lang="pt-BR" sz="2200" dirty="0" smtClean="0"/>
              <a:t>Fechamento de válvula de retenção (recalque)</a:t>
            </a:r>
          </a:p>
          <a:p>
            <a:pPr lvl="2">
              <a:lnSpc>
                <a:spcPct val="150000"/>
              </a:lnSpc>
            </a:pPr>
            <a:r>
              <a:rPr lang="pt-BR" sz="2200" dirty="0" smtClean="0"/>
              <a:t>Fechamento de válvula de pé com crivo (sucção)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8"/>
    </mc:Choice>
    <mc:Fallback xmlns="">
      <p:transition spd="slow" advTm="4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Golpe de Aríete</a:t>
            </a:r>
            <a:endParaRPr lang="pt-BR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11749" y="1485901"/>
            <a:ext cx="20229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800" b="1" dirty="0" smtClean="0"/>
              <a:t>Como ocorre?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7389439" y="4709146"/>
            <a:ext cx="3814763" cy="1439862"/>
            <a:chOff x="7389439" y="4709146"/>
            <a:chExt cx="3814763" cy="1439862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389439" y="5620371"/>
              <a:ext cx="3814763" cy="5286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2800" dirty="0"/>
                <a:t>Variação de pressão</a:t>
              </a:r>
            </a:p>
          </p:txBody>
        </p:sp>
        <p:cxnSp>
          <p:nvCxnSpPr>
            <p:cNvPr id="7" name="AutoShape 9"/>
            <p:cNvCxnSpPr>
              <a:cxnSpLocks noChangeShapeType="1"/>
              <a:stCxn id="5" idx="2"/>
              <a:endCxn id="6" idx="0"/>
            </p:cNvCxnSpPr>
            <p:nvPr/>
          </p:nvCxnSpPr>
          <p:spPr bwMode="auto">
            <a:xfrm>
              <a:off x="9297614" y="4709146"/>
              <a:ext cx="0" cy="911225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029077" y="1610346"/>
            <a:ext cx="4535487" cy="156966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400" dirty="0"/>
              <a:t> Fechamento de válvulas;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400" dirty="0"/>
              <a:t> Falhas mecânicas;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400" dirty="0"/>
              <a:t> Parada de bombas e turbinas.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7389439" y="3180006"/>
            <a:ext cx="3814763" cy="1529140"/>
            <a:chOff x="7389439" y="3180006"/>
            <a:chExt cx="3814763" cy="1529140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389439" y="4180508"/>
              <a:ext cx="3814763" cy="5286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2800" dirty="0"/>
                <a:t>Variação de vazão</a:t>
              </a:r>
            </a:p>
          </p:txBody>
        </p:sp>
        <p:cxnSp>
          <p:nvCxnSpPr>
            <p:cNvPr id="9" name="AutoShape 12"/>
            <p:cNvCxnSpPr>
              <a:cxnSpLocks noChangeShapeType="1"/>
              <a:stCxn id="8" idx="2"/>
              <a:endCxn id="5" idx="0"/>
            </p:cNvCxnSpPr>
            <p:nvPr/>
          </p:nvCxnSpPr>
          <p:spPr bwMode="auto">
            <a:xfrm>
              <a:off x="9296821" y="3180006"/>
              <a:ext cx="0" cy="1000502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1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215842"/>
              </p:ext>
            </p:extLst>
          </p:nvPr>
        </p:nvGraphicFramePr>
        <p:xfrm>
          <a:off x="466073" y="2279374"/>
          <a:ext cx="6027492" cy="286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CorelDRAW" r:id="rId6" imgW="5785714" imgH="2272589" progId="CorelDRAW.Graphic.11">
                  <p:embed/>
                </p:oleObj>
              </mc:Choice>
              <mc:Fallback>
                <p:oleObj name="CorelDRAW" r:id="rId6" imgW="5785714" imgH="227258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73" y="2279374"/>
                        <a:ext cx="6027492" cy="2861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466073" y="5400742"/>
            <a:ext cx="602749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900" dirty="0"/>
              <a:t>Representação esquemática de um sistema </a:t>
            </a:r>
            <a:r>
              <a:rPr lang="pt-BR" altLang="pt-BR" sz="1900" dirty="0" smtClean="0"/>
              <a:t>hidráulico</a:t>
            </a:r>
            <a:endParaRPr lang="pt-BR" altLang="pt-BR" sz="19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620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42"/>
    </mc:Choice>
    <mc:Fallback xmlns="">
      <p:transition spd="slow" advTm="8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567" x="642938" y="4983163"/>
          <p14:tracePt t="5632" x="642938" y="4973638"/>
          <p14:tracePt t="5640" x="642938" y="4956175"/>
          <p14:tracePt t="5656" x="642938" y="4946650"/>
          <p14:tracePt t="6208" x="642938" y="4911725"/>
          <p14:tracePt t="6216" x="642938" y="4902200"/>
          <p14:tracePt t="6224" x="660400" y="4867275"/>
          <p14:tracePt t="6239" x="679450" y="4830763"/>
          <p14:tracePt t="6256" x="803275" y="4679950"/>
          <p14:tracePt t="6272" x="866775" y="4608513"/>
          <p14:tracePt t="6289" x="893763" y="4581525"/>
          <p14:tracePt t="6306" x="893763" y="4562475"/>
          <p14:tracePt t="6323" x="893763" y="4518025"/>
          <p14:tracePt t="6339" x="884238" y="4456113"/>
          <p14:tracePt t="6356" x="874713" y="4402138"/>
          <p14:tracePt t="6372" x="874713" y="4357688"/>
          <p14:tracePt t="6389" x="874713" y="4303713"/>
          <p14:tracePt t="6406" x="857250" y="4232275"/>
          <p14:tracePt t="6422" x="822325" y="4187825"/>
          <p14:tracePt t="6439" x="812800" y="4179888"/>
          <p14:tracePt t="6456" x="795338" y="4179888"/>
          <p14:tracePt t="6472" x="776288" y="4152900"/>
          <p14:tracePt t="6528" x="768350" y="4152900"/>
          <p14:tracePt t="6536" x="768350" y="4133850"/>
          <p14:tracePt t="6568" x="758825" y="4125913"/>
          <p14:tracePt t="6576" x="758825" y="4116388"/>
          <p14:tracePt t="6584" x="750888" y="4098925"/>
          <p14:tracePt t="6592" x="741363" y="4081463"/>
          <p14:tracePt t="6606" x="741363" y="4054475"/>
          <p14:tracePt t="6623" x="704850" y="4010025"/>
          <p14:tracePt t="6639" x="679450" y="3965575"/>
          <p14:tracePt t="6656" x="660400" y="3946525"/>
          <p14:tracePt t="7028" x="660400" y="3938588"/>
          <p14:tracePt t="7045" x="679450" y="3919538"/>
          <p14:tracePt t="7052" x="696913" y="3902075"/>
          <p14:tracePt t="7420" x="704850" y="3902075"/>
          <p14:tracePt t="7493" x="704850" y="3911600"/>
          <p14:tracePt t="7533" x="704850" y="3919538"/>
          <p14:tracePt t="7597" x="704850" y="3946525"/>
          <p14:tracePt t="7605" x="704850" y="3956050"/>
          <p14:tracePt t="7692" x="704850" y="3965575"/>
          <p14:tracePt t="7724" x="696913" y="3965575"/>
          <p14:tracePt t="7741" x="696913" y="3973513"/>
          <p14:tracePt t="8245" x="696913" y="3990975"/>
          <p14:tracePt t="8260" x="696913" y="4000500"/>
          <p14:tracePt t="8277" x="696913" y="4010025"/>
          <p14:tracePt t="8284" x="687388" y="4017963"/>
          <p14:tracePt t="8293" x="679450" y="4027488"/>
          <p14:tracePt t="8309" x="660400" y="4027488"/>
          <p14:tracePt t="8326" x="625475" y="4044950"/>
          <p14:tracePt t="8342" x="588963" y="4062413"/>
          <p14:tracePt t="8359" x="554038" y="4062413"/>
          <p14:tracePt t="8376" x="536575" y="4062413"/>
          <p14:tracePt t="8836" x="544513" y="4054475"/>
          <p14:tracePt t="8844" x="554038" y="4044950"/>
          <p14:tracePt t="8885" x="571500" y="4037013"/>
          <p14:tracePt t="8892" x="581025" y="4037013"/>
          <p14:tracePt t="8901" x="588963" y="4037013"/>
          <p14:tracePt t="8910" x="608013" y="4037013"/>
          <p14:tracePt t="8926" x="615950" y="4037013"/>
          <p14:tracePt t="8943" x="633413" y="4037013"/>
          <p14:tracePt t="8960" x="660400" y="4054475"/>
          <p14:tracePt t="8977" x="679450" y="4054475"/>
          <p14:tracePt t="8994" x="714375" y="4081463"/>
          <p14:tracePt t="9011" x="768350" y="4098925"/>
          <p14:tracePt t="9028" x="866775" y="4116388"/>
          <p14:tracePt t="9044" x="965200" y="4133850"/>
          <p14:tracePt t="9060" x="1044575" y="4152900"/>
          <p14:tracePt t="9077" x="1081088" y="4170363"/>
          <p14:tracePt t="9094" x="1098550" y="4170363"/>
          <p14:tracePt t="9188" x="1108075" y="4170363"/>
          <p14:tracePt t="9204" x="1125538" y="4170363"/>
          <p14:tracePt t="9212" x="1133475" y="4170363"/>
          <p14:tracePt t="9229" x="1143000" y="4170363"/>
          <p14:tracePt t="9236" x="1160463" y="4170363"/>
          <p14:tracePt t="9246" x="1179513" y="4170363"/>
          <p14:tracePt t="9261" x="1231900" y="4170363"/>
          <p14:tracePt t="9278" x="1285875" y="4170363"/>
          <p14:tracePt t="9294" x="1330325" y="4170363"/>
          <p14:tracePt t="9310" x="1374775" y="4170363"/>
          <p14:tracePt t="9327" x="1419225" y="4170363"/>
          <p14:tracePt t="9344" x="1438275" y="4170363"/>
          <p14:tracePt t="9361" x="1473200" y="4170363"/>
          <p14:tracePt t="9541" x="1482725" y="4160838"/>
          <p14:tracePt t="9548" x="1490663" y="4160838"/>
          <p14:tracePt t="9561" x="1500188" y="4152900"/>
          <p14:tracePt t="9578" x="1509713" y="4152900"/>
          <p14:tracePt t="9669" x="1517650" y="4133850"/>
          <p14:tracePt t="9688" x="1527175" y="4125913"/>
          <p14:tracePt t="9697" x="1527175" y="4116388"/>
          <p14:tracePt t="9704" x="1536700" y="4098925"/>
          <p14:tracePt t="9713" x="1536700" y="4089400"/>
          <p14:tracePt t="9729" x="1554163" y="4081463"/>
          <p14:tracePt t="9746" x="1562100" y="4071938"/>
          <p14:tracePt t="9762" x="1562100" y="4062413"/>
          <p14:tracePt t="9778" x="1571625" y="4054475"/>
          <p14:tracePt t="9880" x="1581150" y="4054475"/>
          <p14:tracePt t="9904" x="1589088" y="4054475"/>
          <p14:tracePt t="9912" x="1616075" y="4054475"/>
          <p14:tracePt t="9920" x="1616075" y="4062413"/>
          <p14:tracePt t="9929" x="1625600" y="4062413"/>
          <p14:tracePt t="9946" x="1670050" y="4071938"/>
          <p14:tracePt t="9962" x="1679575" y="4071938"/>
          <p14:tracePt t="9979" x="1697038" y="4089400"/>
          <p14:tracePt t="9996" x="1704975" y="4098925"/>
          <p14:tracePt t="10012" x="1714500" y="4098925"/>
          <p14:tracePt t="10029" x="1714500" y="4116388"/>
          <p14:tracePt t="10045" x="1741488" y="4133850"/>
          <p14:tracePt t="10062" x="1751013" y="4143375"/>
          <p14:tracePt t="10079" x="1776413" y="4170363"/>
          <p14:tracePt t="10095" x="1785938" y="4179888"/>
          <p14:tracePt t="10112" x="1803400" y="4197350"/>
          <p14:tracePt t="10129" x="1812925" y="4197350"/>
          <p14:tracePt t="10146" x="1812925" y="4205288"/>
          <p14:tracePt t="10162" x="1839913" y="4224338"/>
          <p14:tracePt t="10180" x="1874838" y="4251325"/>
          <p14:tracePt t="10196" x="1901825" y="4286250"/>
          <p14:tracePt t="10212" x="1928813" y="4303713"/>
          <p14:tracePt t="10230" x="1955800" y="4322763"/>
          <p14:tracePt t="10232" x="1973263" y="4322763"/>
          <p14:tracePt t="10246" x="1990725" y="4357688"/>
          <p14:tracePt t="10263" x="2009775" y="4367213"/>
          <p14:tracePt t="10280" x="2054225" y="4402138"/>
          <p14:tracePt t="10296" x="2071688" y="4429125"/>
          <p14:tracePt t="10312" x="2098675" y="4456113"/>
          <p14:tracePt t="10329" x="2125663" y="4473575"/>
          <p14:tracePt t="10346" x="2133600" y="4500563"/>
          <p14:tracePt t="10362" x="2152650" y="4527550"/>
          <p14:tracePt t="10379" x="2170113" y="4537075"/>
          <p14:tracePt t="10396" x="2170113" y="4554538"/>
          <p14:tracePt t="10413" x="2187575" y="4572000"/>
          <p14:tracePt t="10430" x="2205038" y="4581525"/>
          <p14:tracePt t="10447" x="2214563" y="4598988"/>
          <p14:tracePt t="10464" x="2214563" y="4616450"/>
          <p14:tracePt t="10480" x="2251075" y="4652963"/>
          <p14:tracePt t="10497" x="2268538" y="4697413"/>
          <p14:tracePt t="10513" x="2286000" y="4714875"/>
          <p14:tracePt t="10529" x="2312988" y="4741863"/>
          <p14:tracePt t="10546" x="2322513" y="4759325"/>
          <p14:tracePt t="10563" x="2339975" y="4786313"/>
          <p14:tracePt t="10579" x="2366963" y="4795838"/>
          <p14:tracePt t="10596" x="2384425" y="4822825"/>
          <p14:tracePt t="10613" x="2401888" y="4848225"/>
          <p14:tracePt t="10630" x="2438400" y="4867275"/>
          <p14:tracePt t="10646" x="2455863" y="4884738"/>
          <p14:tracePt t="10664" x="2509838" y="4929188"/>
          <p14:tracePt t="10680" x="2527300" y="4938713"/>
          <p14:tracePt t="10697" x="2536825" y="4946650"/>
          <p14:tracePt t="10713" x="2544763" y="4965700"/>
          <p14:tracePt t="10730" x="2562225" y="4983163"/>
          <p14:tracePt t="10746" x="2571750" y="4983163"/>
          <p14:tracePt t="10763" x="2581275" y="4991100"/>
          <p14:tracePt t="10780" x="2608263" y="5000625"/>
          <p14:tracePt t="10797" x="2633663" y="5018088"/>
          <p14:tracePt t="10813" x="2652713" y="5037138"/>
          <p14:tracePt t="10830" x="2660650" y="5037138"/>
          <p14:tracePt t="10847" x="2679700" y="5037138"/>
          <p14:tracePt t="10968" x="2687638" y="5037138"/>
          <p14:tracePt t="10977" x="2697163" y="5037138"/>
          <p14:tracePt t="11273" x="2705100" y="5037138"/>
          <p14:tracePt t="11280" x="2714625" y="5045075"/>
          <p14:tracePt t="11289" x="2724150" y="5054600"/>
          <p14:tracePt t="11297" x="2724150" y="5062538"/>
          <p14:tracePt t="11314" x="2741613" y="5062538"/>
          <p14:tracePt t="11331" x="2751138" y="5062538"/>
          <p14:tracePt t="11348" x="2776538" y="5072063"/>
          <p14:tracePt t="11365" x="2822575" y="5089525"/>
          <p14:tracePt t="11381" x="2894013" y="5099050"/>
          <p14:tracePt t="11398" x="2938463" y="5108575"/>
          <p14:tracePt t="11415" x="3000375" y="5108575"/>
          <p14:tracePt t="11431" x="3009900" y="5108575"/>
          <p14:tracePt t="11448" x="3027363" y="5108575"/>
          <p14:tracePt t="11464" x="3054350" y="5108575"/>
          <p14:tracePt t="11481" x="3071813" y="5108575"/>
          <p14:tracePt t="11498" x="3089275" y="5108575"/>
          <p14:tracePt t="11514" x="3125788" y="5108575"/>
          <p14:tracePt t="11531" x="3187700" y="5108575"/>
          <p14:tracePt t="11548" x="3197225" y="5108575"/>
          <p14:tracePt t="11565" x="3232150" y="5099050"/>
          <p14:tracePt t="11581" x="3259138" y="5099050"/>
          <p14:tracePt t="11598" x="3259138" y="5081588"/>
          <p14:tracePt t="11616" x="3303588" y="5072063"/>
          <p14:tracePt t="11632" x="3322638" y="5062538"/>
          <p14:tracePt t="11704" x="3330575" y="5062538"/>
          <p14:tracePt t="12128" x="3348038" y="5062538"/>
          <p14:tracePt t="12144" x="3357563" y="5062538"/>
          <p14:tracePt t="12152" x="3367088" y="5062538"/>
          <p14:tracePt t="12160" x="3375025" y="5062538"/>
          <p14:tracePt t="12168" x="3394075" y="5062538"/>
          <p14:tracePt t="12192" x="3419475" y="5062538"/>
          <p14:tracePt t="12208" x="3429000" y="5062538"/>
          <p14:tracePt t="12217" x="3455988" y="5062538"/>
          <p14:tracePt t="12234" x="3465513" y="5062538"/>
          <p14:tracePt t="12250" x="3482975" y="5062538"/>
          <p14:tracePt t="12289" x="3490913" y="5062538"/>
          <p14:tracePt t="12304" x="3500438" y="5062538"/>
          <p14:tracePt t="12312" x="3509963" y="5062538"/>
          <p14:tracePt t="12320" x="3517900" y="5062538"/>
          <p14:tracePt t="12336" x="3527425" y="5062538"/>
          <p14:tracePt t="12349" x="3536950" y="5062538"/>
          <p14:tracePt t="12481" x="3544888" y="5062538"/>
          <p14:tracePt t="12497" x="3554413" y="5054600"/>
          <p14:tracePt t="12513" x="3562350" y="5054600"/>
          <p14:tracePt t="12577" x="3581400" y="5054600"/>
          <p14:tracePt t="12708" x="3589338" y="5045075"/>
          <p14:tracePt t="12716" x="3608388" y="5027613"/>
          <p14:tracePt t="12724" x="3616325" y="5018088"/>
          <p14:tracePt t="12734" x="3625850" y="5018088"/>
          <p14:tracePt t="12750" x="3643313" y="5000625"/>
          <p14:tracePt t="12767" x="3670300" y="4983163"/>
          <p14:tracePt t="12784" x="3697288" y="4956175"/>
          <p14:tracePt t="12800" x="3714750" y="4946650"/>
          <p14:tracePt t="12817" x="3732213" y="4929188"/>
          <p14:tracePt t="12834" x="3732213" y="4911725"/>
          <p14:tracePt t="12851" x="3741738" y="4894263"/>
          <p14:tracePt t="12868" x="3759200" y="4884738"/>
          <p14:tracePt t="12884" x="3795713" y="4822825"/>
          <p14:tracePt t="12902" x="3822700" y="4786313"/>
          <p14:tracePt t="12918" x="3830638" y="4776788"/>
          <p14:tracePt t="12935" x="3830638" y="4768850"/>
          <p14:tracePt t="12951" x="3840163" y="4751388"/>
          <p14:tracePt t="12967" x="3840163" y="4732338"/>
          <p14:tracePt t="12984" x="3848100" y="4724400"/>
          <p14:tracePt t="13001" x="3857625" y="4714875"/>
          <p14:tracePt t="13017" x="3875088" y="4705350"/>
          <p14:tracePt t="13034" x="3894138" y="4679950"/>
          <p14:tracePt t="13051" x="3938588" y="4643438"/>
          <p14:tracePt t="13067" x="3956050" y="4598988"/>
          <p14:tracePt t="13084" x="4000500" y="4554538"/>
          <p14:tracePt t="13101" x="4000500" y="4491038"/>
          <p14:tracePt t="13118" x="4044950" y="4446588"/>
          <p14:tracePt t="13135" x="4071938" y="4402138"/>
          <p14:tracePt t="13152" x="4108450" y="4340225"/>
          <p14:tracePt t="13168" x="4125913" y="4303713"/>
          <p14:tracePt t="13185" x="4152900" y="4232275"/>
          <p14:tracePt t="13201" x="4160838" y="4179888"/>
          <p14:tracePt t="13218" x="4179888" y="4116388"/>
          <p14:tracePt t="13235" x="4232275" y="3990975"/>
          <p14:tracePt t="13252" x="4268788" y="3911600"/>
          <p14:tracePt t="13268" x="4313238" y="3840163"/>
          <p14:tracePt t="13285" x="4348163" y="3776663"/>
          <p14:tracePt t="13301" x="4375150" y="3732213"/>
          <p14:tracePt t="13318" x="4411663" y="3679825"/>
          <p14:tracePt t="13335" x="4438650" y="3633788"/>
          <p14:tracePt t="13352" x="4465638" y="3581400"/>
          <p14:tracePt t="13369" x="4483100" y="3527425"/>
          <p14:tracePt t="13385" x="4510088" y="3473450"/>
          <p14:tracePt t="13402" x="4554538" y="3419475"/>
          <p14:tracePt t="13419" x="4581525" y="3357563"/>
          <p14:tracePt t="13435" x="4598988" y="3303588"/>
          <p14:tracePt t="13452" x="4687888" y="3179763"/>
          <p14:tracePt t="13469" x="4724400" y="3108325"/>
          <p14:tracePt t="13485" x="4795838" y="3036888"/>
          <p14:tracePt t="13502" x="4848225" y="2973388"/>
          <p14:tracePt t="13518" x="4875213" y="2938463"/>
          <p14:tracePt t="13535" x="4911725" y="2901950"/>
          <p14:tracePt t="13552" x="4938713" y="2874963"/>
          <p14:tracePt t="13568" x="4956175" y="2840038"/>
          <p14:tracePt t="13585" x="4991100" y="2795588"/>
          <p14:tracePt t="13603" x="5018088" y="2741613"/>
          <p14:tracePt t="13619" x="5054600" y="2687638"/>
          <p14:tracePt t="13636" x="5108575" y="2625725"/>
          <p14:tracePt t="13652" x="5133975" y="2589213"/>
          <p14:tracePt t="13669" x="5160963" y="2544763"/>
          <p14:tracePt t="13686" x="5180013" y="2509838"/>
          <p14:tracePt t="13702" x="5205413" y="2465388"/>
          <p14:tracePt t="13719" x="5251450" y="2411413"/>
          <p14:tracePt t="13735" x="5259388" y="2393950"/>
          <p14:tracePt t="13752" x="5259388" y="2384425"/>
          <p14:tracePt t="13769" x="5268913" y="2374900"/>
          <p14:tracePt t="13785" x="5276850" y="2366963"/>
          <p14:tracePt t="13802" x="5295900" y="2339975"/>
          <p14:tracePt t="13819" x="5303838" y="2322513"/>
          <p14:tracePt t="13836" x="5313363" y="2322513"/>
          <p14:tracePt t="13908" x="5322888" y="2322513"/>
          <p14:tracePt t="13916" x="5330825" y="2322513"/>
          <p14:tracePt t="13924" x="5340350" y="2322513"/>
          <p14:tracePt t="13936" x="5348288" y="2322513"/>
          <p14:tracePt t="13953" x="5375275" y="2322513"/>
          <p14:tracePt t="13969" x="5402263" y="2322513"/>
          <p14:tracePt t="13986" x="5429250" y="2322513"/>
          <p14:tracePt t="14003" x="5465763" y="2322513"/>
          <p14:tracePt t="14019" x="5500688" y="2322513"/>
          <p14:tracePt t="14036" x="5510213" y="2322513"/>
          <p14:tracePt t="14052" x="5518150" y="2322513"/>
          <p14:tracePt t="14213" x="5527675" y="2322513"/>
          <p14:tracePt t="14261" x="5537200" y="2322513"/>
          <p14:tracePt t="14341" x="5554663" y="2322513"/>
          <p14:tracePt t="14356" x="5562600" y="2322513"/>
          <p14:tracePt t="14612" x="5572125" y="2322513"/>
          <p14:tracePt t="14692" x="5581650" y="2322513"/>
          <p14:tracePt t="14700" x="5589588" y="2322513"/>
          <p14:tracePt t="14844" x="5599113" y="2322513"/>
          <p14:tracePt t="14901" x="5616575" y="2322513"/>
          <p14:tracePt t="14917" x="5626100" y="2322513"/>
          <p14:tracePt t="14924" x="5653088" y="2330450"/>
          <p14:tracePt t="14940" x="5661025" y="2330450"/>
          <p14:tracePt t="14954" x="5680075" y="2330450"/>
          <p14:tracePt t="14971" x="5688013" y="2330450"/>
          <p14:tracePt t="15140" x="5697538" y="2330450"/>
          <p14:tracePt t="15149" x="5705475" y="2330450"/>
          <p14:tracePt t="15156" x="5715000" y="2339975"/>
          <p14:tracePt t="15173" x="5732463" y="2339975"/>
          <p14:tracePt t="15188" x="5751513" y="2339975"/>
          <p14:tracePt t="15204" x="5768975" y="2347913"/>
          <p14:tracePt t="15221" x="5776913" y="2347913"/>
          <p14:tracePt t="15239" x="5795963" y="2347913"/>
          <p14:tracePt t="15255" x="5803900" y="2357438"/>
          <p14:tracePt t="15271" x="5813425" y="2357438"/>
          <p14:tracePt t="15317" x="5822950" y="2366963"/>
          <p14:tracePt t="15332" x="5830888" y="2366963"/>
          <p14:tracePt t="15348" x="5848350" y="2384425"/>
          <p14:tracePt t="15357" x="5857875" y="2393950"/>
          <p14:tracePt t="15364" x="5867400" y="2401888"/>
          <p14:tracePt t="15373" x="5867400" y="2411413"/>
          <p14:tracePt t="15388" x="5894388" y="2428875"/>
          <p14:tracePt t="15405" x="5919788" y="2455863"/>
          <p14:tracePt t="15422" x="5938838" y="2482850"/>
          <p14:tracePt t="15439" x="5973763" y="2536825"/>
          <p14:tracePt t="15455" x="6010275" y="2589213"/>
          <p14:tracePt t="15472" x="6037263" y="2625725"/>
          <p14:tracePt t="15488" x="6045200" y="2643188"/>
          <p14:tracePt t="15505" x="6054725" y="2670175"/>
          <p14:tracePt t="15522" x="6062663" y="2697163"/>
          <p14:tracePt t="15557" x="6062663" y="2705100"/>
          <p14:tracePt t="15573" x="6062663" y="2714625"/>
          <p14:tracePt t="15588" x="6062663" y="2724150"/>
          <p14:tracePt t="15605" x="6062663" y="2732088"/>
          <p14:tracePt t="15623" x="6062663" y="2741613"/>
          <p14:tracePt t="15641" x="6062663" y="2751138"/>
          <p14:tracePt t="15655" x="6062663" y="2759075"/>
          <p14:tracePt t="15737" x="6062663" y="2768600"/>
          <p14:tracePt t="15864" x="6072188" y="2768600"/>
          <p14:tracePt t="15873" x="6081713" y="2768600"/>
          <p14:tracePt t="15888" x="6099175" y="2768600"/>
          <p14:tracePt t="15896" x="6108700" y="2768600"/>
          <p14:tracePt t="15905" x="6116638" y="2768600"/>
          <p14:tracePt t="15923" x="6134100" y="2768600"/>
          <p14:tracePt t="15939" x="6170613" y="2768600"/>
          <p14:tracePt t="15956" x="6205538" y="2768600"/>
          <p14:tracePt t="15973" x="6232525" y="2768600"/>
          <p14:tracePt t="15989" x="6276975" y="2768600"/>
          <p14:tracePt t="16006" x="6296025" y="2768600"/>
          <p14:tracePt t="16024" x="6340475" y="2795588"/>
          <p14:tracePt t="16040" x="6348413" y="2803525"/>
          <p14:tracePt t="16057" x="6357938" y="2813050"/>
          <p14:tracePt t="16073" x="6384925" y="2822575"/>
          <p14:tracePt t="16089" x="6411913" y="2857500"/>
          <p14:tracePt t="16107" x="6419850" y="2874963"/>
          <p14:tracePt t="16123" x="6438900" y="2894013"/>
          <p14:tracePt t="16140" x="6456363" y="2919413"/>
          <p14:tracePt t="16157" x="6473825" y="2955925"/>
          <p14:tracePt t="16173" x="6510338" y="2990850"/>
          <p14:tracePt t="16190" x="6545263" y="3017838"/>
          <p14:tracePt t="16207" x="6562725" y="3044825"/>
          <p14:tracePt t="16223" x="6599238" y="3081338"/>
          <p14:tracePt t="16240" x="6599238" y="3098800"/>
          <p14:tracePt t="16257" x="6599238" y="3108325"/>
          <p14:tracePt t="16274" x="6608763" y="3116263"/>
          <p14:tracePt t="16290" x="6608763" y="3133725"/>
          <p14:tracePt t="16307" x="6626225" y="3133725"/>
          <p14:tracePt t="16324" x="6626225" y="3170238"/>
          <p14:tracePt t="16340" x="6626225" y="3197225"/>
          <p14:tracePt t="16357" x="6626225" y="3224213"/>
          <p14:tracePt t="16374" x="6626225" y="3241675"/>
          <p14:tracePt t="16390" x="6626225" y="3268663"/>
          <p14:tracePt t="16407" x="6608763" y="3286125"/>
          <p14:tracePt t="16424" x="6581775" y="3286125"/>
          <p14:tracePt t="16440" x="6527800" y="3286125"/>
          <p14:tracePt t="16457" x="6510338" y="3286125"/>
          <p14:tracePt t="18076" x="6500813" y="3286125"/>
          <p14:tracePt t="18093" x="6491288" y="3303588"/>
          <p14:tracePt t="18100" x="6491288" y="3313113"/>
          <p14:tracePt t="18110" x="6491288" y="3340100"/>
          <p14:tracePt t="18126" x="6491288" y="3348038"/>
          <p14:tracePt t="18143" x="6537325" y="3384550"/>
          <p14:tracePt t="18161" x="6581775" y="3419475"/>
          <p14:tracePt t="18177" x="6634163" y="3465513"/>
          <p14:tracePt t="18193" x="6732588" y="3527425"/>
          <p14:tracePt t="18210" x="6831013" y="3562350"/>
          <p14:tracePt t="18227" x="6911975" y="3562350"/>
          <p14:tracePt t="18230" x="6946900" y="3562350"/>
          <p14:tracePt t="18244" x="6983413" y="3562350"/>
          <p14:tracePt t="18261" x="7037388" y="3562350"/>
          <p14:tracePt t="18277" x="7116763" y="3527425"/>
          <p14:tracePt t="18294" x="7197725" y="3509963"/>
          <p14:tracePt t="18311" x="7340600" y="3490913"/>
          <p14:tracePt t="18328" x="7616825" y="3446463"/>
          <p14:tracePt t="18344" x="8116888" y="3394075"/>
          <p14:tracePt t="18361" x="8769350" y="3313113"/>
          <p14:tracePt t="18378" x="9296400" y="3268663"/>
          <p14:tracePt t="18395" x="9626600" y="3232150"/>
          <p14:tracePt t="18411" x="9777413" y="3205163"/>
          <p14:tracePt t="18427" x="9786938" y="3205163"/>
          <p14:tracePt t="18445" x="9786938" y="3197225"/>
          <p14:tracePt t="18460" x="9786938" y="3187700"/>
          <p14:tracePt t="18478" x="9831388" y="3125788"/>
          <p14:tracePt t="18494" x="9867900" y="3054350"/>
          <p14:tracePt t="18510" x="9902825" y="3000375"/>
          <p14:tracePt t="18528" x="9929813" y="2928938"/>
          <p14:tracePt t="18545" x="9939338" y="2874963"/>
          <p14:tracePt t="18561" x="9939338" y="2840038"/>
          <p14:tracePt t="18578" x="9939338" y="2751138"/>
          <p14:tracePt t="18594" x="9939338" y="2652713"/>
          <p14:tracePt t="18612" x="9939338" y="2517775"/>
          <p14:tracePt t="18628" x="9939338" y="2465388"/>
          <p14:tracePt t="18644" x="9939338" y="2295525"/>
          <p14:tracePt t="18661" x="9939338" y="2170113"/>
          <p14:tracePt t="18678" x="9939338" y="2108200"/>
          <p14:tracePt t="18695" x="9929813" y="2081213"/>
          <p14:tracePt t="18711" x="9912350" y="2044700"/>
          <p14:tracePt t="18728" x="9885363" y="2027238"/>
          <p14:tracePt t="18745" x="9875838" y="2017713"/>
          <p14:tracePt t="18781" x="9867900" y="2000250"/>
          <p14:tracePt t="18788" x="9858375" y="2000250"/>
          <p14:tracePt t="18800" x="9848850" y="2000250"/>
          <p14:tracePt t="18811" x="9848850" y="1990725"/>
          <p14:tracePt t="18877" x="9831388" y="1990725"/>
          <p14:tracePt t="18884" x="9831388" y="1982788"/>
          <p14:tracePt t="18894" x="9823450" y="1973263"/>
          <p14:tracePt t="18973" x="9813925" y="1965325"/>
          <p14:tracePt t="18997" x="9804400" y="1965325"/>
          <p14:tracePt t="19004" x="9796463" y="1965325"/>
          <p14:tracePt t="19013" x="9786938" y="1965325"/>
          <p14:tracePt t="19029" x="9769475" y="1965325"/>
          <p14:tracePt t="19045" x="9752013" y="2009775"/>
          <p14:tracePt t="19062" x="9715500" y="2054225"/>
          <p14:tracePt t="19079" x="9644063" y="2125663"/>
          <p14:tracePt t="19095" x="9599613" y="2170113"/>
          <p14:tracePt t="19112" x="9572625" y="2197100"/>
          <p14:tracePt t="19129" x="9555163" y="2214563"/>
          <p14:tracePt t="19261" x="9555163" y="2224088"/>
          <p14:tracePt t="19277" x="9545638" y="2224088"/>
          <p14:tracePt t="19309" x="9545638" y="2232025"/>
          <p14:tracePt t="19316" x="9545638" y="2251075"/>
          <p14:tracePt t="19328" x="9537700" y="2259013"/>
          <p14:tracePt t="19346" x="9518650" y="2286000"/>
          <p14:tracePt t="19362" x="9501188" y="2322513"/>
          <p14:tracePt t="19379" x="9483725" y="2339975"/>
          <p14:tracePt t="19468" x="9491663" y="2339975"/>
          <p14:tracePt t="19476" x="9510713" y="2339975"/>
          <p14:tracePt t="19484" x="9528175" y="2330450"/>
          <p14:tracePt t="19496" x="9572625" y="2322513"/>
          <p14:tracePt t="19513" x="9661525" y="2295525"/>
          <p14:tracePt t="19530" x="9867900" y="2214563"/>
          <p14:tracePt t="19546" x="10215563" y="2108200"/>
          <p14:tracePt t="19562" x="10518775" y="2036763"/>
          <p14:tracePt t="19579" x="10706100" y="1990725"/>
          <p14:tracePt t="19708" x="10715625" y="1982788"/>
          <p14:tracePt t="19716" x="10733088" y="1982788"/>
          <p14:tracePt t="19724" x="10742613" y="1973263"/>
          <p14:tracePt t="19733" x="10752138" y="1973263"/>
          <p14:tracePt t="19747" x="10769600" y="1973263"/>
          <p14:tracePt t="19763" x="10848975" y="1955800"/>
          <p14:tracePt t="19780" x="10939463" y="1946275"/>
          <p14:tracePt t="19796" x="11082338" y="1911350"/>
          <p14:tracePt t="19813" x="11225213" y="1893888"/>
          <p14:tracePt t="19830" x="11269663" y="1893888"/>
          <p14:tracePt t="19846" x="11277600" y="1893888"/>
          <p14:tracePt t="19863" x="11269663" y="1893888"/>
          <p14:tracePt t="19879" x="11242675" y="1893888"/>
          <p14:tracePt t="19896" x="11225213" y="1893888"/>
          <p14:tracePt t="19914" x="11215688" y="1893888"/>
          <p14:tracePt t="19949" x="11198225" y="1893888"/>
          <p14:tracePt t="19963" x="11188700" y="1893888"/>
          <p14:tracePt t="19981" x="11171238" y="1893888"/>
          <p14:tracePt t="19997" x="11161713" y="1893888"/>
          <p14:tracePt t="20014" x="11153775" y="1893888"/>
          <p14:tracePt t="20061" x="11144250" y="1893888"/>
          <p14:tracePt t="20245" x="11126788" y="1893888"/>
          <p14:tracePt t="20252" x="11117263" y="1893888"/>
          <p14:tracePt t="20264" x="11099800" y="1901825"/>
          <p14:tracePt t="20280" x="11072813" y="1911350"/>
          <p14:tracePt t="20297" x="11010900" y="1965325"/>
          <p14:tracePt t="20314" x="10947400" y="1990725"/>
          <p14:tracePt t="20330" x="10814050" y="2062163"/>
          <p14:tracePt t="20347" x="10599738" y="2160588"/>
          <p14:tracePt t="20364" x="10358438" y="2276475"/>
          <p14:tracePt t="20380" x="10001250" y="2428875"/>
          <p14:tracePt t="20398" x="9599613" y="2589213"/>
          <p14:tracePt t="20415" x="9224963" y="2705100"/>
          <p14:tracePt t="20432" x="8875713" y="2822575"/>
          <p14:tracePt t="20448" x="8439150" y="2955925"/>
          <p14:tracePt t="20464" x="8054975" y="3044825"/>
          <p14:tracePt t="20481" x="7537450" y="3125788"/>
          <p14:tracePt t="20497" x="7018338" y="3214688"/>
          <p14:tracePt t="20514" x="6554788" y="3295650"/>
          <p14:tracePt t="20531" x="6205538" y="3394075"/>
          <p14:tracePt t="20547" x="5983288" y="3465513"/>
          <p14:tracePt t="20564" x="5803900" y="3517900"/>
          <p14:tracePt t="20581" x="5670550" y="3581400"/>
          <p14:tracePt t="20598" x="5562600" y="3625850"/>
          <p14:tracePt t="20614" x="5456238" y="3670300"/>
          <p14:tracePt t="20632" x="5268913" y="3741738"/>
          <p14:tracePt t="20648" x="5099050" y="3786188"/>
          <p14:tracePt t="20664" x="4946650" y="3830638"/>
          <p14:tracePt t="20681" x="4830763" y="3875088"/>
          <p14:tracePt t="20698" x="4795838" y="3911600"/>
          <p14:tracePt t="20715" x="4741863" y="3946525"/>
          <p14:tracePt t="20731" x="4687888" y="3973513"/>
          <p14:tracePt t="20748" x="4625975" y="4027488"/>
          <p14:tracePt t="20765" x="4554538" y="4071938"/>
          <p14:tracePt t="20781" x="4446588" y="4152900"/>
          <p14:tracePt t="20798" x="4330700" y="4241800"/>
          <p14:tracePt t="20815" x="4197350" y="4348163"/>
          <p14:tracePt t="20831" x="4170363" y="4375150"/>
          <p14:tracePt t="20848" x="4152900" y="4402138"/>
          <p14:tracePt t="20865" x="4133850" y="4419600"/>
          <p14:tracePt t="20882" x="4116388" y="4438650"/>
          <p14:tracePt t="20899" x="4098925" y="4465638"/>
          <p14:tracePt t="20915" x="4081463" y="4483100"/>
          <p14:tracePt t="20932" x="4062413" y="4491038"/>
          <p14:tracePt t="20948" x="4062413" y="4510088"/>
          <p14:tracePt t="20965" x="4054475" y="4518025"/>
          <p14:tracePt t="20982" x="4054475" y="4527550"/>
          <p14:tracePt t="20999" x="4037013" y="4554538"/>
          <p14:tracePt t="21015" x="4010025" y="4598988"/>
          <p14:tracePt t="21032" x="3990975" y="4625975"/>
          <p14:tracePt t="21048" x="3973513" y="4679950"/>
          <p14:tracePt t="21065" x="3965575" y="4714875"/>
          <p14:tracePt t="21082" x="3946525" y="4751388"/>
          <p14:tracePt t="21098" x="3938588" y="4803775"/>
          <p14:tracePt t="21115" x="3911600" y="4830763"/>
          <p14:tracePt t="21132" x="3911600" y="4857750"/>
          <p14:tracePt t="21149" x="3902075" y="4867275"/>
          <p14:tracePt t="21183" x="3884613" y="4894263"/>
          <p14:tracePt t="21199" x="3867150" y="4902200"/>
          <p14:tracePt t="21216" x="3867150" y="4919663"/>
          <p14:tracePt t="21232" x="3867150" y="4929188"/>
          <p14:tracePt t="21328" x="3857625" y="4938713"/>
          <p14:tracePt t="21336" x="3848100" y="4946650"/>
          <p14:tracePt t="21344" x="3840163" y="4946650"/>
          <p14:tracePt t="21360" x="3830638" y="4956175"/>
          <p14:tracePt t="21368" x="3830638" y="4965700"/>
          <p14:tracePt t="21383" x="3813175" y="4983163"/>
          <p14:tracePt t="21400" x="3795713" y="4991100"/>
          <p14:tracePt t="21488" x="3776663" y="4991100"/>
          <p14:tracePt t="21496" x="3768725" y="4991100"/>
          <p14:tracePt t="22234" x="3759200" y="4991100"/>
          <p14:tracePt t="22240" x="3751263" y="4991100"/>
          <p14:tracePt t="22250" x="3741738" y="4991100"/>
          <p14:tracePt t="22268" x="3697288" y="4983163"/>
          <p14:tracePt t="22284" x="3643313" y="4973638"/>
          <p14:tracePt t="22301" x="3589338" y="4965700"/>
          <p14:tracePt t="22317" x="3438525" y="4946650"/>
          <p14:tracePt t="22334" x="3224213" y="4911725"/>
          <p14:tracePt t="22352" x="2840038" y="4857750"/>
          <p14:tracePt t="22368" x="2616200" y="4840288"/>
          <p14:tracePt t="22385" x="2446338" y="4813300"/>
          <p14:tracePt t="22401" x="2330450" y="4803775"/>
          <p14:tracePt t="22418" x="2286000" y="4786313"/>
          <p14:tracePt t="22435" x="2276475" y="4776788"/>
          <p14:tracePt t="22451" x="2268538" y="4776788"/>
          <p14:tracePt t="22468" x="2259013" y="4768850"/>
          <p14:tracePt t="22502" x="2241550" y="4759325"/>
          <p14:tracePt t="22518" x="2232025" y="4759325"/>
          <p14:tracePt t="22534" x="2214563" y="4751388"/>
          <p14:tracePt t="22568" x="2205038" y="4751388"/>
          <p14:tracePt t="22601" x="2197100" y="4751388"/>
          <p14:tracePt t="22760" x="2187575" y="4741863"/>
          <p14:tracePt t="22793" x="2187575" y="4724400"/>
          <p14:tracePt t="22800" x="2197100" y="4714875"/>
          <p14:tracePt t="22809" x="2205038" y="4705350"/>
          <p14:tracePt t="22818" x="2224088" y="4697413"/>
          <p14:tracePt t="22835" x="2232025" y="4670425"/>
          <p14:tracePt t="22852" x="2276475" y="4643438"/>
          <p14:tracePt t="22869" x="2295525" y="4643438"/>
          <p14:tracePt t="22886" x="2339975" y="4643438"/>
          <p14:tracePt t="22902" x="2366963" y="4643438"/>
          <p14:tracePt t="22919" x="2411413" y="4643438"/>
          <p14:tracePt t="22936" x="2527300" y="4714875"/>
          <p14:tracePt t="22952" x="2616200" y="4768850"/>
          <p14:tracePt t="22969" x="2679700" y="4830763"/>
          <p14:tracePt t="22985" x="2751138" y="4875213"/>
          <p14:tracePt t="23002" x="2822575" y="4938713"/>
          <p14:tracePt t="23019" x="2884488" y="4991100"/>
          <p14:tracePt t="23035" x="2946400" y="5010150"/>
          <p14:tracePt t="23052" x="3062288" y="5045075"/>
          <p14:tracePt t="23069" x="3268663" y="5089525"/>
          <p14:tracePt t="23085" x="3500438" y="5108575"/>
          <p14:tracePt t="23103" x="3776663" y="5108575"/>
          <p14:tracePt t="23120" x="4133850" y="5108575"/>
          <p14:tracePt t="23136" x="4322763" y="5089525"/>
          <p14:tracePt t="23153" x="4465638" y="5045075"/>
          <p14:tracePt t="23169" x="4608513" y="4983163"/>
          <p14:tracePt t="23186" x="4813300" y="4938713"/>
          <p14:tracePt t="23202" x="5143500" y="4867275"/>
          <p14:tracePt t="23219" x="5562600" y="4786313"/>
          <p14:tracePt t="23236" x="5983288" y="4732338"/>
          <p14:tracePt t="23252" x="6276975" y="4687888"/>
          <p14:tracePt t="23269" x="6456363" y="4652963"/>
          <p14:tracePt t="23286" x="6545263" y="4625975"/>
          <p14:tracePt t="23302" x="6562725" y="4608513"/>
          <p14:tracePt t="23320" x="6608763" y="4572000"/>
          <p14:tracePt t="23336" x="6680200" y="4510088"/>
          <p14:tracePt t="23353" x="6759575" y="4438650"/>
          <p14:tracePt t="23370" x="6796088" y="4402138"/>
          <p14:tracePt t="23386" x="6858000" y="4340225"/>
          <p14:tracePt t="23403" x="6867525" y="4303713"/>
          <p14:tracePt t="23420" x="6813550" y="4303713"/>
          <p14:tracePt t="23437" x="6804025" y="4303713"/>
          <p14:tracePt t="23857" x="6840538" y="4268788"/>
          <p14:tracePt t="23864" x="6840538" y="4259263"/>
          <p14:tracePt t="23876" x="6867525" y="4241800"/>
          <p14:tracePt t="23887" x="6894513" y="4214813"/>
          <p14:tracePt t="23903" x="6919913" y="4187825"/>
          <p14:tracePt t="23920" x="6973888" y="4143375"/>
          <p14:tracePt t="23937" x="7027863" y="4108450"/>
          <p14:tracePt t="23953" x="7062788" y="4062413"/>
          <p14:tracePt t="23970" x="7126288" y="4027488"/>
          <p14:tracePt t="23987" x="7251700" y="3911600"/>
          <p14:tracePt t="24004" x="7340600" y="3813175"/>
          <p14:tracePt t="24020" x="7429500" y="3714750"/>
          <p14:tracePt t="24037" x="7554913" y="3598863"/>
          <p14:tracePt t="24054" x="7697788" y="3473450"/>
          <p14:tracePt t="24071" x="7840663" y="3357563"/>
          <p14:tracePt t="24087" x="7939088" y="3259138"/>
          <p14:tracePt t="24104" x="8001000" y="3179763"/>
          <p14:tracePt t="24121" x="8010525" y="3160713"/>
          <p14:tracePt t="24138" x="8010525" y="3152775"/>
          <p14:tracePt t="24154" x="8027988" y="3125788"/>
          <p14:tracePt t="24171" x="8081963" y="3089275"/>
          <p14:tracePt t="24187" x="8108950" y="3054350"/>
          <p14:tracePt t="24204" x="8134350" y="3009900"/>
          <p14:tracePt t="24221" x="8170863" y="2955925"/>
          <p14:tracePt t="24237" x="8205788" y="2901950"/>
          <p14:tracePt t="24254" x="8232775" y="2857500"/>
          <p14:tracePt t="24271" x="8269288" y="2795588"/>
          <p14:tracePt t="24288" x="8304213" y="2741613"/>
          <p14:tracePt t="24305" x="8331200" y="2697163"/>
          <p14:tracePt t="24322" x="8367713" y="2652713"/>
          <p14:tracePt t="24338" x="8412163" y="2581275"/>
          <p14:tracePt t="24355" x="8466138" y="2527300"/>
          <p14:tracePt t="24371" x="8510588" y="2482850"/>
          <p14:tracePt t="24388" x="8537575" y="2455863"/>
          <p14:tracePt t="24404" x="8537575" y="2446338"/>
          <p14:tracePt t="24421" x="8537575" y="2438400"/>
          <p14:tracePt t="24516" x="8555038" y="2438400"/>
          <p14:tracePt t="24525" x="8562975" y="2438400"/>
          <p14:tracePt t="24684" x="8562975" y="2446338"/>
          <p14:tracePt t="24692" x="8562975" y="2455863"/>
          <p14:tracePt t="24700" x="8562975" y="2473325"/>
          <p14:tracePt t="24716" x="8562975" y="2482850"/>
          <p14:tracePt t="24732" x="8562975" y="2509838"/>
          <p14:tracePt t="24740" x="8562975" y="2517775"/>
          <p14:tracePt t="24755" x="8562975" y="2554288"/>
          <p14:tracePt t="24772" x="8555038" y="2581275"/>
          <p14:tracePt t="24789" x="8555038" y="2608263"/>
          <p14:tracePt t="24806" x="8545513" y="2652713"/>
          <p14:tracePt t="24822" x="8537575" y="2687638"/>
          <p14:tracePt t="24838" x="8528050" y="2724150"/>
          <p14:tracePt t="24856" x="8501063" y="2795588"/>
          <p14:tracePt t="24872" x="8491538" y="2822575"/>
          <p14:tracePt t="24889" x="8491538" y="2867025"/>
          <p14:tracePt t="24906" x="8466138" y="2901950"/>
          <p14:tracePt t="24923" x="8447088" y="2928938"/>
          <p14:tracePt t="24956" x="8447088" y="2938463"/>
          <p14:tracePt t="24981" x="8447088" y="2946400"/>
          <p14:tracePt t="24989" x="8447088" y="2955925"/>
          <p14:tracePt t="25006" x="8429625" y="2973388"/>
          <p14:tracePt t="25023" x="8429625" y="3000375"/>
          <p14:tracePt t="25040" x="8420100" y="3044825"/>
          <p14:tracePt t="25056" x="8402638" y="3089275"/>
          <p14:tracePt t="25072" x="8385175" y="3133725"/>
          <p14:tracePt t="25089" x="8367713" y="3187700"/>
          <p14:tracePt t="25106" x="8331200" y="3259138"/>
          <p14:tracePt t="25122" x="8323263" y="3295650"/>
          <p14:tracePt t="25139" x="8304213" y="3330575"/>
          <p14:tracePt t="25156" x="8304213" y="3340100"/>
          <p14:tracePt t="25172" x="8304213" y="3348038"/>
          <p14:tracePt t="25189" x="8296275" y="3348038"/>
          <p14:tracePt t="25605" x="8286750" y="3357563"/>
          <p14:tracePt t="25612" x="8277225" y="3367088"/>
          <p14:tracePt t="25623" x="8277225" y="3375025"/>
          <p14:tracePt t="25640" x="8269288" y="3375025"/>
          <p14:tracePt t="25860" x="8251825" y="3384550"/>
          <p14:tracePt t="25869" x="8242300" y="3394075"/>
          <p14:tracePt t="25908" x="8232775" y="3402013"/>
          <p14:tracePt t="25972" x="8232775" y="3411538"/>
          <p14:tracePt t="25981" x="8232775" y="3419475"/>
          <p14:tracePt t="26985" x="8232775" y="3429000"/>
          <p14:tracePt t="27001" x="8232775" y="3438525"/>
          <p14:tracePt t="27008" x="8224838" y="3446463"/>
          <p14:tracePt t="27025" x="8215313" y="3446463"/>
          <p14:tracePt t="27032" x="8215313" y="3455988"/>
          <p14:tracePt t="27048" x="8205788" y="3455988"/>
          <p14:tracePt t="27081" x="8197850" y="3465513"/>
          <p14:tracePt t="27104" x="8188325" y="3465513"/>
          <p14:tracePt t="27224" x="8188325" y="3482975"/>
          <p14:tracePt t="27240" x="8180388" y="3490913"/>
          <p14:tracePt t="27248" x="8180388" y="3500438"/>
          <p14:tracePt t="27273" x="8170863" y="3509963"/>
          <p14:tracePt t="27289" x="8153400" y="3517900"/>
          <p14:tracePt t="27304" x="8143875" y="3536950"/>
          <p14:tracePt t="27320" x="8143875" y="3554413"/>
          <p14:tracePt t="27328" x="8143875" y="3562350"/>
          <p14:tracePt t="27343" x="8126413" y="3589338"/>
          <p14:tracePt t="27360" x="8089900" y="3643313"/>
          <p14:tracePt t="27377" x="8072438" y="3687763"/>
          <p14:tracePt t="27394" x="8037513" y="3714750"/>
          <p14:tracePt t="27410" x="8027988" y="3732213"/>
          <p14:tracePt t="28145" x="8027988" y="3741738"/>
          <p14:tracePt t="28162" x="8027988" y="3751263"/>
          <p14:tracePt t="28256" x="8018463" y="3759200"/>
          <p14:tracePt t="28289" x="8018463" y="3768725"/>
          <p14:tracePt t="28296" x="8018463" y="3776663"/>
          <p14:tracePt t="28304" x="8010525" y="3795713"/>
          <p14:tracePt t="28312" x="8001000" y="3795713"/>
          <p14:tracePt t="28328" x="7983538" y="3840163"/>
          <p14:tracePt t="28345" x="7966075" y="3875088"/>
          <p14:tracePt t="28361" x="7920038" y="3911600"/>
          <p14:tracePt t="28378" x="7894638" y="3956050"/>
          <p14:tracePt t="28395" x="7848600" y="4000500"/>
          <p14:tracePt t="28412" x="7823200" y="4027488"/>
          <p14:tracePt t="28429" x="7777163" y="4062413"/>
          <p14:tracePt t="28446" x="7751763" y="4062413"/>
          <p14:tracePt t="28462" x="7732713" y="4081463"/>
          <p14:tracePt t="28479" x="7715250" y="4089400"/>
          <p14:tracePt t="28496" x="7661275" y="4089400"/>
          <p14:tracePt t="28512" x="7599363" y="4133850"/>
          <p14:tracePt t="28529" x="7545388" y="4143375"/>
          <p14:tracePt t="28546" x="7491413" y="4143375"/>
          <p14:tracePt t="28562" x="7419975" y="4160838"/>
          <p14:tracePt t="28578" x="7385050" y="4160838"/>
          <p14:tracePt t="28595" x="7304088" y="4160838"/>
          <p14:tracePt t="28612" x="7170738" y="4160838"/>
          <p14:tracePt t="28629" x="6991350" y="4160838"/>
          <p14:tracePt t="28645" x="6777038" y="4160838"/>
          <p14:tracePt t="28662" x="6554788" y="4160838"/>
          <p14:tracePt t="28680" x="6330950" y="4179888"/>
          <p14:tracePt t="28696" x="6018213" y="4205288"/>
          <p14:tracePt t="28712" x="5848350" y="4241800"/>
          <p14:tracePt t="28729" x="5697538" y="4295775"/>
          <p14:tracePt t="28745" x="5537200" y="4367213"/>
          <p14:tracePt t="28763" x="5357813" y="4446588"/>
          <p14:tracePt t="28779" x="5160963" y="4572000"/>
          <p14:tracePt t="28796" x="4965700" y="4687888"/>
          <p14:tracePt t="28812" x="4776788" y="4813300"/>
          <p14:tracePt t="28829" x="4616450" y="4902200"/>
          <p14:tracePt t="28846" x="4500563" y="4991100"/>
          <p14:tracePt t="28863" x="4402138" y="5054600"/>
          <p14:tracePt t="28879" x="4286250" y="5126038"/>
          <p14:tracePt t="28896" x="4214813" y="5143500"/>
          <p14:tracePt t="28913" x="4133850" y="5160963"/>
          <p14:tracePt t="28930" x="4071938" y="5160963"/>
          <p14:tracePt t="28946" x="4037013" y="5160963"/>
          <p14:tracePt t="28963" x="3983038" y="5160963"/>
          <p14:tracePt t="28980" x="3929063" y="5160963"/>
          <p14:tracePt t="28997" x="3857625" y="5160963"/>
          <p14:tracePt t="29013" x="3741738" y="5160963"/>
          <p14:tracePt t="29030" x="3616325" y="5160963"/>
          <p14:tracePt t="29047" x="3500438" y="5160963"/>
          <p14:tracePt t="29063" x="3411538" y="5160963"/>
          <p14:tracePt t="29080" x="3375025" y="5160963"/>
          <p14:tracePt t="29096" x="3340100" y="5180013"/>
          <p14:tracePt t="29297" x="3340100" y="5187950"/>
          <p14:tracePt t="29304" x="3348038" y="5197475"/>
          <p14:tracePt t="29392" x="3357563" y="5197475"/>
          <p14:tracePt t="29408" x="3375025" y="5197475"/>
          <p14:tracePt t="29428" x="3384550" y="5197475"/>
          <p14:tracePt t="29436" x="3394075" y="5197475"/>
          <p14:tracePt t="29447" x="3411538" y="5197475"/>
          <p14:tracePt t="29463" x="3438525" y="5197475"/>
          <p14:tracePt t="29481" x="3490913" y="5197475"/>
          <p14:tracePt t="29498" x="3562350" y="5197475"/>
          <p14:tracePt t="29514" x="3598863" y="5197475"/>
          <p14:tracePt t="29531" x="3608388" y="5197475"/>
          <p14:tracePt t="29548" x="3625850" y="5197475"/>
          <p14:tracePt t="29564" x="3643313" y="5170488"/>
          <p14:tracePt t="29797" x="3652838" y="5170488"/>
          <p14:tracePt t="30628" x="3652838" y="5160963"/>
          <p14:tracePt t="30652" x="3652838" y="5143500"/>
          <p14:tracePt t="30660" x="3652838" y="5133975"/>
          <p14:tracePt t="30668" x="3652838" y="5116513"/>
          <p14:tracePt t="30682" x="3652838" y="5099050"/>
          <p14:tracePt t="30699" x="3652838" y="5072063"/>
          <p14:tracePt t="30716" x="3652838" y="5062538"/>
          <p14:tracePt t="30732" x="3652838" y="5045075"/>
          <p14:tracePt t="30901" x="3660775" y="5037138"/>
          <p14:tracePt t="30940" x="3670300" y="5018088"/>
          <p14:tracePt t="30948" x="3687763" y="5018088"/>
          <p14:tracePt t="30956" x="3705225" y="5010150"/>
          <p14:tracePt t="30966" x="3705225" y="5000625"/>
          <p14:tracePt t="30983" x="3732213" y="4983163"/>
          <p14:tracePt t="31000" x="3751263" y="4946650"/>
          <p14:tracePt t="31016" x="3759200" y="4929188"/>
          <p14:tracePt t="31033" x="3759200" y="4911725"/>
          <p14:tracePt t="31050" x="3768725" y="4902200"/>
          <p14:tracePt t="31067" x="3768725" y="4894263"/>
          <p14:tracePt t="31083" x="3795713" y="4867275"/>
          <p14:tracePt t="31100" x="3803650" y="4848225"/>
          <p14:tracePt t="31117" x="3803650" y="4840288"/>
          <p14:tracePt t="31316" x="3803650" y="4830763"/>
          <p14:tracePt t="31348" x="3803650" y="4803775"/>
          <p14:tracePt t="31356" x="3803650" y="4795838"/>
          <p14:tracePt t="31367" x="3813175" y="4786313"/>
          <p14:tracePt t="31384" x="3830638" y="4768850"/>
          <p14:tracePt t="31400" x="3848100" y="4732338"/>
          <p14:tracePt t="31417" x="3884613" y="4679950"/>
          <p14:tracePt t="31434" x="3911600" y="4660900"/>
          <p14:tracePt t="31450" x="3938588" y="4616450"/>
          <p14:tracePt t="31467" x="3973513" y="4554538"/>
          <p14:tracePt t="31484" x="4027488" y="4518025"/>
          <p14:tracePt t="31500" x="4054475" y="4483100"/>
          <p14:tracePt t="31517" x="4098925" y="4429125"/>
          <p14:tracePt t="31534" x="4116388" y="4402138"/>
          <p14:tracePt t="31550" x="4133850" y="4384675"/>
          <p14:tracePt t="31567" x="4143375" y="4375150"/>
          <p14:tracePt t="31584" x="4160838" y="4357688"/>
          <p14:tracePt t="31602" x="4170363" y="4348163"/>
          <p14:tracePt t="31618" x="4187825" y="4322763"/>
          <p14:tracePt t="31635" x="4205288" y="4303713"/>
          <p14:tracePt t="31651" x="4214813" y="4268788"/>
          <p14:tracePt t="31668" x="4232275" y="4251325"/>
          <p14:tracePt t="31684" x="4251325" y="4241800"/>
          <p14:tracePt t="31701" x="4251325" y="4224338"/>
          <p14:tracePt t="31717" x="4251325" y="4214813"/>
          <p14:tracePt t="31734" x="4259263" y="4187825"/>
          <p14:tracePt t="31751" x="4268788" y="4170363"/>
          <p14:tracePt t="31768" x="4276725" y="4143375"/>
          <p14:tracePt t="31784" x="4295775" y="4116388"/>
          <p14:tracePt t="31801" x="4313238" y="4098925"/>
          <p14:tracePt t="31818" x="4348163" y="4054475"/>
          <p14:tracePt t="31836" x="4357688" y="4027488"/>
          <p14:tracePt t="31852" x="4394200" y="3990975"/>
          <p14:tracePt t="31869" x="4411663" y="3965575"/>
          <p14:tracePt t="31885" x="4419600" y="3946525"/>
          <p14:tracePt t="31901" x="4438650" y="3911600"/>
          <p14:tracePt t="31918" x="4456113" y="3894138"/>
          <p14:tracePt t="31935" x="4473575" y="3848100"/>
          <p14:tracePt t="31951" x="4483100" y="3830638"/>
          <p14:tracePt t="31968" x="4510088" y="3786188"/>
          <p14:tracePt t="31985" x="4518025" y="3768725"/>
          <p14:tracePt t="32001" x="4537075" y="3732213"/>
          <p14:tracePt t="32018" x="4554538" y="3705225"/>
          <p14:tracePt t="32035" x="4589463" y="3660775"/>
          <p14:tracePt t="32052" x="4608513" y="3643313"/>
          <p14:tracePt t="32068" x="4633913" y="3625850"/>
          <p14:tracePt t="32085" x="4652963" y="3608388"/>
          <p14:tracePt t="32102" x="4670425" y="3589338"/>
          <p14:tracePt t="32118" x="4679950" y="3571875"/>
          <p14:tracePt t="32135" x="4697413" y="3554413"/>
          <p14:tracePt t="32152" x="4697413" y="3544888"/>
          <p14:tracePt t="32168" x="4714875" y="3527425"/>
          <p14:tracePt t="32185" x="4724400" y="3509963"/>
          <p14:tracePt t="32202" x="4732338" y="3500438"/>
          <p14:tracePt t="32219" x="4768850" y="3455988"/>
          <p14:tracePt t="32236" x="4786313" y="3429000"/>
          <p14:tracePt t="32252" x="4803775" y="3402013"/>
          <p14:tracePt t="32269" x="4822825" y="3394075"/>
          <p14:tracePt t="32285" x="4848225" y="3367088"/>
          <p14:tracePt t="32302" x="4867275" y="3330575"/>
          <p14:tracePt t="32319" x="4884738" y="3313113"/>
          <p14:tracePt t="32336" x="4929188" y="3276600"/>
          <p14:tracePt t="32353" x="4946650" y="3251200"/>
          <p14:tracePt t="32369" x="4991100" y="3224213"/>
          <p14:tracePt t="32386" x="5010150" y="3214688"/>
          <p14:tracePt t="32403" x="5027613" y="3179763"/>
          <p14:tracePt t="32419" x="5045075" y="3170238"/>
          <p14:tracePt t="32435" x="5062538" y="3152775"/>
          <p14:tracePt t="32452" x="5099050" y="3125788"/>
          <p14:tracePt t="32469" x="5116513" y="3108325"/>
          <p14:tracePt t="32485" x="5133975" y="3081338"/>
          <p14:tracePt t="32502" x="5153025" y="3054350"/>
          <p14:tracePt t="32519" x="5170488" y="3009900"/>
          <p14:tracePt t="32536" x="5187950" y="3000375"/>
          <p14:tracePt t="32552" x="5197475" y="2982913"/>
          <p14:tracePt t="32570" x="5224463" y="2955925"/>
          <p14:tracePt t="32586" x="5241925" y="2901950"/>
          <p14:tracePt t="32603" x="5268913" y="2874963"/>
          <p14:tracePt t="32620" x="5303838" y="2857500"/>
          <p14:tracePt t="32636" x="5322888" y="2830513"/>
          <p14:tracePt t="32653" x="5330825" y="2822575"/>
          <p14:tracePt t="32670" x="5357813" y="2776538"/>
          <p14:tracePt t="32687" x="5367338" y="2768600"/>
          <p14:tracePt t="32704" x="5411788" y="2714625"/>
          <p14:tracePt t="32720" x="5419725" y="2697163"/>
          <p14:tracePt t="32736" x="5438775" y="2679700"/>
          <p14:tracePt t="32753" x="5465763" y="2660650"/>
          <p14:tracePt t="32769" x="5483225" y="2643188"/>
          <p14:tracePt t="32786" x="5510213" y="2633663"/>
          <p14:tracePt t="32803" x="5537200" y="2608263"/>
          <p14:tracePt t="32820" x="5545138" y="2589213"/>
          <p14:tracePt t="32836" x="5572125" y="2571750"/>
          <p14:tracePt t="32853" x="5589588" y="2562225"/>
          <p14:tracePt t="32871" x="5599113" y="2544763"/>
          <p14:tracePt t="32886" x="5599113" y="2536825"/>
          <p14:tracePt t="32904" x="5634038" y="2509838"/>
          <p14:tracePt t="32921" x="5643563" y="2500313"/>
          <p14:tracePt t="32937" x="5653088" y="2490788"/>
          <p14:tracePt t="32953" x="5661025" y="2473325"/>
          <p14:tracePt t="32970" x="5670550" y="2465388"/>
          <p14:tracePt t="32986" x="5680075" y="2455863"/>
          <p14:tracePt t="33003" x="5688013" y="2446338"/>
          <p14:tracePt t="33036" x="5697538" y="2438400"/>
          <p14:tracePt t="33054" x="5724525" y="2428875"/>
          <p14:tracePt t="33087" x="5732463" y="2419350"/>
          <p14:tracePt t="33104" x="5732463" y="2401888"/>
          <p14:tracePt t="33121" x="5741988" y="2384425"/>
          <p14:tracePt t="33154" x="5751513" y="2374900"/>
          <p14:tracePt t="33170" x="5768975" y="2366963"/>
          <p14:tracePt t="33289" x="5776913" y="2366963"/>
          <p14:tracePt t="33304" x="5776913" y="2374900"/>
          <p14:tracePt t="33312" x="5768975" y="2393950"/>
          <p14:tracePt t="33321" x="5741988" y="2428875"/>
          <p14:tracePt t="33338" x="5715000" y="2482850"/>
          <p14:tracePt t="33354" x="5634038" y="2598738"/>
          <p14:tracePt t="33370" x="5518150" y="2776538"/>
          <p14:tracePt t="33387" x="5384800" y="2990850"/>
          <p14:tracePt t="33404" x="5197475" y="3259138"/>
          <p14:tracePt t="33421" x="5027613" y="3509963"/>
          <p14:tracePt t="33437" x="4884738" y="3714750"/>
          <p14:tracePt t="33454" x="4768850" y="3875088"/>
          <p14:tracePt t="33471" x="4652963" y="4017963"/>
          <p14:tracePt t="33487" x="4554538" y="4133850"/>
          <p14:tracePt t="33504" x="4465638" y="4232275"/>
          <p14:tracePt t="33521" x="4367213" y="4330700"/>
          <p14:tracePt t="33538" x="4268788" y="4438650"/>
          <p14:tracePt t="33555" x="4179888" y="4545013"/>
          <p14:tracePt t="33571" x="4044950" y="4732338"/>
          <p14:tracePt t="33588" x="3973513" y="4830763"/>
          <p14:tracePt t="33605" x="3902075" y="4919663"/>
          <p14:tracePt t="33621" x="3857625" y="4973638"/>
          <p14:tracePt t="33638" x="3813175" y="5037138"/>
          <p14:tracePt t="33655" x="3768725" y="5081588"/>
          <p14:tracePt t="33671" x="3741738" y="5089525"/>
          <p14:tracePt t="33688" x="3714750" y="5099050"/>
          <p14:tracePt t="33704" x="3687763" y="5099050"/>
          <p14:tracePt t="33721" x="3670300" y="5099050"/>
          <p14:tracePt t="33738" x="3633788" y="5108575"/>
          <p14:tracePt t="33740" x="3625850" y="5108575"/>
          <p14:tracePt t="33755" x="3571875" y="5116513"/>
          <p14:tracePt t="33771" x="3517900" y="5143500"/>
          <p14:tracePt t="33788" x="3500438" y="5143500"/>
          <p14:tracePt t="33805" x="3465513" y="5143500"/>
          <p14:tracePt t="33822" x="3429000" y="5160963"/>
          <p14:tracePt t="33838" x="3411538" y="5170488"/>
          <p14:tracePt t="34121" x="3419475" y="5170488"/>
          <p14:tracePt t="34128" x="3429000" y="5170488"/>
          <p14:tracePt t="34138" x="3429000" y="5160963"/>
          <p14:tracePt t="34155" x="3438525" y="5153025"/>
          <p14:tracePt t="34172" x="3465513" y="5133975"/>
          <p14:tracePt t="34189" x="3473450" y="5133975"/>
          <p14:tracePt t="34206" x="3473450" y="5126038"/>
          <p14:tracePt t="34248" x="3482975" y="5116513"/>
          <p14:tracePt t="34256" x="3482975" y="5108575"/>
          <p14:tracePt t="34264" x="3490913" y="5089525"/>
          <p14:tracePt t="34273" x="3500438" y="5089525"/>
          <p14:tracePt t="34289" x="3509963" y="5072063"/>
          <p14:tracePt t="34306" x="3509963" y="5054600"/>
          <p14:tracePt t="34323" x="3509963" y="5027613"/>
          <p14:tracePt t="34339" x="3517900" y="5010150"/>
          <p14:tracePt t="34372" x="3536950" y="4983163"/>
          <p14:tracePt t="34389" x="3571875" y="4946650"/>
          <p14:tracePt t="34406" x="3589338" y="4919663"/>
          <p14:tracePt t="34423" x="3643313" y="4857750"/>
          <p14:tracePt t="34439" x="3697288" y="4813300"/>
          <p14:tracePt t="34456" x="3741738" y="4759325"/>
          <p14:tracePt t="34472" x="3795713" y="4697413"/>
          <p14:tracePt t="34489" x="3830638" y="4643438"/>
          <p14:tracePt t="34506" x="3867150" y="4581525"/>
          <p14:tracePt t="34523" x="3894138" y="4527550"/>
          <p14:tracePt t="34540" x="3946525" y="4446588"/>
          <p14:tracePt t="34557" x="3990975" y="4411663"/>
          <p14:tracePt t="34573" x="4027488" y="4357688"/>
          <p14:tracePt t="34589" x="4037013" y="4322763"/>
          <p14:tracePt t="34606" x="4089400" y="4276725"/>
          <p14:tracePt t="34623" x="4116388" y="4232275"/>
          <p14:tracePt t="34640" x="4143375" y="4197350"/>
          <p14:tracePt t="34656" x="4160838" y="4170363"/>
          <p14:tracePt t="34673" x="4187825" y="4133850"/>
          <p14:tracePt t="34689" x="4205288" y="4116388"/>
          <p14:tracePt t="34706" x="4214813" y="4071938"/>
          <p14:tracePt t="34723" x="4224338" y="4044950"/>
          <p14:tracePt t="34740" x="4224338" y="4017963"/>
          <p14:tracePt t="34757" x="4224338" y="3973513"/>
          <p14:tracePt t="34774" x="4241800" y="3938588"/>
          <p14:tracePt t="34791" x="4251325" y="3894138"/>
          <p14:tracePt t="34807" x="4268788" y="3830638"/>
          <p14:tracePt t="34824" x="4322763" y="3741738"/>
          <p14:tracePt t="34840" x="4340225" y="3687763"/>
          <p14:tracePt t="34856" x="4367213" y="3643313"/>
          <p14:tracePt t="34873" x="4384675" y="3608388"/>
          <p14:tracePt t="34890" x="4411663" y="3554413"/>
          <p14:tracePt t="34906" x="4465638" y="3490913"/>
          <p14:tracePt t="34923" x="4491038" y="3429000"/>
          <p14:tracePt t="34940" x="4554538" y="3348038"/>
          <p14:tracePt t="34957" x="4598988" y="3286125"/>
          <p14:tracePt t="34973" x="4633913" y="3241675"/>
          <p14:tracePt t="34990" x="4687888" y="3179763"/>
          <p14:tracePt t="35007" x="4724400" y="3098800"/>
          <p14:tracePt t="35024" x="4759325" y="3062288"/>
          <p14:tracePt t="35041" x="4795838" y="3017838"/>
          <p14:tracePt t="35057" x="4830763" y="2973388"/>
          <p14:tracePt t="35073" x="4857750" y="2946400"/>
          <p14:tracePt t="35091" x="4919663" y="2894013"/>
          <p14:tracePt t="35107" x="4973638" y="2847975"/>
          <p14:tracePt t="35124" x="5010150" y="2822575"/>
          <p14:tracePt t="35140" x="5062538" y="2776538"/>
          <p14:tracePt t="35157" x="5099050" y="2732088"/>
          <p14:tracePt t="35174" x="5133975" y="2697163"/>
          <p14:tracePt t="35191" x="5180013" y="2643188"/>
          <p14:tracePt t="35207" x="5224463" y="2581275"/>
          <p14:tracePt t="35224" x="5259388" y="2562225"/>
          <p14:tracePt t="35241" x="5313363" y="2509838"/>
          <p14:tracePt t="35244" x="5322888" y="2500313"/>
          <p14:tracePt t="35257" x="5348288" y="2465388"/>
          <p14:tracePt t="35275" x="5402263" y="2438400"/>
          <p14:tracePt t="35291" x="5473700" y="2384425"/>
          <p14:tracePt t="35307" x="5518150" y="2366963"/>
          <p14:tracePt t="35324" x="5554663" y="2330450"/>
          <p14:tracePt t="35341" x="5581650" y="2312988"/>
          <p14:tracePt t="35357" x="5616575" y="2295525"/>
          <p14:tracePt t="35374" x="5661025" y="2276475"/>
          <p14:tracePt t="35391" x="5688013" y="2268538"/>
          <p14:tracePt t="35407" x="5715000" y="2268538"/>
          <p14:tracePt t="35424" x="5741988" y="2268538"/>
          <p14:tracePt t="35441" x="5768975" y="2268538"/>
          <p14:tracePt t="35457" x="5776913" y="2268538"/>
          <p14:tracePt t="35475" x="5786438" y="2268538"/>
          <p14:tracePt t="35492" x="5803900" y="2268538"/>
          <p14:tracePt t="35580" x="5813425" y="2268538"/>
          <p14:tracePt t="35604" x="5830888" y="2276475"/>
          <p14:tracePt t="35612" x="5830888" y="2286000"/>
          <p14:tracePt t="35620" x="5830888" y="2295525"/>
          <p14:tracePt t="35628" x="5840413" y="2295525"/>
          <p14:tracePt t="35641" x="5848350" y="2303463"/>
          <p14:tracePt t="35658" x="5848350" y="2312988"/>
          <p14:tracePt t="35675" x="5857875" y="2339975"/>
          <p14:tracePt t="35691" x="5875338" y="2347913"/>
          <p14:tracePt t="35708" x="5875338" y="2357438"/>
          <p14:tracePt t="35725" x="5884863" y="2366963"/>
          <p14:tracePt t="35742" x="5894388" y="2384425"/>
          <p14:tracePt t="35758" x="5902325" y="2393950"/>
          <p14:tracePt t="35775" x="5929313" y="2411413"/>
          <p14:tracePt t="35792" x="5929313" y="2419350"/>
          <p14:tracePt t="35825" x="5938838" y="2419350"/>
          <p14:tracePt t="35842" x="5946775" y="2455863"/>
          <p14:tracePt t="35859" x="5956300" y="2465388"/>
          <p14:tracePt t="35876" x="5965825" y="2473325"/>
          <p14:tracePt t="35964" x="5973763" y="2482850"/>
          <p14:tracePt t="35972" x="5983288" y="2482850"/>
          <p14:tracePt t="36045" x="5983288" y="2490788"/>
          <p14:tracePt t="36173" x="5973763" y="2490788"/>
          <p14:tracePt t="36188" x="5965825" y="2490788"/>
          <p14:tracePt t="36238" x="5956300" y="2490788"/>
          <p14:tracePt t="36245" x="5946775" y="2490788"/>
          <p14:tracePt t="36300" x="5938838" y="2490788"/>
          <p14:tracePt t="36308" x="5929313" y="2490788"/>
          <p14:tracePt t="36396" x="5911850" y="2473325"/>
          <p14:tracePt t="36412" x="5902325" y="2465388"/>
          <p14:tracePt t="36588" x="5902325" y="2446338"/>
          <p14:tracePt t="36596" x="5902325" y="2438400"/>
          <p14:tracePt t="36613" x="5902325" y="2428875"/>
          <p14:tracePt t="36669" x="5902325" y="2419350"/>
          <p14:tracePt t="36685" x="5894388" y="2411413"/>
          <p14:tracePt t="36716" x="5884863" y="2393950"/>
          <p14:tracePt t="36724" x="5875338" y="2393950"/>
          <p14:tracePt t="36732" x="5867400" y="2384425"/>
          <p14:tracePt t="36744" x="5857875" y="2384425"/>
          <p14:tracePt t="36764" x="5840413" y="2374900"/>
          <p14:tracePt t="36780" x="5830888" y="2366963"/>
          <p14:tracePt t="36796" x="5813425" y="2357438"/>
          <p14:tracePt t="36924" x="5803900" y="2357438"/>
          <p14:tracePt t="36940" x="5795963" y="2357438"/>
          <p14:tracePt t="36972" x="5776913" y="2357438"/>
          <p14:tracePt t="37020" x="5768975" y="2357438"/>
          <p14:tracePt t="37029" x="5759450" y="2357438"/>
          <p14:tracePt t="37116" x="5751513" y="2357438"/>
          <p14:tracePt t="37133" x="5741988" y="2357438"/>
          <p14:tracePt t="37140" x="5724525" y="2357438"/>
          <p14:tracePt t="37245" x="5715000" y="2357438"/>
          <p14:tracePt t="37252" x="5705475" y="2357438"/>
          <p14:tracePt t="37277" x="5697538" y="2357438"/>
          <p14:tracePt t="37293" x="5688013" y="2357438"/>
          <p14:tracePt t="37309" x="5680075" y="2366963"/>
          <p14:tracePt t="37316" x="5670550" y="2366963"/>
          <p14:tracePt t="37327" x="5661025" y="2374900"/>
          <p14:tracePt t="37345" x="5626100" y="2401888"/>
          <p14:tracePt t="37361" x="5572125" y="2438400"/>
          <p14:tracePt t="37378" x="5545138" y="2465388"/>
          <p14:tracePt t="37395" x="5518150" y="2500313"/>
          <p14:tracePt t="37411" x="5483225" y="2527300"/>
          <p14:tracePt t="37428" x="5465763" y="2544763"/>
          <p14:tracePt t="37445" x="5446713" y="2571750"/>
          <p14:tracePt t="37462" x="5429250" y="2589213"/>
          <p14:tracePt t="37478" x="5402263" y="2608263"/>
          <p14:tracePt t="37511" x="5402263" y="2616200"/>
          <p14:tracePt t="37549" x="5384800" y="2633663"/>
          <p14:tracePt t="37557" x="5375275" y="2643188"/>
          <p14:tracePt t="37564" x="5375275" y="2652713"/>
          <p14:tracePt t="37581" x="5375275" y="2660650"/>
          <p14:tracePt t="37596" x="5357813" y="2705100"/>
          <p14:tracePt t="37612" x="5313363" y="2759075"/>
          <p14:tracePt t="37628" x="5268913" y="2822575"/>
          <p14:tracePt t="37645" x="5224463" y="2857500"/>
          <p14:tracePt t="37661" x="5214938" y="2867025"/>
          <p14:tracePt t="37679" x="5187950" y="2911475"/>
          <p14:tracePt t="37695" x="5160963" y="2946400"/>
          <p14:tracePt t="37712" x="5133975" y="2982913"/>
          <p14:tracePt t="37729" x="5108575" y="3017838"/>
          <p14:tracePt t="37732" x="5089525" y="3027363"/>
          <p14:tracePt t="37746" x="5072063" y="3044825"/>
          <p14:tracePt t="37762" x="5054600" y="3089275"/>
          <p14:tracePt t="37780" x="5010150" y="3143250"/>
          <p14:tracePt t="37796" x="4965700" y="3197225"/>
          <p14:tracePt t="37812" x="4946650" y="3224213"/>
          <p14:tracePt t="37828" x="4919663" y="3268663"/>
          <p14:tracePt t="37845" x="4884738" y="3295650"/>
          <p14:tracePt t="37862" x="4857750" y="3340100"/>
          <p14:tracePt t="37879" x="4822825" y="3384550"/>
          <p14:tracePt t="37895" x="4813300" y="3411538"/>
          <p14:tracePt t="37912" x="4768850" y="3438525"/>
          <p14:tracePt t="37929" x="4741863" y="3465513"/>
          <p14:tracePt t="37946" x="4705350" y="3509963"/>
          <p14:tracePt t="37963" x="4670425" y="3554413"/>
          <p14:tracePt t="37980" x="4608513" y="3589338"/>
          <p14:tracePt t="37996" x="4589463" y="3625850"/>
          <p14:tracePt t="38012" x="4554538" y="3660775"/>
          <p14:tracePt t="38029" x="4527550" y="3697288"/>
          <p14:tracePt t="38046" x="4500563" y="3732213"/>
          <p14:tracePt t="38062" x="4465638" y="3776663"/>
          <p14:tracePt t="38079" x="4419600" y="3822700"/>
          <p14:tracePt t="38096" x="4394200" y="3867150"/>
          <p14:tracePt t="38112" x="4375150" y="3894138"/>
          <p14:tracePt t="38129" x="4367213" y="3919538"/>
          <p14:tracePt t="38146" x="4357688" y="3946525"/>
          <p14:tracePt t="38164" x="4322763" y="4000500"/>
          <p14:tracePt t="38180" x="4295775" y="4027488"/>
          <p14:tracePt t="38197" x="4276725" y="4044950"/>
          <p14:tracePt t="38213" x="4251325" y="4071938"/>
          <p14:tracePt t="38230" x="4232275" y="4098925"/>
          <p14:tracePt t="38232" x="4205288" y="4116388"/>
          <p14:tracePt t="38247" x="4197350" y="4133850"/>
          <p14:tracePt t="38263" x="4170363" y="4170363"/>
          <p14:tracePt t="38280" x="4125913" y="4214813"/>
          <p14:tracePt t="38297" x="4108450" y="4224338"/>
          <p14:tracePt t="38313" x="4081463" y="4251325"/>
          <p14:tracePt t="38330" x="4062413" y="4268788"/>
          <p14:tracePt t="38346" x="4054475" y="4276725"/>
          <p14:tracePt t="38417" x="4044950" y="4295775"/>
          <p14:tracePt t="38433" x="4044950" y="4303713"/>
          <p14:tracePt t="38440" x="4044950" y="4322763"/>
          <p14:tracePt t="38456" x="4044950" y="4330700"/>
          <p14:tracePt t="38465" x="4027488" y="4340225"/>
          <p14:tracePt t="38480" x="4017963" y="4367213"/>
          <p14:tracePt t="38497" x="4010025" y="4384675"/>
          <p14:tracePt t="38513" x="4000500" y="4384675"/>
          <p14:tracePt t="38530" x="4000500" y="4394200"/>
          <p14:tracePt t="38546" x="4000500" y="4402138"/>
          <p14:tracePt t="38563" x="3983038" y="4429125"/>
          <p14:tracePt t="38580" x="3973513" y="4446588"/>
          <p14:tracePt t="38597" x="3956050" y="4456113"/>
          <p14:tracePt t="38613" x="3938588" y="4483100"/>
          <p14:tracePt t="38630" x="3938588" y="4500563"/>
          <p14:tracePt t="38648" x="3919538" y="4527550"/>
          <p14:tracePt t="38664" x="3875088" y="4562475"/>
          <p14:tracePt t="38681" x="3848100" y="4598988"/>
          <p14:tracePt t="38697" x="3822700" y="4643438"/>
          <p14:tracePt t="38714" x="3776663" y="4697413"/>
          <p14:tracePt t="38731" x="3759200" y="4714875"/>
          <p14:tracePt t="38747" x="3732213" y="4751388"/>
          <p14:tracePt t="38784" x="3732213" y="4759325"/>
          <p14:tracePt t="38800" x="3724275" y="4768850"/>
          <p14:tracePt t="38813" x="3724275" y="4776788"/>
          <p14:tracePt t="38840" x="3714750" y="4795838"/>
          <p14:tracePt t="38864" x="3714750" y="4803775"/>
          <p14:tracePt t="38872" x="3714750" y="4813300"/>
          <p14:tracePt t="38912" x="3714750" y="4840288"/>
          <p14:tracePt t="38961" x="3714750" y="4848225"/>
          <p14:tracePt t="38993" x="3714750" y="4867275"/>
          <p14:tracePt t="39000" x="3714750" y="4875213"/>
          <p14:tracePt t="39025" x="3714750" y="4884738"/>
          <p14:tracePt t="39032" x="3714750" y="4894263"/>
          <p14:tracePt t="39040" x="3714750" y="4911725"/>
          <p14:tracePt t="39176" x="3724275" y="4902200"/>
          <p14:tracePt t="39184" x="3724275" y="4894263"/>
          <p14:tracePt t="39192" x="3741738" y="4884738"/>
          <p14:tracePt t="39200" x="3741738" y="4867275"/>
          <p14:tracePt t="39214" x="3741738" y="4857750"/>
          <p14:tracePt t="39231" x="3768725" y="4795838"/>
          <p14:tracePt t="39248" x="3795713" y="4759325"/>
          <p14:tracePt t="39264" x="3803650" y="4732338"/>
          <p14:tracePt t="39281" x="3813175" y="4697413"/>
          <p14:tracePt t="39298" x="3830638" y="4679950"/>
          <p14:tracePt t="39314" x="3840163" y="4643438"/>
          <p14:tracePt t="39331" x="3857625" y="4608513"/>
          <p14:tracePt t="39348" x="3894138" y="4562475"/>
          <p14:tracePt t="39365" x="3911600" y="4518025"/>
          <p14:tracePt t="39382" x="3946525" y="4473575"/>
          <p14:tracePt t="39399" x="3956050" y="4456113"/>
          <p14:tracePt t="39416" x="3983038" y="4419600"/>
          <p14:tracePt t="39432" x="4000500" y="4402138"/>
          <p14:tracePt t="39448" x="4010025" y="4394200"/>
          <p14:tracePt t="39465" x="4017963" y="4375150"/>
          <p14:tracePt t="39481" x="4027488" y="4348163"/>
          <p14:tracePt t="39498" x="4037013" y="4330700"/>
          <p14:tracePt t="39515" x="4037013" y="4313238"/>
          <p14:tracePt t="39531" x="4044950" y="4295775"/>
          <p14:tracePt t="39548" x="4044950" y="4276725"/>
          <p14:tracePt t="39565" x="4062413" y="4251325"/>
          <p14:tracePt t="39582" x="4062413" y="4241800"/>
          <p14:tracePt t="39599" x="4081463" y="4232275"/>
          <p14:tracePt t="39616" x="4098925" y="4205288"/>
          <p14:tracePt t="39632" x="4116388" y="4187825"/>
          <p14:tracePt t="39649" x="4125913" y="4160838"/>
          <p14:tracePt t="39666" x="4143375" y="4143375"/>
          <p14:tracePt t="39682" x="4160838" y="4125913"/>
          <p14:tracePt t="39699" x="4197350" y="4089400"/>
          <p14:tracePt t="39715" x="4205288" y="4081463"/>
          <p14:tracePt t="39732" x="4232275" y="4044950"/>
          <p14:tracePt t="39749" x="4251325" y="4027488"/>
          <p14:tracePt t="39765" x="4295775" y="3990975"/>
          <p14:tracePt t="39782" x="4313238" y="3973513"/>
          <p14:tracePt t="39799" x="4340225" y="3938588"/>
          <p14:tracePt t="39816" x="4357688" y="3919538"/>
          <p14:tracePt t="39832" x="4367213" y="3902075"/>
          <p14:tracePt t="39849" x="4394200" y="3902075"/>
          <p14:tracePt t="39866" x="4411663" y="3867150"/>
          <p14:tracePt t="39882" x="4419600" y="3857625"/>
          <p14:tracePt t="39899" x="4438650" y="3830638"/>
          <p14:tracePt t="39916" x="4438650" y="3822700"/>
          <p14:tracePt t="39932" x="4456113" y="3803650"/>
          <p14:tracePt t="39949" x="4456113" y="3786188"/>
          <p14:tracePt t="39966" x="4465638" y="3759200"/>
          <p14:tracePt t="39983" x="4483100" y="3741738"/>
          <p14:tracePt t="39999" x="4500563" y="3714750"/>
          <p14:tracePt t="40016" x="4518025" y="3705225"/>
          <p14:tracePt t="40032" x="4527550" y="3687763"/>
          <p14:tracePt t="40049" x="4537075" y="3670300"/>
          <p14:tracePt t="40066" x="4554538" y="3633788"/>
          <p14:tracePt t="40082" x="4562475" y="3625850"/>
          <p14:tracePt t="40099" x="4581525" y="3598863"/>
          <p14:tracePt t="40116" x="4598988" y="3581400"/>
          <p14:tracePt t="40133" x="4616450" y="3562350"/>
          <p14:tracePt t="40150" x="4633913" y="3536950"/>
          <p14:tracePt t="40167" x="4652963" y="3509963"/>
          <p14:tracePt t="40184" x="4670425" y="3473450"/>
          <p14:tracePt t="40200" x="4687888" y="3455988"/>
          <p14:tracePt t="40216" x="4697413" y="3429000"/>
          <p14:tracePt t="40233" x="4697413" y="3419475"/>
          <p14:tracePt t="40250" x="4724400" y="3384550"/>
          <p14:tracePt t="40266" x="4732338" y="3367088"/>
          <p14:tracePt t="40283" x="4751388" y="3357563"/>
          <p14:tracePt t="40300" x="4768850" y="3322638"/>
          <p14:tracePt t="40316" x="4776788" y="3303588"/>
          <p14:tracePt t="40333" x="4786313" y="3303588"/>
          <p14:tracePt t="40351" x="4786313" y="3295650"/>
          <p14:tracePt t="40367" x="4813300" y="3276600"/>
          <p14:tracePt t="40383" x="4830763" y="3259138"/>
          <p14:tracePt t="40400" x="4830763" y="3241675"/>
          <p14:tracePt t="40417" x="4840288" y="3224213"/>
          <p14:tracePt t="40433" x="4848225" y="3214688"/>
          <p14:tracePt t="40450" x="4857750" y="3197225"/>
          <p14:tracePt t="40467" x="4867275" y="3187700"/>
          <p14:tracePt t="40483" x="4884738" y="3170238"/>
          <p14:tracePt t="40500" x="4884738" y="3152775"/>
          <p14:tracePt t="40517" x="4884738" y="3143250"/>
          <p14:tracePt t="40550" x="4894263" y="3133725"/>
          <p14:tracePt t="40567" x="4902200" y="3108325"/>
          <p14:tracePt t="40583" x="4911725" y="3108325"/>
          <p14:tracePt t="40601" x="4938713" y="3089275"/>
          <p14:tracePt t="40618" x="4946650" y="3081338"/>
          <p14:tracePt t="40634" x="4956175" y="3054350"/>
          <p14:tracePt t="40650" x="4973638" y="3044825"/>
          <p14:tracePt t="40684" x="4983163" y="3027363"/>
          <p14:tracePt t="40700" x="5000625" y="3000375"/>
          <p14:tracePt t="40717" x="5027613" y="2982913"/>
          <p14:tracePt t="40734" x="5045075" y="2965450"/>
          <p14:tracePt t="40750" x="5062538" y="2946400"/>
          <p14:tracePt t="40768" x="5072063" y="2928938"/>
          <p14:tracePt t="40784" x="5099050" y="2911475"/>
          <p14:tracePt t="40800" x="5116513" y="2867025"/>
          <p14:tracePt t="40817" x="5143500" y="2830513"/>
          <p14:tracePt t="40834" x="5160963" y="2803525"/>
          <p14:tracePt t="40851" x="5187950" y="2776538"/>
          <p14:tracePt t="40868" x="5197475" y="2759075"/>
          <p14:tracePt t="40884" x="5205413" y="2751138"/>
          <p14:tracePt t="40901" x="5224463" y="2724150"/>
          <p14:tracePt t="40917" x="5241925" y="2714625"/>
          <p14:tracePt t="40934" x="5259388" y="2705100"/>
          <p14:tracePt t="40951" x="5276850" y="2687638"/>
          <p14:tracePt t="40968" x="5286375" y="2679700"/>
          <p14:tracePt t="41001" x="5286375" y="2660650"/>
          <p14:tracePt t="41018" x="5303838" y="2643188"/>
          <p14:tracePt t="41034" x="5322888" y="2633663"/>
          <p14:tracePt t="41051" x="5322888" y="2625725"/>
          <p14:tracePt t="41068" x="5330825" y="2608263"/>
          <p14:tracePt t="41085" x="5348288" y="2589213"/>
          <p14:tracePt t="41102" x="5357813" y="2589213"/>
          <p14:tracePt t="41118" x="5375275" y="2581275"/>
          <p14:tracePt t="41268" x="5375275" y="2571750"/>
          <p14:tracePt t="41276" x="5384800" y="2562225"/>
          <p14:tracePt t="41300" x="5384800" y="2544763"/>
          <p14:tracePt t="41307" x="5394325" y="2527300"/>
          <p14:tracePt t="41324" x="5394325" y="2517775"/>
          <p14:tracePt t="41335" x="5394325" y="2509838"/>
          <p14:tracePt t="41352" x="5411788" y="2490788"/>
          <p14:tracePt t="41385" x="5419725" y="2490788"/>
          <p14:tracePt t="41401" x="5419725" y="2482850"/>
          <p14:tracePt t="41418" x="5438775" y="2473325"/>
          <p14:tracePt t="41435" x="5456238" y="2455863"/>
          <p14:tracePt t="41452" x="5473700" y="2446338"/>
          <p14:tracePt t="41468" x="5491163" y="2438400"/>
          <p14:tracePt t="41485" x="5491163" y="2428875"/>
          <p14:tracePt t="41502" x="5500688" y="2419350"/>
          <p14:tracePt t="42325" x="5500688" y="2411413"/>
          <p14:tracePt t="42331" x="5500688" y="2401888"/>
          <p14:tracePt t="42460" x="5500688" y="2419350"/>
          <p14:tracePt t="42500" x="5500688" y="2428875"/>
          <p14:tracePt t="42548" x="5500688" y="2438400"/>
          <p14:tracePt t="42564" x="5500688" y="2446338"/>
          <p14:tracePt t="42573" x="5500688" y="2455863"/>
          <p14:tracePt t="42612" x="5500688" y="2465388"/>
          <p14:tracePt t="42628" x="5500688" y="2473325"/>
          <p14:tracePt t="42636" x="5491163" y="2482850"/>
          <p14:tracePt t="42676" x="5491163" y="2490788"/>
          <p14:tracePt t="42684" x="5491163" y="2500313"/>
          <p14:tracePt t="42724" x="5483225" y="2517775"/>
          <p14:tracePt t="42731" x="5483225" y="2527300"/>
          <p14:tracePt t="42789" x="5473700" y="2536825"/>
          <p14:tracePt t="42821" x="5473700" y="2544763"/>
          <p14:tracePt t="42884" x="5465763" y="2554288"/>
          <p14:tracePt t="42892" x="5465763" y="2562225"/>
          <p14:tracePt t="42904" x="5456238" y="2562225"/>
          <p14:tracePt t="42921" x="5446713" y="2571750"/>
          <p14:tracePt t="42938" x="5438775" y="2571750"/>
          <p14:tracePt t="42954" x="5429250" y="2589213"/>
          <p14:tracePt t="42971" x="5419725" y="2598738"/>
          <p14:tracePt t="42988" x="5402263" y="2616200"/>
          <p14:tracePt t="43004" x="5394325" y="2625725"/>
          <p14:tracePt t="43029" x="5384800" y="2633663"/>
          <p14:tracePt t="43044" x="5375275" y="2643188"/>
          <p14:tracePt t="43055" x="5367338" y="2652713"/>
          <p14:tracePt t="43072" x="5357813" y="2660650"/>
          <p14:tracePt t="43088" x="5357813" y="2679700"/>
          <p14:tracePt t="43105" x="5330825" y="2697163"/>
          <p14:tracePt t="43122" x="5322888" y="2705100"/>
          <p14:tracePt t="43139" x="5313363" y="2705100"/>
          <p14:tracePt t="43156" x="5295900" y="2732088"/>
          <p14:tracePt t="43172" x="5286375" y="2751138"/>
          <p14:tracePt t="43188" x="5276850" y="2759075"/>
          <p14:tracePt t="43205" x="5259388" y="2776538"/>
          <p14:tracePt t="43221" x="5241925" y="2795588"/>
          <p14:tracePt t="43241" x="5232400" y="2795588"/>
          <p14:tracePt t="43255" x="5214938" y="2813050"/>
          <p14:tracePt t="43272" x="5214938" y="2822575"/>
          <p14:tracePt t="43289" x="5170488" y="2867025"/>
          <p14:tracePt t="43306" x="5153025" y="2884488"/>
          <p14:tracePt t="43322" x="5126038" y="2901950"/>
          <p14:tracePt t="43339" x="5108575" y="2919413"/>
          <p14:tracePt t="43356" x="5081588" y="2946400"/>
          <p14:tracePt t="43373" x="5072063" y="2955925"/>
          <p14:tracePt t="43389" x="5054600" y="2973388"/>
          <p14:tracePt t="43405" x="5037138" y="2982913"/>
          <p14:tracePt t="43423" x="5027613" y="2990850"/>
          <p14:tracePt t="43439" x="5000625" y="3017838"/>
          <p14:tracePt t="43455" x="5000625" y="3036888"/>
          <p14:tracePt t="43472" x="4983163" y="3062288"/>
          <p14:tracePt t="43505" x="4983163" y="3081338"/>
          <p14:tracePt t="43523" x="4973638" y="3116263"/>
          <p14:tracePt t="43540" x="4965700" y="3125788"/>
          <p14:tracePt t="43557" x="4965700" y="3133725"/>
          <p14:tracePt t="43573" x="4965700" y="3143250"/>
          <p14:tracePt t="43589" x="4956175" y="3152775"/>
          <p14:tracePt t="43606" x="4956175" y="3160713"/>
          <p14:tracePt t="43623" x="4956175" y="3179763"/>
          <p14:tracePt t="43669" x="4956175" y="3187700"/>
          <p14:tracePt t="43676" x="4946650" y="3197225"/>
          <p14:tracePt t="43689" x="4938713" y="3214688"/>
          <p14:tracePt t="43706" x="4929188" y="3224213"/>
          <p14:tracePt t="43723" x="4929188" y="3241675"/>
          <p14:tracePt t="43739" x="4919663" y="3251200"/>
          <p14:tracePt t="43756" x="4919663" y="3259138"/>
          <p14:tracePt t="43773" x="4911725" y="3276600"/>
          <p14:tracePt t="43790" x="4884738" y="3303588"/>
          <p14:tracePt t="43806" x="4875213" y="3330575"/>
          <p14:tracePt t="43823" x="4857750" y="3348038"/>
          <p14:tracePt t="43840" x="4848225" y="3367088"/>
          <p14:tracePt t="43857" x="4840288" y="3384550"/>
          <p14:tracePt t="43873" x="4840288" y="3394075"/>
          <p14:tracePt t="43924" x="4813300" y="3411538"/>
          <p14:tracePt t="43932" x="4813300" y="3419475"/>
          <p14:tracePt t="43940" x="4803775" y="3419475"/>
          <p14:tracePt t="43957" x="4795838" y="3419475"/>
          <p14:tracePt t="43973" x="4786313" y="3429000"/>
          <p14:tracePt t="43990" x="4768850" y="3446463"/>
          <p14:tracePt t="44007" x="4741863" y="3473450"/>
          <p14:tracePt t="44024" x="4697413" y="3517900"/>
          <p14:tracePt t="44040" x="4670425" y="3562350"/>
          <p14:tracePt t="44057" x="4643438" y="3589338"/>
          <p14:tracePt t="44074" x="4633913" y="3625850"/>
          <p14:tracePt t="44090" x="4608513" y="3652838"/>
          <p14:tracePt t="44107" x="4608513" y="3670300"/>
          <p14:tracePt t="44123" x="4581525" y="3714750"/>
          <p14:tracePt t="44140" x="4562475" y="3751263"/>
          <p14:tracePt t="44157" x="4545013" y="3768725"/>
          <p14:tracePt t="44173" x="4527550" y="3813175"/>
          <p14:tracePt t="44190" x="4510088" y="3848100"/>
          <p14:tracePt t="44207" x="4483100" y="3875088"/>
          <p14:tracePt t="44224" x="4473575" y="3894138"/>
          <p14:tracePt t="44240" x="4465638" y="3911600"/>
          <p14:tracePt t="44257" x="4456113" y="3929063"/>
          <p14:tracePt t="44274" x="4438650" y="3956050"/>
          <p14:tracePt t="44307" x="4429125" y="3965575"/>
          <p14:tracePt t="44324" x="4419600" y="3983038"/>
          <p14:tracePt t="44341" x="4411663" y="3990975"/>
          <p14:tracePt t="44358" x="4411663" y="4017963"/>
          <p14:tracePt t="44374" x="4394200" y="4027488"/>
          <p14:tracePt t="44391" x="4367213" y="4062413"/>
          <p14:tracePt t="44407" x="4357688" y="4089400"/>
          <p14:tracePt t="44424" x="4340225" y="4108450"/>
          <p14:tracePt t="44440" x="4330700" y="4116388"/>
          <p14:tracePt t="44457" x="4330700" y="4125913"/>
          <p14:tracePt t="44474" x="4330700" y="4133850"/>
          <p14:tracePt t="44491" x="4330700" y="4143375"/>
          <p14:tracePt t="44507" x="4322763" y="4143375"/>
          <p14:tracePt t="44525" x="4313238" y="4160838"/>
          <p14:tracePt t="44541" x="4303713" y="4170363"/>
          <p14:tracePt t="44558" x="4295775" y="4179888"/>
          <p14:tracePt t="44575" x="4286250" y="4187825"/>
          <p14:tracePt t="44608" x="4268788" y="4205288"/>
          <p14:tracePt t="44745" x="4259263" y="4214813"/>
          <p14:tracePt t="44808" x="4241800" y="4224338"/>
          <p14:tracePt t="44823" x="4232275" y="4241800"/>
          <p14:tracePt t="44832" x="4224338" y="4241800"/>
          <p14:tracePt t="44841" x="4214813" y="4241800"/>
          <p14:tracePt t="44858" x="4205288" y="4251325"/>
          <p14:tracePt t="44874" x="4187825" y="4251325"/>
          <p14:tracePt t="44891" x="4179888" y="4268788"/>
          <p14:tracePt t="44908" x="4160838" y="4276725"/>
          <p14:tracePt t="44924" x="4152900" y="4286250"/>
          <p14:tracePt t="44941" x="4143375" y="4295775"/>
          <p14:tracePt t="44958" x="4116388" y="4322763"/>
          <p14:tracePt t="44992" x="4089400" y="4357688"/>
          <p14:tracePt t="45008" x="4071938" y="4375150"/>
          <p14:tracePt t="45025" x="4062413" y="4384675"/>
          <p14:tracePt t="45041" x="4037013" y="4419600"/>
          <p14:tracePt t="45058" x="4037013" y="4429125"/>
          <p14:tracePt t="45092" x="4027488" y="4446588"/>
          <p14:tracePt t="45108" x="4017963" y="4473575"/>
          <p14:tracePt t="45125" x="4010025" y="4483100"/>
          <p14:tracePt t="45142" x="4000500" y="4500563"/>
          <p14:tracePt t="45159" x="4000500" y="4518025"/>
          <p14:tracePt t="45175" x="3965575" y="4562475"/>
          <p14:tracePt t="45192" x="3956050" y="4589463"/>
          <p14:tracePt t="45208" x="3938588" y="4608513"/>
          <p14:tracePt t="45225" x="3938588" y="4616450"/>
          <p14:tracePt t="45242" x="3919538" y="4643438"/>
          <p14:tracePt t="45258" x="3919538" y="4652963"/>
          <p14:tracePt t="45276" x="3911600" y="4687888"/>
          <p14:tracePt t="45292" x="3902075" y="4697413"/>
          <p14:tracePt t="45309" x="3902075" y="4724400"/>
          <p14:tracePt t="45326" x="3894138" y="4732338"/>
          <p14:tracePt t="45343" x="3894138" y="4741863"/>
          <p14:tracePt t="45359" x="3884613" y="4759325"/>
          <p14:tracePt t="45376" x="3884613" y="4776788"/>
          <p14:tracePt t="45392" x="3884613" y="4795838"/>
          <p14:tracePt t="45409" x="3884613" y="4813300"/>
          <p14:tracePt t="45426" x="3875088" y="4830763"/>
          <p14:tracePt t="45481" x="3875088" y="4840288"/>
          <p14:tracePt t="45512" x="3867150" y="4840288"/>
          <p14:tracePt t="45529" x="3857625" y="4857750"/>
          <p14:tracePt t="45545" x="3857625" y="4867275"/>
          <p14:tracePt t="45593" x="3848100" y="4875213"/>
          <p14:tracePt t="45600" x="3840163" y="4875213"/>
          <p14:tracePt t="45609" x="3830638" y="4884738"/>
          <p14:tracePt t="45627" x="3830638" y="4894263"/>
          <p14:tracePt t="45648" x="3822700" y="4902200"/>
          <p14:tracePt t="45689" x="3822700" y="4911725"/>
          <p14:tracePt t="45696" x="3822700" y="4919663"/>
          <p14:tracePt t="45768" x="3813175" y="4919663"/>
          <p14:tracePt t="45785" x="3803650" y="4919663"/>
          <p14:tracePt t="45848" x="3795713" y="4919663"/>
          <p14:tracePt t="46009" x="3795713" y="4911725"/>
          <p14:tracePt t="46016" x="3803650" y="4911725"/>
          <p14:tracePt t="46026" x="3813175" y="4911725"/>
          <p14:tracePt t="46043" x="3840163" y="4902200"/>
          <p14:tracePt t="46061" x="3848100" y="4894263"/>
          <p14:tracePt t="46078" x="3857625" y="4894263"/>
          <p14:tracePt t="46093" x="3875088" y="4894263"/>
          <p14:tracePt t="46110" x="3884613" y="4894263"/>
          <p14:tracePt t="46153" x="3894138" y="4894263"/>
          <p14:tracePt t="46160" x="3902075" y="4894263"/>
          <p14:tracePt t="48180" x="3911600" y="4894263"/>
          <p14:tracePt t="48197" x="3919538" y="4894263"/>
          <p14:tracePt t="48212" x="3938588" y="4894263"/>
          <p14:tracePt t="48220" x="3946525" y="4902200"/>
          <p14:tracePt t="48230" x="3956050" y="4902200"/>
          <p14:tracePt t="48247" x="3973513" y="4929188"/>
          <p14:tracePt t="48597" x="3983038" y="4929188"/>
          <p14:tracePt t="48621" x="3983038" y="4919663"/>
          <p14:tracePt t="48637" x="3983038" y="4911725"/>
          <p14:tracePt t="48644" x="3983038" y="4894263"/>
          <p14:tracePt t="48652" x="3983038" y="4867275"/>
          <p14:tracePt t="48665" x="3983038" y="4848225"/>
          <p14:tracePt t="48682" x="3983038" y="4813300"/>
          <p14:tracePt t="48699" x="3983038" y="4786313"/>
          <p14:tracePt t="48715" x="3983038" y="4776788"/>
          <p14:tracePt t="48732" x="3983038" y="4768850"/>
          <p14:tracePt t="48789" x="3983038" y="4759325"/>
          <p14:tracePt t="48796" x="3983038" y="4751388"/>
          <p14:tracePt t="48837" x="3983038" y="4741863"/>
          <p14:tracePt t="48917" x="3965575" y="4741863"/>
          <p14:tracePt t="48924" x="3956050" y="4741863"/>
          <p14:tracePt t="48933" x="3946525" y="4741863"/>
          <p14:tracePt t="48949" x="3938588" y="4741863"/>
          <p14:tracePt t="49012" x="3929063" y="4741863"/>
          <p14:tracePt t="49021" x="3919538" y="4741863"/>
          <p14:tracePt t="49045" x="3919538" y="4732338"/>
          <p14:tracePt t="49052" x="3919538" y="4724400"/>
          <p14:tracePt t="49065" x="3929063" y="4714875"/>
          <p14:tracePt t="49082" x="3946525" y="4705350"/>
          <p14:tracePt t="49099" x="3973513" y="4687888"/>
          <p14:tracePt t="49116" x="4000500" y="4660900"/>
          <p14:tracePt t="49132" x="4054475" y="4625975"/>
          <p14:tracePt t="49150" x="4071938" y="4608513"/>
          <p14:tracePt t="49166" x="4081463" y="4589463"/>
          <p14:tracePt t="49183" x="4089400" y="4545013"/>
          <p14:tracePt t="49200" x="4089400" y="4527550"/>
          <p14:tracePt t="49216" x="4089400" y="4518025"/>
          <p14:tracePt t="49233" x="4089400" y="4500563"/>
          <p14:tracePt t="49312" x="4081463" y="4500563"/>
          <p14:tracePt t="49320" x="4062413" y="4500563"/>
          <p14:tracePt t="49328" x="4037013" y="4510088"/>
          <p14:tracePt t="49336" x="4000500" y="4545013"/>
          <p14:tracePt t="49349" x="3973513" y="4562475"/>
          <p14:tracePt t="49367" x="3946525" y="4616450"/>
          <p14:tracePt t="49383" x="3884613" y="4687888"/>
          <p14:tracePt t="49384" x="3857625" y="4724400"/>
          <p14:tracePt t="49400" x="3848100" y="4741863"/>
          <p14:tracePt t="49416" x="3830638" y="4768850"/>
          <p14:tracePt t="49433" x="3822700" y="4795838"/>
          <p14:tracePt t="49450" x="3822700" y="4813300"/>
          <p14:tracePt t="49466" x="3803650" y="4830763"/>
          <p14:tracePt t="49483" x="3803650" y="4840288"/>
          <p14:tracePt t="49500" x="3803650" y="4848225"/>
          <p14:tracePt t="49625" x="3795713" y="4857750"/>
          <p14:tracePt t="49648" x="3786188" y="4867275"/>
          <p14:tracePt t="49656" x="3776663" y="4875213"/>
          <p14:tracePt t="49666" x="3776663" y="4884738"/>
          <p14:tracePt t="49684" x="3759200" y="4902200"/>
          <p14:tracePt t="49701" x="3741738" y="4938713"/>
          <p14:tracePt t="49717" x="3724275" y="4965700"/>
          <p14:tracePt t="49734" x="3724275" y="4983163"/>
          <p14:tracePt t="49737" x="3714750" y="4991100"/>
          <p14:tracePt t="49848" x="3705225" y="4991100"/>
          <p14:tracePt t="49856" x="3697288" y="4991100"/>
          <p14:tracePt t="49961" x="3687763" y="4983163"/>
          <p14:tracePt t="50057" x="3687763" y="4973638"/>
          <p14:tracePt t="50064" x="3687763" y="4965700"/>
          <p14:tracePt t="50072" x="3697288" y="4956175"/>
          <p14:tracePt t="50088" x="3714750" y="4946650"/>
          <p14:tracePt t="50101" x="3724275" y="4919663"/>
          <p14:tracePt t="50118" x="3751263" y="4902200"/>
          <p14:tracePt t="50134" x="3813175" y="4884738"/>
          <p14:tracePt t="50152" x="3830638" y="4857750"/>
          <p14:tracePt t="50168" x="3875088" y="4803775"/>
          <p14:tracePt t="50185" x="3875088" y="4786313"/>
          <p14:tracePt t="50201" x="3884613" y="4768850"/>
          <p14:tracePt t="50218" x="3894138" y="4751388"/>
          <p14:tracePt t="50235" x="3902075" y="4732338"/>
          <p14:tracePt t="50251" x="3929063" y="4714875"/>
          <p14:tracePt t="50268" x="3938588" y="4697413"/>
          <p14:tracePt t="50284" x="3956050" y="4670425"/>
          <p14:tracePt t="50301" x="3956050" y="4643438"/>
          <p14:tracePt t="50318" x="3973513" y="4608513"/>
          <p14:tracePt t="50335" x="3983038" y="4572000"/>
          <p14:tracePt t="50352" x="4010025" y="4545013"/>
          <p14:tracePt t="50368" x="4027488" y="4518025"/>
          <p14:tracePt t="50402" x="4037013" y="4500563"/>
          <p14:tracePt t="50418" x="4054475" y="4473575"/>
          <p14:tracePt t="50435" x="4062413" y="4465638"/>
          <p14:tracePt t="50452" x="4081463" y="4446588"/>
          <p14:tracePt t="50468" x="4098925" y="4429125"/>
          <p14:tracePt t="50485" x="4098925" y="4411663"/>
          <p14:tracePt t="50520" x="4098925" y="4402138"/>
          <p14:tracePt t="50536" x="4098925" y="4394200"/>
          <p14:tracePt t="50551" x="4125913" y="4367213"/>
          <p14:tracePt t="50568" x="4133850" y="4357688"/>
          <p14:tracePt t="50585" x="4133850" y="4340225"/>
          <p14:tracePt t="50602" x="4143375" y="4330700"/>
          <p14:tracePt t="50619" x="4160838" y="4303713"/>
          <p14:tracePt t="50635" x="4170363" y="4286250"/>
          <p14:tracePt t="50652" x="4187825" y="4268788"/>
          <p14:tracePt t="50669" x="4197350" y="4259263"/>
          <p14:tracePt t="50686" x="4224338" y="4241800"/>
          <p14:tracePt t="50702" x="4241800" y="4224338"/>
          <p14:tracePt t="50719" x="4259263" y="4205288"/>
          <p14:tracePt t="50736" x="4276725" y="4187825"/>
          <p14:tracePt t="50738" x="4276725" y="4179888"/>
          <p14:tracePt t="50752" x="4286250" y="4170363"/>
          <p14:tracePt t="50768" x="4313238" y="4143375"/>
          <p14:tracePt t="50785" x="4357688" y="4089400"/>
          <p14:tracePt t="50802" x="4375150" y="4071938"/>
          <p14:tracePt t="50819" x="4402138" y="4027488"/>
          <p14:tracePt t="50836" x="4419600" y="4010025"/>
          <p14:tracePt t="50853" x="4438650" y="3983038"/>
          <p14:tracePt t="50869" x="4456113" y="3956050"/>
          <p14:tracePt t="50886" x="4473575" y="3938588"/>
          <p14:tracePt t="50903" x="4491038" y="3911600"/>
          <p14:tracePt t="50920" x="4491038" y="3894138"/>
          <p14:tracePt t="50936" x="4518025" y="3867150"/>
          <p14:tracePt t="50952" x="4518025" y="3848100"/>
          <p14:tracePt t="50969" x="4527550" y="3840163"/>
          <p14:tracePt t="50985" x="4527550" y="3822700"/>
          <p14:tracePt t="51002" x="4562475" y="3795713"/>
          <p14:tracePt t="51019" x="4562475" y="3786188"/>
          <p14:tracePt t="51035" x="4562475" y="3768725"/>
          <p14:tracePt t="51052" x="4572000" y="3751263"/>
          <p14:tracePt t="51070" x="4572000" y="3741738"/>
          <p14:tracePt t="51086" x="4581525" y="3724275"/>
          <p14:tracePt t="51103" x="4589463" y="3697288"/>
          <p14:tracePt t="51120" x="4589463" y="3679825"/>
          <p14:tracePt t="51136" x="4598988" y="3660775"/>
          <p14:tracePt t="51153" x="4608513" y="3633788"/>
          <p14:tracePt t="51169" x="4608513" y="3616325"/>
          <p14:tracePt t="51186" x="4625975" y="3598863"/>
          <p14:tracePt t="51203" x="4633913" y="3598863"/>
          <p14:tracePt t="51219" x="4633913" y="3571875"/>
          <p14:tracePt t="51236" x="4679950" y="3544888"/>
          <p14:tracePt t="51253" x="4697413" y="3527425"/>
          <p14:tracePt t="51270" x="4705350" y="3509963"/>
          <p14:tracePt t="51286" x="4732338" y="3490913"/>
          <p14:tracePt t="51303" x="4768850" y="3419475"/>
          <p14:tracePt t="51320" x="4795838" y="3394075"/>
          <p14:tracePt t="51336" x="4813300" y="3367088"/>
          <p14:tracePt t="51353" x="4840288" y="3330575"/>
          <p14:tracePt t="51369" x="4848225" y="3295650"/>
          <p14:tracePt t="51386" x="4867275" y="3276600"/>
          <p14:tracePt t="51403" x="4884738" y="3251200"/>
          <p14:tracePt t="51420" x="4894263" y="3224213"/>
          <p14:tracePt t="51436" x="4902200" y="3205163"/>
          <p14:tracePt t="51453" x="4929188" y="3152775"/>
          <p14:tracePt t="51470" x="4938713" y="3125788"/>
          <p14:tracePt t="51487" x="4956175" y="3098800"/>
          <p14:tracePt t="51503" x="4973638" y="3062288"/>
          <p14:tracePt t="51520" x="4991100" y="3044825"/>
          <p14:tracePt t="51536" x="5000625" y="3017838"/>
          <p14:tracePt t="51554" x="5027613" y="2990850"/>
          <p14:tracePt t="51570" x="5037138" y="2955925"/>
          <p14:tracePt t="51586" x="5062538" y="2938463"/>
          <p14:tracePt t="51603" x="5089525" y="2919413"/>
          <p14:tracePt t="51620" x="5099050" y="2901950"/>
          <p14:tracePt t="51637" x="5116513" y="2884488"/>
          <p14:tracePt t="51653" x="5133975" y="2847975"/>
          <p14:tracePt t="51670" x="5160963" y="2822575"/>
          <p14:tracePt t="51687" x="5197475" y="2786063"/>
          <p14:tracePt t="51703" x="5224463" y="2751138"/>
          <p14:tracePt t="51720" x="5232400" y="2732088"/>
          <p14:tracePt t="51737" x="5251450" y="2714625"/>
          <p14:tracePt t="51754" x="5259388" y="2705100"/>
          <p14:tracePt t="51770" x="5286375" y="2679700"/>
          <p14:tracePt t="51787" x="5322888" y="2652713"/>
          <p14:tracePt t="51804" x="5330825" y="2643188"/>
          <p14:tracePt t="51821" x="5367338" y="2608263"/>
          <p14:tracePt t="51837" x="5384800" y="2598738"/>
          <p14:tracePt t="51855" x="5411788" y="2571750"/>
          <p14:tracePt t="51871" x="5429250" y="2544763"/>
          <p14:tracePt t="51888" x="5438775" y="2536825"/>
          <p14:tracePt t="51905" x="5456238" y="2517775"/>
          <p14:tracePt t="51921" x="5473700" y="2490788"/>
          <p14:tracePt t="51937" x="5483225" y="2473325"/>
          <p14:tracePt t="51954" x="5500688" y="2446338"/>
          <p14:tracePt t="51971" x="5510213" y="2438400"/>
          <p14:tracePt t="51987" x="5518150" y="2428875"/>
          <p14:tracePt t="52021" x="5518150" y="2411413"/>
          <p14:tracePt t="52038" x="5527675" y="2401888"/>
          <p14:tracePt t="52072" x="5537200" y="2384425"/>
          <p14:tracePt t="52220" x="5527675" y="2393950"/>
          <p14:tracePt t="52229" x="5527675" y="2401888"/>
          <p14:tracePt t="52252" x="5527675" y="2411413"/>
          <p14:tracePt t="52260" x="5527675" y="2419350"/>
          <p14:tracePt t="52396" x="5527675" y="2428875"/>
          <p14:tracePt t="52493" x="5518150" y="2438400"/>
          <p14:tracePt t="52500" x="5518150" y="2446338"/>
          <p14:tracePt t="52508" x="5510213" y="2446338"/>
          <p14:tracePt t="52522" x="5500688" y="2465388"/>
          <p14:tracePt t="52539" x="5465763" y="2517775"/>
          <p14:tracePt t="52556" x="5394325" y="2625725"/>
          <p14:tracePt t="52573" x="5313363" y="2724150"/>
          <p14:tracePt t="52589" x="5214938" y="2840038"/>
          <p14:tracePt t="52606" x="5108575" y="2965450"/>
          <p14:tracePt t="52622" x="5018088" y="3054350"/>
          <p14:tracePt t="52638" x="4938713" y="3125788"/>
          <p14:tracePt t="52655" x="4875213" y="3179763"/>
          <p14:tracePt t="52672" x="4803775" y="3251200"/>
          <p14:tracePt t="52688" x="4741863" y="3313113"/>
          <p14:tracePt t="52705" x="4652963" y="3411538"/>
          <p14:tracePt t="52722" x="4554538" y="3536950"/>
          <p14:tracePt t="52739" x="4384675" y="3724275"/>
          <p14:tracePt t="52756" x="4268788" y="3875088"/>
          <p14:tracePt t="52772" x="4143375" y="4054475"/>
          <p14:tracePt t="52789" x="4037013" y="4232275"/>
          <p14:tracePt t="52806" x="3929063" y="4384675"/>
          <p14:tracePt t="52823" x="3840163" y="4518025"/>
          <p14:tracePt t="52839" x="3776663" y="4633913"/>
          <p14:tracePt t="52856" x="3724275" y="4741863"/>
          <p14:tracePt t="52873" x="3679825" y="4840288"/>
          <p14:tracePt t="52889" x="3643313" y="4929188"/>
          <p14:tracePt t="52906" x="3608388" y="5027613"/>
          <p14:tracePt t="52923" x="3554413" y="5116513"/>
          <p14:tracePt t="52939" x="3517900" y="5187950"/>
          <p14:tracePt t="52956" x="3509963" y="5224463"/>
          <p14:tracePt t="52972" x="3500438" y="5232400"/>
          <p14:tracePt t="52989" x="3482975" y="5286375"/>
          <p14:tracePt t="53006" x="3455988" y="5303838"/>
          <p14:tracePt t="53023" x="3446463" y="5340350"/>
          <p14:tracePt t="53056" x="3446463" y="5348288"/>
          <p14:tracePt t="53073" x="3446463" y="5357813"/>
          <p14:tracePt t="53197" x="3446463" y="5348288"/>
          <p14:tracePt t="53204" x="3446463" y="5340350"/>
          <p14:tracePt t="53212" x="3465513" y="5313363"/>
          <p14:tracePt t="53229" x="3473450" y="5303838"/>
          <p14:tracePt t="53240" x="3482975" y="5268913"/>
          <p14:tracePt t="53256" x="3500438" y="5241925"/>
          <p14:tracePt t="53273" x="3517900" y="5197475"/>
          <p14:tracePt t="53291" x="3517900" y="5153025"/>
          <p14:tracePt t="53307" x="3517900" y="5126038"/>
          <p14:tracePt t="53324" x="3527425" y="5062538"/>
          <p14:tracePt t="53340" x="3527425" y="5045075"/>
          <p14:tracePt t="53356" x="3527425" y="5027613"/>
          <p14:tracePt t="53373" x="3527425" y="5018088"/>
          <p14:tracePt t="53406" x="3527425" y="5010150"/>
          <p14:tracePt t="53580" x="3536950" y="5010150"/>
          <p14:tracePt t="53772" x="3554413" y="5018088"/>
          <p14:tracePt t="53780" x="3562350" y="5018088"/>
          <p14:tracePt t="53949" x="3571875" y="5018088"/>
          <p14:tracePt t="53956" x="3581400" y="5018088"/>
          <p14:tracePt t="53964" x="3589338" y="5010150"/>
          <p14:tracePt t="53974" x="3589338" y="5000625"/>
          <p14:tracePt t="53991" x="3598863" y="4983163"/>
          <p14:tracePt t="54008" x="3625850" y="4946650"/>
          <p14:tracePt t="54025" x="3652838" y="4894263"/>
          <p14:tracePt t="54042" x="3697288" y="4848225"/>
          <p14:tracePt t="54058" x="3732213" y="4786313"/>
          <p14:tracePt t="54075" x="3759200" y="4741863"/>
          <p14:tracePt t="54091" x="3867150" y="4616450"/>
          <p14:tracePt t="54108" x="3902075" y="4527550"/>
          <p14:tracePt t="54124" x="3929063" y="4456113"/>
          <p14:tracePt t="54141" x="3946525" y="4419600"/>
          <p14:tracePt t="54158" x="3965575" y="4394200"/>
          <p14:tracePt t="54174" x="4000500" y="4348163"/>
          <p14:tracePt t="54191" x="4017963" y="4313238"/>
          <p14:tracePt t="54208" x="4037013" y="4295775"/>
          <p14:tracePt t="54225" x="4044950" y="4268788"/>
          <p14:tracePt t="54242" x="4071938" y="4241800"/>
          <p14:tracePt t="54259" x="4081463" y="4224338"/>
          <p14:tracePt t="54276" x="4116388" y="4160838"/>
          <p14:tracePt t="54292" x="4152900" y="4108450"/>
          <p14:tracePt t="54309" x="4197350" y="4062413"/>
          <p14:tracePt t="54325" x="4241800" y="4000500"/>
          <p14:tracePt t="54341" x="4295775" y="3956050"/>
          <p14:tracePt t="54358" x="4348163" y="3884613"/>
          <p14:tracePt t="54375" x="4375150" y="3848100"/>
          <p14:tracePt t="54392" x="4402138" y="3830638"/>
          <p14:tracePt t="54408" x="4419600" y="3803650"/>
          <p14:tracePt t="54425" x="4438650" y="3786188"/>
          <p14:tracePt t="54442" x="4446588" y="3776663"/>
          <p14:tracePt t="54459" x="4465638" y="3751263"/>
          <p14:tracePt t="54476" x="4483100" y="3732213"/>
          <p14:tracePt t="54620" x="4491038" y="3724275"/>
          <p14:tracePt t="54628" x="4491038" y="3714750"/>
          <p14:tracePt t="54636" x="4500563" y="3705225"/>
          <p14:tracePt t="54644" x="4510088" y="3687763"/>
          <p14:tracePt t="54659" x="4537075" y="3660775"/>
          <p14:tracePt t="54676" x="4562475" y="3616325"/>
          <p14:tracePt t="54692" x="4589463" y="3581400"/>
          <p14:tracePt t="54709" x="4616450" y="3544888"/>
          <p14:tracePt t="54726" x="4633913" y="3509963"/>
          <p14:tracePt t="54743" x="4670425" y="3482975"/>
          <p14:tracePt t="54759" x="4687888" y="3446463"/>
          <p14:tracePt t="54775" x="4697413" y="3429000"/>
          <p14:tracePt t="54792" x="4724400" y="3394075"/>
          <p14:tracePt t="54809" x="4759325" y="3340100"/>
          <p14:tracePt t="54826" x="4776788" y="3322638"/>
          <p14:tracePt t="54843" x="4803775" y="3276600"/>
          <p14:tracePt t="54859" x="4822825" y="3241675"/>
          <p14:tracePt t="54876" x="4830763" y="3205163"/>
          <p14:tracePt t="54892" x="4848225" y="3179763"/>
          <p14:tracePt t="54909" x="4867275" y="3152775"/>
          <p14:tracePt t="54926" x="4884738" y="3125788"/>
          <p14:tracePt t="54942" x="4894263" y="3098800"/>
          <p14:tracePt t="54960" x="4911725" y="3089275"/>
          <p14:tracePt t="54977" x="4929188" y="3054350"/>
          <p14:tracePt t="54993" x="4965700" y="3017838"/>
          <p14:tracePt t="55009" x="5000625" y="2990850"/>
          <p14:tracePt t="55027" x="5018088" y="2955925"/>
          <p14:tracePt t="55043" x="5045075" y="2894013"/>
          <p14:tracePt t="55060" x="5072063" y="2847975"/>
          <p14:tracePt t="55076" x="5099050" y="2813050"/>
          <p14:tracePt t="55093" x="5116513" y="2803525"/>
          <p14:tracePt t="55109" x="5133975" y="2768600"/>
          <p14:tracePt t="55126" x="5153025" y="2732088"/>
          <p14:tracePt t="55143" x="5170488" y="2705100"/>
          <p14:tracePt t="55160" x="5205413" y="2687638"/>
          <p14:tracePt t="55176" x="5205413" y="2670175"/>
          <p14:tracePt t="55193" x="5224463" y="2643188"/>
          <p14:tracePt t="55210" x="5251450" y="2608263"/>
          <p14:tracePt t="55227" x="5268913" y="2589213"/>
          <p14:tracePt t="55243" x="5286375" y="2571750"/>
          <p14:tracePt t="55260" x="5303838" y="2536825"/>
          <p14:tracePt t="55277" x="5322888" y="2517775"/>
          <p14:tracePt t="55293" x="5348288" y="2490788"/>
          <p14:tracePt t="55310" x="5367338" y="2465388"/>
          <p14:tracePt t="55327" x="5384800" y="2428875"/>
          <p14:tracePt t="55344" x="5402263" y="2401888"/>
          <p14:tracePt t="55360" x="5429250" y="2357438"/>
          <p14:tracePt t="55377" x="5456238" y="2339975"/>
          <p14:tracePt t="55393" x="5473700" y="2322513"/>
          <p14:tracePt t="55410" x="5491163" y="2303463"/>
          <p14:tracePt t="55427" x="5518150" y="2303463"/>
          <p14:tracePt t="55443" x="5537200" y="2295525"/>
          <p14:tracePt t="55461" x="5545138" y="2286000"/>
          <p14:tracePt t="55494" x="5554663" y="2286000"/>
          <p14:tracePt t="55510" x="5562600" y="2276475"/>
          <p14:tracePt t="55527" x="5589588" y="2276475"/>
          <p14:tracePt t="55544" x="5599113" y="2276475"/>
          <p14:tracePt t="55577" x="5626100" y="2276475"/>
          <p14:tracePt t="55594" x="5634038" y="2276475"/>
          <p14:tracePt t="55610" x="5653088" y="2276475"/>
          <p14:tracePt t="55665" x="5661025" y="2276475"/>
          <p14:tracePt t="55720" x="5680075" y="2276475"/>
          <p14:tracePt t="55728" x="5697538" y="2276475"/>
          <p14:tracePt t="55744" x="5732463" y="2286000"/>
          <p14:tracePt t="55760" x="5759450" y="2295525"/>
          <p14:tracePt t="55768" x="5768975" y="2295525"/>
          <p14:tracePt t="55777" x="5786438" y="2295525"/>
          <p14:tracePt t="55794" x="5822950" y="2295525"/>
          <p14:tracePt t="55811" x="5830888" y="2295525"/>
          <p14:tracePt t="55827" x="5857875" y="2295525"/>
          <p14:tracePt t="55844" x="5867400" y="2295525"/>
          <p14:tracePt t="55861" x="5884863" y="2295525"/>
          <p14:tracePt t="55894" x="5894388" y="2303463"/>
          <p14:tracePt t="55911" x="5894388" y="2322513"/>
          <p14:tracePt t="55945" x="5902325" y="2330450"/>
          <p14:tracePt t="55961" x="5911850" y="2330450"/>
          <p14:tracePt t="55978" x="5938838" y="2347913"/>
          <p14:tracePt t="55994" x="5938838" y="2357438"/>
          <p14:tracePt t="56080" x="5946775" y="2374900"/>
          <p14:tracePt t="56112" x="5965825" y="2384425"/>
          <p14:tracePt t="56120" x="5965825" y="2393950"/>
          <p14:tracePt t="56160" x="5973763" y="2393950"/>
          <p14:tracePt t="56176" x="5983288" y="2401888"/>
          <p14:tracePt t="56184" x="5991225" y="2411413"/>
          <p14:tracePt t="56416" x="5991225" y="2393950"/>
          <p14:tracePt t="56424" x="5991225" y="2374900"/>
          <p14:tracePt t="56448" x="5973763" y="2330450"/>
          <p14:tracePt t="56456" x="5973763" y="2312988"/>
          <p14:tracePt t="56464" x="5965825" y="2303463"/>
          <p14:tracePt t="56480" x="5946775" y="2268538"/>
          <p14:tracePt t="56496" x="5929313" y="2251075"/>
          <p14:tracePt t="56544" x="5919788" y="2251075"/>
          <p14:tracePt t="56551" x="5911850" y="2251075"/>
          <p14:tracePt t="56562" x="5894388" y="2251075"/>
          <p14:tracePt t="56580" x="5867400" y="2241550"/>
          <p14:tracePt t="56596" x="5840413" y="2241550"/>
          <p14:tracePt t="56613" x="5822950" y="2241550"/>
          <p14:tracePt t="56630" x="5813425" y="2241550"/>
          <p14:tracePt t="56646" x="5803900" y="2241550"/>
          <p14:tracePt t="56663" x="5795963" y="2241550"/>
          <p14:tracePt t="56680" x="5786438" y="2241550"/>
          <p14:tracePt t="56696" x="5776913" y="2241550"/>
          <p14:tracePt t="57313" x="5768975" y="2241550"/>
          <p14:tracePt t="57344" x="5751513" y="2241550"/>
          <p14:tracePt t="57352" x="5741988" y="2241550"/>
          <p14:tracePt t="57377" x="5732463" y="2241550"/>
          <p14:tracePt t="57409" x="5724525" y="2241550"/>
          <p14:tracePt t="57425" x="5715000" y="2241550"/>
          <p14:tracePt t="57432" x="5705475" y="2241550"/>
          <p14:tracePt t="57489" x="5697538" y="2241550"/>
          <p14:tracePt t="57537" x="5688013" y="2241550"/>
          <p14:tracePt t="57665" x="5688013" y="2251075"/>
          <p14:tracePt t="57760" x="5688013" y="2259013"/>
          <p14:tracePt t="57904" x="5688013" y="2268538"/>
          <p14:tracePt t="57912" x="5688013" y="2276475"/>
          <p14:tracePt t="57937" x="5680075" y="2286000"/>
          <p14:tracePt t="57952" x="5670550" y="2286000"/>
          <p14:tracePt t="57968" x="5670550" y="2295525"/>
          <p14:tracePt t="58001" x="5661025" y="2295525"/>
          <p14:tracePt t="58080" x="5661025" y="2322513"/>
          <p14:tracePt t="58088" x="5661025" y="2330450"/>
          <p14:tracePt t="58101" x="5653088" y="2330450"/>
          <p14:tracePt t="58212" x="5643563" y="2339975"/>
          <p14:tracePt t="58325" x="5634038" y="2339975"/>
          <p14:tracePt t="58341" x="5626100" y="2347913"/>
          <p14:tracePt t="58373" x="5616575" y="2357438"/>
          <p14:tracePt t="58380" x="5608638" y="2366963"/>
          <p14:tracePt t="58436" x="5599113" y="2366963"/>
          <p14:tracePt t="58452" x="5589588" y="2384425"/>
          <p14:tracePt t="58460" x="5581650" y="2384425"/>
          <p14:tracePt t="58476" x="5562600" y="2401888"/>
          <p14:tracePt t="58557" x="5554663" y="2401888"/>
          <p14:tracePt t="58563" x="5554663" y="2411413"/>
          <p14:tracePt t="58580" x="5545138" y="2411413"/>
          <p14:tracePt t="58676" x="5545138" y="2419350"/>
          <p14:tracePt t="58684" x="5527675" y="2419350"/>
          <p14:tracePt t="58708" x="5527675" y="2438400"/>
          <p14:tracePt t="58724" x="5527675" y="2446338"/>
          <p14:tracePt t="58740" x="5518150" y="2446338"/>
          <p14:tracePt t="58756" x="5518150" y="2455863"/>
          <p14:tracePt t="58772" x="5518150" y="2465388"/>
          <p14:tracePt t="58795" x="5510213" y="2473325"/>
          <p14:tracePt t="58804" x="5500688" y="2490788"/>
          <p14:tracePt t="58820" x="5500688" y="2500313"/>
          <p14:tracePt t="58828" x="5491163" y="2500313"/>
          <p14:tracePt t="58836" x="5483225" y="2509838"/>
          <p14:tracePt t="58850" x="5473700" y="2517775"/>
          <p14:tracePt t="58867" x="5446713" y="2544763"/>
          <p14:tracePt t="58883" x="5402263" y="2581275"/>
          <p14:tracePt t="58901" x="5375275" y="2625725"/>
          <p14:tracePt t="58917" x="5340350" y="2660650"/>
          <p14:tracePt t="58934" x="5286375" y="2724150"/>
          <p14:tracePt t="58950" x="5259388" y="2768600"/>
          <p14:tracePt t="58966" x="5232400" y="2813050"/>
          <p14:tracePt t="58983" x="5214938" y="2840038"/>
          <p14:tracePt t="59000" x="5170488" y="2884488"/>
          <p14:tracePt t="59017" x="5143500" y="2928938"/>
          <p14:tracePt t="59033" x="5116513" y="2965450"/>
          <p14:tracePt t="59050" x="5108575" y="3009900"/>
          <p14:tracePt t="59067" x="5045075" y="3089275"/>
          <p14:tracePt t="59084" x="4991100" y="3152775"/>
          <p14:tracePt t="59101" x="4973638" y="3187700"/>
          <p14:tracePt t="59117" x="4929188" y="3232150"/>
          <p14:tracePt t="59134" x="4911725" y="3268663"/>
          <p14:tracePt t="59150" x="4902200" y="3303588"/>
          <p14:tracePt t="59167" x="4884738" y="3322638"/>
          <p14:tracePt t="59183" x="4884738" y="3340100"/>
          <p14:tracePt t="59200" x="4857750" y="3384550"/>
          <p14:tracePt t="59217" x="4830763" y="3411538"/>
          <p14:tracePt t="59234" x="4813300" y="3446463"/>
          <p14:tracePt t="59236" x="4813300" y="3455988"/>
          <p14:tracePt t="59251" x="4795838" y="3490913"/>
          <p14:tracePt t="59267" x="4776788" y="3527425"/>
          <p14:tracePt t="59284" x="4759325" y="3554413"/>
          <p14:tracePt t="59300" x="4751388" y="3562350"/>
          <p14:tracePt t="59317" x="4724400" y="3598863"/>
          <p14:tracePt t="59334" x="4705350" y="3625850"/>
          <p14:tracePt t="59351" x="4687888" y="3660775"/>
          <p14:tracePt t="59368" x="4670425" y="3687763"/>
          <p14:tracePt t="59384" x="4652963" y="3714750"/>
          <p14:tracePt t="59401" x="4633913" y="3732213"/>
          <p14:tracePt t="59418" x="4608513" y="3759200"/>
          <p14:tracePt t="59435" x="4572000" y="3803650"/>
          <p14:tracePt t="59451" x="4537075" y="3840163"/>
          <p14:tracePt t="59468" x="4491038" y="3884613"/>
          <p14:tracePt t="59484" x="4456113" y="3919538"/>
          <p14:tracePt t="59501" x="4419600" y="3956050"/>
          <p14:tracePt t="59517" x="4375150" y="4000500"/>
          <p14:tracePt t="59534" x="4357688" y="4017963"/>
          <p14:tracePt t="59551" x="4313238" y="4054475"/>
          <p14:tracePt t="59567" x="4276725" y="4089400"/>
          <p14:tracePt t="59585" x="4259263" y="4125913"/>
          <p14:tracePt t="59601" x="4251325" y="4143375"/>
          <p14:tracePt t="59618" x="4224338" y="4160838"/>
          <p14:tracePt t="59635" x="4197350" y="4187825"/>
          <p14:tracePt t="59636" x="4197350" y="4197350"/>
          <p14:tracePt t="59653" x="4179888" y="4214813"/>
          <p14:tracePt t="59669" x="4160838" y="4232275"/>
          <p14:tracePt t="59685" x="4152900" y="4251325"/>
          <p14:tracePt t="59701" x="4125913" y="4276725"/>
          <p14:tracePt t="59718" x="4116388" y="4295775"/>
          <p14:tracePt t="59734" x="4089400" y="4322763"/>
          <p14:tracePt t="59751" x="4071938" y="4348163"/>
          <p14:tracePt t="59768" x="4054475" y="4357688"/>
          <p14:tracePt t="59785" x="4054475" y="4367213"/>
          <p14:tracePt t="59801" x="4044950" y="4384675"/>
          <p14:tracePt t="59819" x="4017963" y="4419600"/>
          <p14:tracePt t="59836" x="3990975" y="4456113"/>
          <p14:tracePt t="59852" x="3983038" y="4473575"/>
          <p14:tracePt t="59869" x="3973513" y="4483100"/>
          <p14:tracePt t="59885" x="3965575" y="4518025"/>
          <p14:tracePt t="59902" x="3946525" y="4545013"/>
          <p14:tracePt t="59919" x="3946525" y="4581525"/>
          <p14:tracePt t="59935" x="3929063" y="4616450"/>
          <p14:tracePt t="59968" x="3919538" y="4633913"/>
          <p14:tracePt t="59985" x="3911600" y="4679950"/>
          <p14:tracePt t="60002" x="3894138" y="4687888"/>
          <p14:tracePt t="60019" x="3867150" y="4705350"/>
          <p14:tracePt t="60035" x="3857625" y="4724400"/>
          <p14:tracePt t="60052" x="3848100" y="4732338"/>
          <p14:tracePt t="60068" x="3840163" y="4751388"/>
          <p14:tracePt t="60086" x="3822700" y="4759325"/>
          <p14:tracePt t="60119" x="3813175" y="4768850"/>
          <p14:tracePt t="60135" x="3795713" y="4795838"/>
          <p14:tracePt t="60152" x="3776663" y="4795838"/>
          <p14:tracePt t="60169" x="3768725" y="4813300"/>
          <p14:tracePt t="60186" x="3751263" y="4822825"/>
          <p14:tracePt t="60202" x="3741738" y="4840288"/>
          <p14:tracePt t="60219" x="3714750" y="4867275"/>
          <p14:tracePt t="60236" x="3697288" y="4902200"/>
          <p14:tracePt t="60252" x="3679825" y="4919663"/>
          <p14:tracePt t="60269" x="3670300" y="4929188"/>
          <p14:tracePt t="60285" x="3660775" y="4965700"/>
          <p14:tracePt t="60302" x="3643313" y="4983163"/>
          <p14:tracePt t="60319" x="3633788" y="5010150"/>
          <p14:tracePt t="60336" x="3616325" y="5018088"/>
          <p14:tracePt t="60353" x="3616325" y="5027613"/>
          <p14:tracePt t="60564" x="3616325" y="5062538"/>
          <p14:tracePt t="61028" x="3625850" y="5062538"/>
          <p14:tracePt t="61036" x="3633788" y="5054600"/>
          <p14:tracePt t="61044" x="3643313" y="5037138"/>
          <p14:tracePt t="61059" x="3652838" y="5018088"/>
          <p14:tracePt t="61070" x="3687763" y="4983163"/>
          <p14:tracePt t="61087" x="3714750" y="4894263"/>
          <p14:tracePt t="61104" x="3751263" y="4813300"/>
          <p14:tracePt t="61120" x="3822700" y="4714875"/>
          <p14:tracePt t="61137" x="3902075" y="4581525"/>
          <p14:tracePt t="61154" x="4000500" y="4465638"/>
          <p14:tracePt t="61170" x="4125913" y="4276725"/>
          <p14:tracePt t="61187" x="4205288" y="4116388"/>
          <p14:tracePt t="61204" x="4251325" y="3973513"/>
          <p14:tracePt t="61221" x="4286250" y="3848100"/>
          <p14:tracePt t="61237" x="4330700" y="3724275"/>
          <p14:tracePt t="61240" x="4357688" y="3660775"/>
          <p14:tracePt t="61254" x="4394200" y="3598863"/>
          <p14:tracePt t="61271" x="4518025" y="3402013"/>
          <p14:tracePt t="61287" x="4608513" y="3276600"/>
          <p14:tracePt t="61304" x="4705350" y="3152775"/>
          <p14:tracePt t="61321" x="4813300" y="3036888"/>
          <p14:tracePt t="61338" x="4884738" y="2946400"/>
          <p14:tracePt t="61355" x="4938713" y="2901950"/>
          <p14:tracePt t="61371" x="4983163" y="2840038"/>
          <p14:tracePt t="61388" x="5045075" y="2776538"/>
          <p14:tracePt t="61404" x="5089525" y="2741613"/>
          <p14:tracePt t="61421" x="5133975" y="2714625"/>
          <p14:tracePt t="61438" x="5160963" y="2697163"/>
          <p14:tracePt t="61455" x="5180013" y="2679700"/>
          <p14:tracePt t="61471" x="5224463" y="2625725"/>
          <p14:tracePt t="61488" x="5276850" y="2581275"/>
          <p14:tracePt t="61504" x="5340350" y="2544763"/>
          <p14:tracePt t="61521" x="5394325" y="2509838"/>
          <p14:tracePt t="61538" x="5429250" y="2482850"/>
          <p14:tracePt t="61555" x="5465763" y="2455863"/>
          <p14:tracePt t="61572" x="5483225" y="2446338"/>
          <p14:tracePt t="61588" x="5500688" y="2428875"/>
          <p14:tracePt t="61605" x="5510213" y="2419350"/>
          <p14:tracePt t="61622" x="5527675" y="2393950"/>
          <p14:tracePt t="61638" x="5537200" y="2374900"/>
          <p14:tracePt t="61655" x="5554663" y="2347913"/>
          <p14:tracePt t="61672" x="5562600" y="2347913"/>
          <p14:tracePt t="61705" x="5562600" y="2339975"/>
          <p14:tracePt t="61752" x="5572125" y="2339975"/>
          <p14:tracePt t="61768" x="5589588" y="2330450"/>
          <p14:tracePt t="61801" x="5599113" y="2330450"/>
          <p14:tracePt t="61808" x="5608638" y="2330450"/>
          <p14:tracePt t="61816" x="5616575" y="2330450"/>
          <p14:tracePt t="61832" x="5626100" y="2330450"/>
          <p14:tracePt t="61840" x="5634038" y="2330450"/>
          <p14:tracePt t="62104" x="5626100" y="2330450"/>
          <p14:tracePt t="62361" x="5626100" y="2347913"/>
          <p14:tracePt t="62424" x="5616575" y="2347913"/>
          <p14:tracePt t="62440" x="5608638" y="2357438"/>
          <p14:tracePt t="62448" x="5599113" y="2357438"/>
          <p14:tracePt t="62504" x="5589588" y="2366963"/>
          <p14:tracePt t="62520" x="5589588" y="2374900"/>
          <p14:tracePt t="62528" x="5572125" y="2374900"/>
          <p14:tracePt t="62584" x="5562600" y="2393950"/>
          <p14:tracePt t="62592" x="5554663" y="2393950"/>
          <p14:tracePt t="62600" x="5545138" y="2411413"/>
          <p14:tracePt t="62608" x="5545138" y="2419350"/>
          <p14:tracePt t="62623" x="5537200" y="2419350"/>
          <p14:tracePt t="62665" x="5527675" y="2428875"/>
          <p14:tracePt t="62735" x="5518150" y="2446338"/>
          <p14:tracePt t="62752" x="5510213" y="2446338"/>
          <p14:tracePt t="62760" x="5500688" y="2465388"/>
          <p14:tracePt t="62768" x="5491163" y="2465388"/>
          <p14:tracePt t="62776" x="5483225" y="2473325"/>
          <p14:tracePt t="62791" x="5473700" y="2473325"/>
          <p14:tracePt t="62808" x="5465763" y="2482850"/>
          <p14:tracePt t="62824" x="5465763" y="2509838"/>
          <p14:tracePt t="62840" x="5456238" y="2517775"/>
          <p14:tracePt t="62857" x="5446713" y="2527300"/>
          <p14:tracePt t="62873" x="5438775" y="2544763"/>
          <p14:tracePt t="62890" x="5419725" y="2554288"/>
          <p14:tracePt t="62907" x="5411788" y="2571750"/>
          <p14:tracePt t="62924" x="5394325" y="2589213"/>
          <p14:tracePt t="62940" x="5375275" y="2598738"/>
          <p14:tracePt t="62957" x="5375275" y="2608263"/>
          <p14:tracePt t="62974" x="5357813" y="2652713"/>
          <p14:tracePt t="62991" x="5322888" y="2705100"/>
          <p14:tracePt t="63008" x="5313363" y="2724150"/>
          <p14:tracePt t="63024" x="5295900" y="2741613"/>
          <p14:tracePt t="63041" x="5286375" y="2759075"/>
          <p14:tracePt t="63058" x="5276850" y="2776538"/>
          <p14:tracePt t="63074" x="5259388" y="2803525"/>
          <p14:tracePt t="63091" x="5251450" y="2822575"/>
          <p14:tracePt t="63107" x="5224463" y="2867025"/>
          <p14:tracePt t="63124" x="5187950" y="2911475"/>
          <p14:tracePt t="63141" x="5170488" y="2938463"/>
          <p14:tracePt t="63157" x="5126038" y="2990850"/>
          <p14:tracePt t="63174" x="5099050" y="3009900"/>
          <p14:tracePt t="63191" x="5054600" y="3054350"/>
          <p14:tracePt t="63207" x="5054600" y="3089275"/>
          <p14:tracePt t="63224" x="5010150" y="3143250"/>
          <p14:tracePt t="63241" x="5000625" y="3179763"/>
          <p14:tracePt t="63258" x="4973638" y="3205163"/>
          <p14:tracePt t="63275" x="4965700" y="3241675"/>
          <p14:tracePt t="63291" x="4946650" y="3259138"/>
          <p14:tracePt t="63308" x="4919663" y="3303588"/>
          <p14:tracePt t="63325" x="4902200" y="3322638"/>
          <p14:tracePt t="63341" x="4884738" y="3367088"/>
          <p14:tracePt t="63358" x="4867275" y="3394075"/>
          <p14:tracePt t="63375" x="4840288" y="3429000"/>
          <p14:tracePt t="63391" x="4813300" y="3465513"/>
          <p14:tracePt t="63408" x="4786313" y="3500438"/>
          <p14:tracePt t="63424" x="4776788" y="3517900"/>
          <p14:tracePt t="63441" x="4751388" y="3536950"/>
          <p14:tracePt t="63458" x="4732338" y="3562350"/>
          <p14:tracePt t="63474" x="4714875" y="3598863"/>
          <p14:tracePt t="63492" x="4687888" y="3608388"/>
          <p14:tracePt t="63508" x="4679950" y="3643313"/>
          <p14:tracePt t="63525" x="4652963" y="3652838"/>
          <p14:tracePt t="63542" x="4625975" y="3670300"/>
          <p14:tracePt t="63559" x="4598988" y="3705225"/>
          <p14:tracePt t="63576" x="4562475" y="3759200"/>
          <p14:tracePt t="63591" x="4518025" y="3795713"/>
          <p14:tracePt t="63608" x="4483100" y="3848100"/>
          <p14:tracePt t="63625" x="4465638" y="3875088"/>
          <p14:tracePt t="63641" x="4446588" y="3911600"/>
          <p14:tracePt t="63658" x="4429125" y="3938588"/>
          <p14:tracePt t="63675" x="4402138" y="3973513"/>
          <p14:tracePt t="63692" x="4394200" y="3983038"/>
          <p14:tracePt t="63708" x="4375150" y="4037013"/>
          <p14:tracePt t="63725" x="4348163" y="4081463"/>
          <p14:tracePt t="63729" x="4340225" y="4089400"/>
          <p14:tracePt t="63743" x="4322763" y="4108450"/>
          <p14:tracePt t="63759" x="4295775" y="4179888"/>
          <p14:tracePt t="63776" x="4268788" y="4224338"/>
          <p14:tracePt t="63793" x="4259263" y="4259263"/>
          <p14:tracePt t="63809" x="4251325" y="4276725"/>
          <p14:tracePt t="63825" x="4232275" y="4322763"/>
          <p14:tracePt t="63842" x="4232275" y="4357688"/>
          <p14:tracePt t="63859" x="4205288" y="4402138"/>
          <p14:tracePt t="63875" x="4205288" y="4411663"/>
          <p14:tracePt t="63892" x="4197350" y="4429125"/>
          <p14:tracePt t="63909" x="4179888" y="4473575"/>
          <p14:tracePt t="63925" x="4170363" y="4500563"/>
          <p14:tracePt t="63942" x="4160838" y="4527550"/>
          <p14:tracePt t="63959" x="4133850" y="4572000"/>
          <p14:tracePt t="63976" x="4125913" y="4589463"/>
          <p14:tracePt t="63993" x="4108450" y="4608513"/>
          <p14:tracePt t="64009" x="4089400" y="4633913"/>
          <p14:tracePt t="64026" x="4081463" y="4652963"/>
          <p14:tracePt t="64043" x="4062413" y="4660900"/>
          <p14:tracePt t="64059" x="4054475" y="4697413"/>
          <p14:tracePt t="64076" x="4037013" y="4705350"/>
          <p14:tracePt t="64092" x="4017963" y="4724400"/>
          <p14:tracePt t="64109" x="4000500" y="4751388"/>
          <p14:tracePt t="64126" x="3983038" y="4768850"/>
          <p14:tracePt t="64142" x="3965575" y="4776788"/>
          <p14:tracePt t="64159" x="3946525" y="4813300"/>
          <p14:tracePt t="64176" x="3946525" y="4822825"/>
          <p14:tracePt t="64193" x="3929063" y="4830763"/>
          <p14:tracePt t="64209" x="3902075" y="4867275"/>
          <p14:tracePt t="64227" x="3894138" y="4884738"/>
          <p14:tracePt t="64230" x="3884613" y="4894263"/>
          <p14:tracePt t="64244" x="3875088" y="4902200"/>
          <p14:tracePt t="64260" x="3867150" y="4919663"/>
          <p14:tracePt t="64276" x="3867150" y="4946650"/>
          <p14:tracePt t="64293" x="3848100" y="4965700"/>
          <p14:tracePt t="64309" x="3840163" y="4965700"/>
          <p14:tracePt t="64326" x="3840163" y="4973638"/>
          <p14:tracePt t="64343" x="3822700" y="4983163"/>
          <p14:tracePt t="64359" x="3803650" y="5000625"/>
          <p14:tracePt t="64376" x="3795713" y="5018088"/>
          <p14:tracePt t="64410" x="3768725" y="5027613"/>
          <p14:tracePt t="64427" x="3751263" y="5045075"/>
          <p14:tracePt t="64461" x="3732213" y="5054600"/>
          <p14:tracePt t="64493" x="3714750" y="5062538"/>
          <p14:tracePt t="64500" x="3705225" y="5072063"/>
          <p14:tracePt t="64525" x="3697288" y="5081588"/>
          <p14:tracePt t="64532" x="3687763" y="5081588"/>
          <p14:tracePt t="64588" x="3679825" y="5089525"/>
          <p14:tracePt t="65061" x="3670300" y="5089525"/>
          <p14:tracePt t="65076" x="3660775" y="5089525"/>
          <p14:tracePt t="65388" x="3670300" y="5072063"/>
          <p14:tracePt t="65396" x="3670300" y="5062538"/>
          <p14:tracePt t="65403" x="3687763" y="5045075"/>
          <p14:tracePt t="65412" x="3705225" y="5027613"/>
          <p14:tracePt t="65428" x="3813175" y="4902200"/>
          <p14:tracePt t="65445" x="3938588" y="4741863"/>
          <p14:tracePt t="65462" x="4108450" y="4545013"/>
          <p14:tracePt t="65479" x="4241800" y="4322763"/>
          <p14:tracePt t="65495" x="4348163" y="4133850"/>
          <p14:tracePt t="65512" x="4411663" y="3965575"/>
          <p14:tracePt t="65529" x="4438650" y="3795713"/>
          <p14:tracePt t="65546" x="4491038" y="3643313"/>
          <p14:tracePt t="65563" x="4537075" y="3517900"/>
          <p14:tracePt t="65579" x="4616450" y="3375025"/>
          <p14:tracePt t="65595" x="4724400" y="3214688"/>
          <p14:tracePt t="65612" x="4803775" y="3108325"/>
          <p14:tracePt t="65629" x="4830763" y="3027363"/>
          <p14:tracePt t="65645" x="4848225" y="2973388"/>
          <p14:tracePt t="65662" x="4867275" y="2901950"/>
          <p14:tracePt t="65679" x="4894263" y="2874963"/>
          <p14:tracePt t="65696" x="4894263" y="2840038"/>
          <p14:tracePt t="65712" x="4919663" y="2803525"/>
          <p14:tracePt t="65729" x="4956175" y="2751138"/>
          <p14:tracePt t="65732" x="4973638" y="2714625"/>
          <p14:tracePt t="65746" x="5000625" y="2679700"/>
          <p14:tracePt t="65763" x="5037138" y="2633663"/>
          <p14:tracePt t="65780" x="5126038" y="2544763"/>
          <p14:tracePt t="65796" x="5187950" y="2500313"/>
          <p14:tracePt t="65813" x="5268913" y="2428875"/>
          <p14:tracePt t="65829" x="5348288" y="2366963"/>
          <p14:tracePt t="65846" x="5419725" y="2312988"/>
          <p14:tracePt t="65863" x="5456238" y="2295525"/>
          <p14:tracePt t="65879" x="5500688" y="2259013"/>
          <p14:tracePt t="65896" x="5554663" y="2232025"/>
          <p14:tracePt t="65913" x="5572125" y="2232025"/>
          <p14:tracePt t="65930" x="5589588" y="2224088"/>
          <p14:tracePt t="65947" x="5599113" y="2205038"/>
          <p14:tracePt t="65963" x="5616575" y="2197100"/>
          <p14:tracePt t="65980" x="5653088" y="2187575"/>
          <p14:tracePt t="65997" x="5661025" y="2179638"/>
          <p14:tracePt t="66013" x="5670550" y="2179638"/>
          <p14:tracePt t="66030" x="5680075" y="2170113"/>
          <p14:tracePt t="66252" x="5670550" y="2170113"/>
          <p14:tracePt t="66268" x="5661025" y="2187575"/>
          <p14:tracePt t="66284" x="5643563" y="2197100"/>
          <p14:tracePt t="66292" x="5643563" y="2214563"/>
          <p14:tracePt t="66299" x="5634038" y="2224088"/>
          <p14:tracePt t="66313" x="5634038" y="2232025"/>
          <p14:tracePt t="66330" x="5616575" y="2259013"/>
          <p14:tracePt t="66347" x="5608638" y="2259013"/>
          <p14:tracePt t="66363" x="5599113" y="2286000"/>
          <p14:tracePt t="66396" x="5589588" y="2295525"/>
          <p14:tracePt t="66453" x="5581650" y="2312988"/>
          <p14:tracePt t="66460" x="5562600" y="2312988"/>
          <p14:tracePt t="66476" x="5554663" y="2330450"/>
          <p14:tracePt t="66492" x="5545138" y="2339975"/>
          <p14:tracePt t="66499" x="5537200" y="2339975"/>
          <p14:tracePt t="66524" x="5527675" y="2339975"/>
          <p14:tracePt t="66540" x="5518150" y="2357438"/>
          <p14:tracePt t="66549" x="5510213" y="2366963"/>
          <p14:tracePt t="66564" x="5500688" y="2374900"/>
          <p14:tracePt t="66581" x="5483225" y="2393950"/>
          <p14:tracePt t="66597" x="5473700" y="2411413"/>
          <p14:tracePt t="66613" x="5465763" y="2428875"/>
          <p14:tracePt t="66630" x="5465763" y="2455863"/>
          <p14:tracePt t="66648" x="5446713" y="2473325"/>
          <p14:tracePt t="66664" x="5446713" y="2482850"/>
          <p14:tracePt t="66681" x="5438775" y="2509838"/>
          <p14:tracePt t="66714" x="5429250" y="2527300"/>
          <p14:tracePt t="66860" x="5429250" y="2536825"/>
          <p14:tracePt t="66924" x="5419725" y="2544763"/>
          <p14:tracePt t="66932" x="5419725" y="2554288"/>
          <p14:tracePt t="67128" x="5419725" y="2571750"/>
          <p14:tracePt t="67136" x="5419725" y="2581275"/>
          <p14:tracePt t="67148" x="5419725" y="2589213"/>
          <p14:tracePt t="67165" x="5419725" y="2608263"/>
          <p14:tracePt t="67182" x="5419725" y="2625725"/>
          <p14:tracePt t="67280" x="5419725" y="2633663"/>
          <p14:tracePt t="67288" x="5419725" y="2643188"/>
          <p14:tracePt t="67298" x="5419725" y="2652713"/>
          <p14:tracePt t="67315" x="5419725" y="2687638"/>
          <p14:tracePt t="67331" x="5419725" y="2705100"/>
          <p14:tracePt t="67348" x="5419725" y="2714625"/>
          <p14:tracePt t="67382" x="5419725" y="2724150"/>
          <p14:tracePt t="67399" x="5419725" y="2741613"/>
          <p14:tracePt t="67552" x="5419725" y="2751138"/>
          <p14:tracePt t="67584" x="5419725" y="2768600"/>
          <p14:tracePt t="67712" x="5419725" y="2776538"/>
          <p14:tracePt t="67744" x="5419725" y="2795588"/>
          <p14:tracePt t="67760" x="5419725" y="2813050"/>
          <p14:tracePt t="67768" x="5419725" y="2822575"/>
          <p14:tracePt t="67776" x="5419725" y="2847975"/>
          <p14:tracePt t="67784" x="5429250" y="2867025"/>
          <p14:tracePt t="67799" x="5429250" y="2911475"/>
          <p14:tracePt t="67816" x="5438775" y="2965450"/>
          <p14:tracePt t="67832" x="5456238" y="3062288"/>
          <p14:tracePt t="67849" x="5473700" y="3197225"/>
          <p14:tracePt t="67866" x="5510213" y="3340100"/>
          <p14:tracePt t="67883" x="5545138" y="3473450"/>
          <p14:tracePt t="67900" x="5581650" y="3571875"/>
          <p14:tracePt t="67916" x="5599113" y="3660775"/>
          <p14:tracePt t="67933" x="5608638" y="3714750"/>
          <p14:tracePt t="67949" x="5608638" y="3759200"/>
          <p14:tracePt t="67966" x="5608638" y="3786188"/>
          <p14:tracePt t="67983" x="5589588" y="3840163"/>
          <p14:tracePt t="67999" x="5562600" y="3875088"/>
          <p14:tracePt t="68016" x="5537200" y="3902075"/>
          <p14:tracePt t="68033" x="5483225" y="3919538"/>
          <p14:tracePt t="68049" x="5429250" y="3919538"/>
          <p14:tracePt t="68066" x="5367338" y="3919538"/>
          <p14:tracePt t="68083" x="5340350" y="3919538"/>
          <p14:tracePt t="68099" x="5286375" y="3894138"/>
          <p14:tracePt t="68117" x="5276850" y="3840163"/>
          <p14:tracePt t="68133" x="5251450" y="3776663"/>
          <p14:tracePt t="68151" x="5251450" y="3724275"/>
          <p14:tracePt t="68167" x="5251450" y="3633788"/>
          <p14:tracePt t="68168" x="5251450" y="3562350"/>
          <p14:tracePt t="68184" x="5268913" y="3375025"/>
          <p14:tracePt t="68200" x="5322888" y="3170238"/>
          <p14:tracePt t="68216" x="5394325" y="2965450"/>
          <p14:tracePt t="68233" x="5429250" y="2786063"/>
          <p14:tracePt t="68250" x="5446713" y="2660650"/>
          <p14:tracePt t="68266" x="5456238" y="2598738"/>
          <p14:tracePt t="68283" x="5473700" y="2544763"/>
          <p14:tracePt t="68300" x="5483225" y="2527300"/>
          <p14:tracePt t="68317" x="5510213" y="2490788"/>
          <p14:tracePt t="68333" x="5527675" y="2455863"/>
          <p14:tracePt t="68351" x="5545138" y="2446338"/>
          <p14:tracePt t="68368" x="5562600" y="2411413"/>
          <p14:tracePt t="68384" x="5572125" y="2393950"/>
          <p14:tracePt t="68400" x="5581650" y="2366963"/>
          <p14:tracePt t="68417" x="5589588" y="2357438"/>
          <p14:tracePt t="68435" x="5589588" y="2347913"/>
          <p14:tracePt t="68450" x="5599113" y="2330450"/>
          <p14:tracePt t="68467" x="5608638" y="2312988"/>
          <p14:tracePt t="68483" x="5616575" y="2295525"/>
          <p14:tracePt t="68500" x="5616575" y="2286000"/>
          <p14:tracePt t="68517" x="5616575" y="2276475"/>
          <p14:tracePt t="68592" x="5616575" y="2268538"/>
          <p14:tracePt t="68688" x="5616575" y="2286000"/>
          <p14:tracePt t="68704" x="5608638" y="2295525"/>
          <p14:tracePt t="68712" x="5608638" y="2303463"/>
          <p14:tracePt t="68768" x="5599113" y="2322513"/>
          <p14:tracePt t="68776" x="5599113" y="2330450"/>
          <p14:tracePt t="68808" x="5589588" y="2330450"/>
          <p14:tracePt t="68848" x="5589588" y="2339975"/>
          <p14:tracePt t="68864" x="5581650" y="2347913"/>
          <p14:tracePt t="68912" x="5581650" y="2357438"/>
          <p14:tracePt t="68928" x="5572125" y="2366963"/>
          <p14:tracePt t="68944" x="5572125" y="2384425"/>
          <p14:tracePt t="68959" x="5572125" y="2393950"/>
          <p14:tracePt t="69009" x="5572125" y="2401888"/>
          <p14:tracePt t="69088" x="5562600" y="2401888"/>
          <p14:tracePt t="69184" x="5562600" y="2411413"/>
          <p14:tracePt t="69200" x="5562600" y="2419350"/>
          <p14:tracePt t="69216" x="5554663" y="2438400"/>
          <p14:tracePt t="69223" x="5545138" y="2446338"/>
          <p14:tracePt t="69296" x="5537200" y="2465388"/>
          <p14:tracePt t="69304" x="5527675" y="2465388"/>
          <p14:tracePt t="69312" x="5518150" y="2473325"/>
          <p14:tracePt t="69327" x="5510213" y="2482850"/>
          <p14:tracePt t="69336" x="5500688" y="2500313"/>
          <p14:tracePt t="69352" x="5483225" y="2527300"/>
          <p14:tracePt t="69369" x="5429250" y="2581275"/>
          <p14:tracePt t="69385" x="5384800" y="2616200"/>
          <p14:tracePt t="69402" x="5348288" y="2660650"/>
          <p14:tracePt t="69419" x="5313363" y="2714625"/>
          <p14:tracePt t="69435" x="5259388" y="2786063"/>
          <p14:tracePt t="69452" x="5170488" y="2901950"/>
          <p14:tracePt t="69469" x="5054600" y="3027363"/>
          <p14:tracePt t="69485" x="4938713" y="3160713"/>
          <p14:tracePt t="69502" x="4803775" y="3303588"/>
          <p14:tracePt t="69519" x="4598988" y="3571875"/>
          <p14:tracePt t="69536" x="4438650" y="3751263"/>
          <p14:tracePt t="69552" x="4276725" y="3929063"/>
          <p14:tracePt t="69570" x="4116388" y="4108450"/>
          <p14:tracePt t="69586" x="3973513" y="4276725"/>
          <p14:tracePt t="69603" x="3830638" y="4429125"/>
          <p14:tracePt t="69620" x="3732213" y="4589463"/>
          <p14:tracePt t="69636" x="3643313" y="4732338"/>
          <p14:tracePt t="69652" x="3581400" y="4857750"/>
          <p14:tracePt t="69669" x="3544888" y="4973638"/>
          <p14:tracePt t="69686" x="3527425" y="5027613"/>
          <p14:tracePt t="69703" x="3527425" y="5062538"/>
          <p14:tracePt t="69719" x="3517900" y="5081588"/>
          <p14:tracePt t="69753" x="3517900" y="5089525"/>
          <p14:tracePt t="69777" x="3517900" y="5108575"/>
          <p14:tracePt t="69792" x="3517900" y="5116513"/>
          <p14:tracePt t="69808" x="3517900" y="5126038"/>
          <p14:tracePt t="69820" x="3517900" y="5133975"/>
          <p14:tracePt t="69836" x="3517900" y="5143500"/>
          <p14:tracePt t="69853" x="3517900" y="5160963"/>
          <p14:tracePt t="69870" x="3517900" y="5170488"/>
          <p14:tracePt t="70036" x="3527425" y="5170488"/>
          <p14:tracePt t="70043" x="3536950" y="5170488"/>
          <p14:tracePt t="70053" x="3544888" y="5153025"/>
          <p14:tracePt t="70070" x="3562350" y="5133975"/>
          <p14:tracePt t="70087" x="3571875" y="5126038"/>
          <p14:tracePt t="70103" x="3589338" y="5108575"/>
          <p14:tracePt t="70120" x="3598863" y="5099050"/>
          <p14:tracePt t="70136" x="3616325" y="5089525"/>
          <p14:tracePt t="70153" x="3633788" y="5081588"/>
          <p14:tracePt t="70216" x="3643313" y="5072063"/>
          <p14:tracePt t="70231" x="3652838" y="5062538"/>
          <p14:tracePt t="70248" x="3660775" y="5054600"/>
          <p14:tracePt t="70256" x="3660775" y="5045075"/>
          <p14:tracePt t="70372" x="3660775" y="5037138"/>
          <p14:tracePt t="70396" x="3660775" y="5027613"/>
          <p14:tracePt t="70420" x="3660775" y="5018088"/>
          <p14:tracePt t="70452" x="3660775" y="5010150"/>
          <p14:tracePt t="70468" x="3660775" y="4991100"/>
          <p14:tracePt t="70484" x="3652838" y="4991100"/>
          <p14:tracePt t="70500" x="3633788" y="4973638"/>
          <p14:tracePt t="70508" x="3625850" y="4973638"/>
          <p14:tracePt t="70520" x="3616325" y="4965700"/>
          <p14:tracePt t="70537" x="3608388" y="4965700"/>
          <p14:tracePt t="70788" x="3616325" y="4965700"/>
          <p14:tracePt t="70796" x="3625850" y="4965700"/>
          <p14:tracePt t="70821" x="3643313" y="4983163"/>
          <p14:tracePt t="70836" x="3652838" y="4991100"/>
          <p14:tracePt t="70844" x="3652838" y="5000625"/>
          <p14:tracePt t="70859" x="3660775" y="5010150"/>
          <p14:tracePt t="70871" x="3670300" y="5010150"/>
          <p14:tracePt t="70900" x="3679825" y="5027613"/>
          <p14:tracePt t="70908" x="3687763" y="5027613"/>
          <p14:tracePt t="70932" x="3697288" y="5037138"/>
          <p14:tracePt t="70940" x="3697288" y="5045075"/>
          <p14:tracePt t="70964" x="3705225" y="5045075"/>
          <p14:tracePt t="71340" x="3705225" y="5037138"/>
          <p14:tracePt t="71356" x="3705225" y="5027613"/>
          <p14:tracePt t="71364" x="3705225" y="5018088"/>
          <p14:tracePt t="71373" x="3687763" y="5000625"/>
          <p14:tracePt t="71389" x="3687763" y="4983163"/>
          <p14:tracePt t="71405" x="3670300" y="4956175"/>
          <p14:tracePt t="71422" x="3660775" y="4938713"/>
          <p14:tracePt t="71439" x="3652838" y="4919663"/>
          <p14:tracePt t="71455" x="3652838" y="4894263"/>
          <p14:tracePt t="71473" x="3652838" y="4875213"/>
          <p14:tracePt t="71489" x="3652838" y="4867275"/>
          <p14:tracePt t="71580" x="3643313" y="4857750"/>
          <p14:tracePt t="71716" x="3643313" y="4875213"/>
          <p14:tracePt t="71742" x="3643313" y="4884738"/>
          <p14:tracePt t="71756" x="3643313" y="4894263"/>
          <p14:tracePt t="71772" x="3643313" y="4911725"/>
          <p14:tracePt t="71788" x="3643313" y="4919663"/>
          <p14:tracePt t="71813" x="3652838" y="4929188"/>
          <p14:tracePt t="71829" x="3652838" y="4946650"/>
          <p14:tracePt t="71836" x="3670300" y="4956175"/>
          <p14:tracePt t="71843" x="3679825" y="4965700"/>
          <p14:tracePt t="71856" x="3687763" y="4965700"/>
          <p14:tracePt t="71874" x="3697288" y="4983163"/>
          <p14:tracePt t="71890" x="3705225" y="5000625"/>
          <p14:tracePt t="71916" x="3724275" y="5010150"/>
          <p14:tracePt t="71924" x="3732213" y="5010150"/>
          <p14:tracePt t="71940" x="3732213" y="5027613"/>
          <p14:tracePt t="71957" x="3732213" y="5045075"/>
          <p14:tracePt t="72316" x="3732213" y="5037138"/>
          <p14:tracePt t="72557" x="3724275" y="5037138"/>
          <p14:tracePt t="72653" x="3714750" y="5037138"/>
          <p14:tracePt t="72749" x="3705225" y="5027613"/>
          <p14:tracePt t="72924" x="3705225" y="5010150"/>
          <p14:tracePt t="72939" x="3705225" y="4991100"/>
          <p14:tracePt t="72955" x="3714750" y="4973638"/>
          <p14:tracePt t="72964" x="3732213" y="4956175"/>
          <p14:tracePt t="72976" x="3732213" y="4946650"/>
          <p14:tracePt t="72992" x="3759200" y="4894263"/>
          <p14:tracePt t="73008" x="3786188" y="4848225"/>
          <p14:tracePt t="73026" x="3813175" y="4759325"/>
          <p14:tracePt t="73042" x="3857625" y="4687888"/>
          <p14:tracePt t="73059" x="3894138" y="4598988"/>
          <p14:tracePt t="73075" x="3956050" y="4527550"/>
          <p14:tracePt t="73092" x="4000500" y="4456113"/>
          <p14:tracePt t="73109" x="4044950" y="4375150"/>
          <p14:tracePt t="73125" x="4071938" y="4295775"/>
          <p14:tracePt t="73142" x="4160838" y="4143375"/>
          <p14:tracePt t="73159" x="4357688" y="3857625"/>
          <p14:tracePt t="73175" x="4510088" y="3652838"/>
          <p14:tracePt t="73192" x="4652963" y="3482975"/>
          <p14:tracePt t="73209" x="4759325" y="3367088"/>
          <p14:tracePt t="73226" x="4840288" y="3268663"/>
          <p14:tracePt t="73243" x="4929188" y="3187700"/>
          <p14:tracePt t="73259" x="4991100" y="3133725"/>
          <p14:tracePt t="73276" x="5054600" y="3081338"/>
          <p14:tracePt t="73293" x="5108575" y="3044825"/>
          <p14:tracePt t="73309" x="5170488" y="2973388"/>
          <p14:tracePt t="73326" x="5232400" y="2901950"/>
          <p14:tracePt t="73342" x="5286375" y="2803525"/>
          <p14:tracePt t="73359" x="5375275" y="2660650"/>
          <p14:tracePt t="73376" x="5429250" y="2571750"/>
          <p14:tracePt t="73392" x="5483225" y="2509838"/>
          <p14:tracePt t="73409" x="5537200" y="2446338"/>
          <p14:tracePt t="73426" x="5562600" y="2401888"/>
          <p14:tracePt t="73442" x="5581650" y="2384425"/>
          <p14:tracePt t="73460" x="5599113" y="2366963"/>
          <p14:tracePt t="73476" x="5608638" y="2357438"/>
          <p14:tracePt t="73493" x="5634038" y="2339975"/>
          <p14:tracePt t="73509" x="5643563" y="2322513"/>
          <p14:tracePt t="73527" x="5661025" y="2312988"/>
          <p14:tracePt t="73543" x="5715000" y="2286000"/>
          <p14:tracePt t="73559" x="5751513" y="2259013"/>
          <p14:tracePt t="73576" x="5768975" y="2251075"/>
          <p14:tracePt t="73632" x="5768975" y="2241550"/>
          <p14:tracePt t="73919" x="5751513" y="2241550"/>
          <p14:tracePt t="73935" x="5741988" y="2241550"/>
          <p14:tracePt t="73968" x="5732463" y="2241550"/>
          <p14:tracePt t="73976" x="5724525" y="2241550"/>
          <p14:tracePt t="73992" x="5724525" y="2251075"/>
          <p14:tracePt t="74000" x="5724525" y="2259013"/>
          <p14:tracePt t="74015" x="5705475" y="2276475"/>
          <p14:tracePt t="74027" x="5697538" y="2276475"/>
          <p14:tracePt t="74176" x="5697538" y="2286000"/>
          <p14:tracePt t="74240" x="5697538" y="2295525"/>
          <p14:tracePt t="74247" x="5697538" y="2303463"/>
          <p14:tracePt t="74273" x="5697538" y="2312988"/>
          <p14:tracePt t="74279" x="5688013" y="2322513"/>
          <p14:tracePt t="74305" x="5680075" y="2330450"/>
          <p14:tracePt t="74312" x="5670550" y="2347913"/>
          <p14:tracePt t="74320" x="5643563" y="2347913"/>
          <p14:tracePt t="74336" x="5634038" y="2357438"/>
          <p14:tracePt t="74344" x="5634038" y="2374900"/>
          <p14:tracePt t="74361" x="5589588" y="2401888"/>
          <p14:tracePt t="74377" x="5562600" y="2428875"/>
          <p14:tracePt t="74394" x="5527675" y="2455863"/>
          <p14:tracePt t="74411" x="5510213" y="2465388"/>
          <p14:tracePt t="74428" x="5473700" y="2500313"/>
          <p14:tracePt t="74445" x="5446713" y="2544763"/>
          <p14:tracePt t="74461" x="5402263" y="2616200"/>
          <p14:tracePt t="74479" x="5367338" y="2652713"/>
          <p14:tracePt t="74496" x="5276850" y="2759075"/>
          <p14:tracePt t="74512" x="5241925" y="2822575"/>
          <p14:tracePt t="74528" x="5214938" y="2874963"/>
          <p14:tracePt t="74544" x="5160963" y="2965450"/>
          <p14:tracePt t="74561" x="5133975" y="3044825"/>
          <p14:tracePt t="74578" x="5089525" y="3133725"/>
          <p14:tracePt t="74594" x="5054600" y="3214688"/>
          <p14:tracePt t="74611" x="5018088" y="3295650"/>
          <p14:tracePt t="74628" x="4965700" y="3402013"/>
          <p14:tracePt t="74645" x="4911725" y="3509963"/>
          <p14:tracePt t="74661" x="4857750" y="3616325"/>
          <p14:tracePt t="74679" x="4813300" y="3687763"/>
          <p14:tracePt t="74696" x="4768850" y="3751263"/>
          <p14:tracePt t="74712" x="4751388" y="3795713"/>
          <p14:tracePt t="74729" x="4724400" y="3840163"/>
          <p14:tracePt t="74745" x="4697413" y="3875088"/>
          <p14:tracePt t="74761" x="4679950" y="3911600"/>
          <p14:tracePt t="74778" x="4643438" y="3956050"/>
          <p14:tracePt t="74795" x="4616450" y="4000500"/>
          <p14:tracePt t="74812" x="4589463" y="4044950"/>
          <p14:tracePt t="74828" x="4554538" y="4098925"/>
          <p14:tracePt t="74845" x="4527550" y="4143375"/>
          <p14:tracePt t="74862" x="4491038" y="4170363"/>
          <p14:tracePt t="74879" x="4429125" y="4251325"/>
          <p14:tracePt t="74895" x="4402138" y="4286250"/>
          <p14:tracePt t="74912" x="4348163" y="4348163"/>
          <p14:tracePt t="74929" x="4322763" y="4394200"/>
          <p14:tracePt t="74946" x="4303713" y="4411663"/>
          <p14:tracePt t="74962" x="4276725" y="4429125"/>
          <p14:tracePt t="74979" x="4259263" y="4456113"/>
          <p14:tracePt t="74996" x="4241800" y="4473575"/>
          <p14:tracePt t="75012" x="4214813" y="4500563"/>
          <p14:tracePt t="75029" x="4197350" y="4518025"/>
          <p14:tracePt t="75045" x="4187825" y="4527550"/>
          <p14:tracePt t="75062" x="4170363" y="4545013"/>
          <p14:tracePt t="75079" x="4143375" y="4562475"/>
          <p14:tracePt t="75095" x="4116388" y="4581525"/>
          <p14:tracePt t="75112" x="4098925" y="4589463"/>
          <p14:tracePt t="75129" x="4062413" y="4616450"/>
          <p14:tracePt t="75146" x="4044950" y="4633913"/>
          <p14:tracePt t="75162" x="4017963" y="4670425"/>
          <p14:tracePt t="75179" x="4010025" y="4679950"/>
          <p14:tracePt t="75196" x="4000500" y="4697413"/>
          <p14:tracePt t="75213" x="3965575" y="4732338"/>
          <p14:tracePt t="75229" x="3946525" y="4741863"/>
          <p14:tracePt t="75232" x="3946525" y="4751388"/>
          <p14:tracePt t="75247" x="3929063" y="4759325"/>
          <p14:tracePt t="75263" x="3902075" y="4768850"/>
          <p14:tracePt t="75279" x="3884613" y="4786313"/>
          <p14:tracePt t="75296" x="3867150" y="4795838"/>
          <p14:tracePt t="75329" x="3857625" y="4803775"/>
          <p14:tracePt t="75346" x="3857625" y="4813300"/>
          <p14:tracePt t="75362" x="3848100" y="4822825"/>
          <p14:tracePt t="75379" x="3840163" y="4830763"/>
          <p14:tracePt t="75396" x="3830638" y="4840288"/>
          <p14:tracePt t="75440" x="3830638" y="4848225"/>
          <p14:tracePt t="75512" x="3822700" y="4857750"/>
          <p14:tracePt t="75519" x="3813175" y="4857750"/>
          <p14:tracePt t="75616" x="3803650" y="4857750"/>
          <p14:tracePt t="75760" x="3803650" y="4875213"/>
          <p14:tracePt t="75776" x="3795713" y="4875213"/>
          <p14:tracePt t="75783" x="3795713" y="4884738"/>
          <p14:tracePt t="75797" x="3776663" y="4884738"/>
          <p14:tracePt t="76644" x="3776663" y="4875213"/>
          <p14:tracePt t="76652" x="3776663" y="4867275"/>
          <p14:tracePt t="76659" x="3795713" y="4840288"/>
          <p14:tracePt t="76668" x="3803650" y="4830763"/>
          <p14:tracePt t="76682" x="3813175" y="4830763"/>
          <p14:tracePt t="76699" x="3840163" y="4803775"/>
          <p14:tracePt t="76715" x="3848100" y="4803775"/>
          <p14:tracePt t="76732" x="3867150" y="4776788"/>
          <p14:tracePt t="76748" x="3875088" y="4768850"/>
          <p14:tracePt t="76765" x="3884613" y="4751388"/>
          <p14:tracePt t="76782" x="3894138" y="4741863"/>
          <p14:tracePt t="76852" x="3902075" y="4732338"/>
          <p14:tracePt t="76860" x="3902075" y="4724400"/>
          <p14:tracePt t="77075" x="3902075" y="4714875"/>
          <p14:tracePt t="77084" x="3902075" y="4705350"/>
          <p14:tracePt t="77140" x="3911600" y="4697413"/>
          <p14:tracePt t="77460" x="3911600" y="4687888"/>
          <p14:tracePt t="77468" x="3911600" y="4679950"/>
          <p14:tracePt t="77476" x="3911600" y="4670425"/>
          <p14:tracePt t="77509" x="3911600" y="4660900"/>
          <p14:tracePt t="77524" x="3911600" y="4652963"/>
          <p14:tracePt t="77532" x="3919538" y="4652963"/>
          <p14:tracePt t="77652" x="3919538" y="4643438"/>
          <p14:tracePt t="77724" x="3894138" y="4652963"/>
          <p14:tracePt t="77731" x="3875088" y="4679950"/>
          <p14:tracePt t="77748" x="3848100" y="4697413"/>
          <p14:tracePt t="77756" x="3840163" y="4705350"/>
          <p14:tracePt t="77767" x="3840163" y="4714875"/>
          <p14:tracePt t="78229" x="3830638" y="4724400"/>
          <p14:tracePt t="78244" x="3813175" y="4751388"/>
          <p14:tracePt t="78251" x="3803650" y="4759325"/>
          <p14:tracePt t="78260" x="3795713" y="4776788"/>
          <p14:tracePt t="78268" x="3786188" y="4795838"/>
          <p14:tracePt t="78284" x="3732213" y="4857750"/>
          <p14:tracePt t="78301" x="3714750" y="4911725"/>
          <p14:tracePt t="78318" x="3697288" y="4965700"/>
          <p14:tracePt t="78335" x="3687763" y="4965700"/>
          <p14:tracePt t="78352" x="3687763" y="4983163"/>
          <p14:tracePt t="78404" x="3687763" y="4991100"/>
          <p14:tracePt t="81797" x="3687763" y="4983163"/>
          <p14:tracePt t="81804" x="3687763" y="4973638"/>
          <p14:tracePt t="81811" x="3687763" y="4956175"/>
          <p14:tracePt t="81827" x="3687763" y="4946650"/>
          <p14:tracePt t="81861" x="3687763" y="4929188"/>
          <p14:tracePt t="81868" x="3687763" y="4919663"/>
          <p14:tracePt t="81876" x="3697288" y="4911725"/>
          <p14:tracePt t="81917" x="3697288" y="4902200"/>
          <p14:tracePt t="81923" x="3697288" y="4894263"/>
          <p14:tracePt t="82092" x="3705225" y="4894263"/>
          <p14:tracePt t="82220" x="3705225" y="4902200"/>
          <p14:tracePt t="82284" x="3714750" y="4902200"/>
          <p14:tracePt t="82292" x="3714750" y="4911725"/>
          <p14:tracePt t="82315" x="3724275" y="4919663"/>
          <p14:tracePt t="82325" x="3732213" y="4929188"/>
          <p14:tracePt t="82900" x="3751263" y="4911725"/>
          <p14:tracePt t="82916" x="3759200" y="4875213"/>
          <p14:tracePt t="82924" x="3776663" y="4867275"/>
          <p14:tracePt t="82932" x="3786188" y="4857750"/>
          <p14:tracePt t="82943" x="3795713" y="4830763"/>
          <p14:tracePt t="82960" x="3830638" y="4795838"/>
          <p14:tracePt t="82977" x="3857625" y="4759325"/>
          <p14:tracePt t="82994" x="3884613" y="4714875"/>
          <p14:tracePt t="83010" x="3902075" y="4687888"/>
          <p14:tracePt t="83027" x="3946525" y="4625975"/>
          <p14:tracePt t="83044" x="3965575" y="4598988"/>
          <p14:tracePt t="83060" x="4000500" y="4554538"/>
          <p14:tracePt t="83076" x="4010025" y="4527550"/>
          <p14:tracePt t="83093" x="4027488" y="4465638"/>
          <p14:tracePt t="83110" x="4044950" y="4446588"/>
          <p14:tracePt t="83126" x="4071938" y="4419600"/>
          <p14:tracePt t="83143" x="4098925" y="4384675"/>
          <p14:tracePt t="83160" x="4116388" y="4357688"/>
          <p14:tracePt t="83177" x="4125913" y="4330700"/>
          <p14:tracePt t="83193" x="4152900" y="4276725"/>
          <p14:tracePt t="83211" x="4179888" y="4232275"/>
          <p14:tracePt t="83227" x="4232275" y="4170363"/>
          <p14:tracePt t="83244" x="4259263" y="4133850"/>
          <p14:tracePt t="83261" x="4313238" y="4081463"/>
          <p14:tracePt t="83277" x="4340225" y="4037013"/>
          <p14:tracePt t="83294" x="4384675" y="3983038"/>
          <p14:tracePt t="83310" x="4429125" y="3929063"/>
          <p14:tracePt t="83327" x="4491038" y="3857625"/>
          <p14:tracePt t="83344" x="4518025" y="3822700"/>
          <p14:tracePt t="83360" x="4562475" y="3751263"/>
          <p14:tracePt t="83377" x="4625975" y="3643313"/>
          <p14:tracePt t="83394" x="4679950" y="3554413"/>
          <p14:tracePt t="83410" x="4732338" y="3482975"/>
          <p14:tracePt t="83427" x="4803775" y="3394075"/>
          <p14:tracePt t="83444" x="4867275" y="3303588"/>
          <p14:tracePt t="83461" x="4929188" y="3232150"/>
          <p14:tracePt t="83478" x="4965700" y="3170238"/>
          <p14:tracePt t="83495" x="5000625" y="3125788"/>
          <p14:tracePt t="83511" x="5037138" y="3054350"/>
          <p14:tracePt t="83528" x="5081588" y="2982913"/>
          <p14:tracePt t="83544" x="5126038" y="2938463"/>
          <p14:tracePt t="83561" x="5170488" y="2874963"/>
          <p14:tracePt t="83577" x="5251450" y="2813050"/>
          <p14:tracePt t="83594" x="5276850" y="2759075"/>
          <p14:tracePt t="83611" x="5322888" y="2687638"/>
          <p14:tracePt t="83628" x="5348288" y="2660650"/>
          <p14:tracePt t="83644" x="5384800" y="2608263"/>
          <p14:tracePt t="83661" x="5419725" y="2562225"/>
          <p14:tracePt t="83678" x="5456238" y="2527300"/>
          <p14:tracePt t="83695" x="5483225" y="2490788"/>
          <p14:tracePt t="83711" x="5527675" y="2446338"/>
          <p14:tracePt t="83728" x="5572125" y="2411413"/>
          <p14:tracePt t="83731" x="5599113" y="2393950"/>
          <p14:tracePt t="83745" x="5634038" y="2374900"/>
          <p14:tracePt t="83761" x="5724525" y="2322513"/>
          <p14:tracePt t="83778" x="5759450" y="2286000"/>
          <p14:tracePt t="83795" x="5813425" y="2268538"/>
          <p14:tracePt t="83811" x="5822950" y="2259013"/>
          <p14:tracePt t="83844" x="5840413" y="2251075"/>
          <p14:tracePt t="84216" x="5830888" y="2259013"/>
          <p14:tracePt t="84224" x="5822950" y="2259013"/>
          <p14:tracePt t="84231" x="5822950" y="2268538"/>
          <p14:tracePt t="84248" x="5813425" y="2276475"/>
          <p14:tracePt t="84262" x="5813425" y="2286000"/>
          <p14:tracePt t="84329" x="5803900" y="2286000"/>
          <p14:tracePt t="84336" x="5795963" y="2286000"/>
          <p14:tracePt t="84392" x="5786438" y="22955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172" y="2464904"/>
            <a:ext cx="10017457" cy="1351722"/>
          </a:xfrm>
        </p:spPr>
        <p:txBody>
          <a:bodyPr/>
          <a:lstStyle/>
          <a:p>
            <a:pPr algn="ctr"/>
            <a:r>
              <a:rPr lang="pt-BR" b="1" dirty="0" smtClean="0"/>
              <a:t>CONCEITOS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407">
        <p14:prism dir="u"/>
      </p:transition>
    </mc:Choice>
    <mc:Fallback xmlns="">
      <p:transition spd="slow" advTm="10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" x="7518400" y="4027488"/>
          <p14:tracePt t="67" x="7527925" y="4044950"/>
          <p14:tracePt t="84" x="7537450" y="4071938"/>
          <p14:tracePt t="740" x="8001000" y="4438650"/>
          <p14:tracePt t="751" x="8001000" y="4446588"/>
          <p14:tracePt t="769" x="8027988" y="4456113"/>
          <p14:tracePt t="771" x="8037513" y="4465638"/>
          <p14:tracePt t="785" x="8081963" y="4491038"/>
          <p14:tracePt t="802" x="8153400" y="4500563"/>
          <p14:tracePt t="819" x="8224838" y="4518025"/>
          <p14:tracePt t="835" x="8331200" y="4518025"/>
          <p14:tracePt t="852" x="8491538" y="4518025"/>
          <p14:tracePt t="868" x="8705850" y="4518025"/>
          <p14:tracePt t="885" x="8929688" y="4518025"/>
          <p14:tracePt t="902" x="9082088" y="4518025"/>
          <p14:tracePt t="954" x="9099550" y="4518025"/>
          <p14:tracePt t="962" x="9117013" y="4518025"/>
          <p14:tracePt t="970" x="9126538" y="4527550"/>
          <p14:tracePt t="986" x="9134475" y="4527550"/>
          <p14:tracePt t="1010" x="9134475" y="4518025"/>
          <p14:tracePt t="1482" x="9126538" y="4518025"/>
          <p14:tracePt t="1490" x="9126538" y="4527550"/>
          <p14:tracePt t="1506" x="9117013" y="4545013"/>
          <p14:tracePt t="1514" x="9109075" y="4545013"/>
          <p14:tracePt t="1530" x="9099550" y="4554538"/>
          <p14:tracePt t="1546" x="9082088" y="4554538"/>
          <p14:tracePt t="1554" x="9063038" y="4581525"/>
          <p14:tracePt t="1569" x="9045575" y="4581525"/>
          <p14:tracePt t="1586" x="9037638" y="4589463"/>
          <p14:tracePt t="1603" x="9028113" y="4589463"/>
          <p14:tracePt t="1620" x="9010650" y="4598988"/>
          <p14:tracePt t="1637" x="9001125" y="4598988"/>
          <p14:tracePt t="1654" x="8991600" y="4598988"/>
          <p14:tracePt t="1738" x="8983663" y="4598988"/>
          <p14:tracePt t="1746" x="8974138" y="4598988"/>
          <p14:tracePt t="1754" x="8966200" y="4598988"/>
          <p14:tracePt t="1770" x="8956675" y="4589463"/>
          <p14:tracePt t="1786" x="8939213" y="4572000"/>
          <p14:tracePt t="1803" x="8929688" y="4554538"/>
          <p14:tracePt t="1946" x="8929688" y="4581525"/>
          <p14:tracePt t="1961" x="8929688" y="4589463"/>
          <p14:tracePt t="1977" x="8929688" y="4598988"/>
          <p14:tracePt t="1994" x="8929688" y="4608513"/>
          <p14:tracePt t="2011" x="8929688" y="4616450"/>
          <p14:tracePt t="2026" x="8939213" y="4643438"/>
          <p14:tracePt t="2042" x="8939213" y="4670425"/>
          <p14:tracePt t="2049" x="8939213" y="4705350"/>
          <p14:tracePt t="2058" x="8939213" y="4714875"/>
          <p14:tracePt t="2070" x="8939213" y="4724400"/>
          <p14:tracePt t="2087" x="8939213" y="47418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4|2.8|2.7|4.2|2.3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4.2|0.9|32.3|9|7.5|34.3|1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3.6|1.7|7.7|6.3|11.2|7.5|5.1|9.6|8.4|2.7|12.1|17.4|32.1|1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8.4|9.2|1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|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38.6|13.5|1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38.6|13.5|1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9|2.2|3.9|5.4|8.3|1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1|14.1|1.2|15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0.1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3|9.7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3|19.3|7.4|3.1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2.1|25.3|4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1|8|4.5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2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2.5|1.3|5.7|14.3|7.4|3|17|3|12.5|6.9|1.6|20.5|7|2.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4230</TotalTime>
  <Words>1148</Words>
  <Application>Microsoft Office PowerPoint</Application>
  <PresentationFormat>Widescreen</PresentationFormat>
  <Paragraphs>291</Paragraphs>
  <Slides>40</Slides>
  <Notes>0</Notes>
  <HiddenSlides>0</HiddenSlides>
  <MMClips>40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Symbol</vt:lpstr>
      <vt:lpstr>Times New Roman</vt:lpstr>
      <vt:lpstr>Tema do Office</vt:lpstr>
      <vt:lpstr>CorelDRAW</vt:lpstr>
      <vt:lpstr>Equação</vt:lpstr>
      <vt:lpstr>GOLPE DE ARÍETE</vt:lpstr>
      <vt:lpstr>Tópicos</vt:lpstr>
      <vt:lpstr>DEFINIÇÃO</vt:lpstr>
      <vt:lpstr>Golpe de Aríete</vt:lpstr>
      <vt:lpstr>Golpe de Aríete</vt:lpstr>
      <vt:lpstr>Golpe de Aríete</vt:lpstr>
      <vt:lpstr>Golpe de Aríete</vt:lpstr>
      <vt:lpstr>Golpe de Aríete</vt:lpstr>
      <vt:lpstr>CONCEITOS</vt:lpstr>
      <vt:lpstr>Como ocorre o Golpe de Aríete</vt:lpstr>
      <vt:lpstr>CELERIDADE</vt:lpstr>
      <vt:lpstr>Fase ou Período da onda de choque (Ͳ)</vt:lpstr>
      <vt:lpstr>Manobras – Rápida e Lenta</vt:lpstr>
      <vt:lpstr>Manobras – Rápida e Lenta</vt:lpstr>
      <vt:lpstr>Exemplos</vt:lpstr>
      <vt:lpstr>Exemplo 1 – Escoamento por gravidade</vt:lpstr>
      <vt:lpstr>Exemplo 1 – Escoamento por gravidade</vt:lpstr>
      <vt:lpstr>Exemplo 2 – Recalque de Água (Bombeamento)</vt:lpstr>
      <vt:lpstr>Exemplo 2 – Recalque de Água</vt:lpstr>
      <vt:lpstr>Dispositivos de Proteção</vt:lpstr>
      <vt:lpstr>Dispositivos de Proteção contra o Golpe de Aríete</vt:lpstr>
      <vt:lpstr>Volante de Inércia</vt:lpstr>
      <vt:lpstr>Ventosa</vt:lpstr>
      <vt:lpstr>Reservatório Unidirecional</vt:lpstr>
      <vt:lpstr>By-pass</vt:lpstr>
      <vt:lpstr>Chaminé de Equilíbrio</vt:lpstr>
      <vt:lpstr>Reservatório Hidropneumático</vt:lpstr>
      <vt:lpstr>Válvula de Alívio (Anti-golpe)</vt:lpstr>
      <vt:lpstr>Válvula de Retenção</vt:lpstr>
      <vt:lpstr>Aplicação Prática do Golpe de Aríete</vt:lpstr>
      <vt:lpstr>Carneiro Hidráulico</vt:lpstr>
      <vt:lpstr>Carneiro Hidráulico</vt:lpstr>
      <vt:lpstr>Carneiro Hidráulico</vt:lpstr>
      <vt:lpstr>Carneiro Hidráulico</vt:lpstr>
      <vt:lpstr>Carneiro Hidráulico - Exemplo</vt:lpstr>
      <vt:lpstr>Vídeos – Golpe de Aríete</vt:lpstr>
      <vt:lpstr>Vídeos – Golpe de Aríete</vt:lpstr>
      <vt:lpstr>Vídeos – Golpe de Aríete</vt:lpstr>
      <vt:lpstr>Tarefa (Exercícios)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da Microsoft</dc:creator>
  <cp:lastModifiedBy>Conta da Microsoft</cp:lastModifiedBy>
  <cp:revision>404</cp:revision>
  <dcterms:created xsi:type="dcterms:W3CDTF">2020-09-20T01:08:23Z</dcterms:created>
  <dcterms:modified xsi:type="dcterms:W3CDTF">2020-11-23T03:07:15Z</dcterms:modified>
</cp:coreProperties>
</file>