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258" r:id="rId4"/>
    <p:sldId id="328" r:id="rId5"/>
    <p:sldId id="261" r:id="rId6"/>
    <p:sldId id="262" r:id="rId7"/>
    <p:sldId id="263" r:id="rId8"/>
    <p:sldId id="264" r:id="rId9"/>
    <p:sldId id="266" r:id="rId10"/>
    <p:sldId id="271" r:id="rId11"/>
    <p:sldId id="274" r:id="rId12"/>
    <p:sldId id="267" r:id="rId13"/>
    <p:sldId id="330" r:id="rId14"/>
    <p:sldId id="278" r:id="rId15"/>
    <p:sldId id="329" r:id="rId16"/>
    <p:sldId id="277" r:id="rId17"/>
    <p:sldId id="331" r:id="rId18"/>
    <p:sldId id="275" r:id="rId19"/>
    <p:sldId id="279" r:id="rId20"/>
    <p:sldId id="280" r:id="rId21"/>
    <p:sldId id="281" r:id="rId22"/>
    <p:sldId id="332" r:id="rId23"/>
    <p:sldId id="283" r:id="rId24"/>
    <p:sldId id="333" r:id="rId25"/>
    <p:sldId id="272" r:id="rId26"/>
    <p:sldId id="284" r:id="rId27"/>
    <p:sldId id="285" r:id="rId28"/>
    <p:sldId id="334" r:id="rId29"/>
    <p:sldId id="287" r:id="rId30"/>
    <p:sldId id="290" r:id="rId31"/>
    <p:sldId id="293" r:id="rId32"/>
    <p:sldId id="339" r:id="rId33"/>
    <p:sldId id="340" r:id="rId34"/>
    <p:sldId id="341" r:id="rId35"/>
    <p:sldId id="342" r:id="rId36"/>
    <p:sldId id="338" r:id="rId37"/>
    <p:sldId id="294" r:id="rId38"/>
    <p:sldId id="297" r:id="rId39"/>
    <p:sldId id="336" r:id="rId40"/>
    <p:sldId id="33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8" r:id="rId51"/>
    <p:sldId id="309" r:id="rId52"/>
    <p:sldId id="310" r:id="rId53"/>
    <p:sldId id="311" r:id="rId54"/>
    <p:sldId id="312" r:id="rId55"/>
    <p:sldId id="343" r:id="rId56"/>
    <p:sldId id="314" r:id="rId57"/>
    <p:sldId id="315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295" r:id="rId6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12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475AE-C64D-4F4E-9957-2EC18080A974}" type="datetimeFigureOut">
              <a:rPr lang="pt-BR" smtClean="0"/>
              <a:t>17/06/2020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9420F-9857-40CF-8D23-E9EAE1CF35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3341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9420F-9857-40CF-8D23-E9EAE1CF350F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10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17/06/2020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17/06/2020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17/06/2020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17/06/2020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17/06/2020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17/06/2020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17/06/2020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17/06/2020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17/06/2020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17/06/2020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17/06/2020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17/06/2020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app.goo.gl/mbNS6VuayD4ARjdM9" TargetMode="External"/><Relationship Id="rId2" Type="http://schemas.openxmlformats.org/officeDocument/2006/relationships/hyperlink" Target="https://www.knmi.nl/nederland-nu/klimatologie/geografische-overzichten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000100" y="0"/>
            <a:ext cx="7058020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ESCOLA SUPERIOR DE AGRICULTURA “LUIZ DE QUEIROZ” – ESALQ/USP</a:t>
            </a:r>
            <a:b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LEB 1440 – HIDROLOGIA E DRENAGEM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1371600" y="2143116"/>
            <a:ext cx="6400800" cy="450059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DRENAGEM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1400" b="1" dirty="0"/>
              <a:t>SUBTERRÂNEA</a:t>
            </a:r>
            <a:endParaRPr kumimoji="0" lang="pt-BR" sz="1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23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5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Prof. Dr. Fernando Campos Mendonça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5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Doutoranda: Elizabeth Lima Carnevskis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Imagem 5" descr="brasao_us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094515" cy="1571611"/>
          </a:xfrm>
          <a:prstGeom prst="rect">
            <a:avLst/>
          </a:prstGeom>
        </p:spPr>
      </p:pic>
      <p:pic>
        <p:nvPicPr>
          <p:cNvPr id="7" name="Imagem 6" descr="logo-esalq-simbol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148" y="0"/>
            <a:ext cx="1165852" cy="17144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pt-BR"/>
              <a:t>Sistemas de Valetas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19" y="908720"/>
            <a:ext cx="4323623" cy="308830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 t="19609"/>
          <a:stretch/>
        </p:blipFill>
        <p:spPr>
          <a:xfrm>
            <a:off x="4860032" y="4077072"/>
            <a:ext cx="4283968" cy="276630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3545"/>
            <a:ext cx="4900812" cy="274445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420" y="931115"/>
            <a:ext cx="4601580" cy="30677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Vantagens e Limitações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Menor custo de implantação</a:t>
            </a:r>
          </a:p>
          <a:p>
            <a:r>
              <a:rPr lang="pt-BR" dirty="0"/>
              <a:t>Facilita retirada de água empoçada</a:t>
            </a:r>
          </a:p>
          <a:p>
            <a:r>
              <a:rPr lang="pt-BR" dirty="0"/>
              <a:t>Melhor para terrenos recém-saneados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Perda de área (</a:t>
            </a:r>
            <a:r>
              <a:rPr lang="pt-BR" dirty="0">
                <a:sym typeface="Symbol"/>
              </a:rPr>
              <a:t></a:t>
            </a:r>
            <a:r>
              <a:rPr lang="pt-BR" dirty="0"/>
              <a:t> 12%)</a:t>
            </a:r>
          </a:p>
          <a:p>
            <a:r>
              <a:rPr lang="pt-BR" dirty="0"/>
              <a:t>Dificulta tráfego</a:t>
            </a:r>
          </a:p>
          <a:p>
            <a:r>
              <a:rPr lang="pt-BR" dirty="0"/>
              <a:t>Alto custo de manutenção (limpeza)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BR" dirty="0"/>
              <a:t>Sistemas de Tubos</a:t>
            </a:r>
          </a:p>
        </p:txBody>
      </p:sp>
      <p:pic>
        <p:nvPicPr>
          <p:cNvPr id="5" name="Espaço Reservado para Conteúdo 3" descr="Aula 11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11531"/>
            <a:ext cx="9145679" cy="600076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BR" dirty="0"/>
              <a:t>Sistemas de Tubos</a:t>
            </a:r>
          </a:p>
        </p:txBody>
      </p:sp>
      <p:pic>
        <p:nvPicPr>
          <p:cNvPr id="4" name="Espaço Reservado para Conteúdo 3" descr="Aula 11-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980728"/>
            <a:ext cx="6912768" cy="5436254"/>
          </a:xfrm>
        </p:spPr>
      </p:pic>
    </p:spTree>
    <p:extLst>
      <p:ext uri="{BB962C8B-B14F-4D97-AF65-F5344CB8AC3E}">
        <p14:creationId xmlns:p14="http://schemas.microsoft.com/office/powerpoint/2010/main" val="1973688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TUBO CORRUGADO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86700"/>
            <a:ext cx="6548530" cy="309090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77072"/>
            <a:ext cx="7199174" cy="261385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TUBO CORRUGADO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9" y="1181971"/>
            <a:ext cx="5009768" cy="224702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028447"/>
            <a:ext cx="3567801" cy="267240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5944"/>
            <a:ext cx="4600272" cy="305918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0" b="4211"/>
          <a:stretch/>
        </p:blipFill>
        <p:spPr>
          <a:xfrm>
            <a:off x="4743690" y="3820581"/>
            <a:ext cx="4417035" cy="303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19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pt-BR" sz="4000" dirty="0"/>
              <a:t>SISTEMA DE TUBOS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BR" dirty="0"/>
              <a:t>Vantagens:	</a:t>
            </a:r>
          </a:p>
          <a:p>
            <a:pPr lvl="1"/>
            <a:r>
              <a:rPr lang="pt-BR" dirty="0"/>
              <a:t> Aumento da área útil	</a:t>
            </a:r>
          </a:p>
          <a:p>
            <a:pPr lvl="1"/>
            <a:r>
              <a:rPr lang="pt-BR" dirty="0"/>
              <a:t>Facilita o trânsito na área drenada	- </a:t>
            </a:r>
          </a:p>
          <a:p>
            <a:pPr lvl="1"/>
            <a:r>
              <a:rPr lang="pt-BR" dirty="0"/>
              <a:t>Reduz foco de mosquitos</a:t>
            </a:r>
          </a:p>
          <a:p>
            <a:pPr lvl="1"/>
            <a:r>
              <a:rPr lang="pt-BR" dirty="0"/>
              <a:t>Menor custo de manutenção (limpeza)</a:t>
            </a:r>
          </a:p>
          <a:p>
            <a:pPr lvl="1"/>
            <a:r>
              <a:rPr lang="pt-BR" dirty="0"/>
              <a:t>Redução risco de acidentes (quedas)</a:t>
            </a:r>
          </a:p>
          <a:p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28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dirty="0"/>
              <a:t>Limitações:</a:t>
            </a:r>
          </a:p>
          <a:p>
            <a:pPr lvl="1"/>
            <a:r>
              <a:rPr lang="pt-BR" dirty="0"/>
              <a:t>Maior custo de instalação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TUBO CORRUGADO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02497"/>
            <a:ext cx="4248472" cy="318635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2"/>
          <a:stretch/>
        </p:blipFill>
        <p:spPr>
          <a:xfrm>
            <a:off x="5415286" y="908720"/>
            <a:ext cx="3549202" cy="328013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0" b="16471"/>
          <a:stretch/>
        </p:blipFill>
        <p:spPr>
          <a:xfrm>
            <a:off x="323528" y="4282628"/>
            <a:ext cx="3743951" cy="255334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80" y="4313886"/>
            <a:ext cx="4488709" cy="252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09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MISTO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39082" y="1340768"/>
            <a:ext cx="8229600" cy="1180728"/>
          </a:xfrm>
        </p:spPr>
        <p:txBody>
          <a:bodyPr/>
          <a:lstStyle/>
          <a:p>
            <a:r>
              <a:rPr lang="pt-BR" dirty="0"/>
              <a:t>Drenos laterais: Tubos</a:t>
            </a:r>
          </a:p>
          <a:p>
            <a:r>
              <a:rPr lang="pt-BR" dirty="0"/>
              <a:t>Canais Coletores + Principal: Valetas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pt-BR" sz="4000" b="1" dirty="0"/>
              <a:t>DRENAGEM SUBTERRÂNEA</a:t>
            </a:r>
            <a:br>
              <a:rPr lang="pt-BR" b="1" dirty="0"/>
            </a:br>
            <a:r>
              <a:rPr lang="pt-BR" sz="3300" b="1" dirty="0"/>
              <a:t>Investigações Adicionais</a:t>
            </a:r>
            <a:endParaRPr lang="pt-BR" sz="3300" dirty="0"/>
          </a:p>
        </p:txBody>
      </p:sp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pt-BR" b="1" dirty="0"/>
              <a:t>Qual é a extensão do problema?</a:t>
            </a:r>
          </a:p>
          <a:p>
            <a:pPr lvl="1"/>
            <a:r>
              <a:rPr lang="pt-BR" dirty="0"/>
              <a:t>Gravidade do problema varia na área</a:t>
            </a:r>
          </a:p>
          <a:p>
            <a:pPr lvl="1"/>
            <a:r>
              <a:rPr lang="pt-BR" dirty="0"/>
              <a:t>Poços de observação: prof. do LF</a:t>
            </a:r>
          </a:p>
          <a:p>
            <a:pPr lvl="1"/>
            <a:r>
              <a:rPr lang="pt-BR" dirty="0"/>
              <a:t>LF em prof. &gt;  80 cm: Interromper o sistema</a:t>
            </a:r>
          </a:p>
          <a:p>
            <a:endParaRPr lang="pt-BR" dirty="0"/>
          </a:p>
          <a:p>
            <a:r>
              <a:rPr lang="pt-BR" b="1" dirty="0"/>
              <a:t>Qual a direção do fluxo de água na área?</a:t>
            </a:r>
          </a:p>
          <a:p>
            <a:pPr lvl="1"/>
            <a:r>
              <a:rPr lang="pt-BR" dirty="0"/>
              <a:t>Zonas de recarga lateral (Encosta </a:t>
            </a:r>
            <a:r>
              <a:rPr lang="pt-BR" dirty="0">
                <a:sym typeface="Symbol" panose="05050102010706020507" pitchFamily="18" charset="2"/>
              </a:rPr>
              <a:t> Várzea</a:t>
            </a:r>
            <a:r>
              <a:rPr lang="pt-BR" dirty="0"/>
              <a:t>)</a:t>
            </a:r>
          </a:p>
          <a:p>
            <a:pPr lvl="1"/>
            <a:r>
              <a:rPr lang="pt-BR" dirty="0"/>
              <a:t>Natureza dos canais pré-existentes</a:t>
            </a:r>
          </a:p>
          <a:p>
            <a:pPr lvl="1"/>
            <a:r>
              <a:rPr lang="pt-BR" dirty="0"/>
              <a:t>Posição dos drenos (Direcionamento da água)</a:t>
            </a:r>
          </a:p>
          <a:p>
            <a:pPr lvl="1"/>
            <a:endParaRPr lang="pt-BR" dirty="0"/>
          </a:p>
          <a:p>
            <a:pPr lvl="1"/>
            <a:endParaRPr lang="pt-B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Haikai Hidrológico</a:t>
            </a:r>
          </a:p>
        </p:txBody>
      </p:sp>
      <p:sp>
        <p:nvSpPr>
          <p:cNvPr id="11" name="Espaço Reservado para Conteúdo 10">
            <a:extLst>
              <a:ext uri="{FF2B5EF4-FFF2-40B4-BE49-F238E27FC236}">
                <a16:creationId xmlns:a16="http://schemas.microsoft.com/office/drawing/2014/main" id="{82569E52-179D-4202-BFD2-DD07297EB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1368152"/>
          </a:xfrm>
        </p:spPr>
        <p:txBody>
          <a:bodyPr/>
          <a:lstStyle/>
          <a:p>
            <a:pPr marL="0" indent="0" algn="ctr">
              <a:buNone/>
            </a:pPr>
            <a:r>
              <a:rPr lang="pt-BR" i="1" dirty="0"/>
              <a:t>Drenagem subterrânea melhora a aeração,</a:t>
            </a:r>
          </a:p>
          <a:p>
            <a:pPr marL="0" indent="0" algn="ctr">
              <a:buNone/>
            </a:pPr>
            <a:r>
              <a:rPr lang="pt-BR" i="1" dirty="0"/>
              <a:t>Rebaixa lençol freático e melhora a plantação.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457200" y="116632"/>
            <a:ext cx="8229600" cy="1066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/>
              <a:t>DRENAGEM SUBTERRÂNEA</a:t>
            </a:r>
            <a:br>
              <a:rPr lang="pt-BR" b="1" dirty="0"/>
            </a:br>
            <a:r>
              <a:rPr lang="pt-BR" sz="3300" b="1" dirty="0"/>
              <a:t>Poços de Observação</a:t>
            </a:r>
            <a:endParaRPr lang="pt-BR" sz="3300" dirty="0"/>
          </a:p>
        </p:txBody>
      </p:sp>
      <p:grpSp>
        <p:nvGrpSpPr>
          <p:cNvPr id="113" name="Grupo 112"/>
          <p:cNvGrpSpPr/>
          <p:nvPr/>
        </p:nvGrpSpPr>
        <p:grpSpPr>
          <a:xfrm>
            <a:off x="457200" y="1340768"/>
            <a:ext cx="8435280" cy="5184576"/>
            <a:chOff x="457200" y="1340768"/>
            <a:chExt cx="8435280" cy="5184576"/>
          </a:xfrm>
        </p:grpSpPr>
        <p:sp>
          <p:nvSpPr>
            <p:cNvPr id="8" name="Retângulo 7"/>
            <p:cNvSpPr/>
            <p:nvPr/>
          </p:nvSpPr>
          <p:spPr>
            <a:xfrm>
              <a:off x="457200" y="1340768"/>
              <a:ext cx="8435280" cy="518457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Elipse 8"/>
            <p:cNvSpPr/>
            <p:nvPr/>
          </p:nvSpPr>
          <p:spPr>
            <a:xfrm>
              <a:off x="971600" y="177281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Elipse 9"/>
            <p:cNvSpPr/>
            <p:nvPr/>
          </p:nvSpPr>
          <p:spPr>
            <a:xfrm>
              <a:off x="971600" y="234888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Elipse 10"/>
            <p:cNvSpPr/>
            <p:nvPr/>
          </p:nvSpPr>
          <p:spPr>
            <a:xfrm>
              <a:off x="971600" y="29249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lipse 11"/>
            <p:cNvSpPr/>
            <p:nvPr/>
          </p:nvSpPr>
          <p:spPr>
            <a:xfrm>
              <a:off x="971600" y="350100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/>
            <p:cNvSpPr/>
            <p:nvPr/>
          </p:nvSpPr>
          <p:spPr>
            <a:xfrm>
              <a:off x="971600" y="414908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/>
            <p:cNvSpPr/>
            <p:nvPr/>
          </p:nvSpPr>
          <p:spPr>
            <a:xfrm>
              <a:off x="971600" y="47251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/>
            <p:cNvSpPr/>
            <p:nvPr/>
          </p:nvSpPr>
          <p:spPr>
            <a:xfrm>
              <a:off x="971600" y="530120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/>
            <p:cNvSpPr/>
            <p:nvPr/>
          </p:nvSpPr>
          <p:spPr>
            <a:xfrm>
              <a:off x="971600" y="587727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/>
            <p:cNvSpPr/>
            <p:nvPr/>
          </p:nvSpPr>
          <p:spPr>
            <a:xfrm>
              <a:off x="1619672" y="177281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/>
            <p:cNvSpPr/>
            <p:nvPr/>
          </p:nvSpPr>
          <p:spPr>
            <a:xfrm>
              <a:off x="1619672" y="234888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/>
            <p:cNvSpPr/>
            <p:nvPr/>
          </p:nvSpPr>
          <p:spPr>
            <a:xfrm>
              <a:off x="1619672" y="29249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Elipse 19"/>
            <p:cNvSpPr/>
            <p:nvPr/>
          </p:nvSpPr>
          <p:spPr>
            <a:xfrm>
              <a:off x="1619672" y="350100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lipse 20"/>
            <p:cNvSpPr/>
            <p:nvPr/>
          </p:nvSpPr>
          <p:spPr>
            <a:xfrm>
              <a:off x="1619672" y="414908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/>
            <p:cNvSpPr/>
            <p:nvPr/>
          </p:nvSpPr>
          <p:spPr>
            <a:xfrm>
              <a:off x="1619672" y="47251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lipse 22"/>
            <p:cNvSpPr/>
            <p:nvPr/>
          </p:nvSpPr>
          <p:spPr>
            <a:xfrm>
              <a:off x="1619672" y="530120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lipse 23"/>
            <p:cNvSpPr/>
            <p:nvPr/>
          </p:nvSpPr>
          <p:spPr>
            <a:xfrm>
              <a:off x="1619672" y="587727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/>
            <p:cNvSpPr/>
            <p:nvPr/>
          </p:nvSpPr>
          <p:spPr>
            <a:xfrm>
              <a:off x="2267744" y="177281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lipse 25"/>
            <p:cNvSpPr/>
            <p:nvPr/>
          </p:nvSpPr>
          <p:spPr>
            <a:xfrm>
              <a:off x="2267744" y="234888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/>
            <p:cNvSpPr/>
            <p:nvPr/>
          </p:nvSpPr>
          <p:spPr>
            <a:xfrm>
              <a:off x="2267744" y="29249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Elipse 27"/>
            <p:cNvSpPr/>
            <p:nvPr/>
          </p:nvSpPr>
          <p:spPr>
            <a:xfrm>
              <a:off x="2267744" y="350100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Elipse 28"/>
            <p:cNvSpPr/>
            <p:nvPr/>
          </p:nvSpPr>
          <p:spPr>
            <a:xfrm>
              <a:off x="2267744" y="414908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Elipse 29"/>
            <p:cNvSpPr/>
            <p:nvPr/>
          </p:nvSpPr>
          <p:spPr>
            <a:xfrm>
              <a:off x="2267744" y="47251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lipse 30"/>
            <p:cNvSpPr/>
            <p:nvPr/>
          </p:nvSpPr>
          <p:spPr>
            <a:xfrm>
              <a:off x="2267744" y="530120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Elipse 31"/>
            <p:cNvSpPr/>
            <p:nvPr/>
          </p:nvSpPr>
          <p:spPr>
            <a:xfrm>
              <a:off x="2267744" y="587727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Elipse 40"/>
            <p:cNvSpPr/>
            <p:nvPr/>
          </p:nvSpPr>
          <p:spPr>
            <a:xfrm>
              <a:off x="2915816" y="177281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Elipse 41"/>
            <p:cNvSpPr/>
            <p:nvPr/>
          </p:nvSpPr>
          <p:spPr>
            <a:xfrm>
              <a:off x="2915816" y="234888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Elipse 42"/>
            <p:cNvSpPr/>
            <p:nvPr/>
          </p:nvSpPr>
          <p:spPr>
            <a:xfrm>
              <a:off x="2915816" y="29249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Elipse 43"/>
            <p:cNvSpPr/>
            <p:nvPr/>
          </p:nvSpPr>
          <p:spPr>
            <a:xfrm>
              <a:off x="2915816" y="350100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Elipse 44"/>
            <p:cNvSpPr/>
            <p:nvPr/>
          </p:nvSpPr>
          <p:spPr>
            <a:xfrm>
              <a:off x="2915816" y="414908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Elipse 45"/>
            <p:cNvSpPr/>
            <p:nvPr/>
          </p:nvSpPr>
          <p:spPr>
            <a:xfrm>
              <a:off x="2915816" y="47251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Elipse 46"/>
            <p:cNvSpPr/>
            <p:nvPr/>
          </p:nvSpPr>
          <p:spPr>
            <a:xfrm>
              <a:off x="2915816" y="530120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Elipse 47"/>
            <p:cNvSpPr/>
            <p:nvPr/>
          </p:nvSpPr>
          <p:spPr>
            <a:xfrm>
              <a:off x="2915816" y="587727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Elipse 48"/>
            <p:cNvSpPr/>
            <p:nvPr/>
          </p:nvSpPr>
          <p:spPr>
            <a:xfrm>
              <a:off x="3563888" y="177281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Elipse 49"/>
            <p:cNvSpPr/>
            <p:nvPr/>
          </p:nvSpPr>
          <p:spPr>
            <a:xfrm>
              <a:off x="3563888" y="234888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Elipse 50"/>
            <p:cNvSpPr/>
            <p:nvPr/>
          </p:nvSpPr>
          <p:spPr>
            <a:xfrm>
              <a:off x="3563888" y="29249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Elipse 51"/>
            <p:cNvSpPr/>
            <p:nvPr/>
          </p:nvSpPr>
          <p:spPr>
            <a:xfrm>
              <a:off x="3563888" y="350100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Elipse 52"/>
            <p:cNvSpPr/>
            <p:nvPr/>
          </p:nvSpPr>
          <p:spPr>
            <a:xfrm>
              <a:off x="3563888" y="414908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Elipse 53"/>
            <p:cNvSpPr/>
            <p:nvPr/>
          </p:nvSpPr>
          <p:spPr>
            <a:xfrm>
              <a:off x="3563888" y="47251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Elipse 54"/>
            <p:cNvSpPr/>
            <p:nvPr/>
          </p:nvSpPr>
          <p:spPr>
            <a:xfrm>
              <a:off x="3563888" y="530120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Elipse 55"/>
            <p:cNvSpPr/>
            <p:nvPr/>
          </p:nvSpPr>
          <p:spPr>
            <a:xfrm>
              <a:off x="3563888" y="587727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Elipse 56"/>
            <p:cNvSpPr/>
            <p:nvPr/>
          </p:nvSpPr>
          <p:spPr>
            <a:xfrm>
              <a:off x="4211960" y="177281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Elipse 57"/>
            <p:cNvSpPr/>
            <p:nvPr/>
          </p:nvSpPr>
          <p:spPr>
            <a:xfrm>
              <a:off x="4211960" y="234888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Elipse 58"/>
            <p:cNvSpPr/>
            <p:nvPr/>
          </p:nvSpPr>
          <p:spPr>
            <a:xfrm>
              <a:off x="4211960" y="29249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Elipse 59"/>
            <p:cNvSpPr/>
            <p:nvPr/>
          </p:nvSpPr>
          <p:spPr>
            <a:xfrm>
              <a:off x="4211960" y="350100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Elipse 60"/>
            <p:cNvSpPr/>
            <p:nvPr/>
          </p:nvSpPr>
          <p:spPr>
            <a:xfrm>
              <a:off x="4211960" y="414908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Elipse 61"/>
            <p:cNvSpPr/>
            <p:nvPr/>
          </p:nvSpPr>
          <p:spPr>
            <a:xfrm>
              <a:off x="4211960" y="47251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Elipse 62"/>
            <p:cNvSpPr/>
            <p:nvPr/>
          </p:nvSpPr>
          <p:spPr>
            <a:xfrm>
              <a:off x="4211960" y="530120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Elipse 63"/>
            <p:cNvSpPr/>
            <p:nvPr/>
          </p:nvSpPr>
          <p:spPr>
            <a:xfrm>
              <a:off x="4211960" y="587727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Elipse 64"/>
            <p:cNvSpPr/>
            <p:nvPr/>
          </p:nvSpPr>
          <p:spPr>
            <a:xfrm>
              <a:off x="4860032" y="177281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Elipse 65"/>
            <p:cNvSpPr/>
            <p:nvPr/>
          </p:nvSpPr>
          <p:spPr>
            <a:xfrm>
              <a:off x="4860032" y="234888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Elipse 66"/>
            <p:cNvSpPr/>
            <p:nvPr/>
          </p:nvSpPr>
          <p:spPr>
            <a:xfrm>
              <a:off x="4860032" y="29249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Elipse 67"/>
            <p:cNvSpPr/>
            <p:nvPr/>
          </p:nvSpPr>
          <p:spPr>
            <a:xfrm>
              <a:off x="4860032" y="350100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9" name="Elipse 68"/>
            <p:cNvSpPr/>
            <p:nvPr/>
          </p:nvSpPr>
          <p:spPr>
            <a:xfrm>
              <a:off x="4860032" y="414908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Elipse 69"/>
            <p:cNvSpPr/>
            <p:nvPr/>
          </p:nvSpPr>
          <p:spPr>
            <a:xfrm>
              <a:off x="4860032" y="47251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" name="Elipse 70"/>
            <p:cNvSpPr/>
            <p:nvPr/>
          </p:nvSpPr>
          <p:spPr>
            <a:xfrm>
              <a:off x="4860032" y="530120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2" name="Elipse 71"/>
            <p:cNvSpPr/>
            <p:nvPr/>
          </p:nvSpPr>
          <p:spPr>
            <a:xfrm>
              <a:off x="4860032" y="587727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3" name="Elipse 72"/>
            <p:cNvSpPr/>
            <p:nvPr/>
          </p:nvSpPr>
          <p:spPr>
            <a:xfrm>
              <a:off x="5508104" y="177281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4" name="Elipse 73"/>
            <p:cNvSpPr/>
            <p:nvPr/>
          </p:nvSpPr>
          <p:spPr>
            <a:xfrm>
              <a:off x="5508104" y="234888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Elipse 74"/>
            <p:cNvSpPr/>
            <p:nvPr/>
          </p:nvSpPr>
          <p:spPr>
            <a:xfrm>
              <a:off x="5508104" y="29249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6" name="Elipse 75"/>
            <p:cNvSpPr/>
            <p:nvPr/>
          </p:nvSpPr>
          <p:spPr>
            <a:xfrm>
              <a:off x="5508104" y="350100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Elipse 76"/>
            <p:cNvSpPr/>
            <p:nvPr/>
          </p:nvSpPr>
          <p:spPr>
            <a:xfrm>
              <a:off x="5508104" y="414908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Elipse 77"/>
            <p:cNvSpPr/>
            <p:nvPr/>
          </p:nvSpPr>
          <p:spPr>
            <a:xfrm>
              <a:off x="5508104" y="47251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9" name="Elipse 78"/>
            <p:cNvSpPr/>
            <p:nvPr/>
          </p:nvSpPr>
          <p:spPr>
            <a:xfrm>
              <a:off x="5508104" y="530120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0" name="Elipse 79"/>
            <p:cNvSpPr/>
            <p:nvPr/>
          </p:nvSpPr>
          <p:spPr>
            <a:xfrm>
              <a:off x="5508104" y="587727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Elipse 80"/>
            <p:cNvSpPr/>
            <p:nvPr/>
          </p:nvSpPr>
          <p:spPr>
            <a:xfrm>
              <a:off x="6156176" y="177281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Elipse 81"/>
            <p:cNvSpPr/>
            <p:nvPr/>
          </p:nvSpPr>
          <p:spPr>
            <a:xfrm>
              <a:off x="6156176" y="234888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3" name="Elipse 82"/>
            <p:cNvSpPr/>
            <p:nvPr/>
          </p:nvSpPr>
          <p:spPr>
            <a:xfrm>
              <a:off x="6156176" y="29249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4" name="Elipse 83"/>
            <p:cNvSpPr/>
            <p:nvPr/>
          </p:nvSpPr>
          <p:spPr>
            <a:xfrm>
              <a:off x="6156176" y="350100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5" name="Elipse 84"/>
            <p:cNvSpPr/>
            <p:nvPr/>
          </p:nvSpPr>
          <p:spPr>
            <a:xfrm>
              <a:off x="6156176" y="414908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6" name="Elipse 85"/>
            <p:cNvSpPr/>
            <p:nvPr/>
          </p:nvSpPr>
          <p:spPr>
            <a:xfrm>
              <a:off x="6156176" y="47251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Elipse 86"/>
            <p:cNvSpPr/>
            <p:nvPr/>
          </p:nvSpPr>
          <p:spPr>
            <a:xfrm>
              <a:off x="6156176" y="530120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8" name="Elipse 87"/>
            <p:cNvSpPr/>
            <p:nvPr/>
          </p:nvSpPr>
          <p:spPr>
            <a:xfrm>
              <a:off x="6156176" y="587727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9" name="Elipse 88"/>
            <p:cNvSpPr/>
            <p:nvPr/>
          </p:nvSpPr>
          <p:spPr>
            <a:xfrm>
              <a:off x="6816648" y="177281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0" name="Elipse 89"/>
            <p:cNvSpPr/>
            <p:nvPr/>
          </p:nvSpPr>
          <p:spPr>
            <a:xfrm>
              <a:off x="6816648" y="234888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1" name="Elipse 90"/>
            <p:cNvSpPr/>
            <p:nvPr/>
          </p:nvSpPr>
          <p:spPr>
            <a:xfrm>
              <a:off x="6816648" y="29249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2" name="Elipse 91"/>
            <p:cNvSpPr/>
            <p:nvPr/>
          </p:nvSpPr>
          <p:spPr>
            <a:xfrm>
              <a:off x="6816648" y="350100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3" name="Elipse 92"/>
            <p:cNvSpPr/>
            <p:nvPr/>
          </p:nvSpPr>
          <p:spPr>
            <a:xfrm>
              <a:off x="6816648" y="414908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4" name="Elipse 93"/>
            <p:cNvSpPr/>
            <p:nvPr/>
          </p:nvSpPr>
          <p:spPr>
            <a:xfrm>
              <a:off x="6816648" y="47251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5" name="Elipse 94"/>
            <p:cNvSpPr/>
            <p:nvPr/>
          </p:nvSpPr>
          <p:spPr>
            <a:xfrm>
              <a:off x="6816648" y="530120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6" name="Elipse 95"/>
            <p:cNvSpPr/>
            <p:nvPr/>
          </p:nvSpPr>
          <p:spPr>
            <a:xfrm>
              <a:off x="6816648" y="587727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7" name="Elipse 96"/>
            <p:cNvSpPr/>
            <p:nvPr/>
          </p:nvSpPr>
          <p:spPr>
            <a:xfrm>
              <a:off x="7464720" y="177281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8" name="Elipse 97"/>
            <p:cNvSpPr/>
            <p:nvPr/>
          </p:nvSpPr>
          <p:spPr>
            <a:xfrm>
              <a:off x="7464720" y="234888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9" name="Elipse 98"/>
            <p:cNvSpPr/>
            <p:nvPr/>
          </p:nvSpPr>
          <p:spPr>
            <a:xfrm>
              <a:off x="7464720" y="29249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0" name="Elipse 99"/>
            <p:cNvSpPr/>
            <p:nvPr/>
          </p:nvSpPr>
          <p:spPr>
            <a:xfrm>
              <a:off x="7464720" y="350100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1" name="Elipse 100"/>
            <p:cNvSpPr/>
            <p:nvPr/>
          </p:nvSpPr>
          <p:spPr>
            <a:xfrm>
              <a:off x="7464720" y="414908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2" name="Elipse 101"/>
            <p:cNvSpPr/>
            <p:nvPr/>
          </p:nvSpPr>
          <p:spPr>
            <a:xfrm>
              <a:off x="7464720" y="47251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3" name="Elipse 102"/>
            <p:cNvSpPr/>
            <p:nvPr/>
          </p:nvSpPr>
          <p:spPr>
            <a:xfrm>
              <a:off x="7464720" y="530120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4" name="Elipse 103"/>
            <p:cNvSpPr/>
            <p:nvPr/>
          </p:nvSpPr>
          <p:spPr>
            <a:xfrm>
              <a:off x="7464720" y="587727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5" name="Elipse 104"/>
            <p:cNvSpPr/>
            <p:nvPr/>
          </p:nvSpPr>
          <p:spPr>
            <a:xfrm>
              <a:off x="8112792" y="177281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6" name="Elipse 105"/>
            <p:cNvSpPr/>
            <p:nvPr/>
          </p:nvSpPr>
          <p:spPr>
            <a:xfrm>
              <a:off x="8112792" y="234888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7" name="Elipse 106"/>
            <p:cNvSpPr/>
            <p:nvPr/>
          </p:nvSpPr>
          <p:spPr>
            <a:xfrm>
              <a:off x="8112792" y="29249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8" name="Elipse 107"/>
            <p:cNvSpPr/>
            <p:nvPr/>
          </p:nvSpPr>
          <p:spPr>
            <a:xfrm>
              <a:off x="8112792" y="350100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9" name="Elipse 108"/>
            <p:cNvSpPr/>
            <p:nvPr/>
          </p:nvSpPr>
          <p:spPr>
            <a:xfrm>
              <a:off x="8112792" y="414908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0" name="Elipse 109"/>
            <p:cNvSpPr/>
            <p:nvPr/>
          </p:nvSpPr>
          <p:spPr>
            <a:xfrm>
              <a:off x="8112792" y="47251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1" name="Elipse 110"/>
            <p:cNvSpPr/>
            <p:nvPr/>
          </p:nvSpPr>
          <p:spPr>
            <a:xfrm>
              <a:off x="8112792" y="530120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2" name="Elipse 111"/>
            <p:cNvSpPr/>
            <p:nvPr/>
          </p:nvSpPr>
          <p:spPr>
            <a:xfrm>
              <a:off x="8112792" y="587727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>
            <a:normAutofit/>
          </a:bodyPr>
          <a:lstStyle/>
          <a:p>
            <a:r>
              <a:rPr lang="pt-BR" sz="3600" dirty="0"/>
              <a:t>ISÓBATAS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pPr algn="just"/>
            <a:r>
              <a:rPr lang="pt-BR" sz="2800" dirty="0"/>
              <a:t>Curvas de </a:t>
            </a:r>
            <a:r>
              <a:rPr lang="pt-BR" sz="2800" u="sng" dirty="0"/>
              <a:t>mesma profundidade</a:t>
            </a:r>
            <a:r>
              <a:rPr lang="pt-BR" sz="2800" dirty="0"/>
              <a:t> do lençol freático (LF)</a:t>
            </a:r>
          </a:p>
          <a:p>
            <a:pPr lvl="1" algn="just"/>
            <a:r>
              <a:rPr lang="pt-BR" sz="2600" dirty="0"/>
              <a:t>Independente da cota de superfície</a:t>
            </a:r>
          </a:p>
          <a:p>
            <a:pPr marL="0" indent="0" algn="just">
              <a:buNone/>
            </a:pPr>
            <a:endParaRPr lang="en-US" sz="2800" dirty="0"/>
          </a:p>
          <a:p>
            <a:pPr algn="just"/>
            <a:r>
              <a:rPr lang="pt-BR" sz="2800" dirty="0"/>
              <a:t>Objetivos</a:t>
            </a:r>
          </a:p>
          <a:p>
            <a:pPr lvl="1" algn="just"/>
            <a:r>
              <a:rPr lang="pt-BR" sz="2600" dirty="0"/>
              <a:t>Detecção de graus de gravidade do problema na área</a:t>
            </a:r>
          </a:p>
          <a:p>
            <a:pPr lvl="1" algn="just"/>
            <a:r>
              <a:rPr lang="pt-BR" sz="2600" dirty="0"/>
              <a:t>Diagnóstico da gravidade do problema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457200" y="116632"/>
            <a:ext cx="8229600" cy="8093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/>
              <a:t>ISÓBATAS</a:t>
            </a:r>
            <a:endParaRPr lang="pt-BR" sz="4000" dirty="0"/>
          </a:p>
        </p:txBody>
      </p:sp>
      <p:grpSp>
        <p:nvGrpSpPr>
          <p:cNvPr id="6" name="Grupo 5"/>
          <p:cNvGrpSpPr/>
          <p:nvPr/>
        </p:nvGrpSpPr>
        <p:grpSpPr>
          <a:xfrm>
            <a:off x="251520" y="1339849"/>
            <a:ext cx="8640960" cy="5185495"/>
            <a:chOff x="251520" y="1339849"/>
            <a:chExt cx="8640960" cy="5185495"/>
          </a:xfrm>
        </p:grpSpPr>
        <p:grpSp>
          <p:nvGrpSpPr>
            <p:cNvPr id="113" name="Grupo 112"/>
            <p:cNvGrpSpPr/>
            <p:nvPr/>
          </p:nvGrpSpPr>
          <p:grpSpPr>
            <a:xfrm>
              <a:off x="457200" y="1340768"/>
              <a:ext cx="8435280" cy="5184576"/>
              <a:chOff x="457200" y="1340768"/>
              <a:chExt cx="8435280" cy="5184576"/>
            </a:xfrm>
          </p:grpSpPr>
          <p:sp>
            <p:nvSpPr>
              <p:cNvPr id="8" name="Retângulo 7"/>
              <p:cNvSpPr/>
              <p:nvPr/>
            </p:nvSpPr>
            <p:spPr>
              <a:xfrm>
                <a:off x="457200" y="1340768"/>
                <a:ext cx="8435280" cy="518457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Elipse 8"/>
              <p:cNvSpPr/>
              <p:nvPr/>
            </p:nvSpPr>
            <p:spPr>
              <a:xfrm>
                <a:off x="971600" y="1772816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Elipse 9"/>
              <p:cNvSpPr/>
              <p:nvPr/>
            </p:nvSpPr>
            <p:spPr>
              <a:xfrm>
                <a:off x="971600" y="23488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Elipse 10"/>
              <p:cNvSpPr/>
              <p:nvPr/>
            </p:nvSpPr>
            <p:spPr>
              <a:xfrm>
                <a:off x="971600" y="29249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" name="Elipse 11"/>
              <p:cNvSpPr/>
              <p:nvPr/>
            </p:nvSpPr>
            <p:spPr>
              <a:xfrm>
                <a:off x="971600" y="35010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Elipse 12"/>
              <p:cNvSpPr/>
              <p:nvPr/>
            </p:nvSpPr>
            <p:spPr>
              <a:xfrm>
                <a:off x="971600" y="41490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Elipse 13"/>
              <p:cNvSpPr/>
              <p:nvPr/>
            </p:nvSpPr>
            <p:spPr>
              <a:xfrm>
                <a:off x="971600" y="47251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Elipse 14"/>
              <p:cNvSpPr/>
              <p:nvPr/>
            </p:nvSpPr>
            <p:spPr>
              <a:xfrm>
                <a:off x="971600" y="53012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" name="Elipse 15"/>
              <p:cNvSpPr/>
              <p:nvPr/>
            </p:nvSpPr>
            <p:spPr>
              <a:xfrm>
                <a:off x="971600" y="587727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Elipse 16"/>
              <p:cNvSpPr/>
              <p:nvPr/>
            </p:nvSpPr>
            <p:spPr>
              <a:xfrm>
                <a:off x="1619672" y="1772816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Elipse 17"/>
              <p:cNvSpPr/>
              <p:nvPr/>
            </p:nvSpPr>
            <p:spPr>
              <a:xfrm>
                <a:off x="1619672" y="23488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Elipse 18"/>
              <p:cNvSpPr/>
              <p:nvPr/>
            </p:nvSpPr>
            <p:spPr>
              <a:xfrm>
                <a:off x="1619672" y="29249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Elipse 19"/>
              <p:cNvSpPr/>
              <p:nvPr/>
            </p:nvSpPr>
            <p:spPr>
              <a:xfrm>
                <a:off x="1619672" y="35010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Elipse 20"/>
              <p:cNvSpPr/>
              <p:nvPr/>
            </p:nvSpPr>
            <p:spPr>
              <a:xfrm>
                <a:off x="1619672" y="41490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Elipse 21"/>
              <p:cNvSpPr/>
              <p:nvPr/>
            </p:nvSpPr>
            <p:spPr>
              <a:xfrm>
                <a:off x="1619672" y="47251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3" name="Elipse 22"/>
              <p:cNvSpPr/>
              <p:nvPr/>
            </p:nvSpPr>
            <p:spPr>
              <a:xfrm>
                <a:off x="1619672" y="53012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" name="Elipse 23"/>
              <p:cNvSpPr/>
              <p:nvPr/>
            </p:nvSpPr>
            <p:spPr>
              <a:xfrm>
                <a:off x="1619672" y="587727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5" name="Elipse 24"/>
              <p:cNvSpPr/>
              <p:nvPr/>
            </p:nvSpPr>
            <p:spPr>
              <a:xfrm>
                <a:off x="2267744" y="1772816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" name="Elipse 25"/>
              <p:cNvSpPr/>
              <p:nvPr/>
            </p:nvSpPr>
            <p:spPr>
              <a:xfrm>
                <a:off x="2267744" y="23488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7" name="Elipse 26"/>
              <p:cNvSpPr/>
              <p:nvPr/>
            </p:nvSpPr>
            <p:spPr>
              <a:xfrm>
                <a:off x="2267744" y="29249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" name="Elipse 27"/>
              <p:cNvSpPr/>
              <p:nvPr/>
            </p:nvSpPr>
            <p:spPr>
              <a:xfrm>
                <a:off x="2267744" y="35010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9" name="Elipse 28"/>
              <p:cNvSpPr/>
              <p:nvPr/>
            </p:nvSpPr>
            <p:spPr>
              <a:xfrm>
                <a:off x="2267744" y="41490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" name="Elipse 29"/>
              <p:cNvSpPr/>
              <p:nvPr/>
            </p:nvSpPr>
            <p:spPr>
              <a:xfrm>
                <a:off x="2267744" y="47251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1" name="Elipse 30"/>
              <p:cNvSpPr/>
              <p:nvPr/>
            </p:nvSpPr>
            <p:spPr>
              <a:xfrm>
                <a:off x="2267744" y="53012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2" name="Elipse 31"/>
              <p:cNvSpPr/>
              <p:nvPr/>
            </p:nvSpPr>
            <p:spPr>
              <a:xfrm>
                <a:off x="2267744" y="587727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1" name="Elipse 40"/>
              <p:cNvSpPr/>
              <p:nvPr/>
            </p:nvSpPr>
            <p:spPr>
              <a:xfrm>
                <a:off x="2915816" y="1772816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2" name="Elipse 41"/>
              <p:cNvSpPr/>
              <p:nvPr/>
            </p:nvSpPr>
            <p:spPr>
              <a:xfrm>
                <a:off x="2915816" y="23488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3" name="Elipse 42"/>
              <p:cNvSpPr/>
              <p:nvPr/>
            </p:nvSpPr>
            <p:spPr>
              <a:xfrm>
                <a:off x="2915816" y="29249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4" name="Elipse 43"/>
              <p:cNvSpPr/>
              <p:nvPr/>
            </p:nvSpPr>
            <p:spPr>
              <a:xfrm>
                <a:off x="2915816" y="35010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5" name="Elipse 44"/>
              <p:cNvSpPr/>
              <p:nvPr/>
            </p:nvSpPr>
            <p:spPr>
              <a:xfrm>
                <a:off x="2915816" y="41490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6" name="Elipse 45"/>
              <p:cNvSpPr/>
              <p:nvPr/>
            </p:nvSpPr>
            <p:spPr>
              <a:xfrm>
                <a:off x="2915816" y="47251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7" name="Elipse 46"/>
              <p:cNvSpPr/>
              <p:nvPr/>
            </p:nvSpPr>
            <p:spPr>
              <a:xfrm>
                <a:off x="2915816" y="53012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8" name="Elipse 47"/>
              <p:cNvSpPr/>
              <p:nvPr/>
            </p:nvSpPr>
            <p:spPr>
              <a:xfrm>
                <a:off x="2915816" y="587727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9" name="Elipse 48"/>
              <p:cNvSpPr/>
              <p:nvPr/>
            </p:nvSpPr>
            <p:spPr>
              <a:xfrm>
                <a:off x="3563888" y="1772816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0" name="Elipse 49"/>
              <p:cNvSpPr/>
              <p:nvPr/>
            </p:nvSpPr>
            <p:spPr>
              <a:xfrm>
                <a:off x="3563888" y="23488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1" name="Elipse 50"/>
              <p:cNvSpPr/>
              <p:nvPr/>
            </p:nvSpPr>
            <p:spPr>
              <a:xfrm>
                <a:off x="3563888" y="29249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2" name="Elipse 51"/>
              <p:cNvSpPr/>
              <p:nvPr/>
            </p:nvSpPr>
            <p:spPr>
              <a:xfrm>
                <a:off x="3563888" y="35010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3" name="Elipse 52"/>
              <p:cNvSpPr/>
              <p:nvPr/>
            </p:nvSpPr>
            <p:spPr>
              <a:xfrm>
                <a:off x="3563888" y="41490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4" name="Elipse 53"/>
              <p:cNvSpPr/>
              <p:nvPr/>
            </p:nvSpPr>
            <p:spPr>
              <a:xfrm>
                <a:off x="3563888" y="47251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5" name="Elipse 54"/>
              <p:cNvSpPr/>
              <p:nvPr/>
            </p:nvSpPr>
            <p:spPr>
              <a:xfrm>
                <a:off x="3563888" y="53012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6" name="Elipse 55"/>
              <p:cNvSpPr/>
              <p:nvPr/>
            </p:nvSpPr>
            <p:spPr>
              <a:xfrm>
                <a:off x="3563888" y="587727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7" name="Elipse 56"/>
              <p:cNvSpPr/>
              <p:nvPr/>
            </p:nvSpPr>
            <p:spPr>
              <a:xfrm>
                <a:off x="4211960" y="1772816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8" name="Elipse 57"/>
              <p:cNvSpPr/>
              <p:nvPr/>
            </p:nvSpPr>
            <p:spPr>
              <a:xfrm>
                <a:off x="4211960" y="23488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9" name="Elipse 58"/>
              <p:cNvSpPr/>
              <p:nvPr/>
            </p:nvSpPr>
            <p:spPr>
              <a:xfrm>
                <a:off x="4211960" y="29249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0" name="Elipse 59"/>
              <p:cNvSpPr/>
              <p:nvPr/>
            </p:nvSpPr>
            <p:spPr>
              <a:xfrm>
                <a:off x="4211960" y="35010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1" name="Elipse 60"/>
              <p:cNvSpPr/>
              <p:nvPr/>
            </p:nvSpPr>
            <p:spPr>
              <a:xfrm>
                <a:off x="4211960" y="41490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2" name="Elipse 61"/>
              <p:cNvSpPr/>
              <p:nvPr/>
            </p:nvSpPr>
            <p:spPr>
              <a:xfrm>
                <a:off x="4211960" y="47251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3" name="Elipse 62"/>
              <p:cNvSpPr/>
              <p:nvPr/>
            </p:nvSpPr>
            <p:spPr>
              <a:xfrm>
                <a:off x="4211960" y="53012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4" name="Elipse 63"/>
              <p:cNvSpPr/>
              <p:nvPr/>
            </p:nvSpPr>
            <p:spPr>
              <a:xfrm>
                <a:off x="4211960" y="587727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5" name="Elipse 64"/>
              <p:cNvSpPr/>
              <p:nvPr/>
            </p:nvSpPr>
            <p:spPr>
              <a:xfrm>
                <a:off x="4860032" y="1772816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6" name="Elipse 65"/>
              <p:cNvSpPr/>
              <p:nvPr/>
            </p:nvSpPr>
            <p:spPr>
              <a:xfrm>
                <a:off x="4860032" y="23488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7" name="Elipse 66"/>
              <p:cNvSpPr/>
              <p:nvPr/>
            </p:nvSpPr>
            <p:spPr>
              <a:xfrm>
                <a:off x="4860032" y="29249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" name="Elipse 67"/>
              <p:cNvSpPr/>
              <p:nvPr/>
            </p:nvSpPr>
            <p:spPr>
              <a:xfrm>
                <a:off x="4860032" y="35010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" name="Elipse 68"/>
              <p:cNvSpPr/>
              <p:nvPr/>
            </p:nvSpPr>
            <p:spPr>
              <a:xfrm>
                <a:off x="4860032" y="41490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0" name="Elipse 69"/>
              <p:cNvSpPr/>
              <p:nvPr/>
            </p:nvSpPr>
            <p:spPr>
              <a:xfrm>
                <a:off x="4860032" y="47251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1" name="Elipse 70"/>
              <p:cNvSpPr/>
              <p:nvPr/>
            </p:nvSpPr>
            <p:spPr>
              <a:xfrm>
                <a:off x="4860032" y="53012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2" name="Elipse 71"/>
              <p:cNvSpPr/>
              <p:nvPr/>
            </p:nvSpPr>
            <p:spPr>
              <a:xfrm>
                <a:off x="4860032" y="587727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3" name="Elipse 72"/>
              <p:cNvSpPr/>
              <p:nvPr/>
            </p:nvSpPr>
            <p:spPr>
              <a:xfrm>
                <a:off x="5508104" y="1772816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" name="Elipse 73"/>
              <p:cNvSpPr/>
              <p:nvPr/>
            </p:nvSpPr>
            <p:spPr>
              <a:xfrm>
                <a:off x="5508104" y="23488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5" name="Elipse 74"/>
              <p:cNvSpPr/>
              <p:nvPr/>
            </p:nvSpPr>
            <p:spPr>
              <a:xfrm>
                <a:off x="5508104" y="29249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6" name="Elipse 75"/>
              <p:cNvSpPr/>
              <p:nvPr/>
            </p:nvSpPr>
            <p:spPr>
              <a:xfrm>
                <a:off x="5508104" y="35010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7" name="Elipse 76"/>
              <p:cNvSpPr/>
              <p:nvPr/>
            </p:nvSpPr>
            <p:spPr>
              <a:xfrm>
                <a:off x="5508104" y="41490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8" name="Elipse 77"/>
              <p:cNvSpPr/>
              <p:nvPr/>
            </p:nvSpPr>
            <p:spPr>
              <a:xfrm>
                <a:off x="5508104" y="47251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9" name="Elipse 78"/>
              <p:cNvSpPr/>
              <p:nvPr/>
            </p:nvSpPr>
            <p:spPr>
              <a:xfrm>
                <a:off x="5508104" y="53012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0" name="Elipse 79"/>
              <p:cNvSpPr/>
              <p:nvPr/>
            </p:nvSpPr>
            <p:spPr>
              <a:xfrm>
                <a:off x="5508104" y="587727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1" name="Elipse 80"/>
              <p:cNvSpPr/>
              <p:nvPr/>
            </p:nvSpPr>
            <p:spPr>
              <a:xfrm>
                <a:off x="6156176" y="1772816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2" name="Elipse 81"/>
              <p:cNvSpPr/>
              <p:nvPr/>
            </p:nvSpPr>
            <p:spPr>
              <a:xfrm>
                <a:off x="6156176" y="23488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3" name="Elipse 82"/>
              <p:cNvSpPr/>
              <p:nvPr/>
            </p:nvSpPr>
            <p:spPr>
              <a:xfrm>
                <a:off x="6156176" y="29249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4" name="Elipse 83"/>
              <p:cNvSpPr/>
              <p:nvPr/>
            </p:nvSpPr>
            <p:spPr>
              <a:xfrm>
                <a:off x="6156176" y="35010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5" name="Elipse 84"/>
              <p:cNvSpPr/>
              <p:nvPr/>
            </p:nvSpPr>
            <p:spPr>
              <a:xfrm>
                <a:off x="6156176" y="41490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6" name="Elipse 85"/>
              <p:cNvSpPr/>
              <p:nvPr/>
            </p:nvSpPr>
            <p:spPr>
              <a:xfrm>
                <a:off x="6156176" y="47251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7" name="Elipse 86"/>
              <p:cNvSpPr/>
              <p:nvPr/>
            </p:nvSpPr>
            <p:spPr>
              <a:xfrm>
                <a:off x="6156176" y="53012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8" name="Elipse 87"/>
              <p:cNvSpPr/>
              <p:nvPr/>
            </p:nvSpPr>
            <p:spPr>
              <a:xfrm>
                <a:off x="6156176" y="587727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9" name="Elipse 88"/>
              <p:cNvSpPr/>
              <p:nvPr/>
            </p:nvSpPr>
            <p:spPr>
              <a:xfrm>
                <a:off x="6816648" y="1772816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0" name="Elipse 89"/>
              <p:cNvSpPr/>
              <p:nvPr/>
            </p:nvSpPr>
            <p:spPr>
              <a:xfrm>
                <a:off x="6816648" y="23488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1" name="Elipse 90"/>
              <p:cNvSpPr/>
              <p:nvPr/>
            </p:nvSpPr>
            <p:spPr>
              <a:xfrm>
                <a:off x="6816648" y="29249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2" name="Elipse 91"/>
              <p:cNvSpPr/>
              <p:nvPr/>
            </p:nvSpPr>
            <p:spPr>
              <a:xfrm>
                <a:off x="6816648" y="35010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3" name="Elipse 92"/>
              <p:cNvSpPr/>
              <p:nvPr/>
            </p:nvSpPr>
            <p:spPr>
              <a:xfrm>
                <a:off x="6816648" y="41490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4" name="Elipse 93"/>
              <p:cNvSpPr/>
              <p:nvPr/>
            </p:nvSpPr>
            <p:spPr>
              <a:xfrm>
                <a:off x="6816648" y="47251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5" name="Elipse 94"/>
              <p:cNvSpPr/>
              <p:nvPr/>
            </p:nvSpPr>
            <p:spPr>
              <a:xfrm>
                <a:off x="6816648" y="53012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6" name="Elipse 95"/>
              <p:cNvSpPr/>
              <p:nvPr/>
            </p:nvSpPr>
            <p:spPr>
              <a:xfrm>
                <a:off x="6816648" y="587727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7" name="Elipse 96"/>
              <p:cNvSpPr/>
              <p:nvPr/>
            </p:nvSpPr>
            <p:spPr>
              <a:xfrm>
                <a:off x="7464720" y="1772816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8" name="Elipse 97"/>
              <p:cNvSpPr/>
              <p:nvPr/>
            </p:nvSpPr>
            <p:spPr>
              <a:xfrm>
                <a:off x="7464720" y="23488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9" name="Elipse 98"/>
              <p:cNvSpPr/>
              <p:nvPr/>
            </p:nvSpPr>
            <p:spPr>
              <a:xfrm>
                <a:off x="7464720" y="29249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0" name="Elipse 99"/>
              <p:cNvSpPr/>
              <p:nvPr/>
            </p:nvSpPr>
            <p:spPr>
              <a:xfrm>
                <a:off x="7464720" y="35010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1" name="Elipse 100"/>
              <p:cNvSpPr/>
              <p:nvPr/>
            </p:nvSpPr>
            <p:spPr>
              <a:xfrm>
                <a:off x="7464720" y="41490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2" name="Elipse 101"/>
              <p:cNvSpPr/>
              <p:nvPr/>
            </p:nvSpPr>
            <p:spPr>
              <a:xfrm>
                <a:off x="7464720" y="47251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3" name="Elipse 102"/>
              <p:cNvSpPr/>
              <p:nvPr/>
            </p:nvSpPr>
            <p:spPr>
              <a:xfrm>
                <a:off x="7464720" y="53012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4" name="Elipse 103"/>
              <p:cNvSpPr/>
              <p:nvPr/>
            </p:nvSpPr>
            <p:spPr>
              <a:xfrm>
                <a:off x="7464720" y="587727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5" name="Elipse 104"/>
              <p:cNvSpPr/>
              <p:nvPr/>
            </p:nvSpPr>
            <p:spPr>
              <a:xfrm>
                <a:off x="8112792" y="1772816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6" name="Elipse 105"/>
              <p:cNvSpPr/>
              <p:nvPr/>
            </p:nvSpPr>
            <p:spPr>
              <a:xfrm>
                <a:off x="8112792" y="23488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7" name="Elipse 106"/>
              <p:cNvSpPr/>
              <p:nvPr/>
            </p:nvSpPr>
            <p:spPr>
              <a:xfrm>
                <a:off x="8112792" y="29249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8" name="Elipse 107"/>
              <p:cNvSpPr/>
              <p:nvPr/>
            </p:nvSpPr>
            <p:spPr>
              <a:xfrm>
                <a:off x="8112792" y="35010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9" name="Elipse 108"/>
              <p:cNvSpPr/>
              <p:nvPr/>
            </p:nvSpPr>
            <p:spPr>
              <a:xfrm>
                <a:off x="8112792" y="41490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0" name="Elipse 109"/>
              <p:cNvSpPr/>
              <p:nvPr/>
            </p:nvSpPr>
            <p:spPr>
              <a:xfrm>
                <a:off x="8112792" y="47251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1" name="Elipse 110"/>
              <p:cNvSpPr/>
              <p:nvPr/>
            </p:nvSpPr>
            <p:spPr>
              <a:xfrm>
                <a:off x="8112792" y="53012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2" name="Elipse 111"/>
              <p:cNvSpPr/>
              <p:nvPr/>
            </p:nvSpPr>
            <p:spPr>
              <a:xfrm>
                <a:off x="8112792" y="587727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" name="Grupo 3"/>
            <p:cNvGrpSpPr/>
            <p:nvPr/>
          </p:nvGrpSpPr>
          <p:grpSpPr>
            <a:xfrm>
              <a:off x="251520" y="1339849"/>
              <a:ext cx="8640959" cy="5152286"/>
              <a:chOff x="251520" y="1339849"/>
              <a:chExt cx="8640959" cy="5152286"/>
            </a:xfrm>
          </p:grpSpPr>
          <p:sp>
            <p:nvSpPr>
              <p:cNvPr id="2" name="Forma livre 1"/>
              <p:cNvSpPr/>
              <p:nvPr/>
            </p:nvSpPr>
            <p:spPr>
              <a:xfrm>
                <a:off x="621694" y="1481686"/>
                <a:ext cx="1397334" cy="1275582"/>
              </a:xfrm>
              <a:custGeom>
                <a:avLst/>
                <a:gdLst>
                  <a:gd name="connsiteX0" fmla="*/ 51865 w 1360160"/>
                  <a:gd name="connsiteY0" fmla="*/ 929021 h 1294781"/>
                  <a:gd name="connsiteX1" fmla="*/ 108136 w 1360160"/>
                  <a:gd name="connsiteY1" fmla="*/ 999359 h 1294781"/>
                  <a:gd name="connsiteX2" fmla="*/ 150339 w 1360160"/>
                  <a:gd name="connsiteY2" fmla="*/ 1013427 h 1294781"/>
                  <a:gd name="connsiteX3" fmla="*/ 276948 w 1360160"/>
                  <a:gd name="connsiteY3" fmla="*/ 1041562 h 1294781"/>
                  <a:gd name="connsiteX4" fmla="*/ 305083 w 1360160"/>
                  <a:gd name="connsiteY4" fmla="*/ 1238510 h 1294781"/>
                  <a:gd name="connsiteX5" fmla="*/ 333219 w 1360160"/>
                  <a:gd name="connsiteY5" fmla="*/ 1266645 h 1294781"/>
                  <a:gd name="connsiteX6" fmla="*/ 417625 w 1360160"/>
                  <a:gd name="connsiteY6" fmla="*/ 1294781 h 1294781"/>
                  <a:gd name="connsiteX7" fmla="*/ 1008468 w 1360160"/>
                  <a:gd name="connsiteY7" fmla="*/ 1280713 h 1294781"/>
                  <a:gd name="connsiteX8" fmla="*/ 1121010 w 1360160"/>
                  <a:gd name="connsiteY8" fmla="*/ 1238510 h 1294781"/>
                  <a:gd name="connsiteX9" fmla="*/ 1205416 w 1360160"/>
                  <a:gd name="connsiteY9" fmla="*/ 1210375 h 1294781"/>
                  <a:gd name="connsiteX10" fmla="*/ 1275754 w 1360160"/>
                  <a:gd name="connsiteY10" fmla="*/ 1154104 h 1294781"/>
                  <a:gd name="connsiteX11" fmla="*/ 1346093 w 1360160"/>
                  <a:gd name="connsiteY11" fmla="*/ 1125968 h 1294781"/>
                  <a:gd name="connsiteX12" fmla="*/ 1317957 w 1360160"/>
                  <a:gd name="connsiteY12" fmla="*/ 1013427 h 1294781"/>
                  <a:gd name="connsiteX13" fmla="*/ 1303890 w 1360160"/>
                  <a:gd name="connsiteY13" fmla="*/ 971224 h 1294781"/>
                  <a:gd name="connsiteX14" fmla="*/ 1317957 w 1360160"/>
                  <a:gd name="connsiteY14" fmla="*/ 619531 h 1294781"/>
                  <a:gd name="connsiteX15" fmla="*/ 1346093 w 1360160"/>
                  <a:gd name="connsiteY15" fmla="*/ 535125 h 1294781"/>
                  <a:gd name="connsiteX16" fmla="*/ 1360160 w 1360160"/>
                  <a:gd name="connsiteY16" fmla="*/ 492922 h 1294781"/>
                  <a:gd name="connsiteX17" fmla="*/ 1346093 w 1360160"/>
                  <a:gd name="connsiteY17" fmla="*/ 324110 h 1294781"/>
                  <a:gd name="connsiteX18" fmla="*/ 1332025 w 1360160"/>
                  <a:gd name="connsiteY18" fmla="*/ 281907 h 1294781"/>
                  <a:gd name="connsiteX19" fmla="*/ 1261686 w 1360160"/>
                  <a:gd name="connsiteY19" fmla="*/ 225636 h 1294781"/>
                  <a:gd name="connsiteX20" fmla="*/ 1219483 w 1360160"/>
                  <a:gd name="connsiteY20" fmla="*/ 211568 h 1294781"/>
                  <a:gd name="connsiteX21" fmla="*/ 1205416 w 1360160"/>
                  <a:gd name="connsiteY21" fmla="*/ 169365 h 1294781"/>
                  <a:gd name="connsiteX22" fmla="*/ 1121010 w 1360160"/>
                  <a:gd name="connsiteY22" fmla="*/ 127162 h 1294781"/>
                  <a:gd name="connsiteX23" fmla="*/ 1064739 w 1360160"/>
                  <a:gd name="connsiteY23" fmla="*/ 70891 h 1294781"/>
                  <a:gd name="connsiteX24" fmla="*/ 614573 w 1360160"/>
                  <a:gd name="connsiteY24" fmla="*/ 28688 h 1294781"/>
                  <a:gd name="connsiteX25" fmla="*/ 572370 w 1360160"/>
                  <a:gd name="connsiteY25" fmla="*/ 553 h 1294781"/>
                  <a:gd name="connsiteX26" fmla="*/ 445760 w 1360160"/>
                  <a:gd name="connsiteY26" fmla="*/ 28688 h 1294781"/>
                  <a:gd name="connsiteX27" fmla="*/ 375422 w 1360160"/>
                  <a:gd name="connsiteY27" fmla="*/ 84959 h 1294781"/>
                  <a:gd name="connsiteX28" fmla="*/ 291016 w 1360160"/>
                  <a:gd name="connsiteY28" fmla="*/ 113095 h 1294781"/>
                  <a:gd name="connsiteX29" fmla="*/ 262880 w 1360160"/>
                  <a:gd name="connsiteY29" fmla="*/ 141230 h 1294781"/>
                  <a:gd name="connsiteX30" fmla="*/ 248813 w 1360160"/>
                  <a:gd name="connsiteY30" fmla="*/ 183433 h 1294781"/>
                  <a:gd name="connsiteX31" fmla="*/ 178474 w 1360160"/>
                  <a:gd name="connsiteY31" fmla="*/ 211568 h 1294781"/>
                  <a:gd name="connsiteX32" fmla="*/ 94068 w 1360160"/>
                  <a:gd name="connsiteY32" fmla="*/ 253771 h 1294781"/>
                  <a:gd name="connsiteX33" fmla="*/ 65933 w 1360160"/>
                  <a:gd name="connsiteY33" fmla="*/ 310042 h 1294781"/>
                  <a:gd name="connsiteX34" fmla="*/ 65933 w 1360160"/>
                  <a:gd name="connsiteY34" fmla="*/ 577328 h 1294781"/>
                  <a:gd name="connsiteX35" fmla="*/ 51865 w 1360160"/>
                  <a:gd name="connsiteY35" fmla="*/ 661735 h 1294781"/>
                  <a:gd name="connsiteX36" fmla="*/ 9662 w 1360160"/>
                  <a:gd name="connsiteY36" fmla="*/ 703938 h 1294781"/>
                  <a:gd name="connsiteX37" fmla="*/ 51865 w 1360160"/>
                  <a:gd name="connsiteY37" fmla="*/ 872750 h 1294781"/>
                  <a:gd name="connsiteX0" fmla="*/ 51865 w 1360160"/>
                  <a:gd name="connsiteY0" fmla="*/ 929021 h 1294781"/>
                  <a:gd name="connsiteX1" fmla="*/ 108136 w 1360160"/>
                  <a:gd name="connsiteY1" fmla="*/ 999359 h 1294781"/>
                  <a:gd name="connsiteX2" fmla="*/ 150339 w 1360160"/>
                  <a:gd name="connsiteY2" fmla="*/ 1013427 h 1294781"/>
                  <a:gd name="connsiteX3" fmla="*/ 276948 w 1360160"/>
                  <a:gd name="connsiteY3" fmla="*/ 1041562 h 1294781"/>
                  <a:gd name="connsiteX4" fmla="*/ 305083 w 1360160"/>
                  <a:gd name="connsiteY4" fmla="*/ 1238510 h 1294781"/>
                  <a:gd name="connsiteX5" fmla="*/ 333219 w 1360160"/>
                  <a:gd name="connsiteY5" fmla="*/ 1266645 h 1294781"/>
                  <a:gd name="connsiteX6" fmla="*/ 417625 w 1360160"/>
                  <a:gd name="connsiteY6" fmla="*/ 1294781 h 1294781"/>
                  <a:gd name="connsiteX7" fmla="*/ 1008468 w 1360160"/>
                  <a:gd name="connsiteY7" fmla="*/ 1280713 h 1294781"/>
                  <a:gd name="connsiteX8" fmla="*/ 1121010 w 1360160"/>
                  <a:gd name="connsiteY8" fmla="*/ 1238510 h 1294781"/>
                  <a:gd name="connsiteX9" fmla="*/ 1205416 w 1360160"/>
                  <a:gd name="connsiteY9" fmla="*/ 1210375 h 1294781"/>
                  <a:gd name="connsiteX10" fmla="*/ 1275754 w 1360160"/>
                  <a:gd name="connsiteY10" fmla="*/ 1154104 h 1294781"/>
                  <a:gd name="connsiteX11" fmla="*/ 1317957 w 1360160"/>
                  <a:gd name="connsiteY11" fmla="*/ 1013427 h 1294781"/>
                  <a:gd name="connsiteX12" fmla="*/ 1303890 w 1360160"/>
                  <a:gd name="connsiteY12" fmla="*/ 971224 h 1294781"/>
                  <a:gd name="connsiteX13" fmla="*/ 1317957 w 1360160"/>
                  <a:gd name="connsiteY13" fmla="*/ 619531 h 1294781"/>
                  <a:gd name="connsiteX14" fmla="*/ 1346093 w 1360160"/>
                  <a:gd name="connsiteY14" fmla="*/ 535125 h 1294781"/>
                  <a:gd name="connsiteX15" fmla="*/ 1360160 w 1360160"/>
                  <a:gd name="connsiteY15" fmla="*/ 492922 h 1294781"/>
                  <a:gd name="connsiteX16" fmla="*/ 1346093 w 1360160"/>
                  <a:gd name="connsiteY16" fmla="*/ 324110 h 1294781"/>
                  <a:gd name="connsiteX17" fmla="*/ 1332025 w 1360160"/>
                  <a:gd name="connsiteY17" fmla="*/ 281907 h 1294781"/>
                  <a:gd name="connsiteX18" fmla="*/ 1261686 w 1360160"/>
                  <a:gd name="connsiteY18" fmla="*/ 225636 h 1294781"/>
                  <a:gd name="connsiteX19" fmla="*/ 1219483 w 1360160"/>
                  <a:gd name="connsiteY19" fmla="*/ 211568 h 1294781"/>
                  <a:gd name="connsiteX20" fmla="*/ 1205416 w 1360160"/>
                  <a:gd name="connsiteY20" fmla="*/ 169365 h 1294781"/>
                  <a:gd name="connsiteX21" fmla="*/ 1121010 w 1360160"/>
                  <a:gd name="connsiteY21" fmla="*/ 127162 h 1294781"/>
                  <a:gd name="connsiteX22" fmla="*/ 1064739 w 1360160"/>
                  <a:gd name="connsiteY22" fmla="*/ 70891 h 1294781"/>
                  <a:gd name="connsiteX23" fmla="*/ 614573 w 1360160"/>
                  <a:gd name="connsiteY23" fmla="*/ 28688 h 1294781"/>
                  <a:gd name="connsiteX24" fmla="*/ 572370 w 1360160"/>
                  <a:gd name="connsiteY24" fmla="*/ 553 h 1294781"/>
                  <a:gd name="connsiteX25" fmla="*/ 445760 w 1360160"/>
                  <a:gd name="connsiteY25" fmla="*/ 28688 h 1294781"/>
                  <a:gd name="connsiteX26" fmla="*/ 375422 w 1360160"/>
                  <a:gd name="connsiteY26" fmla="*/ 84959 h 1294781"/>
                  <a:gd name="connsiteX27" fmla="*/ 291016 w 1360160"/>
                  <a:gd name="connsiteY27" fmla="*/ 113095 h 1294781"/>
                  <a:gd name="connsiteX28" fmla="*/ 262880 w 1360160"/>
                  <a:gd name="connsiteY28" fmla="*/ 141230 h 1294781"/>
                  <a:gd name="connsiteX29" fmla="*/ 248813 w 1360160"/>
                  <a:gd name="connsiteY29" fmla="*/ 183433 h 1294781"/>
                  <a:gd name="connsiteX30" fmla="*/ 178474 w 1360160"/>
                  <a:gd name="connsiteY30" fmla="*/ 211568 h 1294781"/>
                  <a:gd name="connsiteX31" fmla="*/ 94068 w 1360160"/>
                  <a:gd name="connsiteY31" fmla="*/ 253771 h 1294781"/>
                  <a:gd name="connsiteX32" fmla="*/ 65933 w 1360160"/>
                  <a:gd name="connsiteY32" fmla="*/ 310042 h 1294781"/>
                  <a:gd name="connsiteX33" fmla="*/ 65933 w 1360160"/>
                  <a:gd name="connsiteY33" fmla="*/ 577328 h 1294781"/>
                  <a:gd name="connsiteX34" fmla="*/ 51865 w 1360160"/>
                  <a:gd name="connsiteY34" fmla="*/ 661735 h 1294781"/>
                  <a:gd name="connsiteX35" fmla="*/ 9662 w 1360160"/>
                  <a:gd name="connsiteY35" fmla="*/ 703938 h 1294781"/>
                  <a:gd name="connsiteX36" fmla="*/ 51865 w 1360160"/>
                  <a:gd name="connsiteY36" fmla="*/ 872750 h 1294781"/>
                  <a:gd name="connsiteX0" fmla="*/ 51865 w 1360160"/>
                  <a:gd name="connsiteY0" fmla="*/ 929021 h 1294781"/>
                  <a:gd name="connsiteX1" fmla="*/ 108136 w 1360160"/>
                  <a:gd name="connsiteY1" fmla="*/ 999359 h 1294781"/>
                  <a:gd name="connsiteX2" fmla="*/ 150339 w 1360160"/>
                  <a:gd name="connsiteY2" fmla="*/ 1013427 h 1294781"/>
                  <a:gd name="connsiteX3" fmla="*/ 305083 w 1360160"/>
                  <a:gd name="connsiteY3" fmla="*/ 1238510 h 1294781"/>
                  <a:gd name="connsiteX4" fmla="*/ 333219 w 1360160"/>
                  <a:gd name="connsiteY4" fmla="*/ 1266645 h 1294781"/>
                  <a:gd name="connsiteX5" fmla="*/ 417625 w 1360160"/>
                  <a:gd name="connsiteY5" fmla="*/ 1294781 h 1294781"/>
                  <a:gd name="connsiteX6" fmla="*/ 1008468 w 1360160"/>
                  <a:gd name="connsiteY6" fmla="*/ 1280713 h 1294781"/>
                  <a:gd name="connsiteX7" fmla="*/ 1121010 w 1360160"/>
                  <a:gd name="connsiteY7" fmla="*/ 1238510 h 1294781"/>
                  <a:gd name="connsiteX8" fmla="*/ 1205416 w 1360160"/>
                  <a:gd name="connsiteY8" fmla="*/ 1210375 h 1294781"/>
                  <a:gd name="connsiteX9" fmla="*/ 1275754 w 1360160"/>
                  <a:gd name="connsiteY9" fmla="*/ 1154104 h 1294781"/>
                  <a:gd name="connsiteX10" fmla="*/ 1317957 w 1360160"/>
                  <a:gd name="connsiteY10" fmla="*/ 1013427 h 1294781"/>
                  <a:gd name="connsiteX11" fmla="*/ 1303890 w 1360160"/>
                  <a:gd name="connsiteY11" fmla="*/ 971224 h 1294781"/>
                  <a:gd name="connsiteX12" fmla="*/ 1317957 w 1360160"/>
                  <a:gd name="connsiteY12" fmla="*/ 619531 h 1294781"/>
                  <a:gd name="connsiteX13" fmla="*/ 1346093 w 1360160"/>
                  <a:gd name="connsiteY13" fmla="*/ 535125 h 1294781"/>
                  <a:gd name="connsiteX14" fmla="*/ 1360160 w 1360160"/>
                  <a:gd name="connsiteY14" fmla="*/ 492922 h 1294781"/>
                  <a:gd name="connsiteX15" fmla="*/ 1346093 w 1360160"/>
                  <a:gd name="connsiteY15" fmla="*/ 324110 h 1294781"/>
                  <a:gd name="connsiteX16" fmla="*/ 1332025 w 1360160"/>
                  <a:gd name="connsiteY16" fmla="*/ 281907 h 1294781"/>
                  <a:gd name="connsiteX17" fmla="*/ 1261686 w 1360160"/>
                  <a:gd name="connsiteY17" fmla="*/ 225636 h 1294781"/>
                  <a:gd name="connsiteX18" fmla="*/ 1219483 w 1360160"/>
                  <a:gd name="connsiteY18" fmla="*/ 211568 h 1294781"/>
                  <a:gd name="connsiteX19" fmla="*/ 1205416 w 1360160"/>
                  <a:gd name="connsiteY19" fmla="*/ 169365 h 1294781"/>
                  <a:gd name="connsiteX20" fmla="*/ 1121010 w 1360160"/>
                  <a:gd name="connsiteY20" fmla="*/ 127162 h 1294781"/>
                  <a:gd name="connsiteX21" fmla="*/ 1064739 w 1360160"/>
                  <a:gd name="connsiteY21" fmla="*/ 70891 h 1294781"/>
                  <a:gd name="connsiteX22" fmla="*/ 614573 w 1360160"/>
                  <a:gd name="connsiteY22" fmla="*/ 28688 h 1294781"/>
                  <a:gd name="connsiteX23" fmla="*/ 572370 w 1360160"/>
                  <a:gd name="connsiteY23" fmla="*/ 553 h 1294781"/>
                  <a:gd name="connsiteX24" fmla="*/ 445760 w 1360160"/>
                  <a:gd name="connsiteY24" fmla="*/ 28688 h 1294781"/>
                  <a:gd name="connsiteX25" fmla="*/ 375422 w 1360160"/>
                  <a:gd name="connsiteY25" fmla="*/ 84959 h 1294781"/>
                  <a:gd name="connsiteX26" fmla="*/ 291016 w 1360160"/>
                  <a:gd name="connsiteY26" fmla="*/ 113095 h 1294781"/>
                  <a:gd name="connsiteX27" fmla="*/ 262880 w 1360160"/>
                  <a:gd name="connsiteY27" fmla="*/ 141230 h 1294781"/>
                  <a:gd name="connsiteX28" fmla="*/ 248813 w 1360160"/>
                  <a:gd name="connsiteY28" fmla="*/ 183433 h 1294781"/>
                  <a:gd name="connsiteX29" fmla="*/ 178474 w 1360160"/>
                  <a:gd name="connsiteY29" fmla="*/ 211568 h 1294781"/>
                  <a:gd name="connsiteX30" fmla="*/ 94068 w 1360160"/>
                  <a:gd name="connsiteY30" fmla="*/ 253771 h 1294781"/>
                  <a:gd name="connsiteX31" fmla="*/ 65933 w 1360160"/>
                  <a:gd name="connsiteY31" fmla="*/ 310042 h 1294781"/>
                  <a:gd name="connsiteX32" fmla="*/ 65933 w 1360160"/>
                  <a:gd name="connsiteY32" fmla="*/ 577328 h 1294781"/>
                  <a:gd name="connsiteX33" fmla="*/ 51865 w 1360160"/>
                  <a:gd name="connsiteY33" fmla="*/ 661735 h 1294781"/>
                  <a:gd name="connsiteX34" fmla="*/ 9662 w 1360160"/>
                  <a:gd name="connsiteY34" fmla="*/ 703938 h 1294781"/>
                  <a:gd name="connsiteX35" fmla="*/ 51865 w 1360160"/>
                  <a:gd name="connsiteY35" fmla="*/ 872750 h 1294781"/>
                  <a:gd name="connsiteX0" fmla="*/ 47924 w 1356219"/>
                  <a:gd name="connsiteY0" fmla="*/ 929021 h 1294781"/>
                  <a:gd name="connsiteX1" fmla="*/ 104195 w 1356219"/>
                  <a:gd name="connsiteY1" fmla="*/ 999359 h 1294781"/>
                  <a:gd name="connsiteX2" fmla="*/ 146398 w 1356219"/>
                  <a:gd name="connsiteY2" fmla="*/ 1013427 h 1294781"/>
                  <a:gd name="connsiteX3" fmla="*/ 301142 w 1356219"/>
                  <a:gd name="connsiteY3" fmla="*/ 1238510 h 1294781"/>
                  <a:gd name="connsiteX4" fmla="*/ 329278 w 1356219"/>
                  <a:gd name="connsiteY4" fmla="*/ 1266645 h 1294781"/>
                  <a:gd name="connsiteX5" fmla="*/ 413684 w 1356219"/>
                  <a:gd name="connsiteY5" fmla="*/ 1294781 h 1294781"/>
                  <a:gd name="connsiteX6" fmla="*/ 1004527 w 1356219"/>
                  <a:gd name="connsiteY6" fmla="*/ 1280713 h 1294781"/>
                  <a:gd name="connsiteX7" fmla="*/ 1117069 w 1356219"/>
                  <a:gd name="connsiteY7" fmla="*/ 1238510 h 1294781"/>
                  <a:gd name="connsiteX8" fmla="*/ 1201475 w 1356219"/>
                  <a:gd name="connsiteY8" fmla="*/ 1210375 h 1294781"/>
                  <a:gd name="connsiteX9" fmla="*/ 1271813 w 1356219"/>
                  <a:gd name="connsiteY9" fmla="*/ 1154104 h 1294781"/>
                  <a:gd name="connsiteX10" fmla="*/ 1314016 w 1356219"/>
                  <a:gd name="connsiteY10" fmla="*/ 1013427 h 1294781"/>
                  <a:gd name="connsiteX11" fmla="*/ 1299949 w 1356219"/>
                  <a:gd name="connsiteY11" fmla="*/ 971224 h 1294781"/>
                  <a:gd name="connsiteX12" fmla="*/ 1314016 w 1356219"/>
                  <a:gd name="connsiteY12" fmla="*/ 619531 h 1294781"/>
                  <a:gd name="connsiteX13" fmla="*/ 1342152 w 1356219"/>
                  <a:gd name="connsiteY13" fmla="*/ 535125 h 1294781"/>
                  <a:gd name="connsiteX14" fmla="*/ 1356219 w 1356219"/>
                  <a:gd name="connsiteY14" fmla="*/ 492922 h 1294781"/>
                  <a:gd name="connsiteX15" fmla="*/ 1342152 w 1356219"/>
                  <a:gd name="connsiteY15" fmla="*/ 324110 h 1294781"/>
                  <a:gd name="connsiteX16" fmla="*/ 1328084 w 1356219"/>
                  <a:gd name="connsiteY16" fmla="*/ 281907 h 1294781"/>
                  <a:gd name="connsiteX17" fmla="*/ 1257745 w 1356219"/>
                  <a:gd name="connsiteY17" fmla="*/ 225636 h 1294781"/>
                  <a:gd name="connsiteX18" fmla="*/ 1215542 w 1356219"/>
                  <a:gd name="connsiteY18" fmla="*/ 211568 h 1294781"/>
                  <a:gd name="connsiteX19" fmla="*/ 1201475 w 1356219"/>
                  <a:gd name="connsiteY19" fmla="*/ 169365 h 1294781"/>
                  <a:gd name="connsiteX20" fmla="*/ 1117069 w 1356219"/>
                  <a:gd name="connsiteY20" fmla="*/ 127162 h 1294781"/>
                  <a:gd name="connsiteX21" fmla="*/ 1060798 w 1356219"/>
                  <a:gd name="connsiteY21" fmla="*/ 70891 h 1294781"/>
                  <a:gd name="connsiteX22" fmla="*/ 610632 w 1356219"/>
                  <a:gd name="connsiteY22" fmla="*/ 28688 h 1294781"/>
                  <a:gd name="connsiteX23" fmla="*/ 568429 w 1356219"/>
                  <a:gd name="connsiteY23" fmla="*/ 553 h 1294781"/>
                  <a:gd name="connsiteX24" fmla="*/ 441819 w 1356219"/>
                  <a:gd name="connsiteY24" fmla="*/ 28688 h 1294781"/>
                  <a:gd name="connsiteX25" fmla="*/ 371481 w 1356219"/>
                  <a:gd name="connsiteY25" fmla="*/ 84959 h 1294781"/>
                  <a:gd name="connsiteX26" fmla="*/ 287075 w 1356219"/>
                  <a:gd name="connsiteY26" fmla="*/ 113095 h 1294781"/>
                  <a:gd name="connsiteX27" fmla="*/ 258939 w 1356219"/>
                  <a:gd name="connsiteY27" fmla="*/ 141230 h 1294781"/>
                  <a:gd name="connsiteX28" fmla="*/ 244872 w 1356219"/>
                  <a:gd name="connsiteY28" fmla="*/ 183433 h 1294781"/>
                  <a:gd name="connsiteX29" fmla="*/ 174533 w 1356219"/>
                  <a:gd name="connsiteY29" fmla="*/ 211568 h 1294781"/>
                  <a:gd name="connsiteX30" fmla="*/ 90127 w 1356219"/>
                  <a:gd name="connsiteY30" fmla="*/ 253771 h 1294781"/>
                  <a:gd name="connsiteX31" fmla="*/ 61992 w 1356219"/>
                  <a:gd name="connsiteY31" fmla="*/ 310042 h 1294781"/>
                  <a:gd name="connsiteX32" fmla="*/ 61992 w 1356219"/>
                  <a:gd name="connsiteY32" fmla="*/ 577328 h 1294781"/>
                  <a:gd name="connsiteX33" fmla="*/ 5721 w 1356219"/>
                  <a:gd name="connsiteY33" fmla="*/ 703938 h 1294781"/>
                  <a:gd name="connsiteX34" fmla="*/ 47924 w 1356219"/>
                  <a:gd name="connsiteY34" fmla="*/ 872750 h 1294781"/>
                  <a:gd name="connsiteX0" fmla="*/ 47924 w 1356219"/>
                  <a:gd name="connsiteY0" fmla="*/ 929021 h 1294781"/>
                  <a:gd name="connsiteX1" fmla="*/ 104195 w 1356219"/>
                  <a:gd name="connsiteY1" fmla="*/ 999359 h 1294781"/>
                  <a:gd name="connsiteX2" fmla="*/ 146398 w 1356219"/>
                  <a:gd name="connsiteY2" fmla="*/ 1013427 h 1294781"/>
                  <a:gd name="connsiteX3" fmla="*/ 301142 w 1356219"/>
                  <a:gd name="connsiteY3" fmla="*/ 1238510 h 1294781"/>
                  <a:gd name="connsiteX4" fmla="*/ 329278 w 1356219"/>
                  <a:gd name="connsiteY4" fmla="*/ 1266645 h 1294781"/>
                  <a:gd name="connsiteX5" fmla="*/ 413684 w 1356219"/>
                  <a:gd name="connsiteY5" fmla="*/ 1294781 h 1294781"/>
                  <a:gd name="connsiteX6" fmla="*/ 1004527 w 1356219"/>
                  <a:gd name="connsiteY6" fmla="*/ 1280713 h 1294781"/>
                  <a:gd name="connsiteX7" fmla="*/ 1117069 w 1356219"/>
                  <a:gd name="connsiteY7" fmla="*/ 1238510 h 1294781"/>
                  <a:gd name="connsiteX8" fmla="*/ 1201475 w 1356219"/>
                  <a:gd name="connsiteY8" fmla="*/ 1210375 h 1294781"/>
                  <a:gd name="connsiteX9" fmla="*/ 1271813 w 1356219"/>
                  <a:gd name="connsiteY9" fmla="*/ 1154104 h 1294781"/>
                  <a:gd name="connsiteX10" fmla="*/ 1314016 w 1356219"/>
                  <a:gd name="connsiteY10" fmla="*/ 1013427 h 1294781"/>
                  <a:gd name="connsiteX11" fmla="*/ 1299949 w 1356219"/>
                  <a:gd name="connsiteY11" fmla="*/ 971224 h 1294781"/>
                  <a:gd name="connsiteX12" fmla="*/ 1314016 w 1356219"/>
                  <a:gd name="connsiteY12" fmla="*/ 619531 h 1294781"/>
                  <a:gd name="connsiteX13" fmla="*/ 1342152 w 1356219"/>
                  <a:gd name="connsiteY13" fmla="*/ 535125 h 1294781"/>
                  <a:gd name="connsiteX14" fmla="*/ 1356219 w 1356219"/>
                  <a:gd name="connsiteY14" fmla="*/ 492922 h 1294781"/>
                  <a:gd name="connsiteX15" fmla="*/ 1342152 w 1356219"/>
                  <a:gd name="connsiteY15" fmla="*/ 324110 h 1294781"/>
                  <a:gd name="connsiteX16" fmla="*/ 1328084 w 1356219"/>
                  <a:gd name="connsiteY16" fmla="*/ 281907 h 1294781"/>
                  <a:gd name="connsiteX17" fmla="*/ 1257745 w 1356219"/>
                  <a:gd name="connsiteY17" fmla="*/ 225636 h 1294781"/>
                  <a:gd name="connsiteX18" fmla="*/ 1215542 w 1356219"/>
                  <a:gd name="connsiteY18" fmla="*/ 211568 h 1294781"/>
                  <a:gd name="connsiteX19" fmla="*/ 1201475 w 1356219"/>
                  <a:gd name="connsiteY19" fmla="*/ 169365 h 1294781"/>
                  <a:gd name="connsiteX20" fmla="*/ 1117069 w 1356219"/>
                  <a:gd name="connsiteY20" fmla="*/ 127162 h 1294781"/>
                  <a:gd name="connsiteX21" fmla="*/ 1060798 w 1356219"/>
                  <a:gd name="connsiteY21" fmla="*/ 70891 h 1294781"/>
                  <a:gd name="connsiteX22" fmla="*/ 610632 w 1356219"/>
                  <a:gd name="connsiteY22" fmla="*/ 28688 h 1294781"/>
                  <a:gd name="connsiteX23" fmla="*/ 568429 w 1356219"/>
                  <a:gd name="connsiteY23" fmla="*/ 553 h 1294781"/>
                  <a:gd name="connsiteX24" fmla="*/ 441819 w 1356219"/>
                  <a:gd name="connsiteY24" fmla="*/ 28688 h 1294781"/>
                  <a:gd name="connsiteX25" fmla="*/ 371481 w 1356219"/>
                  <a:gd name="connsiteY25" fmla="*/ 84959 h 1294781"/>
                  <a:gd name="connsiteX26" fmla="*/ 287075 w 1356219"/>
                  <a:gd name="connsiteY26" fmla="*/ 113095 h 1294781"/>
                  <a:gd name="connsiteX27" fmla="*/ 258939 w 1356219"/>
                  <a:gd name="connsiteY27" fmla="*/ 141230 h 1294781"/>
                  <a:gd name="connsiteX28" fmla="*/ 174533 w 1356219"/>
                  <a:gd name="connsiteY28" fmla="*/ 211568 h 1294781"/>
                  <a:gd name="connsiteX29" fmla="*/ 90127 w 1356219"/>
                  <a:gd name="connsiteY29" fmla="*/ 253771 h 1294781"/>
                  <a:gd name="connsiteX30" fmla="*/ 61992 w 1356219"/>
                  <a:gd name="connsiteY30" fmla="*/ 310042 h 1294781"/>
                  <a:gd name="connsiteX31" fmla="*/ 61992 w 1356219"/>
                  <a:gd name="connsiteY31" fmla="*/ 577328 h 1294781"/>
                  <a:gd name="connsiteX32" fmla="*/ 5721 w 1356219"/>
                  <a:gd name="connsiteY32" fmla="*/ 703938 h 1294781"/>
                  <a:gd name="connsiteX33" fmla="*/ 47924 w 1356219"/>
                  <a:gd name="connsiteY33" fmla="*/ 872750 h 1294781"/>
                  <a:gd name="connsiteX0" fmla="*/ 47924 w 1356219"/>
                  <a:gd name="connsiteY0" fmla="*/ 929021 h 1294781"/>
                  <a:gd name="connsiteX1" fmla="*/ 104195 w 1356219"/>
                  <a:gd name="connsiteY1" fmla="*/ 999359 h 1294781"/>
                  <a:gd name="connsiteX2" fmla="*/ 146398 w 1356219"/>
                  <a:gd name="connsiteY2" fmla="*/ 1013427 h 1294781"/>
                  <a:gd name="connsiteX3" fmla="*/ 301142 w 1356219"/>
                  <a:gd name="connsiteY3" fmla="*/ 1238510 h 1294781"/>
                  <a:gd name="connsiteX4" fmla="*/ 329278 w 1356219"/>
                  <a:gd name="connsiteY4" fmla="*/ 1266645 h 1294781"/>
                  <a:gd name="connsiteX5" fmla="*/ 413684 w 1356219"/>
                  <a:gd name="connsiteY5" fmla="*/ 1294781 h 1294781"/>
                  <a:gd name="connsiteX6" fmla="*/ 1004527 w 1356219"/>
                  <a:gd name="connsiteY6" fmla="*/ 1280713 h 1294781"/>
                  <a:gd name="connsiteX7" fmla="*/ 1117069 w 1356219"/>
                  <a:gd name="connsiteY7" fmla="*/ 1238510 h 1294781"/>
                  <a:gd name="connsiteX8" fmla="*/ 1201475 w 1356219"/>
                  <a:gd name="connsiteY8" fmla="*/ 1210375 h 1294781"/>
                  <a:gd name="connsiteX9" fmla="*/ 1271813 w 1356219"/>
                  <a:gd name="connsiteY9" fmla="*/ 1154104 h 1294781"/>
                  <a:gd name="connsiteX10" fmla="*/ 1314016 w 1356219"/>
                  <a:gd name="connsiteY10" fmla="*/ 1013427 h 1294781"/>
                  <a:gd name="connsiteX11" fmla="*/ 1299949 w 1356219"/>
                  <a:gd name="connsiteY11" fmla="*/ 971224 h 1294781"/>
                  <a:gd name="connsiteX12" fmla="*/ 1314016 w 1356219"/>
                  <a:gd name="connsiteY12" fmla="*/ 619531 h 1294781"/>
                  <a:gd name="connsiteX13" fmla="*/ 1342152 w 1356219"/>
                  <a:gd name="connsiteY13" fmla="*/ 535125 h 1294781"/>
                  <a:gd name="connsiteX14" fmla="*/ 1356219 w 1356219"/>
                  <a:gd name="connsiteY14" fmla="*/ 492922 h 1294781"/>
                  <a:gd name="connsiteX15" fmla="*/ 1342152 w 1356219"/>
                  <a:gd name="connsiteY15" fmla="*/ 324110 h 1294781"/>
                  <a:gd name="connsiteX16" fmla="*/ 1328084 w 1356219"/>
                  <a:gd name="connsiteY16" fmla="*/ 281907 h 1294781"/>
                  <a:gd name="connsiteX17" fmla="*/ 1257745 w 1356219"/>
                  <a:gd name="connsiteY17" fmla="*/ 225636 h 1294781"/>
                  <a:gd name="connsiteX18" fmla="*/ 1215542 w 1356219"/>
                  <a:gd name="connsiteY18" fmla="*/ 211568 h 1294781"/>
                  <a:gd name="connsiteX19" fmla="*/ 1201475 w 1356219"/>
                  <a:gd name="connsiteY19" fmla="*/ 169365 h 1294781"/>
                  <a:gd name="connsiteX20" fmla="*/ 1117069 w 1356219"/>
                  <a:gd name="connsiteY20" fmla="*/ 127162 h 1294781"/>
                  <a:gd name="connsiteX21" fmla="*/ 1060798 w 1356219"/>
                  <a:gd name="connsiteY21" fmla="*/ 70891 h 1294781"/>
                  <a:gd name="connsiteX22" fmla="*/ 610632 w 1356219"/>
                  <a:gd name="connsiteY22" fmla="*/ 28688 h 1294781"/>
                  <a:gd name="connsiteX23" fmla="*/ 568429 w 1356219"/>
                  <a:gd name="connsiteY23" fmla="*/ 553 h 1294781"/>
                  <a:gd name="connsiteX24" fmla="*/ 441819 w 1356219"/>
                  <a:gd name="connsiteY24" fmla="*/ 28688 h 1294781"/>
                  <a:gd name="connsiteX25" fmla="*/ 371481 w 1356219"/>
                  <a:gd name="connsiteY25" fmla="*/ 84959 h 1294781"/>
                  <a:gd name="connsiteX26" fmla="*/ 287075 w 1356219"/>
                  <a:gd name="connsiteY26" fmla="*/ 113095 h 1294781"/>
                  <a:gd name="connsiteX27" fmla="*/ 174533 w 1356219"/>
                  <a:gd name="connsiteY27" fmla="*/ 211568 h 1294781"/>
                  <a:gd name="connsiteX28" fmla="*/ 90127 w 1356219"/>
                  <a:gd name="connsiteY28" fmla="*/ 253771 h 1294781"/>
                  <a:gd name="connsiteX29" fmla="*/ 61992 w 1356219"/>
                  <a:gd name="connsiteY29" fmla="*/ 310042 h 1294781"/>
                  <a:gd name="connsiteX30" fmla="*/ 61992 w 1356219"/>
                  <a:gd name="connsiteY30" fmla="*/ 577328 h 1294781"/>
                  <a:gd name="connsiteX31" fmla="*/ 5721 w 1356219"/>
                  <a:gd name="connsiteY31" fmla="*/ 703938 h 1294781"/>
                  <a:gd name="connsiteX32" fmla="*/ 47924 w 1356219"/>
                  <a:gd name="connsiteY32" fmla="*/ 872750 h 1294781"/>
                  <a:gd name="connsiteX0" fmla="*/ 47924 w 1356219"/>
                  <a:gd name="connsiteY0" fmla="*/ 929021 h 1294781"/>
                  <a:gd name="connsiteX1" fmla="*/ 104195 w 1356219"/>
                  <a:gd name="connsiteY1" fmla="*/ 999359 h 1294781"/>
                  <a:gd name="connsiteX2" fmla="*/ 146398 w 1356219"/>
                  <a:gd name="connsiteY2" fmla="*/ 1013427 h 1294781"/>
                  <a:gd name="connsiteX3" fmla="*/ 301142 w 1356219"/>
                  <a:gd name="connsiteY3" fmla="*/ 1238510 h 1294781"/>
                  <a:gd name="connsiteX4" fmla="*/ 329278 w 1356219"/>
                  <a:gd name="connsiteY4" fmla="*/ 1266645 h 1294781"/>
                  <a:gd name="connsiteX5" fmla="*/ 413684 w 1356219"/>
                  <a:gd name="connsiteY5" fmla="*/ 1294781 h 1294781"/>
                  <a:gd name="connsiteX6" fmla="*/ 1004527 w 1356219"/>
                  <a:gd name="connsiteY6" fmla="*/ 1280713 h 1294781"/>
                  <a:gd name="connsiteX7" fmla="*/ 1117069 w 1356219"/>
                  <a:gd name="connsiteY7" fmla="*/ 1238510 h 1294781"/>
                  <a:gd name="connsiteX8" fmla="*/ 1201475 w 1356219"/>
                  <a:gd name="connsiteY8" fmla="*/ 1210375 h 1294781"/>
                  <a:gd name="connsiteX9" fmla="*/ 1271813 w 1356219"/>
                  <a:gd name="connsiteY9" fmla="*/ 1154104 h 1294781"/>
                  <a:gd name="connsiteX10" fmla="*/ 1314016 w 1356219"/>
                  <a:gd name="connsiteY10" fmla="*/ 1013427 h 1294781"/>
                  <a:gd name="connsiteX11" fmla="*/ 1299949 w 1356219"/>
                  <a:gd name="connsiteY11" fmla="*/ 971224 h 1294781"/>
                  <a:gd name="connsiteX12" fmla="*/ 1314016 w 1356219"/>
                  <a:gd name="connsiteY12" fmla="*/ 619531 h 1294781"/>
                  <a:gd name="connsiteX13" fmla="*/ 1342152 w 1356219"/>
                  <a:gd name="connsiteY13" fmla="*/ 535125 h 1294781"/>
                  <a:gd name="connsiteX14" fmla="*/ 1356219 w 1356219"/>
                  <a:gd name="connsiteY14" fmla="*/ 492922 h 1294781"/>
                  <a:gd name="connsiteX15" fmla="*/ 1342152 w 1356219"/>
                  <a:gd name="connsiteY15" fmla="*/ 324110 h 1294781"/>
                  <a:gd name="connsiteX16" fmla="*/ 1328084 w 1356219"/>
                  <a:gd name="connsiteY16" fmla="*/ 281907 h 1294781"/>
                  <a:gd name="connsiteX17" fmla="*/ 1257745 w 1356219"/>
                  <a:gd name="connsiteY17" fmla="*/ 225636 h 1294781"/>
                  <a:gd name="connsiteX18" fmla="*/ 1215542 w 1356219"/>
                  <a:gd name="connsiteY18" fmla="*/ 211568 h 1294781"/>
                  <a:gd name="connsiteX19" fmla="*/ 1201475 w 1356219"/>
                  <a:gd name="connsiteY19" fmla="*/ 169365 h 1294781"/>
                  <a:gd name="connsiteX20" fmla="*/ 1117069 w 1356219"/>
                  <a:gd name="connsiteY20" fmla="*/ 127162 h 1294781"/>
                  <a:gd name="connsiteX21" fmla="*/ 1060798 w 1356219"/>
                  <a:gd name="connsiteY21" fmla="*/ 70891 h 1294781"/>
                  <a:gd name="connsiteX22" fmla="*/ 610632 w 1356219"/>
                  <a:gd name="connsiteY22" fmla="*/ 28688 h 1294781"/>
                  <a:gd name="connsiteX23" fmla="*/ 568429 w 1356219"/>
                  <a:gd name="connsiteY23" fmla="*/ 553 h 1294781"/>
                  <a:gd name="connsiteX24" fmla="*/ 441819 w 1356219"/>
                  <a:gd name="connsiteY24" fmla="*/ 28688 h 1294781"/>
                  <a:gd name="connsiteX25" fmla="*/ 371481 w 1356219"/>
                  <a:gd name="connsiteY25" fmla="*/ 84959 h 1294781"/>
                  <a:gd name="connsiteX26" fmla="*/ 287075 w 1356219"/>
                  <a:gd name="connsiteY26" fmla="*/ 113095 h 1294781"/>
                  <a:gd name="connsiteX27" fmla="*/ 90127 w 1356219"/>
                  <a:gd name="connsiteY27" fmla="*/ 253771 h 1294781"/>
                  <a:gd name="connsiteX28" fmla="*/ 61992 w 1356219"/>
                  <a:gd name="connsiteY28" fmla="*/ 310042 h 1294781"/>
                  <a:gd name="connsiteX29" fmla="*/ 61992 w 1356219"/>
                  <a:gd name="connsiteY29" fmla="*/ 577328 h 1294781"/>
                  <a:gd name="connsiteX30" fmla="*/ 5721 w 1356219"/>
                  <a:gd name="connsiteY30" fmla="*/ 703938 h 1294781"/>
                  <a:gd name="connsiteX31" fmla="*/ 47924 w 1356219"/>
                  <a:gd name="connsiteY31" fmla="*/ 872750 h 1294781"/>
                  <a:gd name="connsiteX0" fmla="*/ 47924 w 1356219"/>
                  <a:gd name="connsiteY0" fmla="*/ 929786 h 1295546"/>
                  <a:gd name="connsiteX1" fmla="*/ 104195 w 1356219"/>
                  <a:gd name="connsiteY1" fmla="*/ 1000124 h 1295546"/>
                  <a:gd name="connsiteX2" fmla="*/ 146398 w 1356219"/>
                  <a:gd name="connsiteY2" fmla="*/ 1014192 h 1295546"/>
                  <a:gd name="connsiteX3" fmla="*/ 301142 w 1356219"/>
                  <a:gd name="connsiteY3" fmla="*/ 1239275 h 1295546"/>
                  <a:gd name="connsiteX4" fmla="*/ 329278 w 1356219"/>
                  <a:gd name="connsiteY4" fmla="*/ 1267410 h 1295546"/>
                  <a:gd name="connsiteX5" fmla="*/ 413684 w 1356219"/>
                  <a:gd name="connsiteY5" fmla="*/ 1295546 h 1295546"/>
                  <a:gd name="connsiteX6" fmla="*/ 1004527 w 1356219"/>
                  <a:gd name="connsiteY6" fmla="*/ 1281478 h 1295546"/>
                  <a:gd name="connsiteX7" fmla="*/ 1117069 w 1356219"/>
                  <a:gd name="connsiteY7" fmla="*/ 1239275 h 1295546"/>
                  <a:gd name="connsiteX8" fmla="*/ 1201475 w 1356219"/>
                  <a:gd name="connsiteY8" fmla="*/ 1211140 h 1295546"/>
                  <a:gd name="connsiteX9" fmla="*/ 1271813 w 1356219"/>
                  <a:gd name="connsiteY9" fmla="*/ 1154869 h 1295546"/>
                  <a:gd name="connsiteX10" fmla="*/ 1314016 w 1356219"/>
                  <a:gd name="connsiteY10" fmla="*/ 1014192 h 1295546"/>
                  <a:gd name="connsiteX11" fmla="*/ 1299949 w 1356219"/>
                  <a:gd name="connsiteY11" fmla="*/ 971989 h 1295546"/>
                  <a:gd name="connsiteX12" fmla="*/ 1314016 w 1356219"/>
                  <a:gd name="connsiteY12" fmla="*/ 620296 h 1295546"/>
                  <a:gd name="connsiteX13" fmla="*/ 1342152 w 1356219"/>
                  <a:gd name="connsiteY13" fmla="*/ 535890 h 1295546"/>
                  <a:gd name="connsiteX14" fmla="*/ 1356219 w 1356219"/>
                  <a:gd name="connsiteY14" fmla="*/ 493687 h 1295546"/>
                  <a:gd name="connsiteX15" fmla="*/ 1342152 w 1356219"/>
                  <a:gd name="connsiteY15" fmla="*/ 324875 h 1295546"/>
                  <a:gd name="connsiteX16" fmla="*/ 1328084 w 1356219"/>
                  <a:gd name="connsiteY16" fmla="*/ 282672 h 1295546"/>
                  <a:gd name="connsiteX17" fmla="*/ 1257745 w 1356219"/>
                  <a:gd name="connsiteY17" fmla="*/ 226401 h 1295546"/>
                  <a:gd name="connsiteX18" fmla="*/ 1215542 w 1356219"/>
                  <a:gd name="connsiteY18" fmla="*/ 212333 h 1295546"/>
                  <a:gd name="connsiteX19" fmla="*/ 1201475 w 1356219"/>
                  <a:gd name="connsiteY19" fmla="*/ 170130 h 1295546"/>
                  <a:gd name="connsiteX20" fmla="*/ 1117069 w 1356219"/>
                  <a:gd name="connsiteY20" fmla="*/ 127927 h 1295546"/>
                  <a:gd name="connsiteX21" fmla="*/ 1060798 w 1356219"/>
                  <a:gd name="connsiteY21" fmla="*/ 71656 h 1295546"/>
                  <a:gd name="connsiteX22" fmla="*/ 568429 w 1356219"/>
                  <a:gd name="connsiteY22" fmla="*/ 1318 h 1295546"/>
                  <a:gd name="connsiteX23" fmla="*/ 441819 w 1356219"/>
                  <a:gd name="connsiteY23" fmla="*/ 29453 h 1295546"/>
                  <a:gd name="connsiteX24" fmla="*/ 371481 w 1356219"/>
                  <a:gd name="connsiteY24" fmla="*/ 85724 h 1295546"/>
                  <a:gd name="connsiteX25" fmla="*/ 287075 w 1356219"/>
                  <a:gd name="connsiteY25" fmla="*/ 113860 h 1295546"/>
                  <a:gd name="connsiteX26" fmla="*/ 90127 w 1356219"/>
                  <a:gd name="connsiteY26" fmla="*/ 254536 h 1295546"/>
                  <a:gd name="connsiteX27" fmla="*/ 61992 w 1356219"/>
                  <a:gd name="connsiteY27" fmla="*/ 310807 h 1295546"/>
                  <a:gd name="connsiteX28" fmla="*/ 61992 w 1356219"/>
                  <a:gd name="connsiteY28" fmla="*/ 578093 h 1295546"/>
                  <a:gd name="connsiteX29" fmla="*/ 5721 w 1356219"/>
                  <a:gd name="connsiteY29" fmla="*/ 704703 h 1295546"/>
                  <a:gd name="connsiteX30" fmla="*/ 47924 w 1356219"/>
                  <a:gd name="connsiteY30" fmla="*/ 873515 h 1295546"/>
                  <a:gd name="connsiteX0" fmla="*/ 47924 w 1356219"/>
                  <a:gd name="connsiteY0" fmla="*/ 909822 h 1275582"/>
                  <a:gd name="connsiteX1" fmla="*/ 104195 w 1356219"/>
                  <a:gd name="connsiteY1" fmla="*/ 980160 h 1275582"/>
                  <a:gd name="connsiteX2" fmla="*/ 146398 w 1356219"/>
                  <a:gd name="connsiteY2" fmla="*/ 994228 h 1275582"/>
                  <a:gd name="connsiteX3" fmla="*/ 301142 w 1356219"/>
                  <a:gd name="connsiteY3" fmla="*/ 1219311 h 1275582"/>
                  <a:gd name="connsiteX4" fmla="*/ 329278 w 1356219"/>
                  <a:gd name="connsiteY4" fmla="*/ 1247446 h 1275582"/>
                  <a:gd name="connsiteX5" fmla="*/ 413684 w 1356219"/>
                  <a:gd name="connsiteY5" fmla="*/ 1275582 h 1275582"/>
                  <a:gd name="connsiteX6" fmla="*/ 1004527 w 1356219"/>
                  <a:gd name="connsiteY6" fmla="*/ 1261514 h 1275582"/>
                  <a:gd name="connsiteX7" fmla="*/ 1117069 w 1356219"/>
                  <a:gd name="connsiteY7" fmla="*/ 1219311 h 1275582"/>
                  <a:gd name="connsiteX8" fmla="*/ 1201475 w 1356219"/>
                  <a:gd name="connsiteY8" fmla="*/ 1191176 h 1275582"/>
                  <a:gd name="connsiteX9" fmla="*/ 1271813 w 1356219"/>
                  <a:gd name="connsiteY9" fmla="*/ 1134905 h 1275582"/>
                  <a:gd name="connsiteX10" fmla="*/ 1314016 w 1356219"/>
                  <a:gd name="connsiteY10" fmla="*/ 994228 h 1275582"/>
                  <a:gd name="connsiteX11" fmla="*/ 1299949 w 1356219"/>
                  <a:gd name="connsiteY11" fmla="*/ 952025 h 1275582"/>
                  <a:gd name="connsiteX12" fmla="*/ 1314016 w 1356219"/>
                  <a:gd name="connsiteY12" fmla="*/ 600332 h 1275582"/>
                  <a:gd name="connsiteX13" fmla="*/ 1342152 w 1356219"/>
                  <a:gd name="connsiteY13" fmla="*/ 515926 h 1275582"/>
                  <a:gd name="connsiteX14" fmla="*/ 1356219 w 1356219"/>
                  <a:gd name="connsiteY14" fmla="*/ 473723 h 1275582"/>
                  <a:gd name="connsiteX15" fmla="*/ 1342152 w 1356219"/>
                  <a:gd name="connsiteY15" fmla="*/ 304911 h 1275582"/>
                  <a:gd name="connsiteX16" fmla="*/ 1328084 w 1356219"/>
                  <a:gd name="connsiteY16" fmla="*/ 262708 h 1275582"/>
                  <a:gd name="connsiteX17" fmla="*/ 1257745 w 1356219"/>
                  <a:gd name="connsiteY17" fmla="*/ 206437 h 1275582"/>
                  <a:gd name="connsiteX18" fmla="*/ 1215542 w 1356219"/>
                  <a:gd name="connsiteY18" fmla="*/ 192369 h 1275582"/>
                  <a:gd name="connsiteX19" fmla="*/ 1201475 w 1356219"/>
                  <a:gd name="connsiteY19" fmla="*/ 150166 h 1275582"/>
                  <a:gd name="connsiteX20" fmla="*/ 1117069 w 1356219"/>
                  <a:gd name="connsiteY20" fmla="*/ 107963 h 1275582"/>
                  <a:gd name="connsiteX21" fmla="*/ 1060798 w 1356219"/>
                  <a:gd name="connsiteY21" fmla="*/ 51692 h 1275582"/>
                  <a:gd name="connsiteX22" fmla="*/ 806554 w 1356219"/>
                  <a:gd name="connsiteY22" fmla="*/ 5166 h 1275582"/>
                  <a:gd name="connsiteX23" fmla="*/ 441819 w 1356219"/>
                  <a:gd name="connsiteY23" fmla="*/ 9489 h 1275582"/>
                  <a:gd name="connsiteX24" fmla="*/ 371481 w 1356219"/>
                  <a:gd name="connsiteY24" fmla="*/ 65760 h 1275582"/>
                  <a:gd name="connsiteX25" fmla="*/ 287075 w 1356219"/>
                  <a:gd name="connsiteY25" fmla="*/ 93896 h 1275582"/>
                  <a:gd name="connsiteX26" fmla="*/ 90127 w 1356219"/>
                  <a:gd name="connsiteY26" fmla="*/ 234572 h 1275582"/>
                  <a:gd name="connsiteX27" fmla="*/ 61992 w 1356219"/>
                  <a:gd name="connsiteY27" fmla="*/ 290843 h 1275582"/>
                  <a:gd name="connsiteX28" fmla="*/ 61992 w 1356219"/>
                  <a:gd name="connsiteY28" fmla="*/ 558129 h 1275582"/>
                  <a:gd name="connsiteX29" fmla="*/ 5721 w 1356219"/>
                  <a:gd name="connsiteY29" fmla="*/ 684739 h 1275582"/>
                  <a:gd name="connsiteX30" fmla="*/ 47924 w 1356219"/>
                  <a:gd name="connsiteY30" fmla="*/ 853551 h 1275582"/>
                  <a:gd name="connsiteX0" fmla="*/ 47924 w 1356219"/>
                  <a:gd name="connsiteY0" fmla="*/ 909822 h 1275582"/>
                  <a:gd name="connsiteX1" fmla="*/ 104195 w 1356219"/>
                  <a:gd name="connsiteY1" fmla="*/ 980160 h 1275582"/>
                  <a:gd name="connsiteX2" fmla="*/ 301142 w 1356219"/>
                  <a:gd name="connsiteY2" fmla="*/ 1219311 h 1275582"/>
                  <a:gd name="connsiteX3" fmla="*/ 329278 w 1356219"/>
                  <a:gd name="connsiteY3" fmla="*/ 1247446 h 1275582"/>
                  <a:gd name="connsiteX4" fmla="*/ 413684 w 1356219"/>
                  <a:gd name="connsiteY4" fmla="*/ 1275582 h 1275582"/>
                  <a:gd name="connsiteX5" fmla="*/ 1004527 w 1356219"/>
                  <a:gd name="connsiteY5" fmla="*/ 1261514 h 1275582"/>
                  <a:gd name="connsiteX6" fmla="*/ 1117069 w 1356219"/>
                  <a:gd name="connsiteY6" fmla="*/ 1219311 h 1275582"/>
                  <a:gd name="connsiteX7" fmla="*/ 1201475 w 1356219"/>
                  <a:gd name="connsiteY7" fmla="*/ 1191176 h 1275582"/>
                  <a:gd name="connsiteX8" fmla="*/ 1271813 w 1356219"/>
                  <a:gd name="connsiteY8" fmla="*/ 1134905 h 1275582"/>
                  <a:gd name="connsiteX9" fmla="*/ 1314016 w 1356219"/>
                  <a:gd name="connsiteY9" fmla="*/ 994228 h 1275582"/>
                  <a:gd name="connsiteX10" fmla="*/ 1299949 w 1356219"/>
                  <a:gd name="connsiteY10" fmla="*/ 952025 h 1275582"/>
                  <a:gd name="connsiteX11" fmla="*/ 1314016 w 1356219"/>
                  <a:gd name="connsiteY11" fmla="*/ 600332 h 1275582"/>
                  <a:gd name="connsiteX12" fmla="*/ 1342152 w 1356219"/>
                  <a:gd name="connsiteY12" fmla="*/ 515926 h 1275582"/>
                  <a:gd name="connsiteX13" fmla="*/ 1356219 w 1356219"/>
                  <a:gd name="connsiteY13" fmla="*/ 473723 h 1275582"/>
                  <a:gd name="connsiteX14" fmla="*/ 1342152 w 1356219"/>
                  <a:gd name="connsiteY14" fmla="*/ 304911 h 1275582"/>
                  <a:gd name="connsiteX15" fmla="*/ 1328084 w 1356219"/>
                  <a:gd name="connsiteY15" fmla="*/ 262708 h 1275582"/>
                  <a:gd name="connsiteX16" fmla="*/ 1257745 w 1356219"/>
                  <a:gd name="connsiteY16" fmla="*/ 206437 h 1275582"/>
                  <a:gd name="connsiteX17" fmla="*/ 1215542 w 1356219"/>
                  <a:gd name="connsiteY17" fmla="*/ 192369 h 1275582"/>
                  <a:gd name="connsiteX18" fmla="*/ 1201475 w 1356219"/>
                  <a:gd name="connsiteY18" fmla="*/ 150166 h 1275582"/>
                  <a:gd name="connsiteX19" fmla="*/ 1117069 w 1356219"/>
                  <a:gd name="connsiteY19" fmla="*/ 107963 h 1275582"/>
                  <a:gd name="connsiteX20" fmla="*/ 1060798 w 1356219"/>
                  <a:gd name="connsiteY20" fmla="*/ 51692 h 1275582"/>
                  <a:gd name="connsiteX21" fmla="*/ 806554 w 1356219"/>
                  <a:gd name="connsiteY21" fmla="*/ 5166 h 1275582"/>
                  <a:gd name="connsiteX22" fmla="*/ 441819 w 1356219"/>
                  <a:gd name="connsiteY22" fmla="*/ 9489 h 1275582"/>
                  <a:gd name="connsiteX23" fmla="*/ 371481 w 1356219"/>
                  <a:gd name="connsiteY23" fmla="*/ 65760 h 1275582"/>
                  <a:gd name="connsiteX24" fmla="*/ 287075 w 1356219"/>
                  <a:gd name="connsiteY24" fmla="*/ 93896 h 1275582"/>
                  <a:gd name="connsiteX25" fmla="*/ 90127 w 1356219"/>
                  <a:gd name="connsiteY25" fmla="*/ 234572 h 1275582"/>
                  <a:gd name="connsiteX26" fmla="*/ 61992 w 1356219"/>
                  <a:gd name="connsiteY26" fmla="*/ 290843 h 1275582"/>
                  <a:gd name="connsiteX27" fmla="*/ 61992 w 1356219"/>
                  <a:gd name="connsiteY27" fmla="*/ 558129 h 1275582"/>
                  <a:gd name="connsiteX28" fmla="*/ 5721 w 1356219"/>
                  <a:gd name="connsiteY28" fmla="*/ 684739 h 1275582"/>
                  <a:gd name="connsiteX29" fmla="*/ 47924 w 1356219"/>
                  <a:gd name="connsiteY29" fmla="*/ 853551 h 1275582"/>
                  <a:gd name="connsiteX0" fmla="*/ 42203 w 1350498"/>
                  <a:gd name="connsiteY0" fmla="*/ 909822 h 1275582"/>
                  <a:gd name="connsiteX1" fmla="*/ 98474 w 1350498"/>
                  <a:gd name="connsiteY1" fmla="*/ 980160 h 1275582"/>
                  <a:gd name="connsiteX2" fmla="*/ 295421 w 1350498"/>
                  <a:gd name="connsiteY2" fmla="*/ 1219311 h 1275582"/>
                  <a:gd name="connsiteX3" fmla="*/ 323557 w 1350498"/>
                  <a:gd name="connsiteY3" fmla="*/ 1247446 h 1275582"/>
                  <a:gd name="connsiteX4" fmla="*/ 407963 w 1350498"/>
                  <a:gd name="connsiteY4" fmla="*/ 1275582 h 1275582"/>
                  <a:gd name="connsiteX5" fmla="*/ 998806 w 1350498"/>
                  <a:gd name="connsiteY5" fmla="*/ 1261514 h 1275582"/>
                  <a:gd name="connsiteX6" fmla="*/ 1111348 w 1350498"/>
                  <a:gd name="connsiteY6" fmla="*/ 1219311 h 1275582"/>
                  <a:gd name="connsiteX7" fmla="*/ 1195754 w 1350498"/>
                  <a:gd name="connsiteY7" fmla="*/ 1191176 h 1275582"/>
                  <a:gd name="connsiteX8" fmla="*/ 1266092 w 1350498"/>
                  <a:gd name="connsiteY8" fmla="*/ 1134905 h 1275582"/>
                  <a:gd name="connsiteX9" fmla="*/ 1308295 w 1350498"/>
                  <a:gd name="connsiteY9" fmla="*/ 994228 h 1275582"/>
                  <a:gd name="connsiteX10" fmla="*/ 1294228 w 1350498"/>
                  <a:gd name="connsiteY10" fmla="*/ 952025 h 1275582"/>
                  <a:gd name="connsiteX11" fmla="*/ 1308295 w 1350498"/>
                  <a:gd name="connsiteY11" fmla="*/ 600332 h 1275582"/>
                  <a:gd name="connsiteX12" fmla="*/ 1336431 w 1350498"/>
                  <a:gd name="connsiteY12" fmla="*/ 515926 h 1275582"/>
                  <a:gd name="connsiteX13" fmla="*/ 1350498 w 1350498"/>
                  <a:gd name="connsiteY13" fmla="*/ 473723 h 1275582"/>
                  <a:gd name="connsiteX14" fmla="*/ 1336431 w 1350498"/>
                  <a:gd name="connsiteY14" fmla="*/ 304911 h 1275582"/>
                  <a:gd name="connsiteX15" fmla="*/ 1322363 w 1350498"/>
                  <a:gd name="connsiteY15" fmla="*/ 262708 h 1275582"/>
                  <a:gd name="connsiteX16" fmla="*/ 1252024 w 1350498"/>
                  <a:gd name="connsiteY16" fmla="*/ 206437 h 1275582"/>
                  <a:gd name="connsiteX17" fmla="*/ 1209821 w 1350498"/>
                  <a:gd name="connsiteY17" fmla="*/ 192369 h 1275582"/>
                  <a:gd name="connsiteX18" fmla="*/ 1195754 w 1350498"/>
                  <a:gd name="connsiteY18" fmla="*/ 150166 h 1275582"/>
                  <a:gd name="connsiteX19" fmla="*/ 1111348 w 1350498"/>
                  <a:gd name="connsiteY19" fmla="*/ 107963 h 1275582"/>
                  <a:gd name="connsiteX20" fmla="*/ 1055077 w 1350498"/>
                  <a:gd name="connsiteY20" fmla="*/ 51692 h 1275582"/>
                  <a:gd name="connsiteX21" fmla="*/ 800833 w 1350498"/>
                  <a:gd name="connsiteY21" fmla="*/ 5166 h 1275582"/>
                  <a:gd name="connsiteX22" fmla="*/ 436098 w 1350498"/>
                  <a:gd name="connsiteY22" fmla="*/ 9489 h 1275582"/>
                  <a:gd name="connsiteX23" fmla="*/ 365760 w 1350498"/>
                  <a:gd name="connsiteY23" fmla="*/ 65760 h 1275582"/>
                  <a:gd name="connsiteX24" fmla="*/ 281354 w 1350498"/>
                  <a:gd name="connsiteY24" fmla="*/ 93896 h 1275582"/>
                  <a:gd name="connsiteX25" fmla="*/ 84406 w 1350498"/>
                  <a:gd name="connsiteY25" fmla="*/ 234572 h 1275582"/>
                  <a:gd name="connsiteX26" fmla="*/ 56271 w 1350498"/>
                  <a:gd name="connsiteY26" fmla="*/ 290843 h 1275582"/>
                  <a:gd name="connsiteX27" fmla="*/ 56271 w 1350498"/>
                  <a:gd name="connsiteY27" fmla="*/ 558129 h 1275582"/>
                  <a:gd name="connsiteX28" fmla="*/ 0 w 1350498"/>
                  <a:gd name="connsiteY28" fmla="*/ 684739 h 1275582"/>
                  <a:gd name="connsiteX0" fmla="*/ 5285 w 1313580"/>
                  <a:gd name="connsiteY0" fmla="*/ 909822 h 1275582"/>
                  <a:gd name="connsiteX1" fmla="*/ 61556 w 1313580"/>
                  <a:gd name="connsiteY1" fmla="*/ 980160 h 1275582"/>
                  <a:gd name="connsiteX2" fmla="*/ 258503 w 1313580"/>
                  <a:gd name="connsiteY2" fmla="*/ 1219311 h 1275582"/>
                  <a:gd name="connsiteX3" fmla="*/ 286639 w 1313580"/>
                  <a:gd name="connsiteY3" fmla="*/ 1247446 h 1275582"/>
                  <a:gd name="connsiteX4" fmla="*/ 371045 w 1313580"/>
                  <a:gd name="connsiteY4" fmla="*/ 1275582 h 1275582"/>
                  <a:gd name="connsiteX5" fmla="*/ 961888 w 1313580"/>
                  <a:gd name="connsiteY5" fmla="*/ 1261514 h 1275582"/>
                  <a:gd name="connsiteX6" fmla="*/ 1074430 w 1313580"/>
                  <a:gd name="connsiteY6" fmla="*/ 1219311 h 1275582"/>
                  <a:gd name="connsiteX7" fmla="*/ 1158836 w 1313580"/>
                  <a:gd name="connsiteY7" fmla="*/ 1191176 h 1275582"/>
                  <a:gd name="connsiteX8" fmla="*/ 1229174 w 1313580"/>
                  <a:gd name="connsiteY8" fmla="*/ 1134905 h 1275582"/>
                  <a:gd name="connsiteX9" fmla="*/ 1271377 w 1313580"/>
                  <a:gd name="connsiteY9" fmla="*/ 994228 h 1275582"/>
                  <a:gd name="connsiteX10" fmla="*/ 1257310 w 1313580"/>
                  <a:gd name="connsiteY10" fmla="*/ 952025 h 1275582"/>
                  <a:gd name="connsiteX11" fmla="*/ 1271377 w 1313580"/>
                  <a:gd name="connsiteY11" fmla="*/ 600332 h 1275582"/>
                  <a:gd name="connsiteX12" fmla="*/ 1299513 w 1313580"/>
                  <a:gd name="connsiteY12" fmla="*/ 515926 h 1275582"/>
                  <a:gd name="connsiteX13" fmla="*/ 1313580 w 1313580"/>
                  <a:gd name="connsiteY13" fmla="*/ 473723 h 1275582"/>
                  <a:gd name="connsiteX14" fmla="*/ 1299513 w 1313580"/>
                  <a:gd name="connsiteY14" fmla="*/ 304911 h 1275582"/>
                  <a:gd name="connsiteX15" fmla="*/ 1285445 w 1313580"/>
                  <a:gd name="connsiteY15" fmla="*/ 262708 h 1275582"/>
                  <a:gd name="connsiteX16" fmla="*/ 1215106 w 1313580"/>
                  <a:gd name="connsiteY16" fmla="*/ 206437 h 1275582"/>
                  <a:gd name="connsiteX17" fmla="*/ 1172903 w 1313580"/>
                  <a:gd name="connsiteY17" fmla="*/ 192369 h 1275582"/>
                  <a:gd name="connsiteX18" fmla="*/ 1158836 w 1313580"/>
                  <a:gd name="connsiteY18" fmla="*/ 150166 h 1275582"/>
                  <a:gd name="connsiteX19" fmla="*/ 1074430 w 1313580"/>
                  <a:gd name="connsiteY19" fmla="*/ 107963 h 1275582"/>
                  <a:gd name="connsiteX20" fmla="*/ 1018159 w 1313580"/>
                  <a:gd name="connsiteY20" fmla="*/ 51692 h 1275582"/>
                  <a:gd name="connsiteX21" fmla="*/ 763915 w 1313580"/>
                  <a:gd name="connsiteY21" fmla="*/ 5166 h 1275582"/>
                  <a:gd name="connsiteX22" fmla="*/ 399180 w 1313580"/>
                  <a:gd name="connsiteY22" fmla="*/ 9489 h 1275582"/>
                  <a:gd name="connsiteX23" fmla="*/ 328842 w 1313580"/>
                  <a:gd name="connsiteY23" fmla="*/ 65760 h 1275582"/>
                  <a:gd name="connsiteX24" fmla="*/ 244436 w 1313580"/>
                  <a:gd name="connsiteY24" fmla="*/ 93896 h 1275582"/>
                  <a:gd name="connsiteX25" fmla="*/ 47488 w 1313580"/>
                  <a:gd name="connsiteY25" fmla="*/ 234572 h 1275582"/>
                  <a:gd name="connsiteX26" fmla="*/ 19353 w 1313580"/>
                  <a:gd name="connsiteY26" fmla="*/ 290843 h 1275582"/>
                  <a:gd name="connsiteX27" fmla="*/ 19353 w 1313580"/>
                  <a:gd name="connsiteY27" fmla="*/ 558129 h 1275582"/>
                  <a:gd name="connsiteX28" fmla="*/ 10707 w 1313580"/>
                  <a:gd name="connsiteY28" fmla="*/ 913339 h 1275582"/>
                  <a:gd name="connsiteX0" fmla="*/ 67625 w 1375920"/>
                  <a:gd name="connsiteY0" fmla="*/ 909822 h 1275582"/>
                  <a:gd name="connsiteX1" fmla="*/ 123896 w 1375920"/>
                  <a:gd name="connsiteY1" fmla="*/ 980160 h 1275582"/>
                  <a:gd name="connsiteX2" fmla="*/ 320843 w 1375920"/>
                  <a:gd name="connsiteY2" fmla="*/ 1219311 h 1275582"/>
                  <a:gd name="connsiteX3" fmla="*/ 348979 w 1375920"/>
                  <a:gd name="connsiteY3" fmla="*/ 1247446 h 1275582"/>
                  <a:gd name="connsiteX4" fmla="*/ 433385 w 1375920"/>
                  <a:gd name="connsiteY4" fmla="*/ 1275582 h 1275582"/>
                  <a:gd name="connsiteX5" fmla="*/ 1024228 w 1375920"/>
                  <a:gd name="connsiteY5" fmla="*/ 1261514 h 1275582"/>
                  <a:gd name="connsiteX6" fmla="*/ 1136770 w 1375920"/>
                  <a:gd name="connsiteY6" fmla="*/ 1219311 h 1275582"/>
                  <a:gd name="connsiteX7" fmla="*/ 1221176 w 1375920"/>
                  <a:gd name="connsiteY7" fmla="*/ 1191176 h 1275582"/>
                  <a:gd name="connsiteX8" fmla="*/ 1291514 w 1375920"/>
                  <a:gd name="connsiteY8" fmla="*/ 1134905 h 1275582"/>
                  <a:gd name="connsiteX9" fmla="*/ 1333717 w 1375920"/>
                  <a:gd name="connsiteY9" fmla="*/ 994228 h 1275582"/>
                  <a:gd name="connsiteX10" fmla="*/ 1319650 w 1375920"/>
                  <a:gd name="connsiteY10" fmla="*/ 952025 h 1275582"/>
                  <a:gd name="connsiteX11" fmla="*/ 1333717 w 1375920"/>
                  <a:gd name="connsiteY11" fmla="*/ 600332 h 1275582"/>
                  <a:gd name="connsiteX12" fmla="*/ 1361853 w 1375920"/>
                  <a:gd name="connsiteY12" fmla="*/ 515926 h 1275582"/>
                  <a:gd name="connsiteX13" fmla="*/ 1375920 w 1375920"/>
                  <a:gd name="connsiteY13" fmla="*/ 473723 h 1275582"/>
                  <a:gd name="connsiteX14" fmla="*/ 1361853 w 1375920"/>
                  <a:gd name="connsiteY14" fmla="*/ 304911 h 1275582"/>
                  <a:gd name="connsiteX15" fmla="*/ 1347785 w 1375920"/>
                  <a:gd name="connsiteY15" fmla="*/ 262708 h 1275582"/>
                  <a:gd name="connsiteX16" fmla="*/ 1277446 w 1375920"/>
                  <a:gd name="connsiteY16" fmla="*/ 206437 h 1275582"/>
                  <a:gd name="connsiteX17" fmla="*/ 1235243 w 1375920"/>
                  <a:gd name="connsiteY17" fmla="*/ 192369 h 1275582"/>
                  <a:gd name="connsiteX18" fmla="*/ 1221176 w 1375920"/>
                  <a:gd name="connsiteY18" fmla="*/ 150166 h 1275582"/>
                  <a:gd name="connsiteX19" fmla="*/ 1136770 w 1375920"/>
                  <a:gd name="connsiteY19" fmla="*/ 107963 h 1275582"/>
                  <a:gd name="connsiteX20" fmla="*/ 1080499 w 1375920"/>
                  <a:gd name="connsiteY20" fmla="*/ 51692 h 1275582"/>
                  <a:gd name="connsiteX21" fmla="*/ 826255 w 1375920"/>
                  <a:gd name="connsiteY21" fmla="*/ 5166 h 1275582"/>
                  <a:gd name="connsiteX22" fmla="*/ 461520 w 1375920"/>
                  <a:gd name="connsiteY22" fmla="*/ 9489 h 1275582"/>
                  <a:gd name="connsiteX23" fmla="*/ 391182 w 1375920"/>
                  <a:gd name="connsiteY23" fmla="*/ 65760 h 1275582"/>
                  <a:gd name="connsiteX24" fmla="*/ 306776 w 1375920"/>
                  <a:gd name="connsiteY24" fmla="*/ 93896 h 1275582"/>
                  <a:gd name="connsiteX25" fmla="*/ 109828 w 1375920"/>
                  <a:gd name="connsiteY25" fmla="*/ 234572 h 1275582"/>
                  <a:gd name="connsiteX26" fmla="*/ 81693 w 1375920"/>
                  <a:gd name="connsiteY26" fmla="*/ 290843 h 1275582"/>
                  <a:gd name="connsiteX27" fmla="*/ 730 w 1375920"/>
                  <a:gd name="connsiteY27" fmla="*/ 572416 h 1275582"/>
                  <a:gd name="connsiteX28" fmla="*/ 73047 w 1375920"/>
                  <a:gd name="connsiteY28" fmla="*/ 913339 h 1275582"/>
                  <a:gd name="connsiteX0" fmla="*/ 67625 w 1395803"/>
                  <a:gd name="connsiteY0" fmla="*/ 909822 h 1275582"/>
                  <a:gd name="connsiteX1" fmla="*/ 123896 w 1395803"/>
                  <a:gd name="connsiteY1" fmla="*/ 980160 h 1275582"/>
                  <a:gd name="connsiteX2" fmla="*/ 320843 w 1395803"/>
                  <a:gd name="connsiteY2" fmla="*/ 1219311 h 1275582"/>
                  <a:gd name="connsiteX3" fmla="*/ 348979 w 1395803"/>
                  <a:gd name="connsiteY3" fmla="*/ 1247446 h 1275582"/>
                  <a:gd name="connsiteX4" fmla="*/ 433385 w 1395803"/>
                  <a:gd name="connsiteY4" fmla="*/ 1275582 h 1275582"/>
                  <a:gd name="connsiteX5" fmla="*/ 1024228 w 1395803"/>
                  <a:gd name="connsiteY5" fmla="*/ 1261514 h 1275582"/>
                  <a:gd name="connsiteX6" fmla="*/ 1136770 w 1395803"/>
                  <a:gd name="connsiteY6" fmla="*/ 1219311 h 1275582"/>
                  <a:gd name="connsiteX7" fmla="*/ 1221176 w 1395803"/>
                  <a:gd name="connsiteY7" fmla="*/ 1191176 h 1275582"/>
                  <a:gd name="connsiteX8" fmla="*/ 1291514 w 1395803"/>
                  <a:gd name="connsiteY8" fmla="*/ 1134905 h 1275582"/>
                  <a:gd name="connsiteX9" fmla="*/ 1333717 w 1395803"/>
                  <a:gd name="connsiteY9" fmla="*/ 994228 h 1275582"/>
                  <a:gd name="connsiteX10" fmla="*/ 1319650 w 1395803"/>
                  <a:gd name="connsiteY10" fmla="*/ 952025 h 1275582"/>
                  <a:gd name="connsiteX11" fmla="*/ 1395630 w 1395803"/>
                  <a:gd name="connsiteY11" fmla="*/ 681295 h 1275582"/>
                  <a:gd name="connsiteX12" fmla="*/ 1361853 w 1395803"/>
                  <a:gd name="connsiteY12" fmla="*/ 515926 h 1275582"/>
                  <a:gd name="connsiteX13" fmla="*/ 1375920 w 1395803"/>
                  <a:gd name="connsiteY13" fmla="*/ 473723 h 1275582"/>
                  <a:gd name="connsiteX14" fmla="*/ 1361853 w 1395803"/>
                  <a:gd name="connsiteY14" fmla="*/ 304911 h 1275582"/>
                  <a:gd name="connsiteX15" fmla="*/ 1347785 w 1395803"/>
                  <a:gd name="connsiteY15" fmla="*/ 262708 h 1275582"/>
                  <a:gd name="connsiteX16" fmla="*/ 1277446 w 1395803"/>
                  <a:gd name="connsiteY16" fmla="*/ 206437 h 1275582"/>
                  <a:gd name="connsiteX17" fmla="*/ 1235243 w 1395803"/>
                  <a:gd name="connsiteY17" fmla="*/ 192369 h 1275582"/>
                  <a:gd name="connsiteX18" fmla="*/ 1221176 w 1395803"/>
                  <a:gd name="connsiteY18" fmla="*/ 150166 h 1275582"/>
                  <a:gd name="connsiteX19" fmla="*/ 1136770 w 1395803"/>
                  <a:gd name="connsiteY19" fmla="*/ 107963 h 1275582"/>
                  <a:gd name="connsiteX20" fmla="*/ 1080499 w 1395803"/>
                  <a:gd name="connsiteY20" fmla="*/ 51692 h 1275582"/>
                  <a:gd name="connsiteX21" fmla="*/ 826255 w 1395803"/>
                  <a:gd name="connsiteY21" fmla="*/ 5166 h 1275582"/>
                  <a:gd name="connsiteX22" fmla="*/ 461520 w 1395803"/>
                  <a:gd name="connsiteY22" fmla="*/ 9489 h 1275582"/>
                  <a:gd name="connsiteX23" fmla="*/ 391182 w 1395803"/>
                  <a:gd name="connsiteY23" fmla="*/ 65760 h 1275582"/>
                  <a:gd name="connsiteX24" fmla="*/ 306776 w 1395803"/>
                  <a:gd name="connsiteY24" fmla="*/ 93896 h 1275582"/>
                  <a:gd name="connsiteX25" fmla="*/ 109828 w 1395803"/>
                  <a:gd name="connsiteY25" fmla="*/ 234572 h 1275582"/>
                  <a:gd name="connsiteX26" fmla="*/ 81693 w 1395803"/>
                  <a:gd name="connsiteY26" fmla="*/ 290843 h 1275582"/>
                  <a:gd name="connsiteX27" fmla="*/ 730 w 1395803"/>
                  <a:gd name="connsiteY27" fmla="*/ 572416 h 1275582"/>
                  <a:gd name="connsiteX28" fmla="*/ 73047 w 1395803"/>
                  <a:gd name="connsiteY28" fmla="*/ 913339 h 1275582"/>
                  <a:gd name="connsiteX0" fmla="*/ 67625 w 1396059"/>
                  <a:gd name="connsiteY0" fmla="*/ 909822 h 1275582"/>
                  <a:gd name="connsiteX1" fmla="*/ 123896 w 1396059"/>
                  <a:gd name="connsiteY1" fmla="*/ 980160 h 1275582"/>
                  <a:gd name="connsiteX2" fmla="*/ 320843 w 1396059"/>
                  <a:gd name="connsiteY2" fmla="*/ 1219311 h 1275582"/>
                  <a:gd name="connsiteX3" fmla="*/ 348979 w 1396059"/>
                  <a:gd name="connsiteY3" fmla="*/ 1247446 h 1275582"/>
                  <a:gd name="connsiteX4" fmla="*/ 433385 w 1396059"/>
                  <a:gd name="connsiteY4" fmla="*/ 1275582 h 1275582"/>
                  <a:gd name="connsiteX5" fmla="*/ 1024228 w 1396059"/>
                  <a:gd name="connsiteY5" fmla="*/ 1261514 h 1275582"/>
                  <a:gd name="connsiteX6" fmla="*/ 1136770 w 1396059"/>
                  <a:gd name="connsiteY6" fmla="*/ 1219311 h 1275582"/>
                  <a:gd name="connsiteX7" fmla="*/ 1221176 w 1396059"/>
                  <a:gd name="connsiteY7" fmla="*/ 1191176 h 1275582"/>
                  <a:gd name="connsiteX8" fmla="*/ 1291514 w 1396059"/>
                  <a:gd name="connsiteY8" fmla="*/ 1134905 h 1275582"/>
                  <a:gd name="connsiteX9" fmla="*/ 1333717 w 1396059"/>
                  <a:gd name="connsiteY9" fmla="*/ 994228 h 1275582"/>
                  <a:gd name="connsiteX10" fmla="*/ 1395630 w 1396059"/>
                  <a:gd name="connsiteY10" fmla="*/ 681295 h 1275582"/>
                  <a:gd name="connsiteX11" fmla="*/ 1361853 w 1396059"/>
                  <a:gd name="connsiteY11" fmla="*/ 515926 h 1275582"/>
                  <a:gd name="connsiteX12" fmla="*/ 1375920 w 1396059"/>
                  <a:gd name="connsiteY12" fmla="*/ 473723 h 1275582"/>
                  <a:gd name="connsiteX13" fmla="*/ 1361853 w 1396059"/>
                  <a:gd name="connsiteY13" fmla="*/ 304911 h 1275582"/>
                  <a:gd name="connsiteX14" fmla="*/ 1347785 w 1396059"/>
                  <a:gd name="connsiteY14" fmla="*/ 262708 h 1275582"/>
                  <a:gd name="connsiteX15" fmla="*/ 1277446 w 1396059"/>
                  <a:gd name="connsiteY15" fmla="*/ 206437 h 1275582"/>
                  <a:gd name="connsiteX16" fmla="*/ 1235243 w 1396059"/>
                  <a:gd name="connsiteY16" fmla="*/ 192369 h 1275582"/>
                  <a:gd name="connsiteX17" fmla="*/ 1221176 w 1396059"/>
                  <a:gd name="connsiteY17" fmla="*/ 150166 h 1275582"/>
                  <a:gd name="connsiteX18" fmla="*/ 1136770 w 1396059"/>
                  <a:gd name="connsiteY18" fmla="*/ 107963 h 1275582"/>
                  <a:gd name="connsiteX19" fmla="*/ 1080499 w 1396059"/>
                  <a:gd name="connsiteY19" fmla="*/ 51692 h 1275582"/>
                  <a:gd name="connsiteX20" fmla="*/ 826255 w 1396059"/>
                  <a:gd name="connsiteY20" fmla="*/ 5166 h 1275582"/>
                  <a:gd name="connsiteX21" fmla="*/ 461520 w 1396059"/>
                  <a:gd name="connsiteY21" fmla="*/ 9489 h 1275582"/>
                  <a:gd name="connsiteX22" fmla="*/ 391182 w 1396059"/>
                  <a:gd name="connsiteY22" fmla="*/ 65760 h 1275582"/>
                  <a:gd name="connsiteX23" fmla="*/ 306776 w 1396059"/>
                  <a:gd name="connsiteY23" fmla="*/ 93896 h 1275582"/>
                  <a:gd name="connsiteX24" fmla="*/ 109828 w 1396059"/>
                  <a:gd name="connsiteY24" fmla="*/ 234572 h 1275582"/>
                  <a:gd name="connsiteX25" fmla="*/ 81693 w 1396059"/>
                  <a:gd name="connsiteY25" fmla="*/ 290843 h 1275582"/>
                  <a:gd name="connsiteX26" fmla="*/ 730 w 1396059"/>
                  <a:gd name="connsiteY26" fmla="*/ 572416 h 1275582"/>
                  <a:gd name="connsiteX27" fmla="*/ 73047 w 1396059"/>
                  <a:gd name="connsiteY27" fmla="*/ 913339 h 1275582"/>
                  <a:gd name="connsiteX0" fmla="*/ 67625 w 1396059"/>
                  <a:gd name="connsiteY0" fmla="*/ 909822 h 1275582"/>
                  <a:gd name="connsiteX1" fmla="*/ 123896 w 1396059"/>
                  <a:gd name="connsiteY1" fmla="*/ 980160 h 1275582"/>
                  <a:gd name="connsiteX2" fmla="*/ 320843 w 1396059"/>
                  <a:gd name="connsiteY2" fmla="*/ 1219311 h 1275582"/>
                  <a:gd name="connsiteX3" fmla="*/ 348979 w 1396059"/>
                  <a:gd name="connsiteY3" fmla="*/ 1247446 h 1275582"/>
                  <a:gd name="connsiteX4" fmla="*/ 433385 w 1396059"/>
                  <a:gd name="connsiteY4" fmla="*/ 1275582 h 1275582"/>
                  <a:gd name="connsiteX5" fmla="*/ 1024228 w 1396059"/>
                  <a:gd name="connsiteY5" fmla="*/ 1261514 h 1275582"/>
                  <a:gd name="connsiteX6" fmla="*/ 1136770 w 1396059"/>
                  <a:gd name="connsiteY6" fmla="*/ 1219311 h 1275582"/>
                  <a:gd name="connsiteX7" fmla="*/ 1291514 w 1396059"/>
                  <a:gd name="connsiteY7" fmla="*/ 1134905 h 1275582"/>
                  <a:gd name="connsiteX8" fmla="*/ 1333717 w 1396059"/>
                  <a:gd name="connsiteY8" fmla="*/ 994228 h 1275582"/>
                  <a:gd name="connsiteX9" fmla="*/ 1395630 w 1396059"/>
                  <a:gd name="connsiteY9" fmla="*/ 681295 h 1275582"/>
                  <a:gd name="connsiteX10" fmla="*/ 1361853 w 1396059"/>
                  <a:gd name="connsiteY10" fmla="*/ 515926 h 1275582"/>
                  <a:gd name="connsiteX11" fmla="*/ 1375920 w 1396059"/>
                  <a:gd name="connsiteY11" fmla="*/ 473723 h 1275582"/>
                  <a:gd name="connsiteX12" fmla="*/ 1361853 w 1396059"/>
                  <a:gd name="connsiteY12" fmla="*/ 304911 h 1275582"/>
                  <a:gd name="connsiteX13" fmla="*/ 1347785 w 1396059"/>
                  <a:gd name="connsiteY13" fmla="*/ 262708 h 1275582"/>
                  <a:gd name="connsiteX14" fmla="*/ 1277446 w 1396059"/>
                  <a:gd name="connsiteY14" fmla="*/ 206437 h 1275582"/>
                  <a:gd name="connsiteX15" fmla="*/ 1235243 w 1396059"/>
                  <a:gd name="connsiteY15" fmla="*/ 192369 h 1275582"/>
                  <a:gd name="connsiteX16" fmla="*/ 1221176 w 1396059"/>
                  <a:gd name="connsiteY16" fmla="*/ 150166 h 1275582"/>
                  <a:gd name="connsiteX17" fmla="*/ 1136770 w 1396059"/>
                  <a:gd name="connsiteY17" fmla="*/ 107963 h 1275582"/>
                  <a:gd name="connsiteX18" fmla="*/ 1080499 w 1396059"/>
                  <a:gd name="connsiteY18" fmla="*/ 51692 h 1275582"/>
                  <a:gd name="connsiteX19" fmla="*/ 826255 w 1396059"/>
                  <a:gd name="connsiteY19" fmla="*/ 5166 h 1275582"/>
                  <a:gd name="connsiteX20" fmla="*/ 461520 w 1396059"/>
                  <a:gd name="connsiteY20" fmla="*/ 9489 h 1275582"/>
                  <a:gd name="connsiteX21" fmla="*/ 391182 w 1396059"/>
                  <a:gd name="connsiteY21" fmla="*/ 65760 h 1275582"/>
                  <a:gd name="connsiteX22" fmla="*/ 306776 w 1396059"/>
                  <a:gd name="connsiteY22" fmla="*/ 93896 h 1275582"/>
                  <a:gd name="connsiteX23" fmla="*/ 109828 w 1396059"/>
                  <a:gd name="connsiteY23" fmla="*/ 234572 h 1275582"/>
                  <a:gd name="connsiteX24" fmla="*/ 81693 w 1396059"/>
                  <a:gd name="connsiteY24" fmla="*/ 290843 h 1275582"/>
                  <a:gd name="connsiteX25" fmla="*/ 730 w 1396059"/>
                  <a:gd name="connsiteY25" fmla="*/ 572416 h 1275582"/>
                  <a:gd name="connsiteX26" fmla="*/ 73047 w 1396059"/>
                  <a:gd name="connsiteY26" fmla="*/ 913339 h 1275582"/>
                  <a:gd name="connsiteX0" fmla="*/ 67625 w 1396059"/>
                  <a:gd name="connsiteY0" fmla="*/ 909822 h 1275582"/>
                  <a:gd name="connsiteX1" fmla="*/ 123896 w 1396059"/>
                  <a:gd name="connsiteY1" fmla="*/ 980160 h 1275582"/>
                  <a:gd name="connsiteX2" fmla="*/ 320843 w 1396059"/>
                  <a:gd name="connsiteY2" fmla="*/ 1219311 h 1275582"/>
                  <a:gd name="connsiteX3" fmla="*/ 348979 w 1396059"/>
                  <a:gd name="connsiteY3" fmla="*/ 1247446 h 1275582"/>
                  <a:gd name="connsiteX4" fmla="*/ 433385 w 1396059"/>
                  <a:gd name="connsiteY4" fmla="*/ 1275582 h 1275582"/>
                  <a:gd name="connsiteX5" fmla="*/ 1024228 w 1396059"/>
                  <a:gd name="connsiteY5" fmla="*/ 1261514 h 1275582"/>
                  <a:gd name="connsiteX6" fmla="*/ 1291514 w 1396059"/>
                  <a:gd name="connsiteY6" fmla="*/ 1134905 h 1275582"/>
                  <a:gd name="connsiteX7" fmla="*/ 1333717 w 1396059"/>
                  <a:gd name="connsiteY7" fmla="*/ 994228 h 1275582"/>
                  <a:gd name="connsiteX8" fmla="*/ 1395630 w 1396059"/>
                  <a:gd name="connsiteY8" fmla="*/ 681295 h 1275582"/>
                  <a:gd name="connsiteX9" fmla="*/ 1361853 w 1396059"/>
                  <a:gd name="connsiteY9" fmla="*/ 515926 h 1275582"/>
                  <a:gd name="connsiteX10" fmla="*/ 1375920 w 1396059"/>
                  <a:gd name="connsiteY10" fmla="*/ 473723 h 1275582"/>
                  <a:gd name="connsiteX11" fmla="*/ 1361853 w 1396059"/>
                  <a:gd name="connsiteY11" fmla="*/ 304911 h 1275582"/>
                  <a:gd name="connsiteX12" fmla="*/ 1347785 w 1396059"/>
                  <a:gd name="connsiteY12" fmla="*/ 262708 h 1275582"/>
                  <a:gd name="connsiteX13" fmla="*/ 1277446 w 1396059"/>
                  <a:gd name="connsiteY13" fmla="*/ 206437 h 1275582"/>
                  <a:gd name="connsiteX14" fmla="*/ 1235243 w 1396059"/>
                  <a:gd name="connsiteY14" fmla="*/ 192369 h 1275582"/>
                  <a:gd name="connsiteX15" fmla="*/ 1221176 w 1396059"/>
                  <a:gd name="connsiteY15" fmla="*/ 150166 h 1275582"/>
                  <a:gd name="connsiteX16" fmla="*/ 1136770 w 1396059"/>
                  <a:gd name="connsiteY16" fmla="*/ 107963 h 1275582"/>
                  <a:gd name="connsiteX17" fmla="*/ 1080499 w 1396059"/>
                  <a:gd name="connsiteY17" fmla="*/ 51692 h 1275582"/>
                  <a:gd name="connsiteX18" fmla="*/ 826255 w 1396059"/>
                  <a:gd name="connsiteY18" fmla="*/ 5166 h 1275582"/>
                  <a:gd name="connsiteX19" fmla="*/ 461520 w 1396059"/>
                  <a:gd name="connsiteY19" fmla="*/ 9489 h 1275582"/>
                  <a:gd name="connsiteX20" fmla="*/ 391182 w 1396059"/>
                  <a:gd name="connsiteY20" fmla="*/ 65760 h 1275582"/>
                  <a:gd name="connsiteX21" fmla="*/ 306776 w 1396059"/>
                  <a:gd name="connsiteY21" fmla="*/ 93896 h 1275582"/>
                  <a:gd name="connsiteX22" fmla="*/ 109828 w 1396059"/>
                  <a:gd name="connsiteY22" fmla="*/ 234572 h 1275582"/>
                  <a:gd name="connsiteX23" fmla="*/ 81693 w 1396059"/>
                  <a:gd name="connsiteY23" fmla="*/ 290843 h 1275582"/>
                  <a:gd name="connsiteX24" fmla="*/ 730 w 1396059"/>
                  <a:gd name="connsiteY24" fmla="*/ 572416 h 1275582"/>
                  <a:gd name="connsiteX25" fmla="*/ 73047 w 1396059"/>
                  <a:gd name="connsiteY25" fmla="*/ 913339 h 1275582"/>
                  <a:gd name="connsiteX0" fmla="*/ 67625 w 1396059"/>
                  <a:gd name="connsiteY0" fmla="*/ 909822 h 1275582"/>
                  <a:gd name="connsiteX1" fmla="*/ 123896 w 1396059"/>
                  <a:gd name="connsiteY1" fmla="*/ 980160 h 1275582"/>
                  <a:gd name="connsiteX2" fmla="*/ 320843 w 1396059"/>
                  <a:gd name="connsiteY2" fmla="*/ 1219311 h 1275582"/>
                  <a:gd name="connsiteX3" fmla="*/ 348979 w 1396059"/>
                  <a:gd name="connsiteY3" fmla="*/ 1247446 h 1275582"/>
                  <a:gd name="connsiteX4" fmla="*/ 433385 w 1396059"/>
                  <a:gd name="connsiteY4" fmla="*/ 1275582 h 1275582"/>
                  <a:gd name="connsiteX5" fmla="*/ 1024228 w 1396059"/>
                  <a:gd name="connsiteY5" fmla="*/ 1261514 h 1275582"/>
                  <a:gd name="connsiteX6" fmla="*/ 1291514 w 1396059"/>
                  <a:gd name="connsiteY6" fmla="*/ 1134905 h 1275582"/>
                  <a:gd name="connsiteX7" fmla="*/ 1333717 w 1396059"/>
                  <a:gd name="connsiteY7" fmla="*/ 994228 h 1275582"/>
                  <a:gd name="connsiteX8" fmla="*/ 1395630 w 1396059"/>
                  <a:gd name="connsiteY8" fmla="*/ 681295 h 1275582"/>
                  <a:gd name="connsiteX9" fmla="*/ 1361853 w 1396059"/>
                  <a:gd name="connsiteY9" fmla="*/ 515926 h 1275582"/>
                  <a:gd name="connsiteX10" fmla="*/ 1375920 w 1396059"/>
                  <a:gd name="connsiteY10" fmla="*/ 473723 h 1275582"/>
                  <a:gd name="connsiteX11" fmla="*/ 1361853 w 1396059"/>
                  <a:gd name="connsiteY11" fmla="*/ 304911 h 1275582"/>
                  <a:gd name="connsiteX12" fmla="*/ 1347785 w 1396059"/>
                  <a:gd name="connsiteY12" fmla="*/ 262708 h 1275582"/>
                  <a:gd name="connsiteX13" fmla="*/ 1277446 w 1396059"/>
                  <a:gd name="connsiteY13" fmla="*/ 206437 h 1275582"/>
                  <a:gd name="connsiteX14" fmla="*/ 1221176 w 1396059"/>
                  <a:gd name="connsiteY14" fmla="*/ 150166 h 1275582"/>
                  <a:gd name="connsiteX15" fmla="*/ 1136770 w 1396059"/>
                  <a:gd name="connsiteY15" fmla="*/ 107963 h 1275582"/>
                  <a:gd name="connsiteX16" fmla="*/ 1080499 w 1396059"/>
                  <a:gd name="connsiteY16" fmla="*/ 51692 h 1275582"/>
                  <a:gd name="connsiteX17" fmla="*/ 826255 w 1396059"/>
                  <a:gd name="connsiteY17" fmla="*/ 5166 h 1275582"/>
                  <a:gd name="connsiteX18" fmla="*/ 461520 w 1396059"/>
                  <a:gd name="connsiteY18" fmla="*/ 9489 h 1275582"/>
                  <a:gd name="connsiteX19" fmla="*/ 391182 w 1396059"/>
                  <a:gd name="connsiteY19" fmla="*/ 65760 h 1275582"/>
                  <a:gd name="connsiteX20" fmla="*/ 306776 w 1396059"/>
                  <a:gd name="connsiteY20" fmla="*/ 93896 h 1275582"/>
                  <a:gd name="connsiteX21" fmla="*/ 109828 w 1396059"/>
                  <a:gd name="connsiteY21" fmla="*/ 234572 h 1275582"/>
                  <a:gd name="connsiteX22" fmla="*/ 81693 w 1396059"/>
                  <a:gd name="connsiteY22" fmla="*/ 290843 h 1275582"/>
                  <a:gd name="connsiteX23" fmla="*/ 730 w 1396059"/>
                  <a:gd name="connsiteY23" fmla="*/ 572416 h 1275582"/>
                  <a:gd name="connsiteX24" fmla="*/ 73047 w 1396059"/>
                  <a:gd name="connsiteY24" fmla="*/ 913339 h 1275582"/>
                  <a:gd name="connsiteX0" fmla="*/ 67625 w 1396059"/>
                  <a:gd name="connsiteY0" fmla="*/ 909822 h 1275582"/>
                  <a:gd name="connsiteX1" fmla="*/ 123896 w 1396059"/>
                  <a:gd name="connsiteY1" fmla="*/ 980160 h 1275582"/>
                  <a:gd name="connsiteX2" fmla="*/ 320843 w 1396059"/>
                  <a:gd name="connsiteY2" fmla="*/ 1219311 h 1275582"/>
                  <a:gd name="connsiteX3" fmla="*/ 348979 w 1396059"/>
                  <a:gd name="connsiteY3" fmla="*/ 1247446 h 1275582"/>
                  <a:gd name="connsiteX4" fmla="*/ 433385 w 1396059"/>
                  <a:gd name="connsiteY4" fmla="*/ 1275582 h 1275582"/>
                  <a:gd name="connsiteX5" fmla="*/ 1024228 w 1396059"/>
                  <a:gd name="connsiteY5" fmla="*/ 1261514 h 1275582"/>
                  <a:gd name="connsiteX6" fmla="*/ 1291514 w 1396059"/>
                  <a:gd name="connsiteY6" fmla="*/ 1134905 h 1275582"/>
                  <a:gd name="connsiteX7" fmla="*/ 1333717 w 1396059"/>
                  <a:gd name="connsiteY7" fmla="*/ 994228 h 1275582"/>
                  <a:gd name="connsiteX8" fmla="*/ 1395630 w 1396059"/>
                  <a:gd name="connsiteY8" fmla="*/ 681295 h 1275582"/>
                  <a:gd name="connsiteX9" fmla="*/ 1361853 w 1396059"/>
                  <a:gd name="connsiteY9" fmla="*/ 515926 h 1275582"/>
                  <a:gd name="connsiteX10" fmla="*/ 1375920 w 1396059"/>
                  <a:gd name="connsiteY10" fmla="*/ 473723 h 1275582"/>
                  <a:gd name="connsiteX11" fmla="*/ 1361853 w 1396059"/>
                  <a:gd name="connsiteY11" fmla="*/ 304911 h 1275582"/>
                  <a:gd name="connsiteX12" fmla="*/ 1347785 w 1396059"/>
                  <a:gd name="connsiteY12" fmla="*/ 262708 h 1275582"/>
                  <a:gd name="connsiteX13" fmla="*/ 1277446 w 1396059"/>
                  <a:gd name="connsiteY13" fmla="*/ 206437 h 1275582"/>
                  <a:gd name="connsiteX14" fmla="*/ 1221176 w 1396059"/>
                  <a:gd name="connsiteY14" fmla="*/ 150166 h 1275582"/>
                  <a:gd name="connsiteX15" fmla="*/ 1080499 w 1396059"/>
                  <a:gd name="connsiteY15" fmla="*/ 51692 h 1275582"/>
                  <a:gd name="connsiteX16" fmla="*/ 826255 w 1396059"/>
                  <a:gd name="connsiteY16" fmla="*/ 5166 h 1275582"/>
                  <a:gd name="connsiteX17" fmla="*/ 461520 w 1396059"/>
                  <a:gd name="connsiteY17" fmla="*/ 9489 h 1275582"/>
                  <a:gd name="connsiteX18" fmla="*/ 391182 w 1396059"/>
                  <a:gd name="connsiteY18" fmla="*/ 65760 h 1275582"/>
                  <a:gd name="connsiteX19" fmla="*/ 306776 w 1396059"/>
                  <a:gd name="connsiteY19" fmla="*/ 93896 h 1275582"/>
                  <a:gd name="connsiteX20" fmla="*/ 109828 w 1396059"/>
                  <a:gd name="connsiteY20" fmla="*/ 234572 h 1275582"/>
                  <a:gd name="connsiteX21" fmla="*/ 81693 w 1396059"/>
                  <a:gd name="connsiteY21" fmla="*/ 290843 h 1275582"/>
                  <a:gd name="connsiteX22" fmla="*/ 730 w 1396059"/>
                  <a:gd name="connsiteY22" fmla="*/ 572416 h 1275582"/>
                  <a:gd name="connsiteX23" fmla="*/ 73047 w 1396059"/>
                  <a:gd name="connsiteY23" fmla="*/ 913339 h 1275582"/>
                  <a:gd name="connsiteX0" fmla="*/ 67625 w 1396059"/>
                  <a:gd name="connsiteY0" fmla="*/ 909822 h 1275582"/>
                  <a:gd name="connsiteX1" fmla="*/ 123896 w 1396059"/>
                  <a:gd name="connsiteY1" fmla="*/ 980160 h 1275582"/>
                  <a:gd name="connsiteX2" fmla="*/ 320843 w 1396059"/>
                  <a:gd name="connsiteY2" fmla="*/ 1219311 h 1275582"/>
                  <a:gd name="connsiteX3" fmla="*/ 348979 w 1396059"/>
                  <a:gd name="connsiteY3" fmla="*/ 1247446 h 1275582"/>
                  <a:gd name="connsiteX4" fmla="*/ 433385 w 1396059"/>
                  <a:gd name="connsiteY4" fmla="*/ 1275582 h 1275582"/>
                  <a:gd name="connsiteX5" fmla="*/ 1024228 w 1396059"/>
                  <a:gd name="connsiteY5" fmla="*/ 1261514 h 1275582"/>
                  <a:gd name="connsiteX6" fmla="*/ 1291514 w 1396059"/>
                  <a:gd name="connsiteY6" fmla="*/ 1134905 h 1275582"/>
                  <a:gd name="connsiteX7" fmla="*/ 1333717 w 1396059"/>
                  <a:gd name="connsiteY7" fmla="*/ 994228 h 1275582"/>
                  <a:gd name="connsiteX8" fmla="*/ 1395630 w 1396059"/>
                  <a:gd name="connsiteY8" fmla="*/ 681295 h 1275582"/>
                  <a:gd name="connsiteX9" fmla="*/ 1361853 w 1396059"/>
                  <a:gd name="connsiteY9" fmla="*/ 515926 h 1275582"/>
                  <a:gd name="connsiteX10" fmla="*/ 1375920 w 1396059"/>
                  <a:gd name="connsiteY10" fmla="*/ 473723 h 1275582"/>
                  <a:gd name="connsiteX11" fmla="*/ 1361853 w 1396059"/>
                  <a:gd name="connsiteY11" fmla="*/ 304911 h 1275582"/>
                  <a:gd name="connsiteX12" fmla="*/ 1277446 w 1396059"/>
                  <a:gd name="connsiteY12" fmla="*/ 206437 h 1275582"/>
                  <a:gd name="connsiteX13" fmla="*/ 1221176 w 1396059"/>
                  <a:gd name="connsiteY13" fmla="*/ 150166 h 1275582"/>
                  <a:gd name="connsiteX14" fmla="*/ 1080499 w 1396059"/>
                  <a:gd name="connsiteY14" fmla="*/ 51692 h 1275582"/>
                  <a:gd name="connsiteX15" fmla="*/ 826255 w 1396059"/>
                  <a:gd name="connsiteY15" fmla="*/ 5166 h 1275582"/>
                  <a:gd name="connsiteX16" fmla="*/ 461520 w 1396059"/>
                  <a:gd name="connsiteY16" fmla="*/ 9489 h 1275582"/>
                  <a:gd name="connsiteX17" fmla="*/ 391182 w 1396059"/>
                  <a:gd name="connsiteY17" fmla="*/ 65760 h 1275582"/>
                  <a:gd name="connsiteX18" fmla="*/ 306776 w 1396059"/>
                  <a:gd name="connsiteY18" fmla="*/ 93896 h 1275582"/>
                  <a:gd name="connsiteX19" fmla="*/ 109828 w 1396059"/>
                  <a:gd name="connsiteY19" fmla="*/ 234572 h 1275582"/>
                  <a:gd name="connsiteX20" fmla="*/ 81693 w 1396059"/>
                  <a:gd name="connsiteY20" fmla="*/ 290843 h 1275582"/>
                  <a:gd name="connsiteX21" fmla="*/ 730 w 1396059"/>
                  <a:gd name="connsiteY21" fmla="*/ 572416 h 1275582"/>
                  <a:gd name="connsiteX22" fmla="*/ 73047 w 1396059"/>
                  <a:gd name="connsiteY22" fmla="*/ 913339 h 1275582"/>
                  <a:gd name="connsiteX0" fmla="*/ 67625 w 1396059"/>
                  <a:gd name="connsiteY0" fmla="*/ 909822 h 1275582"/>
                  <a:gd name="connsiteX1" fmla="*/ 123896 w 1396059"/>
                  <a:gd name="connsiteY1" fmla="*/ 980160 h 1275582"/>
                  <a:gd name="connsiteX2" fmla="*/ 320843 w 1396059"/>
                  <a:gd name="connsiteY2" fmla="*/ 1219311 h 1275582"/>
                  <a:gd name="connsiteX3" fmla="*/ 348979 w 1396059"/>
                  <a:gd name="connsiteY3" fmla="*/ 1247446 h 1275582"/>
                  <a:gd name="connsiteX4" fmla="*/ 433385 w 1396059"/>
                  <a:gd name="connsiteY4" fmla="*/ 1275582 h 1275582"/>
                  <a:gd name="connsiteX5" fmla="*/ 1024228 w 1396059"/>
                  <a:gd name="connsiteY5" fmla="*/ 1261514 h 1275582"/>
                  <a:gd name="connsiteX6" fmla="*/ 1291514 w 1396059"/>
                  <a:gd name="connsiteY6" fmla="*/ 1134905 h 1275582"/>
                  <a:gd name="connsiteX7" fmla="*/ 1333717 w 1396059"/>
                  <a:gd name="connsiteY7" fmla="*/ 994228 h 1275582"/>
                  <a:gd name="connsiteX8" fmla="*/ 1395630 w 1396059"/>
                  <a:gd name="connsiteY8" fmla="*/ 681295 h 1275582"/>
                  <a:gd name="connsiteX9" fmla="*/ 1361853 w 1396059"/>
                  <a:gd name="connsiteY9" fmla="*/ 515926 h 1275582"/>
                  <a:gd name="connsiteX10" fmla="*/ 1375920 w 1396059"/>
                  <a:gd name="connsiteY10" fmla="*/ 473723 h 1275582"/>
                  <a:gd name="connsiteX11" fmla="*/ 1333278 w 1396059"/>
                  <a:gd name="connsiteY11" fmla="*/ 300148 h 1275582"/>
                  <a:gd name="connsiteX12" fmla="*/ 1277446 w 1396059"/>
                  <a:gd name="connsiteY12" fmla="*/ 206437 h 1275582"/>
                  <a:gd name="connsiteX13" fmla="*/ 1221176 w 1396059"/>
                  <a:gd name="connsiteY13" fmla="*/ 150166 h 1275582"/>
                  <a:gd name="connsiteX14" fmla="*/ 1080499 w 1396059"/>
                  <a:gd name="connsiteY14" fmla="*/ 51692 h 1275582"/>
                  <a:gd name="connsiteX15" fmla="*/ 826255 w 1396059"/>
                  <a:gd name="connsiteY15" fmla="*/ 5166 h 1275582"/>
                  <a:gd name="connsiteX16" fmla="*/ 461520 w 1396059"/>
                  <a:gd name="connsiteY16" fmla="*/ 9489 h 1275582"/>
                  <a:gd name="connsiteX17" fmla="*/ 391182 w 1396059"/>
                  <a:gd name="connsiteY17" fmla="*/ 65760 h 1275582"/>
                  <a:gd name="connsiteX18" fmla="*/ 306776 w 1396059"/>
                  <a:gd name="connsiteY18" fmla="*/ 93896 h 1275582"/>
                  <a:gd name="connsiteX19" fmla="*/ 109828 w 1396059"/>
                  <a:gd name="connsiteY19" fmla="*/ 234572 h 1275582"/>
                  <a:gd name="connsiteX20" fmla="*/ 81693 w 1396059"/>
                  <a:gd name="connsiteY20" fmla="*/ 290843 h 1275582"/>
                  <a:gd name="connsiteX21" fmla="*/ 730 w 1396059"/>
                  <a:gd name="connsiteY21" fmla="*/ 572416 h 1275582"/>
                  <a:gd name="connsiteX22" fmla="*/ 73047 w 1396059"/>
                  <a:gd name="connsiteY22" fmla="*/ 913339 h 1275582"/>
                  <a:gd name="connsiteX0" fmla="*/ 67625 w 1397334"/>
                  <a:gd name="connsiteY0" fmla="*/ 909822 h 1275582"/>
                  <a:gd name="connsiteX1" fmla="*/ 123896 w 1397334"/>
                  <a:gd name="connsiteY1" fmla="*/ 980160 h 1275582"/>
                  <a:gd name="connsiteX2" fmla="*/ 320843 w 1397334"/>
                  <a:gd name="connsiteY2" fmla="*/ 1219311 h 1275582"/>
                  <a:gd name="connsiteX3" fmla="*/ 348979 w 1397334"/>
                  <a:gd name="connsiteY3" fmla="*/ 1247446 h 1275582"/>
                  <a:gd name="connsiteX4" fmla="*/ 433385 w 1397334"/>
                  <a:gd name="connsiteY4" fmla="*/ 1275582 h 1275582"/>
                  <a:gd name="connsiteX5" fmla="*/ 1024228 w 1397334"/>
                  <a:gd name="connsiteY5" fmla="*/ 1261514 h 1275582"/>
                  <a:gd name="connsiteX6" fmla="*/ 1291514 w 1397334"/>
                  <a:gd name="connsiteY6" fmla="*/ 1134905 h 1275582"/>
                  <a:gd name="connsiteX7" fmla="*/ 1333717 w 1397334"/>
                  <a:gd name="connsiteY7" fmla="*/ 994228 h 1275582"/>
                  <a:gd name="connsiteX8" fmla="*/ 1395630 w 1397334"/>
                  <a:gd name="connsiteY8" fmla="*/ 681295 h 1275582"/>
                  <a:gd name="connsiteX9" fmla="*/ 1375920 w 1397334"/>
                  <a:gd name="connsiteY9" fmla="*/ 473723 h 1275582"/>
                  <a:gd name="connsiteX10" fmla="*/ 1333278 w 1397334"/>
                  <a:gd name="connsiteY10" fmla="*/ 300148 h 1275582"/>
                  <a:gd name="connsiteX11" fmla="*/ 1277446 w 1397334"/>
                  <a:gd name="connsiteY11" fmla="*/ 206437 h 1275582"/>
                  <a:gd name="connsiteX12" fmla="*/ 1221176 w 1397334"/>
                  <a:gd name="connsiteY12" fmla="*/ 150166 h 1275582"/>
                  <a:gd name="connsiteX13" fmla="*/ 1080499 w 1397334"/>
                  <a:gd name="connsiteY13" fmla="*/ 51692 h 1275582"/>
                  <a:gd name="connsiteX14" fmla="*/ 826255 w 1397334"/>
                  <a:gd name="connsiteY14" fmla="*/ 5166 h 1275582"/>
                  <a:gd name="connsiteX15" fmla="*/ 461520 w 1397334"/>
                  <a:gd name="connsiteY15" fmla="*/ 9489 h 1275582"/>
                  <a:gd name="connsiteX16" fmla="*/ 391182 w 1397334"/>
                  <a:gd name="connsiteY16" fmla="*/ 65760 h 1275582"/>
                  <a:gd name="connsiteX17" fmla="*/ 306776 w 1397334"/>
                  <a:gd name="connsiteY17" fmla="*/ 93896 h 1275582"/>
                  <a:gd name="connsiteX18" fmla="*/ 109828 w 1397334"/>
                  <a:gd name="connsiteY18" fmla="*/ 234572 h 1275582"/>
                  <a:gd name="connsiteX19" fmla="*/ 81693 w 1397334"/>
                  <a:gd name="connsiteY19" fmla="*/ 290843 h 1275582"/>
                  <a:gd name="connsiteX20" fmla="*/ 730 w 1397334"/>
                  <a:gd name="connsiteY20" fmla="*/ 572416 h 1275582"/>
                  <a:gd name="connsiteX21" fmla="*/ 73047 w 1397334"/>
                  <a:gd name="connsiteY21" fmla="*/ 913339 h 12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97334" h="1275582">
                    <a:moveTo>
                      <a:pt x="67625" y="909822"/>
                    </a:moveTo>
                    <a:cubicBezTo>
                      <a:pt x="86382" y="933268"/>
                      <a:pt x="81693" y="928579"/>
                      <a:pt x="123896" y="980160"/>
                    </a:cubicBezTo>
                    <a:lnTo>
                      <a:pt x="320843" y="1219311"/>
                    </a:lnTo>
                    <a:cubicBezTo>
                      <a:pt x="358357" y="1263859"/>
                      <a:pt x="337116" y="1241515"/>
                      <a:pt x="348979" y="1247446"/>
                    </a:cubicBezTo>
                    <a:cubicBezTo>
                      <a:pt x="375505" y="1260709"/>
                      <a:pt x="433385" y="1275582"/>
                      <a:pt x="433385" y="1275582"/>
                    </a:cubicBezTo>
                    <a:lnTo>
                      <a:pt x="1024228" y="1261514"/>
                    </a:lnTo>
                    <a:cubicBezTo>
                      <a:pt x="1167249" y="1238068"/>
                      <a:pt x="1239933" y="1179453"/>
                      <a:pt x="1291514" y="1134905"/>
                    </a:cubicBezTo>
                    <a:cubicBezTo>
                      <a:pt x="1343095" y="1090357"/>
                      <a:pt x="1316364" y="1069830"/>
                      <a:pt x="1333717" y="994228"/>
                    </a:cubicBezTo>
                    <a:cubicBezTo>
                      <a:pt x="1351070" y="918626"/>
                      <a:pt x="1388596" y="768046"/>
                      <a:pt x="1395630" y="681295"/>
                    </a:cubicBezTo>
                    <a:cubicBezTo>
                      <a:pt x="1402664" y="594544"/>
                      <a:pt x="1386312" y="537248"/>
                      <a:pt x="1375920" y="473723"/>
                    </a:cubicBezTo>
                    <a:cubicBezTo>
                      <a:pt x="1365528" y="410199"/>
                      <a:pt x="1349690" y="344696"/>
                      <a:pt x="1333278" y="300148"/>
                    </a:cubicBezTo>
                    <a:cubicBezTo>
                      <a:pt x="1316866" y="255600"/>
                      <a:pt x="1296130" y="231434"/>
                      <a:pt x="1277446" y="206437"/>
                    </a:cubicBezTo>
                    <a:cubicBezTo>
                      <a:pt x="1258762" y="181440"/>
                      <a:pt x="1254001" y="175957"/>
                      <a:pt x="1221176" y="150166"/>
                    </a:cubicBezTo>
                    <a:cubicBezTo>
                      <a:pt x="1188352" y="124375"/>
                      <a:pt x="1146319" y="75859"/>
                      <a:pt x="1080499" y="51692"/>
                    </a:cubicBezTo>
                    <a:cubicBezTo>
                      <a:pt x="1014679" y="27525"/>
                      <a:pt x="929418" y="12200"/>
                      <a:pt x="826255" y="5166"/>
                    </a:cubicBezTo>
                    <a:cubicBezTo>
                      <a:pt x="723092" y="-1868"/>
                      <a:pt x="498604" y="-2872"/>
                      <a:pt x="461520" y="9489"/>
                    </a:cubicBezTo>
                    <a:cubicBezTo>
                      <a:pt x="438134" y="32876"/>
                      <a:pt x="423127" y="51562"/>
                      <a:pt x="391182" y="65760"/>
                    </a:cubicBezTo>
                    <a:cubicBezTo>
                      <a:pt x="364081" y="77805"/>
                      <a:pt x="353668" y="65761"/>
                      <a:pt x="306776" y="93896"/>
                    </a:cubicBezTo>
                    <a:cubicBezTo>
                      <a:pt x="259884" y="122031"/>
                      <a:pt x="147342" y="201748"/>
                      <a:pt x="109828" y="234572"/>
                    </a:cubicBezTo>
                    <a:cubicBezTo>
                      <a:pt x="100450" y="253329"/>
                      <a:pt x="99876" y="234536"/>
                      <a:pt x="81693" y="290843"/>
                    </a:cubicBezTo>
                    <a:cubicBezTo>
                      <a:pt x="63510" y="347150"/>
                      <a:pt x="-7288" y="444132"/>
                      <a:pt x="730" y="572416"/>
                    </a:cubicBezTo>
                    <a:cubicBezTo>
                      <a:pt x="-8649" y="638065"/>
                      <a:pt x="75392" y="864102"/>
                      <a:pt x="73047" y="913339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" name="Forma livre 2"/>
              <p:cNvSpPr/>
              <p:nvPr/>
            </p:nvSpPr>
            <p:spPr>
              <a:xfrm>
                <a:off x="476250" y="1339850"/>
                <a:ext cx="2523973" cy="2161158"/>
              </a:xfrm>
              <a:custGeom>
                <a:avLst/>
                <a:gdLst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38300 w 2401235"/>
                  <a:gd name="connsiteY24" fmla="*/ 1504950 h 2028825"/>
                  <a:gd name="connsiteX25" fmla="*/ 1666875 w 2401235"/>
                  <a:gd name="connsiteY25" fmla="*/ 1495425 h 2028825"/>
                  <a:gd name="connsiteX26" fmla="*/ 1685925 w 2401235"/>
                  <a:gd name="connsiteY26" fmla="*/ 1466850 h 2028825"/>
                  <a:gd name="connsiteX27" fmla="*/ 1714500 w 2401235"/>
                  <a:gd name="connsiteY27" fmla="*/ 1447800 h 2028825"/>
                  <a:gd name="connsiteX28" fmla="*/ 1724025 w 2401235"/>
                  <a:gd name="connsiteY28" fmla="*/ 1400175 h 2028825"/>
                  <a:gd name="connsiteX29" fmla="*/ 1790700 w 2401235"/>
                  <a:gd name="connsiteY29" fmla="*/ 1343025 h 2028825"/>
                  <a:gd name="connsiteX30" fmla="*/ 1819275 w 2401235"/>
                  <a:gd name="connsiteY30" fmla="*/ 1314450 h 2028825"/>
                  <a:gd name="connsiteX31" fmla="*/ 1847850 w 2401235"/>
                  <a:gd name="connsiteY31" fmla="*/ 1304925 h 2028825"/>
                  <a:gd name="connsiteX32" fmla="*/ 1905000 w 2401235"/>
                  <a:gd name="connsiteY32" fmla="*/ 1276350 h 2028825"/>
                  <a:gd name="connsiteX33" fmla="*/ 1971675 w 2401235"/>
                  <a:gd name="connsiteY33" fmla="*/ 1181100 h 2028825"/>
                  <a:gd name="connsiteX34" fmla="*/ 2000250 w 2401235"/>
                  <a:gd name="connsiteY34" fmla="*/ 1171575 h 2028825"/>
                  <a:gd name="connsiteX35" fmla="*/ 2019300 w 2401235"/>
                  <a:gd name="connsiteY35" fmla="*/ 1133475 h 2028825"/>
                  <a:gd name="connsiteX36" fmla="*/ 2047875 w 2401235"/>
                  <a:gd name="connsiteY36" fmla="*/ 1076325 h 2028825"/>
                  <a:gd name="connsiteX37" fmla="*/ 2095500 w 2401235"/>
                  <a:gd name="connsiteY37" fmla="*/ 1019175 h 2028825"/>
                  <a:gd name="connsiteX38" fmla="*/ 2124075 w 2401235"/>
                  <a:gd name="connsiteY38" fmla="*/ 962025 h 2028825"/>
                  <a:gd name="connsiteX39" fmla="*/ 2152650 w 2401235"/>
                  <a:gd name="connsiteY39" fmla="*/ 857250 h 2028825"/>
                  <a:gd name="connsiteX40" fmla="*/ 2171700 w 2401235"/>
                  <a:gd name="connsiteY40" fmla="*/ 819150 h 2028825"/>
                  <a:gd name="connsiteX41" fmla="*/ 2181225 w 2401235"/>
                  <a:gd name="connsiteY41" fmla="*/ 638175 h 2028825"/>
                  <a:gd name="connsiteX42" fmla="*/ 2190750 w 2401235"/>
                  <a:gd name="connsiteY42" fmla="*/ 609600 h 2028825"/>
                  <a:gd name="connsiteX43" fmla="*/ 2209800 w 2401235"/>
                  <a:gd name="connsiteY43" fmla="*/ 561975 h 2028825"/>
                  <a:gd name="connsiteX44" fmla="*/ 2228850 w 2401235"/>
                  <a:gd name="connsiteY44" fmla="*/ 504825 h 2028825"/>
                  <a:gd name="connsiteX45" fmla="*/ 2247900 w 2401235"/>
                  <a:gd name="connsiteY45" fmla="*/ 447675 h 2028825"/>
                  <a:gd name="connsiteX46" fmla="*/ 2257425 w 2401235"/>
                  <a:gd name="connsiteY46" fmla="*/ 419100 h 2028825"/>
                  <a:gd name="connsiteX47" fmla="*/ 2295525 w 2401235"/>
                  <a:gd name="connsiteY47" fmla="*/ 352425 h 2028825"/>
                  <a:gd name="connsiteX48" fmla="*/ 2305050 w 2401235"/>
                  <a:gd name="connsiteY48" fmla="*/ 314325 h 2028825"/>
                  <a:gd name="connsiteX49" fmla="*/ 2324100 w 2401235"/>
                  <a:gd name="connsiteY49" fmla="*/ 285750 h 2028825"/>
                  <a:gd name="connsiteX50" fmla="*/ 2343150 w 2401235"/>
                  <a:gd name="connsiteY50" fmla="*/ 247650 h 2028825"/>
                  <a:gd name="connsiteX51" fmla="*/ 2352675 w 2401235"/>
                  <a:gd name="connsiteY51" fmla="*/ 209550 h 2028825"/>
                  <a:gd name="connsiteX52" fmla="*/ 2381250 w 2401235"/>
                  <a:gd name="connsiteY52" fmla="*/ 123825 h 2028825"/>
                  <a:gd name="connsiteX53" fmla="*/ 2390775 w 2401235"/>
                  <a:gd name="connsiteY53" fmla="*/ 85725 h 2028825"/>
                  <a:gd name="connsiteX54" fmla="*/ 2400300 w 2401235"/>
                  <a:gd name="connsiteY54" fmla="*/ 57150 h 2028825"/>
                  <a:gd name="connsiteX55" fmla="*/ 2400300 w 2401235"/>
                  <a:gd name="connsiteY55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38300 w 2401235"/>
                  <a:gd name="connsiteY24" fmla="*/ 1504950 h 2028825"/>
                  <a:gd name="connsiteX25" fmla="*/ 1666875 w 2401235"/>
                  <a:gd name="connsiteY25" fmla="*/ 1495425 h 2028825"/>
                  <a:gd name="connsiteX26" fmla="*/ 1685925 w 2401235"/>
                  <a:gd name="connsiteY26" fmla="*/ 1466850 h 2028825"/>
                  <a:gd name="connsiteX27" fmla="*/ 1714500 w 2401235"/>
                  <a:gd name="connsiteY27" fmla="*/ 1447800 h 2028825"/>
                  <a:gd name="connsiteX28" fmla="*/ 1790700 w 2401235"/>
                  <a:gd name="connsiteY28" fmla="*/ 1343025 h 2028825"/>
                  <a:gd name="connsiteX29" fmla="*/ 1819275 w 2401235"/>
                  <a:gd name="connsiteY29" fmla="*/ 1314450 h 2028825"/>
                  <a:gd name="connsiteX30" fmla="*/ 1847850 w 2401235"/>
                  <a:gd name="connsiteY30" fmla="*/ 1304925 h 2028825"/>
                  <a:gd name="connsiteX31" fmla="*/ 1905000 w 2401235"/>
                  <a:gd name="connsiteY31" fmla="*/ 1276350 h 2028825"/>
                  <a:gd name="connsiteX32" fmla="*/ 1971675 w 2401235"/>
                  <a:gd name="connsiteY32" fmla="*/ 1181100 h 2028825"/>
                  <a:gd name="connsiteX33" fmla="*/ 2000250 w 2401235"/>
                  <a:gd name="connsiteY33" fmla="*/ 1171575 h 2028825"/>
                  <a:gd name="connsiteX34" fmla="*/ 2019300 w 2401235"/>
                  <a:gd name="connsiteY34" fmla="*/ 1133475 h 2028825"/>
                  <a:gd name="connsiteX35" fmla="*/ 2047875 w 2401235"/>
                  <a:gd name="connsiteY35" fmla="*/ 1076325 h 2028825"/>
                  <a:gd name="connsiteX36" fmla="*/ 2095500 w 2401235"/>
                  <a:gd name="connsiteY36" fmla="*/ 1019175 h 2028825"/>
                  <a:gd name="connsiteX37" fmla="*/ 2124075 w 2401235"/>
                  <a:gd name="connsiteY37" fmla="*/ 962025 h 2028825"/>
                  <a:gd name="connsiteX38" fmla="*/ 2152650 w 2401235"/>
                  <a:gd name="connsiteY38" fmla="*/ 857250 h 2028825"/>
                  <a:gd name="connsiteX39" fmla="*/ 2171700 w 2401235"/>
                  <a:gd name="connsiteY39" fmla="*/ 819150 h 2028825"/>
                  <a:gd name="connsiteX40" fmla="*/ 2181225 w 2401235"/>
                  <a:gd name="connsiteY40" fmla="*/ 638175 h 2028825"/>
                  <a:gd name="connsiteX41" fmla="*/ 2190750 w 2401235"/>
                  <a:gd name="connsiteY41" fmla="*/ 609600 h 2028825"/>
                  <a:gd name="connsiteX42" fmla="*/ 2209800 w 2401235"/>
                  <a:gd name="connsiteY42" fmla="*/ 561975 h 2028825"/>
                  <a:gd name="connsiteX43" fmla="*/ 2228850 w 2401235"/>
                  <a:gd name="connsiteY43" fmla="*/ 504825 h 2028825"/>
                  <a:gd name="connsiteX44" fmla="*/ 2247900 w 2401235"/>
                  <a:gd name="connsiteY44" fmla="*/ 447675 h 2028825"/>
                  <a:gd name="connsiteX45" fmla="*/ 2257425 w 2401235"/>
                  <a:gd name="connsiteY45" fmla="*/ 419100 h 2028825"/>
                  <a:gd name="connsiteX46" fmla="*/ 2295525 w 2401235"/>
                  <a:gd name="connsiteY46" fmla="*/ 352425 h 2028825"/>
                  <a:gd name="connsiteX47" fmla="*/ 2305050 w 2401235"/>
                  <a:gd name="connsiteY47" fmla="*/ 314325 h 2028825"/>
                  <a:gd name="connsiteX48" fmla="*/ 2324100 w 2401235"/>
                  <a:gd name="connsiteY48" fmla="*/ 285750 h 2028825"/>
                  <a:gd name="connsiteX49" fmla="*/ 2343150 w 2401235"/>
                  <a:gd name="connsiteY49" fmla="*/ 247650 h 2028825"/>
                  <a:gd name="connsiteX50" fmla="*/ 2352675 w 2401235"/>
                  <a:gd name="connsiteY50" fmla="*/ 209550 h 2028825"/>
                  <a:gd name="connsiteX51" fmla="*/ 2381250 w 2401235"/>
                  <a:gd name="connsiteY51" fmla="*/ 123825 h 2028825"/>
                  <a:gd name="connsiteX52" fmla="*/ 2390775 w 2401235"/>
                  <a:gd name="connsiteY52" fmla="*/ 85725 h 2028825"/>
                  <a:gd name="connsiteX53" fmla="*/ 2400300 w 2401235"/>
                  <a:gd name="connsiteY53" fmla="*/ 57150 h 2028825"/>
                  <a:gd name="connsiteX54" fmla="*/ 2400300 w 2401235"/>
                  <a:gd name="connsiteY54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66875 w 2401235"/>
                  <a:gd name="connsiteY24" fmla="*/ 1495425 h 2028825"/>
                  <a:gd name="connsiteX25" fmla="*/ 1685925 w 2401235"/>
                  <a:gd name="connsiteY25" fmla="*/ 1466850 h 2028825"/>
                  <a:gd name="connsiteX26" fmla="*/ 1714500 w 2401235"/>
                  <a:gd name="connsiteY26" fmla="*/ 1447800 h 2028825"/>
                  <a:gd name="connsiteX27" fmla="*/ 1790700 w 2401235"/>
                  <a:gd name="connsiteY27" fmla="*/ 1343025 h 2028825"/>
                  <a:gd name="connsiteX28" fmla="*/ 1819275 w 2401235"/>
                  <a:gd name="connsiteY28" fmla="*/ 1314450 h 2028825"/>
                  <a:gd name="connsiteX29" fmla="*/ 1847850 w 2401235"/>
                  <a:gd name="connsiteY29" fmla="*/ 1304925 h 2028825"/>
                  <a:gd name="connsiteX30" fmla="*/ 1905000 w 2401235"/>
                  <a:gd name="connsiteY30" fmla="*/ 1276350 h 2028825"/>
                  <a:gd name="connsiteX31" fmla="*/ 1971675 w 2401235"/>
                  <a:gd name="connsiteY31" fmla="*/ 1181100 h 2028825"/>
                  <a:gd name="connsiteX32" fmla="*/ 2000250 w 2401235"/>
                  <a:gd name="connsiteY32" fmla="*/ 1171575 h 2028825"/>
                  <a:gd name="connsiteX33" fmla="*/ 2019300 w 2401235"/>
                  <a:gd name="connsiteY33" fmla="*/ 1133475 h 2028825"/>
                  <a:gd name="connsiteX34" fmla="*/ 2047875 w 2401235"/>
                  <a:gd name="connsiteY34" fmla="*/ 1076325 h 2028825"/>
                  <a:gd name="connsiteX35" fmla="*/ 2095500 w 2401235"/>
                  <a:gd name="connsiteY35" fmla="*/ 1019175 h 2028825"/>
                  <a:gd name="connsiteX36" fmla="*/ 2124075 w 2401235"/>
                  <a:gd name="connsiteY36" fmla="*/ 962025 h 2028825"/>
                  <a:gd name="connsiteX37" fmla="*/ 2152650 w 2401235"/>
                  <a:gd name="connsiteY37" fmla="*/ 857250 h 2028825"/>
                  <a:gd name="connsiteX38" fmla="*/ 2171700 w 2401235"/>
                  <a:gd name="connsiteY38" fmla="*/ 819150 h 2028825"/>
                  <a:gd name="connsiteX39" fmla="*/ 2181225 w 2401235"/>
                  <a:gd name="connsiteY39" fmla="*/ 638175 h 2028825"/>
                  <a:gd name="connsiteX40" fmla="*/ 2190750 w 2401235"/>
                  <a:gd name="connsiteY40" fmla="*/ 609600 h 2028825"/>
                  <a:gd name="connsiteX41" fmla="*/ 2209800 w 2401235"/>
                  <a:gd name="connsiteY41" fmla="*/ 561975 h 2028825"/>
                  <a:gd name="connsiteX42" fmla="*/ 2228850 w 2401235"/>
                  <a:gd name="connsiteY42" fmla="*/ 504825 h 2028825"/>
                  <a:gd name="connsiteX43" fmla="*/ 2247900 w 2401235"/>
                  <a:gd name="connsiteY43" fmla="*/ 447675 h 2028825"/>
                  <a:gd name="connsiteX44" fmla="*/ 2257425 w 2401235"/>
                  <a:gd name="connsiteY44" fmla="*/ 419100 h 2028825"/>
                  <a:gd name="connsiteX45" fmla="*/ 2295525 w 2401235"/>
                  <a:gd name="connsiteY45" fmla="*/ 352425 h 2028825"/>
                  <a:gd name="connsiteX46" fmla="*/ 2305050 w 2401235"/>
                  <a:gd name="connsiteY46" fmla="*/ 314325 h 2028825"/>
                  <a:gd name="connsiteX47" fmla="*/ 2324100 w 2401235"/>
                  <a:gd name="connsiteY47" fmla="*/ 285750 h 2028825"/>
                  <a:gd name="connsiteX48" fmla="*/ 2343150 w 2401235"/>
                  <a:gd name="connsiteY48" fmla="*/ 247650 h 2028825"/>
                  <a:gd name="connsiteX49" fmla="*/ 2352675 w 2401235"/>
                  <a:gd name="connsiteY49" fmla="*/ 209550 h 2028825"/>
                  <a:gd name="connsiteX50" fmla="*/ 2381250 w 2401235"/>
                  <a:gd name="connsiteY50" fmla="*/ 123825 h 2028825"/>
                  <a:gd name="connsiteX51" fmla="*/ 2390775 w 2401235"/>
                  <a:gd name="connsiteY51" fmla="*/ 85725 h 2028825"/>
                  <a:gd name="connsiteX52" fmla="*/ 2400300 w 2401235"/>
                  <a:gd name="connsiteY52" fmla="*/ 57150 h 2028825"/>
                  <a:gd name="connsiteX53" fmla="*/ 2400300 w 2401235"/>
                  <a:gd name="connsiteY53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66875 w 2401235"/>
                  <a:gd name="connsiteY23" fmla="*/ 1495425 h 2028825"/>
                  <a:gd name="connsiteX24" fmla="*/ 1685925 w 2401235"/>
                  <a:gd name="connsiteY24" fmla="*/ 1466850 h 2028825"/>
                  <a:gd name="connsiteX25" fmla="*/ 1714500 w 2401235"/>
                  <a:gd name="connsiteY25" fmla="*/ 1447800 h 2028825"/>
                  <a:gd name="connsiteX26" fmla="*/ 1790700 w 2401235"/>
                  <a:gd name="connsiteY26" fmla="*/ 1343025 h 2028825"/>
                  <a:gd name="connsiteX27" fmla="*/ 1819275 w 2401235"/>
                  <a:gd name="connsiteY27" fmla="*/ 1314450 h 2028825"/>
                  <a:gd name="connsiteX28" fmla="*/ 1847850 w 2401235"/>
                  <a:gd name="connsiteY28" fmla="*/ 1304925 h 2028825"/>
                  <a:gd name="connsiteX29" fmla="*/ 1905000 w 2401235"/>
                  <a:gd name="connsiteY29" fmla="*/ 1276350 h 2028825"/>
                  <a:gd name="connsiteX30" fmla="*/ 1971675 w 2401235"/>
                  <a:gd name="connsiteY30" fmla="*/ 1181100 h 2028825"/>
                  <a:gd name="connsiteX31" fmla="*/ 2000250 w 2401235"/>
                  <a:gd name="connsiteY31" fmla="*/ 1171575 h 2028825"/>
                  <a:gd name="connsiteX32" fmla="*/ 2019300 w 2401235"/>
                  <a:gd name="connsiteY32" fmla="*/ 1133475 h 2028825"/>
                  <a:gd name="connsiteX33" fmla="*/ 2047875 w 2401235"/>
                  <a:gd name="connsiteY33" fmla="*/ 1076325 h 2028825"/>
                  <a:gd name="connsiteX34" fmla="*/ 2095500 w 2401235"/>
                  <a:gd name="connsiteY34" fmla="*/ 1019175 h 2028825"/>
                  <a:gd name="connsiteX35" fmla="*/ 2124075 w 2401235"/>
                  <a:gd name="connsiteY35" fmla="*/ 962025 h 2028825"/>
                  <a:gd name="connsiteX36" fmla="*/ 2152650 w 2401235"/>
                  <a:gd name="connsiteY36" fmla="*/ 857250 h 2028825"/>
                  <a:gd name="connsiteX37" fmla="*/ 2171700 w 2401235"/>
                  <a:gd name="connsiteY37" fmla="*/ 819150 h 2028825"/>
                  <a:gd name="connsiteX38" fmla="*/ 2181225 w 2401235"/>
                  <a:gd name="connsiteY38" fmla="*/ 638175 h 2028825"/>
                  <a:gd name="connsiteX39" fmla="*/ 2190750 w 2401235"/>
                  <a:gd name="connsiteY39" fmla="*/ 609600 h 2028825"/>
                  <a:gd name="connsiteX40" fmla="*/ 2209800 w 2401235"/>
                  <a:gd name="connsiteY40" fmla="*/ 561975 h 2028825"/>
                  <a:gd name="connsiteX41" fmla="*/ 2228850 w 2401235"/>
                  <a:gd name="connsiteY41" fmla="*/ 504825 h 2028825"/>
                  <a:gd name="connsiteX42" fmla="*/ 2247900 w 2401235"/>
                  <a:gd name="connsiteY42" fmla="*/ 447675 h 2028825"/>
                  <a:gd name="connsiteX43" fmla="*/ 2257425 w 2401235"/>
                  <a:gd name="connsiteY43" fmla="*/ 419100 h 2028825"/>
                  <a:gd name="connsiteX44" fmla="*/ 2295525 w 2401235"/>
                  <a:gd name="connsiteY44" fmla="*/ 352425 h 2028825"/>
                  <a:gd name="connsiteX45" fmla="*/ 2305050 w 2401235"/>
                  <a:gd name="connsiteY45" fmla="*/ 314325 h 2028825"/>
                  <a:gd name="connsiteX46" fmla="*/ 2324100 w 2401235"/>
                  <a:gd name="connsiteY46" fmla="*/ 285750 h 2028825"/>
                  <a:gd name="connsiteX47" fmla="*/ 2343150 w 2401235"/>
                  <a:gd name="connsiteY47" fmla="*/ 247650 h 2028825"/>
                  <a:gd name="connsiteX48" fmla="*/ 2352675 w 2401235"/>
                  <a:gd name="connsiteY48" fmla="*/ 209550 h 2028825"/>
                  <a:gd name="connsiteX49" fmla="*/ 2381250 w 2401235"/>
                  <a:gd name="connsiteY49" fmla="*/ 123825 h 2028825"/>
                  <a:gd name="connsiteX50" fmla="*/ 2390775 w 2401235"/>
                  <a:gd name="connsiteY50" fmla="*/ 85725 h 2028825"/>
                  <a:gd name="connsiteX51" fmla="*/ 2400300 w 2401235"/>
                  <a:gd name="connsiteY51" fmla="*/ 57150 h 2028825"/>
                  <a:gd name="connsiteX52" fmla="*/ 2400300 w 2401235"/>
                  <a:gd name="connsiteY52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533525 w 2401235"/>
                  <a:gd name="connsiteY19" fmla="*/ 1628775 h 2028825"/>
                  <a:gd name="connsiteX20" fmla="*/ 1562100 w 2401235"/>
                  <a:gd name="connsiteY20" fmla="*/ 1600200 h 2028825"/>
                  <a:gd name="connsiteX21" fmla="*/ 1600200 w 2401235"/>
                  <a:gd name="connsiteY21" fmla="*/ 1571625 h 2028825"/>
                  <a:gd name="connsiteX22" fmla="*/ 1666875 w 2401235"/>
                  <a:gd name="connsiteY22" fmla="*/ 1495425 h 2028825"/>
                  <a:gd name="connsiteX23" fmla="*/ 1685925 w 2401235"/>
                  <a:gd name="connsiteY23" fmla="*/ 1466850 h 2028825"/>
                  <a:gd name="connsiteX24" fmla="*/ 1714500 w 2401235"/>
                  <a:gd name="connsiteY24" fmla="*/ 1447800 h 2028825"/>
                  <a:gd name="connsiteX25" fmla="*/ 1790700 w 2401235"/>
                  <a:gd name="connsiteY25" fmla="*/ 1343025 h 2028825"/>
                  <a:gd name="connsiteX26" fmla="*/ 1819275 w 2401235"/>
                  <a:gd name="connsiteY26" fmla="*/ 1314450 h 2028825"/>
                  <a:gd name="connsiteX27" fmla="*/ 1847850 w 2401235"/>
                  <a:gd name="connsiteY27" fmla="*/ 1304925 h 2028825"/>
                  <a:gd name="connsiteX28" fmla="*/ 1905000 w 2401235"/>
                  <a:gd name="connsiteY28" fmla="*/ 1276350 h 2028825"/>
                  <a:gd name="connsiteX29" fmla="*/ 1971675 w 2401235"/>
                  <a:gd name="connsiteY29" fmla="*/ 1181100 h 2028825"/>
                  <a:gd name="connsiteX30" fmla="*/ 2000250 w 2401235"/>
                  <a:gd name="connsiteY30" fmla="*/ 1171575 h 2028825"/>
                  <a:gd name="connsiteX31" fmla="*/ 2019300 w 2401235"/>
                  <a:gd name="connsiteY31" fmla="*/ 1133475 h 2028825"/>
                  <a:gd name="connsiteX32" fmla="*/ 2047875 w 2401235"/>
                  <a:gd name="connsiteY32" fmla="*/ 1076325 h 2028825"/>
                  <a:gd name="connsiteX33" fmla="*/ 2095500 w 2401235"/>
                  <a:gd name="connsiteY33" fmla="*/ 1019175 h 2028825"/>
                  <a:gd name="connsiteX34" fmla="*/ 2124075 w 2401235"/>
                  <a:gd name="connsiteY34" fmla="*/ 962025 h 2028825"/>
                  <a:gd name="connsiteX35" fmla="*/ 2152650 w 2401235"/>
                  <a:gd name="connsiteY35" fmla="*/ 857250 h 2028825"/>
                  <a:gd name="connsiteX36" fmla="*/ 2171700 w 2401235"/>
                  <a:gd name="connsiteY36" fmla="*/ 819150 h 2028825"/>
                  <a:gd name="connsiteX37" fmla="*/ 2181225 w 2401235"/>
                  <a:gd name="connsiteY37" fmla="*/ 638175 h 2028825"/>
                  <a:gd name="connsiteX38" fmla="*/ 2190750 w 2401235"/>
                  <a:gd name="connsiteY38" fmla="*/ 609600 h 2028825"/>
                  <a:gd name="connsiteX39" fmla="*/ 2209800 w 2401235"/>
                  <a:gd name="connsiteY39" fmla="*/ 561975 h 2028825"/>
                  <a:gd name="connsiteX40" fmla="*/ 2228850 w 2401235"/>
                  <a:gd name="connsiteY40" fmla="*/ 504825 h 2028825"/>
                  <a:gd name="connsiteX41" fmla="*/ 2247900 w 2401235"/>
                  <a:gd name="connsiteY41" fmla="*/ 447675 h 2028825"/>
                  <a:gd name="connsiteX42" fmla="*/ 2257425 w 2401235"/>
                  <a:gd name="connsiteY42" fmla="*/ 419100 h 2028825"/>
                  <a:gd name="connsiteX43" fmla="*/ 2295525 w 2401235"/>
                  <a:gd name="connsiteY43" fmla="*/ 352425 h 2028825"/>
                  <a:gd name="connsiteX44" fmla="*/ 2305050 w 2401235"/>
                  <a:gd name="connsiteY44" fmla="*/ 314325 h 2028825"/>
                  <a:gd name="connsiteX45" fmla="*/ 2324100 w 2401235"/>
                  <a:gd name="connsiteY45" fmla="*/ 285750 h 2028825"/>
                  <a:gd name="connsiteX46" fmla="*/ 2343150 w 2401235"/>
                  <a:gd name="connsiteY46" fmla="*/ 247650 h 2028825"/>
                  <a:gd name="connsiteX47" fmla="*/ 2352675 w 2401235"/>
                  <a:gd name="connsiteY47" fmla="*/ 209550 h 2028825"/>
                  <a:gd name="connsiteX48" fmla="*/ 2381250 w 2401235"/>
                  <a:gd name="connsiteY48" fmla="*/ 123825 h 2028825"/>
                  <a:gd name="connsiteX49" fmla="*/ 2390775 w 2401235"/>
                  <a:gd name="connsiteY49" fmla="*/ 85725 h 2028825"/>
                  <a:gd name="connsiteX50" fmla="*/ 2400300 w 2401235"/>
                  <a:gd name="connsiteY50" fmla="*/ 57150 h 2028825"/>
                  <a:gd name="connsiteX51" fmla="*/ 2400300 w 2401235"/>
                  <a:gd name="connsiteY51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562100 w 2401235"/>
                  <a:gd name="connsiteY19" fmla="*/ 1600200 h 2028825"/>
                  <a:gd name="connsiteX20" fmla="*/ 1600200 w 2401235"/>
                  <a:gd name="connsiteY20" fmla="*/ 1571625 h 2028825"/>
                  <a:gd name="connsiteX21" fmla="*/ 1666875 w 2401235"/>
                  <a:gd name="connsiteY21" fmla="*/ 1495425 h 2028825"/>
                  <a:gd name="connsiteX22" fmla="*/ 1685925 w 2401235"/>
                  <a:gd name="connsiteY22" fmla="*/ 1466850 h 2028825"/>
                  <a:gd name="connsiteX23" fmla="*/ 1714500 w 2401235"/>
                  <a:gd name="connsiteY23" fmla="*/ 1447800 h 2028825"/>
                  <a:gd name="connsiteX24" fmla="*/ 1790700 w 2401235"/>
                  <a:gd name="connsiteY24" fmla="*/ 1343025 h 2028825"/>
                  <a:gd name="connsiteX25" fmla="*/ 1819275 w 2401235"/>
                  <a:gd name="connsiteY25" fmla="*/ 1314450 h 2028825"/>
                  <a:gd name="connsiteX26" fmla="*/ 1847850 w 2401235"/>
                  <a:gd name="connsiteY26" fmla="*/ 1304925 h 2028825"/>
                  <a:gd name="connsiteX27" fmla="*/ 1905000 w 2401235"/>
                  <a:gd name="connsiteY27" fmla="*/ 1276350 h 2028825"/>
                  <a:gd name="connsiteX28" fmla="*/ 1971675 w 2401235"/>
                  <a:gd name="connsiteY28" fmla="*/ 1181100 h 2028825"/>
                  <a:gd name="connsiteX29" fmla="*/ 2000250 w 2401235"/>
                  <a:gd name="connsiteY29" fmla="*/ 1171575 h 2028825"/>
                  <a:gd name="connsiteX30" fmla="*/ 2019300 w 2401235"/>
                  <a:gd name="connsiteY30" fmla="*/ 1133475 h 2028825"/>
                  <a:gd name="connsiteX31" fmla="*/ 2047875 w 2401235"/>
                  <a:gd name="connsiteY31" fmla="*/ 1076325 h 2028825"/>
                  <a:gd name="connsiteX32" fmla="*/ 2095500 w 2401235"/>
                  <a:gd name="connsiteY32" fmla="*/ 1019175 h 2028825"/>
                  <a:gd name="connsiteX33" fmla="*/ 2124075 w 2401235"/>
                  <a:gd name="connsiteY33" fmla="*/ 962025 h 2028825"/>
                  <a:gd name="connsiteX34" fmla="*/ 2152650 w 2401235"/>
                  <a:gd name="connsiteY34" fmla="*/ 857250 h 2028825"/>
                  <a:gd name="connsiteX35" fmla="*/ 2171700 w 2401235"/>
                  <a:gd name="connsiteY35" fmla="*/ 819150 h 2028825"/>
                  <a:gd name="connsiteX36" fmla="*/ 2181225 w 2401235"/>
                  <a:gd name="connsiteY36" fmla="*/ 638175 h 2028825"/>
                  <a:gd name="connsiteX37" fmla="*/ 2190750 w 2401235"/>
                  <a:gd name="connsiteY37" fmla="*/ 609600 h 2028825"/>
                  <a:gd name="connsiteX38" fmla="*/ 2209800 w 2401235"/>
                  <a:gd name="connsiteY38" fmla="*/ 561975 h 2028825"/>
                  <a:gd name="connsiteX39" fmla="*/ 2228850 w 2401235"/>
                  <a:gd name="connsiteY39" fmla="*/ 504825 h 2028825"/>
                  <a:gd name="connsiteX40" fmla="*/ 2247900 w 2401235"/>
                  <a:gd name="connsiteY40" fmla="*/ 447675 h 2028825"/>
                  <a:gd name="connsiteX41" fmla="*/ 2257425 w 2401235"/>
                  <a:gd name="connsiteY41" fmla="*/ 419100 h 2028825"/>
                  <a:gd name="connsiteX42" fmla="*/ 2295525 w 2401235"/>
                  <a:gd name="connsiteY42" fmla="*/ 352425 h 2028825"/>
                  <a:gd name="connsiteX43" fmla="*/ 2305050 w 2401235"/>
                  <a:gd name="connsiteY43" fmla="*/ 314325 h 2028825"/>
                  <a:gd name="connsiteX44" fmla="*/ 2324100 w 2401235"/>
                  <a:gd name="connsiteY44" fmla="*/ 285750 h 2028825"/>
                  <a:gd name="connsiteX45" fmla="*/ 2343150 w 2401235"/>
                  <a:gd name="connsiteY45" fmla="*/ 247650 h 2028825"/>
                  <a:gd name="connsiteX46" fmla="*/ 2352675 w 2401235"/>
                  <a:gd name="connsiteY46" fmla="*/ 209550 h 2028825"/>
                  <a:gd name="connsiteX47" fmla="*/ 2381250 w 2401235"/>
                  <a:gd name="connsiteY47" fmla="*/ 123825 h 2028825"/>
                  <a:gd name="connsiteX48" fmla="*/ 2390775 w 2401235"/>
                  <a:gd name="connsiteY48" fmla="*/ 85725 h 2028825"/>
                  <a:gd name="connsiteX49" fmla="*/ 2400300 w 2401235"/>
                  <a:gd name="connsiteY49" fmla="*/ 57150 h 2028825"/>
                  <a:gd name="connsiteX50" fmla="*/ 2400300 w 2401235"/>
                  <a:gd name="connsiteY50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685925 w 2401235"/>
                  <a:gd name="connsiteY21" fmla="*/ 1466850 h 2028825"/>
                  <a:gd name="connsiteX22" fmla="*/ 1714500 w 2401235"/>
                  <a:gd name="connsiteY22" fmla="*/ 1447800 h 2028825"/>
                  <a:gd name="connsiteX23" fmla="*/ 1790700 w 2401235"/>
                  <a:gd name="connsiteY23" fmla="*/ 1343025 h 2028825"/>
                  <a:gd name="connsiteX24" fmla="*/ 1819275 w 2401235"/>
                  <a:gd name="connsiteY24" fmla="*/ 1314450 h 2028825"/>
                  <a:gd name="connsiteX25" fmla="*/ 1847850 w 2401235"/>
                  <a:gd name="connsiteY25" fmla="*/ 1304925 h 2028825"/>
                  <a:gd name="connsiteX26" fmla="*/ 1905000 w 2401235"/>
                  <a:gd name="connsiteY26" fmla="*/ 1276350 h 2028825"/>
                  <a:gd name="connsiteX27" fmla="*/ 1971675 w 2401235"/>
                  <a:gd name="connsiteY27" fmla="*/ 1181100 h 2028825"/>
                  <a:gd name="connsiteX28" fmla="*/ 2000250 w 2401235"/>
                  <a:gd name="connsiteY28" fmla="*/ 1171575 h 2028825"/>
                  <a:gd name="connsiteX29" fmla="*/ 2019300 w 2401235"/>
                  <a:gd name="connsiteY29" fmla="*/ 1133475 h 2028825"/>
                  <a:gd name="connsiteX30" fmla="*/ 2047875 w 2401235"/>
                  <a:gd name="connsiteY30" fmla="*/ 1076325 h 2028825"/>
                  <a:gd name="connsiteX31" fmla="*/ 2095500 w 2401235"/>
                  <a:gd name="connsiteY31" fmla="*/ 1019175 h 2028825"/>
                  <a:gd name="connsiteX32" fmla="*/ 2124075 w 2401235"/>
                  <a:gd name="connsiteY32" fmla="*/ 962025 h 2028825"/>
                  <a:gd name="connsiteX33" fmla="*/ 2152650 w 2401235"/>
                  <a:gd name="connsiteY33" fmla="*/ 857250 h 2028825"/>
                  <a:gd name="connsiteX34" fmla="*/ 2171700 w 2401235"/>
                  <a:gd name="connsiteY34" fmla="*/ 819150 h 2028825"/>
                  <a:gd name="connsiteX35" fmla="*/ 2181225 w 2401235"/>
                  <a:gd name="connsiteY35" fmla="*/ 638175 h 2028825"/>
                  <a:gd name="connsiteX36" fmla="*/ 2190750 w 2401235"/>
                  <a:gd name="connsiteY36" fmla="*/ 609600 h 2028825"/>
                  <a:gd name="connsiteX37" fmla="*/ 2209800 w 2401235"/>
                  <a:gd name="connsiteY37" fmla="*/ 561975 h 2028825"/>
                  <a:gd name="connsiteX38" fmla="*/ 2228850 w 2401235"/>
                  <a:gd name="connsiteY38" fmla="*/ 504825 h 2028825"/>
                  <a:gd name="connsiteX39" fmla="*/ 2247900 w 2401235"/>
                  <a:gd name="connsiteY39" fmla="*/ 447675 h 2028825"/>
                  <a:gd name="connsiteX40" fmla="*/ 2257425 w 2401235"/>
                  <a:gd name="connsiteY40" fmla="*/ 419100 h 2028825"/>
                  <a:gd name="connsiteX41" fmla="*/ 2295525 w 2401235"/>
                  <a:gd name="connsiteY41" fmla="*/ 352425 h 2028825"/>
                  <a:gd name="connsiteX42" fmla="*/ 2305050 w 2401235"/>
                  <a:gd name="connsiteY42" fmla="*/ 314325 h 2028825"/>
                  <a:gd name="connsiteX43" fmla="*/ 2324100 w 2401235"/>
                  <a:gd name="connsiteY43" fmla="*/ 285750 h 2028825"/>
                  <a:gd name="connsiteX44" fmla="*/ 2343150 w 2401235"/>
                  <a:gd name="connsiteY44" fmla="*/ 247650 h 2028825"/>
                  <a:gd name="connsiteX45" fmla="*/ 2352675 w 2401235"/>
                  <a:gd name="connsiteY45" fmla="*/ 209550 h 2028825"/>
                  <a:gd name="connsiteX46" fmla="*/ 2381250 w 2401235"/>
                  <a:gd name="connsiteY46" fmla="*/ 123825 h 2028825"/>
                  <a:gd name="connsiteX47" fmla="*/ 2390775 w 2401235"/>
                  <a:gd name="connsiteY47" fmla="*/ 85725 h 2028825"/>
                  <a:gd name="connsiteX48" fmla="*/ 2400300 w 2401235"/>
                  <a:gd name="connsiteY48" fmla="*/ 57150 h 2028825"/>
                  <a:gd name="connsiteX49" fmla="*/ 2400300 w 2401235"/>
                  <a:gd name="connsiteY49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819275 w 2401235"/>
                  <a:gd name="connsiteY23" fmla="*/ 1314450 h 2028825"/>
                  <a:gd name="connsiteX24" fmla="*/ 1847850 w 2401235"/>
                  <a:gd name="connsiteY24" fmla="*/ 1304925 h 2028825"/>
                  <a:gd name="connsiteX25" fmla="*/ 1905000 w 2401235"/>
                  <a:gd name="connsiteY25" fmla="*/ 1276350 h 2028825"/>
                  <a:gd name="connsiteX26" fmla="*/ 1971675 w 2401235"/>
                  <a:gd name="connsiteY26" fmla="*/ 1181100 h 2028825"/>
                  <a:gd name="connsiteX27" fmla="*/ 2000250 w 2401235"/>
                  <a:gd name="connsiteY27" fmla="*/ 1171575 h 2028825"/>
                  <a:gd name="connsiteX28" fmla="*/ 2019300 w 2401235"/>
                  <a:gd name="connsiteY28" fmla="*/ 1133475 h 2028825"/>
                  <a:gd name="connsiteX29" fmla="*/ 2047875 w 2401235"/>
                  <a:gd name="connsiteY29" fmla="*/ 1076325 h 2028825"/>
                  <a:gd name="connsiteX30" fmla="*/ 2095500 w 2401235"/>
                  <a:gd name="connsiteY30" fmla="*/ 1019175 h 2028825"/>
                  <a:gd name="connsiteX31" fmla="*/ 2124075 w 2401235"/>
                  <a:gd name="connsiteY31" fmla="*/ 962025 h 2028825"/>
                  <a:gd name="connsiteX32" fmla="*/ 2152650 w 2401235"/>
                  <a:gd name="connsiteY32" fmla="*/ 857250 h 2028825"/>
                  <a:gd name="connsiteX33" fmla="*/ 2171700 w 2401235"/>
                  <a:gd name="connsiteY33" fmla="*/ 819150 h 2028825"/>
                  <a:gd name="connsiteX34" fmla="*/ 2181225 w 2401235"/>
                  <a:gd name="connsiteY34" fmla="*/ 638175 h 2028825"/>
                  <a:gd name="connsiteX35" fmla="*/ 2190750 w 2401235"/>
                  <a:gd name="connsiteY35" fmla="*/ 609600 h 2028825"/>
                  <a:gd name="connsiteX36" fmla="*/ 2209800 w 2401235"/>
                  <a:gd name="connsiteY36" fmla="*/ 561975 h 2028825"/>
                  <a:gd name="connsiteX37" fmla="*/ 2228850 w 2401235"/>
                  <a:gd name="connsiteY37" fmla="*/ 504825 h 2028825"/>
                  <a:gd name="connsiteX38" fmla="*/ 2247900 w 2401235"/>
                  <a:gd name="connsiteY38" fmla="*/ 447675 h 2028825"/>
                  <a:gd name="connsiteX39" fmla="*/ 2257425 w 2401235"/>
                  <a:gd name="connsiteY39" fmla="*/ 419100 h 2028825"/>
                  <a:gd name="connsiteX40" fmla="*/ 2295525 w 2401235"/>
                  <a:gd name="connsiteY40" fmla="*/ 352425 h 2028825"/>
                  <a:gd name="connsiteX41" fmla="*/ 2305050 w 2401235"/>
                  <a:gd name="connsiteY41" fmla="*/ 314325 h 2028825"/>
                  <a:gd name="connsiteX42" fmla="*/ 2324100 w 2401235"/>
                  <a:gd name="connsiteY42" fmla="*/ 285750 h 2028825"/>
                  <a:gd name="connsiteX43" fmla="*/ 2343150 w 2401235"/>
                  <a:gd name="connsiteY43" fmla="*/ 247650 h 2028825"/>
                  <a:gd name="connsiteX44" fmla="*/ 2352675 w 2401235"/>
                  <a:gd name="connsiteY44" fmla="*/ 209550 h 2028825"/>
                  <a:gd name="connsiteX45" fmla="*/ 2381250 w 2401235"/>
                  <a:gd name="connsiteY45" fmla="*/ 123825 h 2028825"/>
                  <a:gd name="connsiteX46" fmla="*/ 2390775 w 2401235"/>
                  <a:gd name="connsiteY46" fmla="*/ 85725 h 2028825"/>
                  <a:gd name="connsiteX47" fmla="*/ 2400300 w 2401235"/>
                  <a:gd name="connsiteY47" fmla="*/ 57150 h 2028825"/>
                  <a:gd name="connsiteX48" fmla="*/ 2400300 w 2401235"/>
                  <a:gd name="connsiteY48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847850 w 2401235"/>
                  <a:gd name="connsiteY23" fmla="*/ 1304925 h 2028825"/>
                  <a:gd name="connsiteX24" fmla="*/ 1905000 w 2401235"/>
                  <a:gd name="connsiteY24" fmla="*/ 1276350 h 2028825"/>
                  <a:gd name="connsiteX25" fmla="*/ 1971675 w 2401235"/>
                  <a:gd name="connsiteY25" fmla="*/ 1181100 h 2028825"/>
                  <a:gd name="connsiteX26" fmla="*/ 2000250 w 2401235"/>
                  <a:gd name="connsiteY26" fmla="*/ 1171575 h 2028825"/>
                  <a:gd name="connsiteX27" fmla="*/ 2019300 w 2401235"/>
                  <a:gd name="connsiteY27" fmla="*/ 1133475 h 2028825"/>
                  <a:gd name="connsiteX28" fmla="*/ 2047875 w 2401235"/>
                  <a:gd name="connsiteY28" fmla="*/ 1076325 h 2028825"/>
                  <a:gd name="connsiteX29" fmla="*/ 2095500 w 2401235"/>
                  <a:gd name="connsiteY29" fmla="*/ 1019175 h 2028825"/>
                  <a:gd name="connsiteX30" fmla="*/ 2124075 w 2401235"/>
                  <a:gd name="connsiteY30" fmla="*/ 962025 h 2028825"/>
                  <a:gd name="connsiteX31" fmla="*/ 2152650 w 2401235"/>
                  <a:gd name="connsiteY31" fmla="*/ 857250 h 2028825"/>
                  <a:gd name="connsiteX32" fmla="*/ 2171700 w 2401235"/>
                  <a:gd name="connsiteY32" fmla="*/ 819150 h 2028825"/>
                  <a:gd name="connsiteX33" fmla="*/ 2181225 w 2401235"/>
                  <a:gd name="connsiteY33" fmla="*/ 638175 h 2028825"/>
                  <a:gd name="connsiteX34" fmla="*/ 2190750 w 2401235"/>
                  <a:gd name="connsiteY34" fmla="*/ 609600 h 2028825"/>
                  <a:gd name="connsiteX35" fmla="*/ 2209800 w 2401235"/>
                  <a:gd name="connsiteY35" fmla="*/ 561975 h 2028825"/>
                  <a:gd name="connsiteX36" fmla="*/ 2228850 w 2401235"/>
                  <a:gd name="connsiteY36" fmla="*/ 504825 h 2028825"/>
                  <a:gd name="connsiteX37" fmla="*/ 2247900 w 2401235"/>
                  <a:gd name="connsiteY37" fmla="*/ 447675 h 2028825"/>
                  <a:gd name="connsiteX38" fmla="*/ 2257425 w 2401235"/>
                  <a:gd name="connsiteY38" fmla="*/ 419100 h 2028825"/>
                  <a:gd name="connsiteX39" fmla="*/ 2295525 w 2401235"/>
                  <a:gd name="connsiteY39" fmla="*/ 352425 h 2028825"/>
                  <a:gd name="connsiteX40" fmla="*/ 2305050 w 2401235"/>
                  <a:gd name="connsiteY40" fmla="*/ 314325 h 2028825"/>
                  <a:gd name="connsiteX41" fmla="*/ 2324100 w 2401235"/>
                  <a:gd name="connsiteY41" fmla="*/ 285750 h 2028825"/>
                  <a:gd name="connsiteX42" fmla="*/ 2343150 w 2401235"/>
                  <a:gd name="connsiteY42" fmla="*/ 247650 h 2028825"/>
                  <a:gd name="connsiteX43" fmla="*/ 2352675 w 2401235"/>
                  <a:gd name="connsiteY43" fmla="*/ 209550 h 2028825"/>
                  <a:gd name="connsiteX44" fmla="*/ 2381250 w 2401235"/>
                  <a:gd name="connsiteY44" fmla="*/ 123825 h 2028825"/>
                  <a:gd name="connsiteX45" fmla="*/ 2390775 w 2401235"/>
                  <a:gd name="connsiteY45" fmla="*/ 85725 h 2028825"/>
                  <a:gd name="connsiteX46" fmla="*/ 2400300 w 2401235"/>
                  <a:gd name="connsiteY46" fmla="*/ 57150 h 2028825"/>
                  <a:gd name="connsiteX47" fmla="*/ 2400300 w 2401235"/>
                  <a:gd name="connsiteY47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05000 w 2401235"/>
                  <a:gd name="connsiteY23" fmla="*/ 1276350 h 2028825"/>
                  <a:gd name="connsiteX24" fmla="*/ 1971675 w 2401235"/>
                  <a:gd name="connsiteY24" fmla="*/ 1181100 h 2028825"/>
                  <a:gd name="connsiteX25" fmla="*/ 2000250 w 2401235"/>
                  <a:gd name="connsiteY25" fmla="*/ 1171575 h 2028825"/>
                  <a:gd name="connsiteX26" fmla="*/ 2019300 w 2401235"/>
                  <a:gd name="connsiteY26" fmla="*/ 1133475 h 2028825"/>
                  <a:gd name="connsiteX27" fmla="*/ 2047875 w 2401235"/>
                  <a:gd name="connsiteY27" fmla="*/ 1076325 h 2028825"/>
                  <a:gd name="connsiteX28" fmla="*/ 2095500 w 2401235"/>
                  <a:gd name="connsiteY28" fmla="*/ 1019175 h 2028825"/>
                  <a:gd name="connsiteX29" fmla="*/ 2124075 w 2401235"/>
                  <a:gd name="connsiteY29" fmla="*/ 962025 h 2028825"/>
                  <a:gd name="connsiteX30" fmla="*/ 2152650 w 2401235"/>
                  <a:gd name="connsiteY30" fmla="*/ 857250 h 2028825"/>
                  <a:gd name="connsiteX31" fmla="*/ 2171700 w 2401235"/>
                  <a:gd name="connsiteY31" fmla="*/ 819150 h 2028825"/>
                  <a:gd name="connsiteX32" fmla="*/ 2181225 w 2401235"/>
                  <a:gd name="connsiteY32" fmla="*/ 638175 h 2028825"/>
                  <a:gd name="connsiteX33" fmla="*/ 2190750 w 2401235"/>
                  <a:gd name="connsiteY33" fmla="*/ 609600 h 2028825"/>
                  <a:gd name="connsiteX34" fmla="*/ 2209800 w 2401235"/>
                  <a:gd name="connsiteY34" fmla="*/ 561975 h 2028825"/>
                  <a:gd name="connsiteX35" fmla="*/ 2228850 w 2401235"/>
                  <a:gd name="connsiteY35" fmla="*/ 504825 h 2028825"/>
                  <a:gd name="connsiteX36" fmla="*/ 2247900 w 2401235"/>
                  <a:gd name="connsiteY36" fmla="*/ 447675 h 2028825"/>
                  <a:gd name="connsiteX37" fmla="*/ 2257425 w 2401235"/>
                  <a:gd name="connsiteY37" fmla="*/ 419100 h 2028825"/>
                  <a:gd name="connsiteX38" fmla="*/ 2295525 w 2401235"/>
                  <a:gd name="connsiteY38" fmla="*/ 352425 h 2028825"/>
                  <a:gd name="connsiteX39" fmla="*/ 2305050 w 2401235"/>
                  <a:gd name="connsiteY39" fmla="*/ 314325 h 2028825"/>
                  <a:gd name="connsiteX40" fmla="*/ 2324100 w 2401235"/>
                  <a:gd name="connsiteY40" fmla="*/ 285750 h 2028825"/>
                  <a:gd name="connsiteX41" fmla="*/ 2343150 w 2401235"/>
                  <a:gd name="connsiteY41" fmla="*/ 247650 h 2028825"/>
                  <a:gd name="connsiteX42" fmla="*/ 2352675 w 2401235"/>
                  <a:gd name="connsiteY42" fmla="*/ 209550 h 2028825"/>
                  <a:gd name="connsiteX43" fmla="*/ 2381250 w 2401235"/>
                  <a:gd name="connsiteY43" fmla="*/ 123825 h 2028825"/>
                  <a:gd name="connsiteX44" fmla="*/ 2390775 w 2401235"/>
                  <a:gd name="connsiteY44" fmla="*/ 85725 h 2028825"/>
                  <a:gd name="connsiteX45" fmla="*/ 2400300 w 2401235"/>
                  <a:gd name="connsiteY45" fmla="*/ 57150 h 2028825"/>
                  <a:gd name="connsiteX46" fmla="*/ 2400300 w 2401235"/>
                  <a:gd name="connsiteY46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00250 w 2401235"/>
                  <a:gd name="connsiteY24" fmla="*/ 1171575 h 2028825"/>
                  <a:gd name="connsiteX25" fmla="*/ 2019300 w 2401235"/>
                  <a:gd name="connsiteY25" fmla="*/ 1133475 h 2028825"/>
                  <a:gd name="connsiteX26" fmla="*/ 2047875 w 2401235"/>
                  <a:gd name="connsiteY26" fmla="*/ 1076325 h 2028825"/>
                  <a:gd name="connsiteX27" fmla="*/ 2095500 w 2401235"/>
                  <a:gd name="connsiteY27" fmla="*/ 1019175 h 2028825"/>
                  <a:gd name="connsiteX28" fmla="*/ 2124075 w 2401235"/>
                  <a:gd name="connsiteY28" fmla="*/ 962025 h 2028825"/>
                  <a:gd name="connsiteX29" fmla="*/ 2152650 w 2401235"/>
                  <a:gd name="connsiteY29" fmla="*/ 857250 h 2028825"/>
                  <a:gd name="connsiteX30" fmla="*/ 2171700 w 2401235"/>
                  <a:gd name="connsiteY30" fmla="*/ 819150 h 2028825"/>
                  <a:gd name="connsiteX31" fmla="*/ 2181225 w 2401235"/>
                  <a:gd name="connsiteY31" fmla="*/ 638175 h 2028825"/>
                  <a:gd name="connsiteX32" fmla="*/ 2190750 w 2401235"/>
                  <a:gd name="connsiteY32" fmla="*/ 609600 h 2028825"/>
                  <a:gd name="connsiteX33" fmla="*/ 2209800 w 2401235"/>
                  <a:gd name="connsiteY33" fmla="*/ 561975 h 2028825"/>
                  <a:gd name="connsiteX34" fmla="*/ 2228850 w 2401235"/>
                  <a:gd name="connsiteY34" fmla="*/ 504825 h 2028825"/>
                  <a:gd name="connsiteX35" fmla="*/ 2247900 w 2401235"/>
                  <a:gd name="connsiteY35" fmla="*/ 447675 h 2028825"/>
                  <a:gd name="connsiteX36" fmla="*/ 2257425 w 2401235"/>
                  <a:gd name="connsiteY36" fmla="*/ 419100 h 2028825"/>
                  <a:gd name="connsiteX37" fmla="*/ 2295525 w 2401235"/>
                  <a:gd name="connsiteY37" fmla="*/ 352425 h 2028825"/>
                  <a:gd name="connsiteX38" fmla="*/ 2305050 w 2401235"/>
                  <a:gd name="connsiteY38" fmla="*/ 314325 h 2028825"/>
                  <a:gd name="connsiteX39" fmla="*/ 2324100 w 2401235"/>
                  <a:gd name="connsiteY39" fmla="*/ 285750 h 2028825"/>
                  <a:gd name="connsiteX40" fmla="*/ 2343150 w 2401235"/>
                  <a:gd name="connsiteY40" fmla="*/ 247650 h 2028825"/>
                  <a:gd name="connsiteX41" fmla="*/ 2352675 w 2401235"/>
                  <a:gd name="connsiteY41" fmla="*/ 209550 h 2028825"/>
                  <a:gd name="connsiteX42" fmla="*/ 2381250 w 2401235"/>
                  <a:gd name="connsiteY42" fmla="*/ 123825 h 2028825"/>
                  <a:gd name="connsiteX43" fmla="*/ 2390775 w 2401235"/>
                  <a:gd name="connsiteY43" fmla="*/ 85725 h 2028825"/>
                  <a:gd name="connsiteX44" fmla="*/ 2400300 w 2401235"/>
                  <a:gd name="connsiteY44" fmla="*/ 57150 h 2028825"/>
                  <a:gd name="connsiteX45" fmla="*/ 2400300 w 2401235"/>
                  <a:gd name="connsiteY45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47875 w 2401235"/>
                  <a:gd name="connsiteY25" fmla="*/ 1076325 h 2028825"/>
                  <a:gd name="connsiteX26" fmla="*/ 2095500 w 2401235"/>
                  <a:gd name="connsiteY26" fmla="*/ 1019175 h 2028825"/>
                  <a:gd name="connsiteX27" fmla="*/ 2124075 w 2401235"/>
                  <a:gd name="connsiteY27" fmla="*/ 962025 h 2028825"/>
                  <a:gd name="connsiteX28" fmla="*/ 2152650 w 2401235"/>
                  <a:gd name="connsiteY28" fmla="*/ 857250 h 2028825"/>
                  <a:gd name="connsiteX29" fmla="*/ 2171700 w 2401235"/>
                  <a:gd name="connsiteY29" fmla="*/ 819150 h 2028825"/>
                  <a:gd name="connsiteX30" fmla="*/ 2181225 w 2401235"/>
                  <a:gd name="connsiteY30" fmla="*/ 638175 h 2028825"/>
                  <a:gd name="connsiteX31" fmla="*/ 2190750 w 2401235"/>
                  <a:gd name="connsiteY31" fmla="*/ 609600 h 2028825"/>
                  <a:gd name="connsiteX32" fmla="*/ 2209800 w 2401235"/>
                  <a:gd name="connsiteY32" fmla="*/ 561975 h 2028825"/>
                  <a:gd name="connsiteX33" fmla="*/ 2228850 w 2401235"/>
                  <a:gd name="connsiteY33" fmla="*/ 504825 h 2028825"/>
                  <a:gd name="connsiteX34" fmla="*/ 2247900 w 2401235"/>
                  <a:gd name="connsiteY34" fmla="*/ 447675 h 2028825"/>
                  <a:gd name="connsiteX35" fmla="*/ 2257425 w 2401235"/>
                  <a:gd name="connsiteY35" fmla="*/ 419100 h 2028825"/>
                  <a:gd name="connsiteX36" fmla="*/ 2295525 w 2401235"/>
                  <a:gd name="connsiteY36" fmla="*/ 352425 h 2028825"/>
                  <a:gd name="connsiteX37" fmla="*/ 2305050 w 2401235"/>
                  <a:gd name="connsiteY37" fmla="*/ 314325 h 2028825"/>
                  <a:gd name="connsiteX38" fmla="*/ 2324100 w 2401235"/>
                  <a:gd name="connsiteY38" fmla="*/ 285750 h 2028825"/>
                  <a:gd name="connsiteX39" fmla="*/ 2343150 w 2401235"/>
                  <a:gd name="connsiteY39" fmla="*/ 247650 h 2028825"/>
                  <a:gd name="connsiteX40" fmla="*/ 2352675 w 2401235"/>
                  <a:gd name="connsiteY40" fmla="*/ 209550 h 2028825"/>
                  <a:gd name="connsiteX41" fmla="*/ 2381250 w 2401235"/>
                  <a:gd name="connsiteY41" fmla="*/ 123825 h 2028825"/>
                  <a:gd name="connsiteX42" fmla="*/ 2390775 w 2401235"/>
                  <a:gd name="connsiteY42" fmla="*/ 85725 h 2028825"/>
                  <a:gd name="connsiteX43" fmla="*/ 2400300 w 2401235"/>
                  <a:gd name="connsiteY43" fmla="*/ 57150 h 2028825"/>
                  <a:gd name="connsiteX44" fmla="*/ 2400300 w 2401235"/>
                  <a:gd name="connsiteY44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52650 w 2401235"/>
                  <a:gd name="connsiteY27" fmla="*/ 857250 h 2028825"/>
                  <a:gd name="connsiteX28" fmla="*/ 2171700 w 2401235"/>
                  <a:gd name="connsiteY28" fmla="*/ 819150 h 2028825"/>
                  <a:gd name="connsiteX29" fmla="*/ 2181225 w 2401235"/>
                  <a:gd name="connsiteY29" fmla="*/ 638175 h 2028825"/>
                  <a:gd name="connsiteX30" fmla="*/ 2190750 w 2401235"/>
                  <a:gd name="connsiteY30" fmla="*/ 609600 h 2028825"/>
                  <a:gd name="connsiteX31" fmla="*/ 2209800 w 2401235"/>
                  <a:gd name="connsiteY31" fmla="*/ 561975 h 2028825"/>
                  <a:gd name="connsiteX32" fmla="*/ 2228850 w 2401235"/>
                  <a:gd name="connsiteY32" fmla="*/ 504825 h 2028825"/>
                  <a:gd name="connsiteX33" fmla="*/ 2247900 w 2401235"/>
                  <a:gd name="connsiteY33" fmla="*/ 447675 h 2028825"/>
                  <a:gd name="connsiteX34" fmla="*/ 2257425 w 2401235"/>
                  <a:gd name="connsiteY34" fmla="*/ 419100 h 2028825"/>
                  <a:gd name="connsiteX35" fmla="*/ 2295525 w 2401235"/>
                  <a:gd name="connsiteY35" fmla="*/ 352425 h 2028825"/>
                  <a:gd name="connsiteX36" fmla="*/ 2305050 w 2401235"/>
                  <a:gd name="connsiteY36" fmla="*/ 314325 h 2028825"/>
                  <a:gd name="connsiteX37" fmla="*/ 2324100 w 2401235"/>
                  <a:gd name="connsiteY37" fmla="*/ 285750 h 2028825"/>
                  <a:gd name="connsiteX38" fmla="*/ 2343150 w 2401235"/>
                  <a:gd name="connsiteY38" fmla="*/ 247650 h 2028825"/>
                  <a:gd name="connsiteX39" fmla="*/ 2352675 w 2401235"/>
                  <a:gd name="connsiteY39" fmla="*/ 209550 h 2028825"/>
                  <a:gd name="connsiteX40" fmla="*/ 2381250 w 2401235"/>
                  <a:gd name="connsiteY40" fmla="*/ 123825 h 2028825"/>
                  <a:gd name="connsiteX41" fmla="*/ 2390775 w 2401235"/>
                  <a:gd name="connsiteY41" fmla="*/ 85725 h 2028825"/>
                  <a:gd name="connsiteX42" fmla="*/ 2400300 w 2401235"/>
                  <a:gd name="connsiteY42" fmla="*/ 57150 h 2028825"/>
                  <a:gd name="connsiteX43" fmla="*/ 2400300 w 2401235"/>
                  <a:gd name="connsiteY43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52650 w 2401235"/>
                  <a:gd name="connsiteY27" fmla="*/ 857250 h 2028825"/>
                  <a:gd name="connsiteX28" fmla="*/ 2171700 w 2401235"/>
                  <a:gd name="connsiteY28" fmla="*/ 819150 h 2028825"/>
                  <a:gd name="connsiteX29" fmla="*/ 2190750 w 2401235"/>
                  <a:gd name="connsiteY29" fmla="*/ 609600 h 2028825"/>
                  <a:gd name="connsiteX30" fmla="*/ 2209800 w 2401235"/>
                  <a:gd name="connsiteY30" fmla="*/ 561975 h 2028825"/>
                  <a:gd name="connsiteX31" fmla="*/ 2228850 w 2401235"/>
                  <a:gd name="connsiteY31" fmla="*/ 504825 h 2028825"/>
                  <a:gd name="connsiteX32" fmla="*/ 2247900 w 2401235"/>
                  <a:gd name="connsiteY32" fmla="*/ 447675 h 2028825"/>
                  <a:gd name="connsiteX33" fmla="*/ 2257425 w 2401235"/>
                  <a:gd name="connsiteY33" fmla="*/ 419100 h 2028825"/>
                  <a:gd name="connsiteX34" fmla="*/ 2295525 w 2401235"/>
                  <a:gd name="connsiteY34" fmla="*/ 352425 h 2028825"/>
                  <a:gd name="connsiteX35" fmla="*/ 2305050 w 2401235"/>
                  <a:gd name="connsiteY35" fmla="*/ 314325 h 2028825"/>
                  <a:gd name="connsiteX36" fmla="*/ 2324100 w 2401235"/>
                  <a:gd name="connsiteY36" fmla="*/ 285750 h 2028825"/>
                  <a:gd name="connsiteX37" fmla="*/ 2343150 w 2401235"/>
                  <a:gd name="connsiteY37" fmla="*/ 247650 h 2028825"/>
                  <a:gd name="connsiteX38" fmla="*/ 2352675 w 2401235"/>
                  <a:gd name="connsiteY38" fmla="*/ 209550 h 2028825"/>
                  <a:gd name="connsiteX39" fmla="*/ 2381250 w 2401235"/>
                  <a:gd name="connsiteY39" fmla="*/ 123825 h 2028825"/>
                  <a:gd name="connsiteX40" fmla="*/ 2390775 w 2401235"/>
                  <a:gd name="connsiteY40" fmla="*/ 85725 h 2028825"/>
                  <a:gd name="connsiteX41" fmla="*/ 2400300 w 2401235"/>
                  <a:gd name="connsiteY41" fmla="*/ 57150 h 2028825"/>
                  <a:gd name="connsiteX42" fmla="*/ 2400300 w 2401235"/>
                  <a:gd name="connsiteY42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71700 w 2401235"/>
                  <a:gd name="connsiteY27" fmla="*/ 819150 h 2028825"/>
                  <a:gd name="connsiteX28" fmla="*/ 2190750 w 2401235"/>
                  <a:gd name="connsiteY28" fmla="*/ 609600 h 2028825"/>
                  <a:gd name="connsiteX29" fmla="*/ 2209800 w 2401235"/>
                  <a:gd name="connsiteY29" fmla="*/ 561975 h 2028825"/>
                  <a:gd name="connsiteX30" fmla="*/ 2228850 w 2401235"/>
                  <a:gd name="connsiteY30" fmla="*/ 504825 h 2028825"/>
                  <a:gd name="connsiteX31" fmla="*/ 2247900 w 2401235"/>
                  <a:gd name="connsiteY31" fmla="*/ 447675 h 2028825"/>
                  <a:gd name="connsiteX32" fmla="*/ 2257425 w 2401235"/>
                  <a:gd name="connsiteY32" fmla="*/ 419100 h 2028825"/>
                  <a:gd name="connsiteX33" fmla="*/ 2295525 w 2401235"/>
                  <a:gd name="connsiteY33" fmla="*/ 352425 h 2028825"/>
                  <a:gd name="connsiteX34" fmla="*/ 2305050 w 2401235"/>
                  <a:gd name="connsiteY34" fmla="*/ 314325 h 2028825"/>
                  <a:gd name="connsiteX35" fmla="*/ 2324100 w 2401235"/>
                  <a:gd name="connsiteY35" fmla="*/ 285750 h 2028825"/>
                  <a:gd name="connsiteX36" fmla="*/ 2343150 w 2401235"/>
                  <a:gd name="connsiteY36" fmla="*/ 247650 h 2028825"/>
                  <a:gd name="connsiteX37" fmla="*/ 2352675 w 2401235"/>
                  <a:gd name="connsiteY37" fmla="*/ 209550 h 2028825"/>
                  <a:gd name="connsiteX38" fmla="*/ 2381250 w 2401235"/>
                  <a:gd name="connsiteY38" fmla="*/ 123825 h 2028825"/>
                  <a:gd name="connsiteX39" fmla="*/ 2390775 w 2401235"/>
                  <a:gd name="connsiteY39" fmla="*/ 85725 h 2028825"/>
                  <a:gd name="connsiteX40" fmla="*/ 2400300 w 2401235"/>
                  <a:gd name="connsiteY40" fmla="*/ 57150 h 2028825"/>
                  <a:gd name="connsiteX41" fmla="*/ 2400300 w 2401235"/>
                  <a:gd name="connsiteY41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66850 w 2401235"/>
                  <a:gd name="connsiteY17" fmla="*/ 1695450 h 2028825"/>
                  <a:gd name="connsiteX18" fmla="*/ 1600200 w 2401235"/>
                  <a:gd name="connsiteY18" fmla="*/ 1571625 h 2028825"/>
                  <a:gd name="connsiteX19" fmla="*/ 1666875 w 2401235"/>
                  <a:gd name="connsiteY19" fmla="*/ 1495425 h 2028825"/>
                  <a:gd name="connsiteX20" fmla="*/ 1714500 w 2401235"/>
                  <a:gd name="connsiteY20" fmla="*/ 1447800 h 2028825"/>
                  <a:gd name="connsiteX21" fmla="*/ 1790700 w 2401235"/>
                  <a:gd name="connsiteY21" fmla="*/ 1343025 h 2028825"/>
                  <a:gd name="connsiteX22" fmla="*/ 1971675 w 2401235"/>
                  <a:gd name="connsiteY22" fmla="*/ 1181100 h 2028825"/>
                  <a:gd name="connsiteX23" fmla="*/ 2019300 w 2401235"/>
                  <a:gd name="connsiteY23" fmla="*/ 1133475 h 2028825"/>
                  <a:gd name="connsiteX24" fmla="*/ 2095500 w 2401235"/>
                  <a:gd name="connsiteY24" fmla="*/ 1019175 h 2028825"/>
                  <a:gd name="connsiteX25" fmla="*/ 2124075 w 2401235"/>
                  <a:gd name="connsiteY25" fmla="*/ 962025 h 2028825"/>
                  <a:gd name="connsiteX26" fmla="*/ 2171700 w 2401235"/>
                  <a:gd name="connsiteY26" fmla="*/ 819150 h 2028825"/>
                  <a:gd name="connsiteX27" fmla="*/ 2190750 w 2401235"/>
                  <a:gd name="connsiteY27" fmla="*/ 609600 h 2028825"/>
                  <a:gd name="connsiteX28" fmla="*/ 2209800 w 2401235"/>
                  <a:gd name="connsiteY28" fmla="*/ 561975 h 2028825"/>
                  <a:gd name="connsiteX29" fmla="*/ 2228850 w 2401235"/>
                  <a:gd name="connsiteY29" fmla="*/ 504825 h 2028825"/>
                  <a:gd name="connsiteX30" fmla="*/ 2247900 w 2401235"/>
                  <a:gd name="connsiteY30" fmla="*/ 447675 h 2028825"/>
                  <a:gd name="connsiteX31" fmla="*/ 2257425 w 2401235"/>
                  <a:gd name="connsiteY31" fmla="*/ 419100 h 2028825"/>
                  <a:gd name="connsiteX32" fmla="*/ 2295525 w 2401235"/>
                  <a:gd name="connsiteY32" fmla="*/ 352425 h 2028825"/>
                  <a:gd name="connsiteX33" fmla="*/ 2305050 w 2401235"/>
                  <a:gd name="connsiteY33" fmla="*/ 314325 h 2028825"/>
                  <a:gd name="connsiteX34" fmla="*/ 2324100 w 2401235"/>
                  <a:gd name="connsiteY34" fmla="*/ 285750 h 2028825"/>
                  <a:gd name="connsiteX35" fmla="*/ 2343150 w 2401235"/>
                  <a:gd name="connsiteY35" fmla="*/ 247650 h 2028825"/>
                  <a:gd name="connsiteX36" fmla="*/ 2352675 w 2401235"/>
                  <a:gd name="connsiteY36" fmla="*/ 209550 h 2028825"/>
                  <a:gd name="connsiteX37" fmla="*/ 2381250 w 2401235"/>
                  <a:gd name="connsiteY37" fmla="*/ 123825 h 2028825"/>
                  <a:gd name="connsiteX38" fmla="*/ 2390775 w 2401235"/>
                  <a:gd name="connsiteY38" fmla="*/ 85725 h 2028825"/>
                  <a:gd name="connsiteX39" fmla="*/ 2400300 w 2401235"/>
                  <a:gd name="connsiteY39" fmla="*/ 57150 h 2028825"/>
                  <a:gd name="connsiteX40" fmla="*/ 2400300 w 2401235"/>
                  <a:gd name="connsiteY40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95400 w 2401235"/>
                  <a:gd name="connsiteY14" fmla="*/ 1781175 h 2028825"/>
                  <a:gd name="connsiteX15" fmla="*/ 1362075 w 2401235"/>
                  <a:gd name="connsiteY15" fmla="*/ 1752600 h 2028825"/>
                  <a:gd name="connsiteX16" fmla="*/ 1466850 w 2401235"/>
                  <a:gd name="connsiteY16" fmla="*/ 1695450 h 2028825"/>
                  <a:gd name="connsiteX17" fmla="*/ 1600200 w 2401235"/>
                  <a:gd name="connsiteY17" fmla="*/ 1571625 h 2028825"/>
                  <a:gd name="connsiteX18" fmla="*/ 1666875 w 2401235"/>
                  <a:gd name="connsiteY18" fmla="*/ 1495425 h 2028825"/>
                  <a:gd name="connsiteX19" fmla="*/ 1714500 w 2401235"/>
                  <a:gd name="connsiteY19" fmla="*/ 1447800 h 2028825"/>
                  <a:gd name="connsiteX20" fmla="*/ 1790700 w 2401235"/>
                  <a:gd name="connsiteY20" fmla="*/ 1343025 h 2028825"/>
                  <a:gd name="connsiteX21" fmla="*/ 1971675 w 2401235"/>
                  <a:gd name="connsiteY21" fmla="*/ 1181100 h 2028825"/>
                  <a:gd name="connsiteX22" fmla="*/ 2019300 w 2401235"/>
                  <a:gd name="connsiteY22" fmla="*/ 1133475 h 2028825"/>
                  <a:gd name="connsiteX23" fmla="*/ 2095500 w 2401235"/>
                  <a:gd name="connsiteY23" fmla="*/ 1019175 h 2028825"/>
                  <a:gd name="connsiteX24" fmla="*/ 2124075 w 2401235"/>
                  <a:gd name="connsiteY24" fmla="*/ 962025 h 2028825"/>
                  <a:gd name="connsiteX25" fmla="*/ 2171700 w 2401235"/>
                  <a:gd name="connsiteY25" fmla="*/ 819150 h 2028825"/>
                  <a:gd name="connsiteX26" fmla="*/ 2190750 w 2401235"/>
                  <a:gd name="connsiteY26" fmla="*/ 609600 h 2028825"/>
                  <a:gd name="connsiteX27" fmla="*/ 2209800 w 2401235"/>
                  <a:gd name="connsiteY27" fmla="*/ 561975 h 2028825"/>
                  <a:gd name="connsiteX28" fmla="*/ 2228850 w 2401235"/>
                  <a:gd name="connsiteY28" fmla="*/ 504825 h 2028825"/>
                  <a:gd name="connsiteX29" fmla="*/ 2247900 w 2401235"/>
                  <a:gd name="connsiteY29" fmla="*/ 447675 h 2028825"/>
                  <a:gd name="connsiteX30" fmla="*/ 2257425 w 2401235"/>
                  <a:gd name="connsiteY30" fmla="*/ 419100 h 2028825"/>
                  <a:gd name="connsiteX31" fmla="*/ 2295525 w 2401235"/>
                  <a:gd name="connsiteY31" fmla="*/ 352425 h 2028825"/>
                  <a:gd name="connsiteX32" fmla="*/ 2305050 w 2401235"/>
                  <a:gd name="connsiteY32" fmla="*/ 314325 h 2028825"/>
                  <a:gd name="connsiteX33" fmla="*/ 2324100 w 2401235"/>
                  <a:gd name="connsiteY33" fmla="*/ 285750 h 2028825"/>
                  <a:gd name="connsiteX34" fmla="*/ 2343150 w 2401235"/>
                  <a:gd name="connsiteY34" fmla="*/ 247650 h 2028825"/>
                  <a:gd name="connsiteX35" fmla="*/ 2352675 w 2401235"/>
                  <a:gd name="connsiteY35" fmla="*/ 209550 h 2028825"/>
                  <a:gd name="connsiteX36" fmla="*/ 2381250 w 2401235"/>
                  <a:gd name="connsiteY36" fmla="*/ 123825 h 2028825"/>
                  <a:gd name="connsiteX37" fmla="*/ 2390775 w 2401235"/>
                  <a:gd name="connsiteY37" fmla="*/ 85725 h 2028825"/>
                  <a:gd name="connsiteX38" fmla="*/ 2400300 w 2401235"/>
                  <a:gd name="connsiteY38" fmla="*/ 57150 h 2028825"/>
                  <a:gd name="connsiteX39" fmla="*/ 2400300 w 2401235"/>
                  <a:gd name="connsiteY39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95400 w 2401235"/>
                  <a:gd name="connsiteY13" fmla="*/ 1781175 h 2028825"/>
                  <a:gd name="connsiteX14" fmla="*/ 1362075 w 2401235"/>
                  <a:gd name="connsiteY14" fmla="*/ 1752600 h 2028825"/>
                  <a:gd name="connsiteX15" fmla="*/ 1466850 w 2401235"/>
                  <a:gd name="connsiteY15" fmla="*/ 1695450 h 2028825"/>
                  <a:gd name="connsiteX16" fmla="*/ 1600200 w 2401235"/>
                  <a:gd name="connsiteY16" fmla="*/ 1571625 h 2028825"/>
                  <a:gd name="connsiteX17" fmla="*/ 1666875 w 2401235"/>
                  <a:gd name="connsiteY17" fmla="*/ 1495425 h 2028825"/>
                  <a:gd name="connsiteX18" fmla="*/ 1714500 w 2401235"/>
                  <a:gd name="connsiteY18" fmla="*/ 1447800 h 2028825"/>
                  <a:gd name="connsiteX19" fmla="*/ 1790700 w 2401235"/>
                  <a:gd name="connsiteY19" fmla="*/ 1343025 h 2028825"/>
                  <a:gd name="connsiteX20" fmla="*/ 1971675 w 2401235"/>
                  <a:gd name="connsiteY20" fmla="*/ 1181100 h 2028825"/>
                  <a:gd name="connsiteX21" fmla="*/ 2019300 w 2401235"/>
                  <a:gd name="connsiteY21" fmla="*/ 1133475 h 2028825"/>
                  <a:gd name="connsiteX22" fmla="*/ 2095500 w 2401235"/>
                  <a:gd name="connsiteY22" fmla="*/ 1019175 h 2028825"/>
                  <a:gd name="connsiteX23" fmla="*/ 2124075 w 2401235"/>
                  <a:gd name="connsiteY23" fmla="*/ 962025 h 2028825"/>
                  <a:gd name="connsiteX24" fmla="*/ 2171700 w 2401235"/>
                  <a:gd name="connsiteY24" fmla="*/ 819150 h 2028825"/>
                  <a:gd name="connsiteX25" fmla="*/ 2190750 w 2401235"/>
                  <a:gd name="connsiteY25" fmla="*/ 609600 h 2028825"/>
                  <a:gd name="connsiteX26" fmla="*/ 2209800 w 2401235"/>
                  <a:gd name="connsiteY26" fmla="*/ 561975 h 2028825"/>
                  <a:gd name="connsiteX27" fmla="*/ 2228850 w 2401235"/>
                  <a:gd name="connsiteY27" fmla="*/ 504825 h 2028825"/>
                  <a:gd name="connsiteX28" fmla="*/ 2247900 w 2401235"/>
                  <a:gd name="connsiteY28" fmla="*/ 447675 h 2028825"/>
                  <a:gd name="connsiteX29" fmla="*/ 2257425 w 2401235"/>
                  <a:gd name="connsiteY29" fmla="*/ 419100 h 2028825"/>
                  <a:gd name="connsiteX30" fmla="*/ 2295525 w 2401235"/>
                  <a:gd name="connsiteY30" fmla="*/ 352425 h 2028825"/>
                  <a:gd name="connsiteX31" fmla="*/ 2305050 w 2401235"/>
                  <a:gd name="connsiteY31" fmla="*/ 314325 h 2028825"/>
                  <a:gd name="connsiteX32" fmla="*/ 2324100 w 2401235"/>
                  <a:gd name="connsiteY32" fmla="*/ 285750 h 2028825"/>
                  <a:gd name="connsiteX33" fmla="*/ 2343150 w 2401235"/>
                  <a:gd name="connsiteY33" fmla="*/ 247650 h 2028825"/>
                  <a:gd name="connsiteX34" fmla="*/ 2352675 w 2401235"/>
                  <a:gd name="connsiteY34" fmla="*/ 209550 h 2028825"/>
                  <a:gd name="connsiteX35" fmla="*/ 2381250 w 2401235"/>
                  <a:gd name="connsiteY35" fmla="*/ 123825 h 2028825"/>
                  <a:gd name="connsiteX36" fmla="*/ 2390775 w 2401235"/>
                  <a:gd name="connsiteY36" fmla="*/ 85725 h 2028825"/>
                  <a:gd name="connsiteX37" fmla="*/ 2400300 w 2401235"/>
                  <a:gd name="connsiteY37" fmla="*/ 57150 h 2028825"/>
                  <a:gd name="connsiteX38" fmla="*/ 2400300 w 2401235"/>
                  <a:gd name="connsiteY38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1000125 w 2401235"/>
                  <a:gd name="connsiteY9" fmla="*/ 1857375 h 2028825"/>
                  <a:gd name="connsiteX10" fmla="*/ 1028700 w 2401235"/>
                  <a:gd name="connsiteY10" fmla="*/ 1847850 h 2028825"/>
                  <a:gd name="connsiteX11" fmla="*/ 1143000 w 2401235"/>
                  <a:gd name="connsiteY11" fmla="*/ 1828800 h 2028825"/>
                  <a:gd name="connsiteX12" fmla="*/ 1295400 w 2401235"/>
                  <a:gd name="connsiteY12" fmla="*/ 1781175 h 2028825"/>
                  <a:gd name="connsiteX13" fmla="*/ 1362075 w 2401235"/>
                  <a:gd name="connsiteY13" fmla="*/ 1752600 h 2028825"/>
                  <a:gd name="connsiteX14" fmla="*/ 1466850 w 2401235"/>
                  <a:gd name="connsiteY14" fmla="*/ 1695450 h 2028825"/>
                  <a:gd name="connsiteX15" fmla="*/ 1600200 w 2401235"/>
                  <a:gd name="connsiteY15" fmla="*/ 1571625 h 2028825"/>
                  <a:gd name="connsiteX16" fmla="*/ 1666875 w 2401235"/>
                  <a:gd name="connsiteY16" fmla="*/ 1495425 h 2028825"/>
                  <a:gd name="connsiteX17" fmla="*/ 1714500 w 2401235"/>
                  <a:gd name="connsiteY17" fmla="*/ 1447800 h 2028825"/>
                  <a:gd name="connsiteX18" fmla="*/ 1790700 w 2401235"/>
                  <a:gd name="connsiteY18" fmla="*/ 1343025 h 2028825"/>
                  <a:gd name="connsiteX19" fmla="*/ 1971675 w 2401235"/>
                  <a:gd name="connsiteY19" fmla="*/ 1181100 h 2028825"/>
                  <a:gd name="connsiteX20" fmla="*/ 2019300 w 2401235"/>
                  <a:gd name="connsiteY20" fmla="*/ 1133475 h 2028825"/>
                  <a:gd name="connsiteX21" fmla="*/ 2095500 w 2401235"/>
                  <a:gd name="connsiteY21" fmla="*/ 1019175 h 2028825"/>
                  <a:gd name="connsiteX22" fmla="*/ 2124075 w 2401235"/>
                  <a:gd name="connsiteY22" fmla="*/ 962025 h 2028825"/>
                  <a:gd name="connsiteX23" fmla="*/ 2171700 w 2401235"/>
                  <a:gd name="connsiteY23" fmla="*/ 819150 h 2028825"/>
                  <a:gd name="connsiteX24" fmla="*/ 2190750 w 2401235"/>
                  <a:gd name="connsiteY24" fmla="*/ 609600 h 2028825"/>
                  <a:gd name="connsiteX25" fmla="*/ 2209800 w 2401235"/>
                  <a:gd name="connsiteY25" fmla="*/ 561975 h 2028825"/>
                  <a:gd name="connsiteX26" fmla="*/ 2228850 w 2401235"/>
                  <a:gd name="connsiteY26" fmla="*/ 504825 h 2028825"/>
                  <a:gd name="connsiteX27" fmla="*/ 2247900 w 2401235"/>
                  <a:gd name="connsiteY27" fmla="*/ 447675 h 2028825"/>
                  <a:gd name="connsiteX28" fmla="*/ 2257425 w 2401235"/>
                  <a:gd name="connsiteY28" fmla="*/ 419100 h 2028825"/>
                  <a:gd name="connsiteX29" fmla="*/ 2295525 w 2401235"/>
                  <a:gd name="connsiteY29" fmla="*/ 352425 h 2028825"/>
                  <a:gd name="connsiteX30" fmla="*/ 2305050 w 2401235"/>
                  <a:gd name="connsiteY30" fmla="*/ 314325 h 2028825"/>
                  <a:gd name="connsiteX31" fmla="*/ 2324100 w 2401235"/>
                  <a:gd name="connsiteY31" fmla="*/ 285750 h 2028825"/>
                  <a:gd name="connsiteX32" fmla="*/ 2343150 w 2401235"/>
                  <a:gd name="connsiteY32" fmla="*/ 247650 h 2028825"/>
                  <a:gd name="connsiteX33" fmla="*/ 2352675 w 2401235"/>
                  <a:gd name="connsiteY33" fmla="*/ 209550 h 2028825"/>
                  <a:gd name="connsiteX34" fmla="*/ 2381250 w 2401235"/>
                  <a:gd name="connsiteY34" fmla="*/ 123825 h 2028825"/>
                  <a:gd name="connsiteX35" fmla="*/ 2390775 w 2401235"/>
                  <a:gd name="connsiteY35" fmla="*/ 85725 h 2028825"/>
                  <a:gd name="connsiteX36" fmla="*/ 2400300 w 2401235"/>
                  <a:gd name="connsiteY36" fmla="*/ 57150 h 2028825"/>
                  <a:gd name="connsiteX37" fmla="*/ 2400300 w 2401235"/>
                  <a:gd name="connsiteY37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904875 w 2401235"/>
                  <a:gd name="connsiteY7" fmla="*/ 1876425 h 2028825"/>
                  <a:gd name="connsiteX8" fmla="*/ 1000125 w 2401235"/>
                  <a:gd name="connsiteY8" fmla="*/ 1857375 h 2028825"/>
                  <a:gd name="connsiteX9" fmla="*/ 1028700 w 2401235"/>
                  <a:gd name="connsiteY9" fmla="*/ 1847850 h 2028825"/>
                  <a:gd name="connsiteX10" fmla="*/ 1143000 w 2401235"/>
                  <a:gd name="connsiteY10" fmla="*/ 1828800 h 2028825"/>
                  <a:gd name="connsiteX11" fmla="*/ 1295400 w 2401235"/>
                  <a:gd name="connsiteY11" fmla="*/ 1781175 h 2028825"/>
                  <a:gd name="connsiteX12" fmla="*/ 1362075 w 2401235"/>
                  <a:gd name="connsiteY12" fmla="*/ 1752600 h 2028825"/>
                  <a:gd name="connsiteX13" fmla="*/ 1466850 w 2401235"/>
                  <a:gd name="connsiteY13" fmla="*/ 1695450 h 2028825"/>
                  <a:gd name="connsiteX14" fmla="*/ 1600200 w 2401235"/>
                  <a:gd name="connsiteY14" fmla="*/ 1571625 h 2028825"/>
                  <a:gd name="connsiteX15" fmla="*/ 1666875 w 2401235"/>
                  <a:gd name="connsiteY15" fmla="*/ 1495425 h 2028825"/>
                  <a:gd name="connsiteX16" fmla="*/ 1714500 w 2401235"/>
                  <a:gd name="connsiteY16" fmla="*/ 1447800 h 2028825"/>
                  <a:gd name="connsiteX17" fmla="*/ 1790700 w 2401235"/>
                  <a:gd name="connsiteY17" fmla="*/ 1343025 h 2028825"/>
                  <a:gd name="connsiteX18" fmla="*/ 1971675 w 2401235"/>
                  <a:gd name="connsiteY18" fmla="*/ 1181100 h 2028825"/>
                  <a:gd name="connsiteX19" fmla="*/ 2019300 w 2401235"/>
                  <a:gd name="connsiteY19" fmla="*/ 1133475 h 2028825"/>
                  <a:gd name="connsiteX20" fmla="*/ 2095500 w 2401235"/>
                  <a:gd name="connsiteY20" fmla="*/ 1019175 h 2028825"/>
                  <a:gd name="connsiteX21" fmla="*/ 2124075 w 2401235"/>
                  <a:gd name="connsiteY21" fmla="*/ 962025 h 2028825"/>
                  <a:gd name="connsiteX22" fmla="*/ 2171700 w 2401235"/>
                  <a:gd name="connsiteY22" fmla="*/ 819150 h 2028825"/>
                  <a:gd name="connsiteX23" fmla="*/ 2190750 w 2401235"/>
                  <a:gd name="connsiteY23" fmla="*/ 609600 h 2028825"/>
                  <a:gd name="connsiteX24" fmla="*/ 2209800 w 2401235"/>
                  <a:gd name="connsiteY24" fmla="*/ 561975 h 2028825"/>
                  <a:gd name="connsiteX25" fmla="*/ 2228850 w 2401235"/>
                  <a:gd name="connsiteY25" fmla="*/ 504825 h 2028825"/>
                  <a:gd name="connsiteX26" fmla="*/ 2247900 w 2401235"/>
                  <a:gd name="connsiteY26" fmla="*/ 447675 h 2028825"/>
                  <a:gd name="connsiteX27" fmla="*/ 2257425 w 2401235"/>
                  <a:gd name="connsiteY27" fmla="*/ 419100 h 2028825"/>
                  <a:gd name="connsiteX28" fmla="*/ 2295525 w 2401235"/>
                  <a:gd name="connsiteY28" fmla="*/ 352425 h 2028825"/>
                  <a:gd name="connsiteX29" fmla="*/ 2305050 w 2401235"/>
                  <a:gd name="connsiteY29" fmla="*/ 314325 h 2028825"/>
                  <a:gd name="connsiteX30" fmla="*/ 2324100 w 2401235"/>
                  <a:gd name="connsiteY30" fmla="*/ 285750 h 2028825"/>
                  <a:gd name="connsiteX31" fmla="*/ 2343150 w 2401235"/>
                  <a:gd name="connsiteY31" fmla="*/ 247650 h 2028825"/>
                  <a:gd name="connsiteX32" fmla="*/ 2352675 w 2401235"/>
                  <a:gd name="connsiteY32" fmla="*/ 209550 h 2028825"/>
                  <a:gd name="connsiteX33" fmla="*/ 2381250 w 2401235"/>
                  <a:gd name="connsiteY33" fmla="*/ 123825 h 2028825"/>
                  <a:gd name="connsiteX34" fmla="*/ 2390775 w 2401235"/>
                  <a:gd name="connsiteY34" fmla="*/ 85725 h 2028825"/>
                  <a:gd name="connsiteX35" fmla="*/ 2400300 w 2401235"/>
                  <a:gd name="connsiteY35" fmla="*/ 57150 h 2028825"/>
                  <a:gd name="connsiteX36" fmla="*/ 2400300 w 2401235"/>
                  <a:gd name="connsiteY36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1000125 w 2401235"/>
                  <a:gd name="connsiteY7" fmla="*/ 1857375 h 2028825"/>
                  <a:gd name="connsiteX8" fmla="*/ 1028700 w 2401235"/>
                  <a:gd name="connsiteY8" fmla="*/ 1847850 h 2028825"/>
                  <a:gd name="connsiteX9" fmla="*/ 1143000 w 2401235"/>
                  <a:gd name="connsiteY9" fmla="*/ 1828800 h 2028825"/>
                  <a:gd name="connsiteX10" fmla="*/ 1295400 w 2401235"/>
                  <a:gd name="connsiteY10" fmla="*/ 1781175 h 2028825"/>
                  <a:gd name="connsiteX11" fmla="*/ 1362075 w 2401235"/>
                  <a:gd name="connsiteY11" fmla="*/ 1752600 h 2028825"/>
                  <a:gd name="connsiteX12" fmla="*/ 1466850 w 2401235"/>
                  <a:gd name="connsiteY12" fmla="*/ 1695450 h 2028825"/>
                  <a:gd name="connsiteX13" fmla="*/ 1600200 w 2401235"/>
                  <a:gd name="connsiteY13" fmla="*/ 1571625 h 2028825"/>
                  <a:gd name="connsiteX14" fmla="*/ 1666875 w 2401235"/>
                  <a:gd name="connsiteY14" fmla="*/ 1495425 h 2028825"/>
                  <a:gd name="connsiteX15" fmla="*/ 1714500 w 2401235"/>
                  <a:gd name="connsiteY15" fmla="*/ 1447800 h 2028825"/>
                  <a:gd name="connsiteX16" fmla="*/ 1790700 w 2401235"/>
                  <a:gd name="connsiteY16" fmla="*/ 1343025 h 2028825"/>
                  <a:gd name="connsiteX17" fmla="*/ 1971675 w 2401235"/>
                  <a:gd name="connsiteY17" fmla="*/ 1181100 h 2028825"/>
                  <a:gd name="connsiteX18" fmla="*/ 2019300 w 2401235"/>
                  <a:gd name="connsiteY18" fmla="*/ 1133475 h 2028825"/>
                  <a:gd name="connsiteX19" fmla="*/ 2095500 w 2401235"/>
                  <a:gd name="connsiteY19" fmla="*/ 1019175 h 2028825"/>
                  <a:gd name="connsiteX20" fmla="*/ 2124075 w 2401235"/>
                  <a:gd name="connsiteY20" fmla="*/ 962025 h 2028825"/>
                  <a:gd name="connsiteX21" fmla="*/ 2171700 w 2401235"/>
                  <a:gd name="connsiteY21" fmla="*/ 819150 h 2028825"/>
                  <a:gd name="connsiteX22" fmla="*/ 2190750 w 2401235"/>
                  <a:gd name="connsiteY22" fmla="*/ 609600 h 2028825"/>
                  <a:gd name="connsiteX23" fmla="*/ 2209800 w 2401235"/>
                  <a:gd name="connsiteY23" fmla="*/ 561975 h 2028825"/>
                  <a:gd name="connsiteX24" fmla="*/ 2228850 w 2401235"/>
                  <a:gd name="connsiteY24" fmla="*/ 504825 h 2028825"/>
                  <a:gd name="connsiteX25" fmla="*/ 2247900 w 2401235"/>
                  <a:gd name="connsiteY25" fmla="*/ 447675 h 2028825"/>
                  <a:gd name="connsiteX26" fmla="*/ 2257425 w 2401235"/>
                  <a:gd name="connsiteY26" fmla="*/ 419100 h 2028825"/>
                  <a:gd name="connsiteX27" fmla="*/ 2295525 w 2401235"/>
                  <a:gd name="connsiteY27" fmla="*/ 352425 h 2028825"/>
                  <a:gd name="connsiteX28" fmla="*/ 2305050 w 2401235"/>
                  <a:gd name="connsiteY28" fmla="*/ 314325 h 2028825"/>
                  <a:gd name="connsiteX29" fmla="*/ 2324100 w 2401235"/>
                  <a:gd name="connsiteY29" fmla="*/ 285750 h 2028825"/>
                  <a:gd name="connsiteX30" fmla="*/ 2343150 w 2401235"/>
                  <a:gd name="connsiteY30" fmla="*/ 247650 h 2028825"/>
                  <a:gd name="connsiteX31" fmla="*/ 2352675 w 2401235"/>
                  <a:gd name="connsiteY31" fmla="*/ 209550 h 2028825"/>
                  <a:gd name="connsiteX32" fmla="*/ 2381250 w 2401235"/>
                  <a:gd name="connsiteY32" fmla="*/ 123825 h 2028825"/>
                  <a:gd name="connsiteX33" fmla="*/ 2390775 w 2401235"/>
                  <a:gd name="connsiteY33" fmla="*/ 85725 h 2028825"/>
                  <a:gd name="connsiteX34" fmla="*/ 2400300 w 2401235"/>
                  <a:gd name="connsiteY34" fmla="*/ 57150 h 2028825"/>
                  <a:gd name="connsiteX35" fmla="*/ 2400300 w 2401235"/>
                  <a:gd name="connsiteY35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514350 w 2401235"/>
                  <a:gd name="connsiteY2" fmla="*/ 1981200 h 2028825"/>
                  <a:gd name="connsiteX3" fmla="*/ 619125 w 2401235"/>
                  <a:gd name="connsiteY3" fmla="*/ 1943100 h 2028825"/>
                  <a:gd name="connsiteX4" fmla="*/ 714375 w 2401235"/>
                  <a:gd name="connsiteY4" fmla="*/ 1924050 h 2028825"/>
                  <a:gd name="connsiteX5" fmla="*/ 809625 w 2401235"/>
                  <a:gd name="connsiteY5" fmla="*/ 1905000 h 2028825"/>
                  <a:gd name="connsiteX6" fmla="*/ 1000125 w 2401235"/>
                  <a:gd name="connsiteY6" fmla="*/ 1857375 h 2028825"/>
                  <a:gd name="connsiteX7" fmla="*/ 1028700 w 2401235"/>
                  <a:gd name="connsiteY7" fmla="*/ 1847850 h 2028825"/>
                  <a:gd name="connsiteX8" fmla="*/ 1143000 w 2401235"/>
                  <a:gd name="connsiteY8" fmla="*/ 1828800 h 2028825"/>
                  <a:gd name="connsiteX9" fmla="*/ 1295400 w 2401235"/>
                  <a:gd name="connsiteY9" fmla="*/ 1781175 h 2028825"/>
                  <a:gd name="connsiteX10" fmla="*/ 1362075 w 2401235"/>
                  <a:gd name="connsiteY10" fmla="*/ 1752600 h 2028825"/>
                  <a:gd name="connsiteX11" fmla="*/ 1466850 w 2401235"/>
                  <a:gd name="connsiteY11" fmla="*/ 1695450 h 2028825"/>
                  <a:gd name="connsiteX12" fmla="*/ 1600200 w 2401235"/>
                  <a:gd name="connsiteY12" fmla="*/ 1571625 h 2028825"/>
                  <a:gd name="connsiteX13" fmla="*/ 1666875 w 2401235"/>
                  <a:gd name="connsiteY13" fmla="*/ 1495425 h 2028825"/>
                  <a:gd name="connsiteX14" fmla="*/ 1714500 w 2401235"/>
                  <a:gd name="connsiteY14" fmla="*/ 1447800 h 2028825"/>
                  <a:gd name="connsiteX15" fmla="*/ 1790700 w 2401235"/>
                  <a:gd name="connsiteY15" fmla="*/ 1343025 h 2028825"/>
                  <a:gd name="connsiteX16" fmla="*/ 1971675 w 2401235"/>
                  <a:gd name="connsiteY16" fmla="*/ 1181100 h 2028825"/>
                  <a:gd name="connsiteX17" fmla="*/ 2019300 w 2401235"/>
                  <a:gd name="connsiteY17" fmla="*/ 1133475 h 2028825"/>
                  <a:gd name="connsiteX18" fmla="*/ 2095500 w 2401235"/>
                  <a:gd name="connsiteY18" fmla="*/ 1019175 h 2028825"/>
                  <a:gd name="connsiteX19" fmla="*/ 2124075 w 2401235"/>
                  <a:gd name="connsiteY19" fmla="*/ 962025 h 2028825"/>
                  <a:gd name="connsiteX20" fmla="*/ 2171700 w 2401235"/>
                  <a:gd name="connsiteY20" fmla="*/ 819150 h 2028825"/>
                  <a:gd name="connsiteX21" fmla="*/ 2190750 w 2401235"/>
                  <a:gd name="connsiteY21" fmla="*/ 609600 h 2028825"/>
                  <a:gd name="connsiteX22" fmla="*/ 2209800 w 2401235"/>
                  <a:gd name="connsiteY22" fmla="*/ 561975 h 2028825"/>
                  <a:gd name="connsiteX23" fmla="*/ 2228850 w 2401235"/>
                  <a:gd name="connsiteY23" fmla="*/ 504825 h 2028825"/>
                  <a:gd name="connsiteX24" fmla="*/ 2247900 w 2401235"/>
                  <a:gd name="connsiteY24" fmla="*/ 447675 h 2028825"/>
                  <a:gd name="connsiteX25" fmla="*/ 2257425 w 2401235"/>
                  <a:gd name="connsiteY25" fmla="*/ 419100 h 2028825"/>
                  <a:gd name="connsiteX26" fmla="*/ 2295525 w 2401235"/>
                  <a:gd name="connsiteY26" fmla="*/ 352425 h 2028825"/>
                  <a:gd name="connsiteX27" fmla="*/ 2305050 w 2401235"/>
                  <a:gd name="connsiteY27" fmla="*/ 314325 h 2028825"/>
                  <a:gd name="connsiteX28" fmla="*/ 2324100 w 2401235"/>
                  <a:gd name="connsiteY28" fmla="*/ 285750 h 2028825"/>
                  <a:gd name="connsiteX29" fmla="*/ 2343150 w 2401235"/>
                  <a:gd name="connsiteY29" fmla="*/ 247650 h 2028825"/>
                  <a:gd name="connsiteX30" fmla="*/ 2352675 w 2401235"/>
                  <a:gd name="connsiteY30" fmla="*/ 209550 h 2028825"/>
                  <a:gd name="connsiteX31" fmla="*/ 2381250 w 2401235"/>
                  <a:gd name="connsiteY31" fmla="*/ 123825 h 2028825"/>
                  <a:gd name="connsiteX32" fmla="*/ 2390775 w 2401235"/>
                  <a:gd name="connsiteY32" fmla="*/ 85725 h 2028825"/>
                  <a:gd name="connsiteX33" fmla="*/ 2400300 w 2401235"/>
                  <a:gd name="connsiteY33" fmla="*/ 57150 h 2028825"/>
                  <a:gd name="connsiteX34" fmla="*/ 2400300 w 2401235"/>
                  <a:gd name="connsiteY34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619125 w 2401235"/>
                  <a:gd name="connsiteY2" fmla="*/ 1943100 h 2028825"/>
                  <a:gd name="connsiteX3" fmla="*/ 714375 w 2401235"/>
                  <a:gd name="connsiteY3" fmla="*/ 1924050 h 2028825"/>
                  <a:gd name="connsiteX4" fmla="*/ 809625 w 2401235"/>
                  <a:gd name="connsiteY4" fmla="*/ 1905000 h 2028825"/>
                  <a:gd name="connsiteX5" fmla="*/ 1000125 w 2401235"/>
                  <a:gd name="connsiteY5" fmla="*/ 1857375 h 2028825"/>
                  <a:gd name="connsiteX6" fmla="*/ 1028700 w 2401235"/>
                  <a:gd name="connsiteY6" fmla="*/ 1847850 h 2028825"/>
                  <a:gd name="connsiteX7" fmla="*/ 1143000 w 2401235"/>
                  <a:gd name="connsiteY7" fmla="*/ 1828800 h 2028825"/>
                  <a:gd name="connsiteX8" fmla="*/ 1295400 w 2401235"/>
                  <a:gd name="connsiteY8" fmla="*/ 1781175 h 2028825"/>
                  <a:gd name="connsiteX9" fmla="*/ 1362075 w 2401235"/>
                  <a:gd name="connsiteY9" fmla="*/ 1752600 h 2028825"/>
                  <a:gd name="connsiteX10" fmla="*/ 1466850 w 2401235"/>
                  <a:gd name="connsiteY10" fmla="*/ 1695450 h 2028825"/>
                  <a:gd name="connsiteX11" fmla="*/ 1600200 w 2401235"/>
                  <a:gd name="connsiteY11" fmla="*/ 1571625 h 2028825"/>
                  <a:gd name="connsiteX12" fmla="*/ 1666875 w 2401235"/>
                  <a:gd name="connsiteY12" fmla="*/ 1495425 h 2028825"/>
                  <a:gd name="connsiteX13" fmla="*/ 1714500 w 2401235"/>
                  <a:gd name="connsiteY13" fmla="*/ 1447800 h 2028825"/>
                  <a:gd name="connsiteX14" fmla="*/ 1790700 w 2401235"/>
                  <a:gd name="connsiteY14" fmla="*/ 1343025 h 2028825"/>
                  <a:gd name="connsiteX15" fmla="*/ 1971675 w 2401235"/>
                  <a:gd name="connsiteY15" fmla="*/ 1181100 h 2028825"/>
                  <a:gd name="connsiteX16" fmla="*/ 2019300 w 2401235"/>
                  <a:gd name="connsiteY16" fmla="*/ 1133475 h 2028825"/>
                  <a:gd name="connsiteX17" fmla="*/ 2095500 w 2401235"/>
                  <a:gd name="connsiteY17" fmla="*/ 1019175 h 2028825"/>
                  <a:gd name="connsiteX18" fmla="*/ 2124075 w 2401235"/>
                  <a:gd name="connsiteY18" fmla="*/ 962025 h 2028825"/>
                  <a:gd name="connsiteX19" fmla="*/ 2171700 w 2401235"/>
                  <a:gd name="connsiteY19" fmla="*/ 819150 h 2028825"/>
                  <a:gd name="connsiteX20" fmla="*/ 2190750 w 2401235"/>
                  <a:gd name="connsiteY20" fmla="*/ 609600 h 2028825"/>
                  <a:gd name="connsiteX21" fmla="*/ 2209800 w 2401235"/>
                  <a:gd name="connsiteY21" fmla="*/ 561975 h 2028825"/>
                  <a:gd name="connsiteX22" fmla="*/ 2228850 w 2401235"/>
                  <a:gd name="connsiteY22" fmla="*/ 504825 h 2028825"/>
                  <a:gd name="connsiteX23" fmla="*/ 2247900 w 2401235"/>
                  <a:gd name="connsiteY23" fmla="*/ 447675 h 2028825"/>
                  <a:gd name="connsiteX24" fmla="*/ 2257425 w 2401235"/>
                  <a:gd name="connsiteY24" fmla="*/ 419100 h 2028825"/>
                  <a:gd name="connsiteX25" fmla="*/ 2295525 w 2401235"/>
                  <a:gd name="connsiteY25" fmla="*/ 352425 h 2028825"/>
                  <a:gd name="connsiteX26" fmla="*/ 2305050 w 2401235"/>
                  <a:gd name="connsiteY26" fmla="*/ 314325 h 2028825"/>
                  <a:gd name="connsiteX27" fmla="*/ 2324100 w 2401235"/>
                  <a:gd name="connsiteY27" fmla="*/ 285750 h 2028825"/>
                  <a:gd name="connsiteX28" fmla="*/ 2343150 w 2401235"/>
                  <a:gd name="connsiteY28" fmla="*/ 247650 h 2028825"/>
                  <a:gd name="connsiteX29" fmla="*/ 2352675 w 2401235"/>
                  <a:gd name="connsiteY29" fmla="*/ 209550 h 2028825"/>
                  <a:gd name="connsiteX30" fmla="*/ 2381250 w 2401235"/>
                  <a:gd name="connsiteY30" fmla="*/ 123825 h 2028825"/>
                  <a:gd name="connsiteX31" fmla="*/ 2390775 w 2401235"/>
                  <a:gd name="connsiteY31" fmla="*/ 85725 h 2028825"/>
                  <a:gd name="connsiteX32" fmla="*/ 2400300 w 2401235"/>
                  <a:gd name="connsiteY32" fmla="*/ 57150 h 2028825"/>
                  <a:gd name="connsiteX33" fmla="*/ 2400300 w 2401235"/>
                  <a:gd name="connsiteY33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809625 w 2401235"/>
                  <a:gd name="connsiteY3" fmla="*/ 1905000 h 2028825"/>
                  <a:gd name="connsiteX4" fmla="*/ 1000125 w 2401235"/>
                  <a:gd name="connsiteY4" fmla="*/ 1857375 h 2028825"/>
                  <a:gd name="connsiteX5" fmla="*/ 1028700 w 2401235"/>
                  <a:gd name="connsiteY5" fmla="*/ 1847850 h 2028825"/>
                  <a:gd name="connsiteX6" fmla="*/ 1143000 w 2401235"/>
                  <a:gd name="connsiteY6" fmla="*/ 1828800 h 2028825"/>
                  <a:gd name="connsiteX7" fmla="*/ 1295400 w 2401235"/>
                  <a:gd name="connsiteY7" fmla="*/ 1781175 h 2028825"/>
                  <a:gd name="connsiteX8" fmla="*/ 1362075 w 2401235"/>
                  <a:gd name="connsiteY8" fmla="*/ 1752600 h 2028825"/>
                  <a:gd name="connsiteX9" fmla="*/ 1466850 w 2401235"/>
                  <a:gd name="connsiteY9" fmla="*/ 1695450 h 2028825"/>
                  <a:gd name="connsiteX10" fmla="*/ 1600200 w 2401235"/>
                  <a:gd name="connsiteY10" fmla="*/ 1571625 h 2028825"/>
                  <a:gd name="connsiteX11" fmla="*/ 1666875 w 2401235"/>
                  <a:gd name="connsiteY11" fmla="*/ 1495425 h 2028825"/>
                  <a:gd name="connsiteX12" fmla="*/ 1714500 w 2401235"/>
                  <a:gd name="connsiteY12" fmla="*/ 1447800 h 2028825"/>
                  <a:gd name="connsiteX13" fmla="*/ 1790700 w 2401235"/>
                  <a:gd name="connsiteY13" fmla="*/ 1343025 h 2028825"/>
                  <a:gd name="connsiteX14" fmla="*/ 1971675 w 2401235"/>
                  <a:gd name="connsiteY14" fmla="*/ 1181100 h 2028825"/>
                  <a:gd name="connsiteX15" fmla="*/ 2019300 w 2401235"/>
                  <a:gd name="connsiteY15" fmla="*/ 1133475 h 2028825"/>
                  <a:gd name="connsiteX16" fmla="*/ 2095500 w 2401235"/>
                  <a:gd name="connsiteY16" fmla="*/ 1019175 h 2028825"/>
                  <a:gd name="connsiteX17" fmla="*/ 2124075 w 2401235"/>
                  <a:gd name="connsiteY17" fmla="*/ 962025 h 2028825"/>
                  <a:gd name="connsiteX18" fmla="*/ 2171700 w 2401235"/>
                  <a:gd name="connsiteY18" fmla="*/ 819150 h 2028825"/>
                  <a:gd name="connsiteX19" fmla="*/ 2190750 w 2401235"/>
                  <a:gd name="connsiteY19" fmla="*/ 609600 h 2028825"/>
                  <a:gd name="connsiteX20" fmla="*/ 2209800 w 2401235"/>
                  <a:gd name="connsiteY20" fmla="*/ 561975 h 2028825"/>
                  <a:gd name="connsiteX21" fmla="*/ 2228850 w 2401235"/>
                  <a:gd name="connsiteY21" fmla="*/ 504825 h 2028825"/>
                  <a:gd name="connsiteX22" fmla="*/ 2247900 w 2401235"/>
                  <a:gd name="connsiteY22" fmla="*/ 447675 h 2028825"/>
                  <a:gd name="connsiteX23" fmla="*/ 2257425 w 2401235"/>
                  <a:gd name="connsiteY23" fmla="*/ 419100 h 2028825"/>
                  <a:gd name="connsiteX24" fmla="*/ 2295525 w 2401235"/>
                  <a:gd name="connsiteY24" fmla="*/ 352425 h 2028825"/>
                  <a:gd name="connsiteX25" fmla="*/ 2305050 w 2401235"/>
                  <a:gd name="connsiteY25" fmla="*/ 314325 h 2028825"/>
                  <a:gd name="connsiteX26" fmla="*/ 2324100 w 2401235"/>
                  <a:gd name="connsiteY26" fmla="*/ 285750 h 2028825"/>
                  <a:gd name="connsiteX27" fmla="*/ 2343150 w 2401235"/>
                  <a:gd name="connsiteY27" fmla="*/ 247650 h 2028825"/>
                  <a:gd name="connsiteX28" fmla="*/ 2352675 w 2401235"/>
                  <a:gd name="connsiteY28" fmla="*/ 209550 h 2028825"/>
                  <a:gd name="connsiteX29" fmla="*/ 2381250 w 2401235"/>
                  <a:gd name="connsiteY29" fmla="*/ 123825 h 2028825"/>
                  <a:gd name="connsiteX30" fmla="*/ 2390775 w 2401235"/>
                  <a:gd name="connsiteY30" fmla="*/ 85725 h 2028825"/>
                  <a:gd name="connsiteX31" fmla="*/ 2400300 w 2401235"/>
                  <a:gd name="connsiteY31" fmla="*/ 57150 h 2028825"/>
                  <a:gd name="connsiteX32" fmla="*/ 2400300 w 2401235"/>
                  <a:gd name="connsiteY32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028700 w 2401235"/>
                  <a:gd name="connsiteY4" fmla="*/ 1847850 h 2028825"/>
                  <a:gd name="connsiteX5" fmla="*/ 1143000 w 2401235"/>
                  <a:gd name="connsiteY5" fmla="*/ 1828800 h 2028825"/>
                  <a:gd name="connsiteX6" fmla="*/ 1295400 w 2401235"/>
                  <a:gd name="connsiteY6" fmla="*/ 1781175 h 2028825"/>
                  <a:gd name="connsiteX7" fmla="*/ 1362075 w 2401235"/>
                  <a:gd name="connsiteY7" fmla="*/ 1752600 h 2028825"/>
                  <a:gd name="connsiteX8" fmla="*/ 1466850 w 2401235"/>
                  <a:gd name="connsiteY8" fmla="*/ 1695450 h 2028825"/>
                  <a:gd name="connsiteX9" fmla="*/ 1600200 w 2401235"/>
                  <a:gd name="connsiteY9" fmla="*/ 1571625 h 2028825"/>
                  <a:gd name="connsiteX10" fmla="*/ 1666875 w 2401235"/>
                  <a:gd name="connsiteY10" fmla="*/ 1495425 h 2028825"/>
                  <a:gd name="connsiteX11" fmla="*/ 1714500 w 2401235"/>
                  <a:gd name="connsiteY11" fmla="*/ 1447800 h 2028825"/>
                  <a:gd name="connsiteX12" fmla="*/ 1790700 w 2401235"/>
                  <a:gd name="connsiteY12" fmla="*/ 1343025 h 2028825"/>
                  <a:gd name="connsiteX13" fmla="*/ 1971675 w 2401235"/>
                  <a:gd name="connsiteY13" fmla="*/ 1181100 h 2028825"/>
                  <a:gd name="connsiteX14" fmla="*/ 2019300 w 2401235"/>
                  <a:gd name="connsiteY14" fmla="*/ 1133475 h 2028825"/>
                  <a:gd name="connsiteX15" fmla="*/ 2095500 w 2401235"/>
                  <a:gd name="connsiteY15" fmla="*/ 1019175 h 2028825"/>
                  <a:gd name="connsiteX16" fmla="*/ 2124075 w 2401235"/>
                  <a:gd name="connsiteY16" fmla="*/ 962025 h 2028825"/>
                  <a:gd name="connsiteX17" fmla="*/ 2171700 w 2401235"/>
                  <a:gd name="connsiteY17" fmla="*/ 819150 h 2028825"/>
                  <a:gd name="connsiteX18" fmla="*/ 2190750 w 2401235"/>
                  <a:gd name="connsiteY18" fmla="*/ 609600 h 2028825"/>
                  <a:gd name="connsiteX19" fmla="*/ 2209800 w 2401235"/>
                  <a:gd name="connsiteY19" fmla="*/ 561975 h 2028825"/>
                  <a:gd name="connsiteX20" fmla="*/ 2228850 w 2401235"/>
                  <a:gd name="connsiteY20" fmla="*/ 504825 h 2028825"/>
                  <a:gd name="connsiteX21" fmla="*/ 2247900 w 2401235"/>
                  <a:gd name="connsiteY21" fmla="*/ 447675 h 2028825"/>
                  <a:gd name="connsiteX22" fmla="*/ 2257425 w 2401235"/>
                  <a:gd name="connsiteY22" fmla="*/ 419100 h 2028825"/>
                  <a:gd name="connsiteX23" fmla="*/ 2295525 w 2401235"/>
                  <a:gd name="connsiteY23" fmla="*/ 352425 h 2028825"/>
                  <a:gd name="connsiteX24" fmla="*/ 2305050 w 2401235"/>
                  <a:gd name="connsiteY24" fmla="*/ 314325 h 2028825"/>
                  <a:gd name="connsiteX25" fmla="*/ 2324100 w 2401235"/>
                  <a:gd name="connsiteY25" fmla="*/ 285750 h 2028825"/>
                  <a:gd name="connsiteX26" fmla="*/ 2343150 w 2401235"/>
                  <a:gd name="connsiteY26" fmla="*/ 247650 h 2028825"/>
                  <a:gd name="connsiteX27" fmla="*/ 2352675 w 2401235"/>
                  <a:gd name="connsiteY27" fmla="*/ 209550 h 2028825"/>
                  <a:gd name="connsiteX28" fmla="*/ 2381250 w 2401235"/>
                  <a:gd name="connsiteY28" fmla="*/ 123825 h 2028825"/>
                  <a:gd name="connsiteX29" fmla="*/ 2390775 w 2401235"/>
                  <a:gd name="connsiteY29" fmla="*/ 85725 h 2028825"/>
                  <a:gd name="connsiteX30" fmla="*/ 2400300 w 2401235"/>
                  <a:gd name="connsiteY30" fmla="*/ 57150 h 2028825"/>
                  <a:gd name="connsiteX31" fmla="*/ 2400300 w 2401235"/>
                  <a:gd name="connsiteY31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295400 w 2401235"/>
                  <a:gd name="connsiteY5" fmla="*/ 1781175 h 2028825"/>
                  <a:gd name="connsiteX6" fmla="*/ 1362075 w 2401235"/>
                  <a:gd name="connsiteY6" fmla="*/ 1752600 h 2028825"/>
                  <a:gd name="connsiteX7" fmla="*/ 1466850 w 2401235"/>
                  <a:gd name="connsiteY7" fmla="*/ 1695450 h 2028825"/>
                  <a:gd name="connsiteX8" fmla="*/ 1600200 w 2401235"/>
                  <a:gd name="connsiteY8" fmla="*/ 1571625 h 2028825"/>
                  <a:gd name="connsiteX9" fmla="*/ 1666875 w 2401235"/>
                  <a:gd name="connsiteY9" fmla="*/ 1495425 h 2028825"/>
                  <a:gd name="connsiteX10" fmla="*/ 1714500 w 2401235"/>
                  <a:gd name="connsiteY10" fmla="*/ 1447800 h 2028825"/>
                  <a:gd name="connsiteX11" fmla="*/ 1790700 w 2401235"/>
                  <a:gd name="connsiteY11" fmla="*/ 1343025 h 2028825"/>
                  <a:gd name="connsiteX12" fmla="*/ 1971675 w 2401235"/>
                  <a:gd name="connsiteY12" fmla="*/ 1181100 h 2028825"/>
                  <a:gd name="connsiteX13" fmla="*/ 2019300 w 2401235"/>
                  <a:gd name="connsiteY13" fmla="*/ 1133475 h 2028825"/>
                  <a:gd name="connsiteX14" fmla="*/ 2095500 w 2401235"/>
                  <a:gd name="connsiteY14" fmla="*/ 1019175 h 2028825"/>
                  <a:gd name="connsiteX15" fmla="*/ 2124075 w 2401235"/>
                  <a:gd name="connsiteY15" fmla="*/ 962025 h 2028825"/>
                  <a:gd name="connsiteX16" fmla="*/ 2171700 w 2401235"/>
                  <a:gd name="connsiteY16" fmla="*/ 819150 h 2028825"/>
                  <a:gd name="connsiteX17" fmla="*/ 2190750 w 2401235"/>
                  <a:gd name="connsiteY17" fmla="*/ 609600 h 2028825"/>
                  <a:gd name="connsiteX18" fmla="*/ 2209800 w 2401235"/>
                  <a:gd name="connsiteY18" fmla="*/ 561975 h 2028825"/>
                  <a:gd name="connsiteX19" fmla="*/ 2228850 w 2401235"/>
                  <a:gd name="connsiteY19" fmla="*/ 504825 h 2028825"/>
                  <a:gd name="connsiteX20" fmla="*/ 2247900 w 2401235"/>
                  <a:gd name="connsiteY20" fmla="*/ 447675 h 2028825"/>
                  <a:gd name="connsiteX21" fmla="*/ 2257425 w 2401235"/>
                  <a:gd name="connsiteY21" fmla="*/ 419100 h 2028825"/>
                  <a:gd name="connsiteX22" fmla="*/ 2295525 w 2401235"/>
                  <a:gd name="connsiteY22" fmla="*/ 352425 h 2028825"/>
                  <a:gd name="connsiteX23" fmla="*/ 2305050 w 2401235"/>
                  <a:gd name="connsiteY23" fmla="*/ 314325 h 2028825"/>
                  <a:gd name="connsiteX24" fmla="*/ 2324100 w 2401235"/>
                  <a:gd name="connsiteY24" fmla="*/ 285750 h 2028825"/>
                  <a:gd name="connsiteX25" fmla="*/ 2343150 w 2401235"/>
                  <a:gd name="connsiteY25" fmla="*/ 247650 h 2028825"/>
                  <a:gd name="connsiteX26" fmla="*/ 2352675 w 2401235"/>
                  <a:gd name="connsiteY26" fmla="*/ 209550 h 2028825"/>
                  <a:gd name="connsiteX27" fmla="*/ 2381250 w 2401235"/>
                  <a:gd name="connsiteY27" fmla="*/ 123825 h 2028825"/>
                  <a:gd name="connsiteX28" fmla="*/ 2390775 w 2401235"/>
                  <a:gd name="connsiteY28" fmla="*/ 85725 h 2028825"/>
                  <a:gd name="connsiteX29" fmla="*/ 2400300 w 2401235"/>
                  <a:gd name="connsiteY29" fmla="*/ 57150 h 2028825"/>
                  <a:gd name="connsiteX30" fmla="*/ 2400300 w 2401235"/>
                  <a:gd name="connsiteY30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285875 w 2401235"/>
                  <a:gd name="connsiteY5" fmla="*/ 1781175 h 2028825"/>
                  <a:gd name="connsiteX6" fmla="*/ 1362075 w 2401235"/>
                  <a:gd name="connsiteY6" fmla="*/ 1752600 h 2028825"/>
                  <a:gd name="connsiteX7" fmla="*/ 1466850 w 2401235"/>
                  <a:gd name="connsiteY7" fmla="*/ 1695450 h 2028825"/>
                  <a:gd name="connsiteX8" fmla="*/ 1600200 w 2401235"/>
                  <a:gd name="connsiteY8" fmla="*/ 1571625 h 2028825"/>
                  <a:gd name="connsiteX9" fmla="*/ 1666875 w 2401235"/>
                  <a:gd name="connsiteY9" fmla="*/ 1495425 h 2028825"/>
                  <a:gd name="connsiteX10" fmla="*/ 1714500 w 2401235"/>
                  <a:gd name="connsiteY10" fmla="*/ 1447800 h 2028825"/>
                  <a:gd name="connsiteX11" fmla="*/ 1790700 w 2401235"/>
                  <a:gd name="connsiteY11" fmla="*/ 1343025 h 2028825"/>
                  <a:gd name="connsiteX12" fmla="*/ 1971675 w 2401235"/>
                  <a:gd name="connsiteY12" fmla="*/ 1181100 h 2028825"/>
                  <a:gd name="connsiteX13" fmla="*/ 2019300 w 2401235"/>
                  <a:gd name="connsiteY13" fmla="*/ 1133475 h 2028825"/>
                  <a:gd name="connsiteX14" fmla="*/ 2095500 w 2401235"/>
                  <a:gd name="connsiteY14" fmla="*/ 1019175 h 2028825"/>
                  <a:gd name="connsiteX15" fmla="*/ 2124075 w 2401235"/>
                  <a:gd name="connsiteY15" fmla="*/ 962025 h 2028825"/>
                  <a:gd name="connsiteX16" fmla="*/ 2171700 w 2401235"/>
                  <a:gd name="connsiteY16" fmla="*/ 819150 h 2028825"/>
                  <a:gd name="connsiteX17" fmla="*/ 2190750 w 2401235"/>
                  <a:gd name="connsiteY17" fmla="*/ 609600 h 2028825"/>
                  <a:gd name="connsiteX18" fmla="*/ 2209800 w 2401235"/>
                  <a:gd name="connsiteY18" fmla="*/ 561975 h 2028825"/>
                  <a:gd name="connsiteX19" fmla="*/ 2228850 w 2401235"/>
                  <a:gd name="connsiteY19" fmla="*/ 504825 h 2028825"/>
                  <a:gd name="connsiteX20" fmla="*/ 2247900 w 2401235"/>
                  <a:gd name="connsiteY20" fmla="*/ 447675 h 2028825"/>
                  <a:gd name="connsiteX21" fmla="*/ 2257425 w 2401235"/>
                  <a:gd name="connsiteY21" fmla="*/ 419100 h 2028825"/>
                  <a:gd name="connsiteX22" fmla="*/ 2295525 w 2401235"/>
                  <a:gd name="connsiteY22" fmla="*/ 352425 h 2028825"/>
                  <a:gd name="connsiteX23" fmla="*/ 2305050 w 2401235"/>
                  <a:gd name="connsiteY23" fmla="*/ 314325 h 2028825"/>
                  <a:gd name="connsiteX24" fmla="*/ 2324100 w 2401235"/>
                  <a:gd name="connsiteY24" fmla="*/ 285750 h 2028825"/>
                  <a:gd name="connsiteX25" fmla="*/ 2343150 w 2401235"/>
                  <a:gd name="connsiteY25" fmla="*/ 247650 h 2028825"/>
                  <a:gd name="connsiteX26" fmla="*/ 2352675 w 2401235"/>
                  <a:gd name="connsiteY26" fmla="*/ 209550 h 2028825"/>
                  <a:gd name="connsiteX27" fmla="*/ 2381250 w 2401235"/>
                  <a:gd name="connsiteY27" fmla="*/ 123825 h 2028825"/>
                  <a:gd name="connsiteX28" fmla="*/ 2390775 w 2401235"/>
                  <a:gd name="connsiteY28" fmla="*/ 85725 h 2028825"/>
                  <a:gd name="connsiteX29" fmla="*/ 2400300 w 2401235"/>
                  <a:gd name="connsiteY29" fmla="*/ 57150 h 2028825"/>
                  <a:gd name="connsiteX30" fmla="*/ 2400300 w 2401235"/>
                  <a:gd name="connsiteY30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362075 w 2401235"/>
                  <a:gd name="connsiteY5" fmla="*/ 1752600 h 2028825"/>
                  <a:gd name="connsiteX6" fmla="*/ 1466850 w 2401235"/>
                  <a:gd name="connsiteY6" fmla="*/ 1695450 h 2028825"/>
                  <a:gd name="connsiteX7" fmla="*/ 1600200 w 2401235"/>
                  <a:gd name="connsiteY7" fmla="*/ 1571625 h 2028825"/>
                  <a:gd name="connsiteX8" fmla="*/ 1666875 w 2401235"/>
                  <a:gd name="connsiteY8" fmla="*/ 1495425 h 2028825"/>
                  <a:gd name="connsiteX9" fmla="*/ 1714500 w 2401235"/>
                  <a:gd name="connsiteY9" fmla="*/ 1447800 h 2028825"/>
                  <a:gd name="connsiteX10" fmla="*/ 1790700 w 2401235"/>
                  <a:gd name="connsiteY10" fmla="*/ 1343025 h 2028825"/>
                  <a:gd name="connsiteX11" fmla="*/ 1971675 w 2401235"/>
                  <a:gd name="connsiteY11" fmla="*/ 1181100 h 2028825"/>
                  <a:gd name="connsiteX12" fmla="*/ 2019300 w 2401235"/>
                  <a:gd name="connsiteY12" fmla="*/ 1133475 h 2028825"/>
                  <a:gd name="connsiteX13" fmla="*/ 2095500 w 2401235"/>
                  <a:gd name="connsiteY13" fmla="*/ 1019175 h 2028825"/>
                  <a:gd name="connsiteX14" fmla="*/ 2124075 w 2401235"/>
                  <a:gd name="connsiteY14" fmla="*/ 962025 h 2028825"/>
                  <a:gd name="connsiteX15" fmla="*/ 2171700 w 2401235"/>
                  <a:gd name="connsiteY15" fmla="*/ 819150 h 2028825"/>
                  <a:gd name="connsiteX16" fmla="*/ 2190750 w 2401235"/>
                  <a:gd name="connsiteY16" fmla="*/ 609600 h 2028825"/>
                  <a:gd name="connsiteX17" fmla="*/ 2209800 w 2401235"/>
                  <a:gd name="connsiteY17" fmla="*/ 561975 h 2028825"/>
                  <a:gd name="connsiteX18" fmla="*/ 2228850 w 2401235"/>
                  <a:gd name="connsiteY18" fmla="*/ 504825 h 2028825"/>
                  <a:gd name="connsiteX19" fmla="*/ 2247900 w 2401235"/>
                  <a:gd name="connsiteY19" fmla="*/ 447675 h 2028825"/>
                  <a:gd name="connsiteX20" fmla="*/ 2257425 w 2401235"/>
                  <a:gd name="connsiteY20" fmla="*/ 419100 h 2028825"/>
                  <a:gd name="connsiteX21" fmla="*/ 2295525 w 2401235"/>
                  <a:gd name="connsiteY21" fmla="*/ 352425 h 2028825"/>
                  <a:gd name="connsiteX22" fmla="*/ 2305050 w 2401235"/>
                  <a:gd name="connsiteY22" fmla="*/ 314325 h 2028825"/>
                  <a:gd name="connsiteX23" fmla="*/ 2324100 w 2401235"/>
                  <a:gd name="connsiteY23" fmla="*/ 285750 h 2028825"/>
                  <a:gd name="connsiteX24" fmla="*/ 2343150 w 2401235"/>
                  <a:gd name="connsiteY24" fmla="*/ 247650 h 2028825"/>
                  <a:gd name="connsiteX25" fmla="*/ 2352675 w 2401235"/>
                  <a:gd name="connsiteY25" fmla="*/ 209550 h 2028825"/>
                  <a:gd name="connsiteX26" fmla="*/ 2381250 w 2401235"/>
                  <a:gd name="connsiteY26" fmla="*/ 123825 h 2028825"/>
                  <a:gd name="connsiteX27" fmla="*/ 2390775 w 2401235"/>
                  <a:gd name="connsiteY27" fmla="*/ 85725 h 2028825"/>
                  <a:gd name="connsiteX28" fmla="*/ 2400300 w 2401235"/>
                  <a:gd name="connsiteY28" fmla="*/ 57150 h 2028825"/>
                  <a:gd name="connsiteX29" fmla="*/ 2400300 w 2401235"/>
                  <a:gd name="connsiteY29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362075 w 2401235"/>
                  <a:gd name="connsiteY5" fmla="*/ 1752600 h 2028825"/>
                  <a:gd name="connsiteX6" fmla="*/ 1466850 w 2401235"/>
                  <a:gd name="connsiteY6" fmla="*/ 1695450 h 2028825"/>
                  <a:gd name="connsiteX7" fmla="*/ 1600200 w 2401235"/>
                  <a:gd name="connsiteY7" fmla="*/ 1571625 h 2028825"/>
                  <a:gd name="connsiteX8" fmla="*/ 1666875 w 2401235"/>
                  <a:gd name="connsiteY8" fmla="*/ 1495425 h 2028825"/>
                  <a:gd name="connsiteX9" fmla="*/ 1714500 w 2401235"/>
                  <a:gd name="connsiteY9" fmla="*/ 1447800 h 2028825"/>
                  <a:gd name="connsiteX10" fmla="*/ 1971675 w 2401235"/>
                  <a:gd name="connsiteY10" fmla="*/ 1181100 h 2028825"/>
                  <a:gd name="connsiteX11" fmla="*/ 2019300 w 2401235"/>
                  <a:gd name="connsiteY11" fmla="*/ 1133475 h 2028825"/>
                  <a:gd name="connsiteX12" fmla="*/ 2095500 w 2401235"/>
                  <a:gd name="connsiteY12" fmla="*/ 1019175 h 2028825"/>
                  <a:gd name="connsiteX13" fmla="*/ 2124075 w 2401235"/>
                  <a:gd name="connsiteY13" fmla="*/ 962025 h 2028825"/>
                  <a:gd name="connsiteX14" fmla="*/ 2171700 w 2401235"/>
                  <a:gd name="connsiteY14" fmla="*/ 819150 h 2028825"/>
                  <a:gd name="connsiteX15" fmla="*/ 2190750 w 2401235"/>
                  <a:gd name="connsiteY15" fmla="*/ 609600 h 2028825"/>
                  <a:gd name="connsiteX16" fmla="*/ 2209800 w 2401235"/>
                  <a:gd name="connsiteY16" fmla="*/ 561975 h 2028825"/>
                  <a:gd name="connsiteX17" fmla="*/ 2228850 w 2401235"/>
                  <a:gd name="connsiteY17" fmla="*/ 504825 h 2028825"/>
                  <a:gd name="connsiteX18" fmla="*/ 2247900 w 2401235"/>
                  <a:gd name="connsiteY18" fmla="*/ 447675 h 2028825"/>
                  <a:gd name="connsiteX19" fmla="*/ 2257425 w 2401235"/>
                  <a:gd name="connsiteY19" fmla="*/ 419100 h 2028825"/>
                  <a:gd name="connsiteX20" fmla="*/ 2295525 w 2401235"/>
                  <a:gd name="connsiteY20" fmla="*/ 352425 h 2028825"/>
                  <a:gd name="connsiteX21" fmla="*/ 2305050 w 2401235"/>
                  <a:gd name="connsiteY21" fmla="*/ 314325 h 2028825"/>
                  <a:gd name="connsiteX22" fmla="*/ 2324100 w 2401235"/>
                  <a:gd name="connsiteY22" fmla="*/ 285750 h 2028825"/>
                  <a:gd name="connsiteX23" fmla="*/ 2343150 w 2401235"/>
                  <a:gd name="connsiteY23" fmla="*/ 247650 h 2028825"/>
                  <a:gd name="connsiteX24" fmla="*/ 2352675 w 2401235"/>
                  <a:gd name="connsiteY24" fmla="*/ 209550 h 2028825"/>
                  <a:gd name="connsiteX25" fmla="*/ 2381250 w 2401235"/>
                  <a:gd name="connsiteY25" fmla="*/ 123825 h 2028825"/>
                  <a:gd name="connsiteX26" fmla="*/ 2390775 w 2401235"/>
                  <a:gd name="connsiteY26" fmla="*/ 85725 h 2028825"/>
                  <a:gd name="connsiteX27" fmla="*/ 2400300 w 2401235"/>
                  <a:gd name="connsiteY27" fmla="*/ 57150 h 2028825"/>
                  <a:gd name="connsiteX28" fmla="*/ 2400300 w 2401235"/>
                  <a:gd name="connsiteY28" fmla="*/ 0 h 2028825"/>
                  <a:gd name="connsiteX0" fmla="*/ 0 w 2400329"/>
                  <a:gd name="connsiteY0" fmla="*/ 2070100 h 2070100"/>
                  <a:gd name="connsiteX1" fmla="*/ 476250 w 2400329"/>
                  <a:gd name="connsiteY1" fmla="*/ 2032000 h 2070100"/>
                  <a:gd name="connsiteX2" fmla="*/ 714375 w 2400329"/>
                  <a:gd name="connsiteY2" fmla="*/ 1965325 h 2070100"/>
                  <a:gd name="connsiteX3" fmla="*/ 1000125 w 2400329"/>
                  <a:gd name="connsiteY3" fmla="*/ 1898650 h 2070100"/>
                  <a:gd name="connsiteX4" fmla="*/ 1143000 w 2400329"/>
                  <a:gd name="connsiteY4" fmla="*/ 1870075 h 2070100"/>
                  <a:gd name="connsiteX5" fmla="*/ 1362075 w 2400329"/>
                  <a:gd name="connsiteY5" fmla="*/ 1793875 h 2070100"/>
                  <a:gd name="connsiteX6" fmla="*/ 1466850 w 2400329"/>
                  <a:gd name="connsiteY6" fmla="*/ 1736725 h 2070100"/>
                  <a:gd name="connsiteX7" fmla="*/ 1600200 w 2400329"/>
                  <a:gd name="connsiteY7" fmla="*/ 1612900 h 2070100"/>
                  <a:gd name="connsiteX8" fmla="*/ 1666875 w 2400329"/>
                  <a:gd name="connsiteY8" fmla="*/ 1536700 h 2070100"/>
                  <a:gd name="connsiteX9" fmla="*/ 1714500 w 2400329"/>
                  <a:gd name="connsiteY9" fmla="*/ 1489075 h 2070100"/>
                  <a:gd name="connsiteX10" fmla="*/ 1971675 w 2400329"/>
                  <a:gd name="connsiteY10" fmla="*/ 1222375 h 2070100"/>
                  <a:gd name="connsiteX11" fmla="*/ 2019300 w 2400329"/>
                  <a:gd name="connsiteY11" fmla="*/ 1174750 h 2070100"/>
                  <a:gd name="connsiteX12" fmla="*/ 2095500 w 2400329"/>
                  <a:gd name="connsiteY12" fmla="*/ 1060450 h 2070100"/>
                  <a:gd name="connsiteX13" fmla="*/ 2124075 w 2400329"/>
                  <a:gd name="connsiteY13" fmla="*/ 1003300 h 2070100"/>
                  <a:gd name="connsiteX14" fmla="*/ 2171700 w 2400329"/>
                  <a:gd name="connsiteY14" fmla="*/ 860425 h 2070100"/>
                  <a:gd name="connsiteX15" fmla="*/ 2190750 w 2400329"/>
                  <a:gd name="connsiteY15" fmla="*/ 650875 h 2070100"/>
                  <a:gd name="connsiteX16" fmla="*/ 2209800 w 2400329"/>
                  <a:gd name="connsiteY16" fmla="*/ 603250 h 2070100"/>
                  <a:gd name="connsiteX17" fmla="*/ 2228850 w 2400329"/>
                  <a:gd name="connsiteY17" fmla="*/ 546100 h 2070100"/>
                  <a:gd name="connsiteX18" fmla="*/ 2247900 w 2400329"/>
                  <a:gd name="connsiteY18" fmla="*/ 488950 h 2070100"/>
                  <a:gd name="connsiteX19" fmla="*/ 2257425 w 2400329"/>
                  <a:gd name="connsiteY19" fmla="*/ 460375 h 2070100"/>
                  <a:gd name="connsiteX20" fmla="*/ 2295525 w 2400329"/>
                  <a:gd name="connsiteY20" fmla="*/ 393700 h 2070100"/>
                  <a:gd name="connsiteX21" fmla="*/ 2305050 w 2400329"/>
                  <a:gd name="connsiteY21" fmla="*/ 355600 h 2070100"/>
                  <a:gd name="connsiteX22" fmla="*/ 2324100 w 2400329"/>
                  <a:gd name="connsiteY22" fmla="*/ 327025 h 2070100"/>
                  <a:gd name="connsiteX23" fmla="*/ 2343150 w 2400329"/>
                  <a:gd name="connsiteY23" fmla="*/ 288925 h 2070100"/>
                  <a:gd name="connsiteX24" fmla="*/ 2352675 w 2400329"/>
                  <a:gd name="connsiteY24" fmla="*/ 250825 h 2070100"/>
                  <a:gd name="connsiteX25" fmla="*/ 2381250 w 2400329"/>
                  <a:gd name="connsiteY25" fmla="*/ 165100 h 2070100"/>
                  <a:gd name="connsiteX26" fmla="*/ 2390775 w 2400329"/>
                  <a:gd name="connsiteY26" fmla="*/ 127000 h 2070100"/>
                  <a:gd name="connsiteX27" fmla="*/ 2400300 w 2400329"/>
                  <a:gd name="connsiteY27" fmla="*/ 98425 h 2070100"/>
                  <a:gd name="connsiteX28" fmla="*/ 2393950 w 2400329"/>
                  <a:gd name="connsiteY28" fmla="*/ 0 h 2070100"/>
                  <a:gd name="connsiteX0" fmla="*/ 0 w 2400639"/>
                  <a:gd name="connsiteY0" fmla="*/ 2070100 h 2070100"/>
                  <a:gd name="connsiteX1" fmla="*/ 476250 w 2400639"/>
                  <a:gd name="connsiteY1" fmla="*/ 2032000 h 2070100"/>
                  <a:gd name="connsiteX2" fmla="*/ 714375 w 2400639"/>
                  <a:gd name="connsiteY2" fmla="*/ 1965325 h 2070100"/>
                  <a:gd name="connsiteX3" fmla="*/ 1000125 w 2400639"/>
                  <a:gd name="connsiteY3" fmla="*/ 1898650 h 2070100"/>
                  <a:gd name="connsiteX4" fmla="*/ 1143000 w 2400639"/>
                  <a:gd name="connsiteY4" fmla="*/ 1870075 h 2070100"/>
                  <a:gd name="connsiteX5" fmla="*/ 1362075 w 2400639"/>
                  <a:gd name="connsiteY5" fmla="*/ 1793875 h 2070100"/>
                  <a:gd name="connsiteX6" fmla="*/ 1466850 w 2400639"/>
                  <a:gd name="connsiteY6" fmla="*/ 1736725 h 2070100"/>
                  <a:gd name="connsiteX7" fmla="*/ 1600200 w 2400639"/>
                  <a:gd name="connsiteY7" fmla="*/ 1612900 h 2070100"/>
                  <a:gd name="connsiteX8" fmla="*/ 1666875 w 2400639"/>
                  <a:gd name="connsiteY8" fmla="*/ 1536700 h 2070100"/>
                  <a:gd name="connsiteX9" fmla="*/ 1714500 w 2400639"/>
                  <a:gd name="connsiteY9" fmla="*/ 1489075 h 2070100"/>
                  <a:gd name="connsiteX10" fmla="*/ 1971675 w 2400639"/>
                  <a:gd name="connsiteY10" fmla="*/ 1222375 h 2070100"/>
                  <a:gd name="connsiteX11" fmla="*/ 2019300 w 2400639"/>
                  <a:gd name="connsiteY11" fmla="*/ 1174750 h 2070100"/>
                  <a:gd name="connsiteX12" fmla="*/ 2095500 w 2400639"/>
                  <a:gd name="connsiteY12" fmla="*/ 1060450 h 2070100"/>
                  <a:gd name="connsiteX13" fmla="*/ 2124075 w 2400639"/>
                  <a:gd name="connsiteY13" fmla="*/ 1003300 h 2070100"/>
                  <a:gd name="connsiteX14" fmla="*/ 2171700 w 2400639"/>
                  <a:gd name="connsiteY14" fmla="*/ 860425 h 2070100"/>
                  <a:gd name="connsiteX15" fmla="*/ 2190750 w 2400639"/>
                  <a:gd name="connsiteY15" fmla="*/ 650875 h 2070100"/>
                  <a:gd name="connsiteX16" fmla="*/ 2209800 w 2400639"/>
                  <a:gd name="connsiteY16" fmla="*/ 603250 h 2070100"/>
                  <a:gd name="connsiteX17" fmla="*/ 2228850 w 2400639"/>
                  <a:gd name="connsiteY17" fmla="*/ 546100 h 2070100"/>
                  <a:gd name="connsiteX18" fmla="*/ 2247900 w 2400639"/>
                  <a:gd name="connsiteY18" fmla="*/ 488950 h 2070100"/>
                  <a:gd name="connsiteX19" fmla="*/ 2257425 w 2400639"/>
                  <a:gd name="connsiteY19" fmla="*/ 460375 h 2070100"/>
                  <a:gd name="connsiteX20" fmla="*/ 2295525 w 2400639"/>
                  <a:gd name="connsiteY20" fmla="*/ 393700 h 2070100"/>
                  <a:gd name="connsiteX21" fmla="*/ 2305050 w 2400639"/>
                  <a:gd name="connsiteY21" fmla="*/ 355600 h 2070100"/>
                  <a:gd name="connsiteX22" fmla="*/ 2324100 w 2400639"/>
                  <a:gd name="connsiteY22" fmla="*/ 327025 h 2070100"/>
                  <a:gd name="connsiteX23" fmla="*/ 2343150 w 2400639"/>
                  <a:gd name="connsiteY23" fmla="*/ 288925 h 2070100"/>
                  <a:gd name="connsiteX24" fmla="*/ 2352675 w 2400639"/>
                  <a:gd name="connsiteY24" fmla="*/ 250825 h 2070100"/>
                  <a:gd name="connsiteX25" fmla="*/ 2381250 w 2400639"/>
                  <a:gd name="connsiteY25" fmla="*/ 165100 h 2070100"/>
                  <a:gd name="connsiteX26" fmla="*/ 2400300 w 2400639"/>
                  <a:gd name="connsiteY26" fmla="*/ 98425 h 2070100"/>
                  <a:gd name="connsiteX27" fmla="*/ 2393950 w 2400639"/>
                  <a:gd name="connsiteY27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190750 w 2402282"/>
                  <a:gd name="connsiteY15" fmla="*/ 650875 h 2070100"/>
                  <a:gd name="connsiteX16" fmla="*/ 2209800 w 2402282"/>
                  <a:gd name="connsiteY16" fmla="*/ 603250 h 2070100"/>
                  <a:gd name="connsiteX17" fmla="*/ 2228850 w 2402282"/>
                  <a:gd name="connsiteY17" fmla="*/ 546100 h 2070100"/>
                  <a:gd name="connsiteX18" fmla="*/ 2247900 w 2402282"/>
                  <a:gd name="connsiteY18" fmla="*/ 488950 h 2070100"/>
                  <a:gd name="connsiteX19" fmla="*/ 2257425 w 2402282"/>
                  <a:gd name="connsiteY19" fmla="*/ 460375 h 2070100"/>
                  <a:gd name="connsiteX20" fmla="*/ 2295525 w 2402282"/>
                  <a:gd name="connsiteY20" fmla="*/ 393700 h 2070100"/>
                  <a:gd name="connsiteX21" fmla="*/ 2305050 w 2402282"/>
                  <a:gd name="connsiteY21" fmla="*/ 355600 h 2070100"/>
                  <a:gd name="connsiteX22" fmla="*/ 2324100 w 2402282"/>
                  <a:gd name="connsiteY22" fmla="*/ 327025 h 2070100"/>
                  <a:gd name="connsiteX23" fmla="*/ 2343150 w 2402282"/>
                  <a:gd name="connsiteY23" fmla="*/ 288925 h 2070100"/>
                  <a:gd name="connsiteX24" fmla="*/ 2352675 w 2402282"/>
                  <a:gd name="connsiteY24" fmla="*/ 250825 h 2070100"/>
                  <a:gd name="connsiteX25" fmla="*/ 2400300 w 2402282"/>
                  <a:gd name="connsiteY25" fmla="*/ 98425 h 2070100"/>
                  <a:gd name="connsiteX26" fmla="*/ 2393950 w 2402282"/>
                  <a:gd name="connsiteY26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190750 w 2402282"/>
                  <a:gd name="connsiteY15" fmla="*/ 650875 h 2070100"/>
                  <a:gd name="connsiteX16" fmla="*/ 2209800 w 2402282"/>
                  <a:gd name="connsiteY16" fmla="*/ 603250 h 2070100"/>
                  <a:gd name="connsiteX17" fmla="*/ 2228850 w 2402282"/>
                  <a:gd name="connsiteY17" fmla="*/ 546100 h 2070100"/>
                  <a:gd name="connsiteX18" fmla="*/ 2247900 w 2402282"/>
                  <a:gd name="connsiteY18" fmla="*/ 488950 h 2070100"/>
                  <a:gd name="connsiteX19" fmla="*/ 2257425 w 2402282"/>
                  <a:gd name="connsiteY19" fmla="*/ 460375 h 2070100"/>
                  <a:gd name="connsiteX20" fmla="*/ 2295525 w 2402282"/>
                  <a:gd name="connsiteY20" fmla="*/ 393700 h 2070100"/>
                  <a:gd name="connsiteX21" fmla="*/ 2305050 w 2402282"/>
                  <a:gd name="connsiteY21" fmla="*/ 355600 h 2070100"/>
                  <a:gd name="connsiteX22" fmla="*/ 2324100 w 2402282"/>
                  <a:gd name="connsiteY22" fmla="*/ 327025 h 2070100"/>
                  <a:gd name="connsiteX23" fmla="*/ 2352675 w 2402282"/>
                  <a:gd name="connsiteY23" fmla="*/ 250825 h 2070100"/>
                  <a:gd name="connsiteX24" fmla="*/ 2400300 w 2402282"/>
                  <a:gd name="connsiteY24" fmla="*/ 98425 h 2070100"/>
                  <a:gd name="connsiteX25" fmla="*/ 2393950 w 2402282"/>
                  <a:gd name="connsiteY25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09800 w 2402282"/>
                  <a:gd name="connsiteY15" fmla="*/ 603250 h 2070100"/>
                  <a:gd name="connsiteX16" fmla="*/ 2228850 w 2402282"/>
                  <a:gd name="connsiteY16" fmla="*/ 546100 h 2070100"/>
                  <a:gd name="connsiteX17" fmla="*/ 2247900 w 2402282"/>
                  <a:gd name="connsiteY17" fmla="*/ 488950 h 2070100"/>
                  <a:gd name="connsiteX18" fmla="*/ 2257425 w 2402282"/>
                  <a:gd name="connsiteY18" fmla="*/ 460375 h 2070100"/>
                  <a:gd name="connsiteX19" fmla="*/ 2295525 w 2402282"/>
                  <a:gd name="connsiteY19" fmla="*/ 393700 h 2070100"/>
                  <a:gd name="connsiteX20" fmla="*/ 2305050 w 2402282"/>
                  <a:gd name="connsiteY20" fmla="*/ 355600 h 2070100"/>
                  <a:gd name="connsiteX21" fmla="*/ 2324100 w 2402282"/>
                  <a:gd name="connsiteY21" fmla="*/ 327025 h 2070100"/>
                  <a:gd name="connsiteX22" fmla="*/ 2352675 w 2402282"/>
                  <a:gd name="connsiteY22" fmla="*/ 250825 h 2070100"/>
                  <a:gd name="connsiteX23" fmla="*/ 2400300 w 2402282"/>
                  <a:gd name="connsiteY23" fmla="*/ 98425 h 2070100"/>
                  <a:gd name="connsiteX24" fmla="*/ 2393950 w 2402282"/>
                  <a:gd name="connsiteY24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28850 w 2402282"/>
                  <a:gd name="connsiteY15" fmla="*/ 546100 h 2070100"/>
                  <a:gd name="connsiteX16" fmla="*/ 2247900 w 2402282"/>
                  <a:gd name="connsiteY16" fmla="*/ 488950 h 2070100"/>
                  <a:gd name="connsiteX17" fmla="*/ 2257425 w 2402282"/>
                  <a:gd name="connsiteY17" fmla="*/ 460375 h 2070100"/>
                  <a:gd name="connsiteX18" fmla="*/ 2295525 w 2402282"/>
                  <a:gd name="connsiteY18" fmla="*/ 393700 h 2070100"/>
                  <a:gd name="connsiteX19" fmla="*/ 2305050 w 2402282"/>
                  <a:gd name="connsiteY19" fmla="*/ 355600 h 2070100"/>
                  <a:gd name="connsiteX20" fmla="*/ 2324100 w 2402282"/>
                  <a:gd name="connsiteY20" fmla="*/ 327025 h 2070100"/>
                  <a:gd name="connsiteX21" fmla="*/ 2352675 w 2402282"/>
                  <a:gd name="connsiteY21" fmla="*/ 250825 h 2070100"/>
                  <a:gd name="connsiteX22" fmla="*/ 2400300 w 2402282"/>
                  <a:gd name="connsiteY22" fmla="*/ 98425 h 2070100"/>
                  <a:gd name="connsiteX23" fmla="*/ 2393950 w 2402282"/>
                  <a:gd name="connsiteY23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47900 w 2402282"/>
                  <a:gd name="connsiteY15" fmla="*/ 488950 h 2070100"/>
                  <a:gd name="connsiteX16" fmla="*/ 2257425 w 2402282"/>
                  <a:gd name="connsiteY16" fmla="*/ 460375 h 2070100"/>
                  <a:gd name="connsiteX17" fmla="*/ 2295525 w 2402282"/>
                  <a:gd name="connsiteY17" fmla="*/ 393700 h 2070100"/>
                  <a:gd name="connsiteX18" fmla="*/ 2305050 w 2402282"/>
                  <a:gd name="connsiteY18" fmla="*/ 355600 h 2070100"/>
                  <a:gd name="connsiteX19" fmla="*/ 2324100 w 2402282"/>
                  <a:gd name="connsiteY19" fmla="*/ 327025 h 2070100"/>
                  <a:gd name="connsiteX20" fmla="*/ 2352675 w 2402282"/>
                  <a:gd name="connsiteY20" fmla="*/ 250825 h 2070100"/>
                  <a:gd name="connsiteX21" fmla="*/ 2400300 w 2402282"/>
                  <a:gd name="connsiteY21" fmla="*/ 98425 h 2070100"/>
                  <a:gd name="connsiteX22" fmla="*/ 2393950 w 2402282"/>
                  <a:gd name="connsiteY22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57425 w 2402282"/>
                  <a:gd name="connsiteY15" fmla="*/ 460375 h 2070100"/>
                  <a:gd name="connsiteX16" fmla="*/ 2295525 w 2402282"/>
                  <a:gd name="connsiteY16" fmla="*/ 393700 h 2070100"/>
                  <a:gd name="connsiteX17" fmla="*/ 2305050 w 2402282"/>
                  <a:gd name="connsiteY17" fmla="*/ 355600 h 2070100"/>
                  <a:gd name="connsiteX18" fmla="*/ 2324100 w 2402282"/>
                  <a:gd name="connsiteY18" fmla="*/ 327025 h 2070100"/>
                  <a:gd name="connsiteX19" fmla="*/ 2352675 w 2402282"/>
                  <a:gd name="connsiteY19" fmla="*/ 250825 h 2070100"/>
                  <a:gd name="connsiteX20" fmla="*/ 2400300 w 2402282"/>
                  <a:gd name="connsiteY20" fmla="*/ 98425 h 2070100"/>
                  <a:gd name="connsiteX21" fmla="*/ 2393950 w 2402282"/>
                  <a:gd name="connsiteY21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05050 w 2402282"/>
                  <a:gd name="connsiteY16" fmla="*/ 355600 h 2070100"/>
                  <a:gd name="connsiteX17" fmla="*/ 2324100 w 2402282"/>
                  <a:gd name="connsiteY17" fmla="*/ 327025 h 2070100"/>
                  <a:gd name="connsiteX18" fmla="*/ 2352675 w 2402282"/>
                  <a:gd name="connsiteY18" fmla="*/ 250825 h 2070100"/>
                  <a:gd name="connsiteX19" fmla="*/ 2400300 w 2402282"/>
                  <a:gd name="connsiteY19" fmla="*/ 98425 h 2070100"/>
                  <a:gd name="connsiteX20" fmla="*/ 2393950 w 2402282"/>
                  <a:gd name="connsiteY20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24100 w 2402282"/>
                  <a:gd name="connsiteY16" fmla="*/ 327025 h 2070100"/>
                  <a:gd name="connsiteX17" fmla="*/ 2352675 w 2402282"/>
                  <a:gd name="connsiteY17" fmla="*/ 250825 h 2070100"/>
                  <a:gd name="connsiteX18" fmla="*/ 2400300 w 2402282"/>
                  <a:gd name="connsiteY18" fmla="*/ 98425 h 2070100"/>
                  <a:gd name="connsiteX19" fmla="*/ 2393950 w 2402282"/>
                  <a:gd name="connsiteY19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52675 w 2402282"/>
                  <a:gd name="connsiteY16" fmla="*/ 250825 h 2070100"/>
                  <a:gd name="connsiteX17" fmla="*/ 2400300 w 2402282"/>
                  <a:gd name="connsiteY17" fmla="*/ 98425 h 2070100"/>
                  <a:gd name="connsiteX18" fmla="*/ 2393950 w 2402282"/>
                  <a:gd name="connsiteY18" fmla="*/ 0 h 207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02282" h="2070100">
                    <a:moveTo>
                      <a:pt x="0" y="2070100"/>
                    </a:moveTo>
                    <a:cubicBezTo>
                      <a:pt x="158750" y="2057400"/>
                      <a:pt x="357188" y="2049463"/>
                      <a:pt x="476250" y="2032000"/>
                    </a:cubicBezTo>
                    <a:cubicBezTo>
                      <a:pt x="595313" y="2014538"/>
                      <a:pt x="627063" y="1987550"/>
                      <a:pt x="714375" y="1965325"/>
                    </a:cubicBezTo>
                    <a:cubicBezTo>
                      <a:pt x="801688" y="1943100"/>
                      <a:pt x="947738" y="1911350"/>
                      <a:pt x="1000125" y="1898650"/>
                    </a:cubicBezTo>
                    <a:cubicBezTo>
                      <a:pt x="1071562" y="1882775"/>
                      <a:pt x="1082675" y="1887537"/>
                      <a:pt x="1143000" y="1870075"/>
                    </a:cubicBezTo>
                    <a:cubicBezTo>
                      <a:pt x="1203325" y="1852613"/>
                      <a:pt x="1308100" y="1816100"/>
                      <a:pt x="1362075" y="1793875"/>
                    </a:cubicBezTo>
                    <a:cubicBezTo>
                      <a:pt x="1416050" y="1771650"/>
                      <a:pt x="1427163" y="1766888"/>
                      <a:pt x="1466850" y="1736725"/>
                    </a:cubicBezTo>
                    <a:cubicBezTo>
                      <a:pt x="1506538" y="1706563"/>
                      <a:pt x="1566863" y="1646237"/>
                      <a:pt x="1600200" y="1612900"/>
                    </a:cubicBezTo>
                    <a:cubicBezTo>
                      <a:pt x="1633537" y="1579563"/>
                      <a:pt x="1647825" y="1557337"/>
                      <a:pt x="1666875" y="1536700"/>
                    </a:cubicBezTo>
                    <a:cubicBezTo>
                      <a:pt x="1685925" y="1516063"/>
                      <a:pt x="1663700" y="1541463"/>
                      <a:pt x="1714500" y="1489075"/>
                    </a:cubicBezTo>
                    <a:lnTo>
                      <a:pt x="1971675" y="1222375"/>
                    </a:lnTo>
                    <a:cubicBezTo>
                      <a:pt x="2022475" y="1169988"/>
                      <a:pt x="1998662" y="1201738"/>
                      <a:pt x="2019300" y="1174750"/>
                    </a:cubicBezTo>
                    <a:cubicBezTo>
                      <a:pt x="2039938" y="1147762"/>
                      <a:pt x="2078038" y="1089025"/>
                      <a:pt x="2095500" y="1060450"/>
                    </a:cubicBezTo>
                    <a:cubicBezTo>
                      <a:pt x="2112962" y="1031875"/>
                      <a:pt x="2069480" y="1085192"/>
                      <a:pt x="2124075" y="1003300"/>
                    </a:cubicBezTo>
                    <a:cubicBezTo>
                      <a:pt x="2136775" y="969963"/>
                      <a:pt x="2143125" y="962025"/>
                      <a:pt x="2171700" y="860425"/>
                    </a:cubicBezTo>
                    <a:cubicBezTo>
                      <a:pt x="2200275" y="758825"/>
                      <a:pt x="2265363" y="495300"/>
                      <a:pt x="2295525" y="393700"/>
                    </a:cubicBezTo>
                    <a:cubicBezTo>
                      <a:pt x="2325687" y="292100"/>
                      <a:pt x="2335213" y="300037"/>
                      <a:pt x="2352675" y="250825"/>
                    </a:cubicBezTo>
                    <a:cubicBezTo>
                      <a:pt x="2370137" y="201613"/>
                      <a:pt x="2393421" y="140229"/>
                      <a:pt x="2400300" y="98425"/>
                    </a:cubicBezTo>
                    <a:cubicBezTo>
                      <a:pt x="2407179" y="56621"/>
                      <a:pt x="2393950" y="19050"/>
                      <a:pt x="2393950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4" name="Forma livre 113"/>
              <p:cNvSpPr/>
              <p:nvPr/>
            </p:nvSpPr>
            <p:spPr>
              <a:xfrm>
                <a:off x="467543" y="1339850"/>
                <a:ext cx="3756817" cy="3224064"/>
              </a:xfrm>
              <a:custGeom>
                <a:avLst/>
                <a:gdLst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38300 w 2401235"/>
                  <a:gd name="connsiteY24" fmla="*/ 1504950 h 2028825"/>
                  <a:gd name="connsiteX25" fmla="*/ 1666875 w 2401235"/>
                  <a:gd name="connsiteY25" fmla="*/ 1495425 h 2028825"/>
                  <a:gd name="connsiteX26" fmla="*/ 1685925 w 2401235"/>
                  <a:gd name="connsiteY26" fmla="*/ 1466850 h 2028825"/>
                  <a:gd name="connsiteX27" fmla="*/ 1714500 w 2401235"/>
                  <a:gd name="connsiteY27" fmla="*/ 1447800 h 2028825"/>
                  <a:gd name="connsiteX28" fmla="*/ 1724025 w 2401235"/>
                  <a:gd name="connsiteY28" fmla="*/ 1400175 h 2028825"/>
                  <a:gd name="connsiteX29" fmla="*/ 1790700 w 2401235"/>
                  <a:gd name="connsiteY29" fmla="*/ 1343025 h 2028825"/>
                  <a:gd name="connsiteX30" fmla="*/ 1819275 w 2401235"/>
                  <a:gd name="connsiteY30" fmla="*/ 1314450 h 2028825"/>
                  <a:gd name="connsiteX31" fmla="*/ 1847850 w 2401235"/>
                  <a:gd name="connsiteY31" fmla="*/ 1304925 h 2028825"/>
                  <a:gd name="connsiteX32" fmla="*/ 1905000 w 2401235"/>
                  <a:gd name="connsiteY32" fmla="*/ 1276350 h 2028825"/>
                  <a:gd name="connsiteX33" fmla="*/ 1971675 w 2401235"/>
                  <a:gd name="connsiteY33" fmla="*/ 1181100 h 2028825"/>
                  <a:gd name="connsiteX34" fmla="*/ 2000250 w 2401235"/>
                  <a:gd name="connsiteY34" fmla="*/ 1171575 h 2028825"/>
                  <a:gd name="connsiteX35" fmla="*/ 2019300 w 2401235"/>
                  <a:gd name="connsiteY35" fmla="*/ 1133475 h 2028825"/>
                  <a:gd name="connsiteX36" fmla="*/ 2047875 w 2401235"/>
                  <a:gd name="connsiteY36" fmla="*/ 1076325 h 2028825"/>
                  <a:gd name="connsiteX37" fmla="*/ 2095500 w 2401235"/>
                  <a:gd name="connsiteY37" fmla="*/ 1019175 h 2028825"/>
                  <a:gd name="connsiteX38" fmla="*/ 2124075 w 2401235"/>
                  <a:gd name="connsiteY38" fmla="*/ 962025 h 2028825"/>
                  <a:gd name="connsiteX39" fmla="*/ 2152650 w 2401235"/>
                  <a:gd name="connsiteY39" fmla="*/ 857250 h 2028825"/>
                  <a:gd name="connsiteX40" fmla="*/ 2171700 w 2401235"/>
                  <a:gd name="connsiteY40" fmla="*/ 819150 h 2028825"/>
                  <a:gd name="connsiteX41" fmla="*/ 2181225 w 2401235"/>
                  <a:gd name="connsiteY41" fmla="*/ 638175 h 2028825"/>
                  <a:gd name="connsiteX42" fmla="*/ 2190750 w 2401235"/>
                  <a:gd name="connsiteY42" fmla="*/ 609600 h 2028825"/>
                  <a:gd name="connsiteX43" fmla="*/ 2209800 w 2401235"/>
                  <a:gd name="connsiteY43" fmla="*/ 561975 h 2028825"/>
                  <a:gd name="connsiteX44" fmla="*/ 2228850 w 2401235"/>
                  <a:gd name="connsiteY44" fmla="*/ 504825 h 2028825"/>
                  <a:gd name="connsiteX45" fmla="*/ 2247900 w 2401235"/>
                  <a:gd name="connsiteY45" fmla="*/ 447675 h 2028825"/>
                  <a:gd name="connsiteX46" fmla="*/ 2257425 w 2401235"/>
                  <a:gd name="connsiteY46" fmla="*/ 419100 h 2028825"/>
                  <a:gd name="connsiteX47" fmla="*/ 2295525 w 2401235"/>
                  <a:gd name="connsiteY47" fmla="*/ 352425 h 2028825"/>
                  <a:gd name="connsiteX48" fmla="*/ 2305050 w 2401235"/>
                  <a:gd name="connsiteY48" fmla="*/ 314325 h 2028825"/>
                  <a:gd name="connsiteX49" fmla="*/ 2324100 w 2401235"/>
                  <a:gd name="connsiteY49" fmla="*/ 285750 h 2028825"/>
                  <a:gd name="connsiteX50" fmla="*/ 2343150 w 2401235"/>
                  <a:gd name="connsiteY50" fmla="*/ 247650 h 2028825"/>
                  <a:gd name="connsiteX51" fmla="*/ 2352675 w 2401235"/>
                  <a:gd name="connsiteY51" fmla="*/ 209550 h 2028825"/>
                  <a:gd name="connsiteX52" fmla="*/ 2381250 w 2401235"/>
                  <a:gd name="connsiteY52" fmla="*/ 123825 h 2028825"/>
                  <a:gd name="connsiteX53" fmla="*/ 2390775 w 2401235"/>
                  <a:gd name="connsiteY53" fmla="*/ 85725 h 2028825"/>
                  <a:gd name="connsiteX54" fmla="*/ 2400300 w 2401235"/>
                  <a:gd name="connsiteY54" fmla="*/ 57150 h 2028825"/>
                  <a:gd name="connsiteX55" fmla="*/ 2400300 w 2401235"/>
                  <a:gd name="connsiteY55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38300 w 2401235"/>
                  <a:gd name="connsiteY24" fmla="*/ 1504950 h 2028825"/>
                  <a:gd name="connsiteX25" fmla="*/ 1666875 w 2401235"/>
                  <a:gd name="connsiteY25" fmla="*/ 1495425 h 2028825"/>
                  <a:gd name="connsiteX26" fmla="*/ 1685925 w 2401235"/>
                  <a:gd name="connsiteY26" fmla="*/ 1466850 h 2028825"/>
                  <a:gd name="connsiteX27" fmla="*/ 1714500 w 2401235"/>
                  <a:gd name="connsiteY27" fmla="*/ 1447800 h 2028825"/>
                  <a:gd name="connsiteX28" fmla="*/ 1790700 w 2401235"/>
                  <a:gd name="connsiteY28" fmla="*/ 1343025 h 2028825"/>
                  <a:gd name="connsiteX29" fmla="*/ 1819275 w 2401235"/>
                  <a:gd name="connsiteY29" fmla="*/ 1314450 h 2028825"/>
                  <a:gd name="connsiteX30" fmla="*/ 1847850 w 2401235"/>
                  <a:gd name="connsiteY30" fmla="*/ 1304925 h 2028825"/>
                  <a:gd name="connsiteX31" fmla="*/ 1905000 w 2401235"/>
                  <a:gd name="connsiteY31" fmla="*/ 1276350 h 2028825"/>
                  <a:gd name="connsiteX32" fmla="*/ 1971675 w 2401235"/>
                  <a:gd name="connsiteY32" fmla="*/ 1181100 h 2028825"/>
                  <a:gd name="connsiteX33" fmla="*/ 2000250 w 2401235"/>
                  <a:gd name="connsiteY33" fmla="*/ 1171575 h 2028825"/>
                  <a:gd name="connsiteX34" fmla="*/ 2019300 w 2401235"/>
                  <a:gd name="connsiteY34" fmla="*/ 1133475 h 2028825"/>
                  <a:gd name="connsiteX35" fmla="*/ 2047875 w 2401235"/>
                  <a:gd name="connsiteY35" fmla="*/ 1076325 h 2028825"/>
                  <a:gd name="connsiteX36" fmla="*/ 2095500 w 2401235"/>
                  <a:gd name="connsiteY36" fmla="*/ 1019175 h 2028825"/>
                  <a:gd name="connsiteX37" fmla="*/ 2124075 w 2401235"/>
                  <a:gd name="connsiteY37" fmla="*/ 962025 h 2028825"/>
                  <a:gd name="connsiteX38" fmla="*/ 2152650 w 2401235"/>
                  <a:gd name="connsiteY38" fmla="*/ 857250 h 2028825"/>
                  <a:gd name="connsiteX39" fmla="*/ 2171700 w 2401235"/>
                  <a:gd name="connsiteY39" fmla="*/ 819150 h 2028825"/>
                  <a:gd name="connsiteX40" fmla="*/ 2181225 w 2401235"/>
                  <a:gd name="connsiteY40" fmla="*/ 638175 h 2028825"/>
                  <a:gd name="connsiteX41" fmla="*/ 2190750 w 2401235"/>
                  <a:gd name="connsiteY41" fmla="*/ 609600 h 2028825"/>
                  <a:gd name="connsiteX42" fmla="*/ 2209800 w 2401235"/>
                  <a:gd name="connsiteY42" fmla="*/ 561975 h 2028825"/>
                  <a:gd name="connsiteX43" fmla="*/ 2228850 w 2401235"/>
                  <a:gd name="connsiteY43" fmla="*/ 504825 h 2028825"/>
                  <a:gd name="connsiteX44" fmla="*/ 2247900 w 2401235"/>
                  <a:gd name="connsiteY44" fmla="*/ 447675 h 2028825"/>
                  <a:gd name="connsiteX45" fmla="*/ 2257425 w 2401235"/>
                  <a:gd name="connsiteY45" fmla="*/ 419100 h 2028825"/>
                  <a:gd name="connsiteX46" fmla="*/ 2295525 w 2401235"/>
                  <a:gd name="connsiteY46" fmla="*/ 352425 h 2028825"/>
                  <a:gd name="connsiteX47" fmla="*/ 2305050 w 2401235"/>
                  <a:gd name="connsiteY47" fmla="*/ 314325 h 2028825"/>
                  <a:gd name="connsiteX48" fmla="*/ 2324100 w 2401235"/>
                  <a:gd name="connsiteY48" fmla="*/ 285750 h 2028825"/>
                  <a:gd name="connsiteX49" fmla="*/ 2343150 w 2401235"/>
                  <a:gd name="connsiteY49" fmla="*/ 247650 h 2028825"/>
                  <a:gd name="connsiteX50" fmla="*/ 2352675 w 2401235"/>
                  <a:gd name="connsiteY50" fmla="*/ 209550 h 2028825"/>
                  <a:gd name="connsiteX51" fmla="*/ 2381250 w 2401235"/>
                  <a:gd name="connsiteY51" fmla="*/ 123825 h 2028825"/>
                  <a:gd name="connsiteX52" fmla="*/ 2390775 w 2401235"/>
                  <a:gd name="connsiteY52" fmla="*/ 85725 h 2028825"/>
                  <a:gd name="connsiteX53" fmla="*/ 2400300 w 2401235"/>
                  <a:gd name="connsiteY53" fmla="*/ 57150 h 2028825"/>
                  <a:gd name="connsiteX54" fmla="*/ 2400300 w 2401235"/>
                  <a:gd name="connsiteY54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66875 w 2401235"/>
                  <a:gd name="connsiteY24" fmla="*/ 1495425 h 2028825"/>
                  <a:gd name="connsiteX25" fmla="*/ 1685925 w 2401235"/>
                  <a:gd name="connsiteY25" fmla="*/ 1466850 h 2028825"/>
                  <a:gd name="connsiteX26" fmla="*/ 1714500 w 2401235"/>
                  <a:gd name="connsiteY26" fmla="*/ 1447800 h 2028825"/>
                  <a:gd name="connsiteX27" fmla="*/ 1790700 w 2401235"/>
                  <a:gd name="connsiteY27" fmla="*/ 1343025 h 2028825"/>
                  <a:gd name="connsiteX28" fmla="*/ 1819275 w 2401235"/>
                  <a:gd name="connsiteY28" fmla="*/ 1314450 h 2028825"/>
                  <a:gd name="connsiteX29" fmla="*/ 1847850 w 2401235"/>
                  <a:gd name="connsiteY29" fmla="*/ 1304925 h 2028825"/>
                  <a:gd name="connsiteX30" fmla="*/ 1905000 w 2401235"/>
                  <a:gd name="connsiteY30" fmla="*/ 1276350 h 2028825"/>
                  <a:gd name="connsiteX31" fmla="*/ 1971675 w 2401235"/>
                  <a:gd name="connsiteY31" fmla="*/ 1181100 h 2028825"/>
                  <a:gd name="connsiteX32" fmla="*/ 2000250 w 2401235"/>
                  <a:gd name="connsiteY32" fmla="*/ 1171575 h 2028825"/>
                  <a:gd name="connsiteX33" fmla="*/ 2019300 w 2401235"/>
                  <a:gd name="connsiteY33" fmla="*/ 1133475 h 2028825"/>
                  <a:gd name="connsiteX34" fmla="*/ 2047875 w 2401235"/>
                  <a:gd name="connsiteY34" fmla="*/ 1076325 h 2028825"/>
                  <a:gd name="connsiteX35" fmla="*/ 2095500 w 2401235"/>
                  <a:gd name="connsiteY35" fmla="*/ 1019175 h 2028825"/>
                  <a:gd name="connsiteX36" fmla="*/ 2124075 w 2401235"/>
                  <a:gd name="connsiteY36" fmla="*/ 962025 h 2028825"/>
                  <a:gd name="connsiteX37" fmla="*/ 2152650 w 2401235"/>
                  <a:gd name="connsiteY37" fmla="*/ 857250 h 2028825"/>
                  <a:gd name="connsiteX38" fmla="*/ 2171700 w 2401235"/>
                  <a:gd name="connsiteY38" fmla="*/ 819150 h 2028825"/>
                  <a:gd name="connsiteX39" fmla="*/ 2181225 w 2401235"/>
                  <a:gd name="connsiteY39" fmla="*/ 638175 h 2028825"/>
                  <a:gd name="connsiteX40" fmla="*/ 2190750 w 2401235"/>
                  <a:gd name="connsiteY40" fmla="*/ 609600 h 2028825"/>
                  <a:gd name="connsiteX41" fmla="*/ 2209800 w 2401235"/>
                  <a:gd name="connsiteY41" fmla="*/ 561975 h 2028825"/>
                  <a:gd name="connsiteX42" fmla="*/ 2228850 w 2401235"/>
                  <a:gd name="connsiteY42" fmla="*/ 504825 h 2028825"/>
                  <a:gd name="connsiteX43" fmla="*/ 2247900 w 2401235"/>
                  <a:gd name="connsiteY43" fmla="*/ 447675 h 2028825"/>
                  <a:gd name="connsiteX44" fmla="*/ 2257425 w 2401235"/>
                  <a:gd name="connsiteY44" fmla="*/ 419100 h 2028825"/>
                  <a:gd name="connsiteX45" fmla="*/ 2295525 w 2401235"/>
                  <a:gd name="connsiteY45" fmla="*/ 352425 h 2028825"/>
                  <a:gd name="connsiteX46" fmla="*/ 2305050 w 2401235"/>
                  <a:gd name="connsiteY46" fmla="*/ 314325 h 2028825"/>
                  <a:gd name="connsiteX47" fmla="*/ 2324100 w 2401235"/>
                  <a:gd name="connsiteY47" fmla="*/ 285750 h 2028825"/>
                  <a:gd name="connsiteX48" fmla="*/ 2343150 w 2401235"/>
                  <a:gd name="connsiteY48" fmla="*/ 247650 h 2028825"/>
                  <a:gd name="connsiteX49" fmla="*/ 2352675 w 2401235"/>
                  <a:gd name="connsiteY49" fmla="*/ 209550 h 2028825"/>
                  <a:gd name="connsiteX50" fmla="*/ 2381250 w 2401235"/>
                  <a:gd name="connsiteY50" fmla="*/ 123825 h 2028825"/>
                  <a:gd name="connsiteX51" fmla="*/ 2390775 w 2401235"/>
                  <a:gd name="connsiteY51" fmla="*/ 85725 h 2028825"/>
                  <a:gd name="connsiteX52" fmla="*/ 2400300 w 2401235"/>
                  <a:gd name="connsiteY52" fmla="*/ 57150 h 2028825"/>
                  <a:gd name="connsiteX53" fmla="*/ 2400300 w 2401235"/>
                  <a:gd name="connsiteY53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66875 w 2401235"/>
                  <a:gd name="connsiteY23" fmla="*/ 1495425 h 2028825"/>
                  <a:gd name="connsiteX24" fmla="*/ 1685925 w 2401235"/>
                  <a:gd name="connsiteY24" fmla="*/ 1466850 h 2028825"/>
                  <a:gd name="connsiteX25" fmla="*/ 1714500 w 2401235"/>
                  <a:gd name="connsiteY25" fmla="*/ 1447800 h 2028825"/>
                  <a:gd name="connsiteX26" fmla="*/ 1790700 w 2401235"/>
                  <a:gd name="connsiteY26" fmla="*/ 1343025 h 2028825"/>
                  <a:gd name="connsiteX27" fmla="*/ 1819275 w 2401235"/>
                  <a:gd name="connsiteY27" fmla="*/ 1314450 h 2028825"/>
                  <a:gd name="connsiteX28" fmla="*/ 1847850 w 2401235"/>
                  <a:gd name="connsiteY28" fmla="*/ 1304925 h 2028825"/>
                  <a:gd name="connsiteX29" fmla="*/ 1905000 w 2401235"/>
                  <a:gd name="connsiteY29" fmla="*/ 1276350 h 2028825"/>
                  <a:gd name="connsiteX30" fmla="*/ 1971675 w 2401235"/>
                  <a:gd name="connsiteY30" fmla="*/ 1181100 h 2028825"/>
                  <a:gd name="connsiteX31" fmla="*/ 2000250 w 2401235"/>
                  <a:gd name="connsiteY31" fmla="*/ 1171575 h 2028825"/>
                  <a:gd name="connsiteX32" fmla="*/ 2019300 w 2401235"/>
                  <a:gd name="connsiteY32" fmla="*/ 1133475 h 2028825"/>
                  <a:gd name="connsiteX33" fmla="*/ 2047875 w 2401235"/>
                  <a:gd name="connsiteY33" fmla="*/ 1076325 h 2028825"/>
                  <a:gd name="connsiteX34" fmla="*/ 2095500 w 2401235"/>
                  <a:gd name="connsiteY34" fmla="*/ 1019175 h 2028825"/>
                  <a:gd name="connsiteX35" fmla="*/ 2124075 w 2401235"/>
                  <a:gd name="connsiteY35" fmla="*/ 962025 h 2028825"/>
                  <a:gd name="connsiteX36" fmla="*/ 2152650 w 2401235"/>
                  <a:gd name="connsiteY36" fmla="*/ 857250 h 2028825"/>
                  <a:gd name="connsiteX37" fmla="*/ 2171700 w 2401235"/>
                  <a:gd name="connsiteY37" fmla="*/ 819150 h 2028825"/>
                  <a:gd name="connsiteX38" fmla="*/ 2181225 w 2401235"/>
                  <a:gd name="connsiteY38" fmla="*/ 638175 h 2028825"/>
                  <a:gd name="connsiteX39" fmla="*/ 2190750 w 2401235"/>
                  <a:gd name="connsiteY39" fmla="*/ 609600 h 2028825"/>
                  <a:gd name="connsiteX40" fmla="*/ 2209800 w 2401235"/>
                  <a:gd name="connsiteY40" fmla="*/ 561975 h 2028825"/>
                  <a:gd name="connsiteX41" fmla="*/ 2228850 w 2401235"/>
                  <a:gd name="connsiteY41" fmla="*/ 504825 h 2028825"/>
                  <a:gd name="connsiteX42" fmla="*/ 2247900 w 2401235"/>
                  <a:gd name="connsiteY42" fmla="*/ 447675 h 2028825"/>
                  <a:gd name="connsiteX43" fmla="*/ 2257425 w 2401235"/>
                  <a:gd name="connsiteY43" fmla="*/ 419100 h 2028825"/>
                  <a:gd name="connsiteX44" fmla="*/ 2295525 w 2401235"/>
                  <a:gd name="connsiteY44" fmla="*/ 352425 h 2028825"/>
                  <a:gd name="connsiteX45" fmla="*/ 2305050 w 2401235"/>
                  <a:gd name="connsiteY45" fmla="*/ 314325 h 2028825"/>
                  <a:gd name="connsiteX46" fmla="*/ 2324100 w 2401235"/>
                  <a:gd name="connsiteY46" fmla="*/ 285750 h 2028825"/>
                  <a:gd name="connsiteX47" fmla="*/ 2343150 w 2401235"/>
                  <a:gd name="connsiteY47" fmla="*/ 247650 h 2028825"/>
                  <a:gd name="connsiteX48" fmla="*/ 2352675 w 2401235"/>
                  <a:gd name="connsiteY48" fmla="*/ 209550 h 2028825"/>
                  <a:gd name="connsiteX49" fmla="*/ 2381250 w 2401235"/>
                  <a:gd name="connsiteY49" fmla="*/ 123825 h 2028825"/>
                  <a:gd name="connsiteX50" fmla="*/ 2390775 w 2401235"/>
                  <a:gd name="connsiteY50" fmla="*/ 85725 h 2028825"/>
                  <a:gd name="connsiteX51" fmla="*/ 2400300 w 2401235"/>
                  <a:gd name="connsiteY51" fmla="*/ 57150 h 2028825"/>
                  <a:gd name="connsiteX52" fmla="*/ 2400300 w 2401235"/>
                  <a:gd name="connsiteY52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533525 w 2401235"/>
                  <a:gd name="connsiteY19" fmla="*/ 1628775 h 2028825"/>
                  <a:gd name="connsiteX20" fmla="*/ 1562100 w 2401235"/>
                  <a:gd name="connsiteY20" fmla="*/ 1600200 h 2028825"/>
                  <a:gd name="connsiteX21" fmla="*/ 1600200 w 2401235"/>
                  <a:gd name="connsiteY21" fmla="*/ 1571625 h 2028825"/>
                  <a:gd name="connsiteX22" fmla="*/ 1666875 w 2401235"/>
                  <a:gd name="connsiteY22" fmla="*/ 1495425 h 2028825"/>
                  <a:gd name="connsiteX23" fmla="*/ 1685925 w 2401235"/>
                  <a:gd name="connsiteY23" fmla="*/ 1466850 h 2028825"/>
                  <a:gd name="connsiteX24" fmla="*/ 1714500 w 2401235"/>
                  <a:gd name="connsiteY24" fmla="*/ 1447800 h 2028825"/>
                  <a:gd name="connsiteX25" fmla="*/ 1790700 w 2401235"/>
                  <a:gd name="connsiteY25" fmla="*/ 1343025 h 2028825"/>
                  <a:gd name="connsiteX26" fmla="*/ 1819275 w 2401235"/>
                  <a:gd name="connsiteY26" fmla="*/ 1314450 h 2028825"/>
                  <a:gd name="connsiteX27" fmla="*/ 1847850 w 2401235"/>
                  <a:gd name="connsiteY27" fmla="*/ 1304925 h 2028825"/>
                  <a:gd name="connsiteX28" fmla="*/ 1905000 w 2401235"/>
                  <a:gd name="connsiteY28" fmla="*/ 1276350 h 2028825"/>
                  <a:gd name="connsiteX29" fmla="*/ 1971675 w 2401235"/>
                  <a:gd name="connsiteY29" fmla="*/ 1181100 h 2028825"/>
                  <a:gd name="connsiteX30" fmla="*/ 2000250 w 2401235"/>
                  <a:gd name="connsiteY30" fmla="*/ 1171575 h 2028825"/>
                  <a:gd name="connsiteX31" fmla="*/ 2019300 w 2401235"/>
                  <a:gd name="connsiteY31" fmla="*/ 1133475 h 2028825"/>
                  <a:gd name="connsiteX32" fmla="*/ 2047875 w 2401235"/>
                  <a:gd name="connsiteY32" fmla="*/ 1076325 h 2028825"/>
                  <a:gd name="connsiteX33" fmla="*/ 2095500 w 2401235"/>
                  <a:gd name="connsiteY33" fmla="*/ 1019175 h 2028825"/>
                  <a:gd name="connsiteX34" fmla="*/ 2124075 w 2401235"/>
                  <a:gd name="connsiteY34" fmla="*/ 962025 h 2028825"/>
                  <a:gd name="connsiteX35" fmla="*/ 2152650 w 2401235"/>
                  <a:gd name="connsiteY35" fmla="*/ 857250 h 2028825"/>
                  <a:gd name="connsiteX36" fmla="*/ 2171700 w 2401235"/>
                  <a:gd name="connsiteY36" fmla="*/ 819150 h 2028825"/>
                  <a:gd name="connsiteX37" fmla="*/ 2181225 w 2401235"/>
                  <a:gd name="connsiteY37" fmla="*/ 638175 h 2028825"/>
                  <a:gd name="connsiteX38" fmla="*/ 2190750 w 2401235"/>
                  <a:gd name="connsiteY38" fmla="*/ 609600 h 2028825"/>
                  <a:gd name="connsiteX39" fmla="*/ 2209800 w 2401235"/>
                  <a:gd name="connsiteY39" fmla="*/ 561975 h 2028825"/>
                  <a:gd name="connsiteX40" fmla="*/ 2228850 w 2401235"/>
                  <a:gd name="connsiteY40" fmla="*/ 504825 h 2028825"/>
                  <a:gd name="connsiteX41" fmla="*/ 2247900 w 2401235"/>
                  <a:gd name="connsiteY41" fmla="*/ 447675 h 2028825"/>
                  <a:gd name="connsiteX42" fmla="*/ 2257425 w 2401235"/>
                  <a:gd name="connsiteY42" fmla="*/ 419100 h 2028825"/>
                  <a:gd name="connsiteX43" fmla="*/ 2295525 w 2401235"/>
                  <a:gd name="connsiteY43" fmla="*/ 352425 h 2028825"/>
                  <a:gd name="connsiteX44" fmla="*/ 2305050 w 2401235"/>
                  <a:gd name="connsiteY44" fmla="*/ 314325 h 2028825"/>
                  <a:gd name="connsiteX45" fmla="*/ 2324100 w 2401235"/>
                  <a:gd name="connsiteY45" fmla="*/ 285750 h 2028825"/>
                  <a:gd name="connsiteX46" fmla="*/ 2343150 w 2401235"/>
                  <a:gd name="connsiteY46" fmla="*/ 247650 h 2028825"/>
                  <a:gd name="connsiteX47" fmla="*/ 2352675 w 2401235"/>
                  <a:gd name="connsiteY47" fmla="*/ 209550 h 2028825"/>
                  <a:gd name="connsiteX48" fmla="*/ 2381250 w 2401235"/>
                  <a:gd name="connsiteY48" fmla="*/ 123825 h 2028825"/>
                  <a:gd name="connsiteX49" fmla="*/ 2390775 w 2401235"/>
                  <a:gd name="connsiteY49" fmla="*/ 85725 h 2028825"/>
                  <a:gd name="connsiteX50" fmla="*/ 2400300 w 2401235"/>
                  <a:gd name="connsiteY50" fmla="*/ 57150 h 2028825"/>
                  <a:gd name="connsiteX51" fmla="*/ 2400300 w 2401235"/>
                  <a:gd name="connsiteY51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562100 w 2401235"/>
                  <a:gd name="connsiteY19" fmla="*/ 1600200 h 2028825"/>
                  <a:gd name="connsiteX20" fmla="*/ 1600200 w 2401235"/>
                  <a:gd name="connsiteY20" fmla="*/ 1571625 h 2028825"/>
                  <a:gd name="connsiteX21" fmla="*/ 1666875 w 2401235"/>
                  <a:gd name="connsiteY21" fmla="*/ 1495425 h 2028825"/>
                  <a:gd name="connsiteX22" fmla="*/ 1685925 w 2401235"/>
                  <a:gd name="connsiteY22" fmla="*/ 1466850 h 2028825"/>
                  <a:gd name="connsiteX23" fmla="*/ 1714500 w 2401235"/>
                  <a:gd name="connsiteY23" fmla="*/ 1447800 h 2028825"/>
                  <a:gd name="connsiteX24" fmla="*/ 1790700 w 2401235"/>
                  <a:gd name="connsiteY24" fmla="*/ 1343025 h 2028825"/>
                  <a:gd name="connsiteX25" fmla="*/ 1819275 w 2401235"/>
                  <a:gd name="connsiteY25" fmla="*/ 1314450 h 2028825"/>
                  <a:gd name="connsiteX26" fmla="*/ 1847850 w 2401235"/>
                  <a:gd name="connsiteY26" fmla="*/ 1304925 h 2028825"/>
                  <a:gd name="connsiteX27" fmla="*/ 1905000 w 2401235"/>
                  <a:gd name="connsiteY27" fmla="*/ 1276350 h 2028825"/>
                  <a:gd name="connsiteX28" fmla="*/ 1971675 w 2401235"/>
                  <a:gd name="connsiteY28" fmla="*/ 1181100 h 2028825"/>
                  <a:gd name="connsiteX29" fmla="*/ 2000250 w 2401235"/>
                  <a:gd name="connsiteY29" fmla="*/ 1171575 h 2028825"/>
                  <a:gd name="connsiteX30" fmla="*/ 2019300 w 2401235"/>
                  <a:gd name="connsiteY30" fmla="*/ 1133475 h 2028825"/>
                  <a:gd name="connsiteX31" fmla="*/ 2047875 w 2401235"/>
                  <a:gd name="connsiteY31" fmla="*/ 1076325 h 2028825"/>
                  <a:gd name="connsiteX32" fmla="*/ 2095500 w 2401235"/>
                  <a:gd name="connsiteY32" fmla="*/ 1019175 h 2028825"/>
                  <a:gd name="connsiteX33" fmla="*/ 2124075 w 2401235"/>
                  <a:gd name="connsiteY33" fmla="*/ 962025 h 2028825"/>
                  <a:gd name="connsiteX34" fmla="*/ 2152650 w 2401235"/>
                  <a:gd name="connsiteY34" fmla="*/ 857250 h 2028825"/>
                  <a:gd name="connsiteX35" fmla="*/ 2171700 w 2401235"/>
                  <a:gd name="connsiteY35" fmla="*/ 819150 h 2028825"/>
                  <a:gd name="connsiteX36" fmla="*/ 2181225 w 2401235"/>
                  <a:gd name="connsiteY36" fmla="*/ 638175 h 2028825"/>
                  <a:gd name="connsiteX37" fmla="*/ 2190750 w 2401235"/>
                  <a:gd name="connsiteY37" fmla="*/ 609600 h 2028825"/>
                  <a:gd name="connsiteX38" fmla="*/ 2209800 w 2401235"/>
                  <a:gd name="connsiteY38" fmla="*/ 561975 h 2028825"/>
                  <a:gd name="connsiteX39" fmla="*/ 2228850 w 2401235"/>
                  <a:gd name="connsiteY39" fmla="*/ 504825 h 2028825"/>
                  <a:gd name="connsiteX40" fmla="*/ 2247900 w 2401235"/>
                  <a:gd name="connsiteY40" fmla="*/ 447675 h 2028825"/>
                  <a:gd name="connsiteX41" fmla="*/ 2257425 w 2401235"/>
                  <a:gd name="connsiteY41" fmla="*/ 419100 h 2028825"/>
                  <a:gd name="connsiteX42" fmla="*/ 2295525 w 2401235"/>
                  <a:gd name="connsiteY42" fmla="*/ 352425 h 2028825"/>
                  <a:gd name="connsiteX43" fmla="*/ 2305050 w 2401235"/>
                  <a:gd name="connsiteY43" fmla="*/ 314325 h 2028825"/>
                  <a:gd name="connsiteX44" fmla="*/ 2324100 w 2401235"/>
                  <a:gd name="connsiteY44" fmla="*/ 285750 h 2028825"/>
                  <a:gd name="connsiteX45" fmla="*/ 2343150 w 2401235"/>
                  <a:gd name="connsiteY45" fmla="*/ 247650 h 2028825"/>
                  <a:gd name="connsiteX46" fmla="*/ 2352675 w 2401235"/>
                  <a:gd name="connsiteY46" fmla="*/ 209550 h 2028825"/>
                  <a:gd name="connsiteX47" fmla="*/ 2381250 w 2401235"/>
                  <a:gd name="connsiteY47" fmla="*/ 123825 h 2028825"/>
                  <a:gd name="connsiteX48" fmla="*/ 2390775 w 2401235"/>
                  <a:gd name="connsiteY48" fmla="*/ 85725 h 2028825"/>
                  <a:gd name="connsiteX49" fmla="*/ 2400300 w 2401235"/>
                  <a:gd name="connsiteY49" fmla="*/ 57150 h 2028825"/>
                  <a:gd name="connsiteX50" fmla="*/ 2400300 w 2401235"/>
                  <a:gd name="connsiteY50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685925 w 2401235"/>
                  <a:gd name="connsiteY21" fmla="*/ 1466850 h 2028825"/>
                  <a:gd name="connsiteX22" fmla="*/ 1714500 w 2401235"/>
                  <a:gd name="connsiteY22" fmla="*/ 1447800 h 2028825"/>
                  <a:gd name="connsiteX23" fmla="*/ 1790700 w 2401235"/>
                  <a:gd name="connsiteY23" fmla="*/ 1343025 h 2028825"/>
                  <a:gd name="connsiteX24" fmla="*/ 1819275 w 2401235"/>
                  <a:gd name="connsiteY24" fmla="*/ 1314450 h 2028825"/>
                  <a:gd name="connsiteX25" fmla="*/ 1847850 w 2401235"/>
                  <a:gd name="connsiteY25" fmla="*/ 1304925 h 2028825"/>
                  <a:gd name="connsiteX26" fmla="*/ 1905000 w 2401235"/>
                  <a:gd name="connsiteY26" fmla="*/ 1276350 h 2028825"/>
                  <a:gd name="connsiteX27" fmla="*/ 1971675 w 2401235"/>
                  <a:gd name="connsiteY27" fmla="*/ 1181100 h 2028825"/>
                  <a:gd name="connsiteX28" fmla="*/ 2000250 w 2401235"/>
                  <a:gd name="connsiteY28" fmla="*/ 1171575 h 2028825"/>
                  <a:gd name="connsiteX29" fmla="*/ 2019300 w 2401235"/>
                  <a:gd name="connsiteY29" fmla="*/ 1133475 h 2028825"/>
                  <a:gd name="connsiteX30" fmla="*/ 2047875 w 2401235"/>
                  <a:gd name="connsiteY30" fmla="*/ 1076325 h 2028825"/>
                  <a:gd name="connsiteX31" fmla="*/ 2095500 w 2401235"/>
                  <a:gd name="connsiteY31" fmla="*/ 1019175 h 2028825"/>
                  <a:gd name="connsiteX32" fmla="*/ 2124075 w 2401235"/>
                  <a:gd name="connsiteY32" fmla="*/ 962025 h 2028825"/>
                  <a:gd name="connsiteX33" fmla="*/ 2152650 w 2401235"/>
                  <a:gd name="connsiteY33" fmla="*/ 857250 h 2028825"/>
                  <a:gd name="connsiteX34" fmla="*/ 2171700 w 2401235"/>
                  <a:gd name="connsiteY34" fmla="*/ 819150 h 2028825"/>
                  <a:gd name="connsiteX35" fmla="*/ 2181225 w 2401235"/>
                  <a:gd name="connsiteY35" fmla="*/ 638175 h 2028825"/>
                  <a:gd name="connsiteX36" fmla="*/ 2190750 w 2401235"/>
                  <a:gd name="connsiteY36" fmla="*/ 609600 h 2028825"/>
                  <a:gd name="connsiteX37" fmla="*/ 2209800 w 2401235"/>
                  <a:gd name="connsiteY37" fmla="*/ 561975 h 2028825"/>
                  <a:gd name="connsiteX38" fmla="*/ 2228850 w 2401235"/>
                  <a:gd name="connsiteY38" fmla="*/ 504825 h 2028825"/>
                  <a:gd name="connsiteX39" fmla="*/ 2247900 w 2401235"/>
                  <a:gd name="connsiteY39" fmla="*/ 447675 h 2028825"/>
                  <a:gd name="connsiteX40" fmla="*/ 2257425 w 2401235"/>
                  <a:gd name="connsiteY40" fmla="*/ 419100 h 2028825"/>
                  <a:gd name="connsiteX41" fmla="*/ 2295525 w 2401235"/>
                  <a:gd name="connsiteY41" fmla="*/ 352425 h 2028825"/>
                  <a:gd name="connsiteX42" fmla="*/ 2305050 w 2401235"/>
                  <a:gd name="connsiteY42" fmla="*/ 314325 h 2028825"/>
                  <a:gd name="connsiteX43" fmla="*/ 2324100 w 2401235"/>
                  <a:gd name="connsiteY43" fmla="*/ 285750 h 2028825"/>
                  <a:gd name="connsiteX44" fmla="*/ 2343150 w 2401235"/>
                  <a:gd name="connsiteY44" fmla="*/ 247650 h 2028825"/>
                  <a:gd name="connsiteX45" fmla="*/ 2352675 w 2401235"/>
                  <a:gd name="connsiteY45" fmla="*/ 209550 h 2028825"/>
                  <a:gd name="connsiteX46" fmla="*/ 2381250 w 2401235"/>
                  <a:gd name="connsiteY46" fmla="*/ 123825 h 2028825"/>
                  <a:gd name="connsiteX47" fmla="*/ 2390775 w 2401235"/>
                  <a:gd name="connsiteY47" fmla="*/ 85725 h 2028825"/>
                  <a:gd name="connsiteX48" fmla="*/ 2400300 w 2401235"/>
                  <a:gd name="connsiteY48" fmla="*/ 57150 h 2028825"/>
                  <a:gd name="connsiteX49" fmla="*/ 2400300 w 2401235"/>
                  <a:gd name="connsiteY49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819275 w 2401235"/>
                  <a:gd name="connsiteY23" fmla="*/ 1314450 h 2028825"/>
                  <a:gd name="connsiteX24" fmla="*/ 1847850 w 2401235"/>
                  <a:gd name="connsiteY24" fmla="*/ 1304925 h 2028825"/>
                  <a:gd name="connsiteX25" fmla="*/ 1905000 w 2401235"/>
                  <a:gd name="connsiteY25" fmla="*/ 1276350 h 2028825"/>
                  <a:gd name="connsiteX26" fmla="*/ 1971675 w 2401235"/>
                  <a:gd name="connsiteY26" fmla="*/ 1181100 h 2028825"/>
                  <a:gd name="connsiteX27" fmla="*/ 2000250 w 2401235"/>
                  <a:gd name="connsiteY27" fmla="*/ 1171575 h 2028825"/>
                  <a:gd name="connsiteX28" fmla="*/ 2019300 w 2401235"/>
                  <a:gd name="connsiteY28" fmla="*/ 1133475 h 2028825"/>
                  <a:gd name="connsiteX29" fmla="*/ 2047875 w 2401235"/>
                  <a:gd name="connsiteY29" fmla="*/ 1076325 h 2028825"/>
                  <a:gd name="connsiteX30" fmla="*/ 2095500 w 2401235"/>
                  <a:gd name="connsiteY30" fmla="*/ 1019175 h 2028825"/>
                  <a:gd name="connsiteX31" fmla="*/ 2124075 w 2401235"/>
                  <a:gd name="connsiteY31" fmla="*/ 962025 h 2028825"/>
                  <a:gd name="connsiteX32" fmla="*/ 2152650 w 2401235"/>
                  <a:gd name="connsiteY32" fmla="*/ 857250 h 2028825"/>
                  <a:gd name="connsiteX33" fmla="*/ 2171700 w 2401235"/>
                  <a:gd name="connsiteY33" fmla="*/ 819150 h 2028825"/>
                  <a:gd name="connsiteX34" fmla="*/ 2181225 w 2401235"/>
                  <a:gd name="connsiteY34" fmla="*/ 638175 h 2028825"/>
                  <a:gd name="connsiteX35" fmla="*/ 2190750 w 2401235"/>
                  <a:gd name="connsiteY35" fmla="*/ 609600 h 2028825"/>
                  <a:gd name="connsiteX36" fmla="*/ 2209800 w 2401235"/>
                  <a:gd name="connsiteY36" fmla="*/ 561975 h 2028825"/>
                  <a:gd name="connsiteX37" fmla="*/ 2228850 w 2401235"/>
                  <a:gd name="connsiteY37" fmla="*/ 504825 h 2028825"/>
                  <a:gd name="connsiteX38" fmla="*/ 2247900 w 2401235"/>
                  <a:gd name="connsiteY38" fmla="*/ 447675 h 2028825"/>
                  <a:gd name="connsiteX39" fmla="*/ 2257425 w 2401235"/>
                  <a:gd name="connsiteY39" fmla="*/ 419100 h 2028825"/>
                  <a:gd name="connsiteX40" fmla="*/ 2295525 w 2401235"/>
                  <a:gd name="connsiteY40" fmla="*/ 352425 h 2028825"/>
                  <a:gd name="connsiteX41" fmla="*/ 2305050 w 2401235"/>
                  <a:gd name="connsiteY41" fmla="*/ 314325 h 2028825"/>
                  <a:gd name="connsiteX42" fmla="*/ 2324100 w 2401235"/>
                  <a:gd name="connsiteY42" fmla="*/ 285750 h 2028825"/>
                  <a:gd name="connsiteX43" fmla="*/ 2343150 w 2401235"/>
                  <a:gd name="connsiteY43" fmla="*/ 247650 h 2028825"/>
                  <a:gd name="connsiteX44" fmla="*/ 2352675 w 2401235"/>
                  <a:gd name="connsiteY44" fmla="*/ 209550 h 2028825"/>
                  <a:gd name="connsiteX45" fmla="*/ 2381250 w 2401235"/>
                  <a:gd name="connsiteY45" fmla="*/ 123825 h 2028825"/>
                  <a:gd name="connsiteX46" fmla="*/ 2390775 w 2401235"/>
                  <a:gd name="connsiteY46" fmla="*/ 85725 h 2028825"/>
                  <a:gd name="connsiteX47" fmla="*/ 2400300 w 2401235"/>
                  <a:gd name="connsiteY47" fmla="*/ 57150 h 2028825"/>
                  <a:gd name="connsiteX48" fmla="*/ 2400300 w 2401235"/>
                  <a:gd name="connsiteY48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847850 w 2401235"/>
                  <a:gd name="connsiteY23" fmla="*/ 1304925 h 2028825"/>
                  <a:gd name="connsiteX24" fmla="*/ 1905000 w 2401235"/>
                  <a:gd name="connsiteY24" fmla="*/ 1276350 h 2028825"/>
                  <a:gd name="connsiteX25" fmla="*/ 1971675 w 2401235"/>
                  <a:gd name="connsiteY25" fmla="*/ 1181100 h 2028825"/>
                  <a:gd name="connsiteX26" fmla="*/ 2000250 w 2401235"/>
                  <a:gd name="connsiteY26" fmla="*/ 1171575 h 2028825"/>
                  <a:gd name="connsiteX27" fmla="*/ 2019300 w 2401235"/>
                  <a:gd name="connsiteY27" fmla="*/ 1133475 h 2028825"/>
                  <a:gd name="connsiteX28" fmla="*/ 2047875 w 2401235"/>
                  <a:gd name="connsiteY28" fmla="*/ 1076325 h 2028825"/>
                  <a:gd name="connsiteX29" fmla="*/ 2095500 w 2401235"/>
                  <a:gd name="connsiteY29" fmla="*/ 1019175 h 2028825"/>
                  <a:gd name="connsiteX30" fmla="*/ 2124075 w 2401235"/>
                  <a:gd name="connsiteY30" fmla="*/ 962025 h 2028825"/>
                  <a:gd name="connsiteX31" fmla="*/ 2152650 w 2401235"/>
                  <a:gd name="connsiteY31" fmla="*/ 857250 h 2028825"/>
                  <a:gd name="connsiteX32" fmla="*/ 2171700 w 2401235"/>
                  <a:gd name="connsiteY32" fmla="*/ 819150 h 2028825"/>
                  <a:gd name="connsiteX33" fmla="*/ 2181225 w 2401235"/>
                  <a:gd name="connsiteY33" fmla="*/ 638175 h 2028825"/>
                  <a:gd name="connsiteX34" fmla="*/ 2190750 w 2401235"/>
                  <a:gd name="connsiteY34" fmla="*/ 609600 h 2028825"/>
                  <a:gd name="connsiteX35" fmla="*/ 2209800 w 2401235"/>
                  <a:gd name="connsiteY35" fmla="*/ 561975 h 2028825"/>
                  <a:gd name="connsiteX36" fmla="*/ 2228850 w 2401235"/>
                  <a:gd name="connsiteY36" fmla="*/ 504825 h 2028825"/>
                  <a:gd name="connsiteX37" fmla="*/ 2247900 w 2401235"/>
                  <a:gd name="connsiteY37" fmla="*/ 447675 h 2028825"/>
                  <a:gd name="connsiteX38" fmla="*/ 2257425 w 2401235"/>
                  <a:gd name="connsiteY38" fmla="*/ 419100 h 2028825"/>
                  <a:gd name="connsiteX39" fmla="*/ 2295525 w 2401235"/>
                  <a:gd name="connsiteY39" fmla="*/ 352425 h 2028825"/>
                  <a:gd name="connsiteX40" fmla="*/ 2305050 w 2401235"/>
                  <a:gd name="connsiteY40" fmla="*/ 314325 h 2028825"/>
                  <a:gd name="connsiteX41" fmla="*/ 2324100 w 2401235"/>
                  <a:gd name="connsiteY41" fmla="*/ 285750 h 2028825"/>
                  <a:gd name="connsiteX42" fmla="*/ 2343150 w 2401235"/>
                  <a:gd name="connsiteY42" fmla="*/ 247650 h 2028825"/>
                  <a:gd name="connsiteX43" fmla="*/ 2352675 w 2401235"/>
                  <a:gd name="connsiteY43" fmla="*/ 209550 h 2028825"/>
                  <a:gd name="connsiteX44" fmla="*/ 2381250 w 2401235"/>
                  <a:gd name="connsiteY44" fmla="*/ 123825 h 2028825"/>
                  <a:gd name="connsiteX45" fmla="*/ 2390775 w 2401235"/>
                  <a:gd name="connsiteY45" fmla="*/ 85725 h 2028825"/>
                  <a:gd name="connsiteX46" fmla="*/ 2400300 w 2401235"/>
                  <a:gd name="connsiteY46" fmla="*/ 57150 h 2028825"/>
                  <a:gd name="connsiteX47" fmla="*/ 2400300 w 2401235"/>
                  <a:gd name="connsiteY47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05000 w 2401235"/>
                  <a:gd name="connsiteY23" fmla="*/ 1276350 h 2028825"/>
                  <a:gd name="connsiteX24" fmla="*/ 1971675 w 2401235"/>
                  <a:gd name="connsiteY24" fmla="*/ 1181100 h 2028825"/>
                  <a:gd name="connsiteX25" fmla="*/ 2000250 w 2401235"/>
                  <a:gd name="connsiteY25" fmla="*/ 1171575 h 2028825"/>
                  <a:gd name="connsiteX26" fmla="*/ 2019300 w 2401235"/>
                  <a:gd name="connsiteY26" fmla="*/ 1133475 h 2028825"/>
                  <a:gd name="connsiteX27" fmla="*/ 2047875 w 2401235"/>
                  <a:gd name="connsiteY27" fmla="*/ 1076325 h 2028825"/>
                  <a:gd name="connsiteX28" fmla="*/ 2095500 w 2401235"/>
                  <a:gd name="connsiteY28" fmla="*/ 1019175 h 2028825"/>
                  <a:gd name="connsiteX29" fmla="*/ 2124075 w 2401235"/>
                  <a:gd name="connsiteY29" fmla="*/ 962025 h 2028825"/>
                  <a:gd name="connsiteX30" fmla="*/ 2152650 w 2401235"/>
                  <a:gd name="connsiteY30" fmla="*/ 857250 h 2028825"/>
                  <a:gd name="connsiteX31" fmla="*/ 2171700 w 2401235"/>
                  <a:gd name="connsiteY31" fmla="*/ 819150 h 2028825"/>
                  <a:gd name="connsiteX32" fmla="*/ 2181225 w 2401235"/>
                  <a:gd name="connsiteY32" fmla="*/ 638175 h 2028825"/>
                  <a:gd name="connsiteX33" fmla="*/ 2190750 w 2401235"/>
                  <a:gd name="connsiteY33" fmla="*/ 609600 h 2028825"/>
                  <a:gd name="connsiteX34" fmla="*/ 2209800 w 2401235"/>
                  <a:gd name="connsiteY34" fmla="*/ 561975 h 2028825"/>
                  <a:gd name="connsiteX35" fmla="*/ 2228850 w 2401235"/>
                  <a:gd name="connsiteY35" fmla="*/ 504825 h 2028825"/>
                  <a:gd name="connsiteX36" fmla="*/ 2247900 w 2401235"/>
                  <a:gd name="connsiteY36" fmla="*/ 447675 h 2028825"/>
                  <a:gd name="connsiteX37" fmla="*/ 2257425 w 2401235"/>
                  <a:gd name="connsiteY37" fmla="*/ 419100 h 2028825"/>
                  <a:gd name="connsiteX38" fmla="*/ 2295525 w 2401235"/>
                  <a:gd name="connsiteY38" fmla="*/ 352425 h 2028825"/>
                  <a:gd name="connsiteX39" fmla="*/ 2305050 w 2401235"/>
                  <a:gd name="connsiteY39" fmla="*/ 314325 h 2028825"/>
                  <a:gd name="connsiteX40" fmla="*/ 2324100 w 2401235"/>
                  <a:gd name="connsiteY40" fmla="*/ 285750 h 2028825"/>
                  <a:gd name="connsiteX41" fmla="*/ 2343150 w 2401235"/>
                  <a:gd name="connsiteY41" fmla="*/ 247650 h 2028825"/>
                  <a:gd name="connsiteX42" fmla="*/ 2352675 w 2401235"/>
                  <a:gd name="connsiteY42" fmla="*/ 209550 h 2028825"/>
                  <a:gd name="connsiteX43" fmla="*/ 2381250 w 2401235"/>
                  <a:gd name="connsiteY43" fmla="*/ 123825 h 2028825"/>
                  <a:gd name="connsiteX44" fmla="*/ 2390775 w 2401235"/>
                  <a:gd name="connsiteY44" fmla="*/ 85725 h 2028825"/>
                  <a:gd name="connsiteX45" fmla="*/ 2400300 w 2401235"/>
                  <a:gd name="connsiteY45" fmla="*/ 57150 h 2028825"/>
                  <a:gd name="connsiteX46" fmla="*/ 2400300 w 2401235"/>
                  <a:gd name="connsiteY46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00250 w 2401235"/>
                  <a:gd name="connsiteY24" fmla="*/ 1171575 h 2028825"/>
                  <a:gd name="connsiteX25" fmla="*/ 2019300 w 2401235"/>
                  <a:gd name="connsiteY25" fmla="*/ 1133475 h 2028825"/>
                  <a:gd name="connsiteX26" fmla="*/ 2047875 w 2401235"/>
                  <a:gd name="connsiteY26" fmla="*/ 1076325 h 2028825"/>
                  <a:gd name="connsiteX27" fmla="*/ 2095500 w 2401235"/>
                  <a:gd name="connsiteY27" fmla="*/ 1019175 h 2028825"/>
                  <a:gd name="connsiteX28" fmla="*/ 2124075 w 2401235"/>
                  <a:gd name="connsiteY28" fmla="*/ 962025 h 2028825"/>
                  <a:gd name="connsiteX29" fmla="*/ 2152650 w 2401235"/>
                  <a:gd name="connsiteY29" fmla="*/ 857250 h 2028825"/>
                  <a:gd name="connsiteX30" fmla="*/ 2171700 w 2401235"/>
                  <a:gd name="connsiteY30" fmla="*/ 819150 h 2028825"/>
                  <a:gd name="connsiteX31" fmla="*/ 2181225 w 2401235"/>
                  <a:gd name="connsiteY31" fmla="*/ 638175 h 2028825"/>
                  <a:gd name="connsiteX32" fmla="*/ 2190750 w 2401235"/>
                  <a:gd name="connsiteY32" fmla="*/ 609600 h 2028825"/>
                  <a:gd name="connsiteX33" fmla="*/ 2209800 w 2401235"/>
                  <a:gd name="connsiteY33" fmla="*/ 561975 h 2028825"/>
                  <a:gd name="connsiteX34" fmla="*/ 2228850 w 2401235"/>
                  <a:gd name="connsiteY34" fmla="*/ 504825 h 2028825"/>
                  <a:gd name="connsiteX35" fmla="*/ 2247900 w 2401235"/>
                  <a:gd name="connsiteY35" fmla="*/ 447675 h 2028825"/>
                  <a:gd name="connsiteX36" fmla="*/ 2257425 w 2401235"/>
                  <a:gd name="connsiteY36" fmla="*/ 419100 h 2028825"/>
                  <a:gd name="connsiteX37" fmla="*/ 2295525 w 2401235"/>
                  <a:gd name="connsiteY37" fmla="*/ 352425 h 2028825"/>
                  <a:gd name="connsiteX38" fmla="*/ 2305050 w 2401235"/>
                  <a:gd name="connsiteY38" fmla="*/ 314325 h 2028825"/>
                  <a:gd name="connsiteX39" fmla="*/ 2324100 w 2401235"/>
                  <a:gd name="connsiteY39" fmla="*/ 285750 h 2028825"/>
                  <a:gd name="connsiteX40" fmla="*/ 2343150 w 2401235"/>
                  <a:gd name="connsiteY40" fmla="*/ 247650 h 2028825"/>
                  <a:gd name="connsiteX41" fmla="*/ 2352675 w 2401235"/>
                  <a:gd name="connsiteY41" fmla="*/ 209550 h 2028825"/>
                  <a:gd name="connsiteX42" fmla="*/ 2381250 w 2401235"/>
                  <a:gd name="connsiteY42" fmla="*/ 123825 h 2028825"/>
                  <a:gd name="connsiteX43" fmla="*/ 2390775 w 2401235"/>
                  <a:gd name="connsiteY43" fmla="*/ 85725 h 2028825"/>
                  <a:gd name="connsiteX44" fmla="*/ 2400300 w 2401235"/>
                  <a:gd name="connsiteY44" fmla="*/ 57150 h 2028825"/>
                  <a:gd name="connsiteX45" fmla="*/ 2400300 w 2401235"/>
                  <a:gd name="connsiteY45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47875 w 2401235"/>
                  <a:gd name="connsiteY25" fmla="*/ 1076325 h 2028825"/>
                  <a:gd name="connsiteX26" fmla="*/ 2095500 w 2401235"/>
                  <a:gd name="connsiteY26" fmla="*/ 1019175 h 2028825"/>
                  <a:gd name="connsiteX27" fmla="*/ 2124075 w 2401235"/>
                  <a:gd name="connsiteY27" fmla="*/ 962025 h 2028825"/>
                  <a:gd name="connsiteX28" fmla="*/ 2152650 w 2401235"/>
                  <a:gd name="connsiteY28" fmla="*/ 857250 h 2028825"/>
                  <a:gd name="connsiteX29" fmla="*/ 2171700 w 2401235"/>
                  <a:gd name="connsiteY29" fmla="*/ 819150 h 2028825"/>
                  <a:gd name="connsiteX30" fmla="*/ 2181225 w 2401235"/>
                  <a:gd name="connsiteY30" fmla="*/ 638175 h 2028825"/>
                  <a:gd name="connsiteX31" fmla="*/ 2190750 w 2401235"/>
                  <a:gd name="connsiteY31" fmla="*/ 609600 h 2028825"/>
                  <a:gd name="connsiteX32" fmla="*/ 2209800 w 2401235"/>
                  <a:gd name="connsiteY32" fmla="*/ 561975 h 2028825"/>
                  <a:gd name="connsiteX33" fmla="*/ 2228850 w 2401235"/>
                  <a:gd name="connsiteY33" fmla="*/ 504825 h 2028825"/>
                  <a:gd name="connsiteX34" fmla="*/ 2247900 w 2401235"/>
                  <a:gd name="connsiteY34" fmla="*/ 447675 h 2028825"/>
                  <a:gd name="connsiteX35" fmla="*/ 2257425 w 2401235"/>
                  <a:gd name="connsiteY35" fmla="*/ 419100 h 2028825"/>
                  <a:gd name="connsiteX36" fmla="*/ 2295525 w 2401235"/>
                  <a:gd name="connsiteY36" fmla="*/ 352425 h 2028825"/>
                  <a:gd name="connsiteX37" fmla="*/ 2305050 w 2401235"/>
                  <a:gd name="connsiteY37" fmla="*/ 314325 h 2028825"/>
                  <a:gd name="connsiteX38" fmla="*/ 2324100 w 2401235"/>
                  <a:gd name="connsiteY38" fmla="*/ 285750 h 2028825"/>
                  <a:gd name="connsiteX39" fmla="*/ 2343150 w 2401235"/>
                  <a:gd name="connsiteY39" fmla="*/ 247650 h 2028825"/>
                  <a:gd name="connsiteX40" fmla="*/ 2352675 w 2401235"/>
                  <a:gd name="connsiteY40" fmla="*/ 209550 h 2028825"/>
                  <a:gd name="connsiteX41" fmla="*/ 2381250 w 2401235"/>
                  <a:gd name="connsiteY41" fmla="*/ 123825 h 2028825"/>
                  <a:gd name="connsiteX42" fmla="*/ 2390775 w 2401235"/>
                  <a:gd name="connsiteY42" fmla="*/ 85725 h 2028825"/>
                  <a:gd name="connsiteX43" fmla="*/ 2400300 w 2401235"/>
                  <a:gd name="connsiteY43" fmla="*/ 57150 h 2028825"/>
                  <a:gd name="connsiteX44" fmla="*/ 2400300 w 2401235"/>
                  <a:gd name="connsiteY44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52650 w 2401235"/>
                  <a:gd name="connsiteY27" fmla="*/ 857250 h 2028825"/>
                  <a:gd name="connsiteX28" fmla="*/ 2171700 w 2401235"/>
                  <a:gd name="connsiteY28" fmla="*/ 819150 h 2028825"/>
                  <a:gd name="connsiteX29" fmla="*/ 2181225 w 2401235"/>
                  <a:gd name="connsiteY29" fmla="*/ 638175 h 2028825"/>
                  <a:gd name="connsiteX30" fmla="*/ 2190750 w 2401235"/>
                  <a:gd name="connsiteY30" fmla="*/ 609600 h 2028825"/>
                  <a:gd name="connsiteX31" fmla="*/ 2209800 w 2401235"/>
                  <a:gd name="connsiteY31" fmla="*/ 561975 h 2028825"/>
                  <a:gd name="connsiteX32" fmla="*/ 2228850 w 2401235"/>
                  <a:gd name="connsiteY32" fmla="*/ 504825 h 2028825"/>
                  <a:gd name="connsiteX33" fmla="*/ 2247900 w 2401235"/>
                  <a:gd name="connsiteY33" fmla="*/ 447675 h 2028825"/>
                  <a:gd name="connsiteX34" fmla="*/ 2257425 w 2401235"/>
                  <a:gd name="connsiteY34" fmla="*/ 419100 h 2028825"/>
                  <a:gd name="connsiteX35" fmla="*/ 2295525 w 2401235"/>
                  <a:gd name="connsiteY35" fmla="*/ 352425 h 2028825"/>
                  <a:gd name="connsiteX36" fmla="*/ 2305050 w 2401235"/>
                  <a:gd name="connsiteY36" fmla="*/ 314325 h 2028825"/>
                  <a:gd name="connsiteX37" fmla="*/ 2324100 w 2401235"/>
                  <a:gd name="connsiteY37" fmla="*/ 285750 h 2028825"/>
                  <a:gd name="connsiteX38" fmla="*/ 2343150 w 2401235"/>
                  <a:gd name="connsiteY38" fmla="*/ 247650 h 2028825"/>
                  <a:gd name="connsiteX39" fmla="*/ 2352675 w 2401235"/>
                  <a:gd name="connsiteY39" fmla="*/ 209550 h 2028825"/>
                  <a:gd name="connsiteX40" fmla="*/ 2381250 w 2401235"/>
                  <a:gd name="connsiteY40" fmla="*/ 123825 h 2028825"/>
                  <a:gd name="connsiteX41" fmla="*/ 2390775 w 2401235"/>
                  <a:gd name="connsiteY41" fmla="*/ 85725 h 2028825"/>
                  <a:gd name="connsiteX42" fmla="*/ 2400300 w 2401235"/>
                  <a:gd name="connsiteY42" fmla="*/ 57150 h 2028825"/>
                  <a:gd name="connsiteX43" fmla="*/ 2400300 w 2401235"/>
                  <a:gd name="connsiteY43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52650 w 2401235"/>
                  <a:gd name="connsiteY27" fmla="*/ 857250 h 2028825"/>
                  <a:gd name="connsiteX28" fmla="*/ 2171700 w 2401235"/>
                  <a:gd name="connsiteY28" fmla="*/ 819150 h 2028825"/>
                  <a:gd name="connsiteX29" fmla="*/ 2190750 w 2401235"/>
                  <a:gd name="connsiteY29" fmla="*/ 609600 h 2028825"/>
                  <a:gd name="connsiteX30" fmla="*/ 2209800 w 2401235"/>
                  <a:gd name="connsiteY30" fmla="*/ 561975 h 2028825"/>
                  <a:gd name="connsiteX31" fmla="*/ 2228850 w 2401235"/>
                  <a:gd name="connsiteY31" fmla="*/ 504825 h 2028825"/>
                  <a:gd name="connsiteX32" fmla="*/ 2247900 w 2401235"/>
                  <a:gd name="connsiteY32" fmla="*/ 447675 h 2028825"/>
                  <a:gd name="connsiteX33" fmla="*/ 2257425 w 2401235"/>
                  <a:gd name="connsiteY33" fmla="*/ 419100 h 2028825"/>
                  <a:gd name="connsiteX34" fmla="*/ 2295525 w 2401235"/>
                  <a:gd name="connsiteY34" fmla="*/ 352425 h 2028825"/>
                  <a:gd name="connsiteX35" fmla="*/ 2305050 w 2401235"/>
                  <a:gd name="connsiteY35" fmla="*/ 314325 h 2028825"/>
                  <a:gd name="connsiteX36" fmla="*/ 2324100 w 2401235"/>
                  <a:gd name="connsiteY36" fmla="*/ 285750 h 2028825"/>
                  <a:gd name="connsiteX37" fmla="*/ 2343150 w 2401235"/>
                  <a:gd name="connsiteY37" fmla="*/ 247650 h 2028825"/>
                  <a:gd name="connsiteX38" fmla="*/ 2352675 w 2401235"/>
                  <a:gd name="connsiteY38" fmla="*/ 209550 h 2028825"/>
                  <a:gd name="connsiteX39" fmla="*/ 2381250 w 2401235"/>
                  <a:gd name="connsiteY39" fmla="*/ 123825 h 2028825"/>
                  <a:gd name="connsiteX40" fmla="*/ 2390775 w 2401235"/>
                  <a:gd name="connsiteY40" fmla="*/ 85725 h 2028825"/>
                  <a:gd name="connsiteX41" fmla="*/ 2400300 w 2401235"/>
                  <a:gd name="connsiteY41" fmla="*/ 57150 h 2028825"/>
                  <a:gd name="connsiteX42" fmla="*/ 2400300 w 2401235"/>
                  <a:gd name="connsiteY42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71700 w 2401235"/>
                  <a:gd name="connsiteY27" fmla="*/ 819150 h 2028825"/>
                  <a:gd name="connsiteX28" fmla="*/ 2190750 w 2401235"/>
                  <a:gd name="connsiteY28" fmla="*/ 609600 h 2028825"/>
                  <a:gd name="connsiteX29" fmla="*/ 2209800 w 2401235"/>
                  <a:gd name="connsiteY29" fmla="*/ 561975 h 2028825"/>
                  <a:gd name="connsiteX30" fmla="*/ 2228850 w 2401235"/>
                  <a:gd name="connsiteY30" fmla="*/ 504825 h 2028825"/>
                  <a:gd name="connsiteX31" fmla="*/ 2247900 w 2401235"/>
                  <a:gd name="connsiteY31" fmla="*/ 447675 h 2028825"/>
                  <a:gd name="connsiteX32" fmla="*/ 2257425 w 2401235"/>
                  <a:gd name="connsiteY32" fmla="*/ 419100 h 2028825"/>
                  <a:gd name="connsiteX33" fmla="*/ 2295525 w 2401235"/>
                  <a:gd name="connsiteY33" fmla="*/ 352425 h 2028825"/>
                  <a:gd name="connsiteX34" fmla="*/ 2305050 w 2401235"/>
                  <a:gd name="connsiteY34" fmla="*/ 314325 h 2028825"/>
                  <a:gd name="connsiteX35" fmla="*/ 2324100 w 2401235"/>
                  <a:gd name="connsiteY35" fmla="*/ 285750 h 2028825"/>
                  <a:gd name="connsiteX36" fmla="*/ 2343150 w 2401235"/>
                  <a:gd name="connsiteY36" fmla="*/ 247650 h 2028825"/>
                  <a:gd name="connsiteX37" fmla="*/ 2352675 w 2401235"/>
                  <a:gd name="connsiteY37" fmla="*/ 209550 h 2028825"/>
                  <a:gd name="connsiteX38" fmla="*/ 2381250 w 2401235"/>
                  <a:gd name="connsiteY38" fmla="*/ 123825 h 2028825"/>
                  <a:gd name="connsiteX39" fmla="*/ 2390775 w 2401235"/>
                  <a:gd name="connsiteY39" fmla="*/ 85725 h 2028825"/>
                  <a:gd name="connsiteX40" fmla="*/ 2400300 w 2401235"/>
                  <a:gd name="connsiteY40" fmla="*/ 57150 h 2028825"/>
                  <a:gd name="connsiteX41" fmla="*/ 2400300 w 2401235"/>
                  <a:gd name="connsiteY41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66850 w 2401235"/>
                  <a:gd name="connsiteY17" fmla="*/ 1695450 h 2028825"/>
                  <a:gd name="connsiteX18" fmla="*/ 1600200 w 2401235"/>
                  <a:gd name="connsiteY18" fmla="*/ 1571625 h 2028825"/>
                  <a:gd name="connsiteX19" fmla="*/ 1666875 w 2401235"/>
                  <a:gd name="connsiteY19" fmla="*/ 1495425 h 2028825"/>
                  <a:gd name="connsiteX20" fmla="*/ 1714500 w 2401235"/>
                  <a:gd name="connsiteY20" fmla="*/ 1447800 h 2028825"/>
                  <a:gd name="connsiteX21" fmla="*/ 1790700 w 2401235"/>
                  <a:gd name="connsiteY21" fmla="*/ 1343025 h 2028825"/>
                  <a:gd name="connsiteX22" fmla="*/ 1971675 w 2401235"/>
                  <a:gd name="connsiteY22" fmla="*/ 1181100 h 2028825"/>
                  <a:gd name="connsiteX23" fmla="*/ 2019300 w 2401235"/>
                  <a:gd name="connsiteY23" fmla="*/ 1133475 h 2028825"/>
                  <a:gd name="connsiteX24" fmla="*/ 2095500 w 2401235"/>
                  <a:gd name="connsiteY24" fmla="*/ 1019175 h 2028825"/>
                  <a:gd name="connsiteX25" fmla="*/ 2124075 w 2401235"/>
                  <a:gd name="connsiteY25" fmla="*/ 962025 h 2028825"/>
                  <a:gd name="connsiteX26" fmla="*/ 2171700 w 2401235"/>
                  <a:gd name="connsiteY26" fmla="*/ 819150 h 2028825"/>
                  <a:gd name="connsiteX27" fmla="*/ 2190750 w 2401235"/>
                  <a:gd name="connsiteY27" fmla="*/ 609600 h 2028825"/>
                  <a:gd name="connsiteX28" fmla="*/ 2209800 w 2401235"/>
                  <a:gd name="connsiteY28" fmla="*/ 561975 h 2028825"/>
                  <a:gd name="connsiteX29" fmla="*/ 2228850 w 2401235"/>
                  <a:gd name="connsiteY29" fmla="*/ 504825 h 2028825"/>
                  <a:gd name="connsiteX30" fmla="*/ 2247900 w 2401235"/>
                  <a:gd name="connsiteY30" fmla="*/ 447675 h 2028825"/>
                  <a:gd name="connsiteX31" fmla="*/ 2257425 w 2401235"/>
                  <a:gd name="connsiteY31" fmla="*/ 419100 h 2028825"/>
                  <a:gd name="connsiteX32" fmla="*/ 2295525 w 2401235"/>
                  <a:gd name="connsiteY32" fmla="*/ 352425 h 2028825"/>
                  <a:gd name="connsiteX33" fmla="*/ 2305050 w 2401235"/>
                  <a:gd name="connsiteY33" fmla="*/ 314325 h 2028825"/>
                  <a:gd name="connsiteX34" fmla="*/ 2324100 w 2401235"/>
                  <a:gd name="connsiteY34" fmla="*/ 285750 h 2028825"/>
                  <a:gd name="connsiteX35" fmla="*/ 2343150 w 2401235"/>
                  <a:gd name="connsiteY35" fmla="*/ 247650 h 2028825"/>
                  <a:gd name="connsiteX36" fmla="*/ 2352675 w 2401235"/>
                  <a:gd name="connsiteY36" fmla="*/ 209550 h 2028825"/>
                  <a:gd name="connsiteX37" fmla="*/ 2381250 w 2401235"/>
                  <a:gd name="connsiteY37" fmla="*/ 123825 h 2028825"/>
                  <a:gd name="connsiteX38" fmla="*/ 2390775 w 2401235"/>
                  <a:gd name="connsiteY38" fmla="*/ 85725 h 2028825"/>
                  <a:gd name="connsiteX39" fmla="*/ 2400300 w 2401235"/>
                  <a:gd name="connsiteY39" fmla="*/ 57150 h 2028825"/>
                  <a:gd name="connsiteX40" fmla="*/ 2400300 w 2401235"/>
                  <a:gd name="connsiteY40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95400 w 2401235"/>
                  <a:gd name="connsiteY14" fmla="*/ 1781175 h 2028825"/>
                  <a:gd name="connsiteX15" fmla="*/ 1362075 w 2401235"/>
                  <a:gd name="connsiteY15" fmla="*/ 1752600 h 2028825"/>
                  <a:gd name="connsiteX16" fmla="*/ 1466850 w 2401235"/>
                  <a:gd name="connsiteY16" fmla="*/ 1695450 h 2028825"/>
                  <a:gd name="connsiteX17" fmla="*/ 1600200 w 2401235"/>
                  <a:gd name="connsiteY17" fmla="*/ 1571625 h 2028825"/>
                  <a:gd name="connsiteX18" fmla="*/ 1666875 w 2401235"/>
                  <a:gd name="connsiteY18" fmla="*/ 1495425 h 2028825"/>
                  <a:gd name="connsiteX19" fmla="*/ 1714500 w 2401235"/>
                  <a:gd name="connsiteY19" fmla="*/ 1447800 h 2028825"/>
                  <a:gd name="connsiteX20" fmla="*/ 1790700 w 2401235"/>
                  <a:gd name="connsiteY20" fmla="*/ 1343025 h 2028825"/>
                  <a:gd name="connsiteX21" fmla="*/ 1971675 w 2401235"/>
                  <a:gd name="connsiteY21" fmla="*/ 1181100 h 2028825"/>
                  <a:gd name="connsiteX22" fmla="*/ 2019300 w 2401235"/>
                  <a:gd name="connsiteY22" fmla="*/ 1133475 h 2028825"/>
                  <a:gd name="connsiteX23" fmla="*/ 2095500 w 2401235"/>
                  <a:gd name="connsiteY23" fmla="*/ 1019175 h 2028825"/>
                  <a:gd name="connsiteX24" fmla="*/ 2124075 w 2401235"/>
                  <a:gd name="connsiteY24" fmla="*/ 962025 h 2028825"/>
                  <a:gd name="connsiteX25" fmla="*/ 2171700 w 2401235"/>
                  <a:gd name="connsiteY25" fmla="*/ 819150 h 2028825"/>
                  <a:gd name="connsiteX26" fmla="*/ 2190750 w 2401235"/>
                  <a:gd name="connsiteY26" fmla="*/ 609600 h 2028825"/>
                  <a:gd name="connsiteX27" fmla="*/ 2209800 w 2401235"/>
                  <a:gd name="connsiteY27" fmla="*/ 561975 h 2028825"/>
                  <a:gd name="connsiteX28" fmla="*/ 2228850 w 2401235"/>
                  <a:gd name="connsiteY28" fmla="*/ 504825 h 2028825"/>
                  <a:gd name="connsiteX29" fmla="*/ 2247900 w 2401235"/>
                  <a:gd name="connsiteY29" fmla="*/ 447675 h 2028825"/>
                  <a:gd name="connsiteX30" fmla="*/ 2257425 w 2401235"/>
                  <a:gd name="connsiteY30" fmla="*/ 419100 h 2028825"/>
                  <a:gd name="connsiteX31" fmla="*/ 2295525 w 2401235"/>
                  <a:gd name="connsiteY31" fmla="*/ 352425 h 2028825"/>
                  <a:gd name="connsiteX32" fmla="*/ 2305050 w 2401235"/>
                  <a:gd name="connsiteY32" fmla="*/ 314325 h 2028825"/>
                  <a:gd name="connsiteX33" fmla="*/ 2324100 w 2401235"/>
                  <a:gd name="connsiteY33" fmla="*/ 285750 h 2028825"/>
                  <a:gd name="connsiteX34" fmla="*/ 2343150 w 2401235"/>
                  <a:gd name="connsiteY34" fmla="*/ 247650 h 2028825"/>
                  <a:gd name="connsiteX35" fmla="*/ 2352675 w 2401235"/>
                  <a:gd name="connsiteY35" fmla="*/ 209550 h 2028825"/>
                  <a:gd name="connsiteX36" fmla="*/ 2381250 w 2401235"/>
                  <a:gd name="connsiteY36" fmla="*/ 123825 h 2028825"/>
                  <a:gd name="connsiteX37" fmla="*/ 2390775 w 2401235"/>
                  <a:gd name="connsiteY37" fmla="*/ 85725 h 2028825"/>
                  <a:gd name="connsiteX38" fmla="*/ 2400300 w 2401235"/>
                  <a:gd name="connsiteY38" fmla="*/ 57150 h 2028825"/>
                  <a:gd name="connsiteX39" fmla="*/ 2400300 w 2401235"/>
                  <a:gd name="connsiteY39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95400 w 2401235"/>
                  <a:gd name="connsiteY13" fmla="*/ 1781175 h 2028825"/>
                  <a:gd name="connsiteX14" fmla="*/ 1362075 w 2401235"/>
                  <a:gd name="connsiteY14" fmla="*/ 1752600 h 2028825"/>
                  <a:gd name="connsiteX15" fmla="*/ 1466850 w 2401235"/>
                  <a:gd name="connsiteY15" fmla="*/ 1695450 h 2028825"/>
                  <a:gd name="connsiteX16" fmla="*/ 1600200 w 2401235"/>
                  <a:gd name="connsiteY16" fmla="*/ 1571625 h 2028825"/>
                  <a:gd name="connsiteX17" fmla="*/ 1666875 w 2401235"/>
                  <a:gd name="connsiteY17" fmla="*/ 1495425 h 2028825"/>
                  <a:gd name="connsiteX18" fmla="*/ 1714500 w 2401235"/>
                  <a:gd name="connsiteY18" fmla="*/ 1447800 h 2028825"/>
                  <a:gd name="connsiteX19" fmla="*/ 1790700 w 2401235"/>
                  <a:gd name="connsiteY19" fmla="*/ 1343025 h 2028825"/>
                  <a:gd name="connsiteX20" fmla="*/ 1971675 w 2401235"/>
                  <a:gd name="connsiteY20" fmla="*/ 1181100 h 2028825"/>
                  <a:gd name="connsiteX21" fmla="*/ 2019300 w 2401235"/>
                  <a:gd name="connsiteY21" fmla="*/ 1133475 h 2028825"/>
                  <a:gd name="connsiteX22" fmla="*/ 2095500 w 2401235"/>
                  <a:gd name="connsiteY22" fmla="*/ 1019175 h 2028825"/>
                  <a:gd name="connsiteX23" fmla="*/ 2124075 w 2401235"/>
                  <a:gd name="connsiteY23" fmla="*/ 962025 h 2028825"/>
                  <a:gd name="connsiteX24" fmla="*/ 2171700 w 2401235"/>
                  <a:gd name="connsiteY24" fmla="*/ 819150 h 2028825"/>
                  <a:gd name="connsiteX25" fmla="*/ 2190750 w 2401235"/>
                  <a:gd name="connsiteY25" fmla="*/ 609600 h 2028825"/>
                  <a:gd name="connsiteX26" fmla="*/ 2209800 w 2401235"/>
                  <a:gd name="connsiteY26" fmla="*/ 561975 h 2028825"/>
                  <a:gd name="connsiteX27" fmla="*/ 2228850 w 2401235"/>
                  <a:gd name="connsiteY27" fmla="*/ 504825 h 2028825"/>
                  <a:gd name="connsiteX28" fmla="*/ 2247900 w 2401235"/>
                  <a:gd name="connsiteY28" fmla="*/ 447675 h 2028825"/>
                  <a:gd name="connsiteX29" fmla="*/ 2257425 w 2401235"/>
                  <a:gd name="connsiteY29" fmla="*/ 419100 h 2028825"/>
                  <a:gd name="connsiteX30" fmla="*/ 2295525 w 2401235"/>
                  <a:gd name="connsiteY30" fmla="*/ 352425 h 2028825"/>
                  <a:gd name="connsiteX31" fmla="*/ 2305050 w 2401235"/>
                  <a:gd name="connsiteY31" fmla="*/ 314325 h 2028825"/>
                  <a:gd name="connsiteX32" fmla="*/ 2324100 w 2401235"/>
                  <a:gd name="connsiteY32" fmla="*/ 285750 h 2028825"/>
                  <a:gd name="connsiteX33" fmla="*/ 2343150 w 2401235"/>
                  <a:gd name="connsiteY33" fmla="*/ 247650 h 2028825"/>
                  <a:gd name="connsiteX34" fmla="*/ 2352675 w 2401235"/>
                  <a:gd name="connsiteY34" fmla="*/ 209550 h 2028825"/>
                  <a:gd name="connsiteX35" fmla="*/ 2381250 w 2401235"/>
                  <a:gd name="connsiteY35" fmla="*/ 123825 h 2028825"/>
                  <a:gd name="connsiteX36" fmla="*/ 2390775 w 2401235"/>
                  <a:gd name="connsiteY36" fmla="*/ 85725 h 2028825"/>
                  <a:gd name="connsiteX37" fmla="*/ 2400300 w 2401235"/>
                  <a:gd name="connsiteY37" fmla="*/ 57150 h 2028825"/>
                  <a:gd name="connsiteX38" fmla="*/ 2400300 w 2401235"/>
                  <a:gd name="connsiteY38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1000125 w 2401235"/>
                  <a:gd name="connsiteY9" fmla="*/ 1857375 h 2028825"/>
                  <a:gd name="connsiteX10" fmla="*/ 1028700 w 2401235"/>
                  <a:gd name="connsiteY10" fmla="*/ 1847850 h 2028825"/>
                  <a:gd name="connsiteX11" fmla="*/ 1143000 w 2401235"/>
                  <a:gd name="connsiteY11" fmla="*/ 1828800 h 2028825"/>
                  <a:gd name="connsiteX12" fmla="*/ 1295400 w 2401235"/>
                  <a:gd name="connsiteY12" fmla="*/ 1781175 h 2028825"/>
                  <a:gd name="connsiteX13" fmla="*/ 1362075 w 2401235"/>
                  <a:gd name="connsiteY13" fmla="*/ 1752600 h 2028825"/>
                  <a:gd name="connsiteX14" fmla="*/ 1466850 w 2401235"/>
                  <a:gd name="connsiteY14" fmla="*/ 1695450 h 2028825"/>
                  <a:gd name="connsiteX15" fmla="*/ 1600200 w 2401235"/>
                  <a:gd name="connsiteY15" fmla="*/ 1571625 h 2028825"/>
                  <a:gd name="connsiteX16" fmla="*/ 1666875 w 2401235"/>
                  <a:gd name="connsiteY16" fmla="*/ 1495425 h 2028825"/>
                  <a:gd name="connsiteX17" fmla="*/ 1714500 w 2401235"/>
                  <a:gd name="connsiteY17" fmla="*/ 1447800 h 2028825"/>
                  <a:gd name="connsiteX18" fmla="*/ 1790700 w 2401235"/>
                  <a:gd name="connsiteY18" fmla="*/ 1343025 h 2028825"/>
                  <a:gd name="connsiteX19" fmla="*/ 1971675 w 2401235"/>
                  <a:gd name="connsiteY19" fmla="*/ 1181100 h 2028825"/>
                  <a:gd name="connsiteX20" fmla="*/ 2019300 w 2401235"/>
                  <a:gd name="connsiteY20" fmla="*/ 1133475 h 2028825"/>
                  <a:gd name="connsiteX21" fmla="*/ 2095500 w 2401235"/>
                  <a:gd name="connsiteY21" fmla="*/ 1019175 h 2028825"/>
                  <a:gd name="connsiteX22" fmla="*/ 2124075 w 2401235"/>
                  <a:gd name="connsiteY22" fmla="*/ 962025 h 2028825"/>
                  <a:gd name="connsiteX23" fmla="*/ 2171700 w 2401235"/>
                  <a:gd name="connsiteY23" fmla="*/ 819150 h 2028825"/>
                  <a:gd name="connsiteX24" fmla="*/ 2190750 w 2401235"/>
                  <a:gd name="connsiteY24" fmla="*/ 609600 h 2028825"/>
                  <a:gd name="connsiteX25" fmla="*/ 2209800 w 2401235"/>
                  <a:gd name="connsiteY25" fmla="*/ 561975 h 2028825"/>
                  <a:gd name="connsiteX26" fmla="*/ 2228850 w 2401235"/>
                  <a:gd name="connsiteY26" fmla="*/ 504825 h 2028825"/>
                  <a:gd name="connsiteX27" fmla="*/ 2247900 w 2401235"/>
                  <a:gd name="connsiteY27" fmla="*/ 447675 h 2028825"/>
                  <a:gd name="connsiteX28" fmla="*/ 2257425 w 2401235"/>
                  <a:gd name="connsiteY28" fmla="*/ 419100 h 2028825"/>
                  <a:gd name="connsiteX29" fmla="*/ 2295525 w 2401235"/>
                  <a:gd name="connsiteY29" fmla="*/ 352425 h 2028825"/>
                  <a:gd name="connsiteX30" fmla="*/ 2305050 w 2401235"/>
                  <a:gd name="connsiteY30" fmla="*/ 314325 h 2028825"/>
                  <a:gd name="connsiteX31" fmla="*/ 2324100 w 2401235"/>
                  <a:gd name="connsiteY31" fmla="*/ 285750 h 2028825"/>
                  <a:gd name="connsiteX32" fmla="*/ 2343150 w 2401235"/>
                  <a:gd name="connsiteY32" fmla="*/ 247650 h 2028825"/>
                  <a:gd name="connsiteX33" fmla="*/ 2352675 w 2401235"/>
                  <a:gd name="connsiteY33" fmla="*/ 209550 h 2028825"/>
                  <a:gd name="connsiteX34" fmla="*/ 2381250 w 2401235"/>
                  <a:gd name="connsiteY34" fmla="*/ 123825 h 2028825"/>
                  <a:gd name="connsiteX35" fmla="*/ 2390775 w 2401235"/>
                  <a:gd name="connsiteY35" fmla="*/ 85725 h 2028825"/>
                  <a:gd name="connsiteX36" fmla="*/ 2400300 w 2401235"/>
                  <a:gd name="connsiteY36" fmla="*/ 57150 h 2028825"/>
                  <a:gd name="connsiteX37" fmla="*/ 2400300 w 2401235"/>
                  <a:gd name="connsiteY37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904875 w 2401235"/>
                  <a:gd name="connsiteY7" fmla="*/ 1876425 h 2028825"/>
                  <a:gd name="connsiteX8" fmla="*/ 1000125 w 2401235"/>
                  <a:gd name="connsiteY8" fmla="*/ 1857375 h 2028825"/>
                  <a:gd name="connsiteX9" fmla="*/ 1028700 w 2401235"/>
                  <a:gd name="connsiteY9" fmla="*/ 1847850 h 2028825"/>
                  <a:gd name="connsiteX10" fmla="*/ 1143000 w 2401235"/>
                  <a:gd name="connsiteY10" fmla="*/ 1828800 h 2028825"/>
                  <a:gd name="connsiteX11" fmla="*/ 1295400 w 2401235"/>
                  <a:gd name="connsiteY11" fmla="*/ 1781175 h 2028825"/>
                  <a:gd name="connsiteX12" fmla="*/ 1362075 w 2401235"/>
                  <a:gd name="connsiteY12" fmla="*/ 1752600 h 2028825"/>
                  <a:gd name="connsiteX13" fmla="*/ 1466850 w 2401235"/>
                  <a:gd name="connsiteY13" fmla="*/ 1695450 h 2028825"/>
                  <a:gd name="connsiteX14" fmla="*/ 1600200 w 2401235"/>
                  <a:gd name="connsiteY14" fmla="*/ 1571625 h 2028825"/>
                  <a:gd name="connsiteX15" fmla="*/ 1666875 w 2401235"/>
                  <a:gd name="connsiteY15" fmla="*/ 1495425 h 2028825"/>
                  <a:gd name="connsiteX16" fmla="*/ 1714500 w 2401235"/>
                  <a:gd name="connsiteY16" fmla="*/ 1447800 h 2028825"/>
                  <a:gd name="connsiteX17" fmla="*/ 1790700 w 2401235"/>
                  <a:gd name="connsiteY17" fmla="*/ 1343025 h 2028825"/>
                  <a:gd name="connsiteX18" fmla="*/ 1971675 w 2401235"/>
                  <a:gd name="connsiteY18" fmla="*/ 1181100 h 2028825"/>
                  <a:gd name="connsiteX19" fmla="*/ 2019300 w 2401235"/>
                  <a:gd name="connsiteY19" fmla="*/ 1133475 h 2028825"/>
                  <a:gd name="connsiteX20" fmla="*/ 2095500 w 2401235"/>
                  <a:gd name="connsiteY20" fmla="*/ 1019175 h 2028825"/>
                  <a:gd name="connsiteX21" fmla="*/ 2124075 w 2401235"/>
                  <a:gd name="connsiteY21" fmla="*/ 962025 h 2028825"/>
                  <a:gd name="connsiteX22" fmla="*/ 2171700 w 2401235"/>
                  <a:gd name="connsiteY22" fmla="*/ 819150 h 2028825"/>
                  <a:gd name="connsiteX23" fmla="*/ 2190750 w 2401235"/>
                  <a:gd name="connsiteY23" fmla="*/ 609600 h 2028825"/>
                  <a:gd name="connsiteX24" fmla="*/ 2209800 w 2401235"/>
                  <a:gd name="connsiteY24" fmla="*/ 561975 h 2028825"/>
                  <a:gd name="connsiteX25" fmla="*/ 2228850 w 2401235"/>
                  <a:gd name="connsiteY25" fmla="*/ 504825 h 2028825"/>
                  <a:gd name="connsiteX26" fmla="*/ 2247900 w 2401235"/>
                  <a:gd name="connsiteY26" fmla="*/ 447675 h 2028825"/>
                  <a:gd name="connsiteX27" fmla="*/ 2257425 w 2401235"/>
                  <a:gd name="connsiteY27" fmla="*/ 419100 h 2028825"/>
                  <a:gd name="connsiteX28" fmla="*/ 2295525 w 2401235"/>
                  <a:gd name="connsiteY28" fmla="*/ 352425 h 2028825"/>
                  <a:gd name="connsiteX29" fmla="*/ 2305050 w 2401235"/>
                  <a:gd name="connsiteY29" fmla="*/ 314325 h 2028825"/>
                  <a:gd name="connsiteX30" fmla="*/ 2324100 w 2401235"/>
                  <a:gd name="connsiteY30" fmla="*/ 285750 h 2028825"/>
                  <a:gd name="connsiteX31" fmla="*/ 2343150 w 2401235"/>
                  <a:gd name="connsiteY31" fmla="*/ 247650 h 2028825"/>
                  <a:gd name="connsiteX32" fmla="*/ 2352675 w 2401235"/>
                  <a:gd name="connsiteY32" fmla="*/ 209550 h 2028825"/>
                  <a:gd name="connsiteX33" fmla="*/ 2381250 w 2401235"/>
                  <a:gd name="connsiteY33" fmla="*/ 123825 h 2028825"/>
                  <a:gd name="connsiteX34" fmla="*/ 2390775 w 2401235"/>
                  <a:gd name="connsiteY34" fmla="*/ 85725 h 2028825"/>
                  <a:gd name="connsiteX35" fmla="*/ 2400300 w 2401235"/>
                  <a:gd name="connsiteY35" fmla="*/ 57150 h 2028825"/>
                  <a:gd name="connsiteX36" fmla="*/ 2400300 w 2401235"/>
                  <a:gd name="connsiteY36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1000125 w 2401235"/>
                  <a:gd name="connsiteY7" fmla="*/ 1857375 h 2028825"/>
                  <a:gd name="connsiteX8" fmla="*/ 1028700 w 2401235"/>
                  <a:gd name="connsiteY8" fmla="*/ 1847850 h 2028825"/>
                  <a:gd name="connsiteX9" fmla="*/ 1143000 w 2401235"/>
                  <a:gd name="connsiteY9" fmla="*/ 1828800 h 2028825"/>
                  <a:gd name="connsiteX10" fmla="*/ 1295400 w 2401235"/>
                  <a:gd name="connsiteY10" fmla="*/ 1781175 h 2028825"/>
                  <a:gd name="connsiteX11" fmla="*/ 1362075 w 2401235"/>
                  <a:gd name="connsiteY11" fmla="*/ 1752600 h 2028825"/>
                  <a:gd name="connsiteX12" fmla="*/ 1466850 w 2401235"/>
                  <a:gd name="connsiteY12" fmla="*/ 1695450 h 2028825"/>
                  <a:gd name="connsiteX13" fmla="*/ 1600200 w 2401235"/>
                  <a:gd name="connsiteY13" fmla="*/ 1571625 h 2028825"/>
                  <a:gd name="connsiteX14" fmla="*/ 1666875 w 2401235"/>
                  <a:gd name="connsiteY14" fmla="*/ 1495425 h 2028825"/>
                  <a:gd name="connsiteX15" fmla="*/ 1714500 w 2401235"/>
                  <a:gd name="connsiteY15" fmla="*/ 1447800 h 2028825"/>
                  <a:gd name="connsiteX16" fmla="*/ 1790700 w 2401235"/>
                  <a:gd name="connsiteY16" fmla="*/ 1343025 h 2028825"/>
                  <a:gd name="connsiteX17" fmla="*/ 1971675 w 2401235"/>
                  <a:gd name="connsiteY17" fmla="*/ 1181100 h 2028825"/>
                  <a:gd name="connsiteX18" fmla="*/ 2019300 w 2401235"/>
                  <a:gd name="connsiteY18" fmla="*/ 1133475 h 2028825"/>
                  <a:gd name="connsiteX19" fmla="*/ 2095500 w 2401235"/>
                  <a:gd name="connsiteY19" fmla="*/ 1019175 h 2028825"/>
                  <a:gd name="connsiteX20" fmla="*/ 2124075 w 2401235"/>
                  <a:gd name="connsiteY20" fmla="*/ 962025 h 2028825"/>
                  <a:gd name="connsiteX21" fmla="*/ 2171700 w 2401235"/>
                  <a:gd name="connsiteY21" fmla="*/ 819150 h 2028825"/>
                  <a:gd name="connsiteX22" fmla="*/ 2190750 w 2401235"/>
                  <a:gd name="connsiteY22" fmla="*/ 609600 h 2028825"/>
                  <a:gd name="connsiteX23" fmla="*/ 2209800 w 2401235"/>
                  <a:gd name="connsiteY23" fmla="*/ 561975 h 2028825"/>
                  <a:gd name="connsiteX24" fmla="*/ 2228850 w 2401235"/>
                  <a:gd name="connsiteY24" fmla="*/ 504825 h 2028825"/>
                  <a:gd name="connsiteX25" fmla="*/ 2247900 w 2401235"/>
                  <a:gd name="connsiteY25" fmla="*/ 447675 h 2028825"/>
                  <a:gd name="connsiteX26" fmla="*/ 2257425 w 2401235"/>
                  <a:gd name="connsiteY26" fmla="*/ 419100 h 2028825"/>
                  <a:gd name="connsiteX27" fmla="*/ 2295525 w 2401235"/>
                  <a:gd name="connsiteY27" fmla="*/ 352425 h 2028825"/>
                  <a:gd name="connsiteX28" fmla="*/ 2305050 w 2401235"/>
                  <a:gd name="connsiteY28" fmla="*/ 314325 h 2028825"/>
                  <a:gd name="connsiteX29" fmla="*/ 2324100 w 2401235"/>
                  <a:gd name="connsiteY29" fmla="*/ 285750 h 2028825"/>
                  <a:gd name="connsiteX30" fmla="*/ 2343150 w 2401235"/>
                  <a:gd name="connsiteY30" fmla="*/ 247650 h 2028825"/>
                  <a:gd name="connsiteX31" fmla="*/ 2352675 w 2401235"/>
                  <a:gd name="connsiteY31" fmla="*/ 209550 h 2028825"/>
                  <a:gd name="connsiteX32" fmla="*/ 2381250 w 2401235"/>
                  <a:gd name="connsiteY32" fmla="*/ 123825 h 2028825"/>
                  <a:gd name="connsiteX33" fmla="*/ 2390775 w 2401235"/>
                  <a:gd name="connsiteY33" fmla="*/ 85725 h 2028825"/>
                  <a:gd name="connsiteX34" fmla="*/ 2400300 w 2401235"/>
                  <a:gd name="connsiteY34" fmla="*/ 57150 h 2028825"/>
                  <a:gd name="connsiteX35" fmla="*/ 2400300 w 2401235"/>
                  <a:gd name="connsiteY35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514350 w 2401235"/>
                  <a:gd name="connsiteY2" fmla="*/ 1981200 h 2028825"/>
                  <a:gd name="connsiteX3" fmla="*/ 619125 w 2401235"/>
                  <a:gd name="connsiteY3" fmla="*/ 1943100 h 2028825"/>
                  <a:gd name="connsiteX4" fmla="*/ 714375 w 2401235"/>
                  <a:gd name="connsiteY4" fmla="*/ 1924050 h 2028825"/>
                  <a:gd name="connsiteX5" fmla="*/ 809625 w 2401235"/>
                  <a:gd name="connsiteY5" fmla="*/ 1905000 h 2028825"/>
                  <a:gd name="connsiteX6" fmla="*/ 1000125 w 2401235"/>
                  <a:gd name="connsiteY6" fmla="*/ 1857375 h 2028825"/>
                  <a:gd name="connsiteX7" fmla="*/ 1028700 w 2401235"/>
                  <a:gd name="connsiteY7" fmla="*/ 1847850 h 2028825"/>
                  <a:gd name="connsiteX8" fmla="*/ 1143000 w 2401235"/>
                  <a:gd name="connsiteY8" fmla="*/ 1828800 h 2028825"/>
                  <a:gd name="connsiteX9" fmla="*/ 1295400 w 2401235"/>
                  <a:gd name="connsiteY9" fmla="*/ 1781175 h 2028825"/>
                  <a:gd name="connsiteX10" fmla="*/ 1362075 w 2401235"/>
                  <a:gd name="connsiteY10" fmla="*/ 1752600 h 2028825"/>
                  <a:gd name="connsiteX11" fmla="*/ 1466850 w 2401235"/>
                  <a:gd name="connsiteY11" fmla="*/ 1695450 h 2028825"/>
                  <a:gd name="connsiteX12" fmla="*/ 1600200 w 2401235"/>
                  <a:gd name="connsiteY12" fmla="*/ 1571625 h 2028825"/>
                  <a:gd name="connsiteX13" fmla="*/ 1666875 w 2401235"/>
                  <a:gd name="connsiteY13" fmla="*/ 1495425 h 2028825"/>
                  <a:gd name="connsiteX14" fmla="*/ 1714500 w 2401235"/>
                  <a:gd name="connsiteY14" fmla="*/ 1447800 h 2028825"/>
                  <a:gd name="connsiteX15" fmla="*/ 1790700 w 2401235"/>
                  <a:gd name="connsiteY15" fmla="*/ 1343025 h 2028825"/>
                  <a:gd name="connsiteX16" fmla="*/ 1971675 w 2401235"/>
                  <a:gd name="connsiteY16" fmla="*/ 1181100 h 2028825"/>
                  <a:gd name="connsiteX17" fmla="*/ 2019300 w 2401235"/>
                  <a:gd name="connsiteY17" fmla="*/ 1133475 h 2028825"/>
                  <a:gd name="connsiteX18" fmla="*/ 2095500 w 2401235"/>
                  <a:gd name="connsiteY18" fmla="*/ 1019175 h 2028825"/>
                  <a:gd name="connsiteX19" fmla="*/ 2124075 w 2401235"/>
                  <a:gd name="connsiteY19" fmla="*/ 962025 h 2028825"/>
                  <a:gd name="connsiteX20" fmla="*/ 2171700 w 2401235"/>
                  <a:gd name="connsiteY20" fmla="*/ 819150 h 2028825"/>
                  <a:gd name="connsiteX21" fmla="*/ 2190750 w 2401235"/>
                  <a:gd name="connsiteY21" fmla="*/ 609600 h 2028825"/>
                  <a:gd name="connsiteX22" fmla="*/ 2209800 w 2401235"/>
                  <a:gd name="connsiteY22" fmla="*/ 561975 h 2028825"/>
                  <a:gd name="connsiteX23" fmla="*/ 2228850 w 2401235"/>
                  <a:gd name="connsiteY23" fmla="*/ 504825 h 2028825"/>
                  <a:gd name="connsiteX24" fmla="*/ 2247900 w 2401235"/>
                  <a:gd name="connsiteY24" fmla="*/ 447675 h 2028825"/>
                  <a:gd name="connsiteX25" fmla="*/ 2257425 w 2401235"/>
                  <a:gd name="connsiteY25" fmla="*/ 419100 h 2028825"/>
                  <a:gd name="connsiteX26" fmla="*/ 2295525 w 2401235"/>
                  <a:gd name="connsiteY26" fmla="*/ 352425 h 2028825"/>
                  <a:gd name="connsiteX27" fmla="*/ 2305050 w 2401235"/>
                  <a:gd name="connsiteY27" fmla="*/ 314325 h 2028825"/>
                  <a:gd name="connsiteX28" fmla="*/ 2324100 w 2401235"/>
                  <a:gd name="connsiteY28" fmla="*/ 285750 h 2028825"/>
                  <a:gd name="connsiteX29" fmla="*/ 2343150 w 2401235"/>
                  <a:gd name="connsiteY29" fmla="*/ 247650 h 2028825"/>
                  <a:gd name="connsiteX30" fmla="*/ 2352675 w 2401235"/>
                  <a:gd name="connsiteY30" fmla="*/ 209550 h 2028825"/>
                  <a:gd name="connsiteX31" fmla="*/ 2381250 w 2401235"/>
                  <a:gd name="connsiteY31" fmla="*/ 123825 h 2028825"/>
                  <a:gd name="connsiteX32" fmla="*/ 2390775 w 2401235"/>
                  <a:gd name="connsiteY32" fmla="*/ 85725 h 2028825"/>
                  <a:gd name="connsiteX33" fmla="*/ 2400300 w 2401235"/>
                  <a:gd name="connsiteY33" fmla="*/ 57150 h 2028825"/>
                  <a:gd name="connsiteX34" fmla="*/ 2400300 w 2401235"/>
                  <a:gd name="connsiteY34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619125 w 2401235"/>
                  <a:gd name="connsiteY2" fmla="*/ 1943100 h 2028825"/>
                  <a:gd name="connsiteX3" fmla="*/ 714375 w 2401235"/>
                  <a:gd name="connsiteY3" fmla="*/ 1924050 h 2028825"/>
                  <a:gd name="connsiteX4" fmla="*/ 809625 w 2401235"/>
                  <a:gd name="connsiteY4" fmla="*/ 1905000 h 2028825"/>
                  <a:gd name="connsiteX5" fmla="*/ 1000125 w 2401235"/>
                  <a:gd name="connsiteY5" fmla="*/ 1857375 h 2028825"/>
                  <a:gd name="connsiteX6" fmla="*/ 1028700 w 2401235"/>
                  <a:gd name="connsiteY6" fmla="*/ 1847850 h 2028825"/>
                  <a:gd name="connsiteX7" fmla="*/ 1143000 w 2401235"/>
                  <a:gd name="connsiteY7" fmla="*/ 1828800 h 2028825"/>
                  <a:gd name="connsiteX8" fmla="*/ 1295400 w 2401235"/>
                  <a:gd name="connsiteY8" fmla="*/ 1781175 h 2028825"/>
                  <a:gd name="connsiteX9" fmla="*/ 1362075 w 2401235"/>
                  <a:gd name="connsiteY9" fmla="*/ 1752600 h 2028825"/>
                  <a:gd name="connsiteX10" fmla="*/ 1466850 w 2401235"/>
                  <a:gd name="connsiteY10" fmla="*/ 1695450 h 2028825"/>
                  <a:gd name="connsiteX11" fmla="*/ 1600200 w 2401235"/>
                  <a:gd name="connsiteY11" fmla="*/ 1571625 h 2028825"/>
                  <a:gd name="connsiteX12" fmla="*/ 1666875 w 2401235"/>
                  <a:gd name="connsiteY12" fmla="*/ 1495425 h 2028825"/>
                  <a:gd name="connsiteX13" fmla="*/ 1714500 w 2401235"/>
                  <a:gd name="connsiteY13" fmla="*/ 1447800 h 2028825"/>
                  <a:gd name="connsiteX14" fmla="*/ 1790700 w 2401235"/>
                  <a:gd name="connsiteY14" fmla="*/ 1343025 h 2028825"/>
                  <a:gd name="connsiteX15" fmla="*/ 1971675 w 2401235"/>
                  <a:gd name="connsiteY15" fmla="*/ 1181100 h 2028825"/>
                  <a:gd name="connsiteX16" fmla="*/ 2019300 w 2401235"/>
                  <a:gd name="connsiteY16" fmla="*/ 1133475 h 2028825"/>
                  <a:gd name="connsiteX17" fmla="*/ 2095500 w 2401235"/>
                  <a:gd name="connsiteY17" fmla="*/ 1019175 h 2028825"/>
                  <a:gd name="connsiteX18" fmla="*/ 2124075 w 2401235"/>
                  <a:gd name="connsiteY18" fmla="*/ 962025 h 2028825"/>
                  <a:gd name="connsiteX19" fmla="*/ 2171700 w 2401235"/>
                  <a:gd name="connsiteY19" fmla="*/ 819150 h 2028825"/>
                  <a:gd name="connsiteX20" fmla="*/ 2190750 w 2401235"/>
                  <a:gd name="connsiteY20" fmla="*/ 609600 h 2028825"/>
                  <a:gd name="connsiteX21" fmla="*/ 2209800 w 2401235"/>
                  <a:gd name="connsiteY21" fmla="*/ 561975 h 2028825"/>
                  <a:gd name="connsiteX22" fmla="*/ 2228850 w 2401235"/>
                  <a:gd name="connsiteY22" fmla="*/ 504825 h 2028825"/>
                  <a:gd name="connsiteX23" fmla="*/ 2247900 w 2401235"/>
                  <a:gd name="connsiteY23" fmla="*/ 447675 h 2028825"/>
                  <a:gd name="connsiteX24" fmla="*/ 2257425 w 2401235"/>
                  <a:gd name="connsiteY24" fmla="*/ 419100 h 2028825"/>
                  <a:gd name="connsiteX25" fmla="*/ 2295525 w 2401235"/>
                  <a:gd name="connsiteY25" fmla="*/ 352425 h 2028825"/>
                  <a:gd name="connsiteX26" fmla="*/ 2305050 w 2401235"/>
                  <a:gd name="connsiteY26" fmla="*/ 314325 h 2028825"/>
                  <a:gd name="connsiteX27" fmla="*/ 2324100 w 2401235"/>
                  <a:gd name="connsiteY27" fmla="*/ 285750 h 2028825"/>
                  <a:gd name="connsiteX28" fmla="*/ 2343150 w 2401235"/>
                  <a:gd name="connsiteY28" fmla="*/ 247650 h 2028825"/>
                  <a:gd name="connsiteX29" fmla="*/ 2352675 w 2401235"/>
                  <a:gd name="connsiteY29" fmla="*/ 209550 h 2028825"/>
                  <a:gd name="connsiteX30" fmla="*/ 2381250 w 2401235"/>
                  <a:gd name="connsiteY30" fmla="*/ 123825 h 2028825"/>
                  <a:gd name="connsiteX31" fmla="*/ 2390775 w 2401235"/>
                  <a:gd name="connsiteY31" fmla="*/ 85725 h 2028825"/>
                  <a:gd name="connsiteX32" fmla="*/ 2400300 w 2401235"/>
                  <a:gd name="connsiteY32" fmla="*/ 57150 h 2028825"/>
                  <a:gd name="connsiteX33" fmla="*/ 2400300 w 2401235"/>
                  <a:gd name="connsiteY33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809625 w 2401235"/>
                  <a:gd name="connsiteY3" fmla="*/ 1905000 h 2028825"/>
                  <a:gd name="connsiteX4" fmla="*/ 1000125 w 2401235"/>
                  <a:gd name="connsiteY4" fmla="*/ 1857375 h 2028825"/>
                  <a:gd name="connsiteX5" fmla="*/ 1028700 w 2401235"/>
                  <a:gd name="connsiteY5" fmla="*/ 1847850 h 2028825"/>
                  <a:gd name="connsiteX6" fmla="*/ 1143000 w 2401235"/>
                  <a:gd name="connsiteY6" fmla="*/ 1828800 h 2028825"/>
                  <a:gd name="connsiteX7" fmla="*/ 1295400 w 2401235"/>
                  <a:gd name="connsiteY7" fmla="*/ 1781175 h 2028825"/>
                  <a:gd name="connsiteX8" fmla="*/ 1362075 w 2401235"/>
                  <a:gd name="connsiteY8" fmla="*/ 1752600 h 2028825"/>
                  <a:gd name="connsiteX9" fmla="*/ 1466850 w 2401235"/>
                  <a:gd name="connsiteY9" fmla="*/ 1695450 h 2028825"/>
                  <a:gd name="connsiteX10" fmla="*/ 1600200 w 2401235"/>
                  <a:gd name="connsiteY10" fmla="*/ 1571625 h 2028825"/>
                  <a:gd name="connsiteX11" fmla="*/ 1666875 w 2401235"/>
                  <a:gd name="connsiteY11" fmla="*/ 1495425 h 2028825"/>
                  <a:gd name="connsiteX12" fmla="*/ 1714500 w 2401235"/>
                  <a:gd name="connsiteY12" fmla="*/ 1447800 h 2028825"/>
                  <a:gd name="connsiteX13" fmla="*/ 1790700 w 2401235"/>
                  <a:gd name="connsiteY13" fmla="*/ 1343025 h 2028825"/>
                  <a:gd name="connsiteX14" fmla="*/ 1971675 w 2401235"/>
                  <a:gd name="connsiteY14" fmla="*/ 1181100 h 2028825"/>
                  <a:gd name="connsiteX15" fmla="*/ 2019300 w 2401235"/>
                  <a:gd name="connsiteY15" fmla="*/ 1133475 h 2028825"/>
                  <a:gd name="connsiteX16" fmla="*/ 2095500 w 2401235"/>
                  <a:gd name="connsiteY16" fmla="*/ 1019175 h 2028825"/>
                  <a:gd name="connsiteX17" fmla="*/ 2124075 w 2401235"/>
                  <a:gd name="connsiteY17" fmla="*/ 962025 h 2028825"/>
                  <a:gd name="connsiteX18" fmla="*/ 2171700 w 2401235"/>
                  <a:gd name="connsiteY18" fmla="*/ 819150 h 2028825"/>
                  <a:gd name="connsiteX19" fmla="*/ 2190750 w 2401235"/>
                  <a:gd name="connsiteY19" fmla="*/ 609600 h 2028825"/>
                  <a:gd name="connsiteX20" fmla="*/ 2209800 w 2401235"/>
                  <a:gd name="connsiteY20" fmla="*/ 561975 h 2028825"/>
                  <a:gd name="connsiteX21" fmla="*/ 2228850 w 2401235"/>
                  <a:gd name="connsiteY21" fmla="*/ 504825 h 2028825"/>
                  <a:gd name="connsiteX22" fmla="*/ 2247900 w 2401235"/>
                  <a:gd name="connsiteY22" fmla="*/ 447675 h 2028825"/>
                  <a:gd name="connsiteX23" fmla="*/ 2257425 w 2401235"/>
                  <a:gd name="connsiteY23" fmla="*/ 419100 h 2028825"/>
                  <a:gd name="connsiteX24" fmla="*/ 2295525 w 2401235"/>
                  <a:gd name="connsiteY24" fmla="*/ 352425 h 2028825"/>
                  <a:gd name="connsiteX25" fmla="*/ 2305050 w 2401235"/>
                  <a:gd name="connsiteY25" fmla="*/ 314325 h 2028825"/>
                  <a:gd name="connsiteX26" fmla="*/ 2324100 w 2401235"/>
                  <a:gd name="connsiteY26" fmla="*/ 285750 h 2028825"/>
                  <a:gd name="connsiteX27" fmla="*/ 2343150 w 2401235"/>
                  <a:gd name="connsiteY27" fmla="*/ 247650 h 2028825"/>
                  <a:gd name="connsiteX28" fmla="*/ 2352675 w 2401235"/>
                  <a:gd name="connsiteY28" fmla="*/ 209550 h 2028825"/>
                  <a:gd name="connsiteX29" fmla="*/ 2381250 w 2401235"/>
                  <a:gd name="connsiteY29" fmla="*/ 123825 h 2028825"/>
                  <a:gd name="connsiteX30" fmla="*/ 2390775 w 2401235"/>
                  <a:gd name="connsiteY30" fmla="*/ 85725 h 2028825"/>
                  <a:gd name="connsiteX31" fmla="*/ 2400300 w 2401235"/>
                  <a:gd name="connsiteY31" fmla="*/ 57150 h 2028825"/>
                  <a:gd name="connsiteX32" fmla="*/ 2400300 w 2401235"/>
                  <a:gd name="connsiteY32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028700 w 2401235"/>
                  <a:gd name="connsiteY4" fmla="*/ 1847850 h 2028825"/>
                  <a:gd name="connsiteX5" fmla="*/ 1143000 w 2401235"/>
                  <a:gd name="connsiteY5" fmla="*/ 1828800 h 2028825"/>
                  <a:gd name="connsiteX6" fmla="*/ 1295400 w 2401235"/>
                  <a:gd name="connsiteY6" fmla="*/ 1781175 h 2028825"/>
                  <a:gd name="connsiteX7" fmla="*/ 1362075 w 2401235"/>
                  <a:gd name="connsiteY7" fmla="*/ 1752600 h 2028825"/>
                  <a:gd name="connsiteX8" fmla="*/ 1466850 w 2401235"/>
                  <a:gd name="connsiteY8" fmla="*/ 1695450 h 2028825"/>
                  <a:gd name="connsiteX9" fmla="*/ 1600200 w 2401235"/>
                  <a:gd name="connsiteY9" fmla="*/ 1571625 h 2028825"/>
                  <a:gd name="connsiteX10" fmla="*/ 1666875 w 2401235"/>
                  <a:gd name="connsiteY10" fmla="*/ 1495425 h 2028825"/>
                  <a:gd name="connsiteX11" fmla="*/ 1714500 w 2401235"/>
                  <a:gd name="connsiteY11" fmla="*/ 1447800 h 2028825"/>
                  <a:gd name="connsiteX12" fmla="*/ 1790700 w 2401235"/>
                  <a:gd name="connsiteY12" fmla="*/ 1343025 h 2028825"/>
                  <a:gd name="connsiteX13" fmla="*/ 1971675 w 2401235"/>
                  <a:gd name="connsiteY13" fmla="*/ 1181100 h 2028825"/>
                  <a:gd name="connsiteX14" fmla="*/ 2019300 w 2401235"/>
                  <a:gd name="connsiteY14" fmla="*/ 1133475 h 2028825"/>
                  <a:gd name="connsiteX15" fmla="*/ 2095500 w 2401235"/>
                  <a:gd name="connsiteY15" fmla="*/ 1019175 h 2028825"/>
                  <a:gd name="connsiteX16" fmla="*/ 2124075 w 2401235"/>
                  <a:gd name="connsiteY16" fmla="*/ 962025 h 2028825"/>
                  <a:gd name="connsiteX17" fmla="*/ 2171700 w 2401235"/>
                  <a:gd name="connsiteY17" fmla="*/ 819150 h 2028825"/>
                  <a:gd name="connsiteX18" fmla="*/ 2190750 w 2401235"/>
                  <a:gd name="connsiteY18" fmla="*/ 609600 h 2028825"/>
                  <a:gd name="connsiteX19" fmla="*/ 2209800 w 2401235"/>
                  <a:gd name="connsiteY19" fmla="*/ 561975 h 2028825"/>
                  <a:gd name="connsiteX20" fmla="*/ 2228850 w 2401235"/>
                  <a:gd name="connsiteY20" fmla="*/ 504825 h 2028825"/>
                  <a:gd name="connsiteX21" fmla="*/ 2247900 w 2401235"/>
                  <a:gd name="connsiteY21" fmla="*/ 447675 h 2028825"/>
                  <a:gd name="connsiteX22" fmla="*/ 2257425 w 2401235"/>
                  <a:gd name="connsiteY22" fmla="*/ 419100 h 2028825"/>
                  <a:gd name="connsiteX23" fmla="*/ 2295525 w 2401235"/>
                  <a:gd name="connsiteY23" fmla="*/ 352425 h 2028825"/>
                  <a:gd name="connsiteX24" fmla="*/ 2305050 w 2401235"/>
                  <a:gd name="connsiteY24" fmla="*/ 314325 h 2028825"/>
                  <a:gd name="connsiteX25" fmla="*/ 2324100 w 2401235"/>
                  <a:gd name="connsiteY25" fmla="*/ 285750 h 2028825"/>
                  <a:gd name="connsiteX26" fmla="*/ 2343150 w 2401235"/>
                  <a:gd name="connsiteY26" fmla="*/ 247650 h 2028825"/>
                  <a:gd name="connsiteX27" fmla="*/ 2352675 w 2401235"/>
                  <a:gd name="connsiteY27" fmla="*/ 209550 h 2028825"/>
                  <a:gd name="connsiteX28" fmla="*/ 2381250 w 2401235"/>
                  <a:gd name="connsiteY28" fmla="*/ 123825 h 2028825"/>
                  <a:gd name="connsiteX29" fmla="*/ 2390775 w 2401235"/>
                  <a:gd name="connsiteY29" fmla="*/ 85725 h 2028825"/>
                  <a:gd name="connsiteX30" fmla="*/ 2400300 w 2401235"/>
                  <a:gd name="connsiteY30" fmla="*/ 57150 h 2028825"/>
                  <a:gd name="connsiteX31" fmla="*/ 2400300 w 2401235"/>
                  <a:gd name="connsiteY31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295400 w 2401235"/>
                  <a:gd name="connsiteY5" fmla="*/ 1781175 h 2028825"/>
                  <a:gd name="connsiteX6" fmla="*/ 1362075 w 2401235"/>
                  <a:gd name="connsiteY6" fmla="*/ 1752600 h 2028825"/>
                  <a:gd name="connsiteX7" fmla="*/ 1466850 w 2401235"/>
                  <a:gd name="connsiteY7" fmla="*/ 1695450 h 2028825"/>
                  <a:gd name="connsiteX8" fmla="*/ 1600200 w 2401235"/>
                  <a:gd name="connsiteY8" fmla="*/ 1571625 h 2028825"/>
                  <a:gd name="connsiteX9" fmla="*/ 1666875 w 2401235"/>
                  <a:gd name="connsiteY9" fmla="*/ 1495425 h 2028825"/>
                  <a:gd name="connsiteX10" fmla="*/ 1714500 w 2401235"/>
                  <a:gd name="connsiteY10" fmla="*/ 1447800 h 2028825"/>
                  <a:gd name="connsiteX11" fmla="*/ 1790700 w 2401235"/>
                  <a:gd name="connsiteY11" fmla="*/ 1343025 h 2028825"/>
                  <a:gd name="connsiteX12" fmla="*/ 1971675 w 2401235"/>
                  <a:gd name="connsiteY12" fmla="*/ 1181100 h 2028825"/>
                  <a:gd name="connsiteX13" fmla="*/ 2019300 w 2401235"/>
                  <a:gd name="connsiteY13" fmla="*/ 1133475 h 2028825"/>
                  <a:gd name="connsiteX14" fmla="*/ 2095500 w 2401235"/>
                  <a:gd name="connsiteY14" fmla="*/ 1019175 h 2028825"/>
                  <a:gd name="connsiteX15" fmla="*/ 2124075 w 2401235"/>
                  <a:gd name="connsiteY15" fmla="*/ 962025 h 2028825"/>
                  <a:gd name="connsiteX16" fmla="*/ 2171700 w 2401235"/>
                  <a:gd name="connsiteY16" fmla="*/ 819150 h 2028825"/>
                  <a:gd name="connsiteX17" fmla="*/ 2190750 w 2401235"/>
                  <a:gd name="connsiteY17" fmla="*/ 609600 h 2028825"/>
                  <a:gd name="connsiteX18" fmla="*/ 2209800 w 2401235"/>
                  <a:gd name="connsiteY18" fmla="*/ 561975 h 2028825"/>
                  <a:gd name="connsiteX19" fmla="*/ 2228850 w 2401235"/>
                  <a:gd name="connsiteY19" fmla="*/ 504825 h 2028825"/>
                  <a:gd name="connsiteX20" fmla="*/ 2247900 w 2401235"/>
                  <a:gd name="connsiteY20" fmla="*/ 447675 h 2028825"/>
                  <a:gd name="connsiteX21" fmla="*/ 2257425 w 2401235"/>
                  <a:gd name="connsiteY21" fmla="*/ 419100 h 2028825"/>
                  <a:gd name="connsiteX22" fmla="*/ 2295525 w 2401235"/>
                  <a:gd name="connsiteY22" fmla="*/ 352425 h 2028825"/>
                  <a:gd name="connsiteX23" fmla="*/ 2305050 w 2401235"/>
                  <a:gd name="connsiteY23" fmla="*/ 314325 h 2028825"/>
                  <a:gd name="connsiteX24" fmla="*/ 2324100 w 2401235"/>
                  <a:gd name="connsiteY24" fmla="*/ 285750 h 2028825"/>
                  <a:gd name="connsiteX25" fmla="*/ 2343150 w 2401235"/>
                  <a:gd name="connsiteY25" fmla="*/ 247650 h 2028825"/>
                  <a:gd name="connsiteX26" fmla="*/ 2352675 w 2401235"/>
                  <a:gd name="connsiteY26" fmla="*/ 209550 h 2028825"/>
                  <a:gd name="connsiteX27" fmla="*/ 2381250 w 2401235"/>
                  <a:gd name="connsiteY27" fmla="*/ 123825 h 2028825"/>
                  <a:gd name="connsiteX28" fmla="*/ 2390775 w 2401235"/>
                  <a:gd name="connsiteY28" fmla="*/ 85725 h 2028825"/>
                  <a:gd name="connsiteX29" fmla="*/ 2400300 w 2401235"/>
                  <a:gd name="connsiteY29" fmla="*/ 57150 h 2028825"/>
                  <a:gd name="connsiteX30" fmla="*/ 2400300 w 2401235"/>
                  <a:gd name="connsiteY30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285875 w 2401235"/>
                  <a:gd name="connsiteY5" fmla="*/ 1781175 h 2028825"/>
                  <a:gd name="connsiteX6" fmla="*/ 1362075 w 2401235"/>
                  <a:gd name="connsiteY6" fmla="*/ 1752600 h 2028825"/>
                  <a:gd name="connsiteX7" fmla="*/ 1466850 w 2401235"/>
                  <a:gd name="connsiteY7" fmla="*/ 1695450 h 2028825"/>
                  <a:gd name="connsiteX8" fmla="*/ 1600200 w 2401235"/>
                  <a:gd name="connsiteY8" fmla="*/ 1571625 h 2028825"/>
                  <a:gd name="connsiteX9" fmla="*/ 1666875 w 2401235"/>
                  <a:gd name="connsiteY9" fmla="*/ 1495425 h 2028825"/>
                  <a:gd name="connsiteX10" fmla="*/ 1714500 w 2401235"/>
                  <a:gd name="connsiteY10" fmla="*/ 1447800 h 2028825"/>
                  <a:gd name="connsiteX11" fmla="*/ 1790700 w 2401235"/>
                  <a:gd name="connsiteY11" fmla="*/ 1343025 h 2028825"/>
                  <a:gd name="connsiteX12" fmla="*/ 1971675 w 2401235"/>
                  <a:gd name="connsiteY12" fmla="*/ 1181100 h 2028825"/>
                  <a:gd name="connsiteX13" fmla="*/ 2019300 w 2401235"/>
                  <a:gd name="connsiteY13" fmla="*/ 1133475 h 2028825"/>
                  <a:gd name="connsiteX14" fmla="*/ 2095500 w 2401235"/>
                  <a:gd name="connsiteY14" fmla="*/ 1019175 h 2028825"/>
                  <a:gd name="connsiteX15" fmla="*/ 2124075 w 2401235"/>
                  <a:gd name="connsiteY15" fmla="*/ 962025 h 2028825"/>
                  <a:gd name="connsiteX16" fmla="*/ 2171700 w 2401235"/>
                  <a:gd name="connsiteY16" fmla="*/ 819150 h 2028825"/>
                  <a:gd name="connsiteX17" fmla="*/ 2190750 w 2401235"/>
                  <a:gd name="connsiteY17" fmla="*/ 609600 h 2028825"/>
                  <a:gd name="connsiteX18" fmla="*/ 2209800 w 2401235"/>
                  <a:gd name="connsiteY18" fmla="*/ 561975 h 2028825"/>
                  <a:gd name="connsiteX19" fmla="*/ 2228850 w 2401235"/>
                  <a:gd name="connsiteY19" fmla="*/ 504825 h 2028825"/>
                  <a:gd name="connsiteX20" fmla="*/ 2247900 w 2401235"/>
                  <a:gd name="connsiteY20" fmla="*/ 447675 h 2028825"/>
                  <a:gd name="connsiteX21" fmla="*/ 2257425 w 2401235"/>
                  <a:gd name="connsiteY21" fmla="*/ 419100 h 2028825"/>
                  <a:gd name="connsiteX22" fmla="*/ 2295525 w 2401235"/>
                  <a:gd name="connsiteY22" fmla="*/ 352425 h 2028825"/>
                  <a:gd name="connsiteX23" fmla="*/ 2305050 w 2401235"/>
                  <a:gd name="connsiteY23" fmla="*/ 314325 h 2028825"/>
                  <a:gd name="connsiteX24" fmla="*/ 2324100 w 2401235"/>
                  <a:gd name="connsiteY24" fmla="*/ 285750 h 2028825"/>
                  <a:gd name="connsiteX25" fmla="*/ 2343150 w 2401235"/>
                  <a:gd name="connsiteY25" fmla="*/ 247650 h 2028825"/>
                  <a:gd name="connsiteX26" fmla="*/ 2352675 w 2401235"/>
                  <a:gd name="connsiteY26" fmla="*/ 209550 h 2028825"/>
                  <a:gd name="connsiteX27" fmla="*/ 2381250 w 2401235"/>
                  <a:gd name="connsiteY27" fmla="*/ 123825 h 2028825"/>
                  <a:gd name="connsiteX28" fmla="*/ 2390775 w 2401235"/>
                  <a:gd name="connsiteY28" fmla="*/ 85725 h 2028825"/>
                  <a:gd name="connsiteX29" fmla="*/ 2400300 w 2401235"/>
                  <a:gd name="connsiteY29" fmla="*/ 57150 h 2028825"/>
                  <a:gd name="connsiteX30" fmla="*/ 2400300 w 2401235"/>
                  <a:gd name="connsiteY30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362075 w 2401235"/>
                  <a:gd name="connsiteY5" fmla="*/ 1752600 h 2028825"/>
                  <a:gd name="connsiteX6" fmla="*/ 1466850 w 2401235"/>
                  <a:gd name="connsiteY6" fmla="*/ 1695450 h 2028825"/>
                  <a:gd name="connsiteX7" fmla="*/ 1600200 w 2401235"/>
                  <a:gd name="connsiteY7" fmla="*/ 1571625 h 2028825"/>
                  <a:gd name="connsiteX8" fmla="*/ 1666875 w 2401235"/>
                  <a:gd name="connsiteY8" fmla="*/ 1495425 h 2028825"/>
                  <a:gd name="connsiteX9" fmla="*/ 1714500 w 2401235"/>
                  <a:gd name="connsiteY9" fmla="*/ 1447800 h 2028825"/>
                  <a:gd name="connsiteX10" fmla="*/ 1790700 w 2401235"/>
                  <a:gd name="connsiteY10" fmla="*/ 1343025 h 2028825"/>
                  <a:gd name="connsiteX11" fmla="*/ 1971675 w 2401235"/>
                  <a:gd name="connsiteY11" fmla="*/ 1181100 h 2028825"/>
                  <a:gd name="connsiteX12" fmla="*/ 2019300 w 2401235"/>
                  <a:gd name="connsiteY12" fmla="*/ 1133475 h 2028825"/>
                  <a:gd name="connsiteX13" fmla="*/ 2095500 w 2401235"/>
                  <a:gd name="connsiteY13" fmla="*/ 1019175 h 2028825"/>
                  <a:gd name="connsiteX14" fmla="*/ 2124075 w 2401235"/>
                  <a:gd name="connsiteY14" fmla="*/ 962025 h 2028825"/>
                  <a:gd name="connsiteX15" fmla="*/ 2171700 w 2401235"/>
                  <a:gd name="connsiteY15" fmla="*/ 819150 h 2028825"/>
                  <a:gd name="connsiteX16" fmla="*/ 2190750 w 2401235"/>
                  <a:gd name="connsiteY16" fmla="*/ 609600 h 2028825"/>
                  <a:gd name="connsiteX17" fmla="*/ 2209800 w 2401235"/>
                  <a:gd name="connsiteY17" fmla="*/ 561975 h 2028825"/>
                  <a:gd name="connsiteX18" fmla="*/ 2228850 w 2401235"/>
                  <a:gd name="connsiteY18" fmla="*/ 504825 h 2028825"/>
                  <a:gd name="connsiteX19" fmla="*/ 2247900 w 2401235"/>
                  <a:gd name="connsiteY19" fmla="*/ 447675 h 2028825"/>
                  <a:gd name="connsiteX20" fmla="*/ 2257425 w 2401235"/>
                  <a:gd name="connsiteY20" fmla="*/ 419100 h 2028825"/>
                  <a:gd name="connsiteX21" fmla="*/ 2295525 w 2401235"/>
                  <a:gd name="connsiteY21" fmla="*/ 352425 h 2028825"/>
                  <a:gd name="connsiteX22" fmla="*/ 2305050 w 2401235"/>
                  <a:gd name="connsiteY22" fmla="*/ 314325 h 2028825"/>
                  <a:gd name="connsiteX23" fmla="*/ 2324100 w 2401235"/>
                  <a:gd name="connsiteY23" fmla="*/ 285750 h 2028825"/>
                  <a:gd name="connsiteX24" fmla="*/ 2343150 w 2401235"/>
                  <a:gd name="connsiteY24" fmla="*/ 247650 h 2028825"/>
                  <a:gd name="connsiteX25" fmla="*/ 2352675 w 2401235"/>
                  <a:gd name="connsiteY25" fmla="*/ 209550 h 2028825"/>
                  <a:gd name="connsiteX26" fmla="*/ 2381250 w 2401235"/>
                  <a:gd name="connsiteY26" fmla="*/ 123825 h 2028825"/>
                  <a:gd name="connsiteX27" fmla="*/ 2390775 w 2401235"/>
                  <a:gd name="connsiteY27" fmla="*/ 85725 h 2028825"/>
                  <a:gd name="connsiteX28" fmla="*/ 2400300 w 2401235"/>
                  <a:gd name="connsiteY28" fmla="*/ 57150 h 2028825"/>
                  <a:gd name="connsiteX29" fmla="*/ 2400300 w 2401235"/>
                  <a:gd name="connsiteY29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362075 w 2401235"/>
                  <a:gd name="connsiteY5" fmla="*/ 1752600 h 2028825"/>
                  <a:gd name="connsiteX6" fmla="*/ 1466850 w 2401235"/>
                  <a:gd name="connsiteY6" fmla="*/ 1695450 h 2028825"/>
                  <a:gd name="connsiteX7" fmla="*/ 1600200 w 2401235"/>
                  <a:gd name="connsiteY7" fmla="*/ 1571625 h 2028825"/>
                  <a:gd name="connsiteX8" fmla="*/ 1666875 w 2401235"/>
                  <a:gd name="connsiteY8" fmla="*/ 1495425 h 2028825"/>
                  <a:gd name="connsiteX9" fmla="*/ 1714500 w 2401235"/>
                  <a:gd name="connsiteY9" fmla="*/ 1447800 h 2028825"/>
                  <a:gd name="connsiteX10" fmla="*/ 1971675 w 2401235"/>
                  <a:gd name="connsiteY10" fmla="*/ 1181100 h 2028825"/>
                  <a:gd name="connsiteX11" fmla="*/ 2019300 w 2401235"/>
                  <a:gd name="connsiteY11" fmla="*/ 1133475 h 2028825"/>
                  <a:gd name="connsiteX12" fmla="*/ 2095500 w 2401235"/>
                  <a:gd name="connsiteY12" fmla="*/ 1019175 h 2028825"/>
                  <a:gd name="connsiteX13" fmla="*/ 2124075 w 2401235"/>
                  <a:gd name="connsiteY13" fmla="*/ 962025 h 2028825"/>
                  <a:gd name="connsiteX14" fmla="*/ 2171700 w 2401235"/>
                  <a:gd name="connsiteY14" fmla="*/ 819150 h 2028825"/>
                  <a:gd name="connsiteX15" fmla="*/ 2190750 w 2401235"/>
                  <a:gd name="connsiteY15" fmla="*/ 609600 h 2028825"/>
                  <a:gd name="connsiteX16" fmla="*/ 2209800 w 2401235"/>
                  <a:gd name="connsiteY16" fmla="*/ 561975 h 2028825"/>
                  <a:gd name="connsiteX17" fmla="*/ 2228850 w 2401235"/>
                  <a:gd name="connsiteY17" fmla="*/ 504825 h 2028825"/>
                  <a:gd name="connsiteX18" fmla="*/ 2247900 w 2401235"/>
                  <a:gd name="connsiteY18" fmla="*/ 447675 h 2028825"/>
                  <a:gd name="connsiteX19" fmla="*/ 2257425 w 2401235"/>
                  <a:gd name="connsiteY19" fmla="*/ 419100 h 2028825"/>
                  <a:gd name="connsiteX20" fmla="*/ 2295525 w 2401235"/>
                  <a:gd name="connsiteY20" fmla="*/ 352425 h 2028825"/>
                  <a:gd name="connsiteX21" fmla="*/ 2305050 w 2401235"/>
                  <a:gd name="connsiteY21" fmla="*/ 314325 h 2028825"/>
                  <a:gd name="connsiteX22" fmla="*/ 2324100 w 2401235"/>
                  <a:gd name="connsiteY22" fmla="*/ 285750 h 2028825"/>
                  <a:gd name="connsiteX23" fmla="*/ 2343150 w 2401235"/>
                  <a:gd name="connsiteY23" fmla="*/ 247650 h 2028825"/>
                  <a:gd name="connsiteX24" fmla="*/ 2352675 w 2401235"/>
                  <a:gd name="connsiteY24" fmla="*/ 209550 h 2028825"/>
                  <a:gd name="connsiteX25" fmla="*/ 2381250 w 2401235"/>
                  <a:gd name="connsiteY25" fmla="*/ 123825 h 2028825"/>
                  <a:gd name="connsiteX26" fmla="*/ 2390775 w 2401235"/>
                  <a:gd name="connsiteY26" fmla="*/ 85725 h 2028825"/>
                  <a:gd name="connsiteX27" fmla="*/ 2400300 w 2401235"/>
                  <a:gd name="connsiteY27" fmla="*/ 57150 h 2028825"/>
                  <a:gd name="connsiteX28" fmla="*/ 2400300 w 2401235"/>
                  <a:gd name="connsiteY28" fmla="*/ 0 h 2028825"/>
                  <a:gd name="connsiteX0" fmla="*/ 0 w 2400329"/>
                  <a:gd name="connsiteY0" fmla="*/ 2070100 h 2070100"/>
                  <a:gd name="connsiteX1" fmla="*/ 476250 w 2400329"/>
                  <a:gd name="connsiteY1" fmla="*/ 2032000 h 2070100"/>
                  <a:gd name="connsiteX2" fmla="*/ 714375 w 2400329"/>
                  <a:gd name="connsiteY2" fmla="*/ 1965325 h 2070100"/>
                  <a:gd name="connsiteX3" fmla="*/ 1000125 w 2400329"/>
                  <a:gd name="connsiteY3" fmla="*/ 1898650 h 2070100"/>
                  <a:gd name="connsiteX4" fmla="*/ 1143000 w 2400329"/>
                  <a:gd name="connsiteY4" fmla="*/ 1870075 h 2070100"/>
                  <a:gd name="connsiteX5" fmla="*/ 1362075 w 2400329"/>
                  <a:gd name="connsiteY5" fmla="*/ 1793875 h 2070100"/>
                  <a:gd name="connsiteX6" fmla="*/ 1466850 w 2400329"/>
                  <a:gd name="connsiteY6" fmla="*/ 1736725 h 2070100"/>
                  <a:gd name="connsiteX7" fmla="*/ 1600200 w 2400329"/>
                  <a:gd name="connsiteY7" fmla="*/ 1612900 h 2070100"/>
                  <a:gd name="connsiteX8" fmla="*/ 1666875 w 2400329"/>
                  <a:gd name="connsiteY8" fmla="*/ 1536700 h 2070100"/>
                  <a:gd name="connsiteX9" fmla="*/ 1714500 w 2400329"/>
                  <a:gd name="connsiteY9" fmla="*/ 1489075 h 2070100"/>
                  <a:gd name="connsiteX10" fmla="*/ 1971675 w 2400329"/>
                  <a:gd name="connsiteY10" fmla="*/ 1222375 h 2070100"/>
                  <a:gd name="connsiteX11" fmla="*/ 2019300 w 2400329"/>
                  <a:gd name="connsiteY11" fmla="*/ 1174750 h 2070100"/>
                  <a:gd name="connsiteX12" fmla="*/ 2095500 w 2400329"/>
                  <a:gd name="connsiteY12" fmla="*/ 1060450 h 2070100"/>
                  <a:gd name="connsiteX13" fmla="*/ 2124075 w 2400329"/>
                  <a:gd name="connsiteY13" fmla="*/ 1003300 h 2070100"/>
                  <a:gd name="connsiteX14" fmla="*/ 2171700 w 2400329"/>
                  <a:gd name="connsiteY14" fmla="*/ 860425 h 2070100"/>
                  <a:gd name="connsiteX15" fmla="*/ 2190750 w 2400329"/>
                  <a:gd name="connsiteY15" fmla="*/ 650875 h 2070100"/>
                  <a:gd name="connsiteX16" fmla="*/ 2209800 w 2400329"/>
                  <a:gd name="connsiteY16" fmla="*/ 603250 h 2070100"/>
                  <a:gd name="connsiteX17" fmla="*/ 2228850 w 2400329"/>
                  <a:gd name="connsiteY17" fmla="*/ 546100 h 2070100"/>
                  <a:gd name="connsiteX18" fmla="*/ 2247900 w 2400329"/>
                  <a:gd name="connsiteY18" fmla="*/ 488950 h 2070100"/>
                  <a:gd name="connsiteX19" fmla="*/ 2257425 w 2400329"/>
                  <a:gd name="connsiteY19" fmla="*/ 460375 h 2070100"/>
                  <a:gd name="connsiteX20" fmla="*/ 2295525 w 2400329"/>
                  <a:gd name="connsiteY20" fmla="*/ 393700 h 2070100"/>
                  <a:gd name="connsiteX21" fmla="*/ 2305050 w 2400329"/>
                  <a:gd name="connsiteY21" fmla="*/ 355600 h 2070100"/>
                  <a:gd name="connsiteX22" fmla="*/ 2324100 w 2400329"/>
                  <a:gd name="connsiteY22" fmla="*/ 327025 h 2070100"/>
                  <a:gd name="connsiteX23" fmla="*/ 2343150 w 2400329"/>
                  <a:gd name="connsiteY23" fmla="*/ 288925 h 2070100"/>
                  <a:gd name="connsiteX24" fmla="*/ 2352675 w 2400329"/>
                  <a:gd name="connsiteY24" fmla="*/ 250825 h 2070100"/>
                  <a:gd name="connsiteX25" fmla="*/ 2381250 w 2400329"/>
                  <a:gd name="connsiteY25" fmla="*/ 165100 h 2070100"/>
                  <a:gd name="connsiteX26" fmla="*/ 2390775 w 2400329"/>
                  <a:gd name="connsiteY26" fmla="*/ 127000 h 2070100"/>
                  <a:gd name="connsiteX27" fmla="*/ 2400300 w 2400329"/>
                  <a:gd name="connsiteY27" fmla="*/ 98425 h 2070100"/>
                  <a:gd name="connsiteX28" fmla="*/ 2393950 w 2400329"/>
                  <a:gd name="connsiteY28" fmla="*/ 0 h 2070100"/>
                  <a:gd name="connsiteX0" fmla="*/ 0 w 2400639"/>
                  <a:gd name="connsiteY0" fmla="*/ 2070100 h 2070100"/>
                  <a:gd name="connsiteX1" fmla="*/ 476250 w 2400639"/>
                  <a:gd name="connsiteY1" fmla="*/ 2032000 h 2070100"/>
                  <a:gd name="connsiteX2" fmla="*/ 714375 w 2400639"/>
                  <a:gd name="connsiteY2" fmla="*/ 1965325 h 2070100"/>
                  <a:gd name="connsiteX3" fmla="*/ 1000125 w 2400639"/>
                  <a:gd name="connsiteY3" fmla="*/ 1898650 h 2070100"/>
                  <a:gd name="connsiteX4" fmla="*/ 1143000 w 2400639"/>
                  <a:gd name="connsiteY4" fmla="*/ 1870075 h 2070100"/>
                  <a:gd name="connsiteX5" fmla="*/ 1362075 w 2400639"/>
                  <a:gd name="connsiteY5" fmla="*/ 1793875 h 2070100"/>
                  <a:gd name="connsiteX6" fmla="*/ 1466850 w 2400639"/>
                  <a:gd name="connsiteY6" fmla="*/ 1736725 h 2070100"/>
                  <a:gd name="connsiteX7" fmla="*/ 1600200 w 2400639"/>
                  <a:gd name="connsiteY7" fmla="*/ 1612900 h 2070100"/>
                  <a:gd name="connsiteX8" fmla="*/ 1666875 w 2400639"/>
                  <a:gd name="connsiteY8" fmla="*/ 1536700 h 2070100"/>
                  <a:gd name="connsiteX9" fmla="*/ 1714500 w 2400639"/>
                  <a:gd name="connsiteY9" fmla="*/ 1489075 h 2070100"/>
                  <a:gd name="connsiteX10" fmla="*/ 1971675 w 2400639"/>
                  <a:gd name="connsiteY10" fmla="*/ 1222375 h 2070100"/>
                  <a:gd name="connsiteX11" fmla="*/ 2019300 w 2400639"/>
                  <a:gd name="connsiteY11" fmla="*/ 1174750 h 2070100"/>
                  <a:gd name="connsiteX12" fmla="*/ 2095500 w 2400639"/>
                  <a:gd name="connsiteY12" fmla="*/ 1060450 h 2070100"/>
                  <a:gd name="connsiteX13" fmla="*/ 2124075 w 2400639"/>
                  <a:gd name="connsiteY13" fmla="*/ 1003300 h 2070100"/>
                  <a:gd name="connsiteX14" fmla="*/ 2171700 w 2400639"/>
                  <a:gd name="connsiteY14" fmla="*/ 860425 h 2070100"/>
                  <a:gd name="connsiteX15" fmla="*/ 2190750 w 2400639"/>
                  <a:gd name="connsiteY15" fmla="*/ 650875 h 2070100"/>
                  <a:gd name="connsiteX16" fmla="*/ 2209800 w 2400639"/>
                  <a:gd name="connsiteY16" fmla="*/ 603250 h 2070100"/>
                  <a:gd name="connsiteX17" fmla="*/ 2228850 w 2400639"/>
                  <a:gd name="connsiteY17" fmla="*/ 546100 h 2070100"/>
                  <a:gd name="connsiteX18" fmla="*/ 2247900 w 2400639"/>
                  <a:gd name="connsiteY18" fmla="*/ 488950 h 2070100"/>
                  <a:gd name="connsiteX19" fmla="*/ 2257425 w 2400639"/>
                  <a:gd name="connsiteY19" fmla="*/ 460375 h 2070100"/>
                  <a:gd name="connsiteX20" fmla="*/ 2295525 w 2400639"/>
                  <a:gd name="connsiteY20" fmla="*/ 393700 h 2070100"/>
                  <a:gd name="connsiteX21" fmla="*/ 2305050 w 2400639"/>
                  <a:gd name="connsiteY21" fmla="*/ 355600 h 2070100"/>
                  <a:gd name="connsiteX22" fmla="*/ 2324100 w 2400639"/>
                  <a:gd name="connsiteY22" fmla="*/ 327025 h 2070100"/>
                  <a:gd name="connsiteX23" fmla="*/ 2343150 w 2400639"/>
                  <a:gd name="connsiteY23" fmla="*/ 288925 h 2070100"/>
                  <a:gd name="connsiteX24" fmla="*/ 2352675 w 2400639"/>
                  <a:gd name="connsiteY24" fmla="*/ 250825 h 2070100"/>
                  <a:gd name="connsiteX25" fmla="*/ 2381250 w 2400639"/>
                  <a:gd name="connsiteY25" fmla="*/ 165100 h 2070100"/>
                  <a:gd name="connsiteX26" fmla="*/ 2400300 w 2400639"/>
                  <a:gd name="connsiteY26" fmla="*/ 98425 h 2070100"/>
                  <a:gd name="connsiteX27" fmla="*/ 2393950 w 2400639"/>
                  <a:gd name="connsiteY27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190750 w 2402282"/>
                  <a:gd name="connsiteY15" fmla="*/ 650875 h 2070100"/>
                  <a:gd name="connsiteX16" fmla="*/ 2209800 w 2402282"/>
                  <a:gd name="connsiteY16" fmla="*/ 603250 h 2070100"/>
                  <a:gd name="connsiteX17" fmla="*/ 2228850 w 2402282"/>
                  <a:gd name="connsiteY17" fmla="*/ 546100 h 2070100"/>
                  <a:gd name="connsiteX18" fmla="*/ 2247900 w 2402282"/>
                  <a:gd name="connsiteY18" fmla="*/ 488950 h 2070100"/>
                  <a:gd name="connsiteX19" fmla="*/ 2257425 w 2402282"/>
                  <a:gd name="connsiteY19" fmla="*/ 460375 h 2070100"/>
                  <a:gd name="connsiteX20" fmla="*/ 2295525 w 2402282"/>
                  <a:gd name="connsiteY20" fmla="*/ 393700 h 2070100"/>
                  <a:gd name="connsiteX21" fmla="*/ 2305050 w 2402282"/>
                  <a:gd name="connsiteY21" fmla="*/ 355600 h 2070100"/>
                  <a:gd name="connsiteX22" fmla="*/ 2324100 w 2402282"/>
                  <a:gd name="connsiteY22" fmla="*/ 327025 h 2070100"/>
                  <a:gd name="connsiteX23" fmla="*/ 2343150 w 2402282"/>
                  <a:gd name="connsiteY23" fmla="*/ 288925 h 2070100"/>
                  <a:gd name="connsiteX24" fmla="*/ 2352675 w 2402282"/>
                  <a:gd name="connsiteY24" fmla="*/ 250825 h 2070100"/>
                  <a:gd name="connsiteX25" fmla="*/ 2400300 w 2402282"/>
                  <a:gd name="connsiteY25" fmla="*/ 98425 h 2070100"/>
                  <a:gd name="connsiteX26" fmla="*/ 2393950 w 2402282"/>
                  <a:gd name="connsiteY26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190750 w 2402282"/>
                  <a:gd name="connsiteY15" fmla="*/ 650875 h 2070100"/>
                  <a:gd name="connsiteX16" fmla="*/ 2209800 w 2402282"/>
                  <a:gd name="connsiteY16" fmla="*/ 603250 h 2070100"/>
                  <a:gd name="connsiteX17" fmla="*/ 2228850 w 2402282"/>
                  <a:gd name="connsiteY17" fmla="*/ 546100 h 2070100"/>
                  <a:gd name="connsiteX18" fmla="*/ 2247900 w 2402282"/>
                  <a:gd name="connsiteY18" fmla="*/ 488950 h 2070100"/>
                  <a:gd name="connsiteX19" fmla="*/ 2257425 w 2402282"/>
                  <a:gd name="connsiteY19" fmla="*/ 460375 h 2070100"/>
                  <a:gd name="connsiteX20" fmla="*/ 2295525 w 2402282"/>
                  <a:gd name="connsiteY20" fmla="*/ 393700 h 2070100"/>
                  <a:gd name="connsiteX21" fmla="*/ 2305050 w 2402282"/>
                  <a:gd name="connsiteY21" fmla="*/ 355600 h 2070100"/>
                  <a:gd name="connsiteX22" fmla="*/ 2324100 w 2402282"/>
                  <a:gd name="connsiteY22" fmla="*/ 327025 h 2070100"/>
                  <a:gd name="connsiteX23" fmla="*/ 2352675 w 2402282"/>
                  <a:gd name="connsiteY23" fmla="*/ 250825 h 2070100"/>
                  <a:gd name="connsiteX24" fmla="*/ 2400300 w 2402282"/>
                  <a:gd name="connsiteY24" fmla="*/ 98425 h 2070100"/>
                  <a:gd name="connsiteX25" fmla="*/ 2393950 w 2402282"/>
                  <a:gd name="connsiteY25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09800 w 2402282"/>
                  <a:gd name="connsiteY15" fmla="*/ 603250 h 2070100"/>
                  <a:gd name="connsiteX16" fmla="*/ 2228850 w 2402282"/>
                  <a:gd name="connsiteY16" fmla="*/ 546100 h 2070100"/>
                  <a:gd name="connsiteX17" fmla="*/ 2247900 w 2402282"/>
                  <a:gd name="connsiteY17" fmla="*/ 488950 h 2070100"/>
                  <a:gd name="connsiteX18" fmla="*/ 2257425 w 2402282"/>
                  <a:gd name="connsiteY18" fmla="*/ 460375 h 2070100"/>
                  <a:gd name="connsiteX19" fmla="*/ 2295525 w 2402282"/>
                  <a:gd name="connsiteY19" fmla="*/ 393700 h 2070100"/>
                  <a:gd name="connsiteX20" fmla="*/ 2305050 w 2402282"/>
                  <a:gd name="connsiteY20" fmla="*/ 355600 h 2070100"/>
                  <a:gd name="connsiteX21" fmla="*/ 2324100 w 2402282"/>
                  <a:gd name="connsiteY21" fmla="*/ 327025 h 2070100"/>
                  <a:gd name="connsiteX22" fmla="*/ 2352675 w 2402282"/>
                  <a:gd name="connsiteY22" fmla="*/ 250825 h 2070100"/>
                  <a:gd name="connsiteX23" fmla="*/ 2400300 w 2402282"/>
                  <a:gd name="connsiteY23" fmla="*/ 98425 h 2070100"/>
                  <a:gd name="connsiteX24" fmla="*/ 2393950 w 2402282"/>
                  <a:gd name="connsiteY24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28850 w 2402282"/>
                  <a:gd name="connsiteY15" fmla="*/ 546100 h 2070100"/>
                  <a:gd name="connsiteX16" fmla="*/ 2247900 w 2402282"/>
                  <a:gd name="connsiteY16" fmla="*/ 488950 h 2070100"/>
                  <a:gd name="connsiteX17" fmla="*/ 2257425 w 2402282"/>
                  <a:gd name="connsiteY17" fmla="*/ 460375 h 2070100"/>
                  <a:gd name="connsiteX18" fmla="*/ 2295525 w 2402282"/>
                  <a:gd name="connsiteY18" fmla="*/ 393700 h 2070100"/>
                  <a:gd name="connsiteX19" fmla="*/ 2305050 w 2402282"/>
                  <a:gd name="connsiteY19" fmla="*/ 355600 h 2070100"/>
                  <a:gd name="connsiteX20" fmla="*/ 2324100 w 2402282"/>
                  <a:gd name="connsiteY20" fmla="*/ 327025 h 2070100"/>
                  <a:gd name="connsiteX21" fmla="*/ 2352675 w 2402282"/>
                  <a:gd name="connsiteY21" fmla="*/ 250825 h 2070100"/>
                  <a:gd name="connsiteX22" fmla="*/ 2400300 w 2402282"/>
                  <a:gd name="connsiteY22" fmla="*/ 98425 h 2070100"/>
                  <a:gd name="connsiteX23" fmla="*/ 2393950 w 2402282"/>
                  <a:gd name="connsiteY23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47900 w 2402282"/>
                  <a:gd name="connsiteY15" fmla="*/ 488950 h 2070100"/>
                  <a:gd name="connsiteX16" fmla="*/ 2257425 w 2402282"/>
                  <a:gd name="connsiteY16" fmla="*/ 460375 h 2070100"/>
                  <a:gd name="connsiteX17" fmla="*/ 2295525 w 2402282"/>
                  <a:gd name="connsiteY17" fmla="*/ 393700 h 2070100"/>
                  <a:gd name="connsiteX18" fmla="*/ 2305050 w 2402282"/>
                  <a:gd name="connsiteY18" fmla="*/ 355600 h 2070100"/>
                  <a:gd name="connsiteX19" fmla="*/ 2324100 w 2402282"/>
                  <a:gd name="connsiteY19" fmla="*/ 327025 h 2070100"/>
                  <a:gd name="connsiteX20" fmla="*/ 2352675 w 2402282"/>
                  <a:gd name="connsiteY20" fmla="*/ 250825 h 2070100"/>
                  <a:gd name="connsiteX21" fmla="*/ 2400300 w 2402282"/>
                  <a:gd name="connsiteY21" fmla="*/ 98425 h 2070100"/>
                  <a:gd name="connsiteX22" fmla="*/ 2393950 w 2402282"/>
                  <a:gd name="connsiteY22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57425 w 2402282"/>
                  <a:gd name="connsiteY15" fmla="*/ 460375 h 2070100"/>
                  <a:gd name="connsiteX16" fmla="*/ 2295525 w 2402282"/>
                  <a:gd name="connsiteY16" fmla="*/ 393700 h 2070100"/>
                  <a:gd name="connsiteX17" fmla="*/ 2305050 w 2402282"/>
                  <a:gd name="connsiteY17" fmla="*/ 355600 h 2070100"/>
                  <a:gd name="connsiteX18" fmla="*/ 2324100 w 2402282"/>
                  <a:gd name="connsiteY18" fmla="*/ 327025 h 2070100"/>
                  <a:gd name="connsiteX19" fmla="*/ 2352675 w 2402282"/>
                  <a:gd name="connsiteY19" fmla="*/ 250825 h 2070100"/>
                  <a:gd name="connsiteX20" fmla="*/ 2400300 w 2402282"/>
                  <a:gd name="connsiteY20" fmla="*/ 98425 h 2070100"/>
                  <a:gd name="connsiteX21" fmla="*/ 2393950 w 2402282"/>
                  <a:gd name="connsiteY21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05050 w 2402282"/>
                  <a:gd name="connsiteY16" fmla="*/ 355600 h 2070100"/>
                  <a:gd name="connsiteX17" fmla="*/ 2324100 w 2402282"/>
                  <a:gd name="connsiteY17" fmla="*/ 327025 h 2070100"/>
                  <a:gd name="connsiteX18" fmla="*/ 2352675 w 2402282"/>
                  <a:gd name="connsiteY18" fmla="*/ 250825 h 2070100"/>
                  <a:gd name="connsiteX19" fmla="*/ 2400300 w 2402282"/>
                  <a:gd name="connsiteY19" fmla="*/ 98425 h 2070100"/>
                  <a:gd name="connsiteX20" fmla="*/ 2393950 w 2402282"/>
                  <a:gd name="connsiteY20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24100 w 2402282"/>
                  <a:gd name="connsiteY16" fmla="*/ 327025 h 2070100"/>
                  <a:gd name="connsiteX17" fmla="*/ 2352675 w 2402282"/>
                  <a:gd name="connsiteY17" fmla="*/ 250825 h 2070100"/>
                  <a:gd name="connsiteX18" fmla="*/ 2400300 w 2402282"/>
                  <a:gd name="connsiteY18" fmla="*/ 98425 h 2070100"/>
                  <a:gd name="connsiteX19" fmla="*/ 2393950 w 2402282"/>
                  <a:gd name="connsiteY19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52675 w 2402282"/>
                  <a:gd name="connsiteY16" fmla="*/ 250825 h 2070100"/>
                  <a:gd name="connsiteX17" fmla="*/ 2400300 w 2402282"/>
                  <a:gd name="connsiteY17" fmla="*/ 98425 h 2070100"/>
                  <a:gd name="connsiteX18" fmla="*/ 2393950 w 2402282"/>
                  <a:gd name="connsiteY18" fmla="*/ 0 h 207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02282" h="2070100">
                    <a:moveTo>
                      <a:pt x="0" y="2070100"/>
                    </a:moveTo>
                    <a:cubicBezTo>
                      <a:pt x="158750" y="2057400"/>
                      <a:pt x="357188" y="2049463"/>
                      <a:pt x="476250" y="2032000"/>
                    </a:cubicBezTo>
                    <a:cubicBezTo>
                      <a:pt x="595313" y="2014538"/>
                      <a:pt x="627063" y="1987550"/>
                      <a:pt x="714375" y="1965325"/>
                    </a:cubicBezTo>
                    <a:cubicBezTo>
                      <a:pt x="801688" y="1943100"/>
                      <a:pt x="947738" y="1911350"/>
                      <a:pt x="1000125" y="1898650"/>
                    </a:cubicBezTo>
                    <a:cubicBezTo>
                      <a:pt x="1071562" y="1882775"/>
                      <a:pt x="1082675" y="1887537"/>
                      <a:pt x="1143000" y="1870075"/>
                    </a:cubicBezTo>
                    <a:cubicBezTo>
                      <a:pt x="1203325" y="1852613"/>
                      <a:pt x="1308100" y="1816100"/>
                      <a:pt x="1362075" y="1793875"/>
                    </a:cubicBezTo>
                    <a:cubicBezTo>
                      <a:pt x="1416050" y="1771650"/>
                      <a:pt x="1427163" y="1766888"/>
                      <a:pt x="1466850" y="1736725"/>
                    </a:cubicBezTo>
                    <a:cubicBezTo>
                      <a:pt x="1506538" y="1706563"/>
                      <a:pt x="1566863" y="1646237"/>
                      <a:pt x="1600200" y="1612900"/>
                    </a:cubicBezTo>
                    <a:cubicBezTo>
                      <a:pt x="1633537" y="1579563"/>
                      <a:pt x="1647825" y="1557337"/>
                      <a:pt x="1666875" y="1536700"/>
                    </a:cubicBezTo>
                    <a:cubicBezTo>
                      <a:pt x="1685925" y="1516063"/>
                      <a:pt x="1663700" y="1541463"/>
                      <a:pt x="1714500" y="1489075"/>
                    </a:cubicBezTo>
                    <a:lnTo>
                      <a:pt x="1971675" y="1222375"/>
                    </a:lnTo>
                    <a:cubicBezTo>
                      <a:pt x="2022475" y="1169988"/>
                      <a:pt x="1998662" y="1201738"/>
                      <a:pt x="2019300" y="1174750"/>
                    </a:cubicBezTo>
                    <a:cubicBezTo>
                      <a:pt x="2039938" y="1147762"/>
                      <a:pt x="2078038" y="1089025"/>
                      <a:pt x="2095500" y="1060450"/>
                    </a:cubicBezTo>
                    <a:cubicBezTo>
                      <a:pt x="2112962" y="1031875"/>
                      <a:pt x="2069480" y="1085192"/>
                      <a:pt x="2124075" y="1003300"/>
                    </a:cubicBezTo>
                    <a:cubicBezTo>
                      <a:pt x="2136775" y="969963"/>
                      <a:pt x="2143125" y="962025"/>
                      <a:pt x="2171700" y="860425"/>
                    </a:cubicBezTo>
                    <a:cubicBezTo>
                      <a:pt x="2200275" y="758825"/>
                      <a:pt x="2265363" y="495300"/>
                      <a:pt x="2295525" y="393700"/>
                    </a:cubicBezTo>
                    <a:cubicBezTo>
                      <a:pt x="2325687" y="292100"/>
                      <a:pt x="2335213" y="300037"/>
                      <a:pt x="2352675" y="250825"/>
                    </a:cubicBezTo>
                    <a:cubicBezTo>
                      <a:pt x="2370137" y="201613"/>
                      <a:pt x="2393421" y="140229"/>
                      <a:pt x="2400300" y="98425"/>
                    </a:cubicBezTo>
                    <a:cubicBezTo>
                      <a:pt x="2407179" y="56621"/>
                      <a:pt x="2393950" y="19050"/>
                      <a:pt x="2393950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5" name="Forma livre 114"/>
              <p:cNvSpPr/>
              <p:nvPr/>
            </p:nvSpPr>
            <p:spPr>
              <a:xfrm>
                <a:off x="251520" y="1339850"/>
                <a:ext cx="5400600" cy="4448200"/>
              </a:xfrm>
              <a:custGeom>
                <a:avLst/>
                <a:gdLst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38300 w 2401235"/>
                  <a:gd name="connsiteY24" fmla="*/ 1504950 h 2028825"/>
                  <a:gd name="connsiteX25" fmla="*/ 1666875 w 2401235"/>
                  <a:gd name="connsiteY25" fmla="*/ 1495425 h 2028825"/>
                  <a:gd name="connsiteX26" fmla="*/ 1685925 w 2401235"/>
                  <a:gd name="connsiteY26" fmla="*/ 1466850 h 2028825"/>
                  <a:gd name="connsiteX27" fmla="*/ 1714500 w 2401235"/>
                  <a:gd name="connsiteY27" fmla="*/ 1447800 h 2028825"/>
                  <a:gd name="connsiteX28" fmla="*/ 1724025 w 2401235"/>
                  <a:gd name="connsiteY28" fmla="*/ 1400175 h 2028825"/>
                  <a:gd name="connsiteX29" fmla="*/ 1790700 w 2401235"/>
                  <a:gd name="connsiteY29" fmla="*/ 1343025 h 2028825"/>
                  <a:gd name="connsiteX30" fmla="*/ 1819275 w 2401235"/>
                  <a:gd name="connsiteY30" fmla="*/ 1314450 h 2028825"/>
                  <a:gd name="connsiteX31" fmla="*/ 1847850 w 2401235"/>
                  <a:gd name="connsiteY31" fmla="*/ 1304925 h 2028825"/>
                  <a:gd name="connsiteX32" fmla="*/ 1905000 w 2401235"/>
                  <a:gd name="connsiteY32" fmla="*/ 1276350 h 2028825"/>
                  <a:gd name="connsiteX33" fmla="*/ 1971675 w 2401235"/>
                  <a:gd name="connsiteY33" fmla="*/ 1181100 h 2028825"/>
                  <a:gd name="connsiteX34" fmla="*/ 2000250 w 2401235"/>
                  <a:gd name="connsiteY34" fmla="*/ 1171575 h 2028825"/>
                  <a:gd name="connsiteX35" fmla="*/ 2019300 w 2401235"/>
                  <a:gd name="connsiteY35" fmla="*/ 1133475 h 2028825"/>
                  <a:gd name="connsiteX36" fmla="*/ 2047875 w 2401235"/>
                  <a:gd name="connsiteY36" fmla="*/ 1076325 h 2028825"/>
                  <a:gd name="connsiteX37" fmla="*/ 2095500 w 2401235"/>
                  <a:gd name="connsiteY37" fmla="*/ 1019175 h 2028825"/>
                  <a:gd name="connsiteX38" fmla="*/ 2124075 w 2401235"/>
                  <a:gd name="connsiteY38" fmla="*/ 962025 h 2028825"/>
                  <a:gd name="connsiteX39" fmla="*/ 2152650 w 2401235"/>
                  <a:gd name="connsiteY39" fmla="*/ 857250 h 2028825"/>
                  <a:gd name="connsiteX40" fmla="*/ 2171700 w 2401235"/>
                  <a:gd name="connsiteY40" fmla="*/ 819150 h 2028825"/>
                  <a:gd name="connsiteX41" fmla="*/ 2181225 w 2401235"/>
                  <a:gd name="connsiteY41" fmla="*/ 638175 h 2028825"/>
                  <a:gd name="connsiteX42" fmla="*/ 2190750 w 2401235"/>
                  <a:gd name="connsiteY42" fmla="*/ 609600 h 2028825"/>
                  <a:gd name="connsiteX43" fmla="*/ 2209800 w 2401235"/>
                  <a:gd name="connsiteY43" fmla="*/ 561975 h 2028825"/>
                  <a:gd name="connsiteX44" fmla="*/ 2228850 w 2401235"/>
                  <a:gd name="connsiteY44" fmla="*/ 504825 h 2028825"/>
                  <a:gd name="connsiteX45" fmla="*/ 2247900 w 2401235"/>
                  <a:gd name="connsiteY45" fmla="*/ 447675 h 2028825"/>
                  <a:gd name="connsiteX46" fmla="*/ 2257425 w 2401235"/>
                  <a:gd name="connsiteY46" fmla="*/ 419100 h 2028825"/>
                  <a:gd name="connsiteX47" fmla="*/ 2295525 w 2401235"/>
                  <a:gd name="connsiteY47" fmla="*/ 352425 h 2028825"/>
                  <a:gd name="connsiteX48" fmla="*/ 2305050 w 2401235"/>
                  <a:gd name="connsiteY48" fmla="*/ 314325 h 2028825"/>
                  <a:gd name="connsiteX49" fmla="*/ 2324100 w 2401235"/>
                  <a:gd name="connsiteY49" fmla="*/ 285750 h 2028825"/>
                  <a:gd name="connsiteX50" fmla="*/ 2343150 w 2401235"/>
                  <a:gd name="connsiteY50" fmla="*/ 247650 h 2028825"/>
                  <a:gd name="connsiteX51" fmla="*/ 2352675 w 2401235"/>
                  <a:gd name="connsiteY51" fmla="*/ 209550 h 2028825"/>
                  <a:gd name="connsiteX52" fmla="*/ 2381250 w 2401235"/>
                  <a:gd name="connsiteY52" fmla="*/ 123825 h 2028825"/>
                  <a:gd name="connsiteX53" fmla="*/ 2390775 w 2401235"/>
                  <a:gd name="connsiteY53" fmla="*/ 85725 h 2028825"/>
                  <a:gd name="connsiteX54" fmla="*/ 2400300 w 2401235"/>
                  <a:gd name="connsiteY54" fmla="*/ 57150 h 2028825"/>
                  <a:gd name="connsiteX55" fmla="*/ 2400300 w 2401235"/>
                  <a:gd name="connsiteY55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38300 w 2401235"/>
                  <a:gd name="connsiteY24" fmla="*/ 1504950 h 2028825"/>
                  <a:gd name="connsiteX25" fmla="*/ 1666875 w 2401235"/>
                  <a:gd name="connsiteY25" fmla="*/ 1495425 h 2028825"/>
                  <a:gd name="connsiteX26" fmla="*/ 1685925 w 2401235"/>
                  <a:gd name="connsiteY26" fmla="*/ 1466850 h 2028825"/>
                  <a:gd name="connsiteX27" fmla="*/ 1714500 w 2401235"/>
                  <a:gd name="connsiteY27" fmla="*/ 1447800 h 2028825"/>
                  <a:gd name="connsiteX28" fmla="*/ 1790700 w 2401235"/>
                  <a:gd name="connsiteY28" fmla="*/ 1343025 h 2028825"/>
                  <a:gd name="connsiteX29" fmla="*/ 1819275 w 2401235"/>
                  <a:gd name="connsiteY29" fmla="*/ 1314450 h 2028825"/>
                  <a:gd name="connsiteX30" fmla="*/ 1847850 w 2401235"/>
                  <a:gd name="connsiteY30" fmla="*/ 1304925 h 2028825"/>
                  <a:gd name="connsiteX31" fmla="*/ 1905000 w 2401235"/>
                  <a:gd name="connsiteY31" fmla="*/ 1276350 h 2028825"/>
                  <a:gd name="connsiteX32" fmla="*/ 1971675 w 2401235"/>
                  <a:gd name="connsiteY32" fmla="*/ 1181100 h 2028825"/>
                  <a:gd name="connsiteX33" fmla="*/ 2000250 w 2401235"/>
                  <a:gd name="connsiteY33" fmla="*/ 1171575 h 2028825"/>
                  <a:gd name="connsiteX34" fmla="*/ 2019300 w 2401235"/>
                  <a:gd name="connsiteY34" fmla="*/ 1133475 h 2028825"/>
                  <a:gd name="connsiteX35" fmla="*/ 2047875 w 2401235"/>
                  <a:gd name="connsiteY35" fmla="*/ 1076325 h 2028825"/>
                  <a:gd name="connsiteX36" fmla="*/ 2095500 w 2401235"/>
                  <a:gd name="connsiteY36" fmla="*/ 1019175 h 2028825"/>
                  <a:gd name="connsiteX37" fmla="*/ 2124075 w 2401235"/>
                  <a:gd name="connsiteY37" fmla="*/ 962025 h 2028825"/>
                  <a:gd name="connsiteX38" fmla="*/ 2152650 w 2401235"/>
                  <a:gd name="connsiteY38" fmla="*/ 857250 h 2028825"/>
                  <a:gd name="connsiteX39" fmla="*/ 2171700 w 2401235"/>
                  <a:gd name="connsiteY39" fmla="*/ 819150 h 2028825"/>
                  <a:gd name="connsiteX40" fmla="*/ 2181225 w 2401235"/>
                  <a:gd name="connsiteY40" fmla="*/ 638175 h 2028825"/>
                  <a:gd name="connsiteX41" fmla="*/ 2190750 w 2401235"/>
                  <a:gd name="connsiteY41" fmla="*/ 609600 h 2028825"/>
                  <a:gd name="connsiteX42" fmla="*/ 2209800 w 2401235"/>
                  <a:gd name="connsiteY42" fmla="*/ 561975 h 2028825"/>
                  <a:gd name="connsiteX43" fmla="*/ 2228850 w 2401235"/>
                  <a:gd name="connsiteY43" fmla="*/ 504825 h 2028825"/>
                  <a:gd name="connsiteX44" fmla="*/ 2247900 w 2401235"/>
                  <a:gd name="connsiteY44" fmla="*/ 447675 h 2028825"/>
                  <a:gd name="connsiteX45" fmla="*/ 2257425 w 2401235"/>
                  <a:gd name="connsiteY45" fmla="*/ 419100 h 2028825"/>
                  <a:gd name="connsiteX46" fmla="*/ 2295525 w 2401235"/>
                  <a:gd name="connsiteY46" fmla="*/ 352425 h 2028825"/>
                  <a:gd name="connsiteX47" fmla="*/ 2305050 w 2401235"/>
                  <a:gd name="connsiteY47" fmla="*/ 314325 h 2028825"/>
                  <a:gd name="connsiteX48" fmla="*/ 2324100 w 2401235"/>
                  <a:gd name="connsiteY48" fmla="*/ 285750 h 2028825"/>
                  <a:gd name="connsiteX49" fmla="*/ 2343150 w 2401235"/>
                  <a:gd name="connsiteY49" fmla="*/ 247650 h 2028825"/>
                  <a:gd name="connsiteX50" fmla="*/ 2352675 w 2401235"/>
                  <a:gd name="connsiteY50" fmla="*/ 209550 h 2028825"/>
                  <a:gd name="connsiteX51" fmla="*/ 2381250 w 2401235"/>
                  <a:gd name="connsiteY51" fmla="*/ 123825 h 2028825"/>
                  <a:gd name="connsiteX52" fmla="*/ 2390775 w 2401235"/>
                  <a:gd name="connsiteY52" fmla="*/ 85725 h 2028825"/>
                  <a:gd name="connsiteX53" fmla="*/ 2400300 w 2401235"/>
                  <a:gd name="connsiteY53" fmla="*/ 57150 h 2028825"/>
                  <a:gd name="connsiteX54" fmla="*/ 2400300 w 2401235"/>
                  <a:gd name="connsiteY54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66875 w 2401235"/>
                  <a:gd name="connsiteY24" fmla="*/ 1495425 h 2028825"/>
                  <a:gd name="connsiteX25" fmla="*/ 1685925 w 2401235"/>
                  <a:gd name="connsiteY25" fmla="*/ 1466850 h 2028825"/>
                  <a:gd name="connsiteX26" fmla="*/ 1714500 w 2401235"/>
                  <a:gd name="connsiteY26" fmla="*/ 1447800 h 2028825"/>
                  <a:gd name="connsiteX27" fmla="*/ 1790700 w 2401235"/>
                  <a:gd name="connsiteY27" fmla="*/ 1343025 h 2028825"/>
                  <a:gd name="connsiteX28" fmla="*/ 1819275 w 2401235"/>
                  <a:gd name="connsiteY28" fmla="*/ 1314450 h 2028825"/>
                  <a:gd name="connsiteX29" fmla="*/ 1847850 w 2401235"/>
                  <a:gd name="connsiteY29" fmla="*/ 1304925 h 2028825"/>
                  <a:gd name="connsiteX30" fmla="*/ 1905000 w 2401235"/>
                  <a:gd name="connsiteY30" fmla="*/ 1276350 h 2028825"/>
                  <a:gd name="connsiteX31" fmla="*/ 1971675 w 2401235"/>
                  <a:gd name="connsiteY31" fmla="*/ 1181100 h 2028825"/>
                  <a:gd name="connsiteX32" fmla="*/ 2000250 w 2401235"/>
                  <a:gd name="connsiteY32" fmla="*/ 1171575 h 2028825"/>
                  <a:gd name="connsiteX33" fmla="*/ 2019300 w 2401235"/>
                  <a:gd name="connsiteY33" fmla="*/ 1133475 h 2028825"/>
                  <a:gd name="connsiteX34" fmla="*/ 2047875 w 2401235"/>
                  <a:gd name="connsiteY34" fmla="*/ 1076325 h 2028825"/>
                  <a:gd name="connsiteX35" fmla="*/ 2095500 w 2401235"/>
                  <a:gd name="connsiteY35" fmla="*/ 1019175 h 2028825"/>
                  <a:gd name="connsiteX36" fmla="*/ 2124075 w 2401235"/>
                  <a:gd name="connsiteY36" fmla="*/ 962025 h 2028825"/>
                  <a:gd name="connsiteX37" fmla="*/ 2152650 w 2401235"/>
                  <a:gd name="connsiteY37" fmla="*/ 857250 h 2028825"/>
                  <a:gd name="connsiteX38" fmla="*/ 2171700 w 2401235"/>
                  <a:gd name="connsiteY38" fmla="*/ 819150 h 2028825"/>
                  <a:gd name="connsiteX39" fmla="*/ 2181225 w 2401235"/>
                  <a:gd name="connsiteY39" fmla="*/ 638175 h 2028825"/>
                  <a:gd name="connsiteX40" fmla="*/ 2190750 w 2401235"/>
                  <a:gd name="connsiteY40" fmla="*/ 609600 h 2028825"/>
                  <a:gd name="connsiteX41" fmla="*/ 2209800 w 2401235"/>
                  <a:gd name="connsiteY41" fmla="*/ 561975 h 2028825"/>
                  <a:gd name="connsiteX42" fmla="*/ 2228850 w 2401235"/>
                  <a:gd name="connsiteY42" fmla="*/ 504825 h 2028825"/>
                  <a:gd name="connsiteX43" fmla="*/ 2247900 w 2401235"/>
                  <a:gd name="connsiteY43" fmla="*/ 447675 h 2028825"/>
                  <a:gd name="connsiteX44" fmla="*/ 2257425 w 2401235"/>
                  <a:gd name="connsiteY44" fmla="*/ 419100 h 2028825"/>
                  <a:gd name="connsiteX45" fmla="*/ 2295525 w 2401235"/>
                  <a:gd name="connsiteY45" fmla="*/ 352425 h 2028825"/>
                  <a:gd name="connsiteX46" fmla="*/ 2305050 w 2401235"/>
                  <a:gd name="connsiteY46" fmla="*/ 314325 h 2028825"/>
                  <a:gd name="connsiteX47" fmla="*/ 2324100 w 2401235"/>
                  <a:gd name="connsiteY47" fmla="*/ 285750 h 2028825"/>
                  <a:gd name="connsiteX48" fmla="*/ 2343150 w 2401235"/>
                  <a:gd name="connsiteY48" fmla="*/ 247650 h 2028825"/>
                  <a:gd name="connsiteX49" fmla="*/ 2352675 w 2401235"/>
                  <a:gd name="connsiteY49" fmla="*/ 209550 h 2028825"/>
                  <a:gd name="connsiteX50" fmla="*/ 2381250 w 2401235"/>
                  <a:gd name="connsiteY50" fmla="*/ 123825 h 2028825"/>
                  <a:gd name="connsiteX51" fmla="*/ 2390775 w 2401235"/>
                  <a:gd name="connsiteY51" fmla="*/ 85725 h 2028825"/>
                  <a:gd name="connsiteX52" fmla="*/ 2400300 w 2401235"/>
                  <a:gd name="connsiteY52" fmla="*/ 57150 h 2028825"/>
                  <a:gd name="connsiteX53" fmla="*/ 2400300 w 2401235"/>
                  <a:gd name="connsiteY53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66875 w 2401235"/>
                  <a:gd name="connsiteY23" fmla="*/ 1495425 h 2028825"/>
                  <a:gd name="connsiteX24" fmla="*/ 1685925 w 2401235"/>
                  <a:gd name="connsiteY24" fmla="*/ 1466850 h 2028825"/>
                  <a:gd name="connsiteX25" fmla="*/ 1714500 w 2401235"/>
                  <a:gd name="connsiteY25" fmla="*/ 1447800 h 2028825"/>
                  <a:gd name="connsiteX26" fmla="*/ 1790700 w 2401235"/>
                  <a:gd name="connsiteY26" fmla="*/ 1343025 h 2028825"/>
                  <a:gd name="connsiteX27" fmla="*/ 1819275 w 2401235"/>
                  <a:gd name="connsiteY27" fmla="*/ 1314450 h 2028825"/>
                  <a:gd name="connsiteX28" fmla="*/ 1847850 w 2401235"/>
                  <a:gd name="connsiteY28" fmla="*/ 1304925 h 2028825"/>
                  <a:gd name="connsiteX29" fmla="*/ 1905000 w 2401235"/>
                  <a:gd name="connsiteY29" fmla="*/ 1276350 h 2028825"/>
                  <a:gd name="connsiteX30" fmla="*/ 1971675 w 2401235"/>
                  <a:gd name="connsiteY30" fmla="*/ 1181100 h 2028825"/>
                  <a:gd name="connsiteX31" fmla="*/ 2000250 w 2401235"/>
                  <a:gd name="connsiteY31" fmla="*/ 1171575 h 2028825"/>
                  <a:gd name="connsiteX32" fmla="*/ 2019300 w 2401235"/>
                  <a:gd name="connsiteY32" fmla="*/ 1133475 h 2028825"/>
                  <a:gd name="connsiteX33" fmla="*/ 2047875 w 2401235"/>
                  <a:gd name="connsiteY33" fmla="*/ 1076325 h 2028825"/>
                  <a:gd name="connsiteX34" fmla="*/ 2095500 w 2401235"/>
                  <a:gd name="connsiteY34" fmla="*/ 1019175 h 2028825"/>
                  <a:gd name="connsiteX35" fmla="*/ 2124075 w 2401235"/>
                  <a:gd name="connsiteY35" fmla="*/ 962025 h 2028825"/>
                  <a:gd name="connsiteX36" fmla="*/ 2152650 w 2401235"/>
                  <a:gd name="connsiteY36" fmla="*/ 857250 h 2028825"/>
                  <a:gd name="connsiteX37" fmla="*/ 2171700 w 2401235"/>
                  <a:gd name="connsiteY37" fmla="*/ 819150 h 2028825"/>
                  <a:gd name="connsiteX38" fmla="*/ 2181225 w 2401235"/>
                  <a:gd name="connsiteY38" fmla="*/ 638175 h 2028825"/>
                  <a:gd name="connsiteX39" fmla="*/ 2190750 w 2401235"/>
                  <a:gd name="connsiteY39" fmla="*/ 609600 h 2028825"/>
                  <a:gd name="connsiteX40" fmla="*/ 2209800 w 2401235"/>
                  <a:gd name="connsiteY40" fmla="*/ 561975 h 2028825"/>
                  <a:gd name="connsiteX41" fmla="*/ 2228850 w 2401235"/>
                  <a:gd name="connsiteY41" fmla="*/ 504825 h 2028825"/>
                  <a:gd name="connsiteX42" fmla="*/ 2247900 w 2401235"/>
                  <a:gd name="connsiteY42" fmla="*/ 447675 h 2028825"/>
                  <a:gd name="connsiteX43" fmla="*/ 2257425 w 2401235"/>
                  <a:gd name="connsiteY43" fmla="*/ 419100 h 2028825"/>
                  <a:gd name="connsiteX44" fmla="*/ 2295525 w 2401235"/>
                  <a:gd name="connsiteY44" fmla="*/ 352425 h 2028825"/>
                  <a:gd name="connsiteX45" fmla="*/ 2305050 w 2401235"/>
                  <a:gd name="connsiteY45" fmla="*/ 314325 h 2028825"/>
                  <a:gd name="connsiteX46" fmla="*/ 2324100 w 2401235"/>
                  <a:gd name="connsiteY46" fmla="*/ 285750 h 2028825"/>
                  <a:gd name="connsiteX47" fmla="*/ 2343150 w 2401235"/>
                  <a:gd name="connsiteY47" fmla="*/ 247650 h 2028825"/>
                  <a:gd name="connsiteX48" fmla="*/ 2352675 w 2401235"/>
                  <a:gd name="connsiteY48" fmla="*/ 209550 h 2028825"/>
                  <a:gd name="connsiteX49" fmla="*/ 2381250 w 2401235"/>
                  <a:gd name="connsiteY49" fmla="*/ 123825 h 2028825"/>
                  <a:gd name="connsiteX50" fmla="*/ 2390775 w 2401235"/>
                  <a:gd name="connsiteY50" fmla="*/ 85725 h 2028825"/>
                  <a:gd name="connsiteX51" fmla="*/ 2400300 w 2401235"/>
                  <a:gd name="connsiteY51" fmla="*/ 57150 h 2028825"/>
                  <a:gd name="connsiteX52" fmla="*/ 2400300 w 2401235"/>
                  <a:gd name="connsiteY52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533525 w 2401235"/>
                  <a:gd name="connsiteY19" fmla="*/ 1628775 h 2028825"/>
                  <a:gd name="connsiteX20" fmla="*/ 1562100 w 2401235"/>
                  <a:gd name="connsiteY20" fmla="*/ 1600200 h 2028825"/>
                  <a:gd name="connsiteX21" fmla="*/ 1600200 w 2401235"/>
                  <a:gd name="connsiteY21" fmla="*/ 1571625 h 2028825"/>
                  <a:gd name="connsiteX22" fmla="*/ 1666875 w 2401235"/>
                  <a:gd name="connsiteY22" fmla="*/ 1495425 h 2028825"/>
                  <a:gd name="connsiteX23" fmla="*/ 1685925 w 2401235"/>
                  <a:gd name="connsiteY23" fmla="*/ 1466850 h 2028825"/>
                  <a:gd name="connsiteX24" fmla="*/ 1714500 w 2401235"/>
                  <a:gd name="connsiteY24" fmla="*/ 1447800 h 2028825"/>
                  <a:gd name="connsiteX25" fmla="*/ 1790700 w 2401235"/>
                  <a:gd name="connsiteY25" fmla="*/ 1343025 h 2028825"/>
                  <a:gd name="connsiteX26" fmla="*/ 1819275 w 2401235"/>
                  <a:gd name="connsiteY26" fmla="*/ 1314450 h 2028825"/>
                  <a:gd name="connsiteX27" fmla="*/ 1847850 w 2401235"/>
                  <a:gd name="connsiteY27" fmla="*/ 1304925 h 2028825"/>
                  <a:gd name="connsiteX28" fmla="*/ 1905000 w 2401235"/>
                  <a:gd name="connsiteY28" fmla="*/ 1276350 h 2028825"/>
                  <a:gd name="connsiteX29" fmla="*/ 1971675 w 2401235"/>
                  <a:gd name="connsiteY29" fmla="*/ 1181100 h 2028825"/>
                  <a:gd name="connsiteX30" fmla="*/ 2000250 w 2401235"/>
                  <a:gd name="connsiteY30" fmla="*/ 1171575 h 2028825"/>
                  <a:gd name="connsiteX31" fmla="*/ 2019300 w 2401235"/>
                  <a:gd name="connsiteY31" fmla="*/ 1133475 h 2028825"/>
                  <a:gd name="connsiteX32" fmla="*/ 2047875 w 2401235"/>
                  <a:gd name="connsiteY32" fmla="*/ 1076325 h 2028825"/>
                  <a:gd name="connsiteX33" fmla="*/ 2095500 w 2401235"/>
                  <a:gd name="connsiteY33" fmla="*/ 1019175 h 2028825"/>
                  <a:gd name="connsiteX34" fmla="*/ 2124075 w 2401235"/>
                  <a:gd name="connsiteY34" fmla="*/ 962025 h 2028825"/>
                  <a:gd name="connsiteX35" fmla="*/ 2152650 w 2401235"/>
                  <a:gd name="connsiteY35" fmla="*/ 857250 h 2028825"/>
                  <a:gd name="connsiteX36" fmla="*/ 2171700 w 2401235"/>
                  <a:gd name="connsiteY36" fmla="*/ 819150 h 2028825"/>
                  <a:gd name="connsiteX37" fmla="*/ 2181225 w 2401235"/>
                  <a:gd name="connsiteY37" fmla="*/ 638175 h 2028825"/>
                  <a:gd name="connsiteX38" fmla="*/ 2190750 w 2401235"/>
                  <a:gd name="connsiteY38" fmla="*/ 609600 h 2028825"/>
                  <a:gd name="connsiteX39" fmla="*/ 2209800 w 2401235"/>
                  <a:gd name="connsiteY39" fmla="*/ 561975 h 2028825"/>
                  <a:gd name="connsiteX40" fmla="*/ 2228850 w 2401235"/>
                  <a:gd name="connsiteY40" fmla="*/ 504825 h 2028825"/>
                  <a:gd name="connsiteX41" fmla="*/ 2247900 w 2401235"/>
                  <a:gd name="connsiteY41" fmla="*/ 447675 h 2028825"/>
                  <a:gd name="connsiteX42" fmla="*/ 2257425 w 2401235"/>
                  <a:gd name="connsiteY42" fmla="*/ 419100 h 2028825"/>
                  <a:gd name="connsiteX43" fmla="*/ 2295525 w 2401235"/>
                  <a:gd name="connsiteY43" fmla="*/ 352425 h 2028825"/>
                  <a:gd name="connsiteX44" fmla="*/ 2305050 w 2401235"/>
                  <a:gd name="connsiteY44" fmla="*/ 314325 h 2028825"/>
                  <a:gd name="connsiteX45" fmla="*/ 2324100 w 2401235"/>
                  <a:gd name="connsiteY45" fmla="*/ 285750 h 2028825"/>
                  <a:gd name="connsiteX46" fmla="*/ 2343150 w 2401235"/>
                  <a:gd name="connsiteY46" fmla="*/ 247650 h 2028825"/>
                  <a:gd name="connsiteX47" fmla="*/ 2352675 w 2401235"/>
                  <a:gd name="connsiteY47" fmla="*/ 209550 h 2028825"/>
                  <a:gd name="connsiteX48" fmla="*/ 2381250 w 2401235"/>
                  <a:gd name="connsiteY48" fmla="*/ 123825 h 2028825"/>
                  <a:gd name="connsiteX49" fmla="*/ 2390775 w 2401235"/>
                  <a:gd name="connsiteY49" fmla="*/ 85725 h 2028825"/>
                  <a:gd name="connsiteX50" fmla="*/ 2400300 w 2401235"/>
                  <a:gd name="connsiteY50" fmla="*/ 57150 h 2028825"/>
                  <a:gd name="connsiteX51" fmla="*/ 2400300 w 2401235"/>
                  <a:gd name="connsiteY51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562100 w 2401235"/>
                  <a:gd name="connsiteY19" fmla="*/ 1600200 h 2028825"/>
                  <a:gd name="connsiteX20" fmla="*/ 1600200 w 2401235"/>
                  <a:gd name="connsiteY20" fmla="*/ 1571625 h 2028825"/>
                  <a:gd name="connsiteX21" fmla="*/ 1666875 w 2401235"/>
                  <a:gd name="connsiteY21" fmla="*/ 1495425 h 2028825"/>
                  <a:gd name="connsiteX22" fmla="*/ 1685925 w 2401235"/>
                  <a:gd name="connsiteY22" fmla="*/ 1466850 h 2028825"/>
                  <a:gd name="connsiteX23" fmla="*/ 1714500 w 2401235"/>
                  <a:gd name="connsiteY23" fmla="*/ 1447800 h 2028825"/>
                  <a:gd name="connsiteX24" fmla="*/ 1790700 w 2401235"/>
                  <a:gd name="connsiteY24" fmla="*/ 1343025 h 2028825"/>
                  <a:gd name="connsiteX25" fmla="*/ 1819275 w 2401235"/>
                  <a:gd name="connsiteY25" fmla="*/ 1314450 h 2028825"/>
                  <a:gd name="connsiteX26" fmla="*/ 1847850 w 2401235"/>
                  <a:gd name="connsiteY26" fmla="*/ 1304925 h 2028825"/>
                  <a:gd name="connsiteX27" fmla="*/ 1905000 w 2401235"/>
                  <a:gd name="connsiteY27" fmla="*/ 1276350 h 2028825"/>
                  <a:gd name="connsiteX28" fmla="*/ 1971675 w 2401235"/>
                  <a:gd name="connsiteY28" fmla="*/ 1181100 h 2028825"/>
                  <a:gd name="connsiteX29" fmla="*/ 2000250 w 2401235"/>
                  <a:gd name="connsiteY29" fmla="*/ 1171575 h 2028825"/>
                  <a:gd name="connsiteX30" fmla="*/ 2019300 w 2401235"/>
                  <a:gd name="connsiteY30" fmla="*/ 1133475 h 2028825"/>
                  <a:gd name="connsiteX31" fmla="*/ 2047875 w 2401235"/>
                  <a:gd name="connsiteY31" fmla="*/ 1076325 h 2028825"/>
                  <a:gd name="connsiteX32" fmla="*/ 2095500 w 2401235"/>
                  <a:gd name="connsiteY32" fmla="*/ 1019175 h 2028825"/>
                  <a:gd name="connsiteX33" fmla="*/ 2124075 w 2401235"/>
                  <a:gd name="connsiteY33" fmla="*/ 962025 h 2028825"/>
                  <a:gd name="connsiteX34" fmla="*/ 2152650 w 2401235"/>
                  <a:gd name="connsiteY34" fmla="*/ 857250 h 2028825"/>
                  <a:gd name="connsiteX35" fmla="*/ 2171700 w 2401235"/>
                  <a:gd name="connsiteY35" fmla="*/ 819150 h 2028825"/>
                  <a:gd name="connsiteX36" fmla="*/ 2181225 w 2401235"/>
                  <a:gd name="connsiteY36" fmla="*/ 638175 h 2028825"/>
                  <a:gd name="connsiteX37" fmla="*/ 2190750 w 2401235"/>
                  <a:gd name="connsiteY37" fmla="*/ 609600 h 2028825"/>
                  <a:gd name="connsiteX38" fmla="*/ 2209800 w 2401235"/>
                  <a:gd name="connsiteY38" fmla="*/ 561975 h 2028825"/>
                  <a:gd name="connsiteX39" fmla="*/ 2228850 w 2401235"/>
                  <a:gd name="connsiteY39" fmla="*/ 504825 h 2028825"/>
                  <a:gd name="connsiteX40" fmla="*/ 2247900 w 2401235"/>
                  <a:gd name="connsiteY40" fmla="*/ 447675 h 2028825"/>
                  <a:gd name="connsiteX41" fmla="*/ 2257425 w 2401235"/>
                  <a:gd name="connsiteY41" fmla="*/ 419100 h 2028825"/>
                  <a:gd name="connsiteX42" fmla="*/ 2295525 w 2401235"/>
                  <a:gd name="connsiteY42" fmla="*/ 352425 h 2028825"/>
                  <a:gd name="connsiteX43" fmla="*/ 2305050 w 2401235"/>
                  <a:gd name="connsiteY43" fmla="*/ 314325 h 2028825"/>
                  <a:gd name="connsiteX44" fmla="*/ 2324100 w 2401235"/>
                  <a:gd name="connsiteY44" fmla="*/ 285750 h 2028825"/>
                  <a:gd name="connsiteX45" fmla="*/ 2343150 w 2401235"/>
                  <a:gd name="connsiteY45" fmla="*/ 247650 h 2028825"/>
                  <a:gd name="connsiteX46" fmla="*/ 2352675 w 2401235"/>
                  <a:gd name="connsiteY46" fmla="*/ 209550 h 2028825"/>
                  <a:gd name="connsiteX47" fmla="*/ 2381250 w 2401235"/>
                  <a:gd name="connsiteY47" fmla="*/ 123825 h 2028825"/>
                  <a:gd name="connsiteX48" fmla="*/ 2390775 w 2401235"/>
                  <a:gd name="connsiteY48" fmla="*/ 85725 h 2028825"/>
                  <a:gd name="connsiteX49" fmla="*/ 2400300 w 2401235"/>
                  <a:gd name="connsiteY49" fmla="*/ 57150 h 2028825"/>
                  <a:gd name="connsiteX50" fmla="*/ 2400300 w 2401235"/>
                  <a:gd name="connsiteY50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685925 w 2401235"/>
                  <a:gd name="connsiteY21" fmla="*/ 1466850 h 2028825"/>
                  <a:gd name="connsiteX22" fmla="*/ 1714500 w 2401235"/>
                  <a:gd name="connsiteY22" fmla="*/ 1447800 h 2028825"/>
                  <a:gd name="connsiteX23" fmla="*/ 1790700 w 2401235"/>
                  <a:gd name="connsiteY23" fmla="*/ 1343025 h 2028825"/>
                  <a:gd name="connsiteX24" fmla="*/ 1819275 w 2401235"/>
                  <a:gd name="connsiteY24" fmla="*/ 1314450 h 2028825"/>
                  <a:gd name="connsiteX25" fmla="*/ 1847850 w 2401235"/>
                  <a:gd name="connsiteY25" fmla="*/ 1304925 h 2028825"/>
                  <a:gd name="connsiteX26" fmla="*/ 1905000 w 2401235"/>
                  <a:gd name="connsiteY26" fmla="*/ 1276350 h 2028825"/>
                  <a:gd name="connsiteX27" fmla="*/ 1971675 w 2401235"/>
                  <a:gd name="connsiteY27" fmla="*/ 1181100 h 2028825"/>
                  <a:gd name="connsiteX28" fmla="*/ 2000250 w 2401235"/>
                  <a:gd name="connsiteY28" fmla="*/ 1171575 h 2028825"/>
                  <a:gd name="connsiteX29" fmla="*/ 2019300 w 2401235"/>
                  <a:gd name="connsiteY29" fmla="*/ 1133475 h 2028825"/>
                  <a:gd name="connsiteX30" fmla="*/ 2047875 w 2401235"/>
                  <a:gd name="connsiteY30" fmla="*/ 1076325 h 2028825"/>
                  <a:gd name="connsiteX31" fmla="*/ 2095500 w 2401235"/>
                  <a:gd name="connsiteY31" fmla="*/ 1019175 h 2028825"/>
                  <a:gd name="connsiteX32" fmla="*/ 2124075 w 2401235"/>
                  <a:gd name="connsiteY32" fmla="*/ 962025 h 2028825"/>
                  <a:gd name="connsiteX33" fmla="*/ 2152650 w 2401235"/>
                  <a:gd name="connsiteY33" fmla="*/ 857250 h 2028825"/>
                  <a:gd name="connsiteX34" fmla="*/ 2171700 w 2401235"/>
                  <a:gd name="connsiteY34" fmla="*/ 819150 h 2028825"/>
                  <a:gd name="connsiteX35" fmla="*/ 2181225 w 2401235"/>
                  <a:gd name="connsiteY35" fmla="*/ 638175 h 2028825"/>
                  <a:gd name="connsiteX36" fmla="*/ 2190750 w 2401235"/>
                  <a:gd name="connsiteY36" fmla="*/ 609600 h 2028825"/>
                  <a:gd name="connsiteX37" fmla="*/ 2209800 w 2401235"/>
                  <a:gd name="connsiteY37" fmla="*/ 561975 h 2028825"/>
                  <a:gd name="connsiteX38" fmla="*/ 2228850 w 2401235"/>
                  <a:gd name="connsiteY38" fmla="*/ 504825 h 2028825"/>
                  <a:gd name="connsiteX39" fmla="*/ 2247900 w 2401235"/>
                  <a:gd name="connsiteY39" fmla="*/ 447675 h 2028825"/>
                  <a:gd name="connsiteX40" fmla="*/ 2257425 w 2401235"/>
                  <a:gd name="connsiteY40" fmla="*/ 419100 h 2028825"/>
                  <a:gd name="connsiteX41" fmla="*/ 2295525 w 2401235"/>
                  <a:gd name="connsiteY41" fmla="*/ 352425 h 2028825"/>
                  <a:gd name="connsiteX42" fmla="*/ 2305050 w 2401235"/>
                  <a:gd name="connsiteY42" fmla="*/ 314325 h 2028825"/>
                  <a:gd name="connsiteX43" fmla="*/ 2324100 w 2401235"/>
                  <a:gd name="connsiteY43" fmla="*/ 285750 h 2028825"/>
                  <a:gd name="connsiteX44" fmla="*/ 2343150 w 2401235"/>
                  <a:gd name="connsiteY44" fmla="*/ 247650 h 2028825"/>
                  <a:gd name="connsiteX45" fmla="*/ 2352675 w 2401235"/>
                  <a:gd name="connsiteY45" fmla="*/ 209550 h 2028825"/>
                  <a:gd name="connsiteX46" fmla="*/ 2381250 w 2401235"/>
                  <a:gd name="connsiteY46" fmla="*/ 123825 h 2028825"/>
                  <a:gd name="connsiteX47" fmla="*/ 2390775 w 2401235"/>
                  <a:gd name="connsiteY47" fmla="*/ 85725 h 2028825"/>
                  <a:gd name="connsiteX48" fmla="*/ 2400300 w 2401235"/>
                  <a:gd name="connsiteY48" fmla="*/ 57150 h 2028825"/>
                  <a:gd name="connsiteX49" fmla="*/ 2400300 w 2401235"/>
                  <a:gd name="connsiteY49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819275 w 2401235"/>
                  <a:gd name="connsiteY23" fmla="*/ 1314450 h 2028825"/>
                  <a:gd name="connsiteX24" fmla="*/ 1847850 w 2401235"/>
                  <a:gd name="connsiteY24" fmla="*/ 1304925 h 2028825"/>
                  <a:gd name="connsiteX25" fmla="*/ 1905000 w 2401235"/>
                  <a:gd name="connsiteY25" fmla="*/ 1276350 h 2028825"/>
                  <a:gd name="connsiteX26" fmla="*/ 1971675 w 2401235"/>
                  <a:gd name="connsiteY26" fmla="*/ 1181100 h 2028825"/>
                  <a:gd name="connsiteX27" fmla="*/ 2000250 w 2401235"/>
                  <a:gd name="connsiteY27" fmla="*/ 1171575 h 2028825"/>
                  <a:gd name="connsiteX28" fmla="*/ 2019300 w 2401235"/>
                  <a:gd name="connsiteY28" fmla="*/ 1133475 h 2028825"/>
                  <a:gd name="connsiteX29" fmla="*/ 2047875 w 2401235"/>
                  <a:gd name="connsiteY29" fmla="*/ 1076325 h 2028825"/>
                  <a:gd name="connsiteX30" fmla="*/ 2095500 w 2401235"/>
                  <a:gd name="connsiteY30" fmla="*/ 1019175 h 2028825"/>
                  <a:gd name="connsiteX31" fmla="*/ 2124075 w 2401235"/>
                  <a:gd name="connsiteY31" fmla="*/ 962025 h 2028825"/>
                  <a:gd name="connsiteX32" fmla="*/ 2152650 w 2401235"/>
                  <a:gd name="connsiteY32" fmla="*/ 857250 h 2028825"/>
                  <a:gd name="connsiteX33" fmla="*/ 2171700 w 2401235"/>
                  <a:gd name="connsiteY33" fmla="*/ 819150 h 2028825"/>
                  <a:gd name="connsiteX34" fmla="*/ 2181225 w 2401235"/>
                  <a:gd name="connsiteY34" fmla="*/ 638175 h 2028825"/>
                  <a:gd name="connsiteX35" fmla="*/ 2190750 w 2401235"/>
                  <a:gd name="connsiteY35" fmla="*/ 609600 h 2028825"/>
                  <a:gd name="connsiteX36" fmla="*/ 2209800 w 2401235"/>
                  <a:gd name="connsiteY36" fmla="*/ 561975 h 2028825"/>
                  <a:gd name="connsiteX37" fmla="*/ 2228850 w 2401235"/>
                  <a:gd name="connsiteY37" fmla="*/ 504825 h 2028825"/>
                  <a:gd name="connsiteX38" fmla="*/ 2247900 w 2401235"/>
                  <a:gd name="connsiteY38" fmla="*/ 447675 h 2028825"/>
                  <a:gd name="connsiteX39" fmla="*/ 2257425 w 2401235"/>
                  <a:gd name="connsiteY39" fmla="*/ 419100 h 2028825"/>
                  <a:gd name="connsiteX40" fmla="*/ 2295525 w 2401235"/>
                  <a:gd name="connsiteY40" fmla="*/ 352425 h 2028825"/>
                  <a:gd name="connsiteX41" fmla="*/ 2305050 w 2401235"/>
                  <a:gd name="connsiteY41" fmla="*/ 314325 h 2028825"/>
                  <a:gd name="connsiteX42" fmla="*/ 2324100 w 2401235"/>
                  <a:gd name="connsiteY42" fmla="*/ 285750 h 2028825"/>
                  <a:gd name="connsiteX43" fmla="*/ 2343150 w 2401235"/>
                  <a:gd name="connsiteY43" fmla="*/ 247650 h 2028825"/>
                  <a:gd name="connsiteX44" fmla="*/ 2352675 w 2401235"/>
                  <a:gd name="connsiteY44" fmla="*/ 209550 h 2028825"/>
                  <a:gd name="connsiteX45" fmla="*/ 2381250 w 2401235"/>
                  <a:gd name="connsiteY45" fmla="*/ 123825 h 2028825"/>
                  <a:gd name="connsiteX46" fmla="*/ 2390775 w 2401235"/>
                  <a:gd name="connsiteY46" fmla="*/ 85725 h 2028825"/>
                  <a:gd name="connsiteX47" fmla="*/ 2400300 w 2401235"/>
                  <a:gd name="connsiteY47" fmla="*/ 57150 h 2028825"/>
                  <a:gd name="connsiteX48" fmla="*/ 2400300 w 2401235"/>
                  <a:gd name="connsiteY48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847850 w 2401235"/>
                  <a:gd name="connsiteY23" fmla="*/ 1304925 h 2028825"/>
                  <a:gd name="connsiteX24" fmla="*/ 1905000 w 2401235"/>
                  <a:gd name="connsiteY24" fmla="*/ 1276350 h 2028825"/>
                  <a:gd name="connsiteX25" fmla="*/ 1971675 w 2401235"/>
                  <a:gd name="connsiteY25" fmla="*/ 1181100 h 2028825"/>
                  <a:gd name="connsiteX26" fmla="*/ 2000250 w 2401235"/>
                  <a:gd name="connsiteY26" fmla="*/ 1171575 h 2028825"/>
                  <a:gd name="connsiteX27" fmla="*/ 2019300 w 2401235"/>
                  <a:gd name="connsiteY27" fmla="*/ 1133475 h 2028825"/>
                  <a:gd name="connsiteX28" fmla="*/ 2047875 w 2401235"/>
                  <a:gd name="connsiteY28" fmla="*/ 1076325 h 2028825"/>
                  <a:gd name="connsiteX29" fmla="*/ 2095500 w 2401235"/>
                  <a:gd name="connsiteY29" fmla="*/ 1019175 h 2028825"/>
                  <a:gd name="connsiteX30" fmla="*/ 2124075 w 2401235"/>
                  <a:gd name="connsiteY30" fmla="*/ 962025 h 2028825"/>
                  <a:gd name="connsiteX31" fmla="*/ 2152650 w 2401235"/>
                  <a:gd name="connsiteY31" fmla="*/ 857250 h 2028825"/>
                  <a:gd name="connsiteX32" fmla="*/ 2171700 w 2401235"/>
                  <a:gd name="connsiteY32" fmla="*/ 819150 h 2028825"/>
                  <a:gd name="connsiteX33" fmla="*/ 2181225 w 2401235"/>
                  <a:gd name="connsiteY33" fmla="*/ 638175 h 2028825"/>
                  <a:gd name="connsiteX34" fmla="*/ 2190750 w 2401235"/>
                  <a:gd name="connsiteY34" fmla="*/ 609600 h 2028825"/>
                  <a:gd name="connsiteX35" fmla="*/ 2209800 w 2401235"/>
                  <a:gd name="connsiteY35" fmla="*/ 561975 h 2028825"/>
                  <a:gd name="connsiteX36" fmla="*/ 2228850 w 2401235"/>
                  <a:gd name="connsiteY36" fmla="*/ 504825 h 2028825"/>
                  <a:gd name="connsiteX37" fmla="*/ 2247900 w 2401235"/>
                  <a:gd name="connsiteY37" fmla="*/ 447675 h 2028825"/>
                  <a:gd name="connsiteX38" fmla="*/ 2257425 w 2401235"/>
                  <a:gd name="connsiteY38" fmla="*/ 419100 h 2028825"/>
                  <a:gd name="connsiteX39" fmla="*/ 2295525 w 2401235"/>
                  <a:gd name="connsiteY39" fmla="*/ 352425 h 2028825"/>
                  <a:gd name="connsiteX40" fmla="*/ 2305050 w 2401235"/>
                  <a:gd name="connsiteY40" fmla="*/ 314325 h 2028825"/>
                  <a:gd name="connsiteX41" fmla="*/ 2324100 w 2401235"/>
                  <a:gd name="connsiteY41" fmla="*/ 285750 h 2028825"/>
                  <a:gd name="connsiteX42" fmla="*/ 2343150 w 2401235"/>
                  <a:gd name="connsiteY42" fmla="*/ 247650 h 2028825"/>
                  <a:gd name="connsiteX43" fmla="*/ 2352675 w 2401235"/>
                  <a:gd name="connsiteY43" fmla="*/ 209550 h 2028825"/>
                  <a:gd name="connsiteX44" fmla="*/ 2381250 w 2401235"/>
                  <a:gd name="connsiteY44" fmla="*/ 123825 h 2028825"/>
                  <a:gd name="connsiteX45" fmla="*/ 2390775 w 2401235"/>
                  <a:gd name="connsiteY45" fmla="*/ 85725 h 2028825"/>
                  <a:gd name="connsiteX46" fmla="*/ 2400300 w 2401235"/>
                  <a:gd name="connsiteY46" fmla="*/ 57150 h 2028825"/>
                  <a:gd name="connsiteX47" fmla="*/ 2400300 w 2401235"/>
                  <a:gd name="connsiteY47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05000 w 2401235"/>
                  <a:gd name="connsiteY23" fmla="*/ 1276350 h 2028825"/>
                  <a:gd name="connsiteX24" fmla="*/ 1971675 w 2401235"/>
                  <a:gd name="connsiteY24" fmla="*/ 1181100 h 2028825"/>
                  <a:gd name="connsiteX25" fmla="*/ 2000250 w 2401235"/>
                  <a:gd name="connsiteY25" fmla="*/ 1171575 h 2028825"/>
                  <a:gd name="connsiteX26" fmla="*/ 2019300 w 2401235"/>
                  <a:gd name="connsiteY26" fmla="*/ 1133475 h 2028825"/>
                  <a:gd name="connsiteX27" fmla="*/ 2047875 w 2401235"/>
                  <a:gd name="connsiteY27" fmla="*/ 1076325 h 2028825"/>
                  <a:gd name="connsiteX28" fmla="*/ 2095500 w 2401235"/>
                  <a:gd name="connsiteY28" fmla="*/ 1019175 h 2028825"/>
                  <a:gd name="connsiteX29" fmla="*/ 2124075 w 2401235"/>
                  <a:gd name="connsiteY29" fmla="*/ 962025 h 2028825"/>
                  <a:gd name="connsiteX30" fmla="*/ 2152650 w 2401235"/>
                  <a:gd name="connsiteY30" fmla="*/ 857250 h 2028825"/>
                  <a:gd name="connsiteX31" fmla="*/ 2171700 w 2401235"/>
                  <a:gd name="connsiteY31" fmla="*/ 819150 h 2028825"/>
                  <a:gd name="connsiteX32" fmla="*/ 2181225 w 2401235"/>
                  <a:gd name="connsiteY32" fmla="*/ 638175 h 2028825"/>
                  <a:gd name="connsiteX33" fmla="*/ 2190750 w 2401235"/>
                  <a:gd name="connsiteY33" fmla="*/ 609600 h 2028825"/>
                  <a:gd name="connsiteX34" fmla="*/ 2209800 w 2401235"/>
                  <a:gd name="connsiteY34" fmla="*/ 561975 h 2028825"/>
                  <a:gd name="connsiteX35" fmla="*/ 2228850 w 2401235"/>
                  <a:gd name="connsiteY35" fmla="*/ 504825 h 2028825"/>
                  <a:gd name="connsiteX36" fmla="*/ 2247900 w 2401235"/>
                  <a:gd name="connsiteY36" fmla="*/ 447675 h 2028825"/>
                  <a:gd name="connsiteX37" fmla="*/ 2257425 w 2401235"/>
                  <a:gd name="connsiteY37" fmla="*/ 419100 h 2028825"/>
                  <a:gd name="connsiteX38" fmla="*/ 2295525 w 2401235"/>
                  <a:gd name="connsiteY38" fmla="*/ 352425 h 2028825"/>
                  <a:gd name="connsiteX39" fmla="*/ 2305050 w 2401235"/>
                  <a:gd name="connsiteY39" fmla="*/ 314325 h 2028825"/>
                  <a:gd name="connsiteX40" fmla="*/ 2324100 w 2401235"/>
                  <a:gd name="connsiteY40" fmla="*/ 285750 h 2028825"/>
                  <a:gd name="connsiteX41" fmla="*/ 2343150 w 2401235"/>
                  <a:gd name="connsiteY41" fmla="*/ 247650 h 2028825"/>
                  <a:gd name="connsiteX42" fmla="*/ 2352675 w 2401235"/>
                  <a:gd name="connsiteY42" fmla="*/ 209550 h 2028825"/>
                  <a:gd name="connsiteX43" fmla="*/ 2381250 w 2401235"/>
                  <a:gd name="connsiteY43" fmla="*/ 123825 h 2028825"/>
                  <a:gd name="connsiteX44" fmla="*/ 2390775 w 2401235"/>
                  <a:gd name="connsiteY44" fmla="*/ 85725 h 2028825"/>
                  <a:gd name="connsiteX45" fmla="*/ 2400300 w 2401235"/>
                  <a:gd name="connsiteY45" fmla="*/ 57150 h 2028825"/>
                  <a:gd name="connsiteX46" fmla="*/ 2400300 w 2401235"/>
                  <a:gd name="connsiteY46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00250 w 2401235"/>
                  <a:gd name="connsiteY24" fmla="*/ 1171575 h 2028825"/>
                  <a:gd name="connsiteX25" fmla="*/ 2019300 w 2401235"/>
                  <a:gd name="connsiteY25" fmla="*/ 1133475 h 2028825"/>
                  <a:gd name="connsiteX26" fmla="*/ 2047875 w 2401235"/>
                  <a:gd name="connsiteY26" fmla="*/ 1076325 h 2028825"/>
                  <a:gd name="connsiteX27" fmla="*/ 2095500 w 2401235"/>
                  <a:gd name="connsiteY27" fmla="*/ 1019175 h 2028825"/>
                  <a:gd name="connsiteX28" fmla="*/ 2124075 w 2401235"/>
                  <a:gd name="connsiteY28" fmla="*/ 962025 h 2028825"/>
                  <a:gd name="connsiteX29" fmla="*/ 2152650 w 2401235"/>
                  <a:gd name="connsiteY29" fmla="*/ 857250 h 2028825"/>
                  <a:gd name="connsiteX30" fmla="*/ 2171700 w 2401235"/>
                  <a:gd name="connsiteY30" fmla="*/ 819150 h 2028825"/>
                  <a:gd name="connsiteX31" fmla="*/ 2181225 w 2401235"/>
                  <a:gd name="connsiteY31" fmla="*/ 638175 h 2028825"/>
                  <a:gd name="connsiteX32" fmla="*/ 2190750 w 2401235"/>
                  <a:gd name="connsiteY32" fmla="*/ 609600 h 2028825"/>
                  <a:gd name="connsiteX33" fmla="*/ 2209800 w 2401235"/>
                  <a:gd name="connsiteY33" fmla="*/ 561975 h 2028825"/>
                  <a:gd name="connsiteX34" fmla="*/ 2228850 w 2401235"/>
                  <a:gd name="connsiteY34" fmla="*/ 504825 h 2028825"/>
                  <a:gd name="connsiteX35" fmla="*/ 2247900 w 2401235"/>
                  <a:gd name="connsiteY35" fmla="*/ 447675 h 2028825"/>
                  <a:gd name="connsiteX36" fmla="*/ 2257425 w 2401235"/>
                  <a:gd name="connsiteY36" fmla="*/ 419100 h 2028825"/>
                  <a:gd name="connsiteX37" fmla="*/ 2295525 w 2401235"/>
                  <a:gd name="connsiteY37" fmla="*/ 352425 h 2028825"/>
                  <a:gd name="connsiteX38" fmla="*/ 2305050 w 2401235"/>
                  <a:gd name="connsiteY38" fmla="*/ 314325 h 2028825"/>
                  <a:gd name="connsiteX39" fmla="*/ 2324100 w 2401235"/>
                  <a:gd name="connsiteY39" fmla="*/ 285750 h 2028825"/>
                  <a:gd name="connsiteX40" fmla="*/ 2343150 w 2401235"/>
                  <a:gd name="connsiteY40" fmla="*/ 247650 h 2028825"/>
                  <a:gd name="connsiteX41" fmla="*/ 2352675 w 2401235"/>
                  <a:gd name="connsiteY41" fmla="*/ 209550 h 2028825"/>
                  <a:gd name="connsiteX42" fmla="*/ 2381250 w 2401235"/>
                  <a:gd name="connsiteY42" fmla="*/ 123825 h 2028825"/>
                  <a:gd name="connsiteX43" fmla="*/ 2390775 w 2401235"/>
                  <a:gd name="connsiteY43" fmla="*/ 85725 h 2028825"/>
                  <a:gd name="connsiteX44" fmla="*/ 2400300 w 2401235"/>
                  <a:gd name="connsiteY44" fmla="*/ 57150 h 2028825"/>
                  <a:gd name="connsiteX45" fmla="*/ 2400300 w 2401235"/>
                  <a:gd name="connsiteY45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47875 w 2401235"/>
                  <a:gd name="connsiteY25" fmla="*/ 1076325 h 2028825"/>
                  <a:gd name="connsiteX26" fmla="*/ 2095500 w 2401235"/>
                  <a:gd name="connsiteY26" fmla="*/ 1019175 h 2028825"/>
                  <a:gd name="connsiteX27" fmla="*/ 2124075 w 2401235"/>
                  <a:gd name="connsiteY27" fmla="*/ 962025 h 2028825"/>
                  <a:gd name="connsiteX28" fmla="*/ 2152650 w 2401235"/>
                  <a:gd name="connsiteY28" fmla="*/ 857250 h 2028825"/>
                  <a:gd name="connsiteX29" fmla="*/ 2171700 w 2401235"/>
                  <a:gd name="connsiteY29" fmla="*/ 819150 h 2028825"/>
                  <a:gd name="connsiteX30" fmla="*/ 2181225 w 2401235"/>
                  <a:gd name="connsiteY30" fmla="*/ 638175 h 2028825"/>
                  <a:gd name="connsiteX31" fmla="*/ 2190750 w 2401235"/>
                  <a:gd name="connsiteY31" fmla="*/ 609600 h 2028825"/>
                  <a:gd name="connsiteX32" fmla="*/ 2209800 w 2401235"/>
                  <a:gd name="connsiteY32" fmla="*/ 561975 h 2028825"/>
                  <a:gd name="connsiteX33" fmla="*/ 2228850 w 2401235"/>
                  <a:gd name="connsiteY33" fmla="*/ 504825 h 2028825"/>
                  <a:gd name="connsiteX34" fmla="*/ 2247900 w 2401235"/>
                  <a:gd name="connsiteY34" fmla="*/ 447675 h 2028825"/>
                  <a:gd name="connsiteX35" fmla="*/ 2257425 w 2401235"/>
                  <a:gd name="connsiteY35" fmla="*/ 419100 h 2028825"/>
                  <a:gd name="connsiteX36" fmla="*/ 2295525 w 2401235"/>
                  <a:gd name="connsiteY36" fmla="*/ 352425 h 2028825"/>
                  <a:gd name="connsiteX37" fmla="*/ 2305050 w 2401235"/>
                  <a:gd name="connsiteY37" fmla="*/ 314325 h 2028825"/>
                  <a:gd name="connsiteX38" fmla="*/ 2324100 w 2401235"/>
                  <a:gd name="connsiteY38" fmla="*/ 285750 h 2028825"/>
                  <a:gd name="connsiteX39" fmla="*/ 2343150 w 2401235"/>
                  <a:gd name="connsiteY39" fmla="*/ 247650 h 2028825"/>
                  <a:gd name="connsiteX40" fmla="*/ 2352675 w 2401235"/>
                  <a:gd name="connsiteY40" fmla="*/ 209550 h 2028825"/>
                  <a:gd name="connsiteX41" fmla="*/ 2381250 w 2401235"/>
                  <a:gd name="connsiteY41" fmla="*/ 123825 h 2028825"/>
                  <a:gd name="connsiteX42" fmla="*/ 2390775 w 2401235"/>
                  <a:gd name="connsiteY42" fmla="*/ 85725 h 2028825"/>
                  <a:gd name="connsiteX43" fmla="*/ 2400300 w 2401235"/>
                  <a:gd name="connsiteY43" fmla="*/ 57150 h 2028825"/>
                  <a:gd name="connsiteX44" fmla="*/ 2400300 w 2401235"/>
                  <a:gd name="connsiteY44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52650 w 2401235"/>
                  <a:gd name="connsiteY27" fmla="*/ 857250 h 2028825"/>
                  <a:gd name="connsiteX28" fmla="*/ 2171700 w 2401235"/>
                  <a:gd name="connsiteY28" fmla="*/ 819150 h 2028825"/>
                  <a:gd name="connsiteX29" fmla="*/ 2181225 w 2401235"/>
                  <a:gd name="connsiteY29" fmla="*/ 638175 h 2028825"/>
                  <a:gd name="connsiteX30" fmla="*/ 2190750 w 2401235"/>
                  <a:gd name="connsiteY30" fmla="*/ 609600 h 2028825"/>
                  <a:gd name="connsiteX31" fmla="*/ 2209800 w 2401235"/>
                  <a:gd name="connsiteY31" fmla="*/ 561975 h 2028825"/>
                  <a:gd name="connsiteX32" fmla="*/ 2228850 w 2401235"/>
                  <a:gd name="connsiteY32" fmla="*/ 504825 h 2028825"/>
                  <a:gd name="connsiteX33" fmla="*/ 2247900 w 2401235"/>
                  <a:gd name="connsiteY33" fmla="*/ 447675 h 2028825"/>
                  <a:gd name="connsiteX34" fmla="*/ 2257425 w 2401235"/>
                  <a:gd name="connsiteY34" fmla="*/ 419100 h 2028825"/>
                  <a:gd name="connsiteX35" fmla="*/ 2295525 w 2401235"/>
                  <a:gd name="connsiteY35" fmla="*/ 352425 h 2028825"/>
                  <a:gd name="connsiteX36" fmla="*/ 2305050 w 2401235"/>
                  <a:gd name="connsiteY36" fmla="*/ 314325 h 2028825"/>
                  <a:gd name="connsiteX37" fmla="*/ 2324100 w 2401235"/>
                  <a:gd name="connsiteY37" fmla="*/ 285750 h 2028825"/>
                  <a:gd name="connsiteX38" fmla="*/ 2343150 w 2401235"/>
                  <a:gd name="connsiteY38" fmla="*/ 247650 h 2028825"/>
                  <a:gd name="connsiteX39" fmla="*/ 2352675 w 2401235"/>
                  <a:gd name="connsiteY39" fmla="*/ 209550 h 2028825"/>
                  <a:gd name="connsiteX40" fmla="*/ 2381250 w 2401235"/>
                  <a:gd name="connsiteY40" fmla="*/ 123825 h 2028825"/>
                  <a:gd name="connsiteX41" fmla="*/ 2390775 w 2401235"/>
                  <a:gd name="connsiteY41" fmla="*/ 85725 h 2028825"/>
                  <a:gd name="connsiteX42" fmla="*/ 2400300 w 2401235"/>
                  <a:gd name="connsiteY42" fmla="*/ 57150 h 2028825"/>
                  <a:gd name="connsiteX43" fmla="*/ 2400300 w 2401235"/>
                  <a:gd name="connsiteY43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52650 w 2401235"/>
                  <a:gd name="connsiteY27" fmla="*/ 857250 h 2028825"/>
                  <a:gd name="connsiteX28" fmla="*/ 2171700 w 2401235"/>
                  <a:gd name="connsiteY28" fmla="*/ 819150 h 2028825"/>
                  <a:gd name="connsiteX29" fmla="*/ 2190750 w 2401235"/>
                  <a:gd name="connsiteY29" fmla="*/ 609600 h 2028825"/>
                  <a:gd name="connsiteX30" fmla="*/ 2209800 w 2401235"/>
                  <a:gd name="connsiteY30" fmla="*/ 561975 h 2028825"/>
                  <a:gd name="connsiteX31" fmla="*/ 2228850 w 2401235"/>
                  <a:gd name="connsiteY31" fmla="*/ 504825 h 2028825"/>
                  <a:gd name="connsiteX32" fmla="*/ 2247900 w 2401235"/>
                  <a:gd name="connsiteY32" fmla="*/ 447675 h 2028825"/>
                  <a:gd name="connsiteX33" fmla="*/ 2257425 w 2401235"/>
                  <a:gd name="connsiteY33" fmla="*/ 419100 h 2028825"/>
                  <a:gd name="connsiteX34" fmla="*/ 2295525 w 2401235"/>
                  <a:gd name="connsiteY34" fmla="*/ 352425 h 2028825"/>
                  <a:gd name="connsiteX35" fmla="*/ 2305050 w 2401235"/>
                  <a:gd name="connsiteY35" fmla="*/ 314325 h 2028825"/>
                  <a:gd name="connsiteX36" fmla="*/ 2324100 w 2401235"/>
                  <a:gd name="connsiteY36" fmla="*/ 285750 h 2028825"/>
                  <a:gd name="connsiteX37" fmla="*/ 2343150 w 2401235"/>
                  <a:gd name="connsiteY37" fmla="*/ 247650 h 2028825"/>
                  <a:gd name="connsiteX38" fmla="*/ 2352675 w 2401235"/>
                  <a:gd name="connsiteY38" fmla="*/ 209550 h 2028825"/>
                  <a:gd name="connsiteX39" fmla="*/ 2381250 w 2401235"/>
                  <a:gd name="connsiteY39" fmla="*/ 123825 h 2028825"/>
                  <a:gd name="connsiteX40" fmla="*/ 2390775 w 2401235"/>
                  <a:gd name="connsiteY40" fmla="*/ 85725 h 2028825"/>
                  <a:gd name="connsiteX41" fmla="*/ 2400300 w 2401235"/>
                  <a:gd name="connsiteY41" fmla="*/ 57150 h 2028825"/>
                  <a:gd name="connsiteX42" fmla="*/ 2400300 w 2401235"/>
                  <a:gd name="connsiteY42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71700 w 2401235"/>
                  <a:gd name="connsiteY27" fmla="*/ 819150 h 2028825"/>
                  <a:gd name="connsiteX28" fmla="*/ 2190750 w 2401235"/>
                  <a:gd name="connsiteY28" fmla="*/ 609600 h 2028825"/>
                  <a:gd name="connsiteX29" fmla="*/ 2209800 w 2401235"/>
                  <a:gd name="connsiteY29" fmla="*/ 561975 h 2028825"/>
                  <a:gd name="connsiteX30" fmla="*/ 2228850 w 2401235"/>
                  <a:gd name="connsiteY30" fmla="*/ 504825 h 2028825"/>
                  <a:gd name="connsiteX31" fmla="*/ 2247900 w 2401235"/>
                  <a:gd name="connsiteY31" fmla="*/ 447675 h 2028825"/>
                  <a:gd name="connsiteX32" fmla="*/ 2257425 w 2401235"/>
                  <a:gd name="connsiteY32" fmla="*/ 419100 h 2028825"/>
                  <a:gd name="connsiteX33" fmla="*/ 2295525 w 2401235"/>
                  <a:gd name="connsiteY33" fmla="*/ 352425 h 2028825"/>
                  <a:gd name="connsiteX34" fmla="*/ 2305050 w 2401235"/>
                  <a:gd name="connsiteY34" fmla="*/ 314325 h 2028825"/>
                  <a:gd name="connsiteX35" fmla="*/ 2324100 w 2401235"/>
                  <a:gd name="connsiteY35" fmla="*/ 285750 h 2028825"/>
                  <a:gd name="connsiteX36" fmla="*/ 2343150 w 2401235"/>
                  <a:gd name="connsiteY36" fmla="*/ 247650 h 2028825"/>
                  <a:gd name="connsiteX37" fmla="*/ 2352675 w 2401235"/>
                  <a:gd name="connsiteY37" fmla="*/ 209550 h 2028825"/>
                  <a:gd name="connsiteX38" fmla="*/ 2381250 w 2401235"/>
                  <a:gd name="connsiteY38" fmla="*/ 123825 h 2028825"/>
                  <a:gd name="connsiteX39" fmla="*/ 2390775 w 2401235"/>
                  <a:gd name="connsiteY39" fmla="*/ 85725 h 2028825"/>
                  <a:gd name="connsiteX40" fmla="*/ 2400300 w 2401235"/>
                  <a:gd name="connsiteY40" fmla="*/ 57150 h 2028825"/>
                  <a:gd name="connsiteX41" fmla="*/ 2400300 w 2401235"/>
                  <a:gd name="connsiteY41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66850 w 2401235"/>
                  <a:gd name="connsiteY17" fmla="*/ 1695450 h 2028825"/>
                  <a:gd name="connsiteX18" fmla="*/ 1600200 w 2401235"/>
                  <a:gd name="connsiteY18" fmla="*/ 1571625 h 2028825"/>
                  <a:gd name="connsiteX19" fmla="*/ 1666875 w 2401235"/>
                  <a:gd name="connsiteY19" fmla="*/ 1495425 h 2028825"/>
                  <a:gd name="connsiteX20" fmla="*/ 1714500 w 2401235"/>
                  <a:gd name="connsiteY20" fmla="*/ 1447800 h 2028825"/>
                  <a:gd name="connsiteX21" fmla="*/ 1790700 w 2401235"/>
                  <a:gd name="connsiteY21" fmla="*/ 1343025 h 2028825"/>
                  <a:gd name="connsiteX22" fmla="*/ 1971675 w 2401235"/>
                  <a:gd name="connsiteY22" fmla="*/ 1181100 h 2028825"/>
                  <a:gd name="connsiteX23" fmla="*/ 2019300 w 2401235"/>
                  <a:gd name="connsiteY23" fmla="*/ 1133475 h 2028825"/>
                  <a:gd name="connsiteX24" fmla="*/ 2095500 w 2401235"/>
                  <a:gd name="connsiteY24" fmla="*/ 1019175 h 2028825"/>
                  <a:gd name="connsiteX25" fmla="*/ 2124075 w 2401235"/>
                  <a:gd name="connsiteY25" fmla="*/ 962025 h 2028825"/>
                  <a:gd name="connsiteX26" fmla="*/ 2171700 w 2401235"/>
                  <a:gd name="connsiteY26" fmla="*/ 819150 h 2028825"/>
                  <a:gd name="connsiteX27" fmla="*/ 2190750 w 2401235"/>
                  <a:gd name="connsiteY27" fmla="*/ 609600 h 2028825"/>
                  <a:gd name="connsiteX28" fmla="*/ 2209800 w 2401235"/>
                  <a:gd name="connsiteY28" fmla="*/ 561975 h 2028825"/>
                  <a:gd name="connsiteX29" fmla="*/ 2228850 w 2401235"/>
                  <a:gd name="connsiteY29" fmla="*/ 504825 h 2028825"/>
                  <a:gd name="connsiteX30" fmla="*/ 2247900 w 2401235"/>
                  <a:gd name="connsiteY30" fmla="*/ 447675 h 2028825"/>
                  <a:gd name="connsiteX31" fmla="*/ 2257425 w 2401235"/>
                  <a:gd name="connsiteY31" fmla="*/ 419100 h 2028825"/>
                  <a:gd name="connsiteX32" fmla="*/ 2295525 w 2401235"/>
                  <a:gd name="connsiteY32" fmla="*/ 352425 h 2028825"/>
                  <a:gd name="connsiteX33" fmla="*/ 2305050 w 2401235"/>
                  <a:gd name="connsiteY33" fmla="*/ 314325 h 2028825"/>
                  <a:gd name="connsiteX34" fmla="*/ 2324100 w 2401235"/>
                  <a:gd name="connsiteY34" fmla="*/ 285750 h 2028825"/>
                  <a:gd name="connsiteX35" fmla="*/ 2343150 w 2401235"/>
                  <a:gd name="connsiteY35" fmla="*/ 247650 h 2028825"/>
                  <a:gd name="connsiteX36" fmla="*/ 2352675 w 2401235"/>
                  <a:gd name="connsiteY36" fmla="*/ 209550 h 2028825"/>
                  <a:gd name="connsiteX37" fmla="*/ 2381250 w 2401235"/>
                  <a:gd name="connsiteY37" fmla="*/ 123825 h 2028825"/>
                  <a:gd name="connsiteX38" fmla="*/ 2390775 w 2401235"/>
                  <a:gd name="connsiteY38" fmla="*/ 85725 h 2028825"/>
                  <a:gd name="connsiteX39" fmla="*/ 2400300 w 2401235"/>
                  <a:gd name="connsiteY39" fmla="*/ 57150 h 2028825"/>
                  <a:gd name="connsiteX40" fmla="*/ 2400300 w 2401235"/>
                  <a:gd name="connsiteY40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95400 w 2401235"/>
                  <a:gd name="connsiteY14" fmla="*/ 1781175 h 2028825"/>
                  <a:gd name="connsiteX15" fmla="*/ 1362075 w 2401235"/>
                  <a:gd name="connsiteY15" fmla="*/ 1752600 h 2028825"/>
                  <a:gd name="connsiteX16" fmla="*/ 1466850 w 2401235"/>
                  <a:gd name="connsiteY16" fmla="*/ 1695450 h 2028825"/>
                  <a:gd name="connsiteX17" fmla="*/ 1600200 w 2401235"/>
                  <a:gd name="connsiteY17" fmla="*/ 1571625 h 2028825"/>
                  <a:gd name="connsiteX18" fmla="*/ 1666875 w 2401235"/>
                  <a:gd name="connsiteY18" fmla="*/ 1495425 h 2028825"/>
                  <a:gd name="connsiteX19" fmla="*/ 1714500 w 2401235"/>
                  <a:gd name="connsiteY19" fmla="*/ 1447800 h 2028825"/>
                  <a:gd name="connsiteX20" fmla="*/ 1790700 w 2401235"/>
                  <a:gd name="connsiteY20" fmla="*/ 1343025 h 2028825"/>
                  <a:gd name="connsiteX21" fmla="*/ 1971675 w 2401235"/>
                  <a:gd name="connsiteY21" fmla="*/ 1181100 h 2028825"/>
                  <a:gd name="connsiteX22" fmla="*/ 2019300 w 2401235"/>
                  <a:gd name="connsiteY22" fmla="*/ 1133475 h 2028825"/>
                  <a:gd name="connsiteX23" fmla="*/ 2095500 w 2401235"/>
                  <a:gd name="connsiteY23" fmla="*/ 1019175 h 2028825"/>
                  <a:gd name="connsiteX24" fmla="*/ 2124075 w 2401235"/>
                  <a:gd name="connsiteY24" fmla="*/ 962025 h 2028825"/>
                  <a:gd name="connsiteX25" fmla="*/ 2171700 w 2401235"/>
                  <a:gd name="connsiteY25" fmla="*/ 819150 h 2028825"/>
                  <a:gd name="connsiteX26" fmla="*/ 2190750 w 2401235"/>
                  <a:gd name="connsiteY26" fmla="*/ 609600 h 2028825"/>
                  <a:gd name="connsiteX27" fmla="*/ 2209800 w 2401235"/>
                  <a:gd name="connsiteY27" fmla="*/ 561975 h 2028825"/>
                  <a:gd name="connsiteX28" fmla="*/ 2228850 w 2401235"/>
                  <a:gd name="connsiteY28" fmla="*/ 504825 h 2028825"/>
                  <a:gd name="connsiteX29" fmla="*/ 2247900 w 2401235"/>
                  <a:gd name="connsiteY29" fmla="*/ 447675 h 2028825"/>
                  <a:gd name="connsiteX30" fmla="*/ 2257425 w 2401235"/>
                  <a:gd name="connsiteY30" fmla="*/ 419100 h 2028825"/>
                  <a:gd name="connsiteX31" fmla="*/ 2295525 w 2401235"/>
                  <a:gd name="connsiteY31" fmla="*/ 352425 h 2028825"/>
                  <a:gd name="connsiteX32" fmla="*/ 2305050 w 2401235"/>
                  <a:gd name="connsiteY32" fmla="*/ 314325 h 2028825"/>
                  <a:gd name="connsiteX33" fmla="*/ 2324100 w 2401235"/>
                  <a:gd name="connsiteY33" fmla="*/ 285750 h 2028825"/>
                  <a:gd name="connsiteX34" fmla="*/ 2343150 w 2401235"/>
                  <a:gd name="connsiteY34" fmla="*/ 247650 h 2028825"/>
                  <a:gd name="connsiteX35" fmla="*/ 2352675 w 2401235"/>
                  <a:gd name="connsiteY35" fmla="*/ 209550 h 2028825"/>
                  <a:gd name="connsiteX36" fmla="*/ 2381250 w 2401235"/>
                  <a:gd name="connsiteY36" fmla="*/ 123825 h 2028825"/>
                  <a:gd name="connsiteX37" fmla="*/ 2390775 w 2401235"/>
                  <a:gd name="connsiteY37" fmla="*/ 85725 h 2028825"/>
                  <a:gd name="connsiteX38" fmla="*/ 2400300 w 2401235"/>
                  <a:gd name="connsiteY38" fmla="*/ 57150 h 2028825"/>
                  <a:gd name="connsiteX39" fmla="*/ 2400300 w 2401235"/>
                  <a:gd name="connsiteY39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95400 w 2401235"/>
                  <a:gd name="connsiteY13" fmla="*/ 1781175 h 2028825"/>
                  <a:gd name="connsiteX14" fmla="*/ 1362075 w 2401235"/>
                  <a:gd name="connsiteY14" fmla="*/ 1752600 h 2028825"/>
                  <a:gd name="connsiteX15" fmla="*/ 1466850 w 2401235"/>
                  <a:gd name="connsiteY15" fmla="*/ 1695450 h 2028825"/>
                  <a:gd name="connsiteX16" fmla="*/ 1600200 w 2401235"/>
                  <a:gd name="connsiteY16" fmla="*/ 1571625 h 2028825"/>
                  <a:gd name="connsiteX17" fmla="*/ 1666875 w 2401235"/>
                  <a:gd name="connsiteY17" fmla="*/ 1495425 h 2028825"/>
                  <a:gd name="connsiteX18" fmla="*/ 1714500 w 2401235"/>
                  <a:gd name="connsiteY18" fmla="*/ 1447800 h 2028825"/>
                  <a:gd name="connsiteX19" fmla="*/ 1790700 w 2401235"/>
                  <a:gd name="connsiteY19" fmla="*/ 1343025 h 2028825"/>
                  <a:gd name="connsiteX20" fmla="*/ 1971675 w 2401235"/>
                  <a:gd name="connsiteY20" fmla="*/ 1181100 h 2028825"/>
                  <a:gd name="connsiteX21" fmla="*/ 2019300 w 2401235"/>
                  <a:gd name="connsiteY21" fmla="*/ 1133475 h 2028825"/>
                  <a:gd name="connsiteX22" fmla="*/ 2095500 w 2401235"/>
                  <a:gd name="connsiteY22" fmla="*/ 1019175 h 2028825"/>
                  <a:gd name="connsiteX23" fmla="*/ 2124075 w 2401235"/>
                  <a:gd name="connsiteY23" fmla="*/ 962025 h 2028825"/>
                  <a:gd name="connsiteX24" fmla="*/ 2171700 w 2401235"/>
                  <a:gd name="connsiteY24" fmla="*/ 819150 h 2028825"/>
                  <a:gd name="connsiteX25" fmla="*/ 2190750 w 2401235"/>
                  <a:gd name="connsiteY25" fmla="*/ 609600 h 2028825"/>
                  <a:gd name="connsiteX26" fmla="*/ 2209800 w 2401235"/>
                  <a:gd name="connsiteY26" fmla="*/ 561975 h 2028825"/>
                  <a:gd name="connsiteX27" fmla="*/ 2228850 w 2401235"/>
                  <a:gd name="connsiteY27" fmla="*/ 504825 h 2028825"/>
                  <a:gd name="connsiteX28" fmla="*/ 2247900 w 2401235"/>
                  <a:gd name="connsiteY28" fmla="*/ 447675 h 2028825"/>
                  <a:gd name="connsiteX29" fmla="*/ 2257425 w 2401235"/>
                  <a:gd name="connsiteY29" fmla="*/ 419100 h 2028825"/>
                  <a:gd name="connsiteX30" fmla="*/ 2295525 w 2401235"/>
                  <a:gd name="connsiteY30" fmla="*/ 352425 h 2028825"/>
                  <a:gd name="connsiteX31" fmla="*/ 2305050 w 2401235"/>
                  <a:gd name="connsiteY31" fmla="*/ 314325 h 2028825"/>
                  <a:gd name="connsiteX32" fmla="*/ 2324100 w 2401235"/>
                  <a:gd name="connsiteY32" fmla="*/ 285750 h 2028825"/>
                  <a:gd name="connsiteX33" fmla="*/ 2343150 w 2401235"/>
                  <a:gd name="connsiteY33" fmla="*/ 247650 h 2028825"/>
                  <a:gd name="connsiteX34" fmla="*/ 2352675 w 2401235"/>
                  <a:gd name="connsiteY34" fmla="*/ 209550 h 2028825"/>
                  <a:gd name="connsiteX35" fmla="*/ 2381250 w 2401235"/>
                  <a:gd name="connsiteY35" fmla="*/ 123825 h 2028825"/>
                  <a:gd name="connsiteX36" fmla="*/ 2390775 w 2401235"/>
                  <a:gd name="connsiteY36" fmla="*/ 85725 h 2028825"/>
                  <a:gd name="connsiteX37" fmla="*/ 2400300 w 2401235"/>
                  <a:gd name="connsiteY37" fmla="*/ 57150 h 2028825"/>
                  <a:gd name="connsiteX38" fmla="*/ 2400300 w 2401235"/>
                  <a:gd name="connsiteY38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1000125 w 2401235"/>
                  <a:gd name="connsiteY9" fmla="*/ 1857375 h 2028825"/>
                  <a:gd name="connsiteX10" fmla="*/ 1028700 w 2401235"/>
                  <a:gd name="connsiteY10" fmla="*/ 1847850 h 2028825"/>
                  <a:gd name="connsiteX11" fmla="*/ 1143000 w 2401235"/>
                  <a:gd name="connsiteY11" fmla="*/ 1828800 h 2028825"/>
                  <a:gd name="connsiteX12" fmla="*/ 1295400 w 2401235"/>
                  <a:gd name="connsiteY12" fmla="*/ 1781175 h 2028825"/>
                  <a:gd name="connsiteX13" fmla="*/ 1362075 w 2401235"/>
                  <a:gd name="connsiteY13" fmla="*/ 1752600 h 2028825"/>
                  <a:gd name="connsiteX14" fmla="*/ 1466850 w 2401235"/>
                  <a:gd name="connsiteY14" fmla="*/ 1695450 h 2028825"/>
                  <a:gd name="connsiteX15" fmla="*/ 1600200 w 2401235"/>
                  <a:gd name="connsiteY15" fmla="*/ 1571625 h 2028825"/>
                  <a:gd name="connsiteX16" fmla="*/ 1666875 w 2401235"/>
                  <a:gd name="connsiteY16" fmla="*/ 1495425 h 2028825"/>
                  <a:gd name="connsiteX17" fmla="*/ 1714500 w 2401235"/>
                  <a:gd name="connsiteY17" fmla="*/ 1447800 h 2028825"/>
                  <a:gd name="connsiteX18" fmla="*/ 1790700 w 2401235"/>
                  <a:gd name="connsiteY18" fmla="*/ 1343025 h 2028825"/>
                  <a:gd name="connsiteX19" fmla="*/ 1971675 w 2401235"/>
                  <a:gd name="connsiteY19" fmla="*/ 1181100 h 2028825"/>
                  <a:gd name="connsiteX20" fmla="*/ 2019300 w 2401235"/>
                  <a:gd name="connsiteY20" fmla="*/ 1133475 h 2028825"/>
                  <a:gd name="connsiteX21" fmla="*/ 2095500 w 2401235"/>
                  <a:gd name="connsiteY21" fmla="*/ 1019175 h 2028825"/>
                  <a:gd name="connsiteX22" fmla="*/ 2124075 w 2401235"/>
                  <a:gd name="connsiteY22" fmla="*/ 962025 h 2028825"/>
                  <a:gd name="connsiteX23" fmla="*/ 2171700 w 2401235"/>
                  <a:gd name="connsiteY23" fmla="*/ 819150 h 2028825"/>
                  <a:gd name="connsiteX24" fmla="*/ 2190750 w 2401235"/>
                  <a:gd name="connsiteY24" fmla="*/ 609600 h 2028825"/>
                  <a:gd name="connsiteX25" fmla="*/ 2209800 w 2401235"/>
                  <a:gd name="connsiteY25" fmla="*/ 561975 h 2028825"/>
                  <a:gd name="connsiteX26" fmla="*/ 2228850 w 2401235"/>
                  <a:gd name="connsiteY26" fmla="*/ 504825 h 2028825"/>
                  <a:gd name="connsiteX27" fmla="*/ 2247900 w 2401235"/>
                  <a:gd name="connsiteY27" fmla="*/ 447675 h 2028825"/>
                  <a:gd name="connsiteX28" fmla="*/ 2257425 w 2401235"/>
                  <a:gd name="connsiteY28" fmla="*/ 419100 h 2028825"/>
                  <a:gd name="connsiteX29" fmla="*/ 2295525 w 2401235"/>
                  <a:gd name="connsiteY29" fmla="*/ 352425 h 2028825"/>
                  <a:gd name="connsiteX30" fmla="*/ 2305050 w 2401235"/>
                  <a:gd name="connsiteY30" fmla="*/ 314325 h 2028825"/>
                  <a:gd name="connsiteX31" fmla="*/ 2324100 w 2401235"/>
                  <a:gd name="connsiteY31" fmla="*/ 285750 h 2028825"/>
                  <a:gd name="connsiteX32" fmla="*/ 2343150 w 2401235"/>
                  <a:gd name="connsiteY32" fmla="*/ 247650 h 2028825"/>
                  <a:gd name="connsiteX33" fmla="*/ 2352675 w 2401235"/>
                  <a:gd name="connsiteY33" fmla="*/ 209550 h 2028825"/>
                  <a:gd name="connsiteX34" fmla="*/ 2381250 w 2401235"/>
                  <a:gd name="connsiteY34" fmla="*/ 123825 h 2028825"/>
                  <a:gd name="connsiteX35" fmla="*/ 2390775 w 2401235"/>
                  <a:gd name="connsiteY35" fmla="*/ 85725 h 2028825"/>
                  <a:gd name="connsiteX36" fmla="*/ 2400300 w 2401235"/>
                  <a:gd name="connsiteY36" fmla="*/ 57150 h 2028825"/>
                  <a:gd name="connsiteX37" fmla="*/ 2400300 w 2401235"/>
                  <a:gd name="connsiteY37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904875 w 2401235"/>
                  <a:gd name="connsiteY7" fmla="*/ 1876425 h 2028825"/>
                  <a:gd name="connsiteX8" fmla="*/ 1000125 w 2401235"/>
                  <a:gd name="connsiteY8" fmla="*/ 1857375 h 2028825"/>
                  <a:gd name="connsiteX9" fmla="*/ 1028700 w 2401235"/>
                  <a:gd name="connsiteY9" fmla="*/ 1847850 h 2028825"/>
                  <a:gd name="connsiteX10" fmla="*/ 1143000 w 2401235"/>
                  <a:gd name="connsiteY10" fmla="*/ 1828800 h 2028825"/>
                  <a:gd name="connsiteX11" fmla="*/ 1295400 w 2401235"/>
                  <a:gd name="connsiteY11" fmla="*/ 1781175 h 2028825"/>
                  <a:gd name="connsiteX12" fmla="*/ 1362075 w 2401235"/>
                  <a:gd name="connsiteY12" fmla="*/ 1752600 h 2028825"/>
                  <a:gd name="connsiteX13" fmla="*/ 1466850 w 2401235"/>
                  <a:gd name="connsiteY13" fmla="*/ 1695450 h 2028825"/>
                  <a:gd name="connsiteX14" fmla="*/ 1600200 w 2401235"/>
                  <a:gd name="connsiteY14" fmla="*/ 1571625 h 2028825"/>
                  <a:gd name="connsiteX15" fmla="*/ 1666875 w 2401235"/>
                  <a:gd name="connsiteY15" fmla="*/ 1495425 h 2028825"/>
                  <a:gd name="connsiteX16" fmla="*/ 1714500 w 2401235"/>
                  <a:gd name="connsiteY16" fmla="*/ 1447800 h 2028825"/>
                  <a:gd name="connsiteX17" fmla="*/ 1790700 w 2401235"/>
                  <a:gd name="connsiteY17" fmla="*/ 1343025 h 2028825"/>
                  <a:gd name="connsiteX18" fmla="*/ 1971675 w 2401235"/>
                  <a:gd name="connsiteY18" fmla="*/ 1181100 h 2028825"/>
                  <a:gd name="connsiteX19" fmla="*/ 2019300 w 2401235"/>
                  <a:gd name="connsiteY19" fmla="*/ 1133475 h 2028825"/>
                  <a:gd name="connsiteX20" fmla="*/ 2095500 w 2401235"/>
                  <a:gd name="connsiteY20" fmla="*/ 1019175 h 2028825"/>
                  <a:gd name="connsiteX21" fmla="*/ 2124075 w 2401235"/>
                  <a:gd name="connsiteY21" fmla="*/ 962025 h 2028825"/>
                  <a:gd name="connsiteX22" fmla="*/ 2171700 w 2401235"/>
                  <a:gd name="connsiteY22" fmla="*/ 819150 h 2028825"/>
                  <a:gd name="connsiteX23" fmla="*/ 2190750 w 2401235"/>
                  <a:gd name="connsiteY23" fmla="*/ 609600 h 2028825"/>
                  <a:gd name="connsiteX24" fmla="*/ 2209800 w 2401235"/>
                  <a:gd name="connsiteY24" fmla="*/ 561975 h 2028825"/>
                  <a:gd name="connsiteX25" fmla="*/ 2228850 w 2401235"/>
                  <a:gd name="connsiteY25" fmla="*/ 504825 h 2028825"/>
                  <a:gd name="connsiteX26" fmla="*/ 2247900 w 2401235"/>
                  <a:gd name="connsiteY26" fmla="*/ 447675 h 2028825"/>
                  <a:gd name="connsiteX27" fmla="*/ 2257425 w 2401235"/>
                  <a:gd name="connsiteY27" fmla="*/ 419100 h 2028825"/>
                  <a:gd name="connsiteX28" fmla="*/ 2295525 w 2401235"/>
                  <a:gd name="connsiteY28" fmla="*/ 352425 h 2028825"/>
                  <a:gd name="connsiteX29" fmla="*/ 2305050 w 2401235"/>
                  <a:gd name="connsiteY29" fmla="*/ 314325 h 2028825"/>
                  <a:gd name="connsiteX30" fmla="*/ 2324100 w 2401235"/>
                  <a:gd name="connsiteY30" fmla="*/ 285750 h 2028825"/>
                  <a:gd name="connsiteX31" fmla="*/ 2343150 w 2401235"/>
                  <a:gd name="connsiteY31" fmla="*/ 247650 h 2028825"/>
                  <a:gd name="connsiteX32" fmla="*/ 2352675 w 2401235"/>
                  <a:gd name="connsiteY32" fmla="*/ 209550 h 2028825"/>
                  <a:gd name="connsiteX33" fmla="*/ 2381250 w 2401235"/>
                  <a:gd name="connsiteY33" fmla="*/ 123825 h 2028825"/>
                  <a:gd name="connsiteX34" fmla="*/ 2390775 w 2401235"/>
                  <a:gd name="connsiteY34" fmla="*/ 85725 h 2028825"/>
                  <a:gd name="connsiteX35" fmla="*/ 2400300 w 2401235"/>
                  <a:gd name="connsiteY35" fmla="*/ 57150 h 2028825"/>
                  <a:gd name="connsiteX36" fmla="*/ 2400300 w 2401235"/>
                  <a:gd name="connsiteY36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1000125 w 2401235"/>
                  <a:gd name="connsiteY7" fmla="*/ 1857375 h 2028825"/>
                  <a:gd name="connsiteX8" fmla="*/ 1028700 w 2401235"/>
                  <a:gd name="connsiteY8" fmla="*/ 1847850 h 2028825"/>
                  <a:gd name="connsiteX9" fmla="*/ 1143000 w 2401235"/>
                  <a:gd name="connsiteY9" fmla="*/ 1828800 h 2028825"/>
                  <a:gd name="connsiteX10" fmla="*/ 1295400 w 2401235"/>
                  <a:gd name="connsiteY10" fmla="*/ 1781175 h 2028825"/>
                  <a:gd name="connsiteX11" fmla="*/ 1362075 w 2401235"/>
                  <a:gd name="connsiteY11" fmla="*/ 1752600 h 2028825"/>
                  <a:gd name="connsiteX12" fmla="*/ 1466850 w 2401235"/>
                  <a:gd name="connsiteY12" fmla="*/ 1695450 h 2028825"/>
                  <a:gd name="connsiteX13" fmla="*/ 1600200 w 2401235"/>
                  <a:gd name="connsiteY13" fmla="*/ 1571625 h 2028825"/>
                  <a:gd name="connsiteX14" fmla="*/ 1666875 w 2401235"/>
                  <a:gd name="connsiteY14" fmla="*/ 1495425 h 2028825"/>
                  <a:gd name="connsiteX15" fmla="*/ 1714500 w 2401235"/>
                  <a:gd name="connsiteY15" fmla="*/ 1447800 h 2028825"/>
                  <a:gd name="connsiteX16" fmla="*/ 1790700 w 2401235"/>
                  <a:gd name="connsiteY16" fmla="*/ 1343025 h 2028825"/>
                  <a:gd name="connsiteX17" fmla="*/ 1971675 w 2401235"/>
                  <a:gd name="connsiteY17" fmla="*/ 1181100 h 2028825"/>
                  <a:gd name="connsiteX18" fmla="*/ 2019300 w 2401235"/>
                  <a:gd name="connsiteY18" fmla="*/ 1133475 h 2028825"/>
                  <a:gd name="connsiteX19" fmla="*/ 2095500 w 2401235"/>
                  <a:gd name="connsiteY19" fmla="*/ 1019175 h 2028825"/>
                  <a:gd name="connsiteX20" fmla="*/ 2124075 w 2401235"/>
                  <a:gd name="connsiteY20" fmla="*/ 962025 h 2028825"/>
                  <a:gd name="connsiteX21" fmla="*/ 2171700 w 2401235"/>
                  <a:gd name="connsiteY21" fmla="*/ 819150 h 2028825"/>
                  <a:gd name="connsiteX22" fmla="*/ 2190750 w 2401235"/>
                  <a:gd name="connsiteY22" fmla="*/ 609600 h 2028825"/>
                  <a:gd name="connsiteX23" fmla="*/ 2209800 w 2401235"/>
                  <a:gd name="connsiteY23" fmla="*/ 561975 h 2028825"/>
                  <a:gd name="connsiteX24" fmla="*/ 2228850 w 2401235"/>
                  <a:gd name="connsiteY24" fmla="*/ 504825 h 2028825"/>
                  <a:gd name="connsiteX25" fmla="*/ 2247900 w 2401235"/>
                  <a:gd name="connsiteY25" fmla="*/ 447675 h 2028825"/>
                  <a:gd name="connsiteX26" fmla="*/ 2257425 w 2401235"/>
                  <a:gd name="connsiteY26" fmla="*/ 419100 h 2028825"/>
                  <a:gd name="connsiteX27" fmla="*/ 2295525 w 2401235"/>
                  <a:gd name="connsiteY27" fmla="*/ 352425 h 2028825"/>
                  <a:gd name="connsiteX28" fmla="*/ 2305050 w 2401235"/>
                  <a:gd name="connsiteY28" fmla="*/ 314325 h 2028825"/>
                  <a:gd name="connsiteX29" fmla="*/ 2324100 w 2401235"/>
                  <a:gd name="connsiteY29" fmla="*/ 285750 h 2028825"/>
                  <a:gd name="connsiteX30" fmla="*/ 2343150 w 2401235"/>
                  <a:gd name="connsiteY30" fmla="*/ 247650 h 2028825"/>
                  <a:gd name="connsiteX31" fmla="*/ 2352675 w 2401235"/>
                  <a:gd name="connsiteY31" fmla="*/ 209550 h 2028825"/>
                  <a:gd name="connsiteX32" fmla="*/ 2381250 w 2401235"/>
                  <a:gd name="connsiteY32" fmla="*/ 123825 h 2028825"/>
                  <a:gd name="connsiteX33" fmla="*/ 2390775 w 2401235"/>
                  <a:gd name="connsiteY33" fmla="*/ 85725 h 2028825"/>
                  <a:gd name="connsiteX34" fmla="*/ 2400300 w 2401235"/>
                  <a:gd name="connsiteY34" fmla="*/ 57150 h 2028825"/>
                  <a:gd name="connsiteX35" fmla="*/ 2400300 w 2401235"/>
                  <a:gd name="connsiteY35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514350 w 2401235"/>
                  <a:gd name="connsiteY2" fmla="*/ 1981200 h 2028825"/>
                  <a:gd name="connsiteX3" fmla="*/ 619125 w 2401235"/>
                  <a:gd name="connsiteY3" fmla="*/ 1943100 h 2028825"/>
                  <a:gd name="connsiteX4" fmla="*/ 714375 w 2401235"/>
                  <a:gd name="connsiteY4" fmla="*/ 1924050 h 2028825"/>
                  <a:gd name="connsiteX5" fmla="*/ 809625 w 2401235"/>
                  <a:gd name="connsiteY5" fmla="*/ 1905000 h 2028825"/>
                  <a:gd name="connsiteX6" fmla="*/ 1000125 w 2401235"/>
                  <a:gd name="connsiteY6" fmla="*/ 1857375 h 2028825"/>
                  <a:gd name="connsiteX7" fmla="*/ 1028700 w 2401235"/>
                  <a:gd name="connsiteY7" fmla="*/ 1847850 h 2028825"/>
                  <a:gd name="connsiteX8" fmla="*/ 1143000 w 2401235"/>
                  <a:gd name="connsiteY8" fmla="*/ 1828800 h 2028825"/>
                  <a:gd name="connsiteX9" fmla="*/ 1295400 w 2401235"/>
                  <a:gd name="connsiteY9" fmla="*/ 1781175 h 2028825"/>
                  <a:gd name="connsiteX10" fmla="*/ 1362075 w 2401235"/>
                  <a:gd name="connsiteY10" fmla="*/ 1752600 h 2028825"/>
                  <a:gd name="connsiteX11" fmla="*/ 1466850 w 2401235"/>
                  <a:gd name="connsiteY11" fmla="*/ 1695450 h 2028825"/>
                  <a:gd name="connsiteX12" fmla="*/ 1600200 w 2401235"/>
                  <a:gd name="connsiteY12" fmla="*/ 1571625 h 2028825"/>
                  <a:gd name="connsiteX13" fmla="*/ 1666875 w 2401235"/>
                  <a:gd name="connsiteY13" fmla="*/ 1495425 h 2028825"/>
                  <a:gd name="connsiteX14" fmla="*/ 1714500 w 2401235"/>
                  <a:gd name="connsiteY14" fmla="*/ 1447800 h 2028825"/>
                  <a:gd name="connsiteX15" fmla="*/ 1790700 w 2401235"/>
                  <a:gd name="connsiteY15" fmla="*/ 1343025 h 2028825"/>
                  <a:gd name="connsiteX16" fmla="*/ 1971675 w 2401235"/>
                  <a:gd name="connsiteY16" fmla="*/ 1181100 h 2028825"/>
                  <a:gd name="connsiteX17" fmla="*/ 2019300 w 2401235"/>
                  <a:gd name="connsiteY17" fmla="*/ 1133475 h 2028825"/>
                  <a:gd name="connsiteX18" fmla="*/ 2095500 w 2401235"/>
                  <a:gd name="connsiteY18" fmla="*/ 1019175 h 2028825"/>
                  <a:gd name="connsiteX19" fmla="*/ 2124075 w 2401235"/>
                  <a:gd name="connsiteY19" fmla="*/ 962025 h 2028825"/>
                  <a:gd name="connsiteX20" fmla="*/ 2171700 w 2401235"/>
                  <a:gd name="connsiteY20" fmla="*/ 819150 h 2028825"/>
                  <a:gd name="connsiteX21" fmla="*/ 2190750 w 2401235"/>
                  <a:gd name="connsiteY21" fmla="*/ 609600 h 2028825"/>
                  <a:gd name="connsiteX22" fmla="*/ 2209800 w 2401235"/>
                  <a:gd name="connsiteY22" fmla="*/ 561975 h 2028825"/>
                  <a:gd name="connsiteX23" fmla="*/ 2228850 w 2401235"/>
                  <a:gd name="connsiteY23" fmla="*/ 504825 h 2028825"/>
                  <a:gd name="connsiteX24" fmla="*/ 2247900 w 2401235"/>
                  <a:gd name="connsiteY24" fmla="*/ 447675 h 2028825"/>
                  <a:gd name="connsiteX25" fmla="*/ 2257425 w 2401235"/>
                  <a:gd name="connsiteY25" fmla="*/ 419100 h 2028825"/>
                  <a:gd name="connsiteX26" fmla="*/ 2295525 w 2401235"/>
                  <a:gd name="connsiteY26" fmla="*/ 352425 h 2028825"/>
                  <a:gd name="connsiteX27" fmla="*/ 2305050 w 2401235"/>
                  <a:gd name="connsiteY27" fmla="*/ 314325 h 2028825"/>
                  <a:gd name="connsiteX28" fmla="*/ 2324100 w 2401235"/>
                  <a:gd name="connsiteY28" fmla="*/ 285750 h 2028825"/>
                  <a:gd name="connsiteX29" fmla="*/ 2343150 w 2401235"/>
                  <a:gd name="connsiteY29" fmla="*/ 247650 h 2028825"/>
                  <a:gd name="connsiteX30" fmla="*/ 2352675 w 2401235"/>
                  <a:gd name="connsiteY30" fmla="*/ 209550 h 2028825"/>
                  <a:gd name="connsiteX31" fmla="*/ 2381250 w 2401235"/>
                  <a:gd name="connsiteY31" fmla="*/ 123825 h 2028825"/>
                  <a:gd name="connsiteX32" fmla="*/ 2390775 w 2401235"/>
                  <a:gd name="connsiteY32" fmla="*/ 85725 h 2028825"/>
                  <a:gd name="connsiteX33" fmla="*/ 2400300 w 2401235"/>
                  <a:gd name="connsiteY33" fmla="*/ 57150 h 2028825"/>
                  <a:gd name="connsiteX34" fmla="*/ 2400300 w 2401235"/>
                  <a:gd name="connsiteY34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619125 w 2401235"/>
                  <a:gd name="connsiteY2" fmla="*/ 1943100 h 2028825"/>
                  <a:gd name="connsiteX3" fmla="*/ 714375 w 2401235"/>
                  <a:gd name="connsiteY3" fmla="*/ 1924050 h 2028825"/>
                  <a:gd name="connsiteX4" fmla="*/ 809625 w 2401235"/>
                  <a:gd name="connsiteY4" fmla="*/ 1905000 h 2028825"/>
                  <a:gd name="connsiteX5" fmla="*/ 1000125 w 2401235"/>
                  <a:gd name="connsiteY5" fmla="*/ 1857375 h 2028825"/>
                  <a:gd name="connsiteX6" fmla="*/ 1028700 w 2401235"/>
                  <a:gd name="connsiteY6" fmla="*/ 1847850 h 2028825"/>
                  <a:gd name="connsiteX7" fmla="*/ 1143000 w 2401235"/>
                  <a:gd name="connsiteY7" fmla="*/ 1828800 h 2028825"/>
                  <a:gd name="connsiteX8" fmla="*/ 1295400 w 2401235"/>
                  <a:gd name="connsiteY8" fmla="*/ 1781175 h 2028825"/>
                  <a:gd name="connsiteX9" fmla="*/ 1362075 w 2401235"/>
                  <a:gd name="connsiteY9" fmla="*/ 1752600 h 2028825"/>
                  <a:gd name="connsiteX10" fmla="*/ 1466850 w 2401235"/>
                  <a:gd name="connsiteY10" fmla="*/ 1695450 h 2028825"/>
                  <a:gd name="connsiteX11" fmla="*/ 1600200 w 2401235"/>
                  <a:gd name="connsiteY11" fmla="*/ 1571625 h 2028825"/>
                  <a:gd name="connsiteX12" fmla="*/ 1666875 w 2401235"/>
                  <a:gd name="connsiteY12" fmla="*/ 1495425 h 2028825"/>
                  <a:gd name="connsiteX13" fmla="*/ 1714500 w 2401235"/>
                  <a:gd name="connsiteY13" fmla="*/ 1447800 h 2028825"/>
                  <a:gd name="connsiteX14" fmla="*/ 1790700 w 2401235"/>
                  <a:gd name="connsiteY14" fmla="*/ 1343025 h 2028825"/>
                  <a:gd name="connsiteX15" fmla="*/ 1971675 w 2401235"/>
                  <a:gd name="connsiteY15" fmla="*/ 1181100 h 2028825"/>
                  <a:gd name="connsiteX16" fmla="*/ 2019300 w 2401235"/>
                  <a:gd name="connsiteY16" fmla="*/ 1133475 h 2028825"/>
                  <a:gd name="connsiteX17" fmla="*/ 2095500 w 2401235"/>
                  <a:gd name="connsiteY17" fmla="*/ 1019175 h 2028825"/>
                  <a:gd name="connsiteX18" fmla="*/ 2124075 w 2401235"/>
                  <a:gd name="connsiteY18" fmla="*/ 962025 h 2028825"/>
                  <a:gd name="connsiteX19" fmla="*/ 2171700 w 2401235"/>
                  <a:gd name="connsiteY19" fmla="*/ 819150 h 2028825"/>
                  <a:gd name="connsiteX20" fmla="*/ 2190750 w 2401235"/>
                  <a:gd name="connsiteY20" fmla="*/ 609600 h 2028825"/>
                  <a:gd name="connsiteX21" fmla="*/ 2209800 w 2401235"/>
                  <a:gd name="connsiteY21" fmla="*/ 561975 h 2028825"/>
                  <a:gd name="connsiteX22" fmla="*/ 2228850 w 2401235"/>
                  <a:gd name="connsiteY22" fmla="*/ 504825 h 2028825"/>
                  <a:gd name="connsiteX23" fmla="*/ 2247900 w 2401235"/>
                  <a:gd name="connsiteY23" fmla="*/ 447675 h 2028825"/>
                  <a:gd name="connsiteX24" fmla="*/ 2257425 w 2401235"/>
                  <a:gd name="connsiteY24" fmla="*/ 419100 h 2028825"/>
                  <a:gd name="connsiteX25" fmla="*/ 2295525 w 2401235"/>
                  <a:gd name="connsiteY25" fmla="*/ 352425 h 2028825"/>
                  <a:gd name="connsiteX26" fmla="*/ 2305050 w 2401235"/>
                  <a:gd name="connsiteY26" fmla="*/ 314325 h 2028825"/>
                  <a:gd name="connsiteX27" fmla="*/ 2324100 w 2401235"/>
                  <a:gd name="connsiteY27" fmla="*/ 285750 h 2028825"/>
                  <a:gd name="connsiteX28" fmla="*/ 2343150 w 2401235"/>
                  <a:gd name="connsiteY28" fmla="*/ 247650 h 2028825"/>
                  <a:gd name="connsiteX29" fmla="*/ 2352675 w 2401235"/>
                  <a:gd name="connsiteY29" fmla="*/ 209550 h 2028825"/>
                  <a:gd name="connsiteX30" fmla="*/ 2381250 w 2401235"/>
                  <a:gd name="connsiteY30" fmla="*/ 123825 h 2028825"/>
                  <a:gd name="connsiteX31" fmla="*/ 2390775 w 2401235"/>
                  <a:gd name="connsiteY31" fmla="*/ 85725 h 2028825"/>
                  <a:gd name="connsiteX32" fmla="*/ 2400300 w 2401235"/>
                  <a:gd name="connsiteY32" fmla="*/ 57150 h 2028825"/>
                  <a:gd name="connsiteX33" fmla="*/ 2400300 w 2401235"/>
                  <a:gd name="connsiteY33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809625 w 2401235"/>
                  <a:gd name="connsiteY3" fmla="*/ 1905000 h 2028825"/>
                  <a:gd name="connsiteX4" fmla="*/ 1000125 w 2401235"/>
                  <a:gd name="connsiteY4" fmla="*/ 1857375 h 2028825"/>
                  <a:gd name="connsiteX5" fmla="*/ 1028700 w 2401235"/>
                  <a:gd name="connsiteY5" fmla="*/ 1847850 h 2028825"/>
                  <a:gd name="connsiteX6" fmla="*/ 1143000 w 2401235"/>
                  <a:gd name="connsiteY6" fmla="*/ 1828800 h 2028825"/>
                  <a:gd name="connsiteX7" fmla="*/ 1295400 w 2401235"/>
                  <a:gd name="connsiteY7" fmla="*/ 1781175 h 2028825"/>
                  <a:gd name="connsiteX8" fmla="*/ 1362075 w 2401235"/>
                  <a:gd name="connsiteY8" fmla="*/ 1752600 h 2028825"/>
                  <a:gd name="connsiteX9" fmla="*/ 1466850 w 2401235"/>
                  <a:gd name="connsiteY9" fmla="*/ 1695450 h 2028825"/>
                  <a:gd name="connsiteX10" fmla="*/ 1600200 w 2401235"/>
                  <a:gd name="connsiteY10" fmla="*/ 1571625 h 2028825"/>
                  <a:gd name="connsiteX11" fmla="*/ 1666875 w 2401235"/>
                  <a:gd name="connsiteY11" fmla="*/ 1495425 h 2028825"/>
                  <a:gd name="connsiteX12" fmla="*/ 1714500 w 2401235"/>
                  <a:gd name="connsiteY12" fmla="*/ 1447800 h 2028825"/>
                  <a:gd name="connsiteX13" fmla="*/ 1790700 w 2401235"/>
                  <a:gd name="connsiteY13" fmla="*/ 1343025 h 2028825"/>
                  <a:gd name="connsiteX14" fmla="*/ 1971675 w 2401235"/>
                  <a:gd name="connsiteY14" fmla="*/ 1181100 h 2028825"/>
                  <a:gd name="connsiteX15" fmla="*/ 2019300 w 2401235"/>
                  <a:gd name="connsiteY15" fmla="*/ 1133475 h 2028825"/>
                  <a:gd name="connsiteX16" fmla="*/ 2095500 w 2401235"/>
                  <a:gd name="connsiteY16" fmla="*/ 1019175 h 2028825"/>
                  <a:gd name="connsiteX17" fmla="*/ 2124075 w 2401235"/>
                  <a:gd name="connsiteY17" fmla="*/ 962025 h 2028825"/>
                  <a:gd name="connsiteX18" fmla="*/ 2171700 w 2401235"/>
                  <a:gd name="connsiteY18" fmla="*/ 819150 h 2028825"/>
                  <a:gd name="connsiteX19" fmla="*/ 2190750 w 2401235"/>
                  <a:gd name="connsiteY19" fmla="*/ 609600 h 2028825"/>
                  <a:gd name="connsiteX20" fmla="*/ 2209800 w 2401235"/>
                  <a:gd name="connsiteY20" fmla="*/ 561975 h 2028825"/>
                  <a:gd name="connsiteX21" fmla="*/ 2228850 w 2401235"/>
                  <a:gd name="connsiteY21" fmla="*/ 504825 h 2028825"/>
                  <a:gd name="connsiteX22" fmla="*/ 2247900 w 2401235"/>
                  <a:gd name="connsiteY22" fmla="*/ 447675 h 2028825"/>
                  <a:gd name="connsiteX23" fmla="*/ 2257425 w 2401235"/>
                  <a:gd name="connsiteY23" fmla="*/ 419100 h 2028825"/>
                  <a:gd name="connsiteX24" fmla="*/ 2295525 w 2401235"/>
                  <a:gd name="connsiteY24" fmla="*/ 352425 h 2028825"/>
                  <a:gd name="connsiteX25" fmla="*/ 2305050 w 2401235"/>
                  <a:gd name="connsiteY25" fmla="*/ 314325 h 2028825"/>
                  <a:gd name="connsiteX26" fmla="*/ 2324100 w 2401235"/>
                  <a:gd name="connsiteY26" fmla="*/ 285750 h 2028825"/>
                  <a:gd name="connsiteX27" fmla="*/ 2343150 w 2401235"/>
                  <a:gd name="connsiteY27" fmla="*/ 247650 h 2028825"/>
                  <a:gd name="connsiteX28" fmla="*/ 2352675 w 2401235"/>
                  <a:gd name="connsiteY28" fmla="*/ 209550 h 2028825"/>
                  <a:gd name="connsiteX29" fmla="*/ 2381250 w 2401235"/>
                  <a:gd name="connsiteY29" fmla="*/ 123825 h 2028825"/>
                  <a:gd name="connsiteX30" fmla="*/ 2390775 w 2401235"/>
                  <a:gd name="connsiteY30" fmla="*/ 85725 h 2028825"/>
                  <a:gd name="connsiteX31" fmla="*/ 2400300 w 2401235"/>
                  <a:gd name="connsiteY31" fmla="*/ 57150 h 2028825"/>
                  <a:gd name="connsiteX32" fmla="*/ 2400300 w 2401235"/>
                  <a:gd name="connsiteY32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028700 w 2401235"/>
                  <a:gd name="connsiteY4" fmla="*/ 1847850 h 2028825"/>
                  <a:gd name="connsiteX5" fmla="*/ 1143000 w 2401235"/>
                  <a:gd name="connsiteY5" fmla="*/ 1828800 h 2028825"/>
                  <a:gd name="connsiteX6" fmla="*/ 1295400 w 2401235"/>
                  <a:gd name="connsiteY6" fmla="*/ 1781175 h 2028825"/>
                  <a:gd name="connsiteX7" fmla="*/ 1362075 w 2401235"/>
                  <a:gd name="connsiteY7" fmla="*/ 1752600 h 2028825"/>
                  <a:gd name="connsiteX8" fmla="*/ 1466850 w 2401235"/>
                  <a:gd name="connsiteY8" fmla="*/ 1695450 h 2028825"/>
                  <a:gd name="connsiteX9" fmla="*/ 1600200 w 2401235"/>
                  <a:gd name="connsiteY9" fmla="*/ 1571625 h 2028825"/>
                  <a:gd name="connsiteX10" fmla="*/ 1666875 w 2401235"/>
                  <a:gd name="connsiteY10" fmla="*/ 1495425 h 2028825"/>
                  <a:gd name="connsiteX11" fmla="*/ 1714500 w 2401235"/>
                  <a:gd name="connsiteY11" fmla="*/ 1447800 h 2028825"/>
                  <a:gd name="connsiteX12" fmla="*/ 1790700 w 2401235"/>
                  <a:gd name="connsiteY12" fmla="*/ 1343025 h 2028825"/>
                  <a:gd name="connsiteX13" fmla="*/ 1971675 w 2401235"/>
                  <a:gd name="connsiteY13" fmla="*/ 1181100 h 2028825"/>
                  <a:gd name="connsiteX14" fmla="*/ 2019300 w 2401235"/>
                  <a:gd name="connsiteY14" fmla="*/ 1133475 h 2028825"/>
                  <a:gd name="connsiteX15" fmla="*/ 2095500 w 2401235"/>
                  <a:gd name="connsiteY15" fmla="*/ 1019175 h 2028825"/>
                  <a:gd name="connsiteX16" fmla="*/ 2124075 w 2401235"/>
                  <a:gd name="connsiteY16" fmla="*/ 962025 h 2028825"/>
                  <a:gd name="connsiteX17" fmla="*/ 2171700 w 2401235"/>
                  <a:gd name="connsiteY17" fmla="*/ 819150 h 2028825"/>
                  <a:gd name="connsiteX18" fmla="*/ 2190750 w 2401235"/>
                  <a:gd name="connsiteY18" fmla="*/ 609600 h 2028825"/>
                  <a:gd name="connsiteX19" fmla="*/ 2209800 w 2401235"/>
                  <a:gd name="connsiteY19" fmla="*/ 561975 h 2028825"/>
                  <a:gd name="connsiteX20" fmla="*/ 2228850 w 2401235"/>
                  <a:gd name="connsiteY20" fmla="*/ 504825 h 2028825"/>
                  <a:gd name="connsiteX21" fmla="*/ 2247900 w 2401235"/>
                  <a:gd name="connsiteY21" fmla="*/ 447675 h 2028825"/>
                  <a:gd name="connsiteX22" fmla="*/ 2257425 w 2401235"/>
                  <a:gd name="connsiteY22" fmla="*/ 419100 h 2028825"/>
                  <a:gd name="connsiteX23" fmla="*/ 2295525 w 2401235"/>
                  <a:gd name="connsiteY23" fmla="*/ 352425 h 2028825"/>
                  <a:gd name="connsiteX24" fmla="*/ 2305050 w 2401235"/>
                  <a:gd name="connsiteY24" fmla="*/ 314325 h 2028825"/>
                  <a:gd name="connsiteX25" fmla="*/ 2324100 w 2401235"/>
                  <a:gd name="connsiteY25" fmla="*/ 285750 h 2028825"/>
                  <a:gd name="connsiteX26" fmla="*/ 2343150 w 2401235"/>
                  <a:gd name="connsiteY26" fmla="*/ 247650 h 2028825"/>
                  <a:gd name="connsiteX27" fmla="*/ 2352675 w 2401235"/>
                  <a:gd name="connsiteY27" fmla="*/ 209550 h 2028825"/>
                  <a:gd name="connsiteX28" fmla="*/ 2381250 w 2401235"/>
                  <a:gd name="connsiteY28" fmla="*/ 123825 h 2028825"/>
                  <a:gd name="connsiteX29" fmla="*/ 2390775 w 2401235"/>
                  <a:gd name="connsiteY29" fmla="*/ 85725 h 2028825"/>
                  <a:gd name="connsiteX30" fmla="*/ 2400300 w 2401235"/>
                  <a:gd name="connsiteY30" fmla="*/ 57150 h 2028825"/>
                  <a:gd name="connsiteX31" fmla="*/ 2400300 w 2401235"/>
                  <a:gd name="connsiteY31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295400 w 2401235"/>
                  <a:gd name="connsiteY5" fmla="*/ 1781175 h 2028825"/>
                  <a:gd name="connsiteX6" fmla="*/ 1362075 w 2401235"/>
                  <a:gd name="connsiteY6" fmla="*/ 1752600 h 2028825"/>
                  <a:gd name="connsiteX7" fmla="*/ 1466850 w 2401235"/>
                  <a:gd name="connsiteY7" fmla="*/ 1695450 h 2028825"/>
                  <a:gd name="connsiteX8" fmla="*/ 1600200 w 2401235"/>
                  <a:gd name="connsiteY8" fmla="*/ 1571625 h 2028825"/>
                  <a:gd name="connsiteX9" fmla="*/ 1666875 w 2401235"/>
                  <a:gd name="connsiteY9" fmla="*/ 1495425 h 2028825"/>
                  <a:gd name="connsiteX10" fmla="*/ 1714500 w 2401235"/>
                  <a:gd name="connsiteY10" fmla="*/ 1447800 h 2028825"/>
                  <a:gd name="connsiteX11" fmla="*/ 1790700 w 2401235"/>
                  <a:gd name="connsiteY11" fmla="*/ 1343025 h 2028825"/>
                  <a:gd name="connsiteX12" fmla="*/ 1971675 w 2401235"/>
                  <a:gd name="connsiteY12" fmla="*/ 1181100 h 2028825"/>
                  <a:gd name="connsiteX13" fmla="*/ 2019300 w 2401235"/>
                  <a:gd name="connsiteY13" fmla="*/ 1133475 h 2028825"/>
                  <a:gd name="connsiteX14" fmla="*/ 2095500 w 2401235"/>
                  <a:gd name="connsiteY14" fmla="*/ 1019175 h 2028825"/>
                  <a:gd name="connsiteX15" fmla="*/ 2124075 w 2401235"/>
                  <a:gd name="connsiteY15" fmla="*/ 962025 h 2028825"/>
                  <a:gd name="connsiteX16" fmla="*/ 2171700 w 2401235"/>
                  <a:gd name="connsiteY16" fmla="*/ 819150 h 2028825"/>
                  <a:gd name="connsiteX17" fmla="*/ 2190750 w 2401235"/>
                  <a:gd name="connsiteY17" fmla="*/ 609600 h 2028825"/>
                  <a:gd name="connsiteX18" fmla="*/ 2209800 w 2401235"/>
                  <a:gd name="connsiteY18" fmla="*/ 561975 h 2028825"/>
                  <a:gd name="connsiteX19" fmla="*/ 2228850 w 2401235"/>
                  <a:gd name="connsiteY19" fmla="*/ 504825 h 2028825"/>
                  <a:gd name="connsiteX20" fmla="*/ 2247900 w 2401235"/>
                  <a:gd name="connsiteY20" fmla="*/ 447675 h 2028825"/>
                  <a:gd name="connsiteX21" fmla="*/ 2257425 w 2401235"/>
                  <a:gd name="connsiteY21" fmla="*/ 419100 h 2028825"/>
                  <a:gd name="connsiteX22" fmla="*/ 2295525 w 2401235"/>
                  <a:gd name="connsiteY22" fmla="*/ 352425 h 2028825"/>
                  <a:gd name="connsiteX23" fmla="*/ 2305050 w 2401235"/>
                  <a:gd name="connsiteY23" fmla="*/ 314325 h 2028825"/>
                  <a:gd name="connsiteX24" fmla="*/ 2324100 w 2401235"/>
                  <a:gd name="connsiteY24" fmla="*/ 285750 h 2028825"/>
                  <a:gd name="connsiteX25" fmla="*/ 2343150 w 2401235"/>
                  <a:gd name="connsiteY25" fmla="*/ 247650 h 2028825"/>
                  <a:gd name="connsiteX26" fmla="*/ 2352675 w 2401235"/>
                  <a:gd name="connsiteY26" fmla="*/ 209550 h 2028825"/>
                  <a:gd name="connsiteX27" fmla="*/ 2381250 w 2401235"/>
                  <a:gd name="connsiteY27" fmla="*/ 123825 h 2028825"/>
                  <a:gd name="connsiteX28" fmla="*/ 2390775 w 2401235"/>
                  <a:gd name="connsiteY28" fmla="*/ 85725 h 2028825"/>
                  <a:gd name="connsiteX29" fmla="*/ 2400300 w 2401235"/>
                  <a:gd name="connsiteY29" fmla="*/ 57150 h 2028825"/>
                  <a:gd name="connsiteX30" fmla="*/ 2400300 w 2401235"/>
                  <a:gd name="connsiteY30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285875 w 2401235"/>
                  <a:gd name="connsiteY5" fmla="*/ 1781175 h 2028825"/>
                  <a:gd name="connsiteX6" fmla="*/ 1362075 w 2401235"/>
                  <a:gd name="connsiteY6" fmla="*/ 1752600 h 2028825"/>
                  <a:gd name="connsiteX7" fmla="*/ 1466850 w 2401235"/>
                  <a:gd name="connsiteY7" fmla="*/ 1695450 h 2028825"/>
                  <a:gd name="connsiteX8" fmla="*/ 1600200 w 2401235"/>
                  <a:gd name="connsiteY8" fmla="*/ 1571625 h 2028825"/>
                  <a:gd name="connsiteX9" fmla="*/ 1666875 w 2401235"/>
                  <a:gd name="connsiteY9" fmla="*/ 1495425 h 2028825"/>
                  <a:gd name="connsiteX10" fmla="*/ 1714500 w 2401235"/>
                  <a:gd name="connsiteY10" fmla="*/ 1447800 h 2028825"/>
                  <a:gd name="connsiteX11" fmla="*/ 1790700 w 2401235"/>
                  <a:gd name="connsiteY11" fmla="*/ 1343025 h 2028825"/>
                  <a:gd name="connsiteX12" fmla="*/ 1971675 w 2401235"/>
                  <a:gd name="connsiteY12" fmla="*/ 1181100 h 2028825"/>
                  <a:gd name="connsiteX13" fmla="*/ 2019300 w 2401235"/>
                  <a:gd name="connsiteY13" fmla="*/ 1133475 h 2028825"/>
                  <a:gd name="connsiteX14" fmla="*/ 2095500 w 2401235"/>
                  <a:gd name="connsiteY14" fmla="*/ 1019175 h 2028825"/>
                  <a:gd name="connsiteX15" fmla="*/ 2124075 w 2401235"/>
                  <a:gd name="connsiteY15" fmla="*/ 962025 h 2028825"/>
                  <a:gd name="connsiteX16" fmla="*/ 2171700 w 2401235"/>
                  <a:gd name="connsiteY16" fmla="*/ 819150 h 2028825"/>
                  <a:gd name="connsiteX17" fmla="*/ 2190750 w 2401235"/>
                  <a:gd name="connsiteY17" fmla="*/ 609600 h 2028825"/>
                  <a:gd name="connsiteX18" fmla="*/ 2209800 w 2401235"/>
                  <a:gd name="connsiteY18" fmla="*/ 561975 h 2028825"/>
                  <a:gd name="connsiteX19" fmla="*/ 2228850 w 2401235"/>
                  <a:gd name="connsiteY19" fmla="*/ 504825 h 2028825"/>
                  <a:gd name="connsiteX20" fmla="*/ 2247900 w 2401235"/>
                  <a:gd name="connsiteY20" fmla="*/ 447675 h 2028825"/>
                  <a:gd name="connsiteX21" fmla="*/ 2257425 w 2401235"/>
                  <a:gd name="connsiteY21" fmla="*/ 419100 h 2028825"/>
                  <a:gd name="connsiteX22" fmla="*/ 2295525 w 2401235"/>
                  <a:gd name="connsiteY22" fmla="*/ 352425 h 2028825"/>
                  <a:gd name="connsiteX23" fmla="*/ 2305050 w 2401235"/>
                  <a:gd name="connsiteY23" fmla="*/ 314325 h 2028825"/>
                  <a:gd name="connsiteX24" fmla="*/ 2324100 w 2401235"/>
                  <a:gd name="connsiteY24" fmla="*/ 285750 h 2028825"/>
                  <a:gd name="connsiteX25" fmla="*/ 2343150 w 2401235"/>
                  <a:gd name="connsiteY25" fmla="*/ 247650 h 2028825"/>
                  <a:gd name="connsiteX26" fmla="*/ 2352675 w 2401235"/>
                  <a:gd name="connsiteY26" fmla="*/ 209550 h 2028825"/>
                  <a:gd name="connsiteX27" fmla="*/ 2381250 w 2401235"/>
                  <a:gd name="connsiteY27" fmla="*/ 123825 h 2028825"/>
                  <a:gd name="connsiteX28" fmla="*/ 2390775 w 2401235"/>
                  <a:gd name="connsiteY28" fmla="*/ 85725 h 2028825"/>
                  <a:gd name="connsiteX29" fmla="*/ 2400300 w 2401235"/>
                  <a:gd name="connsiteY29" fmla="*/ 57150 h 2028825"/>
                  <a:gd name="connsiteX30" fmla="*/ 2400300 w 2401235"/>
                  <a:gd name="connsiteY30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362075 w 2401235"/>
                  <a:gd name="connsiteY5" fmla="*/ 1752600 h 2028825"/>
                  <a:gd name="connsiteX6" fmla="*/ 1466850 w 2401235"/>
                  <a:gd name="connsiteY6" fmla="*/ 1695450 h 2028825"/>
                  <a:gd name="connsiteX7" fmla="*/ 1600200 w 2401235"/>
                  <a:gd name="connsiteY7" fmla="*/ 1571625 h 2028825"/>
                  <a:gd name="connsiteX8" fmla="*/ 1666875 w 2401235"/>
                  <a:gd name="connsiteY8" fmla="*/ 1495425 h 2028825"/>
                  <a:gd name="connsiteX9" fmla="*/ 1714500 w 2401235"/>
                  <a:gd name="connsiteY9" fmla="*/ 1447800 h 2028825"/>
                  <a:gd name="connsiteX10" fmla="*/ 1790700 w 2401235"/>
                  <a:gd name="connsiteY10" fmla="*/ 1343025 h 2028825"/>
                  <a:gd name="connsiteX11" fmla="*/ 1971675 w 2401235"/>
                  <a:gd name="connsiteY11" fmla="*/ 1181100 h 2028825"/>
                  <a:gd name="connsiteX12" fmla="*/ 2019300 w 2401235"/>
                  <a:gd name="connsiteY12" fmla="*/ 1133475 h 2028825"/>
                  <a:gd name="connsiteX13" fmla="*/ 2095500 w 2401235"/>
                  <a:gd name="connsiteY13" fmla="*/ 1019175 h 2028825"/>
                  <a:gd name="connsiteX14" fmla="*/ 2124075 w 2401235"/>
                  <a:gd name="connsiteY14" fmla="*/ 962025 h 2028825"/>
                  <a:gd name="connsiteX15" fmla="*/ 2171700 w 2401235"/>
                  <a:gd name="connsiteY15" fmla="*/ 819150 h 2028825"/>
                  <a:gd name="connsiteX16" fmla="*/ 2190750 w 2401235"/>
                  <a:gd name="connsiteY16" fmla="*/ 609600 h 2028825"/>
                  <a:gd name="connsiteX17" fmla="*/ 2209800 w 2401235"/>
                  <a:gd name="connsiteY17" fmla="*/ 561975 h 2028825"/>
                  <a:gd name="connsiteX18" fmla="*/ 2228850 w 2401235"/>
                  <a:gd name="connsiteY18" fmla="*/ 504825 h 2028825"/>
                  <a:gd name="connsiteX19" fmla="*/ 2247900 w 2401235"/>
                  <a:gd name="connsiteY19" fmla="*/ 447675 h 2028825"/>
                  <a:gd name="connsiteX20" fmla="*/ 2257425 w 2401235"/>
                  <a:gd name="connsiteY20" fmla="*/ 419100 h 2028825"/>
                  <a:gd name="connsiteX21" fmla="*/ 2295525 w 2401235"/>
                  <a:gd name="connsiteY21" fmla="*/ 352425 h 2028825"/>
                  <a:gd name="connsiteX22" fmla="*/ 2305050 w 2401235"/>
                  <a:gd name="connsiteY22" fmla="*/ 314325 h 2028825"/>
                  <a:gd name="connsiteX23" fmla="*/ 2324100 w 2401235"/>
                  <a:gd name="connsiteY23" fmla="*/ 285750 h 2028825"/>
                  <a:gd name="connsiteX24" fmla="*/ 2343150 w 2401235"/>
                  <a:gd name="connsiteY24" fmla="*/ 247650 h 2028825"/>
                  <a:gd name="connsiteX25" fmla="*/ 2352675 w 2401235"/>
                  <a:gd name="connsiteY25" fmla="*/ 209550 h 2028825"/>
                  <a:gd name="connsiteX26" fmla="*/ 2381250 w 2401235"/>
                  <a:gd name="connsiteY26" fmla="*/ 123825 h 2028825"/>
                  <a:gd name="connsiteX27" fmla="*/ 2390775 w 2401235"/>
                  <a:gd name="connsiteY27" fmla="*/ 85725 h 2028825"/>
                  <a:gd name="connsiteX28" fmla="*/ 2400300 w 2401235"/>
                  <a:gd name="connsiteY28" fmla="*/ 57150 h 2028825"/>
                  <a:gd name="connsiteX29" fmla="*/ 2400300 w 2401235"/>
                  <a:gd name="connsiteY29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362075 w 2401235"/>
                  <a:gd name="connsiteY5" fmla="*/ 1752600 h 2028825"/>
                  <a:gd name="connsiteX6" fmla="*/ 1466850 w 2401235"/>
                  <a:gd name="connsiteY6" fmla="*/ 1695450 h 2028825"/>
                  <a:gd name="connsiteX7" fmla="*/ 1600200 w 2401235"/>
                  <a:gd name="connsiteY7" fmla="*/ 1571625 h 2028825"/>
                  <a:gd name="connsiteX8" fmla="*/ 1666875 w 2401235"/>
                  <a:gd name="connsiteY8" fmla="*/ 1495425 h 2028825"/>
                  <a:gd name="connsiteX9" fmla="*/ 1714500 w 2401235"/>
                  <a:gd name="connsiteY9" fmla="*/ 1447800 h 2028825"/>
                  <a:gd name="connsiteX10" fmla="*/ 1971675 w 2401235"/>
                  <a:gd name="connsiteY10" fmla="*/ 1181100 h 2028825"/>
                  <a:gd name="connsiteX11" fmla="*/ 2019300 w 2401235"/>
                  <a:gd name="connsiteY11" fmla="*/ 1133475 h 2028825"/>
                  <a:gd name="connsiteX12" fmla="*/ 2095500 w 2401235"/>
                  <a:gd name="connsiteY12" fmla="*/ 1019175 h 2028825"/>
                  <a:gd name="connsiteX13" fmla="*/ 2124075 w 2401235"/>
                  <a:gd name="connsiteY13" fmla="*/ 962025 h 2028825"/>
                  <a:gd name="connsiteX14" fmla="*/ 2171700 w 2401235"/>
                  <a:gd name="connsiteY14" fmla="*/ 819150 h 2028825"/>
                  <a:gd name="connsiteX15" fmla="*/ 2190750 w 2401235"/>
                  <a:gd name="connsiteY15" fmla="*/ 609600 h 2028825"/>
                  <a:gd name="connsiteX16" fmla="*/ 2209800 w 2401235"/>
                  <a:gd name="connsiteY16" fmla="*/ 561975 h 2028825"/>
                  <a:gd name="connsiteX17" fmla="*/ 2228850 w 2401235"/>
                  <a:gd name="connsiteY17" fmla="*/ 504825 h 2028825"/>
                  <a:gd name="connsiteX18" fmla="*/ 2247900 w 2401235"/>
                  <a:gd name="connsiteY18" fmla="*/ 447675 h 2028825"/>
                  <a:gd name="connsiteX19" fmla="*/ 2257425 w 2401235"/>
                  <a:gd name="connsiteY19" fmla="*/ 419100 h 2028825"/>
                  <a:gd name="connsiteX20" fmla="*/ 2295525 w 2401235"/>
                  <a:gd name="connsiteY20" fmla="*/ 352425 h 2028825"/>
                  <a:gd name="connsiteX21" fmla="*/ 2305050 w 2401235"/>
                  <a:gd name="connsiteY21" fmla="*/ 314325 h 2028825"/>
                  <a:gd name="connsiteX22" fmla="*/ 2324100 w 2401235"/>
                  <a:gd name="connsiteY22" fmla="*/ 285750 h 2028825"/>
                  <a:gd name="connsiteX23" fmla="*/ 2343150 w 2401235"/>
                  <a:gd name="connsiteY23" fmla="*/ 247650 h 2028825"/>
                  <a:gd name="connsiteX24" fmla="*/ 2352675 w 2401235"/>
                  <a:gd name="connsiteY24" fmla="*/ 209550 h 2028825"/>
                  <a:gd name="connsiteX25" fmla="*/ 2381250 w 2401235"/>
                  <a:gd name="connsiteY25" fmla="*/ 123825 h 2028825"/>
                  <a:gd name="connsiteX26" fmla="*/ 2390775 w 2401235"/>
                  <a:gd name="connsiteY26" fmla="*/ 85725 h 2028825"/>
                  <a:gd name="connsiteX27" fmla="*/ 2400300 w 2401235"/>
                  <a:gd name="connsiteY27" fmla="*/ 57150 h 2028825"/>
                  <a:gd name="connsiteX28" fmla="*/ 2400300 w 2401235"/>
                  <a:gd name="connsiteY28" fmla="*/ 0 h 2028825"/>
                  <a:gd name="connsiteX0" fmla="*/ 0 w 2400329"/>
                  <a:gd name="connsiteY0" fmla="*/ 2070100 h 2070100"/>
                  <a:gd name="connsiteX1" fmla="*/ 476250 w 2400329"/>
                  <a:gd name="connsiteY1" fmla="*/ 2032000 h 2070100"/>
                  <a:gd name="connsiteX2" fmla="*/ 714375 w 2400329"/>
                  <a:gd name="connsiteY2" fmla="*/ 1965325 h 2070100"/>
                  <a:gd name="connsiteX3" fmla="*/ 1000125 w 2400329"/>
                  <a:gd name="connsiteY3" fmla="*/ 1898650 h 2070100"/>
                  <a:gd name="connsiteX4" fmla="*/ 1143000 w 2400329"/>
                  <a:gd name="connsiteY4" fmla="*/ 1870075 h 2070100"/>
                  <a:gd name="connsiteX5" fmla="*/ 1362075 w 2400329"/>
                  <a:gd name="connsiteY5" fmla="*/ 1793875 h 2070100"/>
                  <a:gd name="connsiteX6" fmla="*/ 1466850 w 2400329"/>
                  <a:gd name="connsiteY6" fmla="*/ 1736725 h 2070100"/>
                  <a:gd name="connsiteX7" fmla="*/ 1600200 w 2400329"/>
                  <a:gd name="connsiteY7" fmla="*/ 1612900 h 2070100"/>
                  <a:gd name="connsiteX8" fmla="*/ 1666875 w 2400329"/>
                  <a:gd name="connsiteY8" fmla="*/ 1536700 h 2070100"/>
                  <a:gd name="connsiteX9" fmla="*/ 1714500 w 2400329"/>
                  <a:gd name="connsiteY9" fmla="*/ 1489075 h 2070100"/>
                  <a:gd name="connsiteX10" fmla="*/ 1971675 w 2400329"/>
                  <a:gd name="connsiteY10" fmla="*/ 1222375 h 2070100"/>
                  <a:gd name="connsiteX11" fmla="*/ 2019300 w 2400329"/>
                  <a:gd name="connsiteY11" fmla="*/ 1174750 h 2070100"/>
                  <a:gd name="connsiteX12" fmla="*/ 2095500 w 2400329"/>
                  <a:gd name="connsiteY12" fmla="*/ 1060450 h 2070100"/>
                  <a:gd name="connsiteX13" fmla="*/ 2124075 w 2400329"/>
                  <a:gd name="connsiteY13" fmla="*/ 1003300 h 2070100"/>
                  <a:gd name="connsiteX14" fmla="*/ 2171700 w 2400329"/>
                  <a:gd name="connsiteY14" fmla="*/ 860425 h 2070100"/>
                  <a:gd name="connsiteX15" fmla="*/ 2190750 w 2400329"/>
                  <a:gd name="connsiteY15" fmla="*/ 650875 h 2070100"/>
                  <a:gd name="connsiteX16" fmla="*/ 2209800 w 2400329"/>
                  <a:gd name="connsiteY16" fmla="*/ 603250 h 2070100"/>
                  <a:gd name="connsiteX17" fmla="*/ 2228850 w 2400329"/>
                  <a:gd name="connsiteY17" fmla="*/ 546100 h 2070100"/>
                  <a:gd name="connsiteX18" fmla="*/ 2247900 w 2400329"/>
                  <a:gd name="connsiteY18" fmla="*/ 488950 h 2070100"/>
                  <a:gd name="connsiteX19" fmla="*/ 2257425 w 2400329"/>
                  <a:gd name="connsiteY19" fmla="*/ 460375 h 2070100"/>
                  <a:gd name="connsiteX20" fmla="*/ 2295525 w 2400329"/>
                  <a:gd name="connsiteY20" fmla="*/ 393700 h 2070100"/>
                  <a:gd name="connsiteX21" fmla="*/ 2305050 w 2400329"/>
                  <a:gd name="connsiteY21" fmla="*/ 355600 h 2070100"/>
                  <a:gd name="connsiteX22" fmla="*/ 2324100 w 2400329"/>
                  <a:gd name="connsiteY22" fmla="*/ 327025 h 2070100"/>
                  <a:gd name="connsiteX23" fmla="*/ 2343150 w 2400329"/>
                  <a:gd name="connsiteY23" fmla="*/ 288925 h 2070100"/>
                  <a:gd name="connsiteX24" fmla="*/ 2352675 w 2400329"/>
                  <a:gd name="connsiteY24" fmla="*/ 250825 h 2070100"/>
                  <a:gd name="connsiteX25" fmla="*/ 2381250 w 2400329"/>
                  <a:gd name="connsiteY25" fmla="*/ 165100 h 2070100"/>
                  <a:gd name="connsiteX26" fmla="*/ 2390775 w 2400329"/>
                  <a:gd name="connsiteY26" fmla="*/ 127000 h 2070100"/>
                  <a:gd name="connsiteX27" fmla="*/ 2400300 w 2400329"/>
                  <a:gd name="connsiteY27" fmla="*/ 98425 h 2070100"/>
                  <a:gd name="connsiteX28" fmla="*/ 2393950 w 2400329"/>
                  <a:gd name="connsiteY28" fmla="*/ 0 h 2070100"/>
                  <a:gd name="connsiteX0" fmla="*/ 0 w 2400639"/>
                  <a:gd name="connsiteY0" fmla="*/ 2070100 h 2070100"/>
                  <a:gd name="connsiteX1" fmla="*/ 476250 w 2400639"/>
                  <a:gd name="connsiteY1" fmla="*/ 2032000 h 2070100"/>
                  <a:gd name="connsiteX2" fmla="*/ 714375 w 2400639"/>
                  <a:gd name="connsiteY2" fmla="*/ 1965325 h 2070100"/>
                  <a:gd name="connsiteX3" fmla="*/ 1000125 w 2400639"/>
                  <a:gd name="connsiteY3" fmla="*/ 1898650 h 2070100"/>
                  <a:gd name="connsiteX4" fmla="*/ 1143000 w 2400639"/>
                  <a:gd name="connsiteY4" fmla="*/ 1870075 h 2070100"/>
                  <a:gd name="connsiteX5" fmla="*/ 1362075 w 2400639"/>
                  <a:gd name="connsiteY5" fmla="*/ 1793875 h 2070100"/>
                  <a:gd name="connsiteX6" fmla="*/ 1466850 w 2400639"/>
                  <a:gd name="connsiteY6" fmla="*/ 1736725 h 2070100"/>
                  <a:gd name="connsiteX7" fmla="*/ 1600200 w 2400639"/>
                  <a:gd name="connsiteY7" fmla="*/ 1612900 h 2070100"/>
                  <a:gd name="connsiteX8" fmla="*/ 1666875 w 2400639"/>
                  <a:gd name="connsiteY8" fmla="*/ 1536700 h 2070100"/>
                  <a:gd name="connsiteX9" fmla="*/ 1714500 w 2400639"/>
                  <a:gd name="connsiteY9" fmla="*/ 1489075 h 2070100"/>
                  <a:gd name="connsiteX10" fmla="*/ 1971675 w 2400639"/>
                  <a:gd name="connsiteY10" fmla="*/ 1222375 h 2070100"/>
                  <a:gd name="connsiteX11" fmla="*/ 2019300 w 2400639"/>
                  <a:gd name="connsiteY11" fmla="*/ 1174750 h 2070100"/>
                  <a:gd name="connsiteX12" fmla="*/ 2095500 w 2400639"/>
                  <a:gd name="connsiteY12" fmla="*/ 1060450 h 2070100"/>
                  <a:gd name="connsiteX13" fmla="*/ 2124075 w 2400639"/>
                  <a:gd name="connsiteY13" fmla="*/ 1003300 h 2070100"/>
                  <a:gd name="connsiteX14" fmla="*/ 2171700 w 2400639"/>
                  <a:gd name="connsiteY14" fmla="*/ 860425 h 2070100"/>
                  <a:gd name="connsiteX15" fmla="*/ 2190750 w 2400639"/>
                  <a:gd name="connsiteY15" fmla="*/ 650875 h 2070100"/>
                  <a:gd name="connsiteX16" fmla="*/ 2209800 w 2400639"/>
                  <a:gd name="connsiteY16" fmla="*/ 603250 h 2070100"/>
                  <a:gd name="connsiteX17" fmla="*/ 2228850 w 2400639"/>
                  <a:gd name="connsiteY17" fmla="*/ 546100 h 2070100"/>
                  <a:gd name="connsiteX18" fmla="*/ 2247900 w 2400639"/>
                  <a:gd name="connsiteY18" fmla="*/ 488950 h 2070100"/>
                  <a:gd name="connsiteX19" fmla="*/ 2257425 w 2400639"/>
                  <a:gd name="connsiteY19" fmla="*/ 460375 h 2070100"/>
                  <a:gd name="connsiteX20" fmla="*/ 2295525 w 2400639"/>
                  <a:gd name="connsiteY20" fmla="*/ 393700 h 2070100"/>
                  <a:gd name="connsiteX21" fmla="*/ 2305050 w 2400639"/>
                  <a:gd name="connsiteY21" fmla="*/ 355600 h 2070100"/>
                  <a:gd name="connsiteX22" fmla="*/ 2324100 w 2400639"/>
                  <a:gd name="connsiteY22" fmla="*/ 327025 h 2070100"/>
                  <a:gd name="connsiteX23" fmla="*/ 2343150 w 2400639"/>
                  <a:gd name="connsiteY23" fmla="*/ 288925 h 2070100"/>
                  <a:gd name="connsiteX24" fmla="*/ 2352675 w 2400639"/>
                  <a:gd name="connsiteY24" fmla="*/ 250825 h 2070100"/>
                  <a:gd name="connsiteX25" fmla="*/ 2381250 w 2400639"/>
                  <a:gd name="connsiteY25" fmla="*/ 165100 h 2070100"/>
                  <a:gd name="connsiteX26" fmla="*/ 2400300 w 2400639"/>
                  <a:gd name="connsiteY26" fmla="*/ 98425 h 2070100"/>
                  <a:gd name="connsiteX27" fmla="*/ 2393950 w 2400639"/>
                  <a:gd name="connsiteY27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190750 w 2402282"/>
                  <a:gd name="connsiteY15" fmla="*/ 650875 h 2070100"/>
                  <a:gd name="connsiteX16" fmla="*/ 2209800 w 2402282"/>
                  <a:gd name="connsiteY16" fmla="*/ 603250 h 2070100"/>
                  <a:gd name="connsiteX17" fmla="*/ 2228850 w 2402282"/>
                  <a:gd name="connsiteY17" fmla="*/ 546100 h 2070100"/>
                  <a:gd name="connsiteX18" fmla="*/ 2247900 w 2402282"/>
                  <a:gd name="connsiteY18" fmla="*/ 488950 h 2070100"/>
                  <a:gd name="connsiteX19" fmla="*/ 2257425 w 2402282"/>
                  <a:gd name="connsiteY19" fmla="*/ 460375 h 2070100"/>
                  <a:gd name="connsiteX20" fmla="*/ 2295525 w 2402282"/>
                  <a:gd name="connsiteY20" fmla="*/ 393700 h 2070100"/>
                  <a:gd name="connsiteX21" fmla="*/ 2305050 w 2402282"/>
                  <a:gd name="connsiteY21" fmla="*/ 355600 h 2070100"/>
                  <a:gd name="connsiteX22" fmla="*/ 2324100 w 2402282"/>
                  <a:gd name="connsiteY22" fmla="*/ 327025 h 2070100"/>
                  <a:gd name="connsiteX23" fmla="*/ 2343150 w 2402282"/>
                  <a:gd name="connsiteY23" fmla="*/ 288925 h 2070100"/>
                  <a:gd name="connsiteX24" fmla="*/ 2352675 w 2402282"/>
                  <a:gd name="connsiteY24" fmla="*/ 250825 h 2070100"/>
                  <a:gd name="connsiteX25" fmla="*/ 2400300 w 2402282"/>
                  <a:gd name="connsiteY25" fmla="*/ 98425 h 2070100"/>
                  <a:gd name="connsiteX26" fmla="*/ 2393950 w 2402282"/>
                  <a:gd name="connsiteY26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190750 w 2402282"/>
                  <a:gd name="connsiteY15" fmla="*/ 650875 h 2070100"/>
                  <a:gd name="connsiteX16" fmla="*/ 2209800 w 2402282"/>
                  <a:gd name="connsiteY16" fmla="*/ 603250 h 2070100"/>
                  <a:gd name="connsiteX17" fmla="*/ 2228850 w 2402282"/>
                  <a:gd name="connsiteY17" fmla="*/ 546100 h 2070100"/>
                  <a:gd name="connsiteX18" fmla="*/ 2247900 w 2402282"/>
                  <a:gd name="connsiteY18" fmla="*/ 488950 h 2070100"/>
                  <a:gd name="connsiteX19" fmla="*/ 2257425 w 2402282"/>
                  <a:gd name="connsiteY19" fmla="*/ 460375 h 2070100"/>
                  <a:gd name="connsiteX20" fmla="*/ 2295525 w 2402282"/>
                  <a:gd name="connsiteY20" fmla="*/ 393700 h 2070100"/>
                  <a:gd name="connsiteX21" fmla="*/ 2305050 w 2402282"/>
                  <a:gd name="connsiteY21" fmla="*/ 355600 h 2070100"/>
                  <a:gd name="connsiteX22" fmla="*/ 2324100 w 2402282"/>
                  <a:gd name="connsiteY22" fmla="*/ 327025 h 2070100"/>
                  <a:gd name="connsiteX23" fmla="*/ 2352675 w 2402282"/>
                  <a:gd name="connsiteY23" fmla="*/ 250825 h 2070100"/>
                  <a:gd name="connsiteX24" fmla="*/ 2400300 w 2402282"/>
                  <a:gd name="connsiteY24" fmla="*/ 98425 h 2070100"/>
                  <a:gd name="connsiteX25" fmla="*/ 2393950 w 2402282"/>
                  <a:gd name="connsiteY25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09800 w 2402282"/>
                  <a:gd name="connsiteY15" fmla="*/ 603250 h 2070100"/>
                  <a:gd name="connsiteX16" fmla="*/ 2228850 w 2402282"/>
                  <a:gd name="connsiteY16" fmla="*/ 546100 h 2070100"/>
                  <a:gd name="connsiteX17" fmla="*/ 2247900 w 2402282"/>
                  <a:gd name="connsiteY17" fmla="*/ 488950 h 2070100"/>
                  <a:gd name="connsiteX18" fmla="*/ 2257425 w 2402282"/>
                  <a:gd name="connsiteY18" fmla="*/ 460375 h 2070100"/>
                  <a:gd name="connsiteX19" fmla="*/ 2295525 w 2402282"/>
                  <a:gd name="connsiteY19" fmla="*/ 393700 h 2070100"/>
                  <a:gd name="connsiteX20" fmla="*/ 2305050 w 2402282"/>
                  <a:gd name="connsiteY20" fmla="*/ 355600 h 2070100"/>
                  <a:gd name="connsiteX21" fmla="*/ 2324100 w 2402282"/>
                  <a:gd name="connsiteY21" fmla="*/ 327025 h 2070100"/>
                  <a:gd name="connsiteX22" fmla="*/ 2352675 w 2402282"/>
                  <a:gd name="connsiteY22" fmla="*/ 250825 h 2070100"/>
                  <a:gd name="connsiteX23" fmla="*/ 2400300 w 2402282"/>
                  <a:gd name="connsiteY23" fmla="*/ 98425 h 2070100"/>
                  <a:gd name="connsiteX24" fmla="*/ 2393950 w 2402282"/>
                  <a:gd name="connsiteY24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28850 w 2402282"/>
                  <a:gd name="connsiteY15" fmla="*/ 546100 h 2070100"/>
                  <a:gd name="connsiteX16" fmla="*/ 2247900 w 2402282"/>
                  <a:gd name="connsiteY16" fmla="*/ 488950 h 2070100"/>
                  <a:gd name="connsiteX17" fmla="*/ 2257425 w 2402282"/>
                  <a:gd name="connsiteY17" fmla="*/ 460375 h 2070100"/>
                  <a:gd name="connsiteX18" fmla="*/ 2295525 w 2402282"/>
                  <a:gd name="connsiteY18" fmla="*/ 393700 h 2070100"/>
                  <a:gd name="connsiteX19" fmla="*/ 2305050 w 2402282"/>
                  <a:gd name="connsiteY19" fmla="*/ 355600 h 2070100"/>
                  <a:gd name="connsiteX20" fmla="*/ 2324100 w 2402282"/>
                  <a:gd name="connsiteY20" fmla="*/ 327025 h 2070100"/>
                  <a:gd name="connsiteX21" fmla="*/ 2352675 w 2402282"/>
                  <a:gd name="connsiteY21" fmla="*/ 250825 h 2070100"/>
                  <a:gd name="connsiteX22" fmla="*/ 2400300 w 2402282"/>
                  <a:gd name="connsiteY22" fmla="*/ 98425 h 2070100"/>
                  <a:gd name="connsiteX23" fmla="*/ 2393950 w 2402282"/>
                  <a:gd name="connsiteY23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47900 w 2402282"/>
                  <a:gd name="connsiteY15" fmla="*/ 488950 h 2070100"/>
                  <a:gd name="connsiteX16" fmla="*/ 2257425 w 2402282"/>
                  <a:gd name="connsiteY16" fmla="*/ 460375 h 2070100"/>
                  <a:gd name="connsiteX17" fmla="*/ 2295525 w 2402282"/>
                  <a:gd name="connsiteY17" fmla="*/ 393700 h 2070100"/>
                  <a:gd name="connsiteX18" fmla="*/ 2305050 w 2402282"/>
                  <a:gd name="connsiteY18" fmla="*/ 355600 h 2070100"/>
                  <a:gd name="connsiteX19" fmla="*/ 2324100 w 2402282"/>
                  <a:gd name="connsiteY19" fmla="*/ 327025 h 2070100"/>
                  <a:gd name="connsiteX20" fmla="*/ 2352675 w 2402282"/>
                  <a:gd name="connsiteY20" fmla="*/ 250825 h 2070100"/>
                  <a:gd name="connsiteX21" fmla="*/ 2400300 w 2402282"/>
                  <a:gd name="connsiteY21" fmla="*/ 98425 h 2070100"/>
                  <a:gd name="connsiteX22" fmla="*/ 2393950 w 2402282"/>
                  <a:gd name="connsiteY22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57425 w 2402282"/>
                  <a:gd name="connsiteY15" fmla="*/ 460375 h 2070100"/>
                  <a:gd name="connsiteX16" fmla="*/ 2295525 w 2402282"/>
                  <a:gd name="connsiteY16" fmla="*/ 393700 h 2070100"/>
                  <a:gd name="connsiteX17" fmla="*/ 2305050 w 2402282"/>
                  <a:gd name="connsiteY17" fmla="*/ 355600 h 2070100"/>
                  <a:gd name="connsiteX18" fmla="*/ 2324100 w 2402282"/>
                  <a:gd name="connsiteY18" fmla="*/ 327025 h 2070100"/>
                  <a:gd name="connsiteX19" fmla="*/ 2352675 w 2402282"/>
                  <a:gd name="connsiteY19" fmla="*/ 250825 h 2070100"/>
                  <a:gd name="connsiteX20" fmla="*/ 2400300 w 2402282"/>
                  <a:gd name="connsiteY20" fmla="*/ 98425 h 2070100"/>
                  <a:gd name="connsiteX21" fmla="*/ 2393950 w 2402282"/>
                  <a:gd name="connsiteY21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05050 w 2402282"/>
                  <a:gd name="connsiteY16" fmla="*/ 355600 h 2070100"/>
                  <a:gd name="connsiteX17" fmla="*/ 2324100 w 2402282"/>
                  <a:gd name="connsiteY17" fmla="*/ 327025 h 2070100"/>
                  <a:gd name="connsiteX18" fmla="*/ 2352675 w 2402282"/>
                  <a:gd name="connsiteY18" fmla="*/ 250825 h 2070100"/>
                  <a:gd name="connsiteX19" fmla="*/ 2400300 w 2402282"/>
                  <a:gd name="connsiteY19" fmla="*/ 98425 h 2070100"/>
                  <a:gd name="connsiteX20" fmla="*/ 2393950 w 2402282"/>
                  <a:gd name="connsiteY20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24100 w 2402282"/>
                  <a:gd name="connsiteY16" fmla="*/ 327025 h 2070100"/>
                  <a:gd name="connsiteX17" fmla="*/ 2352675 w 2402282"/>
                  <a:gd name="connsiteY17" fmla="*/ 250825 h 2070100"/>
                  <a:gd name="connsiteX18" fmla="*/ 2400300 w 2402282"/>
                  <a:gd name="connsiteY18" fmla="*/ 98425 h 2070100"/>
                  <a:gd name="connsiteX19" fmla="*/ 2393950 w 2402282"/>
                  <a:gd name="connsiteY19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52675 w 2402282"/>
                  <a:gd name="connsiteY16" fmla="*/ 250825 h 2070100"/>
                  <a:gd name="connsiteX17" fmla="*/ 2400300 w 2402282"/>
                  <a:gd name="connsiteY17" fmla="*/ 98425 h 2070100"/>
                  <a:gd name="connsiteX18" fmla="*/ 2393950 w 2402282"/>
                  <a:gd name="connsiteY18" fmla="*/ 0 h 207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02282" h="2070100">
                    <a:moveTo>
                      <a:pt x="0" y="2070100"/>
                    </a:moveTo>
                    <a:cubicBezTo>
                      <a:pt x="158750" y="2057400"/>
                      <a:pt x="357188" y="2049463"/>
                      <a:pt x="476250" y="2032000"/>
                    </a:cubicBezTo>
                    <a:cubicBezTo>
                      <a:pt x="595313" y="2014538"/>
                      <a:pt x="627063" y="1987550"/>
                      <a:pt x="714375" y="1965325"/>
                    </a:cubicBezTo>
                    <a:cubicBezTo>
                      <a:pt x="801688" y="1943100"/>
                      <a:pt x="947738" y="1911350"/>
                      <a:pt x="1000125" y="1898650"/>
                    </a:cubicBezTo>
                    <a:cubicBezTo>
                      <a:pt x="1071562" y="1882775"/>
                      <a:pt x="1082675" y="1887537"/>
                      <a:pt x="1143000" y="1870075"/>
                    </a:cubicBezTo>
                    <a:cubicBezTo>
                      <a:pt x="1203325" y="1852613"/>
                      <a:pt x="1308100" y="1816100"/>
                      <a:pt x="1362075" y="1793875"/>
                    </a:cubicBezTo>
                    <a:cubicBezTo>
                      <a:pt x="1416050" y="1771650"/>
                      <a:pt x="1427163" y="1766888"/>
                      <a:pt x="1466850" y="1736725"/>
                    </a:cubicBezTo>
                    <a:cubicBezTo>
                      <a:pt x="1506538" y="1706563"/>
                      <a:pt x="1566863" y="1646237"/>
                      <a:pt x="1600200" y="1612900"/>
                    </a:cubicBezTo>
                    <a:cubicBezTo>
                      <a:pt x="1633537" y="1579563"/>
                      <a:pt x="1647825" y="1557337"/>
                      <a:pt x="1666875" y="1536700"/>
                    </a:cubicBezTo>
                    <a:cubicBezTo>
                      <a:pt x="1685925" y="1516063"/>
                      <a:pt x="1663700" y="1541463"/>
                      <a:pt x="1714500" y="1489075"/>
                    </a:cubicBezTo>
                    <a:lnTo>
                      <a:pt x="1971675" y="1222375"/>
                    </a:lnTo>
                    <a:cubicBezTo>
                      <a:pt x="2022475" y="1169988"/>
                      <a:pt x="1998662" y="1201738"/>
                      <a:pt x="2019300" y="1174750"/>
                    </a:cubicBezTo>
                    <a:cubicBezTo>
                      <a:pt x="2039938" y="1147762"/>
                      <a:pt x="2078038" y="1089025"/>
                      <a:pt x="2095500" y="1060450"/>
                    </a:cubicBezTo>
                    <a:cubicBezTo>
                      <a:pt x="2112962" y="1031875"/>
                      <a:pt x="2069480" y="1085192"/>
                      <a:pt x="2124075" y="1003300"/>
                    </a:cubicBezTo>
                    <a:cubicBezTo>
                      <a:pt x="2136775" y="969963"/>
                      <a:pt x="2143125" y="962025"/>
                      <a:pt x="2171700" y="860425"/>
                    </a:cubicBezTo>
                    <a:cubicBezTo>
                      <a:pt x="2200275" y="758825"/>
                      <a:pt x="2265363" y="495300"/>
                      <a:pt x="2295525" y="393700"/>
                    </a:cubicBezTo>
                    <a:cubicBezTo>
                      <a:pt x="2325687" y="292100"/>
                      <a:pt x="2335213" y="300037"/>
                      <a:pt x="2352675" y="250825"/>
                    </a:cubicBezTo>
                    <a:cubicBezTo>
                      <a:pt x="2370137" y="201613"/>
                      <a:pt x="2393421" y="140229"/>
                      <a:pt x="2400300" y="98425"/>
                    </a:cubicBezTo>
                    <a:cubicBezTo>
                      <a:pt x="2407179" y="56621"/>
                      <a:pt x="2393950" y="19050"/>
                      <a:pt x="2393950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6" name="Forma livre 115"/>
              <p:cNvSpPr/>
              <p:nvPr/>
            </p:nvSpPr>
            <p:spPr>
              <a:xfrm>
                <a:off x="3635896" y="1339849"/>
                <a:ext cx="3201474" cy="5152286"/>
              </a:xfrm>
              <a:custGeom>
                <a:avLst/>
                <a:gdLst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38300 w 2401235"/>
                  <a:gd name="connsiteY24" fmla="*/ 1504950 h 2028825"/>
                  <a:gd name="connsiteX25" fmla="*/ 1666875 w 2401235"/>
                  <a:gd name="connsiteY25" fmla="*/ 1495425 h 2028825"/>
                  <a:gd name="connsiteX26" fmla="*/ 1685925 w 2401235"/>
                  <a:gd name="connsiteY26" fmla="*/ 1466850 h 2028825"/>
                  <a:gd name="connsiteX27" fmla="*/ 1714500 w 2401235"/>
                  <a:gd name="connsiteY27" fmla="*/ 1447800 h 2028825"/>
                  <a:gd name="connsiteX28" fmla="*/ 1724025 w 2401235"/>
                  <a:gd name="connsiteY28" fmla="*/ 1400175 h 2028825"/>
                  <a:gd name="connsiteX29" fmla="*/ 1790700 w 2401235"/>
                  <a:gd name="connsiteY29" fmla="*/ 1343025 h 2028825"/>
                  <a:gd name="connsiteX30" fmla="*/ 1819275 w 2401235"/>
                  <a:gd name="connsiteY30" fmla="*/ 1314450 h 2028825"/>
                  <a:gd name="connsiteX31" fmla="*/ 1847850 w 2401235"/>
                  <a:gd name="connsiteY31" fmla="*/ 1304925 h 2028825"/>
                  <a:gd name="connsiteX32" fmla="*/ 1905000 w 2401235"/>
                  <a:gd name="connsiteY32" fmla="*/ 1276350 h 2028825"/>
                  <a:gd name="connsiteX33" fmla="*/ 1971675 w 2401235"/>
                  <a:gd name="connsiteY33" fmla="*/ 1181100 h 2028825"/>
                  <a:gd name="connsiteX34" fmla="*/ 2000250 w 2401235"/>
                  <a:gd name="connsiteY34" fmla="*/ 1171575 h 2028825"/>
                  <a:gd name="connsiteX35" fmla="*/ 2019300 w 2401235"/>
                  <a:gd name="connsiteY35" fmla="*/ 1133475 h 2028825"/>
                  <a:gd name="connsiteX36" fmla="*/ 2047875 w 2401235"/>
                  <a:gd name="connsiteY36" fmla="*/ 1076325 h 2028825"/>
                  <a:gd name="connsiteX37" fmla="*/ 2095500 w 2401235"/>
                  <a:gd name="connsiteY37" fmla="*/ 1019175 h 2028825"/>
                  <a:gd name="connsiteX38" fmla="*/ 2124075 w 2401235"/>
                  <a:gd name="connsiteY38" fmla="*/ 962025 h 2028825"/>
                  <a:gd name="connsiteX39" fmla="*/ 2152650 w 2401235"/>
                  <a:gd name="connsiteY39" fmla="*/ 857250 h 2028825"/>
                  <a:gd name="connsiteX40" fmla="*/ 2171700 w 2401235"/>
                  <a:gd name="connsiteY40" fmla="*/ 819150 h 2028825"/>
                  <a:gd name="connsiteX41" fmla="*/ 2181225 w 2401235"/>
                  <a:gd name="connsiteY41" fmla="*/ 638175 h 2028825"/>
                  <a:gd name="connsiteX42" fmla="*/ 2190750 w 2401235"/>
                  <a:gd name="connsiteY42" fmla="*/ 609600 h 2028825"/>
                  <a:gd name="connsiteX43" fmla="*/ 2209800 w 2401235"/>
                  <a:gd name="connsiteY43" fmla="*/ 561975 h 2028825"/>
                  <a:gd name="connsiteX44" fmla="*/ 2228850 w 2401235"/>
                  <a:gd name="connsiteY44" fmla="*/ 504825 h 2028825"/>
                  <a:gd name="connsiteX45" fmla="*/ 2247900 w 2401235"/>
                  <a:gd name="connsiteY45" fmla="*/ 447675 h 2028825"/>
                  <a:gd name="connsiteX46" fmla="*/ 2257425 w 2401235"/>
                  <a:gd name="connsiteY46" fmla="*/ 419100 h 2028825"/>
                  <a:gd name="connsiteX47" fmla="*/ 2295525 w 2401235"/>
                  <a:gd name="connsiteY47" fmla="*/ 352425 h 2028825"/>
                  <a:gd name="connsiteX48" fmla="*/ 2305050 w 2401235"/>
                  <a:gd name="connsiteY48" fmla="*/ 314325 h 2028825"/>
                  <a:gd name="connsiteX49" fmla="*/ 2324100 w 2401235"/>
                  <a:gd name="connsiteY49" fmla="*/ 285750 h 2028825"/>
                  <a:gd name="connsiteX50" fmla="*/ 2343150 w 2401235"/>
                  <a:gd name="connsiteY50" fmla="*/ 247650 h 2028825"/>
                  <a:gd name="connsiteX51" fmla="*/ 2352675 w 2401235"/>
                  <a:gd name="connsiteY51" fmla="*/ 209550 h 2028825"/>
                  <a:gd name="connsiteX52" fmla="*/ 2381250 w 2401235"/>
                  <a:gd name="connsiteY52" fmla="*/ 123825 h 2028825"/>
                  <a:gd name="connsiteX53" fmla="*/ 2390775 w 2401235"/>
                  <a:gd name="connsiteY53" fmla="*/ 85725 h 2028825"/>
                  <a:gd name="connsiteX54" fmla="*/ 2400300 w 2401235"/>
                  <a:gd name="connsiteY54" fmla="*/ 57150 h 2028825"/>
                  <a:gd name="connsiteX55" fmla="*/ 2400300 w 2401235"/>
                  <a:gd name="connsiteY55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38300 w 2401235"/>
                  <a:gd name="connsiteY24" fmla="*/ 1504950 h 2028825"/>
                  <a:gd name="connsiteX25" fmla="*/ 1666875 w 2401235"/>
                  <a:gd name="connsiteY25" fmla="*/ 1495425 h 2028825"/>
                  <a:gd name="connsiteX26" fmla="*/ 1685925 w 2401235"/>
                  <a:gd name="connsiteY26" fmla="*/ 1466850 h 2028825"/>
                  <a:gd name="connsiteX27" fmla="*/ 1714500 w 2401235"/>
                  <a:gd name="connsiteY27" fmla="*/ 1447800 h 2028825"/>
                  <a:gd name="connsiteX28" fmla="*/ 1790700 w 2401235"/>
                  <a:gd name="connsiteY28" fmla="*/ 1343025 h 2028825"/>
                  <a:gd name="connsiteX29" fmla="*/ 1819275 w 2401235"/>
                  <a:gd name="connsiteY29" fmla="*/ 1314450 h 2028825"/>
                  <a:gd name="connsiteX30" fmla="*/ 1847850 w 2401235"/>
                  <a:gd name="connsiteY30" fmla="*/ 1304925 h 2028825"/>
                  <a:gd name="connsiteX31" fmla="*/ 1905000 w 2401235"/>
                  <a:gd name="connsiteY31" fmla="*/ 1276350 h 2028825"/>
                  <a:gd name="connsiteX32" fmla="*/ 1971675 w 2401235"/>
                  <a:gd name="connsiteY32" fmla="*/ 1181100 h 2028825"/>
                  <a:gd name="connsiteX33" fmla="*/ 2000250 w 2401235"/>
                  <a:gd name="connsiteY33" fmla="*/ 1171575 h 2028825"/>
                  <a:gd name="connsiteX34" fmla="*/ 2019300 w 2401235"/>
                  <a:gd name="connsiteY34" fmla="*/ 1133475 h 2028825"/>
                  <a:gd name="connsiteX35" fmla="*/ 2047875 w 2401235"/>
                  <a:gd name="connsiteY35" fmla="*/ 1076325 h 2028825"/>
                  <a:gd name="connsiteX36" fmla="*/ 2095500 w 2401235"/>
                  <a:gd name="connsiteY36" fmla="*/ 1019175 h 2028825"/>
                  <a:gd name="connsiteX37" fmla="*/ 2124075 w 2401235"/>
                  <a:gd name="connsiteY37" fmla="*/ 962025 h 2028825"/>
                  <a:gd name="connsiteX38" fmla="*/ 2152650 w 2401235"/>
                  <a:gd name="connsiteY38" fmla="*/ 857250 h 2028825"/>
                  <a:gd name="connsiteX39" fmla="*/ 2171700 w 2401235"/>
                  <a:gd name="connsiteY39" fmla="*/ 819150 h 2028825"/>
                  <a:gd name="connsiteX40" fmla="*/ 2181225 w 2401235"/>
                  <a:gd name="connsiteY40" fmla="*/ 638175 h 2028825"/>
                  <a:gd name="connsiteX41" fmla="*/ 2190750 w 2401235"/>
                  <a:gd name="connsiteY41" fmla="*/ 609600 h 2028825"/>
                  <a:gd name="connsiteX42" fmla="*/ 2209800 w 2401235"/>
                  <a:gd name="connsiteY42" fmla="*/ 561975 h 2028825"/>
                  <a:gd name="connsiteX43" fmla="*/ 2228850 w 2401235"/>
                  <a:gd name="connsiteY43" fmla="*/ 504825 h 2028825"/>
                  <a:gd name="connsiteX44" fmla="*/ 2247900 w 2401235"/>
                  <a:gd name="connsiteY44" fmla="*/ 447675 h 2028825"/>
                  <a:gd name="connsiteX45" fmla="*/ 2257425 w 2401235"/>
                  <a:gd name="connsiteY45" fmla="*/ 419100 h 2028825"/>
                  <a:gd name="connsiteX46" fmla="*/ 2295525 w 2401235"/>
                  <a:gd name="connsiteY46" fmla="*/ 352425 h 2028825"/>
                  <a:gd name="connsiteX47" fmla="*/ 2305050 w 2401235"/>
                  <a:gd name="connsiteY47" fmla="*/ 314325 h 2028825"/>
                  <a:gd name="connsiteX48" fmla="*/ 2324100 w 2401235"/>
                  <a:gd name="connsiteY48" fmla="*/ 285750 h 2028825"/>
                  <a:gd name="connsiteX49" fmla="*/ 2343150 w 2401235"/>
                  <a:gd name="connsiteY49" fmla="*/ 247650 h 2028825"/>
                  <a:gd name="connsiteX50" fmla="*/ 2352675 w 2401235"/>
                  <a:gd name="connsiteY50" fmla="*/ 209550 h 2028825"/>
                  <a:gd name="connsiteX51" fmla="*/ 2381250 w 2401235"/>
                  <a:gd name="connsiteY51" fmla="*/ 123825 h 2028825"/>
                  <a:gd name="connsiteX52" fmla="*/ 2390775 w 2401235"/>
                  <a:gd name="connsiteY52" fmla="*/ 85725 h 2028825"/>
                  <a:gd name="connsiteX53" fmla="*/ 2400300 w 2401235"/>
                  <a:gd name="connsiteY53" fmla="*/ 57150 h 2028825"/>
                  <a:gd name="connsiteX54" fmla="*/ 2400300 w 2401235"/>
                  <a:gd name="connsiteY54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66875 w 2401235"/>
                  <a:gd name="connsiteY24" fmla="*/ 1495425 h 2028825"/>
                  <a:gd name="connsiteX25" fmla="*/ 1685925 w 2401235"/>
                  <a:gd name="connsiteY25" fmla="*/ 1466850 h 2028825"/>
                  <a:gd name="connsiteX26" fmla="*/ 1714500 w 2401235"/>
                  <a:gd name="connsiteY26" fmla="*/ 1447800 h 2028825"/>
                  <a:gd name="connsiteX27" fmla="*/ 1790700 w 2401235"/>
                  <a:gd name="connsiteY27" fmla="*/ 1343025 h 2028825"/>
                  <a:gd name="connsiteX28" fmla="*/ 1819275 w 2401235"/>
                  <a:gd name="connsiteY28" fmla="*/ 1314450 h 2028825"/>
                  <a:gd name="connsiteX29" fmla="*/ 1847850 w 2401235"/>
                  <a:gd name="connsiteY29" fmla="*/ 1304925 h 2028825"/>
                  <a:gd name="connsiteX30" fmla="*/ 1905000 w 2401235"/>
                  <a:gd name="connsiteY30" fmla="*/ 1276350 h 2028825"/>
                  <a:gd name="connsiteX31" fmla="*/ 1971675 w 2401235"/>
                  <a:gd name="connsiteY31" fmla="*/ 1181100 h 2028825"/>
                  <a:gd name="connsiteX32" fmla="*/ 2000250 w 2401235"/>
                  <a:gd name="connsiteY32" fmla="*/ 1171575 h 2028825"/>
                  <a:gd name="connsiteX33" fmla="*/ 2019300 w 2401235"/>
                  <a:gd name="connsiteY33" fmla="*/ 1133475 h 2028825"/>
                  <a:gd name="connsiteX34" fmla="*/ 2047875 w 2401235"/>
                  <a:gd name="connsiteY34" fmla="*/ 1076325 h 2028825"/>
                  <a:gd name="connsiteX35" fmla="*/ 2095500 w 2401235"/>
                  <a:gd name="connsiteY35" fmla="*/ 1019175 h 2028825"/>
                  <a:gd name="connsiteX36" fmla="*/ 2124075 w 2401235"/>
                  <a:gd name="connsiteY36" fmla="*/ 962025 h 2028825"/>
                  <a:gd name="connsiteX37" fmla="*/ 2152650 w 2401235"/>
                  <a:gd name="connsiteY37" fmla="*/ 857250 h 2028825"/>
                  <a:gd name="connsiteX38" fmla="*/ 2171700 w 2401235"/>
                  <a:gd name="connsiteY38" fmla="*/ 819150 h 2028825"/>
                  <a:gd name="connsiteX39" fmla="*/ 2181225 w 2401235"/>
                  <a:gd name="connsiteY39" fmla="*/ 638175 h 2028825"/>
                  <a:gd name="connsiteX40" fmla="*/ 2190750 w 2401235"/>
                  <a:gd name="connsiteY40" fmla="*/ 609600 h 2028825"/>
                  <a:gd name="connsiteX41" fmla="*/ 2209800 w 2401235"/>
                  <a:gd name="connsiteY41" fmla="*/ 561975 h 2028825"/>
                  <a:gd name="connsiteX42" fmla="*/ 2228850 w 2401235"/>
                  <a:gd name="connsiteY42" fmla="*/ 504825 h 2028825"/>
                  <a:gd name="connsiteX43" fmla="*/ 2247900 w 2401235"/>
                  <a:gd name="connsiteY43" fmla="*/ 447675 h 2028825"/>
                  <a:gd name="connsiteX44" fmla="*/ 2257425 w 2401235"/>
                  <a:gd name="connsiteY44" fmla="*/ 419100 h 2028825"/>
                  <a:gd name="connsiteX45" fmla="*/ 2295525 w 2401235"/>
                  <a:gd name="connsiteY45" fmla="*/ 352425 h 2028825"/>
                  <a:gd name="connsiteX46" fmla="*/ 2305050 w 2401235"/>
                  <a:gd name="connsiteY46" fmla="*/ 314325 h 2028825"/>
                  <a:gd name="connsiteX47" fmla="*/ 2324100 w 2401235"/>
                  <a:gd name="connsiteY47" fmla="*/ 285750 h 2028825"/>
                  <a:gd name="connsiteX48" fmla="*/ 2343150 w 2401235"/>
                  <a:gd name="connsiteY48" fmla="*/ 247650 h 2028825"/>
                  <a:gd name="connsiteX49" fmla="*/ 2352675 w 2401235"/>
                  <a:gd name="connsiteY49" fmla="*/ 209550 h 2028825"/>
                  <a:gd name="connsiteX50" fmla="*/ 2381250 w 2401235"/>
                  <a:gd name="connsiteY50" fmla="*/ 123825 h 2028825"/>
                  <a:gd name="connsiteX51" fmla="*/ 2390775 w 2401235"/>
                  <a:gd name="connsiteY51" fmla="*/ 85725 h 2028825"/>
                  <a:gd name="connsiteX52" fmla="*/ 2400300 w 2401235"/>
                  <a:gd name="connsiteY52" fmla="*/ 57150 h 2028825"/>
                  <a:gd name="connsiteX53" fmla="*/ 2400300 w 2401235"/>
                  <a:gd name="connsiteY53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66875 w 2401235"/>
                  <a:gd name="connsiteY23" fmla="*/ 1495425 h 2028825"/>
                  <a:gd name="connsiteX24" fmla="*/ 1685925 w 2401235"/>
                  <a:gd name="connsiteY24" fmla="*/ 1466850 h 2028825"/>
                  <a:gd name="connsiteX25" fmla="*/ 1714500 w 2401235"/>
                  <a:gd name="connsiteY25" fmla="*/ 1447800 h 2028825"/>
                  <a:gd name="connsiteX26" fmla="*/ 1790700 w 2401235"/>
                  <a:gd name="connsiteY26" fmla="*/ 1343025 h 2028825"/>
                  <a:gd name="connsiteX27" fmla="*/ 1819275 w 2401235"/>
                  <a:gd name="connsiteY27" fmla="*/ 1314450 h 2028825"/>
                  <a:gd name="connsiteX28" fmla="*/ 1847850 w 2401235"/>
                  <a:gd name="connsiteY28" fmla="*/ 1304925 h 2028825"/>
                  <a:gd name="connsiteX29" fmla="*/ 1905000 w 2401235"/>
                  <a:gd name="connsiteY29" fmla="*/ 1276350 h 2028825"/>
                  <a:gd name="connsiteX30" fmla="*/ 1971675 w 2401235"/>
                  <a:gd name="connsiteY30" fmla="*/ 1181100 h 2028825"/>
                  <a:gd name="connsiteX31" fmla="*/ 2000250 w 2401235"/>
                  <a:gd name="connsiteY31" fmla="*/ 1171575 h 2028825"/>
                  <a:gd name="connsiteX32" fmla="*/ 2019300 w 2401235"/>
                  <a:gd name="connsiteY32" fmla="*/ 1133475 h 2028825"/>
                  <a:gd name="connsiteX33" fmla="*/ 2047875 w 2401235"/>
                  <a:gd name="connsiteY33" fmla="*/ 1076325 h 2028825"/>
                  <a:gd name="connsiteX34" fmla="*/ 2095500 w 2401235"/>
                  <a:gd name="connsiteY34" fmla="*/ 1019175 h 2028825"/>
                  <a:gd name="connsiteX35" fmla="*/ 2124075 w 2401235"/>
                  <a:gd name="connsiteY35" fmla="*/ 962025 h 2028825"/>
                  <a:gd name="connsiteX36" fmla="*/ 2152650 w 2401235"/>
                  <a:gd name="connsiteY36" fmla="*/ 857250 h 2028825"/>
                  <a:gd name="connsiteX37" fmla="*/ 2171700 w 2401235"/>
                  <a:gd name="connsiteY37" fmla="*/ 819150 h 2028825"/>
                  <a:gd name="connsiteX38" fmla="*/ 2181225 w 2401235"/>
                  <a:gd name="connsiteY38" fmla="*/ 638175 h 2028825"/>
                  <a:gd name="connsiteX39" fmla="*/ 2190750 w 2401235"/>
                  <a:gd name="connsiteY39" fmla="*/ 609600 h 2028825"/>
                  <a:gd name="connsiteX40" fmla="*/ 2209800 w 2401235"/>
                  <a:gd name="connsiteY40" fmla="*/ 561975 h 2028825"/>
                  <a:gd name="connsiteX41" fmla="*/ 2228850 w 2401235"/>
                  <a:gd name="connsiteY41" fmla="*/ 504825 h 2028825"/>
                  <a:gd name="connsiteX42" fmla="*/ 2247900 w 2401235"/>
                  <a:gd name="connsiteY42" fmla="*/ 447675 h 2028825"/>
                  <a:gd name="connsiteX43" fmla="*/ 2257425 w 2401235"/>
                  <a:gd name="connsiteY43" fmla="*/ 419100 h 2028825"/>
                  <a:gd name="connsiteX44" fmla="*/ 2295525 w 2401235"/>
                  <a:gd name="connsiteY44" fmla="*/ 352425 h 2028825"/>
                  <a:gd name="connsiteX45" fmla="*/ 2305050 w 2401235"/>
                  <a:gd name="connsiteY45" fmla="*/ 314325 h 2028825"/>
                  <a:gd name="connsiteX46" fmla="*/ 2324100 w 2401235"/>
                  <a:gd name="connsiteY46" fmla="*/ 285750 h 2028825"/>
                  <a:gd name="connsiteX47" fmla="*/ 2343150 w 2401235"/>
                  <a:gd name="connsiteY47" fmla="*/ 247650 h 2028825"/>
                  <a:gd name="connsiteX48" fmla="*/ 2352675 w 2401235"/>
                  <a:gd name="connsiteY48" fmla="*/ 209550 h 2028825"/>
                  <a:gd name="connsiteX49" fmla="*/ 2381250 w 2401235"/>
                  <a:gd name="connsiteY49" fmla="*/ 123825 h 2028825"/>
                  <a:gd name="connsiteX50" fmla="*/ 2390775 w 2401235"/>
                  <a:gd name="connsiteY50" fmla="*/ 85725 h 2028825"/>
                  <a:gd name="connsiteX51" fmla="*/ 2400300 w 2401235"/>
                  <a:gd name="connsiteY51" fmla="*/ 57150 h 2028825"/>
                  <a:gd name="connsiteX52" fmla="*/ 2400300 w 2401235"/>
                  <a:gd name="connsiteY52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533525 w 2401235"/>
                  <a:gd name="connsiteY19" fmla="*/ 1628775 h 2028825"/>
                  <a:gd name="connsiteX20" fmla="*/ 1562100 w 2401235"/>
                  <a:gd name="connsiteY20" fmla="*/ 1600200 h 2028825"/>
                  <a:gd name="connsiteX21" fmla="*/ 1600200 w 2401235"/>
                  <a:gd name="connsiteY21" fmla="*/ 1571625 h 2028825"/>
                  <a:gd name="connsiteX22" fmla="*/ 1666875 w 2401235"/>
                  <a:gd name="connsiteY22" fmla="*/ 1495425 h 2028825"/>
                  <a:gd name="connsiteX23" fmla="*/ 1685925 w 2401235"/>
                  <a:gd name="connsiteY23" fmla="*/ 1466850 h 2028825"/>
                  <a:gd name="connsiteX24" fmla="*/ 1714500 w 2401235"/>
                  <a:gd name="connsiteY24" fmla="*/ 1447800 h 2028825"/>
                  <a:gd name="connsiteX25" fmla="*/ 1790700 w 2401235"/>
                  <a:gd name="connsiteY25" fmla="*/ 1343025 h 2028825"/>
                  <a:gd name="connsiteX26" fmla="*/ 1819275 w 2401235"/>
                  <a:gd name="connsiteY26" fmla="*/ 1314450 h 2028825"/>
                  <a:gd name="connsiteX27" fmla="*/ 1847850 w 2401235"/>
                  <a:gd name="connsiteY27" fmla="*/ 1304925 h 2028825"/>
                  <a:gd name="connsiteX28" fmla="*/ 1905000 w 2401235"/>
                  <a:gd name="connsiteY28" fmla="*/ 1276350 h 2028825"/>
                  <a:gd name="connsiteX29" fmla="*/ 1971675 w 2401235"/>
                  <a:gd name="connsiteY29" fmla="*/ 1181100 h 2028825"/>
                  <a:gd name="connsiteX30" fmla="*/ 2000250 w 2401235"/>
                  <a:gd name="connsiteY30" fmla="*/ 1171575 h 2028825"/>
                  <a:gd name="connsiteX31" fmla="*/ 2019300 w 2401235"/>
                  <a:gd name="connsiteY31" fmla="*/ 1133475 h 2028825"/>
                  <a:gd name="connsiteX32" fmla="*/ 2047875 w 2401235"/>
                  <a:gd name="connsiteY32" fmla="*/ 1076325 h 2028825"/>
                  <a:gd name="connsiteX33" fmla="*/ 2095500 w 2401235"/>
                  <a:gd name="connsiteY33" fmla="*/ 1019175 h 2028825"/>
                  <a:gd name="connsiteX34" fmla="*/ 2124075 w 2401235"/>
                  <a:gd name="connsiteY34" fmla="*/ 962025 h 2028825"/>
                  <a:gd name="connsiteX35" fmla="*/ 2152650 w 2401235"/>
                  <a:gd name="connsiteY35" fmla="*/ 857250 h 2028825"/>
                  <a:gd name="connsiteX36" fmla="*/ 2171700 w 2401235"/>
                  <a:gd name="connsiteY36" fmla="*/ 819150 h 2028825"/>
                  <a:gd name="connsiteX37" fmla="*/ 2181225 w 2401235"/>
                  <a:gd name="connsiteY37" fmla="*/ 638175 h 2028825"/>
                  <a:gd name="connsiteX38" fmla="*/ 2190750 w 2401235"/>
                  <a:gd name="connsiteY38" fmla="*/ 609600 h 2028825"/>
                  <a:gd name="connsiteX39" fmla="*/ 2209800 w 2401235"/>
                  <a:gd name="connsiteY39" fmla="*/ 561975 h 2028825"/>
                  <a:gd name="connsiteX40" fmla="*/ 2228850 w 2401235"/>
                  <a:gd name="connsiteY40" fmla="*/ 504825 h 2028825"/>
                  <a:gd name="connsiteX41" fmla="*/ 2247900 w 2401235"/>
                  <a:gd name="connsiteY41" fmla="*/ 447675 h 2028825"/>
                  <a:gd name="connsiteX42" fmla="*/ 2257425 w 2401235"/>
                  <a:gd name="connsiteY42" fmla="*/ 419100 h 2028825"/>
                  <a:gd name="connsiteX43" fmla="*/ 2295525 w 2401235"/>
                  <a:gd name="connsiteY43" fmla="*/ 352425 h 2028825"/>
                  <a:gd name="connsiteX44" fmla="*/ 2305050 w 2401235"/>
                  <a:gd name="connsiteY44" fmla="*/ 314325 h 2028825"/>
                  <a:gd name="connsiteX45" fmla="*/ 2324100 w 2401235"/>
                  <a:gd name="connsiteY45" fmla="*/ 285750 h 2028825"/>
                  <a:gd name="connsiteX46" fmla="*/ 2343150 w 2401235"/>
                  <a:gd name="connsiteY46" fmla="*/ 247650 h 2028825"/>
                  <a:gd name="connsiteX47" fmla="*/ 2352675 w 2401235"/>
                  <a:gd name="connsiteY47" fmla="*/ 209550 h 2028825"/>
                  <a:gd name="connsiteX48" fmla="*/ 2381250 w 2401235"/>
                  <a:gd name="connsiteY48" fmla="*/ 123825 h 2028825"/>
                  <a:gd name="connsiteX49" fmla="*/ 2390775 w 2401235"/>
                  <a:gd name="connsiteY49" fmla="*/ 85725 h 2028825"/>
                  <a:gd name="connsiteX50" fmla="*/ 2400300 w 2401235"/>
                  <a:gd name="connsiteY50" fmla="*/ 57150 h 2028825"/>
                  <a:gd name="connsiteX51" fmla="*/ 2400300 w 2401235"/>
                  <a:gd name="connsiteY51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562100 w 2401235"/>
                  <a:gd name="connsiteY19" fmla="*/ 1600200 h 2028825"/>
                  <a:gd name="connsiteX20" fmla="*/ 1600200 w 2401235"/>
                  <a:gd name="connsiteY20" fmla="*/ 1571625 h 2028825"/>
                  <a:gd name="connsiteX21" fmla="*/ 1666875 w 2401235"/>
                  <a:gd name="connsiteY21" fmla="*/ 1495425 h 2028825"/>
                  <a:gd name="connsiteX22" fmla="*/ 1685925 w 2401235"/>
                  <a:gd name="connsiteY22" fmla="*/ 1466850 h 2028825"/>
                  <a:gd name="connsiteX23" fmla="*/ 1714500 w 2401235"/>
                  <a:gd name="connsiteY23" fmla="*/ 1447800 h 2028825"/>
                  <a:gd name="connsiteX24" fmla="*/ 1790700 w 2401235"/>
                  <a:gd name="connsiteY24" fmla="*/ 1343025 h 2028825"/>
                  <a:gd name="connsiteX25" fmla="*/ 1819275 w 2401235"/>
                  <a:gd name="connsiteY25" fmla="*/ 1314450 h 2028825"/>
                  <a:gd name="connsiteX26" fmla="*/ 1847850 w 2401235"/>
                  <a:gd name="connsiteY26" fmla="*/ 1304925 h 2028825"/>
                  <a:gd name="connsiteX27" fmla="*/ 1905000 w 2401235"/>
                  <a:gd name="connsiteY27" fmla="*/ 1276350 h 2028825"/>
                  <a:gd name="connsiteX28" fmla="*/ 1971675 w 2401235"/>
                  <a:gd name="connsiteY28" fmla="*/ 1181100 h 2028825"/>
                  <a:gd name="connsiteX29" fmla="*/ 2000250 w 2401235"/>
                  <a:gd name="connsiteY29" fmla="*/ 1171575 h 2028825"/>
                  <a:gd name="connsiteX30" fmla="*/ 2019300 w 2401235"/>
                  <a:gd name="connsiteY30" fmla="*/ 1133475 h 2028825"/>
                  <a:gd name="connsiteX31" fmla="*/ 2047875 w 2401235"/>
                  <a:gd name="connsiteY31" fmla="*/ 1076325 h 2028825"/>
                  <a:gd name="connsiteX32" fmla="*/ 2095500 w 2401235"/>
                  <a:gd name="connsiteY32" fmla="*/ 1019175 h 2028825"/>
                  <a:gd name="connsiteX33" fmla="*/ 2124075 w 2401235"/>
                  <a:gd name="connsiteY33" fmla="*/ 962025 h 2028825"/>
                  <a:gd name="connsiteX34" fmla="*/ 2152650 w 2401235"/>
                  <a:gd name="connsiteY34" fmla="*/ 857250 h 2028825"/>
                  <a:gd name="connsiteX35" fmla="*/ 2171700 w 2401235"/>
                  <a:gd name="connsiteY35" fmla="*/ 819150 h 2028825"/>
                  <a:gd name="connsiteX36" fmla="*/ 2181225 w 2401235"/>
                  <a:gd name="connsiteY36" fmla="*/ 638175 h 2028825"/>
                  <a:gd name="connsiteX37" fmla="*/ 2190750 w 2401235"/>
                  <a:gd name="connsiteY37" fmla="*/ 609600 h 2028825"/>
                  <a:gd name="connsiteX38" fmla="*/ 2209800 w 2401235"/>
                  <a:gd name="connsiteY38" fmla="*/ 561975 h 2028825"/>
                  <a:gd name="connsiteX39" fmla="*/ 2228850 w 2401235"/>
                  <a:gd name="connsiteY39" fmla="*/ 504825 h 2028825"/>
                  <a:gd name="connsiteX40" fmla="*/ 2247900 w 2401235"/>
                  <a:gd name="connsiteY40" fmla="*/ 447675 h 2028825"/>
                  <a:gd name="connsiteX41" fmla="*/ 2257425 w 2401235"/>
                  <a:gd name="connsiteY41" fmla="*/ 419100 h 2028825"/>
                  <a:gd name="connsiteX42" fmla="*/ 2295525 w 2401235"/>
                  <a:gd name="connsiteY42" fmla="*/ 352425 h 2028825"/>
                  <a:gd name="connsiteX43" fmla="*/ 2305050 w 2401235"/>
                  <a:gd name="connsiteY43" fmla="*/ 314325 h 2028825"/>
                  <a:gd name="connsiteX44" fmla="*/ 2324100 w 2401235"/>
                  <a:gd name="connsiteY44" fmla="*/ 285750 h 2028825"/>
                  <a:gd name="connsiteX45" fmla="*/ 2343150 w 2401235"/>
                  <a:gd name="connsiteY45" fmla="*/ 247650 h 2028825"/>
                  <a:gd name="connsiteX46" fmla="*/ 2352675 w 2401235"/>
                  <a:gd name="connsiteY46" fmla="*/ 209550 h 2028825"/>
                  <a:gd name="connsiteX47" fmla="*/ 2381250 w 2401235"/>
                  <a:gd name="connsiteY47" fmla="*/ 123825 h 2028825"/>
                  <a:gd name="connsiteX48" fmla="*/ 2390775 w 2401235"/>
                  <a:gd name="connsiteY48" fmla="*/ 85725 h 2028825"/>
                  <a:gd name="connsiteX49" fmla="*/ 2400300 w 2401235"/>
                  <a:gd name="connsiteY49" fmla="*/ 57150 h 2028825"/>
                  <a:gd name="connsiteX50" fmla="*/ 2400300 w 2401235"/>
                  <a:gd name="connsiteY50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685925 w 2401235"/>
                  <a:gd name="connsiteY21" fmla="*/ 1466850 h 2028825"/>
                  <a:gd name="connsiteX22" fmla="*/ 1714500 w 2401235"/>
                  <a:gd name="connsiteY22" fmla="*/ 1447800 h 2028825"/>
                  <a:gd name="connsiteX23" fmla="*/ 1790700 w 2401235"/>
                  <a:gd name="connsiteY23" fmla="*/ 1343025 h 2028825"/>
                  <a:gd name="connsiteX24" fmla="*/ 1819275 w 2401235"/>
                  <a:gd name="connsiteY24" fmla="*/ 1314450 h 2028825"/>
                  <a:gd name="connsiteX25" fmla="*/ 1847850 w 2401235"/>
                  <a:gd name="connsiteY25" fmla="*/ 1304925 h 2028825"/>
                  <a:gd name="connsiteX26" fmla="*/ 1905000 w 2401235"/>
                  <a:gd name="connsiteY26" fmla="*/ 1276350 h 2028825"/>
                  <a:gd name="connsiteX27" fmla="*/ 1971675 w 2401235"/>
                  <a:gd name="connsiteY27" fmla="*/ 1181100 h 2028825"/>
                  <a:gd name="connsiteX28" fmla="*/ 2000250 w 2401235"/>
                  <a:gd name="connsiteY28" fmla="*/ 1171575 h 2028825"/>
                  <a:gd name="connsiteX29" fmla="*/ 2019300 w 2401235"/>
                  <a:gd name="connsiteY29" fmla="*/ 1133475 h 2028825"/>
                  <a:gd name="connsiteX30" fmla="*/ 2047875 w 2401235"/>
                  <a:gd name="connsiteY30" fmla="*/ 1076325 h 2028825"/>
                  <a:gd name="connsiteX31" fmla="*/ 2095500 w 2401235"/>
                  <a:gd name="connsiteY31" fmla="*/ 1019175 h 2028825"/>
                  <a:gd name="connsiteX32" fmla="*/ 2124075 w 2401235"/>
                  <a:gd name="connsiteY32" fmla="*/ 962025 h 2028825"/>
                  <a:gd name="connsiteX33" fmla="*/ 2152650 w 2401235"/>
                  <a:gd name="connsiteY33" fmla="*/ 857250 h 2028825"/>
                  <a:gd name="connsiteX34" fmla="*/ 2171700 w 2401235"/>
                  <a:gd name="connsiteY34" fmla="*/ 819150 h 2028825"/>
                  <a:gd name="connsiteX35" fmla="*/ 2181225 w 2401235"/>
                  <a:gd name="connsiteY35" fmla="*/ 638175 h 2028825"/>
                  <a:gd name="connsiteX36" fmla="*/ 2190750 w 2401235"/>
                  <a:gd name="connsiteY36" fmla="*/ 609600 h 2028825"/>
                  <a:gd name="connsiteX37" fmla="*/ 2209800 w 2401235"/>
                  <a:gd name="connsiteY37" fmla="*/ 561975 h 2028825"/>
                  <a:gd name="connsiteX38" fmla="*/ 2228850 w 2401235"/>
                  <a:gd name="connsiteY38" fmla="*/ 504825 h 2028825"/>
                  <a:gd name="connsiteX39" fmla="*/ 2247900 w 2401235"/>
                  <a:gd name="connsiteY39" fmla="*/ 447675 h 2028825"/>
                  <a:gd name="connsiteX40" fmla="*/ 2257425 w 2401235"/>
                  <a:gd name="connsiteY40" fmla="*/ 419100 h 2028825"/>
                  <a:gd name="connsiteX41" fmla="*/ 2295525 w 2401235"/>
                  <a:gd name="connsiteY41" fmla="*/ 352425 h 2028825"/>
                  <a:gd name="connsiteX42" fmla="*/ 2305050 w 2401235"/>
                  <a:gd name="connsiteY42" fmla="*/ 314325 h 2028825"/>
                  <a:gd name="connsiteX43" fmla="*/ 2324100 w 2401235"/>
                  <a:gd name="connsiteY43" fmla="*/ 285750 h 2028825"/>
                  <a:gd name="connsiteX44" fmla="*/ 2343150 w 2401235"/>
                  <a:gd name="connsiteY44" fmla="*/ 247650 h 2028825"/>
                  <a:gd name="connsiteX45" fmla="*/ 2352675 w 2401235"/>
                  <a:gd name="connsiteY45" fmla="*/ 209550 h 2028825"/>
                  <a:gd name="connsiteX46" fmla="*/ 2381250 w 2401235"/>
                  <a:gd name="connsiteY46" fmla="*/ 123825 h 2028825"/>
                  <a:gd name="connsiteX47" fmla="*/ 2390775 w 2401235"/>
                  <a:gd name="connsiteY47" fmla="*/ 85725 h 2028825"/>
                  <a:gd name="connsiteX48" fmla="*/ 2400300 w 2401235"/>
                  <a:gd name="connsiteY48" fmla="*/ 57150 h 2028825"/>
                  <a:gd name="connsiteX49" fmla="*/ 2400300 w 2401235"/>
                  <a:gd name="connsiteY49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819275 w 2401235"/>
                  <a:gd name="connsiteY23" fmla="*/ 1314450 h 2028825"/>
                  <a:gd name="connsiteX24" fmla="*/ 1847850 w 2401235"/>
                  <a:gd name="connsiteY24" fmla="*/ 1304925 h 2028825"/>
                  <a:gd name="connsiteX25" fmla="*/ 1905000 w 2401235"/>
                  <a:gd name="connsiteY25" fmla="*/ 1276350 h 2028825"/>
                  <a:gd name="connsiteX26" fmla="*/ 1971675 w 2401235"/>
                  <a:gd name="connsiteY26" fmla="*/ 1181100 h 2028825"/>
                  <a:gd name="connsiteX27" fmla="*/ 2000250 w 2401235"/>
                  <a:gd name="connsiteY27" fmla="*/ 1171575 h 2028825"/>
                  <a:gd name="connsiteX28" fmla="*/ 2019300 w 2401235"/>
                  <a:gd name="connsiteY28" fmla="*/ 1133475 h 2028825"/>
                  <a:gd name="connsiteX29" fmla="*/ 2047875 w 2401235"/>
                  <a:gd name="connsiteY29" fmla="*/ 1076325 h 2028825"/>
                  <a:gd name="connsiteX30" fmla="*/ 2095500 w 2401235"/>
                  <a:gd name="connsiteY30" fmla="*/ 1019175 h 2028825"/>
                  <a:gd name="connsiteX31" fmla="*/ 2124075 w 2401235"/>
                  <a:gd name="connsiteY31" fmla="*/ 962025 h 2028825"/>
                  <a:gd name="connsiteX32" fmla="*/ 2152650 w 2401235"/>
                  <a:gd name="connsiteY32" fmla="*/ 857250 h 2028825"/>
                  <a:gd name="connsiteX33" fmla="*/ 2171700 w 2401235"/>
                  <a:gd name="connsiteY33" fmla="*/ 819150 h 2028825"/>
                  <a:gd name="connsiteX34" fmla="*/ 2181225 w 2401235"/>
                  <a:gd name="connsiteY34" fmla="*/ 638175 h 2028825"/>
                  <a:gd name="connsiteX35" fmla="*/ 2190750 w 2401235"/>
                  <a:gd name="connsiteY35" fmla="*/ 609600 h 2028825"/>
                  <a:gd name="connsiteX36" fmla="*/ 2209800 w 2401235"/>
                  <a:gd name="connsiteY36" fmla="*/ 561975 h 2028825"/>
                  <a:gd name="connsiteX37" fmla="*/ 2228850 w 2401235"/>
                  <a:gd name="connsiteY37" fmla="*/ 504825 h 2028825"/>
                  <a:gd name="connsiteX38" fmla="*/ 2247900 w 2401235"/>
                  <a:gd name="connsiteY38" fmla="*/ 447675 h 2028825"/>
                  <a:gd name="connsiteX39" fmla="*/ 2257425 w 2401235"/>
                  <a:gd name="connsiteY39" fmla="*/ 419100 h 2028825"/>
                  <a:gd name="connsiteX40" fmla="*/ 2295525 w 2401235"/>
                  <a:gd name="connsiteY40" fmla="*/ 352425 h 2028825"/>
                  <a:gd name="connsiteX41" fmla="*/ 2305050 w 2401235"/>
                  <a:gd name="connsiteY41" fmla="*/ 314325 h 2028825"/>
                  <a:gd name="connsiteX42" fmla="*/ 2324100 w 2401235"/>
                  <a:gd name="connsiteY42" fmla="*/ 285750 h 2028825"/>
                  <a:gd name="connsiteX43" fmla="*/ 2343150 w 2401235"/>
                  <a:gd name="connsiteY43" fmla="*/ 247650 h 2028825"/>
                  <a:gd name="connsiteX44" fmla="*/ 2352675 w 2401235"/>
                  <a:gd name="connsiteY44" fmla="*/ 209550 h 2028825"/>
                  <a:gd name="connsiteX45" fmla="*/ 2381250 w 2401235"/>
                  <a:gd name="connsiteY45" fmla="*/ 123825 h 2028825"/>
                  <a:gd name="connsiteX46" fmla="*/ 2390775 w 2401235"/>
                  <a:gd name="connsiteY46" fmla="*/ 85725 h 2028825"/>
                  <a:gd name="connsiteX47" fmla="*/ 2400300 w 2401235"/>
                  <a:gd name="connsiteY47" fmla="*/ 57150 h 2028825"/>
                  <a:gd name="connsiteX48" fmla="*/ 2400300 w 2401235"/>
                  <a:gd name="connsiteY48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847850 w 2401235"/>
                  <a:gd name="connsiteY23" fmla="*/ 1304925 h 2028825"/>
                  <a:gd name="connsiteX24" fmla="*/ 1905000 w 2401235"/>
                  <a:gd name="connsiteY24" fmla="*/ 1276350 h 2028825"/>
                  <a:gd name="connsiteX25" fmla="*/ 1971675 w 2401235"/>
                  <a:gd name="connsiteY25" fmla="*/ 1181100 h 2028825"/>
                  <a:gd name="connsiteX26" fmla="*/ 2000250 w 2401235"/>
                  <a:gd name="connsiteY26" fmla="*/ 1171575 h 2028825"/>
                  <a:gd name="connsiteX27" fmla="*/ 2019300 w 2401235"/>
                  <a:gd name="connsiteY27" fmla="*/ 1133475 h 2028825"/>
                  <a:gd name="connsiteX28" fmla="*/ 2047875 w 2401235"/>
                  <a:gd name="connsiteY28" fmla="*/ 1076325 h 2028825"/>
                  <a:gd name="connsiteX29" fmla="*/ 2095500 w 2401235"/>
                  <a:gd name="connsiteY29" fmla="*/ 1019175 h 2028825"/>
                  <a:gd name="connsiteX30" fmla="*/ 2124075 w 2401235"/>
                  <a:gd name="connsiteY30" fmla="*/ 962025 h 2028825"/>
                  <a:gd name="connsiteX31" fmla="*/ 2152650 w 2401235"/>
                  <a:gd name="connsiteY31" fmla="*/ 857250 h 2028825"/>
                  <a:gd name="connsiteX32" fmla="*/ 2171700 w 2401235"/>
                  <a:gd name="connsiteY32" fmla="*/ 819150 h 2028825"/>
                  <a:gd name="connsiteX33" fmla="*/ 2181225 w 2401235"/>
                  <a:gd name="connsiteY33" fmla="*/ 638175 h 2028825"/>
                  <a:gd name="connsiteX34" fmla="*/ 2190750 w 2401235"/>
                  <a:gd name="connsiteY34" fmla="*/ 609600 h 2028825"/>
                  <a:gd name="connsiteX35" fmla="*/ 2209800 w 2401235"/>
                  <a:gd name="connsiteY35" fmla="*/ 561975 h 2028825"/>
                  <a:gd name="connsiteX36" fmla="*/ 2228850 w 2401235"/>
                  <a:gd name="connsiteY36" fmla="*/ 504825 h 2028825"/>
                  <a:gd name="connsiteX37" fmla="*/ 2247900 w 2401235"/>
                  <a:gd name="connsiteY37" fmla="*/ 447675 h 2028825"/>
                  <a:gd name="connsiteX38" fmla="*/ 2257425 w 2401235"/>
                  <a:gd name="connsiteY38" fmla="*/ 419100 h 2028825"/>
                  <a:gd name="connsiteX39" fmla="*/ 2295525 w 2401235"/>
                  <a:gd name="connsiteY39" fmla="*/ 352425 h 2028825"/>
                  <a:gd name="connsiteX40" fmla="*/ 2305050 w 2401235"/>
                  <a:gd name="connsiteY40" fmla="*/ 314325 h 2028825"/>
                  <a:gd name="connsiteX41" fmla="*/ 2324100 w 2401235"/>
                  <a:gd name="connsiteY41" fmla="*/ 285750 h 2028825"/>
                  <a:gd name="connsiteX42" fmla="*/ 2343150 w 2401235"/>
                  <a:gd name="connsiteY42" fmla="*/ 247650 h 2028825"/>
                  <a:gd name="connsiteX43" fmla="*/ 2352675 w 2401235"/>
                  <a:gd name="connsiteY43" fmla="*/ 209550 h 2028825"/>
                  <a:gd name="connsiteX44" fmla="*/ 2381250 w 2401235"/>
                  <a:gd name="connsiteY44" fmla="*/ 123825 h 2028825"/>
                  <a:gd name="connsiteX45" fmla="*/ 2390775 w 2401235"/>
                  <a:gd name="connsiteY45" fmla="*/ 85725 h 2028825"/>
                  <a:gd name="connsiteX46" fmla="*/ 2400300 w 2401235"/>
                  <a:gd name="connsiteY46" fmla="*/ 57150 h 2028825"/>
                  <a:gd name="connsiteX47" fmla="*/ 2400300 w 2401235"/>
                  <a:gd name="connsiteY47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05000 w 2401235"/>
                  <a:gd name="connsiteY23" fmla="*/ 1276350 h 2028825"/>
                  <a:gd name="connsiteX24" fmla="*/ 1971675 w 2401235"/>
                  <a:gd name="connsiteY24" fmla="*/ 1181100 h 2028825"/>
                  <a:gd name="connsiteX25" fmla="*/ 2000250 w 2401235"/>
                  <a:gd name="connsiteY25" fmla="*/ 1171575 h 2028825"/>
                  <a:gd name="connsiteX26" fmla="*/ 2019300 w 2401235"/>
                  <a:gd name="connsiteY26" fmla="*/ 1133475 h 2028825"/>
                  <a:gd name="connsiteX27" fmla="*/ 2047875 w 2401235"/>
                  <a:gd name="connsiteY27" fmla="*/ 1076325 h 2028825"/>
                  <a:gd name="connsiteX28" fmla="*/ 2095500 w 2401235"/>
                  <a:gd name="connsiteY28" fmla="*/ 1019175 h 2028825"/>
                  <a:gd name="connsiteX29" fmla="*/ 2124075 w 2401235"/>
                  <a:gd name="connsiteY29" fmla="*/ 962025 h 2028825"/>
                  <a:gd name="connsiteX30" fmla="*/ 2152650 w 2401235"/>
                  <a:gd name="connsiteY30" fmla="*/ 857250 h 2028825"/>
                  <a:gd name="connsiteX31" fmla="*/ 2171700 w 2401235"/>
                  <a:gd name="connsiteY31" fmla="*/ 819150 h 2028825"/>
                  <a:gd name="connsiteX32" fmla="*/ 2181225 w 2401235"/>
                  <a:gd name="connsiteY32" fmla="*/ 638175 h 2028825"/>
                  <a:gd name="connsiteX33" fmla="*/ 2190750 w 2401235"/>
                  <a:gd name="connsiteY33" fmla="*/ 609600 h 2028825"/>
                  <a:gd name="connsiteX34" fmla="*/ 2209800 w 2401235"/>
                  <a:gd name="connsiteY34" fmla="*/ 561975 h 2028825"/>
                  <a:gd name="connsiteX35" fmla="*/ 2228850 w 2401235"/>
                  <a:gd name="connsiteY35" fmla="*/ 504825 h 2028825"/>
                  <a:gd name="connsiteX36" fmla="*/ 2247900 w 2401235"/>
                  <a:gd name="connsiteY36" fmla="*/ 447675 h 2028825"/>
                  <a:gd name="connsiteX37" fmla="*/ 2257425 w 2401235"/>
                  <a:gd name="connsiteY37" fmla="*/ 419100 h 2028825"/>
                  <a:gd name="connsiteX38" fmla="*/ 2295525 w 2401235"/>
                  <a:gd name="connsiteY38" fmla="*/ 352425 h 2028825"/>
                  <a:gd name="connsiteX39" fmla="*/ 2305050 w 2401235"/>
                  <a:gd name="connsiteY39" fmla="*/ 314325 h 2028825"/>
                  <a:gd name="connsiteX40" fmla="*/ 2324100 w 2401235"/>
                  <a:gd name="connsiteY40" fmla="*/ 285750 h 2028825"/>
                  <a:gd name="connsiteX41" fmla="*/ 2343150 w 2401235"/>
                  <a:gd name="connsiteY41" fmla="*/ 247650 h 2028825"/>
                  <a:gd name="connsiteX42" fmla="*/ 2352675 w 2401235"/>
                  <a:gd name="connsiteY42" fmla="*/ 209550 h 2028825"/>
                  <a:gd name="connsiteX43" fmla="*/ 2381250 w 2401235"/>
                  <a:gd name="connsiteY43" fmla="*/ 123825 h 2028825"/>
                  <a:gd name="connsiteX44" fmla="*/ 2390775 w 2401235"/>
                  <a:gd name="connsiteY44" fmla="*/ 85725 h 2028825"/>
                  <a:gd name="connsiteX45" fmla="*/ 2400300 w 2401235"/>
                  <a:gd name="connsiteY45" fmla="*/ 57150 h 2028825"/>
                  <a:gd name="connsiteX46" fmla="*/ 2400300 w 2401235"/>
                  <a:gd name="connsiteY46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00250 w 2401235"/>
                  <a:gd name="connsiteY24" fmla="*/ 1171575 h 2028825"/>
                  <a:gd name="connsiteX25" fmla="*/ 2019300 w 2401235"/>
                  <a:gd name="connsiteY25" fmla="*/ 1133475 h 2028825"/>
                  <a:gd name="connsiteX26" fmla="*/ 2047875 w 2401235"/>
                  <a:gd name="connsiteY26" fmla="*/ 1076325 h 2028825"/>
                  <a:gd name="connsiteX27" fmla="*/ 2095500 w 2401235"/>
                  <a:gd name="connsiteY27" fmla="*/ 1019175 h 2028825"/>
                  <a:gd name="connsiteX28" fmla="*/ 2124075 w 2401235"/>
                  <a:gd name="connsiteY28" fmla="*/ 962025 h 2028825"/>
                  <a:gd name="connsiteX29" fmla="*/ 2152650 w 2401235"/>
                  <a:gd name="connsiteY29" fmla="*/ 857250 h 2028825"/>
                  <a:gd name="connsiteX30" fmla="*/ 2171700 w 2401235"/>
                  <a:gd name="connsiteY30" fmla="*/ 819150 h 2028825"/>
                  <a:gd name="connsiteX31" fmla="*/ 2181225 w 2401235"/>
                  <a:gd name="connsiteY31" fmla="*/ 638175 h 2028825"/>
                  <a:gd name="connsiteX32" fmla="*/ 2190750 w 2401235"/>
                  <a:gd name="connsiteY32" fmla="*/ 609600 h 2028825"/>
                  <a:gd name="connsiteX33" fmla="*/ 2209800 w 2401235"/>
                  <a:gd name="connsiteY33" fmla="*/ 561975 h 2028825"/>
                  <a:gd name="connsiteX34" fmla="*/ 2228850 w 2401235"/>
                  <a:gd name="connsiteY34" fmla="*/ 504825 h 2028825"/>
                  <a:gd name="connsiteX35" fmla="*/ 2247900 w 2401235"/>
                  <a:gd name="connsiteY35" fmla="*/ 447675 h 2028825"/>
                  <a:gd name="connsiteX36" fmla="*/ 2257425 w 2401235"/>
                  <a:gd name="connsiteY36" fmla="*/ 419100 h 2028825"/>
                  <a:gd name="connsiteX37" fmla="*/ 2295525 w 2401235"/>
                  <a:gd name="connsiteY37" fmla="*/ 352425 h 2028825"/>
                  <a:gd name="connsiteX38" fmla="*/ 2305050 w 2401235"/>
                  <a:gd name="connsiteY38" fmla="*/ 314325 h 2028825"/>
                  <a:gd name="connsiteX39" fmla="*/ 2324100 w 2401235"/>
                  <a:gd name="connsiteY39" fmla="*/ 285750 h 2028825"/>
                  <a:gd name="connsiteX40" fmla="*/ 2343150 w 2401235"/>
                  <a:gd name="connsiteY40" fmla="*/ 247650 h 2028825"/>
                  <a:gd name="connsiteX41" fmla="*/ 2352675 w 2401235"/>
                  <a:gd name="connsiteY41" fmla="*/ 209550 h 2028825"/>
                  <a:gd name="connsiteX42" fmla="*/ 2381250 w 2401235"/>
                  <a:gd name="connsiteY42" fmla="*/ 123825 h 2028825"/>
                  <a:gd name="connsiteX43" fmla="*/ 2390775 w 2401235"/>
                  <a:gd name="connsiteY43" fmla="*/ 85725 h 2028825"/>
                  <a:gd name="connsiteX44" fmla="*/ 2400300 w 2401235"/>
                  <a:gd name="connsiteY44" fmla="*/ 57150 h 2028825"/>
                  <a:gd name="connsiteX45" fmla="*/ 2400300 w 2401235"/>
                  <a:gd name="connsiteY45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47875 w 2401235"/>
                  <a:gd name="connsiteY25" fmla="*/ 1076325 h 2028825"/>
                  <a:gd name="connsiteX26" fmla="*/ 2095500 w 2401235"/>
                  <a:gd name="connsiteY26" fmla="*/ 1019175 h 2028825"/>
                  <a:gd name="connsiteX27" fmla="*/ 2124075 w 2401235"/>
                  <a:gd name="connsiteY27" fmla="*/ 962025 h 2028825"/>
                  <a:gd name="connsiteX28" fmla="*/ 2152650 w 2401235"/>
                  <a:gd name="connsiteY28" fmla="*/ 857250 h 2028825"/>
                  <a:gd name="connsiteX29" fmla="*/ 2171700 w 2401235"/>
                  <a:gd name="connsiteY29" fmla="*/ 819150 h 2028825"/>
                  <a:gd name="connsiteX30" fmla="*/ 2181225 w 2401235"/>
                  <a:gd name="connsiteY30" fmla="*/ 638175 h 2028825"/>
                  <a:gd name="connsiteX31" fmla="*/ 2190750 w 2401235"/>
                  <a:gd name="connsiteY31" fmla="*/ 609600 h 2028825"/>
                  <a:gd name="connsiteX32" fmla="*/ 2209800 w 2401235"/>
                  <a:gd name="connsiteY32" fmla="*/ 561975 h 2028825"/>
                  <a:gd name="connsiteX33" fmla="*/ 2228850 w 2401235"/>
                  <a:gd name="connsiteY33" fmla="*/ 504825 h 2028825"/>
                  <a:gd name="connsiteX34" fmla="*/ 2247900 w 2401235"/>
                  <a:gd name="connsiteY34" fmla="*/ 447675 h 2028825"/>
                  <a:gd name="connsiteX35" fmla="*/ 2257425 w 2401235"/>
                  <a:gd name="connsiteY35" fmla="*/ 419100 h 2028825"/>
                  <a:gd name="connsiteX36" fmla="*/ 2295525 w 2401235"/>
                  <a:gd name="connsiteY36" fmla="*/ 352425 h 2028825"/>
                  <a:gd name="connsiteX37" fmla="*/ 2305050 w 2401235"/>
                  <a:gd name="connsiteY37" fmla="*/ 314325 h 2028825"/>
                  <a:gd name="connsiteX38" fmla="*/ 2324100 w 2401235"/>
                  <a:gd name="connsiteY38" fmla="*/ 285750 h 2028825"/>
                  <a:gd name="connsiteX39" fmla="*/ 2343150 w 2401235"/>
                  <a:gd name="connsiteY39" fmla="*/ 247650 h 2028825"/>
                  <a:gd name="connsiteX40" fmla="*/ 2352675 w 2401235"/>
                  <a:gd name="connsiteY40" fmla="*/ 209550 h 2028825"/>
                  <a:gd name="connsiteX41" fmla="*/ 2381250 w 2401235"/>
                  <a:gd name="connsiteY41" fmla="*/ 123825 h 2028825"/>
                  <a:gd name="connsiteX42" fmla="*/ 2390775 w 2401235"/>
                  <a:gd name="connsiteY42" fmla="*/ 85725 h 2028825"/>
                  <a:gd name="connsiteX43" fmla="*/ 2400300 w 2401235"/>
                  <a:gd name="connsiteY43" fmla="*/ 57150 h 2028825"/>
                  <a:gd name="connsiteX44" fmla="*/ 2400300 w 2401235"/>
                  <a:gd name="connsiteY44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52650 w 2401235"/>
                  <a:gd name="connsiteY27" fmla="*/ 857250 h 2028825"/>
                  <a:gd name="connsiteX28" fmla="*/ 2171700 w 2401235"/>
                  <a:gd name="connsiteY28" fmla="*/ 819150 h 2028825"/>
                  <a:gd name="connsiteX29" fmla="*/ 2181225 w 2401235"/>
                  <a:gd name="connsiteY29" fmla="*/ 638175 h 2028825"/>
                  <a:gd name="connsiteX30" fmla="*/ 2190750 w 2401235"/>
                  <a:gd name="connsiteY30" fmla="*/ 609600 h 2028825"/>
                  <a:gd name="connsiteX31" fmla="*/ 2209800 w 2401235"/>
                  <a:gd name="connsiteY31" fmla="*/ 561975 h 2028825"/>
                  <a:gd name="connsiteX32" fmla="*/ 2228850 w 2401235"/>
                  <a:gd name="connsiteY32" fmla="*/ 504825 h 2028825"/>
                  <a:gd name="connsiteX33" fmla="*/ 2247900 w 2401235"/>
                  <a:gd name="connsiteY33" fmla="*/ 447675 h 2028825"/>
                  <a:gd name="connsiteX34" fmla="*/ 2257425 w 2401235"/>
                  <a:gd name="connsiteY34" fmla="*/ 419100 h 2028825"/>
                  <a:gd name="connsiteX35" fmla="*/ 2295525 w 2401235"/>
                  <a:gd name="connsiteY35" fmla="*/ 352425 h 2028825"/>
                  <a:gd name="connsiteX36" fmla="*/ 2305050 w 2401235"/>
                  <a:gd name="connsiteY36" fmla="*/ 314325 h 2028825"/>
                  <a:gd name="connsiteX37" fmla="*/ 2324100 w 2401235"/>
                  <a:gd name="connsiteY37" fmla="*/ 285750 h 2028825"/>
                  <a:gd name="connsiteX38" fmla="*/ 2343150 w 2401235"/>
                  <a:gd name="connsiteY38" fmla="*/ 247650 h 2028825"/>
                  <a:gd name="connsiteX39" fmla="*/ 2352675 w 2401235"/>
                  <a:gd name="connsiteY39" fmla="*/ 209550 h 2028825"/>
                  <a:gd name="connsiteX40" fmla="*/ 2381250 w 2401235"/>
                  <a:gd name="connsiteY40" fmla="*/ 123825 h 2028825"/>
                  <a:gd name="connsiteX41" fmla="*/ 2390775 w 2401235"/>
                  <a:gd name="connsiteY41" fmla="*/ 85725 h 2028825"/>
                  <a:gd name="connsiteX42" fmla="*/ 2400300 w 2401235"/>
                  <a:gd name="connsiteY42" fmla="*/ 57150 h 2028825"/>
                  <a:gd name="connsiteX43" fmla="*/ 2400300 w 2401235"/>
                  <a:gd name="connsiteY43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52650 w 2401235"/>
                  <a:gd name="connsiteY27" fmla="*/ 857250 h 2028825"/>
                  <a:gd name="connsiteX28" fmla="*/ 2171700 w 2401235"/>
                  <a:gd name="connsiteY28" fmla="*/ 819150 h 2028825"/>
                  <a:gd name="connsiteX29" fmla="*/ 2190750 w 2401235"/>
                  <a:gd name="connsiteY29" fmla="*/ 609600 h 2028825"/>
                  <a:gd name="connsiteX30" fmla="*/ 2209800 w 2401235"/>
                  <a:gd name="connsiteY30" fmla="*/ 561975 h 2028825"/>
                  <a:gd name="connsiteX31" fmla="*/ 2228850 w 2401235"/>
                  <a:gd name="connsiteY31" fmla="*/ 504825 h 2028825"/>
                  <a:gd name="connsiteX32" fmla="*/ 2247900 w 2401235"/>
                  <a:gd name="connsiteY32" fmla="*/ 447675 h 2028825"/>
                  <a:gd name="connsiteX33" fmla="*/ 2257425 w 2401235"/>
                  <a:gd name="connsiteY33" fmla="*/ 419100 h 2028825"/>
                  <a:gd name="connsiteX34" fmla="*/ 2295525 w 2401235"/>
                  <a:gd name="connsiteY34" fmla="*/ 352425 h 2028825"/>
                  <a:gd name="connsiteX35" fmla="*/ 2305050 w 2401235"/>
                  <a:gd name="connsiteY35" fmla="*/ 314325 h 2028825"/>
                  <a:gd name="connsiteX36" fmla="*/ 2324100 w 2401235"/>
                  <a:gd name="connsiteY36" fmla="*/ 285750 h 2028825"/>
                  <a:gd name="connsiteX37" fmla="*/ 2343150 w 2401235"/>
                  <a:gd name="connsiteY37" fmla="*/ 247650 h 2028825"/>
                  <a:gd name="connsiteX38" fmla="*/ 2352675 w 2401235"/>
                  <a:gd name="connsiteY38" fmla="*/ 209550 h 2028825"/>
                  <a:gd name="connsiteX39" fmla="*/ 2381250 w 2401235"/>
                  <a:gd name="connsiteY39" fmla="*/ 123825 h 2028825"/>
                  <a:gd name="connsiteX40" fmla="*/ 2390775 w 2401235"/>
                  <a:gd name="connsiteY40" fmla="*/ 85725 h 2028825"/>
                  <a:gd name="connsiteX41" fmla="*/ 2400300 w 2401235"/>
                  <a:gd name="connsiteY41" fmla="*/ 57150 h 2028825"/>
                  <a:gd name="connsiteX42" fmla="*/ 2400300 w 2401235"/>
                  <a:gd name="connsiteY42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71700 w 2401235"/>
                  <a:gd name="connsiteY27" fmla="*/ 819150 h 2028825"/>
                  <a:gd name="connsiteX28" fmla="*/ 2190750 w 2401235"/>
                  <a:gd name="connsiteY28" fmla="*/ 609600 h 2028825"/>
                  <a:gd name="connsiteX29" fmla="*/ 2209800 w 2401235"/>
                  <a:gd name="connsiteY29" fmla="*/ 561975 h 2028825"/>
                  <a:gd name="connsiteX30" fmla="*/ 2228850 w 2401235"/>
                  <a:gd name="connsiteY30" fmla="*/ 504825 h 2028825"/>
                  <a:gd name="connsiteX31" fmla="*/ 2247900 w 2401235"/>
                  <a:gd name="connsiteY31" fmla="*/ 447675 h 2028825"/>
                  <a:gd name="connsiteX32" fmla="*/ 2257425 w 2401235"/>
                  <a:gd name="connsiteY32" fmla="*/ 419100 h 2028825"/>
                  <a:gd name="connsiteX33" fmla="*/ 2295525 w 2401235"/>
                  <a:gd name="connsiteY33" fmla="*/ 352425 h 2028825"/>
                  <a:gd name="connsiteX34" fmla="*/ 2305050 w 2401235"/>
                  <a:gd name="connsiteY34" fmla="*/ 314325 h 2028825"/>
                  <a:gd name="connsiteX35" fmla="*/ 2324100 w 2401235"/>
                  <a:gd name="connsiteY35" fmla="*/ 285750 h 2028825"/>
                  <a:gd name="connsiteX36" fmla="*/ 2343150 w 2401235"/>
                  <a:gd name="connsiteY36" fmla="*/ 247650 h 2028825"/>
                  <a:gd name="connsiteX37" fmla="*/ 2352675 w 2401235"/>
                  <a:gd name="connsiteY37" fmla="*/ 209550 h 2028825"/>
                  <a:gd name="connsiteX38" fmla="*/ 2381250 w 2401235"/>
                  <a:gd name="connsiteY38" fmla="*/ 123825 h 2028825"/>
                  <a:gd name="connsiteX39" fmla="*/ 2390775 w 2401235"/>
                  <a:gd name="connsiteY39" fmla="*/ 85725 h 2028825"/>
                  <a:gd name="connsiteX40" fmla="*/ 2400300 w 2401235"/>
                  <a:gd name="connsiteY40" fmla="*/ 57150 h 2028825"/>
                  <a:gd name="connsiteX41" fmla="*/ 2400300 w 2401235"/>
                  <a:gd name="connsiteY41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66850 w 2401235"/>
                  <a:gd name="connsiteY17" fmla="*/ 1695450 h 2028825"/>
                  <a:gd name="connsiteX18" fmla="*/ 1600200 w 2401235"/>
                  <a:gd name="connsiteY18" fmla="*/ 1571625 h 2028825"/>
                  <a:gd name="connsiteX19" fmla="*/ 1666875 w 2401235"/>
                  <a:gd name="connsiteY19" fmla="*/ 1495425 h 2028825"/>
                  <a:gd name="connsiteX20" fmla="*/ 1714500 w 2401235"/>
                  <a:gd name="connsiteY20" fmla="*/ 1447800 h 2028825"/>
                  <a:gd name="connsiteX21" fmla="*/ 1790700 w 2401235"/>
                  <a:gd name="connsiteY21" fmla="*/ 1343025 h 2028825"/>
                  <a:gd name="connsiteX22" fmla="*/ 1971675 w 2401235"/>
                  <a:gd name="connsiteY22" fmla="*/ 1181100 h 2028825"/>
                  <a:gd name="connsiteX23" fmla="*/ 2019300 w 2401235"/>
                  <a:gd name="connsiteY23" fmla="*/ 1133475 h 2028825"/>
                  <a:gd name="connsiteX24" fmla="*/ 2095500 w 2401235"/>
                  <a:gd name="connsiteY24" fmla="*/ 1019175 h 2028825"/>
                  <a:gd name="connsiteX25" fmla="*/ 2124075 w 2401235"/>
                  <a:gd name="connsiteY25" fmla="*/ 962025 h 2028825"/>
                  <a:gd name="connsiteX26" fmla="*/ 2171700 w 2401235"/>
                  <a:gd name="connsiteY26" fmla="*/ 819150 h 2028825"/>
                  <a:gd name="connsiteX27" fmla="*/ 2190750 w 2401235"/>
                  <a:gd name="connsiteY27" fmla="*/ 609600 h 2028825"/>
                  <a:gd name="connsiteX28" fmla="*/ 2209800 w 2401235"/>
                  <a:gd name="connsiteY28" fmla="*/ 561975 h 2028825"/>
                  <a:gd name="connsiteX29" fmla="*/ 2228850 w 2401235"/>
                  <a:gd name="connsiteY29" fmla="*/ 504825 h 2028825"/>
                  <a:gd name="connsiteX30" fmla="*/ 2247900 w 2401235"/>
                  <a:gd name="connsiteY30" fmla="*/ 447675 h 2028825"/>
                  <a:gd name="connsiteX31" fmla="*/ 2257425 w 2401235"/>
                  <a:gd name="connsiteY31" fmla="*/ 419100 h 2028825"/>
                  <a:gd name="connsiteX32" fmla="*/ 2295525 w 2401235"/>
                  <a:gd name="connsiteY32" fmla="*/ 352425 h 2028825"/>
                  <a:gd name="connsiteX33" fmla="*/ 2305050 w 2401235"/>
                  <a:gd name="connsiteY33" fmla="*/ 314325 h 2028825"/>
                  <a:gd name="connsiteX34" fmla="*/ 2324100 w 2401235"/>
                  <a:gd name="connsiteY34" fmla="*/ 285750 h 2028825"/>
                  <a:gd name="connsiteX35" fmla="*/ 2343150 w 2401235"/>
                  <a:gd name="connsiteY35" fmla="*/ 247650 h 2028825"/>
                  <a:gd name="connsiteX36" fmla="*/ 2352675 w 2401235"/>
                  <a:gd name="connsiteY36" fmla="*/ 209550 h 2028825"/>
                  <a:gd name="connsiteX37" fmla="*/ 2381250 w 2401235"/>
                  <a:gd name="connsiteY37" fmla="*/ 123825 h 2028825"/>
                  <a:gd name="connsiteX38" fmla="*/ 2390775 w 2401235"/>
                  <a:gd name="connsiteY38" fmla="*/ 85725 h 2028825"/>
                  <a:gd name="connsiteX39" fmla="*/ 2400300 w 2401235"/>
                  <a:gd name="connsiteY39" fmla="*/ 57150 h 2028825"/>
                  <a:gd name="connsiteX40" fmla="*/ 2400300 w 2401235"/>
                  <a:gd name="connsiteY40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95400 w 2401235"/>
                  <a:gd name="connsiteY14" fmla="*/ 1781175 h 2028825"/>
                  <a:gd name="connsiteX15" fmla="*/ 1362075 w 2401235"/>
                  <a:gd name="connsiteY15" fmla="*/ 1752600 h 2028825"/>
                  <a:gd name="connsiteX16" fmla="*/ 1466850 w 2401235"/>
                  <a:gd name="connsiteY16" fmla="*/ 1695450 h 2028825"/>
                  <a:gd name="connsiteX17" fmla="*/ 1600200 w 2401235"/>
                  <a:gd name="connsiteY17" fmla="*/ 1571625 h 2028825"/>
                  <a:gd name="connsiteX18" fmla="*/ 1666875 w 2401235"/>
                  <a:gd name="connsiteY18" fmla="*/ 1495425 h 2028825"/>
                  <a:gd name="connsiteX19" fmla="*/ 1714500 w 2401235"/>
                  <a:gd name="connsiteY19" fmla="*/ 1447800 h 2028825"/>
                  <a:gd name="connsiteX20" fmla="*/ 1790700 w 2401235"/>
                  <a:gd name="connsiteY20" fmla="*/ 1343025 h 2028825"/>
                  <a:gd name="connsiteX21" fmla="*/ 1971675 w 2401235"/>
                  <a:gd name="connsiteY21" fmla="*/ 1181100 h 2028825"/>
                  <a:gd name="connsiteX22" fmla="*/ 2019300 w 2401235"/>
                  <a:gd name="connsiteY22" fmla="*/ 1133475 h 2028825"/>
                  <a:gd name="connsiteX23" fmla="*/ 2095500 w 2401235"/>
                  <a:gd name="connsiteY23" fmla="*/ 1019175 h 2028825"/>
                  <a:gd name="connsiteX24" fmla="*/ 2124075 w 2401235"/>
                  <a:gd name="connsiteY24" fmla="*/ 962025 h 2028825"/>
                  <a:gd name="connsiteX25" fmla="*/ 2171700 w 2401235"/>
                  <a:gd name="connsiteY25" fmla="*/ 819150 h 2028825"/>
                  <a:gd name="connsiteX26" fmla="*/ 2190750 w 2401235"/>
                  <a:gd name="connsiteY26" fmla="*/ 609600 h 2028825"/>
                  <a:gd name="connsiteX27" fmla="*/ 2209800 w 2401235"/>
                  <a:gd name="connsiteY27" fmla="*/ 561975 h 2028825"/>
                  <a:gd name="connsiteX28" fmla="*/ 2228850 w 2401235"/>
                  <a:gd name="connsiteY28" fmla="*/ 504825 h 2028825"/>
                  <a:gd name="connsiteX29" fmla="*/ 2247900 w 2401235"/>
                  <a:gd name="connsiteY29" fmla="*/ 447675 h 2028825"/>
                  <a:gd name="connsiteX30" fmla="*/ 2257425 w 2401235"/>
                  <a:gd name="connsiteY30" fmla="*/ 419100 h 2028825"/>
                  <a:gd name="connsiteX31" fmla="*/ 2295525 w 2401235"/>
                  <a:gd name="connsiteY31" fmla="*/ 352425 h 2028825"/>
                  <a:gd name="connsiteX32" fmla="*/ 2305050 w 2401235"/>
                  <a:gd name="connsiteY32" fmla="*/ 314325 h 2028825"/>
                  <a:gd name="connsiteX33" fmla="*/ 2324100 w 2401235"/>
                  <a:gd name="connsiteY33" fmla="*/ 285750 h 2028825"/>
                  <a:gd name="connsiteX34" fmla="*/ 2343150 w 2401235"/>
                  <a:gd name="connsiteY34" fmla="*/ 247650 h 2028825"/>
                  <a:gd name="connsiteX35" fmla="*/ 2352675 w 2401235"/>
                  <a:gd name="connsiteY35" fmla="*/ 209550 h 2028825"/>
                  <a:gd name="connsiteX36" fmla="*/ 2381250 w 2401235"/>
                  <a:gd name="connsiteY36" fmla="*/ 123825 h 2028825"/>
                  <a:gd name="connsiteX37" fmla="*/ 2390775 w 2401235"/>
                  <a:gd name="connsiteY37" fmla="*/ 85725 h 2028825"/>
                  <a:gd name="connsiteX38" fmla="*/ 2400300 w 2401235"/>
                  <a:gd name="connsiteY38" fmla="*/ 57150 h 2028825"/>
                  <a:gd name="connsiteX39" fmla="*/ 2400300 w 2401235"/>
                  <a:gd name="connsiteY39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95400 w 2401235"/>
                  <a:gd name="connsiteY13" fmla="*/ 1781175 h 2028825"/>
                  <a:gd name="connsiteX14" fmla="*/ 1362075 w 2401235"/>
                  <a:gd name="connsiteY14" fmla="*/ 1752600 h 2028825"/>
                  <a:gd name="connsiteX15" fmla="*/ 1466850 w 2401235"/>
                  <a:gd name="connsiteY15" fmla="*/ 1695450 h 2028825"/>
                  <a:gd name="connsiteX16" fmla="*/ 1600200 w 2401235"/>
                  <a:gd name="connsiteY16" fmla="*/ 1571625 h 2028825"/>
                  <a:gd name="connsiteX17" fmla="*/ 1666875 w 2401235"/>
                  <a:gd name="connsiteY17" fmla="*/ 1495425 h 2028825"/>
                  <a:gd name="connsiteX18" fmla="*/ 1714500 w 2401235"/>
                  <a:gd name="connsiteY18" fmla="*/ 1447800 h 2028825"/>
                  <a:gd name="connsiteX19" fmla="*/ 1790700 w 2401235"/>
                  <a:gd name="connsiteY19" fmla="*/ 1343025 h 2028825"/>
                  <a:gd name="connsiteX20" fmla="*/ 1971675 w 2401235"/>
                  <a:gd name="connsiteY20" fmla="*/ 1181100 h 2028825"/>
                  <a:gd name="connsiteX21" fmla="*/ 2019300 w 2401235"/>
                  <a:gd name="connsiteY21" fmla="*/ 1133475 h 2028825"/>
                  <a:gd name="connsiteX22" fmla="*/ 2095500 w 2401235"/>
                  <a:gd name="connsiteY22" fmla="*/ 1019175 h 2028825"/>
                  <a:gd name="connsiteX23" fmla="*/ 2124075 w 2401235"/>
                  <a:gd name="connsiteY23" fmla="*/ 962025 h 2028825"/>
                  <a:gd name="connsiteX24" fmla="*/ 2171700 w 2401235"/>
                  <a:gd name="connsiteY24" fmla="*/ 819150 h 2028825"/>
                  <a:gd name="connsiteX25" fmla="*/ 2190750 w 2401235"/>
                  <a:gd name="connsiteY25" fmla="*/ 609600 h 2028825"/>
                  <a:gd name="connsiteX26" fmla="*/ 2209800 w 2401235"/>
                  <a:gd name="connsiteY26" fmla="*/ 561975 h 2028825"/>
                  <a:gd name="connsiteX27" fmla="*/ 2228850 w 2401235"/>
                  <a:gd name="connsiteY27" fmla="*/ 504825 h 2028825"/>
                  <a:gd name="connsiteX28" fmla="*/ 2247900 w 2401235"/>
                  <a:gd name="connsiteY28" fmla="*/ 447675 h 2028825"/>
                  <a:gd name="connsiteX29" fmla="*/ 2257425 w 2401235"/>
                  <a:gd name="connsiteY29" fmla="*/ 419100 h 2028825"/>
                  <a:gd name="connsiteX30" fmla="*/ 2295525 w 2401235"/>
                  <a:gd name="connsiteY30" fmla="*/ 352425 h 2028825"/>
                  <a:gd name="connsiteX31" fmla="*/ 2305050 w 2401235"/>
                  <a:gd name="connsiteY31" fmla="*/ 314325 h 2028825"/>
                  <a:gd name="connsiteX32" fmla="*/ 2324100 w 2401235"/>
                  <a:gd name="connsiteY32" fmla="*/ 285750 h 2028825"/>
                  <a:gd name="connsiteX33" fmla="*/ 2343150 w 2401235"/>
                  <a:gd name="connsiteY33" fmla="*/ 247650 h 2028825"/>
                  <a:gd name="connsiteX34" fmla="*/ 2352675 w 2401235"/>
                  <a:gd name="connsiteY34" fmla="*/ 209550 h 2028825"/>
                  <a:gd name="connsiteX35" fmla="*/ 2381250 w 2401235"/>
                  <a:gd name="connsiteY35" fmla="*/ 123825 h 2028825"/>
                  <a:gd name="connsiteX36" fmla="*/ 2390775 w 2401235"/>
                  <a:gd name="connsiteY36" fmla="*/ 85725 h 2028825"/>
                  <a:gd name="connsiteX37" fmla="*/ 2400300 w 2401235"/>
                  <a:gd name="connsiteY37" fmla="*/ 57150 h 2028825"/>
                  <a:gd name="connsiteX38" fmla="*/ 2400300 w 2401235"/>
                  <a:gd name="connsiteY38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1000125 w 2401235"/>
                  <a:gd name="connsiteY9" fmla="*/ 1857375 h 2028825"/>
                  <a:gd name="connsiteX10" fmla="*/ 1028700 w 2401235"/>
                  <a:gd name="connsiteY10" fmla="*/ 1847850 h 2028825"/>
                  <a:gd name="connsiteX11" fmla="*/ 1143000 w 2401235"/>
                  <a:gd name="connsiteY11" fmla="*/ 1828800 h 2028825"/>
                  <a:gd name="connsiteX12" fmla="*/ 1295400 w 2401235"/>
                  <a:gd name="connsiteY12" fmla="*/ 1781175 h 2028825"/>
                  <a:gd name="connsiteX13" fmla="*/ 1362075 w 2401235"/>
                  <a:gd name="connsiteY13" fmla="*/ 1752600 h 2028825"/>
                  <a:gd name="connsiteX14" fmla="*/ 1466850 w 2401235"/>
                  <a:gd name="connsiteY14" fmla="*/ 1695450 h 2028825"/>
                  <a:gd name="connsiteX15" fmla="*/ 1600200 w 2401235"/>
                  <a:gd name="connsiteY15" fmla="*/ 1571625 h 2028825"/>
                  <a:gd name="connsiteX16" fmla="*/ 1666875 w 2401235"/>
                  <a:gd name="connsiteY16" fmla="*/ 1495425 h 2028825"/>
                  <a:gd name="connsiteX17" fmla="*/ 1714500 w 2401235"/>
                  <a:gd name="connsiteY17" fmla="*/ 1447800 h 2028825"/>
                  <a:gd name="connsiteX18" fmla="*/ 1790700 w 2401235"/>
                  <a:gd name="connsiteY18" fmla="*/ 1343025 h 2028825"/>
                  <a:gd name="connsiteX19" fmla="*/ 1971675 w 2401235"/>
                  <a:gd name="connsiteY19" fmla="*/ 1181100 h 2028825"/>
                  <a:gd name="connsiteX20" fmla="*/ 2019300 w 2401235"/>
                  <a:gd name="connsiteY20" fmla="*/ 1133475 h 2028825"/>
                  <a:gd name="connsiteX21" fmla="*/ 2095500 w 2401235"/>
                  <a:gd name="connsiteY21" fmla="*/ 1019175 h 2028825"/>
                  <a:gd name="connsiteX22" fmla="*/ 2124075 w 2401235"/>
                  <a:gd name="connsiteY22" fmla="*/ 962025 h 2028825"/>
                  <a:gd name="connsiteX23" fmla="*/ 2171700 w 2401235"/>
                  <a:gd name="connsiteY23" fmla="*/ 819150 h 2028825"/>
                  <a:gd name="connsiteX24" fmla="*/ 2190750 w 2401235"/>
                  <a:gd name="connsiteY24" fmla="*/ 609600 h 2028825"/>
                  <a:gd name="connsiteX25" fmla="*/ 2209800 w 2401235"/>
                  <a:gd name="connsiteY25" fmla="*/ 561975 h 2028825"/>
                  <a:gd name="connsiteX26" fmla="*/ 2228850 w 2401235"/>
                  <a:gd name="connsiteY26" fmla="*/ 504825 h 2028825"/>
                  <a:gd name="connsiteX27" fmla="*/ 2247900 w 2401235"/>
                  <a:gd name="connsiteY27" fmla="*/ 447675 h 2028825"/>
                  <a:gd name="connsiteX28" fmla="*/ 2257425 w 2401235"/>
                  <a:gd name="connsiteY28" fmla="*/ 419100 h 2028825"/>
                  <a:gd name="connsiteX29" fmla="*/ 2295525 w 2401235"/>
                  <a:gd name="connsiteY29" fmla="*/ 352425 h 2028825"/>
                  <a:gd name="connsiteX30" fmla="*/ 2305050 w 2401235"/>
                  <a:gd name="connsiteY30" fmla="*/ 314325 h 2028825"/>
                  <a:gd name="connsiteX31" fmla="*/ 2324100 w 2401235"/>
                  <a:gd name="connsiteY31" fmla="*/ 285750 h 2028825"/>
                  <a:gd name="connsiteX32" fmla="*/ 2343150 w 2401235"/>
                  <a:gd name="connsiteY32" fmla="*/ 247650 h 2028825"/>
                  <a:gd name="connsiteX33" fmla="*/ 2352675 w 2401235"/>
                  <a:gd name="connsiteY33" fmla="*/ 209550 h 2028825"/>
                  <a:gd name="connsiteX34" fmla="*/ 2381250 w 2401235"/>
                  <a:gd name="connsiteY34" fmla="*/ 123825 h 2028825"/>
                  <a:gd name="connsiteX35" fmla="*/ 2390775 w 2401235"/>
                  <a:gd name="connsiteY35" fmla="*/ 85725 h 2028825"/>
                  <a:gd name="connsiteX36" fmla="*/ 2400300 w 2401235"/>
                  <a:gd name="connsiteY36" fmla="*/ 57150 h 2028825"/>
                  <a:gd name="connsiteX37" fmla="*/ 2400300 w 2401235"/>
                  <a:gd name="connsiteY37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904875 w 2401235"/>
                  <a:gd name="connsiteY7" fmla="*/ 1876425 h 2028825"/>
                  <a:gd name="connsiteX8" fmla="*/ 1000125 w 2401235"/>
                  <a:gd name="connsiteY8" fmla="*/ 1857375 h 2028825"/>
                  <a:gd name="connsiteX9" fmla="*/ 1028700 w 2401235"/>
                  <a:gd name="connsiteY9" fmla="*/ 1847850 h 2028825"/>
                  <a:gd name="connsiteX10" fmla="*/ 1143000 w 2401235"/>
                  <a:gd name="connsiteY10" fmla="*/ 1828800 h 2028825"/>
                  <a:gd name="connsiteX11" fmla="*/ 1295400 w 2401235"/>
                  <a:gd name="connsiteY11" fmla="*/ 1781175 h 2028825"/>
                  <a:gd name="connsiteX12" fmla="*/ 1362075 w 2401235"/>
                  <a:gd name="connsiteY12" fmla="*/ 1752600 h 2028825"/>
                  <a:gd name="connsiteX13" fmla="*/ 1466850 w 2401235"/>
                  <a:gd name="connsiteY13" fmla="*/ 1695450 h 2028825"/>
                  <a:gd name="connsiteX14" fmla="*/ 1600200 w 2401235"/>
                  <a:gd name="connsiteY14" fmla="*/ 1571625 h 2028825"/>
                  <a:gd name="connsiteX15" fmla="*/ 1666875 w 2401235"/>
                  <a:gd name="connsiteY15" fmla="*/ 1495425 h 2028825"/>
                  <a:gd name="connsiteX16" fmla="*/ 1714500 w 2401235"/>
                  <a:gd name="connsiteY16" fmla="*/ 1447800 h 2028825"/>
                  <a:gd name="connsiteX17" fmla="*/ 1790700 w 2401235"/>
                  <a:gd name="connsiteY17" fmla="*/ 1343025 h 2028825"/>
                  <a:gd name="connsiteX18" fmla="*/ 1971675 w 2401235"/>
                  <a:gd name="connsiteY18" fmla="*/ 1181100 h 2028825"/>
                  <a:gd name="connsiteX19" fmla="*/ 2019300 w 2401235"/>
                  <a:gd name="connsiteY19" fmla="*/ 1133475 h 2028825"/>
                  <a:gd name="connsiteX20" fmla="*/ 2095500 w 2401235"/>
                  <a:gd name="connsiteY20" fmla="*/ 1019175 h 2028825"/>
                  <a:gd name="connsiteX21" fmla="*/ 2124075 w 2401235"/>
                  <a:gd name="connsiteY21" fmla="*/ 962025 h 2028825"/>
                  <a:gd name="connsiteX22" fmla="*/ 2171700 w 2401235"/>
                  <a:gd name="connsiteY22" fmla="*/ 819150 h 2028825"/>
                  <a:gd name="connsiteX23" fmla="*/ 2190750 w 2401235"/>
                  <a:gd name="connsiteY23" fmla="*/ 609600 h 2028825"/>
                  <a:gd name="connsiteX24" fmla="*/ 2209800 w 2401235"/>
                  <a:gd name="connsiteY24" fmla="*/ 561975 h 2028825"/>
                  <a:gd name="connsiteX25" fmla="*/ 2228850 w 2401235"/>
                  <a:gd name="connsiteY25" fmla="*/ 504825 h 2028825"/>
                  <a:gd name="connsiteX26" fmla="*/ 2247900 w 2401235"/>
                  <a:gd name="connsiteY26" fmla="*/ 447675 h 2028825"/>
                  <a:gd name="connsiteX27" fmla="*/ 2257425 w 2401235"/>
                  <a:gd name="connsiteY27" fmla="*/ 419100 h 2028825"/>
                  <a:gd name="connsiteX28" fmla="*/ 2295525 w 2401235"/>
                  <a:gd name="connsiteY28" fmla="*/ 352425 h 2028825"/>
                  <a:gd name="connsiteX29" fmla="*/ 2305050 w 2401235"/>
                  <a:gd name="connsiteY29" fmla="*/ 314325 h 2028825"/>
                  <a:gd name="connsiteX30" fmla="*/ 2324100 w 2401235"/>
                  <a:gd name="connsiteY30" fmla="*/ 285750 h 2028825"/>
                  <a:gd name="connsiteX31" fmla="*/ 2343150 w 2401235"/>
                  <a:gd name="connsiteY31" fmla="*/ 247650 h 2028825"/>
                  <a:gd name="connsiteX32" fmla="*/ 2352675 w 2401235"/>
                  <a:gd name="connsiteY32" fmla="*/ 209550 h 2028825"/>
                  <a:gd name="connsiteX33" fmla="*/ 2381250 w 2401235"/>
                  <a:gd name="connsiteY33" fmla="*/ 123825 h 2028825"/>
                  <a:gd name="connsiteX34" fmla="*/ 2390775 w 2401235"/>
                  <a:gd name="connsiteY34" fmla="*/ 85725 h 2028825"/>
                  <a:gd name="connsiteX35" fmla="*/ 2400300 w 2401235"/>
                  <a:gd name="connsiteY35" fmla="*/ 57150 h 2028825"/>
                  <a:gd name="connsiteX36" fmla="*/ 2400300 w 2401235"/>
                  <a:gd name="connsiteY36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1000125 w 2401235"/>
                  <a:gd name="connsiteY7" fmla="*/ 1857375 h 2028825"/>
                  <a:gd name="connsiteX8" fmla="*/ 1028700 w 2401235"/>
                  <a:gd name="connsiteY8" fmla="*/ 1847850 h 2028825"/>
                  <a:gd name="connsiteX9" fmla="*/ 1143000 w 2401235"/>
                  <a:gd name="connsiteY9" fmla="*/ 1828800 h 2028825"/>
                  <a:gd name="connsiteX10" fmla="*/ 1295400 w 2401235"/>
                  <a:gd name="connsiteY10" fmla="*/ 1781175 h 2028825"/>
                  <a:gd name="connsiteX11" fmla="*/ 1362075 w 2401235"/>
                  <a:gd name="connsiteY11" fmla="*/ 1752600 h 2028825"/>
                  <a:gd name="connsiteX12" fmla="*/ 1466850 w 2401235"/>
                  <a:gd name="connsiteY12" fmla="*/ 1695450 h 2028825"/>
                  <a:gd name="connsiteX13" fmla="*/ 1600200 w 2401235"/>
                  <a:gd name="connsiteY13" fmla="*/ 1571625 h 2028825"/>
                  <a:gd name="connsiteX14" fmla="*/ 1666875 w 2401235"/>
                  <a:gd name="connsiteY14" fmla="*/ 1495425 h 2028825"/>
                  <a:gd name="connsiteX15" fmla="*/ 1714500 w 2401235"/>
                  <a:gd name="connsiteY15" fmla="*/ 1447800 h 2028825"/>
                  <a:gd name="connsiteX16" fmla="*/ 1790700 w 2401235"/>
                  <a:gd name="connsiteY16" fmla="*/ 1343025 h 2028825"/>
                  <a:gd name="connsiteX17" fmla="*/ 1971675 w 2401235"/>
                  <a:gd name="connsiteY17" fmla="*/ 1181100 h 2028825"/>
                  <a:gd name="connsiteX18" fmla="*/ 2019300 w 2401235"/>
                  <a:gd name="connsiteY18" fmla="*/ 1133475 h 2028825"/>
                  <a:gd name="connsiteX19" fmla="*/ 2095500 w 2401235"/>
                  <a:gd name="connsiteY19" fmla="*/ 1019175 h 2028825"/>
                  <a:gd name="connsiteX20" fmla="*/ 2124075 w 2401235"/>
                  <a:gd name="connsiteY20" fmla="*/ 962025 h 2028825"/>
                  <a:gd name="connsiteX21" fmla="*/ 2171700 w 2401235"/>
                  <a:gd name="connsiteY21" fmla="*/ 819150 h 2028825"/>
                  <a:gd name="connsiteX22" fmla="*/ 2190750 w 2401235"/>
                  <a:gd name="connsiteY22" fmla="*/ 609600 h 2028825"/>
                  <a:gd name="connsiteX23" fmla="*/ 2209800 w 2401235"/>
                  <a:gd name="connsiteY23" fmla="*/ 561975 h 2028825"/>
                  <a:gd name="connsiteX24" fmla="*/ 2228850 w 2401235"/>
                  <a:gd name="connsiteY24" fmla="*/ 504825 h 2028825"/>
                  <a:gd name="connsiteX25" fmla="*/ 2247900 w 2401235"/>
                  <a:gd name="connsiteY25" fmla="*/ 447675 h 2028825"/>
                  <a:gd name="connsiteX26" fmla="*/ 2257425 w 2401235"/>
                  <a:gd name="connsiteY26" fmla="*/ 419100 h 2028825"/>
                  <a:gd name="connsiteX27" fmla="*/ 2295525 w 2401235"/>
                  <a:gd name="connsiteY27" fmla="*/ 352425 h 2028825"/>
                  <a:gd name="connsiteX28" fmla="*/ 2305050 w 2401235"/>
                  <a:gd name="connsiteY28" fmla="*/ 314325 h 2028825"/>
                  <a:gd name="connsiteX29" fmla="*/ 2324100 w 2401235"/>
                  <a:gd name="connsiteY29" fmla="*/ 285750 h 2028825"/>
                  <a:gd name="connsiteX30" fmla="*/ 2343150 w 2401235"/>
                  <a:gd name="connsiteY30" fmla="*/ 247650 h 2028825"/>
                  <a:gd name="connsiteX31" fmla="*/ 2352675 w 2401235"/>
                  <a:gd name="connsiteY31" fmla="*/ 209550 h 2028825"/>
                  <a:gd name="connsiteX32" fmla="*/ 2381250 w 2401235"/>
                  <a:gd name="connsiteY32" fmla="*/ 123825 h 2028825"/>
                  <a:gd name="connsiteX33" fmla="*/ 2390775 w 2401235"/>
                  <a:gd name="connsiteY33" fmla="*/ 85725 h 2028825"/>
                  <a:gd name="connsiteX34" fmla="*/ 2400300 w 2401235"/>
                  <a:gd name="connsiteY34" fmla="*/ 57150 h 2028825"/>
                  <a:gd name="connsiteX35" fmla="*/ 2400300 w 2401235"/>
                  <a:gd name="connsiteY35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514350 w 2401235"/>
                  <a:gd name="connsiteY2" fmla="*/ 1981200 h 2028825"/>
                  <a:gd name="connsiteX3" fmla="*/ 619125 w 2401235"/>
                  <a:gd name="connsiteY3" fmla="*/ 1943100 h 2028825"/>
                  <a:gd name="connsiteX4" fmla="*/ 714375 w 2401235"/>
                  <a:gd name="connsiteY4" fmla="*/ 1924050 h 2028825"/>
                  <a:gd name="connsiteX5" fmla="*/ 809625 w 2401235"/>
                  <a:gd name="connsiteY5" fmla="*/ 1905000 h 2028825"/>
                  <a:gd name="connsiteX6" fmla="*/ 1000125 w 2401235"/>
                  <a:gd name="connsiteY6" fmla="*/ 1857375 h 2028825"/>
                  <a:gd name="connsiteX7" fmla="*/ 1028700 w 2401235"/>
                  <a:gd name="connsiteY7" fmla="*/ 1847850 h 2028825"/>
                  <a:gd name="connsiteX8" fmla="*/ 1143000 w 2401235"/>
                  <a:gd name="connsiteY8" fmla="*/ 1828800 h 2028825"/>
                  <a:gd name="connsiteX9" fmla="*/ 1295400 w 2401235"/>
                  <a:gd name="connsiteY9" fmla="*/ 1781175 h 2028825"/>
                  <a:gd name="connsiteX10" fmla="*/ 1362075 w 2401235"/>
                  <a:gd name="connsiteY10" fmla="*/ 1752600 h 2028825"/>
                  <a:gd name="connsiteX11" fmla="*/ 1466850 w 2401235"/>
                  <a:gd name="connsiteY11" fmla="*/ 1695450 h 2028825"/>
                  <a:gd name="connsiteX12" fmla="*/ 1600200 w 2401235"/>
                  <a:gd name="connsiteY12" fmla="*/ 1571625 h 2028825"/>
                  <a:gd name="connsiteX13" fmla="*/ 1666875 w 2401235"/>
                  <a:gd name="connsiteY13" fmla="*/ 1495425 h 2028825"/>
                  <a:gd name="connsiteX14" fmla="*/ 1714500 w 2401235"/>
                  <a:gd name="connsiteY14" fmla="*/ 1447800 h 2028825"/>
                  <a:gd name="connsiteX15" fmla="*/ 1790700 w 2401235"/>
                  <a:gd name="connsiteY15" fmla="*/ 1343025 h 2028825"/>
                  <a:gd name="connsiteX16" fmla="*/ 1971675 w 2401235"/>
                  <a:gd name="connsiteY16" fmla="*/ 1181100 h 2028825"/>
                  <a:gd name="connsiteX17" fmla="*/ 2019300 w 2401235"/>
                  <a:gd name="connsiteY17" fmla="*/ 1133475 h 2028825"/>
                  <a:gd name="connsiteX18" fmla="*/ 2095500 w 2401235"/>
                  <a:gd name="connsiteY18" fmla="*/ 1019175 h 2028825"/>
                  <a:gd name="connsiteX19" fmla="*/ 2124075 w 2401235"/>
                  <a:gd name="connsiteY19" fmla="*/ 962025 h 2028825"/>
                  <a:gd name="connsiteX20" fmla="*/ 2171700 w 2401235"/>
                  <a:gd name="connsiteY20" fmla="*/ 819150 h 2028825"/>
                  <a:gd name="connsiteX21" fmla="*/ 2190750 w 2401235"/>
                  <a:gd name="connsiteY21" fmla="*/ 609600 h 2028825"/>
                  <a:gd name="connsiteX22" fmla="*/ 2209800 w 2401235"/>
                  <a:gd name="connsiteY22" fmla="*/ 561975 h 2028825"/>
                  <a:gd name="connsiteX23" fmla="*/ 2228850 w 2401235"/>
                  <a:gd name="connsiteY23" fmla="*/ 504825 h 2028825"/>
                  <a:gd name="connsiteX24" fmla="*/ 2247900 w 2401235"/>
                  <a:gd name="connsiteY24" fmla="*/ 447675 h 2028825"/>
                  <a:gd name="connsiteX25" fmla="*/ 2257425 w 2401235"/>
                  <a:gd name="connsiteY25" fmla="*/ 419100 h 2028825"/>
                  <a:gd name="connsiteX26" fmla="*/ 2295525 w 2401235"/>
                  <a:gd name="connsiteY26" fmla="*/ 352425 h 2028825"/>
                  <a:gd name="connsiteX27" fmla="*/ 2305050 w 2401235"/>
                  <a:gd name="connsiteY27" fmla="*/ 314325 h 2028825"/>
                  <a:gd name="connsiteX28" fmla="*/ 2324100 w 2401235"/>
                  <a:gd name="connsiteY28" fmla="*/ 285750 h 2028825"/>
                  <a:gd name="connsiteX29" fmla="*/ 2343150 w 2401235"/>
                  <a:gd name="connsiteY29" fmla="*/ 247650 h 2028825"/>
                  <a:gd name="connsiteX30" fmla="*/ 2352675 w 2401235"/>
                  <a:gd name="connsiteY30" fmla="*/ 209550 h 2028825"/>
                  <a:gd name="connsiteX31" fmla="*/ 2381250 w 2401235"/>
                  <a:gd name="connsiteY31" fmla="*/ 123825 h 2028825"/>
                  <a:gd name="connsiteX32" fmla="*/ 2390775 w 2401235"/>
                  <a:gd name="connsiteY32" fmla="*/ 85725 h 2028825"/>
                  <a:gd name="connsiteX33" fmla="*/ 2400300 w 2401235"/>
                  <a:gd name="connsiteY33" fmla="*/ 57150 h 2028825"/>
                  <a:gd name="connsiteX34" fmla="*/ 2400300 w 2401235"/>
                  <a:gd name="connsiteY34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619125 w 2401235"/>
                  <a:gd name="connsiteY2" fmla="*/ 1943100 h 2028825"/>
                  <a:gd name="connsiteX3" fmla="*/ 714375 w 2401235"/>
                  <a:gd name="connsiteY3" fmla="*/ 1924050 h 2028825"/>
                  <a:gd name="connsiteX4" fmla="*/ 809625 w 2401235"/>
                  <a:gd name="connsiteY4" fmla="*/ 1905000 h 2028825"/>
                  <a:gd name="connsiteX5" fmla="*/ 1000125 w 2401235"/>
                  <a:gd name="connsiteY5" fmla="*/ 1857375 h 2028825"/>
                  <a:gd name="connsiteX6" fmla="*/ 1028700 w 2401235"/>
                  <a:gd name="connsiteY6" fmla="*/ 1847850 h 2028825"/>
                  <a:gd name="connsiteX7" fmla="*/ 1143000 w 2401235"/>
                  <a:gd name="connsiteY7" fmla="*/ 1828800 h 2028825"/>
                  <a:gd name="connsiteX8" fmla="*/ 1295400 w 2401235"/>
                  <a:gd name="connsiteY8" fmla="*/ 1781175 h 2028825"/>
                  <a:gd name="connsiteX9" fmla="*/ 1362075 w 2401235"/>
                  <a:gd name="connsiteY9" fmla="*/ 1752600 h 2028825"/>
                  <a:gd name="connsiteX10" fmla="*/ 1466850 w 2401235"/>
                  <a:gd name="connsiteY10" fmla="*/ 1695450 h 2028825"/>
                  <a:gd name="connsiteX11" fmla="*/ 1600200 w 2401235"/>
                  <a:gd name="connsiteY11" fmla="*/ 1571625 h 2028825"/>
                  <a:gd name="connsiteX12" fmla="*/ 1666875 w 2401235"/>
                  <a:gd name="connsiteY12" fmla="*/ 1495425 h 2028825"/>
                  <a:gd name="connsiteX13" fmla="*/ 1714500 w 2401235"/>
                  <a:gd name="connsiteY13" fmla="*/ 1447800 h 2028825"/>
                  <a:gd name="connsiteX14" fmla="*/ 1790700 w 2401235"/>
                  <a:gd name="connsiteY14" fmla="*/ 1343025 h 2028825"/>
                  <a:gd name="connsiteX15" fmla="*/ 1971675 w 2401235"/>
                  <a:gd name="connsiteY15" fmla="*/ 1181100 h 2028825"/>
                  <a:gd name="connsiteX16" fmla="*/ 2019300 w 2401235"/>
                  <a:gd name="connsiteY16" fmla="*/ 1133475 h 2028825"/>
                  <a:gd name="connsiteX17" fmla="*/ 2095500 w 2401235"/>
                  <a:gd name="connsiteY17" fmla="*/ 1019175 h 2028825"/>
                  <a:gd name="connsiteX18" fmla="*/ 2124075 w 2401235"/>
                  <a:gd name="connsiteY18" fmla="*/ 962025 h 2028825"/>
                  <a:gd name="connsiteX19" fmla="*/ 2171700 w 2401235"/>
                  <a:gd name="connsiteY19" fmla="*/ 819150 h 2028825"/>
                  <a:gd name="connsiteX20" fmla="*/ 2190750 w 2401235"/>
                  <a:gd name="connsiteY20" fmla="*/ 609600 h 2028825"/>
                  <a:gd name="connsiteX21" fmla="*/ 2209800 w 2401235"/>
                  <a:gd name="connsiteY21" fmla="*/ 561975 h 2028825"/>
                  <a:gd name="connsiteX22" fmla="*/ 2228850 w 2401235"/>
                  <a:gd name="connsiteY22" fmla="*/ 504825 h 2028825"/>
                  <a:gd name="connsiteX23" fmla="*/ 2247900 w 2401235"/>
                  <a:gd name="connsiteY23" fmla="*/ 447675 h 2028825"/>
                  <a:gd name="connsiteX24" fmla="*/ 2257425 w 2401235"/>
                  <a:gd name="connsiteY24" fmla="*/ 419100 h 2028825"/>
                  <a:gd name="connsiteX25" fmla="*/ 2295525 w 2401235"/>
                  <a:gd name="connsiteY25" fmla="*/ 352425 h 2028825"/>
                  <a:gd name="connsiteX26" fmla="*/ 2305050 w 2401235"/>
                  <a:gd name="connsiteY26" fmla="*/ 314325 h 2028825"/>
                  <a:gd name="connsiteX27" fmla="*/ 2324100 w 2401235"/>
                  <a:gd name="connsiteY27" fmla="*/ 285750 h 2028825"/>
                  <a:gd name="connsiteX28" fmla="*/ 2343150 w 2401235"/>
                  <a:gd name="connsiteY28" fmla="*/ 247650 h 2028825"/>
                  <a:gd name="connsiteX29" fmla="*/ 2352675 w 2401235"/>
                  <a:gd name="connsiteY29" fmla="*/ 209550 h 2028825"/>
                  <a:gd name="connsiteX30" fmla="*/ 2381250 w 2401235"/>
                  <a:gd name="connsiteY30" fmla="*/ 123825 h 2028825"/>
                  <a:gd name="connsiteX31" fmla="*/ 2390775 w 2401235"/>
                  <a:gd name="connsiteY31" fmla="*/ 85725 h 2028825"/>
                  <a:gd name="connsiteX32" fmla="*/ 2400300 w 2401235"/>
                  <a:gd name="connsiteY32" fmla="*/ 57150 h 2028825"/>
                  <a:gd name="connsiteX33" fmla="*/ 2400300 w 2401235"/>
                  <a:gd name="connsiteY33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809625 w 2401235"/>
                  <a:gd name="connsiteY3" fmla="*/ 1905000 h 2028825"/>
                  <a:gd name="connsiteX4" fmla="*/ 1000125 w 2401235"/>
                  <a:gd name="connsiteY4" fmla="*/ 1857375 h 2028825"/>
                  <a:gd name="connsiteX5" fmla="*/ 1028700 w 2401235"/>
                  <a:gd name="connsiteY5" fmla="*/ 1847850 h 2028825"/>
                  <a:gd name="connsiteX6" fmla="*/ 1143000 w 2401235"/>
                  <a:gd name="connsiteY6" fmla="*/ 1828800 h 2028825"/>
                  <a:gd name="connsiteX7" fmla="*/ 1295400 w 2401235"/>
                  <a:gd name="connsiteY7" fmla="*/ 1781175 h 2028825"/>
                  <a:gd name="connsiteX8" fmla="*/ 1362075 w 2401235"/>
                  <a:gd name="connsiteY8" fmla="*/ 1752600 h 2028825"/>
                  <a:gd name="connsiteX9" fmla="*/ 1466850 w 2401235"/>
                  <a:gd name="connsiteY9" fmla="*/ 1695450 h 2028825"/>
                  <a:gd name="connsiteX10" fmla="*/ 1600200 w 2401235"/>
                  <a:gd name="connsiteY10" fmla="*/ 1571625 h 2028825"/>
                  <a:gd name="connsiteX11" fmla="*/ 1666875 w 2401235"/>
                  <a:gd name="connsiteY11" fmla="*/ 1495425 h 2028825"/>
                  <a:gd name="connsiteX12" fmla="*/ 1714500 w 2401235"/>
                  <a:gd name="connsiteY12" fmla="*/ 1447800 h 2028825"/>
                  <a:gd name="connsiteX13" fmla="*/ 1790700 w 2401235"/>
                  <a:gd name="connsiteY13" fmla="*/ 1343025 h 2028825"/>
                  <a:gd name="connsiteX14" fmla="*/ 1971675 w 2401235"/>
                  <a:gd name="connsiteY14" fmla="*/ 1181100 h 2028825"/>
                  <a:gd name="connsiteX15" fmla="*/ 2019300 w 2401235"/>
                  <a:gd name="connsiteY15" fmla="*/ 1133475 h 2028825"/>
                  <a:gd name="connsiteX16" fmla="*/ 2095500 w 2401235"/>
                  <a:gd name="connsiteY16" fmla="*/ 1019175 h 2028825"/>
                  <a:gd name="connsiteX17" fmla="*/ 2124075 w 2401235"/>
                  <a:gd name="connsiteY17" fmla="*/ 962025 h 2028825"/>
                  <a:gd name="connsiteX18" fmla="*/ 2171700 w 2401235"/>
                  <a:gd name="connsiteY18" fmla="*/ 819150 h 2028825"/>
                  <a:gd name="connsiteX19" fmla="*/ 2190750 w 2401235"/>
                  <a:gd name="connsiteY19" fmla="*/ 609600 h 2028825"/>
                  <a:gd name="connsiteX20" fmla="*/ 2209800 w 2401235"/>
                  <a:gd name="connsiteY20" fmla="*/ 561975 h 2028825"/>
                  <a:gd name="connsiteX21" fmla="*/ 2228850 w 2401235"/>
                  <a:gd name="connsiteY21" fmla="*/ 504825 h 2028825"/>
                  <a:gd name="connsiteX22" fmla="*/ 2247900 w 2401235"/>
                  <a:gd name="connsiteY22" fmla="*/ 447675 h 2028825"/>
                  <a:gd name="connsiteX23" fmla="*/ 2257425 w 2401235"/>
                  <a:gd name="connsiteY23" fmla="*/ 419100 h 2028825"/>
                  <a:gd name="connsiteX24" fmla="*/ 2295525 w 2401235"/>
                  <a:gd name="connsiteY24" fmla="*/ 352425 h 2028825"/>
                  <a:gd name="connsiteX25" fmla="*/ 2305050 w 2401235"/>
                  <a:gd name="connsiteY25" fmla="*/ 314325 h 2028825"/>
                  <a:gd name="connsiteX26" fmla="*/ 2324100 w 2401235"/>
                  <a:gd name="connsiteY26" fmla="*/ 285750 h 2028825"/>
                  <a:gd name="connsiteX27" fmla="*/ 2343150 w 2401235"/>
                  <a:gd name="connsiteY27" fmla="*/ 247650 h 2028825"/>
                  <a:gd name="connsiteX28" fmla="*/ 2352675 w 2401235"/>
                  <a:gd name="connsiteY28" fmla="*/ 209550 h 2028825"/>
                  <a:gd name="connsiteX29" fmla="*/ 2381250 w 2401235"/>
                  <a:gd name="connsiteY29" fmla="*/ 123825 h 2028825"/>
                  <a:gd name="connsiteX30" fmla="*/ 2390775 w 2401235"/>
                  <a:gd name="connsiteY30" fmla="*/ 85725 h 2028825"/>
                  <a:gd name="connsiteX31" fmla="*/ 2400300 w 2401235"/>
                  <a:gd name="connsiteY31" fmla="*/ 57150 h 2028825"/>
                  <a:gd name="connsiteX32" fmla="*/ 2400300 w 2401235"/>
                  <a:gd name="connsiteY32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028700 w 2401235"/>
                  <a:gd name="connsiteY4" fmla="*/ 1847850 h 2028825"/>
                  <a:gd name="connsiteX5" fmla="*/ 1143000 w 2401235"/>
                  <a:gd name="connsiteY5" fmla="*/ 1828800 h 2028825"/>
                  <a:gd name="connsiteX6" fmla="*/ 1295400 w 2401235"/>
                  <a:gd name="connsiteY6" fmla="*/ 1781175 h 2028825"/>
                  <a:gd name="connsiteX7" fmla="*/ 1362075 w 2401235"/>
                  <a:gd name="connsiteY7" fmla="*/ 1752600 h 2028825"/>
                  <a:gd name="connsiteX8" fmla="*/ 1466850 w 2401235"/>
                  <a:gd name="connsiteY8" fmla="*/ 1695450 h 2028825"/>
                  <a:gd name="connsiteX9" fmla="*/ 1600200 w 2401235"/>
                  <a:gd name="connsiteY9" fmla="*/ 1571625 h 2028825"/>
                  <a:gd name="connsiteX10" fmla="*/ 1666875 w 2401235"/>
                  <a:gd name="connsiteY10" fmla="*/ 1495425 h 2028825"/>
                  <a:gd name="connsiteX11" fmla="*/ 1714500 w 2401235"/>
                  <a:gd name="connsiteY11" fmla="*/ 1447800 h 2028825"/>
                  <a:gd name="connsiteX12" fmla="*/ 1790700 w 2401235"/>
                  <a:gd name="connsiteY12" fmla="*/ 1343025 h 2028825"/>
                  <a:gd name="connsiteX13" fmla="*/ 1971675 w 2401235"/>
                  <a:gd name="connsiteY13" fmla="*/ 1181100 h 2028825"/>
                  <a:gd name="connsiteX14" fmla="*/ 2019300 w 2401235"/>
                  <a:gd name="connsiteY14" fmla="*/ 1133475 h 2028825"/>
                  <a:gd name="connsiteX15" fmla="*/ 2095500 w 2401235"/>
                  <a:gd name="connsiteY15" fmla="*/ 1019175 h 2028825"/>
                  <a:gd name="connsiteX16" fmla="*/ 2124075 w 2401235"/>
                  <a:gd name="connsiteY16" fmla="*/ 962025 h 2028825"/>
                  <a:gd name="connsiteX17" fmla="*/ 2171700 w 2401235"/>
                  <a:gd name="connsiteY17" fmla="*/ 819150 h 2028825"/>
                  <a:gd name="connsiteX18" fmla="*/ 2190750 w 2401235"/>
                  <a:gd name="connsiteY18" fmla="*/ 609600 h 2028825"/>
                  <a:gd name="connsiteX19" fmla="*/ 2209800 w 2401235"/>
                  <a:gd name="connsiteY19" fmla="*/ 561975 h 2028825"/>
                  <a:gd name="connsiteX20" fmla="*/ 2228850 w 2401235"/>
                  <a:gd name="connsiteY20" fmla="*/ 504825 h 2028825"/>
                  <a:gd name="connsiteX21" fmla="*/ 2247900 w 2401235"/>
                  <a:gd name="connsiteY21" fmla="*/ 447675 h 2028825"/>
                  <a:gd name="connsiteX22" fmla="*/ 2257425 w 2401235"/>
                  <a:gd name="connsiteY22" fmla="*/ 419100 h 2028825"/>
                  <a:gd name="connsiteX23" fmla="*/ 2295525 w 2401235"/>
                  <a:gd name="connsiteY23" fmla="*/ 352425 h 2028825"/>
                  <a:gd name="connsiteX24" fmla="*/ 2305050 w 2401235"/>
                  <a:gd name="connsiteY24" fmla="*/ 314325 h 2028825"/>
                  <a:gd name="connsiteX25" fmla="*/ 2324100 w 2401235"/>
                  <a:gd name="connsiteY25" fmla="*/ 285750 h 2028825"/>
                  <a:gd name="connsiteX26" fmla="*/ 2343150 w 2401235"/>
                  <a:gd name="connsiteY26" fmla="*/ 247650 h 2028825"/>
                  <a:gd name="connsiteX27" fmla="*/ 2352675 w 2401235"/>
                  <a:gd name="connsiteY27" fmla="*/ 209550 h 2028825"/>
                  <a:gd name="connsiteX28" fmla="*/ 2381250 w 2401235"/>
                  <a:gd name="connsiteY28" fmla="*/ 123825 h 2028825"/>
                  <a:gd name="connsiteX29" fmla="*/ 2390775 w 2401235"/>
                  <a:gd name="connsiteY29" fmla="*/ 85725 h 2028825"/>
                  <a:gd name="connsiteX30" fmla="*/ 2400300 w 2401235"/>
                  <a:gd name="connsiteY30" fmla="*/ 57150 h 2028825"/>
                  <a:gd name="connsiteX31" fmla="*/ 2400300 w 2401235"/>
                  <a:gd name="connsiteY31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295400 w 2401235"/>
                  <a:gd name="connsiteY5" fmla="*/ 1781175 h 2028825"/>
                  <a:gd name="connsiteX6" fmla="*/ 1362075 w 2401235"/>
                  <a:gd name="connsiteY6" fmla="*/ 1752600 h 2028825"/>
                  <a:gd name="connsiteX7" fmla="*/ 1466850 w 2401235"/>
                  <a:gd name="connsiteY7" fmla="*/ 1695450 h 2028825"/>
                  <a:gd name="connsiteX8" fmla="*/ 1600200 w 2401235"/>
                  <a:gd name="connsiteY8" fmla="*/ 1571625 h 2028825"/>
                  <a:gd name="connsiteX9" fmla="*/ 1666875 w 2401235"/>
                  <a:gd name="connsiteY9" fmla="*/ 1495425 h 2028825"/>
                  <a:gd name="connsiteX10" fmla="*/ 1714500 w 2401235"/>
                  <a:gd name="connsiteY10" fmla="*/ 1447800 h 2028825"/>
                  <a:gd name="connsiteX11" fmla="*/ 1790700 w 2401235"/>
                  <a:gd name="connsiteY11" fmla="*/ 1343025 h 2028825"/>
                  <a:gd name="connsiteX12" fmla="*/ 1971675 w 2401235"/>
                  <a:gd name="connsiteY12" fmla="*/ 1181100 h 2028825"/>
                  <a:gd name="connsiteX13" fmla="*/ 2019300 w 2401235"/>
                  <a:gd name="connsiteY13" fmla="*/ 1133475 h 2028825"/>
                  <a:gd name="connsiteX14" fmla="*/ 2095500 w 2401235"/>
                  <a:gd name="connsiteY14" fmla="*/ 1019175 h 2028825"/>
                  <a:gd name="connsiteX15" fmla="*/ 2124075 w 2401235"/>
                  <a:gd name="connsiteY15" fmla="*/ 962025 h 2028825"/>
                  <a:gd name="connsiteX16" fmla="*/ 2171700 w 2401235"/>
                  <a:gd name="connsiteY16" fmla="*/ 819150 h 2028825"/>
                  <a:gd name="connsiteX17" fmla="*/ 2190750 w 2401235"/>
                  <a:gd name="connsiteY17" fmla="*/ 609600 h 2028825"/>
                  <a:gd name="connsiteX18" fmla="*/ 2209800 w 2401235"/>
                  <a:gd name="connsiteY18" fmla="*/ 561975 h 2028825"/>
                  <a:gd name="connsiteX19" fmla="*/ 2228850 w 2401235"/>
                  <a:gd name="connsiteY19" fmla="*/ 504825 h 2028825"/>
                  <a:gd name="connsiteX20" fmla="*/ 2247900 w 2401235"/>
                  <a:gd name="connsiteY20" fmla="*/ 447675 h 2028825"/>
                  <a:gd name="connsiteX21" fmla="*/ 2257425 w 2401235"/>
                  <a:gd name="connsiteY21" fmla="*/ 419100 h 2028825"/>
                  <a:gd name="connsiteX22" fmla="*/ 2295525 w 2401235"/>
                  <a:gd name="connsiteY22" fmla="*/ 352425 h 2028825"/>
                  <a:gd name="connsiteX23" fmla="*/ 2305050 w 2401235"/>
                  <a:gd name="connsiteY23" fmla="*/ 314325 h 2028825"/>
                  <a:gd name="connsiteX24" fmla="*/ 2324100 w 2401235"/>
                  <a:gd name="connsiteY24" fmla="*/ 285750 h 2028825"/>
                  <a:gd name="connsiteX25" fmla="*/ 2343150 w 2401235"/>
                  <a:gd name="connsiteY25" fmla="*/ 247650 h 2028825"/>
                  <a:gd name="connsiteX26" fmla="*/ 2352675 w 2401235"/>
                  <a:gd name="connsiteY26" fmla="*/ 209550 h 2028825"/>
                  <a:gd name="connsiteX27" fmla="*/ 2381250 w 2401235"/>
                  <a:gd name="connsiteY27" fmla="*/ 123825 h 2028825"/>
                  <a:gd name="connsiteX28" fmla="*/ 2390775 w 2401235"/>
                  <a:gd name="connsiteY28" fmla="*/ 85725 h 2028825"/>
                  <a:gd name="connsiteX29" fmla="*/ 2400300 w 2401235"/>
                  <a:gd name="connsiteY29" fmla="*/ 57150 h 2028825"/>
                  <a:gd name="connsiteX30" fmla="*/ 2400300 w 2401235"/>
                  <a:gd name="connsiteY30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285875 w 2401235"/>
                  <a:gd name="connsiteY5" fmla="*/ 1781175 h 2028825"/>
                  <a:gd name="connsiteX6" fmla="*/ 1362075 w 2401235"/>
                  <a:gd name="connsiteY6" fmla="*/ 1752600 h 2028825"/>
                  <a:gd name="connsiteX7" fmla="*/ 1466850 w 2401235"/>
                  <a:gd name="connsiteY7" fmla="*/ 1695450 h 2028825"/>
                  <a:gd name="connsiteX8" fmla="*/ 1600200 w 2401235"/>
                  <a:gd name="connsiteY8" fmla="*/ 1571625 h 2028825"/>
                  <a:gd name="connsiteX9" fmla="*/ 1666875 w 2401235"/>
                  <a:gd name="connsiteY9" fmla="*/ 1495425 h 2028825"/>
                  <a:gd name="connsiteX10" fmla="*/ 1714500 w 2401235"/>
                  <a:gd name="connsiteY10" fmla="*/ 1447800 h 2028825"/>
                  <a:gd name="connsiteX11" fmla="*/ 1790700 w 2401235"/>
                  <a:gd name="connsiteY11" fmla="*/ 1343025 h 2028825"/>
                  <a:gd name="connsiteX12" fmla="*/ 1971675 w 2401235"/>
                  <a:gd name="connsiteY12" fmla="*/ 1181100 h 2028825"/>
                  <a:gd name="connsiteX13" fmla="*/ 2019300 w 2401235"/>
                  <a:gd name="connsiteY13" fmla="*/ 1133475 h 2028825"/>
                  <a:gd name="connsiteX14" fmla="*/ 2095500 w 2401235"/>
                  <a:gd name="connsiteY14" fmla="*/ 1019175 h 2028825"/>
                  <a:gd name="connsiteX15" fmla="*/ 2124075 w 2401235"/>
                  <a:gd name="connsiteY15" fmla="*/ 962025 h 2028825"/>
                  <a:gd name="connsiteX16" fmla="*/ 2171700 w 2401235"/>
                  <a:gd name="connsiteY16" fmla="*/ 819150 h 2028825"/>
                  <a:gd name="connsiteX17" fmla="*/ 2190750 w 2401235"/>
                  <a:gd name="connsiteY17" fmla="*/ 609600 h 2028825"/>
                  <a:gd name="connsiteX18" fmla="*/ 2209800 w 2401235"/>
                  <a:gd name="connsiteY18" fmla="*/ 561975 h 2028825"/>
                  <a:gd name="connsiteX19" fmla="*/ 2228850 w 2401235"/>
                  <a:gd name="connsiteY19" fmla="*/ 504825 h 2028825"/>
                  <a:gd name="connsiteX20" fmla="*/ 2247900 w 2401235"/>
                  <a:gd name="connsiteY20" fmla="*/ 447675 h 2028825"/>
                  <a:gd name="connsiteX21" fmla="*/ 2257425 w 2401235"/>
                  <a:gd name="connsiteY21" fmla="*/ 419100 h 2028825"/>
                  <a:gd name="connsiteX22" fmla="*/ 2295525 w 2401235"/>
                  <a:gd name="connsiteY22" fmla="*/ 352425 h 2028825"/>
                  <a:gd name="connsiteX23" fmla="*/ 2305050 w 2401235"/>
                  <a:gd name="connsiteY23" fmla="*/ 314325 h 2028825"/>
                  <a:gd name="connsiteX24" fmla="*/ 2324100 w 2401235"/>
                  <a:gd name="connsiteY24" fmla="*/ 285750 h 2028825"/>
                  <a:gd name="connsiteX25" fmla="*/ 2343150 w 2401235"/>
                  <a:gd name="connsiteY25" fmla="*/ 247650 h 2028825"/>
                  <a:gd name="connsiteX26" fmla="*/ 2352675 w 2401235"/>
                  <a:gd name="connsiteY26" fmla="*/ 209550 h 2028825"/>
                  <a:gd name="connsiteX27" fmla="*/ 2381250 w 2401235"/>
                  <a:gd name="connsiteY27" fmla="*/ 123825 h 2028825"/>
                  <a:gd name="connsiteX28" fmla="*/ 2390775 w 2401235"/>
                  <a:gd name="connsiteY28" fmla="*/ 85725 h 2028825"/>
                  <a:gd name="connsiteX29" fmla="*/ 2400300 w 2401235"/>
                  <a:gd name="connsiteY29" fmla="*/ 57150 h 2028825"/>
                  <a:gd name="connsiteX30" fmla="*/ 2400300 w 2401235"/>
                  <a:gd name="connsiteY30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362075 w 2401235"/>
                  <a:gd name="connsiteY5" fmla="*/ 1752600 h 2028825"/>
                  <a:gd name="connsiteX6" fmla="*/ 1466850 w 2401235"/>
                  <a:gd name="connsiteY6" fmla="*/ 1695450 h 2028825"/>
                  <a:gd name="connsiteX7" fmla="*/ 1600200 w 2401235"/>
                  <a:gd name="connsiteY7" fmla="*/ 1571625 h 2028825"/>
                  <a:gd name="connsiteX8" fmla="*/ 1666875 w 2401235"/>
                  <a:gd name="connsiteY8" fmla="*/ 1495425 h 2028825"/>
                  <a:gd name="connsiteX9" fmla="*/ 1714500 w 2401235"/>
                  <a:gd name="connsiteY9" fmla="*/ 1447800 h 2028825"/>
                  <a:gd name="connsiteX10" fmla="*/ 1790700 w 2401235"/>
                  <a:gd name="connsiteY10" fmla="*/ 1343025 h 2028825"/>
                  <a:gd name="connsiteX11" fmla="*/ 1971675 w 2401235"/>
                  <a:gd name="connsiteY11" fmla="*/ 1181100 h 2028825"/>
                  <a:gd name="connsiteX12" fmla="*/ 2019300 w 2401235"/>
                  <a:gd name="connsiteY12" fmla="*/ 1133475 h 2028825"/>
                  <a:gd name="connsiteX13" fmla="*/ 2095500 w 2401235"/>
                  <a:gd name="connsiteY13" fmla="*/ 1019175 h 2028825"/>
                  <a:gd name="connsiteX14" fmla="*/ 2124075 w 2401235"/>
                  <a:gd name="connsiteY14" fmla="*/ 962025 h 2028825"/>
                  <a:gd name="connsiteX15" fmla="*/ 2171700 w 2401235"/>
                  <a:gd name="connsiteY15" fmla="*/ 819150 h 2028825"/>
                  <a:gd name="connsiteX16" fmla="*/ 2190750 w 2401235"/>
                  <a:gd name="connsiteY16" fmla="*/ 609600 h 2028825"/>
                  <a:gd name="connsiteX17" fmla="*/ 2209800 w 2401235"/>
                  <a:gd name="connsiteY17" fmla="*/ 561975 h 2028825"/>
                  <a:gd name="connsiteX18" fmla="*/ 2228850 w 2401235"/>
                  <a:gd name="connsiteY18" fmla="*/ 504825 h 2028825"/>
                  <a:gd name="connsiteX19" fmla="*/ 2247900 w 2401235"/>
                  <a:gd name="connsiteY19" fmla="*/ 447675 h 2028825"/>
                  <a:gd name="connsiteX20" fmla="*/ 2257425 w 2401235"/>
                  <a:gd name="connsiteY20" fmla="*/ 419100 h 2028825"/>
                  <a:gd name="connsiteX21" fmla="*/ 2295525 w 2401235"/>
                  <a:gd name="connsiteY21" fmla="*/ 352425 h 2028825"/>
                  <a:gd name="connsiteX22" fmla="*/ 2305050 w 2401235"/>
                  <a:gd name="connsiteY22" fmla="*/ 314325 h 2028825"/>
                  <a:gd name="connsiteX23" fmla="*/ 2324100 w 2401235"/>
                  <a:gd name="connsiteY23" fmla="*/ 285750 h 2028825"/>
                  <a:gd name="connsiteX24" fmla="*/ 2343150 w 2401235"/>
                  <a:gd name="connsiteY24" fmla="*/ 247650 h 2028825"/>
                  <a:gd name="connsiteX25" fmla="*/ 2352675 w 2401235"/>
                  <a:gd name="connsiteY25" fmla="*/ 209550 h 2028825"/>
                  <a:gd name="connsiteX26" fmla="*/ 2381250 w 2401235"/>
                  <a:gd name="connsiteY26" fmla="*/ 123825 h 2028825"/>
                  <a:gd name="connsiteX27" fmla="*/ 2390775 w 2401235"/>
                  <a:gd name="connsiteY27" fmla="*/ 85725 h 2028825"/>
                  <a:gd name="connsiteX28" fmla="*/ 2400300 w 2401235"/>
                  <a:gd name="connsiteY28" fmla="*/ 57150 h 2028825"/>
                  <a:gd name="connsiteX29" fmla="*/ 2400300 w 2401235"/>
                  <a:gd name="connsiteY29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362075 w 2401235"/>
                  <a:gd name="connsiteY5" fmla="*/ 1752600 h 2028825"/>
                  <a:gd name="connsiteX6" fmla="*/ 1466850 w 2401235"/>
                  <a:gd name="connsiteY6" fmla="*/ 1695450 h 2028825"/>
                  <a:gd name="connsiteX7" fmla="*/ 1600200 w 2401235"/>
                  <a:gd name="connsiteY7" fmla="*/ 1571625 h 2028825"/>
                  <a:gd name="connsiteX8" fmla="*/ 1666875 w 2401235"/>
                  <a:gd name="connsiteY8" fmla="*/ 1495425 h 2028825"/>
                  <a:gd name="connsiteX9" fmla="*/ 1714500 w 2401235"/>
                  <a:gd name="connsiteY9" fmla="*/ 1447800 h 2028825"/>
                  <a:gd name="connsiteX10" fmla="*/ 1971675 w 2401235"/>
                  <a:gd name="connsiteY10" fmla="*/ 1181100 h 2028825"/>
                  <a:gd name="connsiteX11" fmla="*/ 2019300 w 2401235"/>
                  <a:gd name="connsiteY11" fmla="*/ 1133475 h 2028825"/>
                  <a:gd name="connsiteX12" fmla="*/ 2095500 w 2401235"/>
                  <a:gd name="connsiteY12" fmla="*/ 1019175 h 2028825"/>
                  <a:gd name="connsiteX13" fmla="*/ 2124075 w 2401235"/>
                  <a:gd name="connsiteY13" fmla="*/ 962025 h 2028825"/>
                  <a:gd name="connsiteX14" fmla="*/ 2171700 w 2401235"/>
                  <a:gd name="connsiteY14" fmla="*/ 819150 h 2028825"/>
                  <a:gd name="connsiteX15" fmla="*/ 2190750 w 2401235"/>
                  <a:gd name="connsiteY15" fmla="*/ 609600 h 2028825"/>
                  <a:gd name="connsiteX16" fmla="*/ 2209800 w 2401235"/>
                  <a:gd name="connsiteY16" fmla="*/ 561975 h 2028825"/>
                  <a:gd name="connsiteX17" fmla="*/ 2228850 w 2401235"/>
                  <a:gd name="connsiteY17" fmla="*/ 504825 h 2028825"/>
                  <a:gd name="connsiteX18" fmla="*/ 2247900 w 2401235"/>
                  <a:gd name="connsiteY18" fmla="*/ 447675 h 2028825"/>
                  <a:gd name="connsiteX19" fmla="*/ 2257425 w 2401235"/>
                  <a:gd name="connsiteY19" fmla="*/ 419100 h 2028825"/>
                  <a:gd name="connsiteX20" fmla="*/ 2295525 w 2401235"/>
                  <a:gd name="connsiteY20" fmla="*/ 352425 h 2028825"/>
                  <a:gd name="connsiteX21" fmla="*/ 2305050 w 2401235"/>
                  <a:gd name="connsiteY21" fmla="*/ 314325 h 2028825"/>
                  <a:gd name="connsiteX22" fmla="*/ 2324100 w 2401235"/>
                  <a:gd name="connsiteY22" fmla="*/ 285750 h 2028825"/>
                  <a:gd name="connsiteX23" fmla="*/ 2343150 w 2401235"/>
                  <a:gd name="connsiteY23" fmla="*/ 247650 h 2028825"/>
                  <a:gd name="connsiteX24" fmla="*/ 2352675 w 2401235"/>
                  <a:gd name="connsiteY24" fmla="*/ 209550 h 2028825"/>
                  <a:gd name="connsiteX25" fmla="*/ 2381250 w 2401235"/>
                  <a:gd name="connsiteY25" fmla="*/ 123825 h 2028825"/>
                  <a:gd name="connsiteX26" fmla="*/ 2390775 w 2401235"/>
                  <a:gd name="connsiteY26" fmla="*/ 85725 h 2028825"/>
                  <a:gd name="connsiteX27" fmla="*/ 2400300 w 2401235"/>
                  <a:gd name="connsiteY27" fmla="*/ 57150 h 2028825"/>
                  <a:gd name="connsiteX28" fmla="*/ 2400300 w 2401235"/>
                  <a:gd name="connsiteY28" fmla="*/ 0 h 2028825"/>
                  <a:gd name="connsiteX0" fmla="*/ 0 w 2400329"/>
                  <a:gd name="connsiteY0" fmla="*/ 2070100 h 2070100"/>
                  <a:gd name="connsiteX1" fmla="*/ 476250 w 2400329"/>
                  <a:gd name="connsiteY1" fmla="*/ 2032000 h 2070100"/>
                  <a:gd name="connsiteX2" fmla="*/ 714375 w 2400329"/>
                  <a:gd name="connsiteY2" fmla="*/ 1965325 h 2070100"/>
                  <a:gd name="connsiteX3" fmla="*/ 1000125 w 2400329"/>
                  <a:gd name="connsiteY3" fmla="*/ 1898650 h 2070100"/>
                  <a:gd name="connsiteX4" fmla="*/ 1143000 w 2400329"/>
                  <a:gd name="connsiteY4" fmla="*/ 1870075 h 2070100"/>
                  <a:gd name="connsiteX5" fmla="*/ 1362075 w 2400329"/>
                  <a:gd name="connsiteY5" fmla="*/ 1793875 h 2070100"/>
                  <a:gd name="connsiteX6" fmla="*/ 1466850 w 2400329"/>
                  <a:gd name="connsiteY6" fmla="*/ 1736725 h 2070100"/>
                  <a:gd name="connsiteX7" fmla="*/ 1600200 w 2400329"/>
                  <a:gd name="connsiteY7" fmla="*/ 1612900 h 2070100"/>
                  <a:gd name="connsiteX8" fmla="*/ 1666875 w 2400329"/>
                  <a:gd name="connsiteY8" fmla="*/ 1536700 h 2070100"/>
                  <a:gd name="connsiteX9" fmla="*/ 1714500 w 2400329"/>
                  <a:gd name="connsiteY9" fmla="*/ 1489075 h 2070100"/>
                  <a:gd name="connsiteX10" fmla="*/ 1971675 w 2400329"/>
                  <a:gd name="connsiteY10" fmla="*/ 1222375 h 2070100"/>
                  <a:gd name="connsiteX11" fmla="*/ 2019300 w 2400329"/>
                  <a:gd name="connsiteY11" fmla="*/ 1174750 h 2070100"/>
                  <a:gd name="connsiteX12" fmla="*/ 2095500 w 2400329"/>
                  <a:gd name="connsiteY12" fmla="*/ 1060450 h 2070100"/>
                  <a:gd name="connsiteX13" fmla="*/ 2124075 w 2400329"/>
                  <a:gd name="connsiteY13" fmla="*/ 1003300 h 2070100"/>
                  <a:gd name="connsiteX14" fmla="*/ 2171700 w 2400329"/>
                  <a:gd name="connsiteY14" fmla="*/ 860425 h 2070100"/>
                  <a:gd name="connsiteX15" fmla="*/ 2190750 w 2400329"/>
                  <a:gd name="connsiteY15" fmla="*/ 650875 h 2070100"/>
                  <a:gd name="connsiteX16" fmla="*/ 2209800 w 2400329"/>
                  <a:gd name="connsiteY16" fmla="*/ 603250 h 2070100"/>
                  <a:gd name="connsiteX17" fmla="*/ 2228850 w 2400329"/>
                  <a:gd name="connsiteY17" fmla="*/ 546100 h 2070100"/>
                  <a:gd name="connsiteX18" fmla="*/ 2247900 w 2400329"/>
                  <a:gd name="connsiteY18" fmla="*/ 488950 h 2070100"/>
                  <a:gd name="connsiteX19" fmla="*/ 2257425 w 2400329"/>
                  <a:gd name="connsiteY19" fmla="*/ 460375 h 2070100"/>
                  <a:gd name="connsiteX20" fmla="*/ 2295525 w 2400329"/>
                  <a:gd name="connsiteY20" fmla="*/ 393700 h 2070100"/>
                  <a:gd name="connsiteX21" fmla="*/ 2305050 w 2400329"/>
                  <a:gd name="connsiteY21" fmla="*/ 355600 h 2070100"/>
                  <a:gd name="connsiteX22" fmla="*/ 2324100 w 2400329"/>
                  <a:gd name="connsiteY22" fmla="*/ 327025 h 2070100"/>
                  <a:gd name="connsiteX23" fmla="*/ 2343150 w 2400329"/>
                  <a:gd name="connsiteY23" fmla="*/ 288925 h 2070100"/>
                  <a:gd name="connsiteX24" fmla="*/ 2352675 w 2400329"/>
                  <a:gd name="connsiteY24" fmla="*/ 250825 h 2070100"/>
                  <a:gd name="connsiteX25" fmla="*/ 2381250 w 2400329"/>
                  <a:gd name="connsiteY25" fmla="*/ 165100 h 2070100"/>
                  <a:gd name="connsiteX26" fmla="*/ 2390775 w 2400329"/>
                  <a:gd name="connsiteY26" fmla="*/ 127000 h 2070100"/>
                  <a:gd name="connsiteX27" fmla="*/ 2400300 w 2400329"/>
                  <a:gd name="connsiteY27" fmla="*/ 98425 h 2070100"/>
                  <a:gd name="connsiteX28" fmla="*/ 2393950 w 2400329"/>
                  <a:gd name="connsiteY28" fmla="*/ 0 h 2070100"/>
                  <a:gd name="connsiteX0" fmla="*/ 0 w 2400639"/>
                  <a:gd name="connsiteY0" fmla="*/ 2070100 h 2070100"/>
                  <a:gd name="connsiteX1" fmla="*/ 476250 w 2400639"/>
                  <a:gd name="connsiteY1" fmla="*/ 2032000 h 2070100"/>
                  <a:gd name="connsiteX2" fmla="*/ 714375 w 2400639"/>
                  <a:gd name="connsiteY2" fmla="*/ 1965325 h 2070100"/>
                  <a:gd name="connsiteX3" fmla="*/ 1000125 w 2400639"/>
                  <a:gd name="connsiteY3" fmla="*/ 1898650 h 2070100"/>
                  <a:gd name="connsiteX4" fmla="*/ 1143000 w 2400639"/>
                  <a:gd name="connsiteY4" fmla="*/ 1870075 h 2070100"/>
                  <a:gd name="connsiteX5" fmla="*/ 1362075 w 2400639"/>
                  <a:gd name="connsiteY5" fmla="*/ 1793875 h 2070100"/>
                  <a:gd name="connsiteX6" fmla="*/ 1466850 w 2400639"/>
                  <a:gd name="connsiteY6" fmla="*/ 1736725 h 2070100"/>
                  <a:gd name="connsiteX7" fmla="*/ 1600200 w 2400639"/>
                  <a:gd name="connsiteY7" fmla="*/ 1612900 h 2070100"/>
                  <a:gd name="connsiteX8" fmla="*/ 1666875 w 2400639"/>
                  <a:gd name="connsiteY8" fmla="*/ 1536700 h 2070100"/>
                  <a:gd name="connsiteX9" fmla="*/ 1714500 w 2400639"/>
                  <a:gd name="connsiteY9" fmla="*/ 1489075 h 2070100"/>
                  <a:gd name="connsiteX10" fmla="*/ 1971675 w 2400639"/>
                  <a:gd name="connsiteY10" fmla="*/ 1222375 h 2070100"/>
                  <a:gd name="connsiteX11" fmla="*/ 2019300 w 2400639"/>
                  <a:gd name="connsiteY11" fmla="*/ 1174750 h 2070100"/>
                  <a:gd name="connsiteX12" fmla="*/ 2095500 w 2400639"/>
                  <a:gd name="connsiteY12" fmla="*/ 1060450 h 2070100"/>
                  <a:gd name="connsiteX13" fmla="*/ 2124075 w 2400639"/>
                  <a:gd name="connsiteY13" fmla="*/ 1003300 h 2070100"/>
                  <a:gd name="connsiteX14" fmla="*/ 2171700 w 2400639"/>
                  <a:gd name="connsiteY14" fmla="*/ 860425 h 2070100"/>
                  <a:gd name="connsiteX15" fmla="*/ 2190750 w 2400639"/>
                  <a:gd name="connsiteY15" fmla="*/ 650875 h 2070100"/>
                  <a:gd name="connsiteX16" fmla="*/ 2209800 w 2400639"/>
                  <a:gd name="connsiteY16" fmla="*/ 603250 h 2070100"/>
                  <a:gd name="connsiteX17" fmla="*/ 2228850 w 2400639"/>
                  <a:gd name="connsiteY17" fmla="*/ 546100 h 2070100"/>
                  <a:gd name="connsiteX18" fmla="*/ 2247900 w 2400639"/>
                  <a:gd name="connsiteY18" fmla="*/ 488950 h 2070100"/>
                  <a:gd name="connsiteX19" fmla="*/ 2257425 w 2400639"/>
                  <a:gd name="connsiteY19" fmla="*/ 460375 h 2070100"/>
                  <a:gd name="connsiteX20" fmla="*/ 2295525 w 2400639"/>
                  <a:gd name="connsiteY20" fmla="*/ 393700 h 2070100"/>
                  <a:gd name="connsiteX21" fmla="*/ 2305050 w 2400639"/>
                  <a:gd name="connsiteY21" fmla="*/ 355600 h 2070100"/>
                  <a:gd name="connsiteX22" fmla="*/ 2324100 w 2400639"/>
                  <a:gd name="connsiteY22" fmla="*/ 327025 h 2070100"/>
                  <a:gd name="connsiteX23" fmla="*/ 2343150 w 2400639"/>
                  <a:gd name="connsiteY23" fmla="*/ 288925 h 2070100"/>
                  <a:gd name="connsiteX24" fmla="*/ 2352675 w 2400639"/>
                  <a:gd name="connsiteY24" fmla="*/ 250825 h 2070100"/>
                  <a:gd name="connsiteX25" fmla="*/ 2381250 w 2400639"/>
                  <a:gd name="connsiteY25" fmla="*/ 165100 h 2070100"/>
                  <a:gd name="connsiteX26" fmla="*/ 2400300 w 2400639"/>
                  <a:gd name="connsiteY26" fmla="*/ 98425 h 2070100"/>
                  <a:gd name="connsiteX27" fmla="*/ 2393950 w 2400639"/>
                  <a:gd name="connsiteY27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190750 w 2402282"/>
                  <a:gd name="connsiteY15" fmla="*/ 650875 h 2070100"/>
                  <a:gd name="connsiteX16" fmla="*/ 2209800 w 2402282"/>
                  <a:gd name="connsiteY16" fmla="*/ 603250 h 2070100"/>
                  <a:gd name="connsiteX17" fmla="*/ 2228850 w 2402282"/>
                  <a:gd name="connsiteY17" fmla="*/ 546100 h 2070100"/>
                  <a:gd name="connsiteX18" fmla="*/ 2247900 w 2402282"/>
                  <a:gd name="connsiteY18" fmla="*/ 488950 h 2070100"/>
                  <a:gd name="connsiteX19" fmla="*/ 2257425 w 2402282"/>
                  <a:gd name="connsiteY19" fmla="*/ 460375 h 2070100"/>
                  <a:gd name="connsiteX20" fmla="*/ 2295525 w 2402282"/>
                  <a:gd name="connsiteY20" fmla="*/ 393700 h 2070100"/>
                  <a:gd name="connsiteX21" fmla="*/ 2305050 w 2402282"/>
                  <a:gd name="connsiteY21" fmla="*/ 355600 h 2070100"/>
                  <a:gd name="connsiteX22" fmla="*/ 2324100 w 2402282"/>
                  <a:gd name="connsiteY22" fmla="*/ 327025 h 2070100"/>
                  <a:gd name="connsiteX23" fmla="*/ 2343150 w 2402282"/>
                  <a:gd name="connsiteY23" fmla="*/ 288925 h 2070100"/>
                  <a:gd name="connsiteX24" fmla="*/ 2352675 w 2402282"/>
                  <a:gd name="connsiteY24" fmla="*/ 250825 h 2070100"/>
                  <a:gd name="connsiteX25" fmla="*/ 2400300 w 2402282"/>
                  <a:gd name="connsiteY25" fmla="*/ 98425 h 2070100"/>
                  <a:gd name="connsiteX26" fmla="*/ 2393950 w 2402282"/>
                  <a:gd name="connsiteY26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190750 w 2402282"/>
                  <a:gd name="connsiteY15" fmla="*/ 650875 h 2070100"/>
                  <a:gd name="connsiteX16" fmla="*/ 2209800 w 2402282"/>
                  <a:gd name="connsiteY16" fmla="*/ 603250 h 2070100"/>
                  <a:gd name="connsiteX17" fmla="*/ 2228850 w 2402282"/>
                  <a:gd name="connsiteY17" fmla="*/ 546100 h 2070100"/>
                  <a:gd name="connsiteX18" fmla="*/ 2247900 w 2402282"/>
                  <a:gd name="connsiteY18" fmla="*/ 488950 h 2070100"/>
                  <a:gd name="connsiteX19" fmla="*/ 2257425 w 2402282"/>
                  <a:gd name="connsiteY19" fmla="*/ 460375 h 2070100"/>
                  <a:gd name="connsiteX20" fmla="*/ 2295525 w 2402282"/>
                  <a:gd name="connsiteY20" fmla="*/ 393700 h 2070100"/>
                  <a:gd name="connsiteX21" fmla="*/ 2305050 w 2402282"/>
                  <a:gd name="connsiteY21" fmla="*/ 355600 h 2070100"/>
                  <a:gd name="connsiteX22" fmla="*/ 2324100 w 2402282"/>
                  <a:gd name="connsiteY22" fmla="*/ 327025 h 2070100"/>
                  <a:gd name="connsiteX23" fmla="*/ 2352675 w 2402282"/>
                  <a:gd name="connsiteY23" fmla="*/ 250825 h 2070100"/>
                  <a:gd name="connsiteX24" fmla="*/ 2400300 w 2402282"/>
                  <a:gd name="connsiteY24" fmla="*/ 98425 h 2070100"/>
                  <a:gd name="connsiteX25" fmla="*/ 2393950 w 2402282"/>
                  <a:gd name="connsiteY25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09800 w 2402282"/>
                  <a:gd name="connsiteY15" fmla="*/ 603250 h 2070100"/>
                  <a:gd name="connsiteX16" fmla="*/ 2228850 w 2402282"/>
                  <a:gd name="connsiteY16" fmla="*/ 546100 h 2070100"/>
                  <a:gd name="connsiteX17" fmla="*/ 2247900 w 2402282"/>
                  <a:gd name="connsiteY17" fmla="*/ 488950 h 2070100"/>
                  <a:gd name="connsiteX18" fmla="*/ 2257425 w 2402282"/>
                  <a:gd name="connsiteY18" fmla="*/ 460375 h 2070100"/>
                  <a:gd name="connsiteX19" fmla="*/ 2295525 w 2402282"/>
                  <a:gd name="connsiteY19" fmla="*/ 393700 h 2070100"/>
                  <a:gd name="connsiteX20" fmla="*/ 2305050 w 2402282"/>
                  <a:gd name="connsiteY20" fmla="*/ 355600 h 2070100"/>
                  <a:gd name="connsiteX21" fmla="*/ 2324100 w 2402282"/>
                  <a:gd name="connsiteY21" fmla="*/ 327025 h 2070100"/>
                  <a:gd name="connsiteX22" fmla="*/ 2352675 w 2402282"/>
                  <a:gd name="connsiteY22" fmla="*/ 250825 h 2070100"/>
                  <a:gd name="connsiteX23" fmla="*/ 2400300 w 2402282"/>
                  <a:gd name="connsiteY23" fmla="*/ 98425 h 2070100"/>
                  <a:gd name="connsiteX24" fmla="*/ 2393950 w 2402282"/>
                  <a:gd name="connsiteY24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28850 w 2402282"/>
                  <a:gd name="connsiteY15" fmla="*/ 546100 h 2070100"/>
                  <a:gd name="connsiteX16" fmla="*/ 2247900 w 2402282"/>
                  <a:gd name="connsiteY16" fmla="*/ 488950 h 2070100"/>
                  <a:gd name="connsiteX17" fmla="*/ 2257425 w 2402282"/>
                  <a:gd name="connsiteY17" fmla="*/ 460375 h 2070100"/>
                  <a:gd name="connsiteX18" fmla="*/ 2295525 w 2402282"/>
                  <a:gd name="connsiteY18" fmla="*/ 393700 h 2070100"/>
                  <a:gd name="connsiteX19" fmla="*/ 2305050 w 2402282"/>
                  <a:gd name="connsiteY19" fmla="*/ 355600 h 2070100"/>
                  <a:gd name="connsiteX20" fmla="*/ 2324100 w 2402282"/>
                  <a:gd name="connsiteY20" fmla="*/ 327025 h 2070100"/>
                  <a:gd name="connsiteX21" fmla="*/ 2352675 w 2402282"/>
                  <a:gd name="connsiteY21" fmla="*/ 250825 h 2070100"/>
                  <a:gd name="connsiteX22" fmla="*/ 2400300 w 2402282"/>
                  <a:gd name="connsiteY22" fmla="*/ 98425 h 2070100"/>
                  <a:gd name="connsiteX23" fmla="*/ 2393950 w 2402282"/>
                  <a:gd name="connsiteY23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47900 w 2402282"/>
                  <a:gd name="connsiteY15" fmla="*/ 488950 h 2070100"/>
                  <a:gd name="connsiteX16" fmla="*/ 2257425 w 2402282"/>
                  <a:gd name="connsiteY16" fmla="*/ 460375 h 2070100"/>
                  <a:gd name="connsiteX17" fmla="*/ 2295525 w 2402282"/>
                  <a:gd name="connsiteY17" fmla="*/ 393700 h 2070100"/>
                  <a:gd name="connsiteX18" fmla="*/ 2305050 w 2402282"/>
                  <a:gd name="connsiteY18" fmla="*/ 355600 h 2070100"/>
                  <a:gd name="connsiteX19" fmla="*/ 2324100 w 2402282"/>
                  <a:gd name="connsiteY19" fmla="*/ 327025 h 2070100"/>
                  <a:gd name="connsiteX20" fmla="*/ 2352675 w 2402282"/>
                  <a:gd name="connsiteY20" fmla="*/ 250825 h 2070100"/>
                  <a:gd name="connsiteX21" fmla="*/ 2400300 w 2402282"/>
                  <a:gd name="connsiteY21" fmla="*/ 98425 h 2070100"/>
                  <a:gd name="connsiteX22" fmla="*/ 2393950 w 2402282"/>
                  <a:gd name="connsiteY22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57425 w 2402282"/>
                  <a:gd name="connsiteY15" fmla="*/ 460375 h 2070100"/>
                  <a:gd name="connsiteX16" fmla="*/ 2295525 w 2402282"/>
                  <a:gd name="connsiteY16" fmla="*/ 393700 h 2070100"/>
                  <a:gd name="connsiteX17" fmla="*/ 2305050 w 2402282"/>
                  <a:gd name="connsiteY17" fmla="*/ 355600 h 2070100"/>
                  <a:gd name="connsiteX18" fmla="*/ 2324100 w 2402282"/>
                  <a:gd name="connsiteY18" fmla="*/ 327025 h 2070100"/>
                  <a:gd name="connsiteX19" fmla="*/ 2352675 w 2402282"/>
                  <a:gd name="connsiteY19" fmla="*/ 250825 h 2070100"/>
                  <a:gd name="connsiteX20" fmla="*/ 2400300 w 2402282"/>
                  <a:gd name="connsiteY20" fmla="*/ 98425 h 2070100"/>
                  <a:gd name="connsiteX21" fmla="*/ 2393950 w 2402282"/>
                  <a:gd name="connsiteY21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05050 w 2402282"/>
                  <a:gd name="connsiteY16" fmla="*/ 355600 h 2070100"/>
                  <a:gd name="connsiteX17" fmla="*/ 2324100 w 2402282"/>
                  <a:gd name="connsiteY17" fmla="*/ 327025 h 2070100"/>
                  <a:gd name="connsiteX18" fmla="*/ 2352675 w 2402282"/>
                  <a:gd name="connsiteY18" fmla="*/ 250825 h 2070100"/>
                  <a:gd name="connsiteX19" fmla="*/ 2400300 w 2402282"/>
                  <a:gd name="connsiteY19" fmla="*/ 98425 h 2070100"/>
                  <a:gd name="connsiteX20" fmla="*/ 2393950 w 2402282"/>
                  <a:gd name="connsiteY20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24100 w 2402282"/>
                  <a:gd name="connsiteY16" fmla="*/ 327025 h 2070100"/>
                  <a:gd name="connsiteX17" fmla="*/ 2352675 w 2402282"/>
                  <a:gd name="connsiteY17" fmla="*/ 250825 h 2070100"/>
                  <a:gd name="connsiteX18" fmla="*/ 2400300 w 2402282"/>
                  <a:gd name="connsiteY18" fmla="*/ 98425 h 2070100"/>
                  <a:gd name="connsiteX19" fmla="*/ 2393950 w 2402282"/>
                  <a:gd name="connsiteY19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52675 w 2402282"/>
                  <a:gd name="connsiteY16" fmla="*/ 250825 h 2070100"/>
                  <a:gd name="connsiteX17" fmla="*/ 2400300 w 2402282"/>
                  <a:gd name="connsiteY17" fmla="*/ 98425 h 2070100"/>
                  <a:gd name="connsiteX18" fmla="*/ 2393950 w 2402282"/>
                  <a:gd name="connsiteY18" fmla="*/ 0 h 2070100"/>
                  <a:gd name="connsiteX0" fmla="*/ 0 w 1926032"/>
                  <a:gd name="connsiteY0" fmla="*/ 2032000 h 2032000"/>
                  <a:gd name="connsiteX1" fmla="*/ 238125 w 1926032"/>
                  <a:gd name="connsiteY1" fmla="*/ 1965325 h 2032000"/>
                  <a:gd name="connsiteX2" fmla="*/ 523875 w 1926032"/>
                  <a:gd name="connsiteY2" fmla="*/ 1898650 h 2032000"/>
                  <a:gd name="connsiteX3" fmla="*/ 666750 w 1926032"/>
                  <a:gd name="connsiteY3" fmla="*/ 1870075 h 2032000"/>
                  <a:gd name="connsiteX4" fmla="*/ 885825 w 1926032"/>
                  <a:gd name="connsiteY4" fmla="*/ 1793875 h 2032000"/>
                  <a:gd name="connsiteX5" fmla="*/ 990600 w 1926032"/>
                  <a:gd name="connsiteY5" fmla="*/ 1736725 h 2032000"/>
                  <a:gd name="connsiteX6" fmla="*/ 1123950 w 1926032"/>
                  <a:gd name="connsiteY6" fmla="*/ 1612900 h 2032000"/>
                  <a:gd name="connsiteX7" fmla="*/ 1190625 w 1926032"/>
                  <a:gd name="connsiteY7" fmla="*/ 1536700 h 2032000"/>
                  <a:gd name="connsiteX8" fmla="*/ 1238250 w 1926032"/>
                  <a:gd name="connsiteY8" fmla="*/ 1489075 h 2032000"/>
                  <a:gd name="connsiteX9" fmla="*/ 1495425 w 1926032"/>
                  <a:gd name="connsiteY9" fmla="*/ 1222375 h 2032000"/>
                  <a:gd name="connsiteX10" fmla="*/ 1543050 w 1926032"/>
                  <a:gd name="connsiteY10" fmla="*/ 1174750 h 2032000"/>
                  <a:gd name="connsiteX11" fmla="*/ 1619250 w 1926032"/>
                  <a:gd name="connsiteY11" fmla="*/ 1060450 h 2032000"/>
                  <a:gd name="connsiteX12" fmla="*/ 1647825 w 1926032"/>
                  <a:gd name="connsiteY12" fmla="*/ 1003300 h 2032000"/>
                  <a:gd name="connsiteX13" fmla="*/ 1695450 w 1926032"/>
                  <a:gd name="connsiteY13" fmla="*/ 860425 h 2032000"/>
                  <a:gd name="connsiteX14" fmla="*/ 1819275 w 1926032"/>
                  <a:gd name="connsiteY14" fmla="*/ 393700 h 2032000"/>
                  <a:gd name="connsiteX15" fmla="*/ 1876425 w 1926032"/>
                  <a:gd name="connsiteY15" fmla="*/ 250825 h 2032000"/>
                  <a:gd name="connsiteX16" fmla="*/ 1924050 w 1926032"/>
                  <a:gd name="connsiteY16" fmla="*/ 98425 h 2032000"/>
                  <a:gd name="connsiteX17" fmla="*/ 1917700 w 1926032"/>
                  <a:gd name="connsiteY17" fmla="*/ 0 h 2032000"/>
                  <a:gd name="connsiteX0" fmla="*/ 0 w 1687907"/>
                  <a:gd name="connsiteY0" fmla="*/ 1965325 h 1965325"/>
                  <a:gd name="connsiteX1" fmla="*/ 285750 w 1687907"/>
                  <a:gd name="connsiteY1" fmla="*/ 1898650 h 1965325"/>
                  <a:gd name="connsiteX2" fmla="*/ 428625 w 1687907"/>
                  <a:gd name="connsiteY2" fmla="*/ 1870075 h 1965325"/>
                  <a:gd name="connsiteX3" fmla="*/ 647700 w 1687907"/>
                  <a:gd name="connsiteY3" fmla="*/ 1793875 h 1965325"/>
                  <a:gd name="connsiteX4" fmla="*/ 752475 w 1687907"/>
                  <a:gd name="connsiteY4" fmla="*/ 1736725 h 1965325"/>
                  <a:gd name="connsiteX5" fmla="*/ 885825 w 1687907"/>
                  <a:gd name="connsiteY5" fmla="*/ 1612900 h 1965325"/>
                  <a:gd name="connsiteX6" fmla="*/ 952500 w 1687907"/>
                  <a:gd name="connsiteY6" fmla="*/ 1536700 h 1965325"/>
                  <a:gd name="connsiteX7" fmla="*/ 1000125 w 1687907"/>
                  <a:gd name="connsiteY7" fmla="*/ 1489075 h 1965325"/>
                  <a:gd name="connsiteX8" fmla="*/ 1257300 w 1687907"/>
                  <a:gd name="connsiteY8" fmla="*/ 1222375 h 1965325"/>
                  <a:gd name="connsiteX9" fmla="*/ 1304925 w 1687907"/>
                  <a:gd name="connsiteY9" fmla="*/ 1174750 h 1965325"/>
                  <a:gd name="connsiteX10" fmla="*/ 1381125 w 1687907"/>
                  <a:gd name="connsiteY10" fmla="*/ 1060450 h 1965325"/>
                  <a:gd name="connsiteX11" fmla="*/ 1409700 w 1687907"/>
                  <a:gd name="connsiteY11" fmla="*/ 1003300 h 1965325"/>
                  <a:gd name="connsiteX12" fmla="*/ 1457325 w 1687907"/>
                  <a:gd name="connsiteY12" fmla="*/ 860425 h 1965325"/>
                  <a:gd name="connsiteX13" fmla="*/ 1581150 w 1687907"/>
                  <a:gd name="connsiteY13" fmla="*/ 393700 h 1965325"/>
                  <a:gd name="connsiteX14" fmla="*/ 1638300 w 1687907"/>
                  <a:gd name="connsiteY14" fmla="*/ 250825 h 1965325"/>
                  <a:gd name="connsiteX15" fmla="*/ 1685925 w 1687907"/>
                  <a:gd name="connsiteY15" fmla="*/ 98425 h 1965325"/>
                  <a:gd name="connsiteX16" fmla="*/ 1679575 w 1687907"/>
                  <a:gd name="connsiteY16" fmla="*/ 0 h 1965325"/>
                  <a:gd name="connsiteX0" fmla="*/ 0 w 1402157"/>
                  <a:gd name="connsiteY0" fmla="*/ 1898650 h 1898650"/>
                  <a:gd name="connsiteX1" fmla="*/ 142875 w 1402157"/>
                  <a:gd name="connsiteY1" fmla="*/ 1870075 h 1898650"/>
                  <a:gd name="connsiteX2" fmla="*/ 361950 w 1402157"/>
                  <a:gd name="connsiteY2" fmla="*/ 1793875 h 1898650"/>
                  <a:gd name="connsiteX3" fmla="*/ 466725 w 1402157"/>
                  <a:gd name="connsiteY3" fmla="*/ 1736725 h 1898650"/>
                  <a:gd name="connsiteX4" fmla="*/ 600075 w 1402157"/>
                  <a:gd name="connsiteY4" fmla="*/ 1612900 h 1898650"/>
                  <a:gd name="connsiteX5" fmla="*/ 666750 w 1402157"/>
                  <a:gd name="connsiteY5" fmla="*/ 1536700 h 1898650"/>
                  <a:gd name="connsiteX6" fmla="*/ 714375 w 1402157"/>
                  <a:gd name="connsiteY6" fmla="*/ 1489075 h 1898650"/>
                  <a:gd name="connsiteX7" fmla="*/ 971550 w 1402157"/>
                  <a:gd name="connsiteY7" fmla="*/ 1222375 h 1898650"/>
                  <a:gd name="connsiteX8" fmla="*/ 1019175 w 1402157"/>
                  <a:gd name="connsiteY8" fmla="*/ 1174750 h 1898650"/>
                  <a:gd name="connsiteX9" fmla="*/ 1095375 w 1402157"/>
                  <a:gd name="connsiteY9" fmla="*/ 1060450 h 1898650"/>
                  <a:gd name="connsiteX10" fmla="*/ 1123950 w 1402157"/>
                  <a:gd name="connsiteY10" fmla="*/ 1003300 h 1898650"/>
                  <a:gd name="connsiteX11" fmla="*/ 1171575 w 1402157"/>
                  <a:gd name="connsiteY11" fmla="*/ 860425 h 1898650"/>
                  <a:gd name="connsiteX12" fmla="*/ 1295400 w 1402157"/>
                  <a:gd name="connsiteY12" fmla="*/ 393700 h 1898650"/>
                  <a:gd name="connsiteX13" fmla="*/ 1352550 w 1402157"/>
                  <a:gd name="connsiteY13" fmla="*/ 250825 h 1898650"/>
                  <a:gd name="connsiteX14" fmla="*/ 1400175 w 1402157"/>
                  <a:gd name="connsiteY14" fmla="*/ 98425 h 1898650"/>
                  <a:gd name="connsiteX15" fmla="*/ 1393825 w 1402157"/>
                  <a:gd name="connsiteY15" fmla="*/ 0 h 189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02157" h="1898650">
                    <a:moveTo>
                      <a:pt x="0" y="1898650"/>
                    </a:moveTo>
                    <a:cubicBezTo>
                      <a:pt x="71437" y="1882775"/>
                      <a:pt x="82550" y="1887537"/>
                      <a:pt x="142875" y="1870075"/>
                    </a:cubicBezTo>
                    <a:cubicBezTo>
                      <a:pt x="203200" y="1852613"/>
                      <a:pt x="307975" y="1816100"/>
                      <a:pt x="361950" y="1793875"/>
                    </a:cubicBezTo>
                    <a:cubicBezTo>
                      <a:pt x="415925" y="1771650"/>
                      <a:pt x="427038" y="1766888"/>
                      <a:pt x="466725" y="1736725"/>
                    </a:cubicBezTo>
                    <a:cubicBezTo>
                      <a:pt x="506413" y="1706563"/>
                      <a:pt x="566738" y="1646237"/>
                      <a:pt x="600075" y="1612900"/>
                    </a:cubicBezTo>
                    <a:cubicBezTo>
                      <a:pt x="633412" y="1579563"/>
                      <a:pt x="647700" y="1557337"/>
                      <a:pt x="666750" y="1536700"/>
                    </a:cubicBezTo>
                    <a:cubicBezTo>
                      <a:pt x="685800" y="1516063"/>
                      <a:pt x="663575" y="1541463"/>
                      <a:pt x="714375" y="1489075"/>
                    </a:cubicBezTo>
                    <a:lnTo>
                      <a:pt x="971550" y="1222375"/>
                    </a:lnTo>
                    <a:cubicBezTo>
                      <a:pt x="1022350" y="1169988"/>
                      <a:pt x="998537" y="1201738"/>
                      <a:pt x="1019175" y="1174750"/>
                    </a:cubicBezTo>
                    <a:cubicBezTo>
                      <a:pt x="1039813" y="1147762"/>
                      <a:pt x="1077913" y="1089025"/>
                      <a:pt x="1095375" y="1060450"/>
                    </a:cubicBezTo>
                    <a:cubicBezTo>
                      <a:pt x="1112837" y="1031875"/>
                      <a:pt x="1069355" y="1085192"/>
                      <a:pt x="1123950" y="1003300"/>
                    </a:cubicBezTo>
                    <a:cubicBezTo>
                      <a:pt x="1136650" y="969963"/>
                      <a:pt x="1143000" y="962025"/>
                      <a:pt x="1171575" y="860425"/>
                    </a:cubicBezTo>
                    <a:cubicBezTo>
                      <a:pt x="1200150" y="758825"/>
                      <a:pt x="1265238" y="495300"/>
                      <a:pt x="1295400" y="393700"/>
                    </a:cubicBezTo>
                    <a:cubicBezTo>
                      <a:pt x="1325562" y="292100"/>
                      <a:pt x="1335088" y="300037"/>
                      <a:pt x="1352550" y="250825"/>
                    </a:cubicBezTo>
                    <a:cubicBezTo>
                      <a:pt x="1370012" y="201613"/>
                      <a:pt x="1393296" y="140229"/>
                      <a:pt x="1400175" y="98425"/>
                    </a:cubicBezTo>
                    <a:cubicBezTo>
                      <a:pt x="1407054" y="56621"/>
                      <a:pt x="1393825" y="19050"/>
                      <a:pt x="1393825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7" name="Forma livre 116"/>
              <p:cNvSpPr/>
              <p:nvPr/>
            </p:nvSpPr>
            <p:spPr>
              <a:xfrm>
                <a:off x="7009894" y="1340768"/>
                <a:ext cx="1882585" cy="5151367"/>
              </a:xfrm>
              <a:custGeom>
                <a:avLst/>
                <a:gdLst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38300 w 2401235"/>
                  <a:gd name="connsiteY24" fmla="*/ 1504950 h 2028825"/>
                  <a:gd name="connsiteX25" fmla="*/ 1666875 w 2401235"/>
                  <a:gd name="connsiteY25" fmla="*/ 1495425 h 2028825"/>
                  <a:gd name="connsiteX26" fmla="*/ 1685925 w 2401235"/>
                  <a:gd name="connsiteY26" fmla="*/ 1466850 h 2028825"/>
                  <a:gd name="connsiteX27" fmla="*/ 1714500 w 2401235"/>
                  <a:gd name="connsiteY27" fmla="*/ 1447800 h 2028825"/>
                  <a:gd name="connsiteX28" fmla="*/ 1724025 w 2401235"/>
                  <a:gd name="connsiteY28" fmla="*/ 1400175 h 2028825"/>
                  <a:gd name="connsiteX29" fmla="*/ 1790700 w 2401235"/>
                  <a:gd name="connsiteY29" fmla="*/ 1343025 h 2028825"/>
                  <a:gd name="connsiteX30" fmla="*/ 1819275 w 2401235"/>
                  <a:gd name="connsiteY30" fmla="*/ 1314450 h 2028825"/>
                  <a:gd name="connsiteX31" fmla="*/ 1847850 w 2401235"/>
                  <a:gd name="connsiteY31" fmla="*/ 1304925 h 2028825"/>
                  <a:gd name="connsiteX32" fmla="*/ 1905000 w 2401235"/>
                  <a:gd name="connsiteY32" fmla="*/ 1276350 h 2028825"/>
                  <a:gd name="connsiteX33" fmla="*/ 1971675 w 2401235"/>
                  <a:gd name="connsiteY33" fmla="*/ 1181100 h 2028825"/>
                  <a:gd name="connsiteX34" fmla="*/ 2000250 w 2401235"/>
                  <a:gd name="connsiteY34" fmla="*/ 1171575 h 2028825"/>
                  <a:gd name="connsiteX35" fmla="*/ 2019300 w 2401235"/>
                  <a:gd name="connsiteY35" fmla="*/ 1133475 h 2028825"/>
                  <a:gd name="connsiteX36" fmla="*/ 2047875 w 2401235"/>
                  <a:gd name="connsiteY36" fmla="*/ 1076325 h 2028825"/>
                  <a:gd name="connsiteX37" fmla="*/ 2095500 w 2401235"/>
                  <a:gd name="connsiteY37" fmla="*/ 1019175 h 2028825"/>
                  <a:gd name="connsiteX38" fmla="*/ 2124075 w 2401235"/>
                  <a:gd name="connsiteY38" fmla="*/ 962025 h 2028825"/>
                  <a:gd name="connsiteX39" fmla="*/ 2152650 w 2401235"/>
                  <a:gd name="connsiteY39" fmla="*/ 857250 h 2028825"/>
                  <a:gd name="connsiteX40" fmla="*/ 2171700 w 2401235"/>
                  <a:gd name="connsiteY40" fmla="*/ 819150 h 2028825"/>
                  <a:gd name="connsiteX41" fmla="*/ 2181225 w 2401235"/>
                  <a:gd name="connsiteY41" fmla="*/ 638175 h 2028825"/>
                  <a:gd name="connsiteX42" fmla="*/ 2190750 w 2401235"/>
                  <a:gd name="connsiteY42" fmla="*/ 609600 h 2028825"/>
                  <a:gd name="connsiteX43" fmla="*/ 2209800 w 2401235"/>
                  <a:gd name="connsiteY43" fmla="*/ 561975 h 2028825"/>
                  <a:gd name="connsiteX44" fmla="*/ 2228850 w 2401235"/>
                  <a:gd name="connsiteY44" fmla="*/ 504825 h 2028825"/>
                  <a:gd name="connsiteX45" fmla="*/ 2247900 w 2401235"/>
                  <a:gd name="connsiteY45" fmla="*/ 447675 h 2028825"/>
                  <a:gd name="connsiteX46" fmla="*/ 2257425 w 2401235"/>
                  <a:gd name="connsiteY46" fmla="*/ 419100 h 2028825"/>
                  <a:gd name="connsiteX47" fmla="*/ 2295525 w 2401235"/>
                  <a:gd name="connsiteY47" fmla="*/ 352425 h 2028825"/>
                  <a:gd name="connsiteX48" fmla="*/ 2305050 w 2401235"/>
                  <a:gd name="connsiteY48" fmla="*/ 314325 h 2028825"/>
                  <a:gd name="connsiteX49" fmla="*/ 2324100 w 2401235"/>
                  <a:gd name="connsiteY49" fmla="*/ 285750 h 2028825"/>
                  <a:gd name="connsiteX50" fmla="*/ 2343150 w 2401235"/>
                  <a:gd name="connsiteY50" fmla="*/ 247650 h 2028825"/>
                  <a:gd name="connsiteX51" fmla="*/ 2352675 w 2401235"/>
                  <a:gd name="connsiteY51" fmla="*/ 209550 h 2028825"/>
                  <a:gd name="connsiteX52" fmla="*/ 2381250 w 2401235"/>
                  <a:gd name="connsiteY52" fmla="*/ 123825 h 2028825"/>
                  <a:gd name="connsiteX53" fmla="*/ 2390775 w 2401235"/>
                  <a:gd name="connsiteY53" fmla="*/ 85725 h 2028825"/>
                  <a:gd name="connsiteX54" fmla="*/ 2400300 w 2401235"/>
                  <a:gd name="connsiteY54" fmla="*/ 57150 h 2028825"/>
                  <a:gd name="connsiteX55" fmla="*/ 2400300 w 2401235"/>
                  <a:gd name="connsiteY55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38300 w 2401235"/>
                  <a:gd name="connsiteY24" fmla="*/ 1504950 h 2028825"/>
                  <a:gd name="connsiteX25" fmla="*/ 1666875 w 2401235"/>
                  <a:gd name="connsiteY25" fmla="*/ 1495425 h 2028825"/>
                  <a:gd name="connsiteX26" fmla="*/ 1685925 w 2401235"/>
                  <a:gd name="connsiteY26" fmla="*/ 1466850 h 2028825"/>
                  <a:gd name="connsiteX27" fmla="*/ 1714500 w 2401235"/>
                  <a:gd name="connsiteY27" fmla="*/ 1447800 h 2028825"/>
                  <a:gd name="connsiteX28" fmla="*/ 1790700 w 2401235"/>
                  <a:gd name="connsiteY28" fmla="*/ 1343025 h 2028825"/>
                  <a:gd name="connsiteX29" fmla="*/ 1819275 w 2401235"/>
                  <a:gd name="connsiteY29" fmla="*/ 1314450 h 2028825"/>
                  <a:gd name="connsiteX30" fmla="*/ 1847850 w 2401235"/>
                  <a:gd name="connsiteY30" fmla="*/ 1304925 h 2028825"/>
                  <a:gd name="connsiteX31" fmla="*/ 1905000 w 2401235"/>
                  <a:gd name="connsiteY31" fmla="*/ 1276350 h 2028825"/>
                  <a:gd name="connsiteX32" fmla="*/ 1971675 w 2401235"/>
                  <a:gd name="connsiteY32" fmla="*/ 1181100 h 2028825"/>
                  <a:gd name="connsiteX33" fmla="*/ 2000250 w 2401235"/>
                  <a:gd name="connsiteY33" fmla="*/ 1171575 h 2028825"/>
                  <a:gd name="connsiteX34" fmla="*/ 2019300 w 2401235"/>
                  <a:gd name="connsiteY34" fmla="*/ 1133475 h 2028825"/>
                  <a:gd name="connsiteX35" fmla="*/ 2047875 w 2401235"/>
                  <a:gd name="connsiteY35" fmla="*/ 1076325 h 2028825"/>
                  <a:gd name="connsiteX36" fmla="*/ 2095500 w 2401235"/>
                  <a:gd name="connsiteY36" fmla="*/ 1019175 h 2028825"/>
                  <a:gd name="connsiteX37" fmla="*/ 2124075 w 2401235"/>
                  <a:gd name="connsiteY37" fmla="*/ 962025 h 2028825"/>
                  <a:gd name="connsiteX38" fmla="*/ 2152650 w 2401235"/>
                  <a:gd name="connsiteY38" fmla="*/ 857250 h 2028825"/>
                  <a:gd name="connsiteX39" fmla="*/ 2171700 w 2401235"/>
                  <a:gd name="connsiteY39" fmla="*/ 819150 h 2028825"/>
                  <a:gd name="connsiteX40" fmla="*/ 2181225 w 2401235"/>
                  <a:gd name="connsiteY40" fmla="*/ 638175 h 2028825"/>
                  <a:gd name="connsiteX41" fmla="*/ 2190750 w 2401235"/>
                  <a:gd name="connsiteY41" fmla="*/ 609600 h 2028825"/>
                  <a:gd name="connsiteX42" fmla="*/ 2209800 w 2401235"/>
                  <a:gd name="connsiteY42" fmla="*/ 561975 h 2028825"/>
                  <a:gd name="connsiteX43" fmla="*/ 2228850 w 2401235"/>
                  <a:gd name="connsiteY43" fmla="*/ 504825 h 2028825"/>
                  <a:gd name="connsiteX44" fmla="*/ 2247900 w 2401235"/>
                  <a:gd name="connsiteY44" fmla="*/ 447675 h 2028825"/>
                  <a:gd name="connsiteX45" fmla="*/ 2257425 w 2401235"/>
                  <a:gd name="connsiteY45" fmla="*/ 419100 h 2028825"/>
                  <a:gd name="connsiteX46" fmla="*/ 2295525 w 2401235"/>
                  <a:gd name="connsiteY46" fmla="*/ 352425 h 2028825"/>
                  <a:gd name="connsiteX47" fmla="*/ 2305050 w 2401235"/>
                  <a:gd name="connsiteY47" fmla="*/ 314325 h 2028825"/>
                  <a:gd name="connsiteX48" fmla="*/ 2324100 w 2401235"/>
                  <a:gd name="connsiteY48" fmla="*/ 285750 h 2028825"/>
                  <a:gd name="connsiteX49" fmla="*/ 2343150 w 2401235"/>
                  <a:gd name="connsiteY49" fmla="*/ 247650 h 2028825"/>
                  <a:gd name="connsiteX50" fmla="*/ 2352675 w 2401235"/>
                  <a:gd name="connsiteY50" fmla="*/ 209550 h 2028825"/>
                  <a:gd name="connsiteX51" fmla="*/ 2381250 w 2401235"/>
                  <a:gd name="connsiteY51" fmla="*/ 123825 h 2028825"/>
                  <a:gd name="connsiteX52" fmla="*/ 2390775 w 2401235"/>
                  <a:gd name="connsiteY52" fmla="*/ 85725 h 2028825"/>
                  <a:gd name="connsiteX53" fmla="*/ 2400300 w 2401235"/>
                  <a:gd name="connsiteY53" fmla="*/ 57150 h 2028825"/>
                  <a:gd name="connsiteX54" fmla="*/ 2400300 w 2401235"/>
                  <a:gd name="connsiteY54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66875 w 2401235"/>
                  <a:gd name="connsiteY24" fmla="*/ 1495425 h 2028825"/>
                  <a:gd name="connsiteX25" fmla="*/ 1685925 w 2401235"/>
                  <a:gd name="connsiteY25" fmla="*/ 1466850 h 2028825"/>
                  <a:gd name="connsiteX26" fmla="*/ 1714500 w 2401235"/>
                  <a:gd name="connsiteY26" fmla="*/ 1447800 h 2028825"/>
                  <a:gd name="connsiteX27" fmla="*/ 1790700 w 2401235"/>
                  <a:gd name="connsiteY27" fmla="*/ 1343025 h 2028825"/>
                  <a:gd name="connsiteX28" fmla="*/ 1819275 w 2401235"/>
                  <a:gd name="connsiteY28" fmla="*/ 1314450 h 2028825"/>
                  <a:gd name="connsiteX29" fmla="*/ 1847850 w 2401235"/>
                  <a:gd name="connsiteY29" fmla="*/ 1304925 h 2028825"/>
                  <a:gd name="connsiteX30" fmla="*/ 1905000 w 2401235"/>
                  <a:gd name="connsiteY30" fmla="*/ 1276350 h 2028825"/>
                  <a:gd name="connsiteX31" fmla="*/ 1971675 w 2401235"/>
                  <a:gd name="connsiteY31" fmla="*/ 1181100 h 2028825"/>
                  <a:gd name="connsiteX32" fmla="*/ 2000250 w 2401235"/>
                  <a:gd name="connsiteY32" fmla="*/ 1171575 h 2028825"/>
                  <a:gd name="connsiteX33" fmla="*/ 2019300 w 2401235"/>
                  <a:gd name="connsiteY33" fmla="*/ 1133475 h 2028825"/>
                  <a:gd name="connsiteX34" fmla="*/ 2047875 w 2401235"/>
                  <a:gd name="connsiteY34" fmla="*/ 1076325 h 2028825"/>
                  <a:gd name="connsiteX35" fmla="*/ 2095500 w 2401235"/>
                  <a:gd name="connsiteY35" fmla="*/ 1019175 h 2028825"/>
                  <a:gd name="connsiteX36" fmla="*/ 2124075 w 2401235"/>
                  <a:gd name="connsiteY36" fmla="*/ 962025 h 2028825"/>
                  <a:gd name="connsiteX37" fmla="*/ 2152650 w 2401235"/>
                  <a:gd name="connsiteY37" fmla="*/ 857250 h 2028825"/>
                  <a:gd name="connsiteX38" fmla="*/ 2171700 w 2401235"/>
                  <a:gd name="connsiteY38" fmla="*/ 819150 h 2028825"/>
                  <a:gd name="connsiteX39" fmla="*/ 2181225 w 2401235"/>
                  <a:gd name="connsiteY39" fmla="*/ 638175 h 2028825"/>
                  <a:gd name="connsiteX40" fmla="*/ 2190750 w 2401235"/>
                  <a:gd name="connsiteY40" fmla="*/ 609600 h 2028825"/>
                  <a:gd name="connsiteX41" fmla="*/ 2209800 w 2401235"/>
                  <a:gd name="connsiteY41" fmla="*/ 561975 h 2028825"/>
                  <a:gd name="connsiteX42" fmla="*/ 2228850 w 2401235"/>
                  <a:gd name="connsiteY42" fmla="*/ 504825 h 2028825"/>
                  <a:gd name="connsiteX43" fmla="*/ 2247900 w 2401235"/>
                  <a:gd name="connsiteY43" fmla="*/ 447675 h 2028825"/>
                  <a:gd name="connsiteX44" fmla="*/ 2257425 w 2401235"/>
                  <a:gd name="connsiteY44" fmla="*/ 419100 h 2028825"/>
                  <a:gd name="connsiteX45" fmla="*/ 2295525 w 2401235"/>
                  <a:gd name="connsiteY45" fmla="*/ 352425 h 2028825"/>
                  <a:gd name="connsiteX46" fmla="*/ 2305050 w 2401235"/>
                  <a:gd name="connsiteY46" fmla="*/ 314325 h 2028825"/>
                  <a:gd name="connsiteX47" fmla="*/ 2324100 w 2401235"/>
                  <a:gd name="connsiteY47" fmla="*/ 285750 h 2028825"/>
                  <a:gd name="connsiteX48" fmla="*/ 2343150 w 2401235"/>
                  <a:gd name="connsiteY48" fmla="*/ 247650 h 2028825"/>
                  <a:gd name="connsiteX49" fmla="*/ 2352675 w 2401235"/>
                  <a:gd name="connsiteY49" fmla="*/ 209550 h 2028825"/>
                  <a:gd name="connsiteX50" fmla="*/ 2381250 w 2401235"/>
                  <a:gd name="connsiteY50" fmla="*/ 123825 h 2028825"/>
                  <a:gd name="connsiteX51" fmla="*/ 2390775 w 2401235"/>
                  <a:gd name="connsiteY51" fmla="*/ 85725 h 2028825"/>
                  <a:gd name="connsiteX52" fmla="*/ 2400300 w 2401235"/>
                  <a:gd name="connsiteY52" fmla="*/ 57150 h 2028825"/>
                  <a:gd name="connsiteX53" fmla="*/ 2400300 w 2401235"/>
                  <a:gd name="connsiteY53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66875 w 2401235"/>
                  <a:gd name="connsiteY23" fmla="*/ 1495425 h 2028825"/>
                  <a:gd name="connsiteX24" fmla="*/ 1685925 w 2401235"/>
                  <a:gd name="connsiteY24" fmla="*/ 1466850 h 2028825"/>
                  <a:gd name="connsiteX25" fmla="*/ 1714500 w 2401235"/>
                  <a:gd name="connsiteY25" fmla="*/ 1447800 h 2028825"/>
                  <a:gd name="connsiteX26" fmla="*/ 1790700 w 2401235"/>
                  <a:gd name="connsiteY26" fmla="*/ 1343025 h 2028825"/>
                  <a:gd name="connsiteX27" fmla="*/ 1819275 w 2401235"/>
                  <a:gd name="connsiteY27" fmla="*/ 1314450 h 2028825"/>
                  <a:gd name="connsiteX28" fmla="*/ 1847850 w 2401235"/>
                  <a:gd name="connsiteY28" fmla="*/ 1304925 h 2028825"/>
                  <a:gd name="connsiteX29" fmla="*/ 1905000 w 2401235"/>
                  <a:gd name="connsiteY29" fmla="*/ 1276350 h 2028825"/>
                  <a:gd name="connsiteX30" fmla="*/ 1971675 w 2401235"/>
                  <a:gd name="connsiteY30" fmla="*/ 1181100 h 2028825"/>
                  <a:gd name="connsiteX31" fmla="*/ 2000250 w 2401235"/>
                  <a:gd name="connsiteY31" fmla="*/ 1171575 h 2028825"/>
                  <a:gd name="connsiteX32" fmla="*/ 2019300 w 2401235"/>
                  <a:gd name="connsiteY32" fmla="*/ 1133475 h 2028825"/>
                  <a:gd name="connsiteX33" fmla="*/ 2047875 w 2401235"/>
                  <a:gd name="connsiteY33" fmla="*/ 1076325 h 2028825"/>
                  <a:gd name="connsiteX34" fmla="*/ 2095500 w 2401235"/>
                  <a:gd name="connsiteY34" fmla="*/ 1019175 h 2028825"/>
                  <a:gd name="connsiteX35" fmla="*/ 2124075 w 2401235"/>
                  <a:gd name="connsiteY35" fmla="*/ 962025 h 2028825"/>
                  <a:gd name="connsiteX36" fmla="*/ 2152650 w 2401235"/>
                  <a:gd name="connsiteY36" fmla="*/ 857250 h 2028825"/>
                  <a:gd name="connsiteX37" fmla="*/ 2171700 w 2401235"/>
                  <a:gd name="connsiteY37" fmla="*/ 819150 h 2028825"/>
                  <a:gd name="connsiteX38" fmla="*/ 2181225 w 2401235"/>
                  <a:gd name="connsiteY38" fmla="*/ 638175 h 2028825"/>
                  <a:gd name="connsiteX39" fmla="*/ 2190750 w 2401235"/>
                  <a:gd name="connsiteY39" fmla="*/ 609600 h 2028825"/>
                  <a:gd name="connsiteX40" fmla="*/ 2209800 w 2401235"/>
                  <a:gd name="connsiteY40" fmla="*/ 561975 h 2028825"/>
                  <a:gd name="connsiteX41" fmla="*/ 2228850 w 2401235"/>
                  <a:gd name="connsiteY41" fmla="*/ 504825 h 2028825"/>
                  <a:gd name="connsiteX42" fmla="*/ 2247900 w 2401235"/>
                  <a:gd name="connsiteY42" fmla="*/ 447675 h 2028825"/>
                  <a:gd name="connsiteX43" fmla="*/ 2257425 w 2401235"/>
                  <a:gd name="connsiteY43" fmla="*/ 419100 h 2028825"/>
                  <a:gd name="connsiteX44" fmla="*/ 2295525 w 2401235"/>
                  <a:gd name="connsiteY44" fmla="*/ 352425 h 2028825"/>
                  <a:gd name="connsiteX45" fmla="*/ 2305050 w 2401235"/>
                  <a:gd name="connsiteY45" fmla="*/ 314325 h 2028825"/>
                  <a:gd name="connsiteX46" fmla="*/ 2324100 w 2401235"/>
                  <a:gd name="connsiteY46" fmla="*/ 285750 h 2028825"/>
                  <a:gd name="connsiteX47" fmla="*/ 2343150 w 2401235"/>
                  <a:gd name="connsiteY47" fmla="*/ 247650 h 2028825"/>
                  <a:gd name="connsiteX48" fmla="*/ 2352675 w 2401235"/>
                  <a:gd name="connsiteY48" fmla="*/ 209550 h 2028825"/>
                  <a:gd name="connsiteX49" fmla="*/ 2381250 w 2401235"/>
                  <a:gd name="connsiteY49" fmla="*/ 123825 h 2028825"/>
                  <a:gd name="connsiteX50" fmla="*/ 2390775 w 2401235"/>
                  <a:gd name="connsiteY50" fmla="*/ 85725 h 2028825"/>
                  <a:gd name="connsiteX51" fmla="*/ 2400300 w 2401235"/>
                  <a:gd name="connsiteY51" fmla="*/ 57150 h 2028825"/>
                  <a:gd name="connsiteX52" fmla="*/ 2400300 w 2401235"/>
                  <a:gd name="connsiteY52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533525 w 2401235"/>
                  <a:gd name="connsiteY19" fmla="*/ 1628775 h 2028825"/>
                  <a:gd name="connsiteX20" fmla="*/ 1562100 w 2401235"/>
                  <a:gd name="connsiteY20" fmla="*/ 1600200 h 2028825"/>
                  <a:gd name="connsiteX21" fmla="*/ 1600200 w 2401235"/>
                  <a:gd name="connsiteY21" fmla="*/ 1571625 h 2028825"/>
                  <a:gd name="connsiteX22" fmla="*/ 1666875 w 2401235"/>
                  <a:gd name="connsiteY22" fmla="*/ 1495425 h 2028825"/>
                  <a:gd name="connsiteX23" fmla="*/ 1685925 w 2401235"/>
                  <a:gd name="connsiteY23" fmla="*/ 1466850 h 2028825"/>
                  <a:gd name="connsiteX24" fmla="*/ 1714500 w 2401235"/>
                  <a:gd name="connsiteY24" fmla="*/ 1447800 h 2028825"/>
                  <a:gd name="connsiteX25" fmla="*/ 1790700 w 2401235"/>
                  <a:gd name="connsiteY25" fmla="*/ 1343025 h 2028825"/>
                  <a:gd name="connsiteX26" fmla="*/ 1819275 w 2401235"/>
                  <a:gd name="connsiteY26" fmla="*/ 1314450 h 2028825"/>
                  <a:gd name="connsiteX27" fmla="*/ 1847850 w 2401235"/>
                  <a:gd name="connsiteY27" fmla="*/ 1304925 h 2028825"/>
                  <a:gd name="connsiteX28" fmla="*/ 1905000 w 2401235"/>
                  <a:gd name="connsiteY28" fmla="*/ 1276350 h 2028825"/>
                  <a:gd name="connsiteX29" fmla="*/ 1971675 w 2401235"/>
                  <a:gd name="connsiteY29" fmla="*/ 1181100 h 2028825"/>
                  <a:gd name="connsiteX30" fmla="*/ 2000250 w 2401235"/>
                  <a:gd name="connsiteY30" fmla="*/ 1171575 h 2028825"/>
                  <a:gd name="connsiteX31" fmla="*/ 2019300 w 2401235"/>
                  <a:gd name="connsiteY31" fmla="*/ 1133475 h 2028825"/>
                  <a:gd name="connsiteX32" fmla="*/ 2047875 w 2401235"/>
                  <a:gd name="connsiteY32" fmla="*/ 1076325 h 2028825"/>
                  <a:gd name="connsiteX33" fmla="*/ 2095500 w 2401235"/>
                  <a:gd name="connsiteY33" fmla="*/ 1019175 h 2028825"/>
                  <a:gd name="connsiteX34" fmla="*/ 2124075 w 2401235"/>
                  <a:gd name="connsiteY34" fmla="*/ 962025 h 2028825"/>
                  <a:gd name="connsiteX35" fmla="*/ 2152650 w 2401235"/>
                  <a:gd name="connsiteY35" fmla="*/ 857250 h 2028825"/>
                  <a:gd name="connsiteX36" fmla="*/ 2171700 w 2401235"/>
                  <a:gd name="connsiteY36" fmla="*/ 819150 h 2028825"/>
                  <a:gd name="connsiteX37" fmla="*/ 2181225 w 2401235"/>
                  <a:gd name="connsiteY37" fmla="*/ 638175 h 2028825"/>
                  <a:gd name="connsiteX38" fmla="*/ 2190750 w 2401235"/>
                  <a:gd name="connsiteY38" fmla="*/ 609600 h 2028825"/>
                  <a:gd name="connsiteX39" fmla="*/ 2209800 w 2401235"/>
                  <a:gd name="connsiteY39" fmla="*/ 561975 h 2028825"/>
                  <a:gd name="connsiteX40" fmla="*/ 2228850 w 2401235"/>
                  <a:gd name="connsiteY40" fmla="*/ 504825 h 2028825"/>
                  <a:gd name="connsiteX41" fmla="*/ 2247900 w 2401235"/>
                  <a:gd name="connsiteY41" fmla="*/ 447675 h 2028825"/>
                  <a:gd name="connsiteX42" fmla="*/ 2257425 w 2401235"/>
                  <a:gd name="connsiteY42" fmla="*/ 419100 h 2028825"/>
                  <a:gd name="connsiteX43" fmla="*/ 2295525 w 2401235"/>
                  <a:gd name="connsiteY43" fmla="*/ 352425 h 2028825"/>
                  <a:gd name="connsiteX44" fmla="*/ 2305050 w 2401235"/>
                  <a:gd name="connsiteY44" fmla="*/ 314325 h 2028825"/>
                  <a:gd name="connsiteX45" fmla="*/ 2324100 w 2401235"/>
                  <a:gd name="connsiteY45" fmla="*/ 285750 h 2028825"/>
                  <a:gd name="connsiteX46" fmla="*/ 2343150 w 2401235"/>
                  <a:gd name="connsiteY46" fmla="*/ 247650 h 2028825"/>
                  <a:gd name="connsiteX47" fmla="*/ 2352675 w 2401235"/>
                  <a:gd name="connsiteY47" fmla="*/ 209550 h 2028825"/>
                  <a:gd name="connsiteX48" fmla="*/ 2381250 w 2401235"/>
                  <a:gd name="connsiteY48" fmla="*/ 123825 h 2028825"/>
                  <a:gd name="connsiteX49" fmla="*/ 2390775 w 2401235"/>
                  <a:gd name="connsiteY49" fmla="*/ 85725 h 2028825"/>
                  <a:gd name="connsiteX50" fmla="*/ 2400300 w 2401235"/>
                  <a:gd name="connsiteY50" fmla="*/ 57150 h 2028825"/>
                  <a:gd name="connsiteX51" fmla="*/ 2400300 w 2401235"/>
                  <a:gd name="connsiteY51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562100 w 2401235"/>
                  <a:gd name="connsiteY19" fmla="*/ 1600200 h 2028825"/>
                  <a:gd name="connsiteX20" fmla="*/ 1600200 w 2401235"/>
                  <a:gd name="connsiteY20" fmla="*/ 1571625 h 2028825"/>
                  <a:gd name="connsiteX21" fmla="*/ 1666875 w 2401235"/>
                  <a:gd name="connsiteY21" fmla="*/ 1495425 h 2028825"/>
                  <a:gd name="connsiteX22" fmla="*/ 1685925 w 2401235"/>
                  <a:gd name="connsiteY22" fmla="*/ 1466850 h 2028825"/>
                  <a:gd name="connsiteX23" fmla="*/ 1714500 w 2401235"/>
                  <a:gd name="connsiteY23" fmla="*/ 1447800 h 2028825"/>
                  <a:gd name="connsiteX24" fmla="*/ 1790700 w 2401235"/>
                  <a:gd name="connsiteY24" fmla="*/ 1343025 h 2028825"/>
                  <a:gd name="connsiteX25" fmla="*/ 1819275 w 2401235"/>
                  <a:gd name="connsiteY25" fmla="*/ 1314450 h 2028825"/>
                  <a:gd name="connsiteX26" fmla="*/ 1847850 w 2401235"/>
                  <a:gd name="connsiteY26" fmla="*/ 1304925 h 2028825"/>
                  <a:gd name="connsiteX27" fmla="*/ 1905000 w 2401235"/>
                  <a:gd name="connsiteY27" fmla="*/ 1276350 h 2028825"/>
                  <a:gd name="connsiteX28" fmla="*/ 1971675 w 2401235"/>
                  <a:gd name="connsiteY28" fmla="*/ 1181100 h 2028825"/>
                  <a:gd name="connsiteX29" fmla="*/ 2000250 w 2401235"/>
                  <a:gd name="connsiteY29" fmla="*/ 1171575 h 2028825"/>
                  <a:gd name="connsiteX30" fmla="*/ 2019300 w 2401235"/>
                  <a:gd name="connsiteY30" fmla="*/ 1133475 h 2028825"/>
                  <a:gd name="connsiteX31" fmla="*/ 2047875 w 2401235"/>
                  <a:gd name="connsiteY31" fmla="*/ 1076325 h 2028825"/>
                  <a:gd name="connsiteX32" fmla="*/ 2095500 w 2401235"/>
                  <a:gd name="connsiteY32" fmla="*/ 1019175 h 2028825"/>
                  <a:gd name="connsiteX33" fmla="*/ 2124075 w 2401235"/>
                  <a:gd name="connsiteY33" fmla="*/ 962025 h 2028825"/>
                  <a:gd name="connsiteX34" fmla="*/ 2152650 w 2401235"/>
                  <a:gd name="connsiteY34" fmla="*/ 857250 h 2028825"/>
                  <a:gd name="connsiteX35" fmla="*/ 2171700 w 2401235"/>
                  <a:gd name="connsiteY35" fmla="*/ 819150 h 2028825"/>
                  <a:gd name="connsiteX36" fmla="*/ 2181225 w 2401235"/>
                  <a:gd name="connsiteY36" fmla="*/ 638175 h 2028825"/>
                  <a:gd name="connsiteX37" fmla="*/ 2190750 w 2401235"/>
                  <a:gd name="connsiteY37" fmla="*/ 609600 h 2028825"/>
                  <a:gd name="connsiteX38" fmla="*/ 2209800 w 2401235"/>
                  <a:gd name="connsiteY38" fmla="*/ 561975 h 2028825"/>
                  <a:gd name="connsiteX39" fmla="*/ 2228850 w 2401235"/>
                  <a:gd name="connsiteY39" fmla="*/ 504825 h 2028825"/>
                  <a:gd name="connsiteX40" fmla="*/ 2247900 w 2401235"/>
                  <a:gd name="connsiteY40" fmla="*/ 447675 h 2028825"/>
                  <a:gd name="connsiteX41" fmla="*/ 2257425 w 2401235"/>
                  <a:gd name="connsiteY41" fmla="*/ 419100 h 2028825"/>
                  <a:gd name="connsiteX42" fmla="*/ 2295525 w 2401235"/>
                  <a:gd name="connsiteY42" fmla="*/ 352425 h 2028825"/>
                  <a:gd name="connsiteX43" fmla="*/ 2305050 w 2401235"/>
                  <a:gd name="connsiteY43" fmla="*/ 314325 h 2028825"/>
                  <a:gd name="connsiteX44" fmla="*/ 2324100 w 2401235"/>
                  <a:gd name="connsiteY44" fmla="*/ 285750 h 2028825"/>
                  <a:gd name="connsiteX45" fmla="*/ 2343150 w 2401235"/>
                  <a:gd name="connsiteY45" fmla="*/ 247650 h 2028825"/>
                  <a:gd name="connsiteX46" fmla="*/ 2352675 w 2401235"/>
                  <a:gd name="connsiteY46" fmla="*/ 209550 h 2028825"/>
                  <a:gd name="connsiteX47" fmla="*/ 2381250 w 2401235"/>
                  <a:gd name="connsiteY47" fmla="*/ 123825 h 2028825"/>
                  <a:gd name="connsiteX48" fmla="*/ 2390775 w 2401235"/>
                  <a:gd name="connsiteY48" fmla="*/ 85725 h 2028825"/>
                  <a:gd name="connsiteX49" fmla="*/ 2400300 w 2401235"/>
                  <a:gd name="connsiteY49" fmla="*/ 57150 h 2028825"/>
                  <a:gd name="connsiteX50" fmla="*/ 2400300 w 2401235"/>
                  <a:gd name="connsiteY50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685925 w 2401235"/>
                  <a:gd name="connsiteY21" fmla="*/ 1466850 h 2028825"/>
                  <a:gd name="connsiteX22" fmla="*/ 1714500 w 2401235"/>
                  <a:gd name="connsiteY22" fmla="*/ 1447800 h 2028825"/>
                  <a:gd name="connsiteX23" fmla="*/ 1790700 w 2401235"/>
                  <a:gd name="connsiteY23" fmla="*/ 1343025 h 2028825"/>
                  <a:gd name="connsiteX24" fmla="*/ 1819275 w 2401235"/>
                  <a:gd name="connsiteY24" fmla="*/ 1314450 h 2028825"/>
                  <a:gd name="connsiteX25" fmla="*/ 1847850 w 2401235"/>
                  <a:gd name="connsiteY25" fmla="*/ 1304925 h 2028825"/>
                  <a:gd name="connsiteX26" fmla="*/ 1905000 w 2401235"/>
                  <a:gd name="connsiteY26" fmla="*/ 1276350 h 2028825"/>
                  <a:gd name="connsiteX27" fmla="*/ 1971675 w 2401235"/>
                  <a:gd name="connsiteY27" fmla="*/ 1181100 h 2028825"/>
                  <a:gd name="connsiteX28" fmla="*/ 2000250 w 2401235"/>
                  <a:gd name="connsiteY28" fmla="*/ 1171575 h 2028825"/>
                  <a:gd name="connsiteX29" fmla="*/ 2019300 w 2401235"/>
                  <a:gd name="connsiteY29" fmla="*/ 1133475 h 2028825"/>
                  <a:gd name="connsiteX30" fmla="*/ 2047875 w 2401235"/>
                  <a:gd name="connsiteY30" fmla="*/ 1076325 h 2028825"/>
                  <a:gd name="connsiteX31" fmla="*/ 2095500 w 2401235"/>
                  <a:gd name="connsiteY31" fmla="*/ 1019175 h 2028825"/>
                  <a:gd name="connsiteX32" fmla="*/ 2124075 w 2401235"/>
                  <a:gd name="connsiteY32" fmla="*/ 962025 h 2028825"/>
                  <a:gd name="connsiteX33" fmla="*/ 2152650 w 2401235"/>
                  <a:gd name="connsiteY33" fmla="*/ 857250 h 2028825"/>
                  <a:gd name="connsiteX34" fmla="*/ 2171700 w 2401235"/>
                  <a:gd name="connsiteY34" fmla="*/ 819150 h 2028825"/>
                  <a:gd name="connsiteX35" fmla="*/ 2181225 w 2401235"/>
                  <a:gd name="connsiteY35" fmla="*/ 638175 h 2028825"/>
                  <a:gd name="connsiteX36" fmla="*/ 2190750 w 2401235"/>
                  <a:gd name="connsiteY36" fmla="*/ 609600 h 2028825"/>
                  <a:gd name="connsiteX37" fmla="*/ 2209800 w 2401235"/>
                  <a:gd name="connsiteY37" fmla="*/ 561975 h 2028825"/>
                  <a:gd name="connsiteX38" fmla="*/ 2228850 w 2401235"/>
                  <a:gd name="connsiteY38" fmla="*/ 504825 h 2028825"/>
                  <a:gd name="connsiteX39" fmla="*/ 2247900 w 2401235"/>
                  <a:gd name="connsiteY39" fmla="*/ 447675 h 2028825"/>
                  <a:gd name="connsiteX40" fmla="*/ 2257425 w 2401235"/>
                  <a:gd name="connsiteY40" fmla="*/ 419100 h 2028825"/>
                  <a:gd name="connsiteX41" fmla="*/ 2295525 w 2401235"/>
                  <a:gd name="connsiteY41" fmla="*/ 352425 h 2028825"/>
                  <a:gd name="connsiteX42" fmla="*/ 2305050 w 2401235"/>
                  <a:gd name="connsiteY42" fmla="*/ 314325 h 2028825"/>
                  <a:gd name="connsiteX43" fmla="*/ 2324100 w 2401235"/>
                  <a:gd name="connsiteY43" fmla="*/ 285750 h 2028825"/>
                  <a:gd name="connsiteX44" fmla="*/ 2343150 w 2401235"/>
                  <a:gd name="connsiteY44" fmla="*/ 247650 h 2028825"/>
                  <a:gd name="connsiteX45" fmla="*/ 2352675 w 2401235"/>
                  <a:gd name="connsiteY45" fmla="*/ 209550 h 2028825"/>
                  <a:gd name="connsiteX46" fmla="*/ 2381250 w 2401235"/>
                  <a:gd name="connsiteY46" fmla="*/ 123825 h 2028825"/>
                  <a:gd name="connsiteX47" fmla="*/ 2390775 w 2401235"/>
                  <a:gd name="connsiteY47" fmla="*/ 85725 h 2028825"/>
                  <a:gd name="connsiteX48" fmla="*/ 2400300 w 2401235"/>
                  <a:gd name="connsiteY48" fmla="*/ 57150 h 2028825"/>
                  <a:gd name="connsiteX49" fmla="*/ 2400300 w 2401235"/>
                  <a:gd name="connsiteY49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819275 w 2401235"/>
                  <a:gd name="connsiteY23" fmla="*/ 1314450 h 2028825"/>
                  <a:gd name="connsiteX24" fmla="*/ 1847850 w 2401235"/>
                  <a:gd name="connsiteY24" fmla="*/ 1304925 h 2028825"/>
                  <a:gd name="connsiteX25" fmla="*/ 1905000 w 2401235"/>
                  <a:gd name="connsiteY25" fmla="*/ 1276350 h 2028825"/>
                  <a:gd name="connsiteX26" fmla="*/ 1971675 w 2401235"/>
                  <a:gd name="connsiteY26" fmla="*/ 1181100 h 2028825"/>
                  <a:gd name="connsiteX27" fmla="*/ 2000250 w 2401235"/>
                  <a:gd name="connsiteY27" fmla="*/ 1171575 h 2028825"/>
                  <a:gd name="connsiteX28" fmla="*/ 2019300 w 2401235"/>
                  <a:gd name="connsiteY28" fmla="*/ 1133475 h 2028825"/>
                  <a:gd name="connsiteX29" fmla="*/ 2047875 w 2401235"/>
                  <a:gd name="connsiteY29" fmla="*/ 1076325 h 2028825"/>
                  <a:gd name="connsiteX30" fmla="*/ 2095500 w 2401235"/>
                  <a:gd name="connsiteY30" fmla="*/ 1019175 h 2028825"/>
                  <a:gd name="connsiteX31" fmla="*/ 2124075 w 2401235"/>
                  <a:gd name="connsiteY31" fmla="*/ 962025 h 2028825"/>
                  <a:gd name="connsiteX32" fmla="*/ 2152650 w 2401235"/>
                  <a:gd name="connsiteY32" fmla="*/ 857250 h 2028825"/>
                  <a:gd name="connsiteX33" fmla="*/ 2171700 w 2401235"/>
                  <a:gd name="connsiteY33" fmla="*/ 819150 h 2028825"/>
                  <a:gd name="connsiteX34" fmla="*/ 2181225 w 2401235"/>
                  <a:gd name="connsiteY34" fmla="*/ 638175 h 2028825"/>
                  <a:gd name="connsiteX35" fmla="*/ 2190750 w 2401235"/>
                  <a:gd name="connsiteY35" fmla="*/ 609600 h 2028825"/>
                  <a:gd name="connsiteX36" fmla="*/ 2209800 w 2401235"/>
                  <a:gd name="connsiteY36" fmla="*/ 561975 h 2028825"/>
                  <a:gd name="connsiteX37" fmla="*/ 2228850 w 2401235"/>
                  <a:gd name="connsiteY37" fmla="*/ 504825 h 2028825"/>
                  <a:gd name="connsiteX38" fmla="*/ 2247900 w 2401235"/>
                  <a:gd name="connsiteY38" fmla="*/ 447675 h 2028825"/>
                  <a:gd name="connsiteX39" fmla="*/ 2257425 w 2401235"/>
                  <a:gd name="connsiteY39" fmla="*/ 419100 h 2028825"/>
                  <a:gd name="connsiteX40" fmla="*/ 2295525 w 2401235"/>
                  <a:gd name="connsiteY40" fmla="*/ 352425 h 2028825"/>
                  <a:gd name="connsiteX41" fmla="*/ 2305050 w 2401235"/>
                  <a:gd name="connsiteY41" fmla="*/ 314325 h 2028825"/>
                  <a:gd name="connsiteX42" fmla="*/ 2324100 w 2401235"/>
                  <a:gd name="connsiteY42" fmla="*/ 285750 h 2028825"/>
                  <a:gd name="connsiteX43" fmla="*/ 2343150 w 2401235"/>
                  <a:gd name="connsiteY43" fmla="*/ 247650 h 2028825"/>
                  <a:gd name="connsiteX44" fmla="*/ 2352675 w 2401235"/>
                  <a:gd name="connsiteY44" fmla="*/ 209550 h 2028825"/>
                  <a:gd name="connsiteX45" fmla="*/ 2381250 w 2401235"/>
                  <a:gd name="connsiteY45" fmla="*/ 123825 h 2028825"/>
                  <a:gd name="connsiteX46" fmla="*/ 2390775 w 2401235"/>
                  <a:gd name="connsiteY46" fmla="*/ 85725 h 2028825"/>
                  <a:gd name="connsiteX47" fmla="*/ 2400300 w 2401235"/>
                  <a:gd name="connsiteY47" fmla="*/ 57150 h 2028825"/>
                  <a:gd name="connsiteX48" fmla="*/ 2400300 w 2401235"/>
                  <a:gd name="connsiteY48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847850 w 2401235"/>
                  <a:gd name="connsiteY23" fmla="*/ 1304925 h 2028825"/>
                  <a:gd name="connsiteX24" fmla="*/ 1905000 w 2401235"/>
                  <a:gd name="connsiteY24" fmla="*/ 1276350 h 2028825"/>
                  <a:gd name="connsiteX25" fmla="*/ 1971675 w 2401235"/>
                  <a:gd name="connsiteY25" fmla="*/ 1181100 h 2028825"/>
                  <a:gd name="connsiteX26" fmla="*/ 2000250 w 2401235"/>
                  <a:gd name="connsiteY26" fmla="*/ 1171575 h 2028825"/>
                  <a:gd name="connsiteX27" fmla="*/ 2019300 w 2401235"/>
                  <a:gd name="connsiteY27" fmla="*/ 1133475 h 2028825"/>
                  <a:gd name="connsiteX28" fmla="*/ 2047875 w 2401235"/>
                  <a:gd name="connsiteY28" fmla="*/ 1076325 h 2028825"/>
                  <a:gd name="connsiteX29" fmla="*/ 2095500 w 2401235"/>
                  <a:gd name="connsiteY29" fmla="*/ 1019175 h 2028825"/>
                  <a:gd name="connsiteX30" fmla="*/ 2124075 w 2401235"/>
                  <a:gd name="connsiteY30" fmla="*/ 962025 h 2028825"/>
                  <a:gd name="connsiteX31" fmla="*/ 2152650 w 2401235"/>
                  <a:gd name="connsiteY31" fmla="*/ 857250 h 2028825"/>
                  <a:gd name="connsiteX32" fmla="*/ 2171700 w 2401235"/>
                  <a:gd name="connsiteY32" fmla="*/ 819150 h 2028825"/>
                  <a:gd name="connsiteX33" fmla="*/ 2181225 w 2401235"/>
                  <a:gd name="connsiteY33" fmla="*/ 638175 h 2028825"/>
                  <a:gd name="connsiteX34" fmla="*/ 2190750 w 2401235"/>
                  <a:gd name="connsiteY34" fmla="*/ 609600 h 2028825"/>
                  <a:gd name="connsiteX35" fmla="*/ 2209800 w 2401235"/>
                  <a:gd name="connsiteY35" fmla="*/ 561975 h 2028825"/>
                  <a:gd name="connsiteX36" fmla="*/ 2228850 w 2401235"/>
                  <a:gd name="connsiteY36" fmla="*/ 504825 h 2028825"/>
                  <a:gd name="connsiteX37" fmla="*/ 2247900 w 2401235"/>
                  <a:gd name="connsiteY37" fmla="*/ 447675 h 2028825"/>
                  <a:gd name="connsiteX38" fmla="*/ 2257425 w 2401235"/>
                  <a:gd name="connsiteY38" fmla="*/ 419100 h 2028825"/>
                  <a:gd name="connsiteX39" fmla="*/ 2295525 w 2401235"/>
                  <a:gd name="connsiteY39" fmla="*/ 352425 h 2028825"/>
                  <a:gd name="connsiteX40" fmla="*/ 2305050 w 2401235"/>
                  <a:gd name="connsiteY40" fmla="*/ 314325 h 2028825"/>
                  <a:gd name="connsiteX41" fmla="*/ 2324100 w 2401235"/>
                  <a:gd name="connsiteY41" fmla="*/ 285750 h 2028825"/>
                  <a:gd name="connsiteX42" fmla="*/ 2343150 w 2401235"/>
                  <a:gd name="connsiteY42" fmla="*/ 247650 h 2028825"/>
                  <a:gd name="connsiteX43" fmla="*/ 2352675 w 2401235"/>
                  <a:gd name="connsiteY43" fmla="*/ 209550 h 2028825"/>
                  <a:gd name="connsiteX44" fmla="*/ 2381250 w 2401235"/>
                  <a:gd name="connsiteY44" fmla="*/ 123825 h 2028825"/>
                  <a:gd name="connsiteX45" fmla="*/ 2390775 w 2401235"/>
                  <a:gd name="connsiteY45" fmla="*/ 85725 h 2028825"/>
                  <a:gd name="connsiteX46" fmla="*/ 2400300 w 2401235"/>
                  <a:gd name="connsiteY46" fmla="*/ 57150 h 2028825"/>
                  <a:gd name="connsiteX47" fmla="*/ 2400300 w 2401235"/>
                  <a:gd name="connsiteY47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05000 w 2401235"/>
                  <a:gd name="connsiteY23" fmla="*/ 1276350 h 2028825"/>
                  <a:gd name="connsiteX24" fmla="*/ 1971675 w 2401235"/>
                  <a:gd name="connsiteY24" fmla="*/ 1181100 h 2028825"/>
                  <a:gd name="connsiteX25" fmla="*/ 2000250 w 2401235"/>
                  <a:gd name="connsiteY25" fmla="*/ 1171575 h 2028825"/>
                  <a:gd name="connsiteX26" fmla="*/ 2019300 w 2401235"/>
                  <a:gd name="connsiteY26" fmla="*/ 1133475 h 2028825"/>
                  <a:gd name="connsiteX27" fmla="*/ 2047875 w 2401235"/>
                  <a:gd name="connsiteY27" fmla="*/ 1076325 h 2028825"/>
                  <a:gd name="connsiteX28" fmla="*/ 2095500 w 2401235"/>
                  <a:gd name="connsiteY28" fmla="*/ 1019175 h 2028825"/>
                  <a:gd name="connsiteX29" fmla="*/ 2124075 w 2401235"/>
                  <a:gd name="connsiteY29" fmla="*/ 962025 h 2028825"/>
                  <a:gd name="connsiteX30" fmla="*/ 2152650 w 2401235"/>
                  <a:gd name="connsiteY30" fmla="*/ 857250 h 2028825"/>
                  <a:gd name="connsiteX31" fmla="*/ 2171700 w 2401235"/>
                  <a:gd name="connsiteY31" fmla="*/ 819150 h 2028825"/>
                  <a:gd name="connsiteX32" fmla="*/ 2181225 w 2401235"/>
                  <a:gd name="connsiteY32" fmla="*/ 638175 h 2028825"/>
                  <a:gd name="connsiteX33" fmla="*/ 2190750 w 2401235"/>
                  <a:gd name="connsiteY33" fmla="*/ 609600 h 2028825"/>
                  <a:gd name="connsiteX34" fmla="*/ 2209800 w 2401235"/>
                  <a:gd name="connsiteY34" fmla="*/ 561975 h 2028825"/>
                  <a:gd name="connsiteX35" fmla="*/ 2228850 w 2401235"/>
                  <a:gd name="connsiteY35" fmla="*/ 504825 h 2028825"/>
                  <a:gd name="connsiteX36" fmla="*/ 2247900 w 2401235"/>
                  <a:gd name="connsiteY36" fmla="*/ 447675 h 2028825"/>
                  <a:gd name="connsiteX37" fmla="*/ 2257425 w 2401235"/>
                  <a:gd name="connsiteY37" fmla="*/ 419100 h 2028825"/>
                  <a:gd name="connsiteX38" fmla="*/ 2295525 w 2401235"/>
                  <a:gd name="connsiteY38" fmla="*/ 352425 h 2028825"/>
                  <a:gd name="connsiteX39" fmla="*/ 2305050 w 2401235"/>
                  <a:gd name="connsiteY39" fmla="*/ 314325 h 2028825"/>
                  <a:gd name="connsiteX40" fmla="*/ 2324100 w 2401235"/>
                  <a:gd name="connsiteY40" fmla="*/ 285750 h 2028825"/>
                  <a:gd name="connsiteX41" fmla="*/ 2343150 w 2401235"/>
                  <a:gd name="connsiteY41" fmla="*/ 247650 h 2028825"/>
                  <a:gd name="connsiteX42" fmla="*/ 2352675 w 2401235"/>
                  <a:gd name="connsiteY42" fmla="*/ 209550 h 2028825"/>
                  <a:gd name="connsiteX43" fmla="*/ 2381250 w 2401235"/>
                  <a:gd name="connsiteY43" fmla="*/ 123825 h 2028825"/>
                  <a:gd name="connsiteX44" fmla="*/ 2390775 w 2401235"/>
                  <a:gd name="connsiteY44" fmla="*/ 85725 h 2028825"/>
                  <a:gd name="connsiteX45" fmla="*/ 2400300 w 2401235"/>
                  <a:gd name="connsiteY45" fmla="*/ 57150 h 2028825"/>
                  <a:gd name="connsiteX46" fmla="*/ 2400300 w 2401235"/>
                  <a:gd name="connsiteY46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00250 w 2401235"/>
                  <a:gd name="connsiteY24" fmla="*/ 1171575 h 2028825"/>
                  <a:gd name="connsiteX25" fmla="*/ 2019300 w 2401235"/>
                  <a:gd name="connsiteY25" fmla="*/ 1133475 h 2028825"/>
                  <a:gd name="connsiteX26" fmla="*/ 2047875 w 2401235"/>
                  <a:gd name="connsiteY26" fmla="*/ 1076325 h 2028825"/>
                  <a:gd name="connsiteX27" fmla="*/ 2095500 w 2401235"/>
                  <a:gd name="connsiteY27" fmla="*/ 1019175 h 2028825"/>
                  <a:gd name="connsiteX28" fmla="*/ 2124075 w 2401235"/>
                  <a:gd name="connsiteY28" fmla="*/ 962025 h 2028825"/>
                  <a:gd name="connsiteX29" fmla="*/ 2152650 w 2401235"/>
                  <a:gd name="connsiteY29" fmla="*/ 857250 h 2028825"/>
                  <a:gd name="connsiteX30" fmla="*/ 2171700 w 2401235"/>
                  <a:gd name="connsiteY30" fmla="*/ 819150 h 2028825"/>
                  <a:gd name="connsiteX31" fmla="*/ 2181225 w 2401235"/>
                  <a:gd name="connsiteY31" fmla="*/ 638175 h 2028825"/>
                  <a:gd name="connsiteX32" fmla="*/ 2190750 w 2401235"/>
                  <a:gd name="connsiteY32" fmla="*/ 609600 h 2028825"/>
                  <a:gd name="connsiteX33" fmla="*/ 2209800 w 2401235"/>
                  <a:gd name="connsiteY33" fmla="*/ 561975 h 2028825"/>
                  <a:gd name="connsiteX34" fmla="*/ 2228850 w 2401235"/>
                  <a:gd name="connsiteY34" fmla="*/ 504825 h 2028825"/>
                  <a:gd name="connsiteX35" fmla="*/ 2247900 w 2401235"/>
                  <a:gd name="connsiteY35" fmla="*/ 447675 h 2028825"/>
                  <a:gd name="connsiteX36" fmla="*/ 2257425 w 2401235"/>
                  <a:gd name="connsiteY36" fmla="*/ 419100 h 2028825"/>
                  <a:gd name="connsiteX37" fmla="*/ 2295525 w 2401235"/>
                  <a:gd name="connsiteY37" fmla="*/ 352425 h 2028825"/>
                  <a:gd name="connsiteX38" fmla="*/ 2305050 w 2401235"/>
                  <a:gd name="connsiteY38" fmla="*/ 314325 h 2028825"/>
                  <a:gd name="connsiteX39" fmla="*/ 2324100 w 2401235"/>
                  <a:gd name="connsiteY39" fmla="*/ 285750 h 2028825"/>
                  <a:gd name="connsiteX40" fmla="*/ 2343150 w 2401235"/>
                  <a:gd name="connsiteY40" fmla="*/ 247650 h 2028825"/>
                  <a:gd name="connsiteX41" fmla="*/ 2352675 w 2401235"/>
                  <a:gd name="connsiteY41" fmla="*/ 209550 h 2028825"/>
                  <a:gd name="connsiteX42" fmla="*/ 2381250 w 2401235"/>
                  <a:gd name="connsiteY42" fmla="*/ 123825 h 2028825"/>
                  <a:gd name="connsiteX43" fmla="*/ 2390775 w 2401235"/>
                  <a:gd name="connsiteY43" fmla="*/ 85725 h 2028825"/>
                  <a:gd name="connsiteX44" fmla="*/ 2400300 w 2401235"/>
                  <a:gd name="connsiteY44" fmla="*/ 57150 h 2028825"/>
                  <a:gd name="connsiteX45" fmla="*/ 2400300 w 2401235"/>
                  <a:gd name="connsiteY45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47875 w 2401235"/>
                  <a:gd name="connsiteY25" fmla="*/ 1076325 h 2028825"/>
                  <a:gd name="connsiteX26" fmla="*/ 2095500 w 2401235"/>
                  <a:gd name="connsiteY26" fmla="*/ 1019175 h 2028825"/>
                  <a:gd name="connsiteX27" fmla="*/ 2124075 w 2401235"/>
                  <a:gd name="connsiteY27" fmla="*/ 962025 h 2028825"/>
                  <a:gd name="connsiteX28" fmla="*/ 2152650 w 2401235"/>
                  <a:gd name="connsiteY28" fmla="*/ 857250 h 2028825"/>
                  <a:gd name="connsiteX29" fmla="*/ 2171700 w 2401235"/>
                  <a:gd name="connsiteY29" fmla="*/ 819150 h 2028825"/>
                  <a:gd name="connsiteX30" fmla="*/ 2181225 w 2401235"/>
                  <a:gd name="connsiteY30" fmla="*/ 638175 h 2028825"/>
                  <a:gd name="connsiteX31" fmla="*/ 2190750 w 2401235"/>
                  <a:gd name="connsiteY31" fmla="*/ 609600 h 2028825"/>
                  <a:gd name="connsiteX32" fmla="*/ 2209800 w 2401235"/>
                  <a:gd name="connsiteY32" fmla="*/ 561975 h 2028825"/>
                  <a:gd name="connsiteX33" fmla="*/ 2228850 w 2401235"/>
                  <a:gd name="connsiteY33" fmla="*/ 504825 h 2028825"/>
                  <a:gd name="connsiteX34" fmla="*/ 2247900 w 2401235"/>
                  <a:gd name="connsiteY34" fmla="*/ 447675 h 2028825"/>
                  <a:gd name="connsiteX35" fmla="*/ 2257425 w 2401235"/>
                  <a:gd name="connsiteY35" fmla="*/ 419100 h 2028825"/>
                  <a:gd name="connsiteX36" fmla="*/ 2295525 w 2401235"/>
                  <a:gd name="connsiteY36" fmla="*/ 352425 h 2028825"/>
                  <a:gd name="connsiteX37" fmla="*/ 2305050 w 2401235"/>
                  <a:gd name="connsiteY37" fmla="*/ 314325 h 2028825"/>
                  <a:gd name="connsiteX38" fmla="*/ 2324100 w 2401235"/>
                  <a:gd name="connsiteY38" fmla="*/ 285750 h 2028825"/>
                  <a:gd name="connsiteX39" fmla="*/ 2343150 w 2401235"/>
                  <a:gd name="connsiteY39" fmla="*/ 247650 h 2028825"/>
                  <a:gd name="connsiteX40" fmla="*/ 2352675 w 2401235"/>
                  <a:gd name="connsiteY40" fmla="*/ 209550 h 2028825"/>
                  <a:gd name="connsiteX41" fmla="*/ 2381250 w 2401235"/>
                  <a:gd name="connsiteY41" fmla="*/ 123825 h 2028825"/>
                  <a:gd name="connsiteX42" fmla="*/ 2390775 w 2401235"/>
                  <a:gd name="connsiteY42" fmla="*/ 85725 h 2028825"/>
                  <a:gd name="connsiteX43" fmla="*/ 2400300 w 2401235"/>
                  <a:gd name="connsiteY43" fmla="*/ 57150 h 2028825"/>
                  <a:gd name="connsiteX44" fmla="*/ 2400300 w 2401235"/>
                  <a:gd name="connsiteY44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52650 w 2401235"/>
                  <a:gd name="connsiteY27" fmla="*/ 857250 h 2028825"/>
                  <a:gd name="connsiteX28" fmla="*/ 2171700 w 2401235"/>
                  <a:gd name="connsiteY28" fmla="*/ 819150 h 2028825"/>
                  <a:gd name="connsiteX29" fmla="*/ 2181225 w 2401235"/>
                  <a:gd name="connsiteY29" fmla="*/ 638175 h 2028825"/>
                  <a:gd name="connsiteX30" fmla="*/ 2190750 w 2401235"/>
                  <a:gd name="connsiteY30" fmla="*/ 609600 h 2028825"/>
                  <a:gd name="connsiteX31" fmla="*/ 2209800 w 2401235"/>
                  <a:gd name="connsiteY31" fmla="*/ 561975 h 2028825"/>
                  <a:gd name="connsiteX32" fmla="*/ 2228850 w 2401235"/>
                  <a:gd name="connsiteY32" fmla="*/ 504825 h 2028825"/>
                  <a:gd name="connsiteX33" fmla="*/ 2247900 w 2401235"/>
                  <a:gd name="connsiteY33" fmla="*/ 447675 h 2028825"/>
                  <a:gd name="connsiteX34" fmla="*/ 2257425 w 2401235"/>
                  <a:gd name="connsiteY34" fmla="*/ 419100 h 2028825"/>
                  <a:gd name="connsiteX35" fmla="*/ 2295525 w 2401235"/>
                  <a:gd name="connsiteY35" fmla="*/ 352425 h 2028825"/>
                  <a:gd name="connsiteX36" fmla="*/ 2305050 w 2401235"/>
                  <a:gd name="connsiteY36" fmla="*/ 314325 h 2028825"/>
                  <a:gd name="connsiteX37" fmla="*/ 2324100 w 2401235"/>
                  <a:gd name="connsiteY37" fmla="*/ 285750 h 2028825"/>
                  <a:gd name="connsiteX38" fmla="*/ 2343150 w 2401235"/>
                  <a:gd name="connsiteY38" fmla="*/ 247650 h 2028825"/>
                  <a:gd name="connsiteX39" fmla="*/ 2352675 w 2401235"/>
                  <a:gd name="connsiteY39" fmla="*/ 209550 h 2028825"/>
                  <a:gd name="connsiteX40" fmla="*/ 2381250 w 2401235"/>
                  <a:gd name="connsiteY40" fmla="*/ 123825 h 2028825"/>
                  <a:gd name="connsiteX41" fmla="*/ 2390775 w 2401235"/>
                  <a:gd name="connsiteY41" fmla="*/ 85725 h 2028825"/>
                  <a:gd name="connsiteX42" fmla="*/ 2400300 w 2401235"/>
                  <a:gd name="connsiteY42" fmla="*/ 57150 h 2028825"/>
                  <a:gd name="connsiteX43" fmla="*/ 2400300 w 2401235"/>
                  <a:gd name="connsiteY43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52650 w 2401235"/>
                  <a:gd name="connsiteY27" fmla="*/ 857250 h 2028825"/>
                  <a:gd name="connsiteX28" fmla="*/ 2171700 w 2401235"/>
                  <a:gd name="connsiteY28" fmla="*/ 819150 h 2028825"/>
                  <a:gd name="connsiteX29" fmla="*/ 2190750 w 2401235"/>
                  <a:gd name="connsiteY29" fmla="*/ 609600 h 2028825"/>
                  <a:gd name="connsiteX30" fmla="*/ 2209800 w 2401235"/>
                  <a:gd name="connsiteY30" fmla="*/ 561975 h 2028825"/>
                  <a:gd name="connsiteX31" fmla="*/ 2228850 w 2401235"/>
                  <a:gd name="connsiteY31" fmla="*/ 504825 h 2028825"/>
                  <a:gd name="connsiteX32" fmla="*/ 2247900 w 2401235"/>
                  <a:gd name="connsiteY32" fmla="*/ 447675 h 2028825"/>
                  <a:gd name="connsiteX33" fmla="*/ 2257425 w 2401235"/>
                  <a:gd name="connsiteY33" fmla="*/ 419100 h 2028825"/>
                  <a:gd name="connsiteX34" fmla="*/ 2295525 w 2401235"/>
                  <a:gd name="connsiteY34" fmla="*/ 352425 h 2028825"/>
                  <a:gd name="connsiteX35" fmla="*/ 2305050 w 2401235"/>
                  <a:gd name="connsiteY35" fmla="*/ 314325 h 2028825"/>
                  <a:gd name="connsiteX36" fmla="*/ 2324100 w 2401235"/>
                  <a:gd name="connsiteY36" fmla="*/ 285750 h 2028825"/>
                  <a:gd name="connsiteX37" fmla="*/ 2343150 w 2401235"/>
                  <a:gd name="connsiteY37" fmla="*/ 247650 h 2028825"/>
                  <a:gd name="connsiteX38" fmla="*/ 2352675 w 2401235"/>
                  <a:gd name="connsiteY38" fmla="*/ 209550 h 2028825"/>
                  <a:gd name="connsiteX39" fmla="*/ 2381250 w 2401235"/>
                  <a:gd name="connsiteY39" fmla="*/ 123825 h 2028825"/>
                  <a:gd name="connsiteX40" fmla="*/ 2390775 w 2401235"/>
                  <a:gd name="connsiteY40" fmla="*/ 85725 h 2028825"/>
                  <a:gd name="connsiteX41" fmla="*/ 2400300 w 2401235"/>
                  <a:gd name="connsiteY41" fmla="*/ 57150 h 2028825"/>
                  <a:gd name="connsiteX42" fmla="*/ 2400300 w 2401235"/>
                  <a:gd name="connsiteY42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71700 w 2401235"/>
                  <a:gd name="connsiteY27" fmla="*/ 819150 h 2028825"/>
                  <a:gd name="connsiteX28" fmla="*/ 2190750 w 2401235"/>
                  <a:gd name="connsiteY28" fmla="*/ 609600 h 2028825"/>
                  <a:gd name="connsiteX29" fmla="*/ 2209800 w 2401235"/>
                  <a:gd name="connsiteY29" fmla="*/ 561975 h 2028825"/>
                  <a:gd name="connsiteX30" fmla="*/ 2228850 w 2401235"/>
                  <a:gd name="connsiteY30" fmla="*/ 504825 h 2028825"/>
                  <a:gd name="connsiteX31" fmla="*/ 2247900 w 2401235"/>
                  <a:gd name="connsiteY31" fmla="*/ 447675 h 2028825"/>
                  <a:gd name="connsiteX32" fmla="*/ 2257425 w 2401235"/>
                  <a:gd name="connsiteY32" fmla="*/ 419100 h 2028825"/>
                  <a:gd name="connsiteX33" fmla="*/ 2295525 w 2401235"/>
                  <a:gd name="connsiteY33" fmla="*/ 352425 h 2028825"/>
                  <a:gd name="connsiteX34" fmla="*/ 2305050 w 2401235"/>
                  <a:gd name="connsiteY34" fmla="*/ 314325 h 2028825"/>
                  <a:gd name="connsiteX35" fmla="*/ 2324100 w 2401235"/>
                  <a:gd name="connsiteY35" fmla="*/ 285750 h 2028825"/>
                  <a:gd name="connsiteX36" fmla="*/ 2343150 w 2401235"/>
                  <a:gd name="connsiteY36" fmla="*/ 247650 h 2028825"/>
                  <a:gd name="connsiteX37" fmla="*/ 2352675 w 2401235"/>
                  <a:gd name="connsiteY37" fmla="*/ 209550 h 2028825"/>
                  <a:gd name="connsiteX38" fmla="*/ 2381250 w 2401235"/>
                  <a:gd name="connsiteY38" fmla="*/ 123825 h 2028825"/>
                  <a:gd name="connsiteX39" fmla="*/ 2390775 w 2401235"/>
                  <a:gd name="connsiteY39" fmla="*/ 85725 h 2028825"/>
                  <a:gd name="connsiteX40" fmla="*/ 2400300 w 2401235"/>
                  <a:gd name="connsiteY40" fmla="*/ 57150 h 2028825"/>
                  <a:gd name="connsiteX41" fmla="*/ 2400300 w 2401235"/>
                  <a:gd name="connsiteY41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66850 w 2401235"/>
                  <a:gd name="connsiteY17" fmla="*/ 1695450 h 2028825"/>
                  <a:gd name="connsiteX18" fmla="*/ 1600200 w 2401235"/>
                  <a:gd name="connsiteY18" fmla="*/ 1571625 h 2028825"/>
                  <a:gd name="connsiteX19" fmla="*/ 1666875 w 2401235"/>
                  <a:gd name="connsiteY19" fmla="*/ 1495425 h 2028825"/>
                  <a:gd name="connsiteX20" fmla="*/ 1714500 w 2401235"/>
                  <a:gd name="connsiteY20" fmla="*/ 1447800 h 2028825"/>
                  <a:gd name="connsiteX21" fmla="*/ 1790700 w 2401235"/>
                  <a:gd name="connsiteY21" fmla="*/ 1343025 h 2028825"/>
                  <a:gd name="connsiteX22" fmla="*/ 1971675 w 2401235"/>
                  <a:gd name="connsiteY22" fmla="*/ 1181100 h 2028825"/>
                  <a:gd name="connsiteX23" fmla="*/ 2019300 w 2401235"/>
                  <a:gd name="connsiteY23" fmla="*/ 1133475 h 2028825"/>
                  <a:gd name="connsiteX24" fmla="*/ 2095500 w 2401235"/>
                  <a:gd name="connsiteY24" fmla="*/ 1019175 h 2028825"/>
                  <a:gd name="connsiteX25" fmla="*/ 2124075 w 2401235"/>
                  <a:gd name="connsiteY25" fmla="*/ 962025 h 2028825"/>
                  <a:gd name="connsiteX26" fmla="*/ 2171700 w 2401235"/>
                  <a:gd name="connsiteY26" fmla="*/ 819150 h 2028825"/>
                  <a:gd name="connsiteX27" fmla="*/ 2190750 w 2401235"/>
                  <a:gd name="connsiteY27" fmla="*/ 609600 h 2028825"/>
                  <a:gd name="connsiteX28" fmla="*/ 2209800 w 2401235"/>
                  <a:gd name="connsiteY28" fmla="*/ 561975 h 2028825"/>
                  <a:gd name="connsiteX29" fmla="*/ 2228850 w 2401235"/>
                  <a:gd name="connsiteY29" fmla="*/ 504825 h 2028825"/>
                  <a:gd name="connsiteX30" fmla="*/ 2247900 w 2401235"/>
                  <a:gd name="connsiteY30" fmla="*/ 447675 h 2028825"/>
                  <a:gd name="connsiteX31" fmla="*/ 2257425 w 2401235"/>
                  <a:gd name="connsiteY31" fmla="*/ 419100 h 2028825"/>
                  <a:gd name="connsiteX32" fmla="*/ 2295525 w 2401235"/>
                  <a:gd name="connsiteY32" fmla="*/ 352425 h 2028825"/>
                  <a:gd name="connsiteX33" fmla="*/ 2305050 w 2401235"/>
                  <a:gd name="connsiteY33" fmla="*/ 314325 h 2028825"/>
                  <a:gd name="connsiteX34" fmla="*/ 2324100 w 2401235"/>
                  <a:gd name="connsiteY34" fmla="*/ 285750 h 2028825"/>
                  <a:gd name="connsiteX35" fmla="*/ 2343150 w 2401235"/>
                  <a:gd name="connsiteY35" fmla="*/ 247650 h 2028825"/>
                  <a:gd name="connsiteX36" fmla="*/ 2352675 w 2401235"/>
                  <a:gd name="connsiteY36" fmla="*/ 209550 h 2028825"/>
                  <a:gd name="connsiteX37" fmla="*/ 2381250 w 2401235"/>
                  <a:gd name="connsiteY37" fmla="*/ 123825 h 2028825"/>
                  <a:gd name="connsiteX38" fmla="*/ 2390775 w 2401235"/>
                  <a:gd name="connsiteY38" fmla="*/ 85725 h 2028825"/>
                  <a:gd name="connsiteX39" fmla="*/ 2400300 w 2401235"/>
                  <a:gd name="connsiteY39" fmla="*/ 57150 h 2028825"/>
                  <a:gd name="connsiteX40" fmla="*/ 2400300 w 2401235"/>
                  <a:gd name="connsiteY40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95400 w 2401235"/>
                  <a:gd name="connsiteY14" fmla="*/ 1781175 h 2028825"/>
                  <a:gd name="connsiteX15" fmla="*/ 1362075 w 2401235"/>
                  <a:gd name="connsiteY15" fmla="*/ 1752600 h 2028825"/>
                  <a:gd name="connsiteX16" fmla="*/ 1466850 w 2401235"/>
                  <a:gd name="connsiteY16" fmla="*/ 1695450 h 2028825"/>
                  <a:gd name="connsiteX17" fmla="*/ 1600200 w 2401235"/>
                  <a:gd name="connsiteY17" fmla="*/ 1571625 h 2028825"/>
                  <a:gd name="connsiteX18" fmla="*/ 1666875 w 2401235"/>
                  <a:gd name="connsiteY18" fmla="*/ 1495425 h 2028825"/>
                  <a:gd name="connsiteX19" fmla="*/ 1714500 w 2401235"/>
                  <a:gd name="connsiteY19" fmla="*/ 1447800 h 2028825"/>
                  <a:gd name="connsiteX20" fmla="*/ 1790700 w 2401235"/>
                  <a:gd name="connsiteY20" fmla="*/ 1343025 h 2028825"/>
                  <a:gd name="connsiteX21" fmla="*/ 1971675 w 2401235"/>
                  <a:gd name="connsiteY21" fmla="*/ 1181100 h 2028825"/>
                  <a:gd name="connsiteX22" fmla="*/ 2019300 w 2401235"/>
                  <a:gd name="connsiteY22" fmla="*/ 1133475 h 2028825"/>
                  <a:gd name="connsiteX23" fmla="*/ 2095500 w 2401235"/>
                  <a:gd name="connsiteY23" fmla="*/ 1019175 h 2028825"/>
                  <a:gd name="connsiteX24" fmla="*/ 2124075 w 2401235"/>
                  <a:gd name="connsiteY24" fmla="*/ 962025 h 2028825"/>
                  <a:gd name="connsiteX25" fmla="*/ 2171700 w 2401235"/>
                  <a:gd name="connsiteY25" fmla="*/ 819150 h 2028825"/>
                  <a:gd name="connsiteX26" fmla="*/ 2190750 w 2401235"/>
                  <a:gd name="connsiteY26" fmla="*/ 609600 h 2028825"/>
                  <a:gd name="connsiteX27" fmla="*/ 2209800 w 2401235"/>
                  <a:gd name="connsiteY27" fmla="*/ 561975 h 2028825"/>
                  <a:gd name="connsiteX28" fmla="*/ 2228850 w 2401235"/>
                  <a:gd name="connsiteY28" fmla="*/ 504825 h 2028825"/>
                  <a:gd name="connsiteX29" fmla="*/ 2247900 w 2401235"/>
                  <a:gd name="connsiteY29" fmla="*/ 447675 h 2028825"/>
                  <a:gd name="connsiteX30" fmla="*/ 2257425 w 2401235"/>
                  <a:gd name="connsiteY30" fmla="*/ 419100 h 2028825"/>
                  <a:gd name="connsiteX31" fmla="*/ 2295525 w 2401235"/>
                  <a:gd name="connsiteY31" fmla="*/ 352425 h 2028825"/>
                  <a:gd name="connsiteX32" fmla="*/ 2305050 w 2401235"/>
                  <a:gd name="connsiteY32" fmla="*/ 314325 h 2028825"/>
                  <a:gd name="connsiteX33" fmla="*/ 2324100 w 2401235"/>
                  <a:gd name="connsiteY33" fmla="*/ 285750 h 2028825"/>
                  <a:gd name="connsiteX34" fmla="*/ 2343150 w 2401235"/>
                  <a:gd name="connsiteY34" fmla="*/ 247650 h 2028825"/>
                  <a:gd name="connsiteX35" fmla="*/ 2352675 w 2401235"/>
                  <a:gd name="connsiteY35" fmla="*/ 209550 h 2028825"/>
                  <a:gd name="connsiteX36" fmla="*/ 2381250 w 2401235"/>
                  <a:gd name="connsiteY36" fmla="*/ 123825 h 2028825"/>
                  <a:gd name="connsiteX37" fmla="*/ 2390775 w 2401235"/>
                  <a:gd name="connsiteY37" fmla="*/ 85725 h 2028825"/>
                  <a:gd name="connsiteX38" fmla="*/ 2400300 w 2401235"/>
                  <a:gd name="connsiteY38" fmla="*/ 57150 h 2028825"/>
                  <a:gd name="connsiteX39" fmla="*/ 2400300 w 2401235"/>
                  <a:gd name="connsiteY39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95400 w 2401235"/>
                  <a:gd name="connsiteY13" fmla="*/ 1781175 h 2028825"/>
                  <a:gd name="connsiteX14" fmla="*/ 1362075 w 2401235"/>
                  <a:gd name="connsiteY14" fmla="*/ 1752600 h 2028825"/>
                  <a:gd name="connsiteX15" fmla="*/ 1466850 w 2401235"/>
                  <a:gd name="connsiteY15" fmla="*/ 1695450 h 2028825"/>
                  <a:gd name="connsiteX16" fmla="*/ 1600200 w 2401235"/>
                  <a:gd name="connsiteY16" fmla="*/ 1571625 h 2028825"/>
                  <a:gd name="connsiteX17" fmla="*/ 1666875 w 2401235"/>
                  <a:gd name="connsiteY17" fmla="*/ 1495425 h 2028825"/>
                  <a:gd name="connsiteX18" fmla="*/ 1714500 w 2401235"/>
                  <a:gd name="connsiteY18" fmla="*/ 1447800 h 2028825"/>
                  <a:gd name="connsiteX19" fmla="*/ 1790700 w 2401235"/>
                  <a:gd name="connsiteY19" fmla="*/ 1343025 h 2028825"/>
                  <a:gd name="connsiteX20" fmla="*/ 1971675 w 2401235"/>
                  <a:gd name="connsiteY20" fmla="*/ 1181100 h 2028825"/>
                  <a:gd name="connsiteX21" fmla="*/ 2019300 w 2401235"/>
                  <a:gd name="connsiteY21" fmla="*/ 1133475 h 2028825"/>
                  <a:gd name="connsiteX22" fmla="*/ 2095500 w 2401235"/>
                  <a:gd name="connsiteY22" fmla="*/ 1019175 h 2028825"/>
                  <a:gd name="connsiteX23" fmla="*/ 2124075 w 2401235"/>
                  <a:gd name="connsiteY23" fmla="*/ 962025 h 2028825"/>
                  <a:gd name="connsiteX24" fmla="*/ 2171700 w 2401235"/>
                  <a:gd name="connsiteY24" fmla="*/ 819150 h 2028825"/>
                  <a:gd name="connsiteX25" fmla="*/ 2190750 w 2401235"/>
                  <a:gd name="connsiteY25" fmla="*/ 609600 h 2028825"/>
                  <a:gd name="connsiteX26" fmla="*/ 2209800 w 2401235"/>
                  <a:gd name="connsiteY26" fmla="*/ 561975 h 2028825"/>
                  <a:gd name="connsiteX27" fmla="*/ 2228850 w 2401235"/>
                  <a:gd name="connsiteY27" fmla="*/ 504825 h 2028825"/>
                  <a:gd name="connsiteX28" fmla="*/ 2247900 w 2401235"/>
                  <a:gd name="connsiteY28" fmla="*/ 447675 h 2028825"/>
                  <a:gd name="connsiteX29" fmla="*/ 2257425 w 2401235"/>
                  <a:gd name="connsiteY29" fmla="*/ 419100 h 2028825"/>
                  <a:gd name="connsiteX30" fmla="*/ 2295525 w 2401235"/>
                  <a:gd name="connsiteY30" fmla="*/ 352425 h 2028825"/>
                  <a:gd name="connsiteX31" fmla="*/ 2305050 w 2401235"/>
                  <a:gd name="connsiteY31" fmla="*/ 314325 h 2028825"/>
                  <a:gd name="connsiteX32" fmla="*/ 2324100 w 2401235"/>
                  <a:gd name="connsiteY32" fmla="*/ 285750 h 2028825"/>
                  <a:gd name="connsiteX33" fmla="*/ 2343150 w 2401235"/>
                  <a:gd name="connsiteY33" fmla="*/ 247650 h 2028825"/>
                  <a:gd name="connsiteX34" fmla="*/ 2352675 w 2401235"/>
                  <a:gd name="connsiteY34" fmla="*/ 209550 h 2028825"/>
                  <a:gd name="connsiteX35" fmla="*/ 2381250 w 2401235"/>
                  <a:gd name="connsiteY35" fmla="*/ 123825 h 2028825"/>
                  <a:gd name="connsiteX36" fmla="*/ 2390775 w 2401235"/>
                  <a:gd name="connsiteY36" fmla="*/ 85725 h 2028825"/>
                  <a:gd name="connsiteX37" fmla="*/ 2400300 w 2401235"/>
                  <a:gd name="connsiteY37" fmla="*/ 57150 h 2028825"/>
                  <a:gd name="connsiteX38" fmla="*/ 2400300 w 2401235"/>
                  <a:gd name="connsiteY38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1000125 w 2401235"/>
                  <a:gd name="connsiteY9" fmla="*/ 1857375 h 2028825"/>
                  <a:gd name="connsiteX10" fmla="*/ 1028700 w 2401235"/>
                  <a:gd name="connsiteY10" fmla="*/ 1847850 h 2028825"/>
                  <a:gd name="connsiteX11" fmla="*/ 1143000 w 2401235"/>
                  <a:gd name="connsiteY11" fmla="*/ 1828800 h 2028825"/>
                  <a:gd name="connsiteX12" fmla="*/ 1295400 w 2401235"/>
                  <a:gd name="connsiteY12" fmla="*/ 1781175 h 2028825"/>
                  <a:gd name="connsiteX13" fmla="*/ 1362075 w 2401235"/>
                  <a:gd name="connsiteY13" fmla="*/ 1752600 h 2028825"/>
                  <a:gd name="connsiteX14" fmla="*/ 1466850 w 2401235"/>
                  <a:gd name="connsiteY14" fmla="*/ 1695450 h 2028825"/>
                  <a:gd name="connsiteX15" fmla="*/ 1600200 w 2401235"/>
                  <a:gd name="connsiteY15" fmla="*/ 1571625 h 2028825"/>
                  <a:gd name="connsiteX16" fmla="*/ 1666875 w 2401235"/>
                  <a:gd name="connsiteY16" fmla="*/ 1495425 h 2028825"/>
                  <a:gd name="connsiteX17" fmla="*/ 1714500 w 2401235"/>
                  <a:gd name="connsiteY17" fmla="*/ 1447800 h 2028825"/>
                  <a:gd name="connsiteX18" fmla="*/ 1790700 w 2401235"/>
                  <a:gd name="connsiteY18" fmla="*/ 1343025 h 2028825"/>
                  <a:gd name="connsiteX19" fmla="*/ 1971675 w 2401235"/>
                  <a:gd name="connsiteY19" fmla="*/ 1181100 h 2028825"/>
                  <a:gd name="connsiteX20" fmla="*/ 2019300 w 2401235"/>
                  <a:gd name="connsiteY20" fmla="*/ 1133475 h 2028825"/>
                  <a:gd name="connsiteX21" fmla="*/ 2095500 w 2401235"/>
                  <a:gd name="connsiteY21" fmla="*/ 1019175 h 2028825"/>
                  <a:gd name="connsiteX22" fmla="*/ 2124075 w 2401235"/>
                  <a:gd name="connsiteY22" fmla="*/ 962025 h 2028825"/>
                  <a:gd name="connsiteX23" fmla="*/ 2171700 w 2401235"/>
                  <a:gd name="connsiteY23" fmla="*/ 819150 h 2028825"/>
                  <a:gd name="connsiteX24" fmla="*/ 2190750 w 2401235"/>
                  <a:gd name="connsiteY24" fmla="*/ 609600 h 2028825"/>
                  <a:gd name="connsiteX25" fmla="*/ 2209800 w 2401235"/>
                  <a:gd name="connsiteY25" fmla="*/ 561975 h 2028825"/>
                  <a:gd name="connsiteX26" fmla="*/ 2228850 w 2401235"/>
                  <a:gd name="connsiteY26" fmla="*/ 504825 h 2028825"/>
                  <a:gd name="connsiteX27" fmla="*/ 2247900 w 2401235"/>
                  <a:gd name="connsiteY27" fmla="*/ 447675 h 2028825"/>
                  <a:gd name="connsiteX28" fmla="*/ 2257425 w 2401235"/>
                  <a:gd name="connsiteY28" fmla="*/ 419100 h 2028825"/>
                  <a:gd name="connsiteX29" fmla="*/ 2295525 w 2401235"/>
                  <a:gd name="connsiteY29" fmla="*/ 352425 h 2028825"/>
                  <a:gd name="connsiteX30" fmla="*/ 2305050 w 2401235"/>
                  <a:gd name="connsiteY30" fmla="*/ 314325 h 2028825"/>
                  <a:gd name="connsiteX31" fmla="*/ 2324100 w 2401235"/>
                  <a:gd name="connsiteY31" fmla="*/ 285750 h 2028825"/>
                  <a:gd name="connsiteX32" fmla="*/ 2343150 w 2401235"/>
                  <a:gd name="connsiteY32" fmla="*/ 247650 h 2028825"/>
                  <a:gd name="connsiteX33" fmla="*/ 2352675 w 2401235"/>
                  <a:gd name="connsiteY33" fmla="*/ 209550 h 2028825"/>
                  <a:gd name="connsiteX34" fmla="*/ 2381250 w 2401235"/>
                  <a:gd name="connsiteY34" fmla="*/ 123825 h 2028825"/>
                  <a:gd name="connsiteX35" fmla="*/ 2390775 w 2401235"/>
                  <a:gd name="connsiteY35" fmla="*/ 85725 h 2028825"/>
                  <a:gd name="connsiteX36" fmla="*/ 2400300 w 2401235"/>
                  <a:gd name="connsiteY36" fmla="*/ 57150 h 2028825"/>
                  <a:gd name="connsiteX37" fmla="*/ 2400300 w 2401235"/>
                  <a:gd name="connsiteY37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904875 w 2401235"/>
                  <a:gd name="connsiteY7" fmla="*/ 1876425 h 2028825"/>
                  <a:gd name="connsiteX8" fmla="*/ 1000125 w 2401235"/>
                  <a:gd name="connsiteY8" fmla="*/ 1857375 h 2028825"/>
                  <a:gd name="connsiteX9" fmla="*/ 1028700 w 2401235"/>
                  <a:gd name="connsiteY9" fmla="*/ 1847850 h 2028825"/>
                  <a:gd name="connsiteX10" fmla="*/ 1143000 w 2401235"/>
                  <a:gd name="connsiteY10" fmla="*/ 1828800 h 2028825"/>
                  <a:gd name="connsiteX11" fmla="*/ 1295400 w 2401235"/>
                  <a:gd name="connsiteY11" fmla="*/ 1781175 h 2028825"/>
                  <a:gd name="connsiteX12" fmla="*/ 1362075 w 2401235"/>
                  <a:gd name="connsiteY12" fmla="*/ 1752600 h 2028825"/>
                  <a:gd name="connsiteX13" fmla="*/ 1466850 w 2401235"/>
                  <a:gd name="connsiteY13" fmla="*/ 1695450 h 2028825"/>
                  <a:gd name="connsiteX14" fmla="*/ 1600200 w 2401235"/>
                  <a:gd name="connsiteY14" fmla="*/ 1571625 h 2028825"/>
                  <a:gd name="connsiteX15" fmla="*/ 1666875 w 2401235"/>
                  <a:gd name="connsiteY15" fmla="*/ 1495425 h 2028825"/>
                  <a:gd name="connsiteX16" fmla="*/ 1714500 w 2401235"/>
                  <a:gd name="connsiteY16" fmla="*/ 1447800 h 2028825"/>
                  <a:gd name="connsiteX17" fmla="*/ 1790700 w 2401235"/>
                  <a:gd name="connsiteY17" fmla="*/ 1343025 h 2028825"/>
                  <a:gd name="connsiteX18" fmla="*/ 1971675 w 2401235"/>
                  <a:gd name="connsiteY18" fmla="*/ 1181100 h 2028825"/>
                  <a:gd name="connsiteX19" fmla="*/ 2019300 w 2401235"/>
                  <a:gd name="connsiteY19" fmla="*/ 1133475 h 2028825"/>
                  <a:gd name="connsiteX20" fmla="*/ 2095500 w 2401235"/>
                  <a:gd name="connsiteY20" fmla="*/ 1019175 h 2028825"/>
                  <a:gd name="connsiteX21" fmla="*/ 2124075 w 2401235"/>
                  <a:gd name="connsiteY21" fmla="*/ 962025 h 2028825"/>
                  <a:gd name="connsiteX22" fmla="*/ 2171700 w 2401235"/>
                  <a:gd name="connsiteY22" fmla="*/ 819150 h 2028825"/>
                  <a:gd name="connsiteX23" fmla="*/ 2190750 w 2401235"/>
                  <a:gd name="connsiteY23" fmla="*/ 609600 h 2028825"/>
                  <a:gd name="connsiteX24" fmla="*/ 2209800 w 2401235"/>
                  <a:gd name="connsiteY24" fmla="*/ 561975 h 2028825"/>
                  <a:gd name="connsiteX25" fmla="*/ 2228850 w 2401235"/>
                  <a:gd name="connsiteY25" fmla="*/ 504825 h 2028825"/>
                  <a:gd name="connsiteX26" fmla="*/ 2247900 w 2401235"/>
                  <a:gd name="connsiteY26" fmla="*/ 447675 h 2028825"/>
                  <a:gd name="connsiteX27" fmla="*/ 2257425 w 2401235"/>
                  <a:gd name="connsiteY27" fmla="*/ 419100 h 2028825"/>
                  <a:gd name="connsiteX28" fmla="*/ 2295525 w 2401235"/>
                  <a:gd name="connsiteY28" fmla="*/ 352425 h 2028825"/>
                  <a:gd name="connsiteX29" fmla="*/ 2305050 w 2401235"/>
                  <a:gd name="connsiteY29" fmla="*/ 314325 h 2028825"/>
                  <a:gd name="connsiteX30" fmla="*/ 2324100 w 2401235"/>
                  <a:gd name="connsiteY30" fmla="*/ 285750 h 2028825"/>
                  <a:gd name="connsiteX31" fmla="*/ 2343150 w 2401235"/>
                  <a:gd name="connsiteY31" fmla="*/ 247650 h 2028825"/>
                  <a:gd name="connsiteX32" fmla="*/ 2352675 w 2401235"/>
                  <a:gd name="connsiteY32" fmla="*/ 209550 h 2028825"/>
                  <a:gd name="connsiteX33" fmla="*/ 2381250 w 2401235"/>
                  <a:gd name="connsiteY33" fmla="*/ 123825 h 2028825"/>
                  <a:gd name="connsiteX34" fmla="*/ 2390775 w 2401235"/>
                  <a:gd name="connsiteY34" fmla="*/ 85725 h 2028825"/>
                  <a:gd name="connsiteX35" fmla="*/ 2400300 w 2401235"/>
                  <a:gd name="connsiteY35" fmla="*/ 57150 h 2028825"/>
                  <a:gd name="connsiteX36" fmla="*/ 2400300 w 2401235"/>
                  <a:gd name="connsiteY36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1000125 w 2401235"/>
                  <a:gd name="connsiteY7" fmla="*/ 1857375 h 2028825"/>
                  <a:gd name="connsiteX8" fmla="*/ 1028700 w 2401235"/>
                  <a:gd name="connsiteY8" fmla="*/ 1847850 h 2028825"/>
                  <a:gd name="connsiteX9" fmla="*/ 1143000 w 2401235"/>
                  <a:gd name="connsiteY9" fmla="*/ 1828800 h 2028825"/>
                  <a:gd name="connsiteX10" fmla="*/ 1295400 w 2401235"/>
                  <a:gd name="connsiteY10" fmla="*/ 1781175 h 2028825"/>
                  <a:gd name="connsiteX11" fmla="*/ 1362075 w 2401235"/>
                  <a:gd name="connsiteY11" fmla="*/ 1752600 h 2028825"/>
                  <a:gd name="connsiteX12" fmla="*/ 1466850 w 2401235"/>
                  <a:gd name="connsiteY12" fmla="*/ 1695450 h 2028825"/>
                  <a:gd name="connsiteX13" fmla="*/ 1600200 w 2401235"/>
                  <a:gd name="connsiteY13" fmla="*/ 1571625 h 2028825"/>
                  <a:gd name="connsiteX14" fmla="*/ 1666875 w 2401235"/>
                  <a:gd name="connsiteY14" fmla="*/ 1495425 h 2028825"/>
                  <a:gd name="connsiteX15" fmla="*/ 1714500 w 2401235"/>
                  <a:gd name="connsiteY15" fmla="*/ 1447800 h 2028825"/>
                  <a:gd name="connsiteX16" fmla="*/ 1790700 w 2401235"/>
                  <a:gd name="connsiteY16" fmla="*/ 1343025 h 2028825"/>
                  <a:gd name="connsiteX17" fmla="*/ 1971675 w 2401235"/>
                  <a:gd name="connsiteY17" fmla="*/ 1181100 h 2028825"/>
                  <a:gd name="connsiteX18" fmla="*/ 2019300 w 2401235"/>
                  <a:gd name="connsiteY18" fmla="*/ 1133475 h 2028825"/>
                  <a:gd name="connsiteX19" fmla="*/ 2095500 w 2401235"/>
                  <a:gd name="connsiteY19" fmla="*/ 1019175 h 2028825"/>
                  <a:gd name="connsiteX20" fmla="*/ 2124075 w 2401235"/>
                  <a:gd name="connsiteY20" fmla="*/ 962025 h 2028825"/>
                  <a:gd name="connsiteX21" fmla="*/ 2171700 w 2401235"/>
                  <a:gd name="connsiteY21" fmla="*/ 819150 h 2028825"/>
                  <a:gd name="connsiteX22" fmla="*/ 2190750 w 2401235"/>
                  <a:gd name="connsiteY22" fmla="*/ 609600 h 2028825"/>
                  <a:gd name="connsiteX23" fmla="*/ 2209800 w 2401235"/>
                  <a:gd name="connsiteY23" fmla="*/ 561975 h 2028825"/>
                  <a:gd name="connsiteX24" fmla="*/ 2228850 w 2401235"/>
                  <a:gd name="connsiteY24" fmla="*/ 504825 h 2028825"/>
                  <a:gd name="connsiteX25" fmla="*/ 2247900 w 2401235"/>
                  <a:gd name="connsiteY25" fmla="*/ 447675 h 2028825"/>
                  <a:gd name="connsiteX26" fmla="*/ 2257425 w 2401235"/>
                  <a:gd name="connsiteY26" fmla="*/ 419100 h 2028825"/>
                  <a:gd name="connsiteX27" fmla="*/ 2295525 w 2401235"/>
                  <a:gd name="connsiteY27" fmla="*/ 352425 h 2028825"/>
                  <a:gd name="connsiteX28" fmla="*/ 2305050 w 2401235"/>
                  <a:gd name="connsiteY28" fmla="*/ 314325 h 2028825"/>
                  <a:gd name="connsiteX29" fmla="*/ 2324100 w 2401235"/>
                  <a:gd name="connsiteY29" fmla="*/ 285750 h 2028825"/>
                  <a:gd name="connsiteX30" fmla="*/ 2343150 w 2401235"/>
                  <a:gd name="connsiteY30" fmla="*/ 247650 h 2028825"/>
                  <a:gd name="connsiteX31" fmla="*/ 2352675 w 2401235"/>
                  <a:gd name="connsiteY31" fmla="*/ 209550 h 2028825"/>
                  <a:gd name="connsiteX32" fmla="*/ 2381250 w 2401235"/>
                  <a:gd name="connsiteY32" fmla="*/ 123825 h 2028825"/>
                  <a:gd name="connsiteX33" fmla="*/ 2390775 w 2401235"/>
                  <a:gd name="connsiteY33" fmla="*/ 85725 h 2028825"/>
                  <a:gd name="connsiteX34" fmla="*/ 2400300 w 2401235"/>
                  <a:gd name="connsiteY34" fmla="*/ 57150 h 2028825"/>
                  <a:gd name="connsiteX35" fmla="*/ 2400300 w 2401235"/>
                  <a:gd name="connsiteY35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514350 w 2401235"/>
                  <a:gd name="connsiteY2" fmla="*/ 1981200 h 2028825"/>
                  <a:gd name="connsiteX3" fmla="*/ 619125 w 2401235"/>
                  <a:gd name="connsiteY3" fmla="*/ 1943100 h 2028825"/>
                  <a:gd name="connsiteX4" fmla="*/ 714375 w 2401235"/>
                  <a:gd name="connsiteY4" fmla="*/ 1924050 h 2028825"/>
                  <a:gd name="connsiteX5" fmla="*/ 809625 w 2401235"/>
                  <a:gd name="connsiteY5" fmla="*/ 1905000 h 2028825"/>
                  <a:gd name="connsiteX6" fmla="*/ 1000125 w 2401235"/>
                  <a:gd name="connsiteY6" fmla="*/ 1857375 h 2028825"/>
                  <a:gd name="connsiteX7" fmla="*/ 1028700 w 2401235"/>
                  <a:gd name="connsiteY7" fmla="*/ 1847850 h 2028825"/>
                  <a:gd name="connsiteX8" fmla="*/ 1143000 w 2401235"/>
                  <a:gd name="connsiteY8" fmla="*/ 1828800 h 2028825"/>
                  <a:gd name="connsiteX9" fmla="*/ 1295400 w 2401235"/>
                  <a:gd name="connsiteY9" fmla="*/ 1781175 h 2028825"/>
                  <a:gd name="connsiteX10" fmla="*/ 1362075 w 2401235"/>
                  <a:gd name="connsiteY10" fmla="*/ 1752600 h 2028825"/>
                  <a:gd name="connsiteX11" fmla="*/ 1466850 w 2401235"/>
                  <a:gd name="connsiteY11" fmla="*/ 1695450 h 2028825"/>
                  <a:gd name="connsiteX12" fmla="*/ 1600200 w 2401235"/>
                  <a:gd name="connsiteY12" fmla="*/ 1571625 h 2028825"/>
                  <a:gd name="connsiteX13" fmla="*/ 1666875 w 2401235"/>
                  <a:gd name="connsiteY13" fmla="*/ 1495425 h 2028825"/>
                  <a:gd name="connsiteX14" fmla="*/ 1714500 w 2401235"/>
                  <a:gd name="connsiteY14" fmla="*/ 1447800 h 2028825"/>
                  <a:gd name="connsiteX15" fmla="*/ 1790700 w 2401235"/>
                  <a:gd name="connsiteY15" fmla="*/ 1343025 h 2028825"/>
                  <a:gd name="connsiteX16" fmla="*/ 1971675 w 2401235"/>
                  <a:gd name="connsiteY16" fmla="*/ 1181100 h 2028825"/>
                  <a:gd name="connsiteX17" fmla="*/ 2019300 w 2401235"/>
                  <a:gd name="connsiteY17" fmla="*/ 1133475 h 2028825"/>
                  <a:gd name="connsiteX18" fmla="*/ 2095500 w 2401235"/>
                  <a:gd name="connsiteY18" fmla="*/ 1019175 h 2028825"/>
                  <a:gd name="connsiteX19" fmla="*/ 2124075 w 2401235"/>
                  <a:gd name="connsiteY19" fmla="*/ 962025 h 2028825"/>
                  <a:gd name="connsiteX20" fmla="*/ 2171700 w 2401235"/>
                  <a:gd name="connsiteY20" fmla="*/ 819150 h 2028825"/>
                  <a:gd name="connsiteX21" fmla="*/ 2190750 w 2401235"/>
                  <a:gd name="connsiteY21" fmla="*/ 609600 h 2028825"/>
                  <a:gd name="connsiteX22" fmla="*/ 2209800 w 2401235"/>
                  <a:gd name="connsiteY22" fmla="*/ 561975 h 2028825"/>
                  <a:gd name="connsiteX23" fmla="*/ 2228850 w 2401235"/>
                  <a:gd name="connsiteY23" fmla="*/ 504825 h 2028825"/>
                  <a:gd name="connsiteX24" fmla="*/ 2247900 w 2401235"/>
                  <a:gd name="connsiteY24" fmla="*/ 447675 h 2028825"/>
                  <a:gd name="connsiteX25" fmla="*/ 2257425 w 2401235"/>
                  <a:gd name="connsiteY25" fmla="*/ 419100 h 2028825"/>
                  <a:gd name="connsiteX26" fmla="*/ 2295525 w 2401235"/>
                  <a:gd name="connsiteY26" fmla="*/ 352425 h 2028825"/>
                  <a:gd name="connsiteX27" fmla="*/ 2305050 w 2401235"/>
                  <a:gd name="connsiteY27" fmla="*/ 314325 h 2028825"/>
                  <a:gd name="connsiteX28" fmla="*/ 2324100 w 2401235"/>
                  <a:gd name="connsiteY28" fmla="*/ 285750 h 2028825"/>
                  <a:gd name="connsiteX29" fmla="*/ 2343150 w 2401235"/>
                  <a:gd name="connsiteY29" fmla="*/ 247650 h 2028825"/>
                  <a:gd name="connsiteX30" fmla="*/ 2352675 w 2401235"/>
                  <a:gd name="connsiteY30" fmla="*/ 209550 h 2028825"/>
                  <a:gd name="connsiteX31" fmla="*/ 2381250 w 2401235"/>
                  <a:gd name="connsiteY31" fmla="*/ 123825 h 2028825"/>
                  <a:gd name="connsiteX32" fmla="*/ 2390775 w 2401235"/>
                  <a:gd name="connsiteY32" fmla="*/ 85725 h 2028825"/>
                  <a:gd name="connsiteX33" fmla="*/ 2400300 w 2401235"/>
                  <a:gd name="connsiteY33" fmla="*/ 57150 h 2028825"/>
                  <a:gd name="connsiteX34" fmla="*/ 2400300 w 2401235"/>
                  <a:gd name="connsiteY34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619125 w 2401235"/>
                  <a:gd name="connsiteY2" fmla="*/ 1943100 h 2028825"/>
                  <a:gd name="connsiteX3" fmla="*/ 714375 w 2401235"/>
                  <a:gd name="connsiteY3" fmla="*/ 1924050 h 2028825"/>
                  <a:gd name="connsiteX4" fmla="*/ 809625 w 2401235"/>
                  <a:gd name="connsiteY4" fmla="*/ 1905000 h 2028825"/>
                  <a:gd name="connsiteX5" fmla="*/ 1000125 w 2401235"/>
                  <a:gd name="connsiteY5" fmla="*/ 1857375 h 2028825"/>
                  <a:gd name="connsiteX6" fmla="*/ 1028700 w 2401235"/>
                  <a:gd name="connsiteY6" fmla="*/ 1847850 h 2028825"/>
                  <a:gd name="connsiteX7" fmla="*/ 1143000 w 2401235"/>
                  <a:gd name="connsiteY7" fmla="*/ 1828800 h 2028825"/>
                  <a:gd name="connsiteX8" fmla="*/ 1295400 w 2401235"/>
                  <a:gd name="connsiteY8" fmla="*/ 1781175 h 2028825"/>
                  <a:gd name="connsiteX9" fmla="*/ 1362075 w 2401235"/>
                  <a:gd name="connsiteY9" fmla="*/ 1752600 h 2028825"/>
                  <a:gd name="connsiteX10" fmla="*/ 1466850 w 2401235"/>
                  <a:gd name="connsiteY10" fmla="*/ 1695450 h 2028825"/>
                  <a:gd name="connsiteX11" fmla="*/ 1600200 w 2401235"/>
                  <a:gd name="connsiteY11" fmla="*/ 1571625 h 2028825"/>
                  <a:gd name="connsiteX12" fmla="*/ 1666875 w 2401235"/>
                  <a:gd name="connsiteY12" fmla="*/ 1495425 h 2028825"/>
                  <a:gd name="connsiteX13" fmla="*/ 1714500 w 2401235"/>
                  <a:gd name="connsiteY13" fmla="*/ 1447800 h 2028825"/>
                  <a:gd name="connsiteX14" fmla="*/ 1790700 w 2401235"/>
                  <a:gd name="connsiteY14" fmla="*/ 1343025 h 2028825"/>
                  <a:gd name="connsiteX15" fmla="*/ 1971675 w 2401235"/>
                  <a:gd name="connsiteY15" fmla="*/ 1181100 h 2028825"/>
                  <a:gd name="connsiteX16" fmla="*/ 2019300 w 2401235"/>
                  <a:gd name="connsiteY16" fmla="*/ 1133475 h 2028825"/>
                  <a:gd name="connsiteX17" fmla="*/ 2095500 w 2401235"/>
                  <a:gd name="connsiteY17" fmla="*/ 1019175 h 2028825"/>
                  <a:gd name="connsiteX18" fmla="*/ 2124075 w 2401235"/>
                  <a:gd name="connsiteY18" fmla="*/ 962025 h 2028825"/>
                  <a:gd name="connsiteX19" fmla="*/ 2171700 w 2401235"/>
                  <a:gd name="connsiteY19" fmla="*/ 819150 h 2028825"/>
                  <a:gd name="connsiteX20" fmla="*/ 2190750 w 2401235"/>
                  <a:gd name="connsiteY20" fmla="*/ 609600 h 2028825"/>
                  <a:gd name="connsiteX21" fmla="*/ 2209800 w 2401235"/>
                  <a:gd name="connsiteY21" fmla="*/ 561975 h 2028825"/>
                  <a:gd name="connsiteX22" fmla="*/ 2228850 w 2401235"/>
                  <a:gd name="connsiteY22" fmla="*/ 504825 h 2028825"/>
                  <a:gd name="connsiteX23" fmla="*/ 2247900 w 2401235"/>
                  <a:gd name="connsiteY23" fmla="*/ 447675 h 2028825"/>
                  <a:gd name="connsiteX24" fmla="*/ 2257425 w 2401235"/>
                  <a:gd name="connsiteY24" fmla="*/ 419100 h 2028825"/>
                  <a:gd name="connsiteX25" fmla="*/ 2295525 w 2401235"/>
                  <a:gd name="connsiteY25" fmla="*/ 352425 h 2028825"/>
                  <a:gd name="connsiteX26" fmla="*/ 2305050 w 2401235"/>
                  <a:gd name="connsiteY26" fmla="*/ 314325 h 2028825"/>
                  <a:gd name="connsiteX27" fmla="*/ 2324100 w 2401235"/>
                  <a:gd name="connsiteY27" fmla="*/ 285750 h 2028825"/>
                  <a:gd name="connsiteX28" fmla="*/ 2343150 w 2401235"/>
                  <a:gd name="connsiteY28" fmla="*/ 247650 h 2028825"/>
                  <a:gd name="connsiteX29" fmla="*/ 2352675 w 2401235"/>
                  <a:gd name="connsiteY29" fmla="*/ 209550 h 2028825"/>
                  <a:gd name="connsiteX30" fmla="*/ 2381250 w 2401235"/>
                  <a:gd name="connsiteY30" fmla="*/ 123825 h 2028825"/>
                  <a:gd name="connsiteX31" fmla="*/ 2390775 w 2401235"/>
                  <a:gd name="connsiteY31" fmla="*/ 85725 h 2028825"/>
                  <a:gd name="connsiteX32" fmla="*/ 2400300 w 2401235"/>
                  <a:gd name="connsiteY32" fmla="*/ 57150 h 2028825"/>
                  <a:gd name="connsiteX33" fmla="*/ 2400300 w 2401235"/>
                  <a:gd name="connsiteY33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809625 w 2401235"/>
                  <a:gd name="connsiteY3" fmla="*/ 1905000 h 2028825"/>
                  <a:gd name="connsiteX4" fmla="*/ 1000125 w 2401235"/>
                  <a:gd name="connsiteY4" fmla="*/ 1857375 h 2028825"/>
                  <a:gd name="connsiteX5" fmla="*/ 1028700 w 2401235"/>
                  <a:gd name="connsiteY5" fmla="*/ 1847850 h 2028825"/>
                  <a:gd name="connsiteX6" fmla="*/ 1143000 w 2401235"/>
                  <a:gd name="connsiteY6" fmla="*/ 1828800 h 2028825"/>
                  <a:gd name="connsiteX7" fmla="*/ 1295400 w 2401235"/>
                  <a:gd name="connsiteY7" fmla="*/ 1781175 h 2028825"/>
                  <a:gd name="connsiteX8" fmla="*/ 1362075 w 2401235"/>
                  <a:gd name="connsiteY8" fmla="*/ 1752600 h 2028825"/>
                  <a:gd name="connsiteX9" fmla="*/ 1466850 w 2401235"/>
                  <a:gd name="connsiteY9" fmla="*/ 1695450 h 2028825"/>
                  <a:gd name="connsiteX10" fmla="*/ 1600200 w 2401235"/>
                  <a:gd name="connsiteY10" fmla="*/ 1571625 h 2028825"/>
                  <a:gd name="connsiteX11" fmla="*/ 1666875 w 2401235"/>
                  <a:gd name="connsiteY11" fmla="*/ 1495425 h 2028825"/>
                  <a:gd name="connsiteX12" fmla="*/ 1714500 w 2401235"/>
                  <a:gd name="connsiteY12" fmla="*/ 1447800 h 2028825"/>
                  <a:gd name="connsiteX13" fmla="*/ 1790700 w 2401235"/>
                  <a:gd name="connsiteY13" fmla="*/ 1343025 h 2028825"/>
                  <a:gd name="connsiteX14" fmla="*/ 1971675 w 2401235"/>
                  <a:gd name="connsiteY14" fmla="*/ 1181100 h 2028825"/>
                  <a:gd name="connsiteX15" fmla="*/ 2019300 w 2401235"/>
                  <a:gd name="connsiteY15" fmla="*/ 1133475 h 2028825"/>
                  <a:gd name="connsiteX16" fmla="*/ 2095500 w 2401235"/>
                  <a:gd name="connsiteY16" fmla="*/ 1019175 h 2028825"/>
                  <a:gd name="connsiteX17" fmla="*/ 2124075 w 2401235"/>
                  <a:gd name="connsiteY17" fmla="*/ 962025 h 2028825"/>
                  <a:gd name="connsiteX18" fmla="*/ 2171700 w 2401235"/>
                  <a:gd name="connsiteY18" fmla="*/ 819150 h 2028825"/>
                  <a:gd name="connsiteX19" fmla="*/ 2190750 w 2401235"/>
                  <a:gd name="connsiteY19" fmla="*/ 609600 h 2028825"/>
                  <a:gd name="connsiteX20" fmla="*/ 2209800 w 2401235"/>
                  <a:gd name="connsiteY20" fmla="*/ 561975 h 2028825"/>
                  <a:gd name="connsiteX21" fmla="*/ 2228850 w 2401235"/>
                  <a:gd name="connsiteY21" fmla="*/ 504825 h 2028825"/>
                  <a:gd name="connsiteX22" fmla="*/ 2247900 w 2401235"/>
                  <a:gd name="connsiteY22" fmla="*/ 447675 h 2028825"/>
                  <a:gd name="connsiteX23" fmla="*/ 2257425 w 2401235"/>
                  <a:gd name="connsiteY23" fmla="*/ 419100 h 2028825"/>
                  <a:gd name="connsiteX24" fmla="*/ 2295525 w 2401235"/>
                  <a:gd name="connsiteY24" fmla="*/ 352425 h 2028825"/>
                  <a:gd name="connsiteX25" fmla="*/ 2305050 w 2401235"/>
                  <a:gd name="connsiteY25" fmla="*/ 314325 h 2028825"/>
                  <a:gd name="connsiteX26" fmla="*/ 2324100 w 2401235"/>
                  <a:gd name="connsiteY26" fmla="*/ 285750 h 2028825"/>
                  <a:gd name="connsiteX27" fmla="*/ 2343150 w 2401235"/>
                  <a:gd name="connsiteY27" fmla="*/ 247650 h 2028825"/>
                  <a:gd name="connsiteX28" fmla="*/ 2352675 w 2401235"/>
                  <a:gd name="connsiteY28" fmla="*/ 209550 h 2028825"/>
                  <a:gd name="connsiteX29" fmla="*/ 2381250 w 2401235"/>
                  <a:gd name="connsiteY29" fmla="*/ 123825 h 2028825"/>
                  <a:gd name="connsiteX30" fmla="*/ 2390775 w 2401235"/>
                  <a:gd name="connsiteY30" fmla="*/ 85725 h 2028825"/>
                  <a:gd name="connsiteX31" fmla="*/ 2400300 w 2401235"/>
                  <a:gd name="connsiteY31" fmla="*/ 57150 h 2028825"/>
                  <a:gd name="connsiteX32" fmla="*/ 2400300 w 2401235"/>
                  <a:gd name="connsiteY32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028700 w 2401235"/>
                  <a:gd name="connsiteY4" fmla="*/ 1847850 h 2028825"/>
                  <a:gd name="connsiteX5" fmla="*/ 1143000 w 2401235"/>
                  <a:gd name="connsiteY5" fmla="*/ 1828800 h 2028825"/>
                  <a:gd name="connsiteX6" fmla="*/ 1295400 w 2401235"/>
                  <a:gd name="connsiteY6" fmla="*/ 1781175 h 2028825"/>
                  <a:gd name="connsiteX7" fmla="*/ 1362075 w 2401235"/>
                  <a:gd name="connsiteY7" fmla="*/ 1752600 h 2028825"/>
                  <a:gd name="connsiteX8" fmla="*/ 1466850 w 2401235"/>
                  <a:gd name="connsiteY8" fmla="*/ 1695450 h 2028825"/>
                  <a:gd name="connsiteX9" fmla="*/ 1600200 w 2401235"/>
                  <a:gd name="connsiteY9" fmla="*/ 1571625 h 2028825"/>
                  <a:gd name="connsiteX10" fmla="*/ 1666875 w 2401235"/>
                  <a:gd name="connsiteY10" fmla="*/ 1495425 h 2028825"/>
                  <a:gd name="connsiteX11" fmla="*/ 1714500 w 2401235"/>
                  <a:gd name="connsiteY11" fmla="*/ 1447800 h 2028825"/>
                  <a:gd name="connsiteX12" fmla="*/ 1790700 w 2401235"/>
                  <a:gd name="connsiteY12" fmla="*/ 1343025 h 2028825"/>
                  <a:gd name="connsiteX13" fmla="*/ 1971675 w 2401235"/>
                  <a:gd name="connsiteY13" fmla="*/ 1181100 h 2028825"/>
                  <a:gd name="connsiteX14" fmla="*/ 2019300 w 2401235"/>
                  <a:gd name="connsiteY14" fmla="*/ 1133475 h 2028825"/>
                  <a:gd name="connsiteX15" fmla="*/ 2095500 w 2401235"/>
                  <a:gd name="connsiteY15" fmla="*/ 1019175 h 2028825"/>
                  <a:gd name="connsiteX16" fmla="*/ 2124075 w 2401235"/>
                  <a:gd name="connsiteY16" fmla="*/ 962025 h 2028825"/>
                  <a:gd name="connsiteX17" fmla="*/ 2171700 w 2401235"/>
                  <a:gd name="connsiteY17" fmla="*/ 819150 h 2028825"/>
                  <a:gd name="connsiteX18" fmla="*/ 2190750 w 2401235"/>
                  <a:gd name="connsiteY18" fmla="*/ 609600 h 2028825"/>
                  <a:gd name="connsiteX19" fmla="*/ 2209800 w 2401235"/>
                  <a:gd name="connsiteY19" fmla="*/ 561975 h 2028825"/>
                  <a:gd name="connsiteX20" fmla="*/ 2228850 w 2401235"/>
                  <a:gd name="connsiteY20" fmla="*/ 504825 h 2028825"/>
                  <a:gd name="connsiteX21" fmla="*/ 2247900 w 2401235"/>
                  <a:gd name="connsiteY21" fmla="*/ 447675 h 2028825"/>
                  <a:gd name="connsiteX22" fmla="*/ 2257425 w 2401235"/>
                  <a:gd name="connsiteY22" fmla="*/ 419100 h 2028825"/>
                  <a:gd name="connsiteX23" fmla="*/ 2295525 w 2401235"/>
                  <a:gd name="connsiteY23" fmla="*/ 352425 h 2028825"/>
                  <a:gd name="connsiteX24" fmla="*/ 2305050 w 2401235"/>
                  <a:gd name="connsiteY24" fmla="*/ 314325 h 2028825"/>
                  <a:gd name="connsiteX25" fmla="*/ 2324100 w 2401235"/>
                  <a:gd name="connsiteY25" fmla="*/ 285750 h 2028825"/>
                  <a:gd name="connsiteX26" fmla="*/ 2343150 w 2401235"/>
                  <a:gd name="connsiteY26" fmla="*/ 247650 h 2028825"/>
                  <a:gd name="connsiteX27" fmla="*/ 2352675 w 2401235"/>
                  <a:gd name="connsiteY27" fmla="*/ 209550 h 2028825"/>
                  <a:gd name="connsiteX28" fmla="*/ 2381250 w 2401235"/>
                  <a:gd name="connsiteY28" fmla="*/ 123825 h 2028825"/>
                  <a:gd name="connsiteX29" fmla="*/ 2390775 w 2401235"/>
                  <a:gd name="connsiteY29" fmla="*/ 85725 h 2028825"/>
                  <a:gd name="connsiteX30" fmla="*/ 2400300 w 2401235"/>
                  <a:gd name="connsiteY30" fmla="*/ 57150 h 2028825"/>
                  <a:gd name="connsiteX31" fmla="*/ 2400300 w 2401235"/>
                  <a:gd name="connsiteY31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295400 w 2401235"/>
                  <a:gd name="connsiteY5" fmla="*/ 1781175 h 2028825"/>
                  <a:gd name="connsiteX6" fmla="*/ 1362075 w 2401235"/>
                  <a:gd name="connsiteY6" fmla="*/ 1752600 h 2028825"/>
                  <a:gd name="connsiteX7" fmla="*/ 1466850 w 2401235"/>
                  <a:gd name="connsiteY7" fmla="*/ 1695450 h 2028825"/>
                  <a:gd name="connsiteX8" fmla="*/ 1600200 w 2401235"/>
                  <a:gd name="connsiteY8" fmla="*/ 1571625 h 2028825"/>
                  <a:gd name="connsiteX9" fmla="*/ 1666875 w 2401235"/>
                  <a:gd name="connsiteY9" fmla="*/ 1495425 h 2028825"/>
                  <a:gd name="connsiteX10" fmla="*/ 1714500 w 2401235"/>
                  <a:gd name="connsiteY10" fmla="*/ 1447800 h 2028825"/>
                  <a:gd name="connsiteX11" fmla="*/ 1790700 w 2401235"/>
                  <a:gd name="connsiteY11" fmla="*/ 1343025 h 2028825"/>
                  <a:gd name="connsiteX12" fmla="*/ 1971675 w 2401235"/>
                  <a:gd name="connsiteY12" fmla="*/ 1181100 h 2028825"/>
                  <a:gd name="connsiteX13" fmla="*/ 2019300 w 2401235"/>
                  <a:gd name="connsiteY13" fmla="*/ 1133475 h 2028825"/>
                  <a:gd name="connsiteX14" fmla="*/ 2095500 w 2401235"/>
                  <a:gd name="connsiteY14" fmla="*/ 1019175 h 2028825"/>
                  <a:gd name="connsiteX15" fmla="*/ 2124075 w 2401235"/>
                  <a:gd name="connsiteY15" fmla="*/ 962025 h 2028825"/>
                  <a:gd name="connsiteX16" fmla="*/ 2171700 w 2401235"/>
                  <a:gd name="connsiteY16" fmla="*/ 819150 h 2028825"/>
                  <a:gd name="connsiteX17" fmla="*/ 2190750 w 2401235"/>
                  <a:gd name="connsiteY17" fmla="*/ 609600 h 2028825"/>
                  <a:gd name="connsiteX18" fmla="*/ 2209800 w 2401235"/>
                  <a:gd name="connsiteY18" fmla="*/ 561975 h 2028825"/>
                  <a:gd name="connsiteX19" fmla="*/ 2228850 w 2401235"/>
                  <a:gd name="connsiteY19" fmla="*/ 504825 h 2028825"/>
                  <a:gd name="connsiteX20" fmla="*/ 2247900 w 2401235"/>
                  <a:gd name="connsiteY20" fmla="*/ 447675 h 2028825"/>
                  <a:gd name="connsiteX21" fmla="*/ 2257425 w 2401235"/>
                  <a:gd name="connsiteY21" fmla="*/ 419100 h 2028825"/>
                  <a:gd name="connsiteX22" fmla="*/ 2295525 w 2401235"/>
                  <a:gd name="connsiteY22" fmla="*/ 352425 h 2028825"/>
                  <a:gd name="connsiteX23" fmla="*/ 2305050 w 2401235"/>
                  <a:gd name="connsiteY23" fmla="*/ 314325 h 2028825"/>
                  <a:gd name="connsiteX24" fmla="*/ 2324100 w 2401235"/>
                  <a:gd name="connsiteY24" fmla="*/ 285750 h 2028825"/>
                  <a:gd name="connsiteX25" fmla="*/ 2343150 w 2401235"/>
                  <a:gd name="connsiteY25" fmla="*/ 247650 h 2028825"/>
                  <a:gd name="connsiteX26" fmla="*/ 2352675 w 2401235"/>
                  <a:gd name="connsiteY26" fmla="*/ 209550 h 2028825"/>
                  <a:gd name="connsiteX27" fmla="*/ 2381250 w 2401235"/>
                  <a:gd name="connsiteY27" fmla="*/ 123825 h 2028825"/>
                  <a:gd name="connsiteX28" fmla="*/ 2390775 w 2401235"/>
                  <a:gd name="connsiteY28" fmla="*/ 85725 h 2028825"/>
                  <a:gd name="connsiteX29" fmla="*/ 2400300 w 2401235"/>
                  <a:gd name="connsiteY29" fmla="*/ 57150 h 2028825"/>
                  <a:gd name="connsiteX30" fmla="*/ 2400300 w 2401235"/>
                  <a:gd name="connsiteY30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285875 w 2401235"/>
                  <a:gd name="connsiteY5" fmla="*/ 1781175 h 2028825"/>
                  <a:gd name="connsiteX6" fmla="*/ 1362075 w 2401235"/>
                  <a:gd name="connsiteY6" fmla="*/ 1752600 h 2028825"/>
                  <a:gd name="connsiteX7" fmla="*/ 1466850 w 2401235"/>
                  <a:gd name="connsiteY7" fmla="*/ 1695450 h 2028825"/>
                  <a:gd name="connsiteX8" fmla="*/ 1600200 w 2401235"/>
                  <a:gd name="connsiteY8" fmla="*/ 1571625 h 2028825"/>
                  <a:gd name="connsiteX9" fmla="*/ 1666875 w 2401235"/>
                  <a:gd name="connsiteY9" fmla="*/ 1495425 h 2028825"/>
                  <a:gd name="connsiteX10" fmla="*/ 1714500 w 2401235"/>
                  <a:gd name="connsiteY10" fmla="*/ 1447800 h 2028825"/>
                  <a:gd name="connsiteX11" fmla="*/ 1790700 w 2401235"/>
                  <a:gd name="connsiteY11" fmla="*/ 1343025 h 2028825"/>
                  <a:gd name="connsiteX12" fmla="*/ 1971675 w 2401235"/>
                  <a:gd name="connsiteY12" fmla="*/ 1181100 h 2028825"/>
                  <a:gd name="connsiteX13" fmla="*/ 2019300 w 2401235"/>
                  <a:gd name="connsiteY13" fmla="*/ 1133475 h 2028825"/>
                  <a:gd name="connsiteX14" fmla="*/ 2095500 w 2401235"/>
                  <a:gd name="connsiteY14" fmla="*/ 1019175 h 2028825"/>
                  <a:gd name="connsiteX15" fmla="*/ 2124075 w 2401235"/>
                  <a:gd name="connsiteY15" fmla="*/ 962025 h 2028825"/>
                  <a:gd name="connsiteX16" fmla="*/ 2171700 w 2401235"/>
                  <a:gd name="connsiteY16" fmla="*/ 819150 h 2028825"/>
                  <a:gd name="connsiteX17" fmla="*/ 2190750 w 2401235"/>
                  <a:gd name="connsiteY17" fmla="*/ 609600 h 2028825"/>
                  <a:gd name="connsiteX18" fmla="*/ 2209800 w 2401235"/>
                  <a:gd name="connsiteY18" fmla="*/ 561975 h 2028825"/>
                  <a:gd name="connsiteX19" fmla="*/ 2228850 w 2401235"/>
                  <a:gd name="connsiteY19" fmla="*/ 504825 h 2028825"/>
                  <a:gd name="connsiteX20" fmla="*/ 2247900 w 2401235"/>
                  <a:gd name="connsiteY20" fmla="*/ 447675 h 2028825"/>
                  <a:gd name="connsiteX21" fmla="*/ 2257425 w 2401235"/>
                  <a:gd name="connsiteY21" fmla="*/ 419100 h 2028825"/>
                  <a:gd name="connsiteX22" fmla="*/ 2295525 w 2401235"/>
                  <a:gd name="connsiteY22" fmla="*/ 352425 h 2028825"/>
                  <a:gd name="connsiteX23" fmla="*/ 2305050 w 2401235"/>
                  <a:gd name="connsiteY23" fmla="*/ 314325 h 2028825"/>
                  <a:gd name="connsiteX24" fmla="*/ 2324100 w 2401235"/>
                  <a:gd name="connsiteY24" fmla="*/ 285750 h 2028825"/>
                  <a:gd name="connsiteX25" fmla="*/ 2343150 w 2401235"/>
                  <a:gd name="connsiteY25" fmla="*/ 247650 h 2028825"/>
                  <a:gd name="connsiteX26" fmla="*/ 2352675 w 2401235"/>
                  <a:gd name="connsiteY26" fmla="*/ 209550 h 2028825"/>
                  <a:gd name="connsiteX27" fmla="*/ 2381250 w 2401235"/>
                  <a:gd name="connsiteY27" fmla="*/ 123825 h 2028825"/>
                  <a:gd name="connsiteX28" fmla="*/ 2390775 w 2401235"/>
                  <a:gd name="connsiteY28" fmla="*/ 85725 h 2028825"/>
                  <a:gd name="connsiteX29" fmla="*/ 2400300 w 2401235"/>
                  <a:gd name="connsiteY29" fmla="*/ 57150 h 2028825"/>
                  <a:gd name="connsiteX30" fmla="*/ 2400300 w 2401235"/>
                  <a:gd name="connsiteY30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362075 w 2401235"/>
                  <a:gd name="connsiteY5" fmla="*/ 1752600 h 2028825"/>
                  <a:gd name="connsiteX6" fmla="*/ 1466850 w 2401235"/>
                  <a:gd name="connsiteY6" fmla="*/ 1695450 h 2028825"/>
                  <a:gd name="connsiteX7" fmla="*/ 1600200 w 2401235"/>
                  <a:gd name="connsiteY7" fmla="*/ 1571625 h 2028825"/>
                  <a:gd name="connsiteX8" fmla="*/ 1666875 w 2401235"/>
                  <a:gd name="connsiteY8" fmla="*/ 1495425 h 2028825"/>
                  <a:gd name="connsiteX9" fmla="*/ 1714500 w 2401235"/>
                  <a:gd name="connsiteY9" fmla="*/ 1447800 h 2028825"/>
                  <a:gd name="connsiteX10" fmla="*/ 1790700 w 2401235"/>
                  <a:gd name="connsiteY10" fmla="*/ 1343025 h 2028825"/>
                  <a:gd name="connsiteX11" fmla="*/ 1971675 w 2401235"/>
                  <a:gd name="connsiteY11" fmla="*/ 1181100 h 2028825"/>
                  <a:gd name="connsiteX12" fmla="*/ 2019300 w 2401235"/>
                  <a:gd name="connsiteY12" fmla="*/ 1133475 h 2028825"/>
                  <a:gd name="connsiteX13" fmla="*/ 2095500 w 2401235"/>
                  <a:gd name="connsiteY13" fmla="*/ 1019175 h 2028825"/>
                  <a:gd name="connsiteX14" fmla="*/ 2124075 w 2401235"/>
                  <a:gd name="connsiteY14" fmla="*/ 962025 h 2028825"/>
                  <a:gd name="connsiteX15" fmla="*/ 2171700 w 2401235"/>
                  <a:gd name="connsiteY15" fmla="*/ 819150 h 2028825"/>
                  <a:gd name="connsiteX16" fmla="*/ 2190750 w 2401235"/>
                  <a:gd name="connsiteY16" fmla="*/ 609600 h 2028825"/>
                  <a:gd name="connsiteX17" fmla="*/ 2209800 w 2401235"/>
                  <a:gd name="connsiteY17" fmla="*/ 561975 h 2028825"/>
                  <a:gd name="connsiteX18" fmla="*/ 2228850 w 2401235"/>
                  <a:gd name="connsiteY18" fmla="*/ 504825 h 2028825"/>
                  <a:gd name="connsiteX19" fmla="*/ 2247900 w 2401235"/>
                  <a:gd name="connsiteY19" fmla="*/ 447675 h 2028825"/>
                  <a:gd name="connsiteX20" fmla="*/ 2257425 w 2401235"/>
                  <a:gd name="connsiteY20" fmla="*/ 419100 h 2028825"/>
                  <a:gd name="connsiteX21" fmla="*/ 2295525 w 2401235"/>
                  <a:gd name="connsiteY21" fmla="*/ 352425 h 2028825"/>
                  <a:gd name="connsiteX22" fmla="*/ 2305050 w 2401235"/>
                  <a:gd name="connsiteY22" fmla="*/ 314325 h 2028825"/>
                  <a:gd name="connsiteX23" fmla="*/ 2324100 w 2401235"/>
                  <a:gd name="connsiteY23" fmla="*/ 285750 h 2028825"/>
                  <a:gd name="connsiteX24" fmla="*/ 2343150 w 2401235"/>
                  <a:gd name="connsiteY24" fmla="*/ 247650 h 2028825"/>
                  <a:gd name="connsiteX25" fmla="*/ 2352675 w 2401235"/>
                  <a:gd name="connsiteY25" fmla="*/ 209550 h 2028825"/>
                  <a:gd name="connsiteX26" fmla="*/ 2381250 w 2401235"/>
                  <a:gd name="connsiteY26" fmla="*/ 123825 h 2028825"/>
                  <a:gd name="connsiteX27" fmla="*/ 2390775 w 2401235"/>
                  <a:gd name="connsiteY27" fmla="*/ 85725 h 2028825"/>
                  <a:gd name="connsiteX28" fmla="*/ 2400300 w 2401235"/>
                  <a:gd name="connsiteY28" fmla="*/ 57150 h 2028825"/>
                  <a:gd name="connsiteX29" fmla="*/ 2400300 w 2401235"/>
                  <a:gd name="connsiteY29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362075 w 2401235"/>
                  <a:gd name="connsiteY5" fmla="*/ 1752600 h 2028825"/>
                  <a:gd name="connsiteX6" fmla="*/ 1466850 w 2401235"/>
                  <a:gd name="connsiteY6" fmla="*/ 1695450 h 2028825"/>
                  <a:gd name="connsiteX7" fmla="*/ 1600200 w 2401235"/>
                  <a:gd name="connsiteY7" fmla="*/ 1571625 h 2028825"/>
                  <a:gd name="connsiteX8" fmla="*/ 1666875 w 2401235"/>
                  <a:gd name="connsiteY8" fmla="*/ 1495425 h 2028825"/>
                  <a:gd name="connsiteX9" fmla="*/ 1714500 w 2401235"/>
                  <a:gd name="connsiteY9" fmla="*/ 1447800 h 2028825"/>
                  <a:gd name="connsiteX10" fmla="*/ 1971675 w 2401235"/>
                  <a:gd name="connsiteY10" fmla="*/ 1181100 h 2028825"/>
                  <a:gd name="connsiteX11" fmla="*/ 2019300 w 2401235"/>
                  <a:gd name="connsiteY11" fmla="*/ 1133475 h 2028825"/>
                  <a:gd name="connsiteX12" fmla="*/ 2095500 w 2401235"/>
                  <a:gd name="connsiteY12" fmla="*/ 1019175 h 2028825"/>
                  <a:gd name="connsiteX13" fmla="*/ 2124075 w 2401235"/>
                  <a:gd name="connsiteY13" fmla="*/ 962025 h 2028825"/>
                  <a:gd name="connsiteX14" fmla="*/ 2171700 w 2401235"/>
                  <a:gd name="connsiteY14" fmla="*/ 819150 h 2028825"/>
                  <a:gd name="connsiteX15" fmla="*/ 2190750 w 2401235"/>
                  <a:gd name="connsiteY15" fmla="*/ 609600 h 2028825"/>
                  <a:gd name="connsiteX16" fmla="*/ 2209800 w 2401235"/>
                  <a:gd name="connsiteY16" fmla="*/ 561975 h 2028825"/>
                  <a:gd name="connsiteX17" fmla="*/ 2228850 w 2401235"/>
                  <a:gd name="connsiteY17" fmla="*/ 504825 h 2028825"/>
                  <a:gd name="connsiteX18" fmla="*/ 2247900 w 2401235"/>
                  <a:gd name="connsiteY18" fmla="*/ 447675 h 2028825"/>
                  <a:gd name="connsiteX19" fmla="*/ 2257425 w 2401235"/>
                  <a:gd name="connsiteY19" fmla="*/ 419100 h 2028825"/>
                  <a:gd name="connsiteX20" fmla="*/ 2295525 w 2401235"/>
                  <a:gd name="connsiteY20" fmla="*/ 352425 h 2028825"/>
                  <a:gd name="connsiteX21" fmla="*/ 2305050 w 2401235"/>
                  <a:gd name="connsiteY21" fmla="*/ 314325 h 2028825"/>
                  <a:gd name="connsiteX22" fmla="*/ 2324100 w 2401235"/>
                  <a:gd name="connsiteY22" fmla="*/ 285750 h 2028825"/>
                  <a:gd name="connsiteX23" fmla="*/ 2343150 w 2401235"/>
                  <a:gd name="connsiteY23" fmla="*/ 247650 h 2028825"/>
                  <a:gd name="connsiteX24" fmla="*/ 2352675 w 2401235"/>
                  <a:gd name="connsiteY24" fmla="*/ 209550 h 2028825"/>
                  <a:gd name="connsiteX25" fmla="*/ 2381250 w 2401235"/>
                  <a:gd name="connsiteY25" fmla="*/ 123825 h 2028825"/>
                  <a:gd name="connsiteX26" fmla="*/ 2390775 w 2401235"/>
                  <a:gd name="connsiteY26" fmla="*/ 85725 h 2028825"/>
                  <a:gd name="connsiteX27" fmla="*/ 2400300 w 2401235"/>
                  <a:gd name="connsiteY27" fmla="*/ 57150 h 2028825"/>
                  <a:gd name="connsiteX28" fmla="*/ 2400300 w 2401235"/>
                  <a:gd name="connsiteY28" fmla="*/ 0 h 2028825"/>
                  <a:gd name="connsiteX0" fmla="*/ 0 w 2400329"/>
                  <a:gd name="connsiteY0" fmla="*/ 2070100 h 2070100"/>
                  <a:gd name="connsiteX1" fmla="*/ 476250 w 2400329"/>
                  <a:gd name="connsiteY1" fmla="*/ 2032000 h 2070100"/>
                  <a:gd name="connsiteX2" fmla="*/ 714375 w 2400329"/>
                  <a:gd name="connsiteY2" fmla="*/ 1965325 h 2070100"/>
                  <a:gd name="connsiteX3" fmla="*/ 1000125 w 2400329"/>
                  <a:gd name="connsiteY3" fmla="*/ 1898650 h 2070100"/>
                  <a:gd name="connsiteX4" fmla="*/ 1143000 w 2400329"/>
                  <a:gd name="connsiteY4" fmla="*/ 1870075 h 2070100"/>
                  <a:gd name="connsiteX5" fmla="*/ 1362075 w 2400329"/>
                  <a:gd name="connsiteY5" fmla="*/ 1793875 h 2070100"/>
                  <a:gd name="connsiteX6" fmla="*/ 1466850 w 2400329"/>
                  <a:gd name="connsiteY6" fmla="*/ 1736725 h 2070100"/>
                  <a:gd name="connsiteX7" fmla="*/ 1600200 w 2400329"/>
                  <a:gd name="connsiteY7" fmla="*/ 1612900 h 2070100"/>
                  <a:gd name="connsiteX8" fmla="*/ 1666875 w 2400329"/>
                  <a:gd name="connsiteY8" fmla="*/ 1536700 h 2070100"/>
                  <a:gd name="connsiteX9" fmla="*/ 1714500 w 2400329"/>
                  <a:gd name="connsiteY9" fmla="*/ 1489075 h 2070100"/>
                  <a:gd name="connsiteX10" fmla="*/ 1971675 w 2400329"/>
                  <a:gd name="connsiteY10" fmla="*/ 1222375 h 2070100"/>
                  <a:gd name="connsiteX11" fmla="*/ 2019300 w 2400329"/>
                  <a:gd name="connsiteY11" fmla="*/ 1174750 h 2070100"/>
                  <a:gd name="connsiteX12" fmla="*/ 2095500 w 2400329"/>
                  <a:gd name="connsiteY12" fmla="*/ 1060450 h 2070100"/>
                  <a:gd name="connsiteX13" fmla="*/ 2124075 w 2400329"/>
                  <a:gd name="connsiteY13" fmla="*/ 1003300 h 2070100"/>
                  <a:gd name="connsiteX14" fmla="*/ 2171700 w 2400329"/>
                  <a:gd name="connsiteY14" fmla="*/ 860425 h 2070100"/>
                  <a:gd name="connsiteX15" fmla="*/ 2190750 w 2400329"/>
                  <a:gd name="connsiteY15" fmla="*/ 650875 h 2070100"/>
                  <a:gd name="connsiteX16" fmla="*/ 2209800 w 2400329"/>
                  <a:gd name="connsiteY16" fmla="*/ 603250 h 2070100"/>
                  <a:gd name="connsiteX17" fmla="*/ 2228850 w 2400329"/>
                  <a:gd name="connsiteY17" fmla="*/ 546100 h 2070100"/>
                  <a:gd name="connsiteX18" fmla="*/ 2247900 w 2400329"/>
                  <a:gd name="connsiteY18" fmla="*/ 488950 h 2070100"/>
                  <a:gd name="connsiteX19" fmla="*/ 2257425 w 2400329"/>
                  <a:gd name="connsiteY19" fmla="*/ 460375 h 2070100"/>
                  <a:gd name="connsiteX20" fmla="*/ 2295525 w 2400329"/>
                  <a:gd name="connsiteY20" fmla="*/ 393700 h 2070100"/>
                  <a:gd name="connsiteX21" fmla="*/ 2305050 w 2400329"/>
                  <a:gd name="connsiteY21" fmla="*/ 355600 h 2070100"/>
                  <a:gd name="connsiteX22" fmla="*/ 2324100 w 2400329"/>
                  <a:gd name="connsiteY22" fmla="*/ 327025 h 2070100"/>
                  <a:gd name="connsiteX23" fmla="*/ 2343150 w 2400329"/>
                  <a:gd name="connsiteY23" fmla="*/ 288925 h 2070100"/>
                  <a:gd name="connsiteX24" fmla="*/ 2352675 w 2400329"/>
                  <a:gd name="connsiteY24" fmla="*/ 250825 h 2070100"/>
                  <a:gd name="connsiteX25" fmla="*/ 2381250 w 2400329"/>
                  <a:gd name="connsiteY25" fmla="*/ 165100 h 2070100"/>
                  <a:gd name="connsiteX26" fmla="*/ 2390775 w 2400329"/>
                  <a:gd name="connsiteY26" fmla="*/ 127000 h 2070100"/>
                  <a:gd name="connsiteX27" fmla="*/ 2400300 w 2400329"/>
                  <a:gd name="connsiteY27" fmla="*/ 98425 h 2070100"/>
                  <a:gd name="connsiteX28" fmla="*/ 2393950 w 2400329"/>
                  <a:gd name="connsiteY28" fmla="*/ 0 h 2070100"/>
                  <a:gd name="connsiteX0" fmla="*/ 0 w 2400639"/>
                  <a:gd name="connsiteY0" fmla="*/ 2070100 h 2070100"/>
                  <a:gd name="connsiteX1" fmla="*/ 476250 w 2400639"/>
                  <a:gd name="connsiteY1" fmla="*/ 2032000 h 2070100"/>
                  <a:gd name="connsiteX2" fmla="*/ 714375 w 2400639"/>
                  <a:gd name="connsiteY2" fmla="*/ 1965325 h 2070100"/>
                  <a:gd name="connsiteX3" fmla="*/ 1000125 w 2400639"/>
                  <a:gd name="connsiteY3" fmla="*/ 1898650 h 2070100"/>
                  <a:gd name="connsiteX4" fmla="*/ 1143000 w 2400639"/>
                  <a:gd name="connsiteY4" fmla="*/ 1870075 h 2070100"/>
                  <a:gd name="connsiteX5" fmla="*/ 1362075 w 2400639"/>
                  <a:gd name="connsiteY5" fmla="*/ 1793875 h 2070100"/>
                  <a:gd name="connsiteX6" fmla="*/ 1466850 w 2400639"/>
                  <a:gd name="connsiteY6" fmla="*/ 1736725 h 2070100"/>
                  <a:gd name="connsiteX7" fmla="*/ 1600200 w 2400639"/>
                  <a:gd name="connsiteY7" fmla="*/ 1612900 h 2070100"/>
                  <a:gd name="connsiteX8" fmla="*/ 1666875 w 2400639"/>
                  <a:gd name="connsiteY8" fmla="*/ 1536700 h 2070100"/>
                  <a:gd name="connsiteX9" fmla="*/ 1714500 w 2400639"/>
                  <a:gd name="connsiteY9" fmla="*/ 1489075 h 2070100"/>
                  <a:gd name="connsiteX10" fmla="*/ 1971675 w 2400639"/>
                  <a:gd name="connsiteY10" fmla="*/ 1222375 h 2070100"/>
                  <a:gd name="connsiteX11" fmla="*/ 2019300 w 2400639"/>
                  <a:gd name="connsiteY11" fmla="*/ 1174750 h 2070100"/>
                  <a:gd name="connsiteX12" fmla="*/ 2095500 w 2400639"/>
                  <a:gd name="connsiteY12" fmla="*/ 1060450 h 2070100"/>
                  <a:gd name="connsiteX13" fmla="*/ 2124075 w 2400639"/>
                  <a:gd name="connsiteY13" fmla="*/ 1003300 h 2070100"/>
                  <a:gd name="connsiteX14" fmla="*/ 2171700 w 2400639"/>
                  <a:gd name="connsiteY14" fmla="*/ 860425 h 2070100"/>
                  <a:gd name="connsiteX15" fmla="*/ 2190750 w 2400639"/>
                  <a:gd name="connsiteY15" fmla="*/ 650875 h 2070100"/>
                  <a:gd name="connsiteX16" fmla="*/ 2209800 w 2400639"/>
                  <a:gd name="connsiteY16" fmla="*/ 603250 h 2070100"/>
                  <a:gd name="connsiteX17" fmla="*/ 2228850 w 2400639"/>
                  <a:gd name="connsiteY17" fmla="*/ 546100 h 2070100"/>
                  <a:gd name="connsiteX18" fmla="*/ 2247900 w 2400639"/>
                  <a:gd name="connsiteY18" fmla="*/ 488950 h 2070100"/>
                  <a:gd name="connsiteX19" fmla="*/ 2257425 w 2400639"/>
                  <a:gd name="connsiteY19" fmla="*/ 460375 h 2070100"/>
                  <a:gd name="connsiteX20" fmla="*/ 2295525 w 2400639"/>
                  <a:gd name="connsiteY20" fmla="*/ 393700 h 2070100"/>
                  <a:gd name="connsiteX21" fmla="*/ 2305050 w 2400639"/>
                  <a:gd name="connsiteY21" fmla="*/ 355600 h 2070100"/>
                  <a:gd name="connsiteX22" fmla="*/ 2324100 w 2400639"/>
                  <a:gd name="connsiteY22" fmla="*/ 327025 h 2070100"/>
                  <a:gd name="connsiteX23" fmla="*/ 2343150 w 2400639"/>
                  <a:gd name="connsiteY23" fmla="*/ 288925 h 2070100"/>
                  <a:gd name="connsiteX24" fmla="*/ 2352675 w 2400639"/>
                  <a:gd name="connsiteY24" fmla="*/ 250825 h 2070100"/>
                  <a:gd name="connsiteX25" fmla="*/ 2381250 w 2400639"/>
                  <a:gd name="connsiteY25" fmla="*/ 165100 h 2070100"/>
                  <a:gd name="connsiteX26" fmla="*/ 2400300 w 2400639"/>
                  <a:gd name="connsiteY26" fmla="*/ 98425 h 2070100"/>
                  <a:gd name="connsiteX27" fmla="*/ 2393950 w 2400639"/>
                  <a:gd name="connsiteY27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190750 w 2402282"/>
                  <a:gd name="connsiteY15" fmla="*/ 650875 h 2070100"/>
                  <a:gd name="connsiteX16" fmla="*/ 2209800 w 2402282"/>
                  <a:gd name="connsiteY16" fmla="*/ 603250 h 2070100"/>
                  <a:gd name="connsiteX17" fmla="*/ 2228850 w 2402282"/>
                  <a:gd name="connsiteY17" fmla="*/ 546100 h 2070100"/>
                  <a:gd name="connsiteX18" fmla="*/ 2247900 w 2402282"/>
                  <a:gd name="connsiteY18" fmla="*/ 488950 h 2070100"/>
                  <a:gd name="connsiteX19" fmla="*/ 2257425 w 2402282"/>
                  <a:gd name="connsiteY19" fmla="*/ 460375 h 2070100"/>
                  <a:gd name="connsiteX20" fmla="*/ 2295525 w 2402282"/>
                  <a:gd name="connsiteY20" fmla="*/ 393700 h 2070100"/>
                  <a:gd name="connsiteX21" fmla="*/ 2305050 w 2402282"/>
                  <a:gd name="connsiteY21" fmla="*/ 355600 h 2070100"/>
                  <a:gd name="connsiteX22" fmla="*/ 2324100 w 2402282"/>
                  <a:gd name="connsiteY22" fmla="*/ 327025 h 2070100"/>
                  <a:gd name="connsiteX23" fmla="*/ 2343150 w 2402282"/>
                  <a:gd name="connsiteY23" fmla="*/ 288925 h 2070100"/>
                  <a:gd name="connsiteX24" fmla="*/ 2352675 w 2402282"/>
                  <a:gd name="connsiteY24" fmla="*/ 250825 h 2070100"/>
                  <a:gd name="connsiteX25" fmla="*/ 2400300 w 2402282"/>
                  <a:gd name="connsiteY25" fmla="*/ 98425 h 2070100"/>
                  <a:gd name="connsiteX26" fmla="*/ 2393950 w 2402282"/>
                  <a:gd name="connsiteY26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190750 w 2402282"/>
                  <a:gd name="connsiteY15" fmla="*/ 650875 h 2070100"/>
                  <a:gd name="connsiteX16" fmla="*/ 2209800 w 2402282"/>
                  <a:gd name="connsiteY16" fmla="*/ 603250 h 2070100"/>
                  <a:gd name="connsiteX17" fmla="*/ 2228850 w 2402282"/>
                  <a:gd name="connsiteY17" fmla="*/ 546100 h 2070100"/>
                  <a:gd name="connsiteX18" fmla="*/ 2247900 w 2402282"/>
                  <a:gd name="connsiteY18" fmla="*/ 488950 h 2070100"/>
                  <a:gd name="connsiteX19" fmla="*/ 2257425 w 2402282"/>
                  <a:gd name="connsiteY19" fmla="*/ 460375 h 2070100"/>
                  <a:gd name="connsiteX20" fmla="*/ 2295525 w 2402282"/>
                  <a:gd name="connsiteY20" fmla="*/ 393700 h 2070100"/>
                  <a:gd name="connsiteX21" fmla="*/ 2305050 w 2402282"/>
                  <a:gd name="connsiteY21" fmla="*/ 355600 h 2070100"/>
                  <a:gd name="connsiteX22" fmla="*/ 2324100 w 2402282"/>
                  <a:gd name="connsiteY22" fmla="*/ 327025 h 2070100"/>
                  <a:gd name="connsiteX23" fmla="*/ 2352675 w 2402282"/>
                  <a:gd name="connsiteY23" fmla="*/ 250825 h 2070100"/>
                  <a:gd name="connsiteX24" fmla="*/ 2400300 w 2402282"/>
                  <a:gd name="connsiteY24" fmla="*/ 98425 h 2070100"/>
                  <a:gd name="connsiteX25" fmla="*/ 2393950 w 2402282"/>
                  <a:gd name="connsiteY25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09800 w 2402282"/>
                  <a:gd name="connsiteY15" fmla="*/ 603250 h 2070100"/>
                  <a:gd name="connsiteX16" fmla="*/ 2228850 w 2402282"/>
                  <a:gd name="connsiteY16" fmla="*/ 546100 h 2070100"/>
                  <a:gd name="connsiteX17" fmla="*/ 2247900 w 2402282"/>
                  <a:gd name="connsiteY17" fmla="*/ 488950 h 2070100"/>
                  <a:gd name="connsiteX18" fmla="*/ 2257425 w 2402282"/>
                  <a:gd name="connsiteY18" fmla="*/ 460375 h 2070100"/>
                  <a:gd name="connsiteX19" fmla="*/ 2295525 w 2402282"/>
                  <a:gd name="connsiteY19" fmla="*/ 393700 h 2070100"/>
                  <a:gd name="connsiteX20" fmla="*/ 2305050 w 2402282"/>
                  <a:gd name="connsiteY20" fmla="*/ 355600 h 2070100"/>
                  <a:gd name="connsiteX21" fmla="*/ 2324100 w 2402282"/>
                  <a:gd name="connsiteY21" fmla="*/ 327025 h 2070100"/>
                  <a:gd name="connsiteX22" fmla="*/ 2352675 w 2402282"/>
                  <a:gd name="connsiteY22" fmla="*/ 250825 h 2070100"/>
                  <a:gd name="connsiteX23" fmla="*/ 2400300 w 2402282"/>
                  <a:gd name="connsiteY23" fmla="*/ 98425 h 2070100"/>
                  <a:gd name="connsiteX24" fmla="*/ 2393950 w 2402282"/>
                  <a:gd name="connsiteY24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28850 w 2402282"/>
                  <a:gd name="connsiteY15" fmla="*/ 546100 h 2070100"/>
                  <a:gd name="connsiteX16" fmla="*/ 2247900 w 2402282"/>
                  <a:gd name="connsiteY16" fmla="*/ 488950 h 2070100"/>
                  <a:gd name="connsiteX17" fmla="*/ 2257425 w 2402282"/>
                  <a:gd name="connsiteY17" fmla="*/ 460375 h 2070100"/>
                  <a:gd name="connsiteX18" fmla="*/ 2295525 w 2402282"/>
                  <a:gd name="connsiteY18" fmla="*/ 393700 h 2070100"/>
                  <a:gd name="connsiteX19" fmla="*/ 2305050 w 2402282"/>
                  <a:gd name="connsiteY19" fmla="*/ 355600 h 2070100"/>
                  <a:gd name="connsiteX20" fmla="*/ 2324100 w 2402282"/>
                  <a:gd name="connsiteY20" fmla="*/ 327025 h 2070100"/>
                  <a:gd name="connsiteX21" fmla="*/ 2352675 w 2402282"/>
                  <a:gd name="connsiteY21" fmla="*/ 250825 h 2070100"/>
                  <a:gd name="connsiteX22" fmla="*/ 2400300 w 2402282"/>
                  <a:gd name="connsiteY22" fmla="*/ 98425 h 2070100"/>
                  <a:gd name="connsiteX23" fmla="*/ 2393950 w 2402282"/>
                  <a:gd name="connsiteY23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47900 w 2402282"/>
                  <a:gd name="connsiteY15" fmla="*/ 488950 h 2070100"/>
                  <a:gd name="connsiteX16" fmla="*/ 2257425 w 2402282"/>
                  <a:gd name="connsiteY16" fmla="*/ 460375 h 2070100"/>
                  <a:gd name="connsiteX17" fmla="*/ 2295525 w 2402282"/>
                  <a:gd name="connsiteY17" fmla="*/ 393700 h 2070100"/>
                  <a:gd name="connsiteX18" fmla="*/ 2305050 w 2402282"/>
                  <a:gd name="connsiteY18" fmla="*/ 355600 h 2070100"/>
                  <a:gd name="connsiteX19" fmla="*/ 2324100 w 2402282"/>
                  <a:gd name="connsiteY19" fmla="*/ 327025 h 2070100"/>
                  <a:gd name="connsiteX20" fmla="*/ 2352675 w 2402282"/>
                  <a:gd name="connsiteY20" fmla="*/ 250825 h 2070100"/>
                  <a:gd name="connsiteX21" fmla="*/ 2400300 w 2402282"/>
                  <a:gd name="connsiteY21" fmla="*/ 98425 h 2070100"/>
                  <a:gd name="connsiteX22" fmla="*/ 2393950 w 2402282"/>
                  <a:gd name="connsiteY22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57425 w 2402282"/>
                  <a:gd name="connsiteY15" fmla="*/ 460375 h 2070100"/>
                  <a:gd name="connsiteX16" fmla="*/ 2295525 w 2402282"/>
                  <a:gd name="connsiteY16" fmla="*/ 393700 h 2070100"/>
                  <a:gd name="connsiteX17" fmla="*/ 2305050 w 2402282"/>
                  <a:gd name="connsiteY17" fmla="*/ 355600 h 2070100"/>
                  <a:gd name="connsiteX18" fmla="*/ 2324100 w 2402282"/>
                  <a:gd name="connsiteY18" fmla="*/ 327025 h 2070100"/>
                  <a:gd name="connsiteX19" fmla="*/ 2352675 w 2402282"/>
                  <a:gd name="connsiteY19" fmla="*/ 250825 h 2070100"/>
                  <a:gd name="connsiteX20" fmla="*/ 2400300 w 2402282"/>
                  <a:gd name="connsiteY20" fmla="*/ 98425 h 2070100"/>
                  <a:gd name="connsiteX21" fmla="*/ 2393950 w 2402282"/>
                  <a:gd name="connsiteY21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05050 w 2402282"/>
                  <a:gd name="connsiteY16" fmla="*/ 355600 h 2070100"/>
                  <a:gd name="connsiteX17" fmla="*/ 2324100 w 2402282"/>
                  <a:gd name="connsiteY17" fmla="*/ 327025 h 2070100"/>
                  <a:gd name="connsiteX18" fmla="*/ 2352675 w 2402282"/>
                  <a:gd name="connsiteY18" fmla="*/ 250825 h 2070100"/>
                  <a:gd name="connsiteX19" fmla="*/ 2400300 w 2402282"/>
                  <a:gd name="connsiteY19" fmla="*/ 98425 h 2070100"/>
                  <a:gd name="connsiteX20" fmla="*/ 2393950 w 2402282"/>
                  <a:gd name="connsiteY20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24100 w 2402282"/>
                  <a:gd name="connsiteY16" fmla="*/ 327025 h 2070100"/>
                  <a:gd name="connsiteX17" fmla="*/ 2352675 w 2402282"/>
                  <a:gd name="connsiteY17" fmla="*/ 250825 h 2070100"/>
                  <a:gd name="connsiteX18" fmla="*/ 2400300 w 2402282"/>
                  <a:gd name="connsiteY18" fmla="*/ 98425 h 2070100"/>
                  <a:gd name="connsiteX19" fmla="*/ 2393950 w 2402282"/>
                  <a:gd name="connsiteY19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52675 w 2402282"/>
                  <a:gd name="connsiteY16" fmla="*/ 250825 h 2070100"/>
                  <a:gd name="connsiteX17" fmla="*/ 2400300 w 2402282"/>
                  <a:gd name="connsiteY17" fmla="*/ 98425 h 2070100"/>
                  <a:gd name="connsiteX18" fmla="*/ 2393950 w 2402282"/>
                  <a:gd name="connsiteY18" fmla="*/ 0 h 2070100"/>
                  <a:gd name="connsiteX0" fmla="*/ 0 w 1926032"/>
                  <a:gd name="connsiteY0" fmla="*/ 2032000 h 2032000"/>
                  <a:gd name="connsiteX1" fmla="*/ 238125 w 1926032"/>
                  <a:gd name="connsiteY1" fmla="*/ 1965325 h 2032000"/>
                  <a:gd name="connsiteX2" fmla="*/ 523875 w 1926032"/>
                  <a:gd name="connsiteY2" fmla="*/ 1898650 h 2032000"/>
                  <a:gd name="connsiteX3" fmla="*/ 666750 w 1926032"/>
                  <a:gd name="connsiteY3" fmla="*/ 1870075 h 2032000"/>
                  <a:gd name="connsiteX4" fmla="*/ 885825 w 1926032"/>
                  <a:gd name="connsiteY4" fmla="*/ 1793875 h 2032000"/>
                  <a:gd name="connsiteX5" fmla="*/ 990600 w 1926032"/>
                  <a:gd name="connsiteY5" fmla="*/ 1736725 h 2032000"/>
                  <a:gd name="connsiteX6" fmla="*/ 1123950 w 1926032"/>
                  <a:gd name="connsiteY6" fmla="*/ 1612900 h 2032000"/>
                  <a:gd name="connsiteX7" fmla="*/ 1190625 w 1926032"/>
                  <a:gd name="connsiteY7" fmla="*/ 1536700 h 2032000"/>
                  <a:gd name="connsiteX8" fmla="*/ 1238250 w 1926032"/>
                  <a:gd name="connsiteY8" fmla="*/ 1489075 h 2032000"/>
                  <a:gd name="connsiteX9" fmla="*/ 1495425 w 1926032"/>
                  <a:gd name="connsiteY9" fmla="*/ 1222375 h 2032000"/>
                  <a:gd name="connsiteX10" fmla="*/ 1543050 w 1926032"/>
                  <a:gd name="connsiteY10" fmla="*/ 1174750 h 2032000"/>
                  <a:gd name="connsiteX11" fmla="*/ 1619250 w 1926032"/>
                  <a:gd name="connsiteY11" fmla="*/ 1060450 h 2032000"/>
                  <a:gd name="connsiteX12" fmla="*/ 1647825 w 1926032"/>
                  <a:gd name="connsiteY12" fmla="*/ 1003300 h 2032000"/>
                  <a:gd name="connsiteX13" fmla="*/ 1695450 w 1926032"/>
                  <a:gd name="connsiteY13" fmla="*/ 860425 h 2032000"/>
                  <a:gd name="connsiteX14" fmla="*/ 1819275 w 1926032"/>
                  <a:gd name="connsiteY14" fmla="*/ 393700 h 2032000"/>
                  <a:gd name="connsiteX15" fmla="*/ 1876425 w 1926032"/>
                  <a:gd name="connsiteY15" fmla="*/ 250825 h 2032000"/>
                  <a:gd name="connsiteX16" fmla="*/ 1924050 w 1926032"/>
                  <a:gd name="connsiteY16" fmla="*/ 98425 h 2032000"/>
                  <a:gd name="connsiteX17" fmla="*/ 1917700 w 1926032"/>
                  <a:gd name="connsiteY17" fmla="*/ 0 h 2032000"/>
                  <a:gd name="connsiteX0" fmla="*/ 0 w 1687907"/>
                  <a:gd name="connsiteY0" fmla="*/ 1965325 h 1965325"/>
                  <a:gd name="connsiteX1" fmla="*/ 285750 w 1687907"/>
                  <a:gd name="connsiteY1" fmla="*/ 1898650 h 1965325"/>
                  <a:gd name="connsiteX2" fmla="*/ 428625 w 1687907"/>
                  <a:gd name="connsiteY2" fmla="*/ 1870075 h 1965325"/>
                  <a:gd name="connsiteX3" fmla="*/ 647700 w 1687907"/>
                  <a:gd name="connsiteY3" fmla="*/ 1793875 h 1965325"/>
                  <a:gd name="connsiteX4" fmla="*/ 752475 w 1687907"/>
                  <a:gd name="connsiteY4" fmla="*/ 1736725 h 1965325"/>
                  <a:gd name="connsiteX5" fmla="*/ 885825 w 1687907"/>
                  <a:gd name="connsiteY5" fmla="*/ 1612900 h 1965325"/>
                  <a:gd name="connsiteX6" fmla="*/ 952500 w 1687907"/>
                  <a:gd name="connsiteY6" fmla="*/ 1536700 h 1965325"/>
                  <a:gd name="connsiteX7" fmla="*/ 1000125 w 1687907"/>
                  <a:gd name="connsiteY7" fmla="*/ 1489075 h 1965325"/>
                  <a:gd name="connsiteX8" fmla="*/ 1257300 w 1687907"/>
                  <a:gd name="connsiteY8" fmla="*/ 1222375 h 1965325"/>
                  <a:gd name="connsiteX9" fmla="*/ 1304925 w 1687907"/>
                  <a:gd name="connsiteY9" fmla="*/ 1174750 h 1965325"/>
                  <a:gd name="connsiteX10" fmla="*/ 1381125 w 1687907"/>
                  <a:gd name="connsiteY10" fmla="*/ 1060450 h 1965325"/>
                  <a:gd name="connsiteX11" fmla="*/ 1409700 w 1687907"/>
                  <a:gd name="connsiteY11" fmla="*/ 1003300 h 1965325"/>
                  <a:gd name="connsiteX12" fmla="*/ 1457325 w 1687907"/>
                  <a:gd name="connsiteY12" fmla="*/ 860425 h 1965325"/>
                  <a:gd name="connsiteX13" fmla="*/ 1581150 w 1687907"/>
                  <a:gd name="connsiteY13" fmla="*/ 393700 h 1965325"/>
                  <a:gd name="connsiteX14" fmla="*/ 1638300 w 1687907"/>
                  <a:gd name="connsiteY14" fmla="*/ 250825 h 1965325"/>
                  <a:gd name="connsiteX15" fmla="*/ 1685925 w 1687907"/>
                  <a:gd name="connsiteY15" fmla="*/ 98425 h 1965325"/>
                  <a:gd name="connsiteX16" fmla="*/ 1679575 w 1687907"/>
                  <a:gd name="connsiteY16" fmla="*/ 0 h 1965325"/>
                  <a:gd name="connsiteX0" fmla="*/ 0 w 1402157"/>
                  <a:gd name="connsiteY0" fmla="*/ 1898650 h 1898650"/>
                  <a:gd name="connsiteX1" fmla="*/ 142875 w 1402157"/>
                  <a:gd name="connsiteY1" fmla="*/ 1870075 h 1898650"/>
                  <a:gd name="connsiteX2" fmla="*/ 361950 w 1402157"/>
                  <a:gd name="connsiteY2" fmla="*/ 1793875 h 1898650"/>
                  <a:gd name="connsiteX3" fmla="*/ 466725 w 1402157"/>
                  <a:gd name="connsiteY3" fmla="*/ 1736725 h 1898650"/>
                  <a:gd name="connsiteX4" fmla="*/ 600075 w 1402157"/>
                  <a:gd name="connsiteY4" fmla="*/ 1612900 h 1898650"/>
                  <a:gd name="connsiteX5" fmla="*/ 666750 w 1402157"/>
                  <a:gd name="connsiteY5" fmla="*/ 1536700 h 1898650"/>
                  <a:gd name="connsiteX6" fmla="*/ 714375 w 1402157"/>
                  <a:gd name="connsiteY6" fmla="*/ 1489075 h 1898650"/>
                  <a:gd name="connsiteX7" fmla="*/ 971550 w 1402157"/>
                  <a:gd name="connsiteY7" fmla="*/ 1222375 h 1898650"/>
                  <a:gd name="connsiteX8" fmla="*/ 1019175 w 1402157"/>
                  <a:gd name="connsiteY8" fmla="*/ 1174750 h 1898650"/>
                  <a:gd name="connsiteX9" fmla="*/ 1095375 w 1402157"/>
                  <a:gd name="connsiteY9" fmla="*/ 1060450 h 1898650"/>
                  <a:gd name="connsiteX10" fmla="*/ 1123950 w 1402157"/>
                  <a:gd name="connsiteY10" fmla="*/ 1003300 h 1898650"/>
                  <a:gd name="connsiteX11" fmla="*/ 1171575 w 1402157"/>
                  <a:gd name="connsiteY11" fmla="*/ 860425 h 1898650"/>
                  <a:gd name="connsiteX12" fmla="*/ 1295400 w 1402157"/>
                  <a:gd name="connsiteY12" fmla="*/ 393700 h 1898650"/>
                  <a:gd name="connsiteX13" fmla="*/ 1352550 w 1402157"/>
                  <a:gd name="connsiteY13" fmla="*/ 250825 h 1898650"/>
                  <a:gd name="connsiteX14" fmla="*/ 1400175 w 1402157"/>
                  <a:gd name="connsiteY14" fmla="*/ 98425 h 1898650"/>
                  <a:gd name="connsiteX15" fmla="*/ 1393825 w 1402157"/>
                  <a:gd name="connsiteY15" fmla="*/ 0 h 189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02157" h="1898650">
                    <a:moveTo>
                      <a:pt x="0" y="1898650"/>
                    </a:moveTo>
                    <a:cubicBezTo>
                      <a:pt x="71437" y="1882775"/>
                      <a:pt x="82550" y="1887537"/>
                      <a:pt x="142875" y="1870075"/>
                    </a:cubicBezTo>
                    <a:cubicBezTo>
                      <a:pt x="203200" y="1852613"/>
                      <a:pt x="307975" y="1816100"/>
                      <a:pt x="361950" y="1793875"/>
                    </a:cubicBezTo>
                    <a:cubicBezTo>
                      <a:pt x="415925" y="1771650"/>
                      <a:pt x="427038" y="1766888"/>
                      <a:pt x="466725" y="1736725"/>
                    </a:cubicBezTo>
                    <a:cubicBezTo>
                      <a:pt x="506413" y="1706563"/>
                      <a:pt x="566738" y="1646237"/>
                      <a:pt x="600075" y="1612900"/>
                    </a:cubicBezTo>
                    <a:cubicBezTo>
                      <a:pt x="633412" y="1579563"/>
                      <a:pt x="647700" y="1557337"/>
                      <a:pt x="666750" y="1536700"/>
                    </a:cubicBezTo>
                    <a:cubicBezTo>
                      <a:pt x="685800" y="1516063"/>
                      <a:pt x="663575" y="1541463"/>
                      <a:pt x="714375" y="1489075"/>
                    </a:cubicBezTo>
                    <a:lnTo>
                      <a:pt x="971550" y="1222375"/>
                    </a:lnTo>
                    <a:cubicBezTo>
                      <a:pt x="1022350" y="1169988"/>
                      <a:pt x="998537" y="1201738"/>
                      <a:pt x="1019175" y="1174750"/>
                    </a:cubicBezTo>
                    <a:cubicBezTo>
                      <a:pt x="1039813" y="1147762"/>
                      <a:pt x="1077913" y="1089025"/>
                      <a:pt x="1095375" y="1060450"/>
                    </a:cubicBezTo>
                    <a:cubicBezTo>
                      <a:pt x="1112837" y="1031875"/>
                      <a:pt x="1069355" y="1085192"/>
                      <a:pt x="1123950" y="1003300"/>
                    </a:cubicBezTo>
                    <a:cubicBezTo>
                      <a:pt x="1136650" y="969963"/>
                      <a:pt x="1143000" y="962025"/>
                      <a:pt x="1171575" y="860425"/>
                    </a:cubicBezTo>
                    <a:cubicBezTo>
                      <a:pt x="1200150" y="758825"/>
                      <a:pt x="1265238" y="495300"/>
                      <a:pt x="1295400" y="393700"/>
                    </a:cubicBezTo>
                    <a:cubicBezTo>
                      <a:pt x="1325562" y="292100"/>
                      <a:pt x="1335088" y="300037"/>
                      <a:pt x="1352550" y="250825"/>
                    </a:cubicBezTo>
                    <a:cubicBezTo>
                      <a:pt x="1370012" y="201613"/>
                      <a:pt x="1393296" y="140229"/>
                      <a:pt x="1400175" y="98425"/>
                    </a:cubicBezTo>
                    <a:cubicBezTo>
                      <a:pt x="1407054" y="56621"/>
                      <a:pt x="1393825" y="19050"/>
                      <a:pt x="1393825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7" name="CaixaDeTexto 6"/>
          <p:cNvSpPr txBox="1"/>
          <p:nvPr/>
        </p:nvSpPr>
        <p:spPr>
          <a:xfrm>
            <a:off x="1835696" y="1268760"/>
            <a:ext cx="608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118" name="CaixaDeTexto 117"/>
          <p:cNvSpPr txBox="1"/>
          <p:nvPr/>
        </p:nvSpPr>
        <p:spPr>
          <a:xfrm>
            <a:off x="2987824" y="1268760"/>
            <a:ext cx="608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119" name="CaixaDeTexto 118"/>
          <p:cNvSpPr txBox="1"/>
          <p:nvPr/>
        </p:nvSpPr>
        <p:spPr>
          <a:xfrm>
            <a:off x="4251276" y="1268760"/>
            <a:ext cx="608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40</a:t>
            </a:r>
          </a:p>
        </p:txBody>
      </p:sp>
      <p:sp>
        <p:nvSpPr>
          <p:cNvPr id="120" name="CaixaDeTexto 119"/>
          <p:cNvSpPr txBox="1"/>
          <p:nvPr/>
        </p:nvSpPr>
        <p:spPr>
          <a:xfrm>
            <a:off x="5652120" y="1268760"/>
            <a:ext cx="608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121" name="CaixaDeTexto 120"/>
          <p:cNvSpPr txBox="1"/>
          <p:nvPr/>
        </p:nvSpPr>
        <p:spPr>
          <a:xfrm>
            <a:off x="6876256" y="1268760"/>
            <a:ext cx="608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60</a:t>
            </a:r>
          </a:p>
        </p:txBody>
      </p:sp>
      <p:sp>
        <p:nvSpPr>
          <p:cNvPr id="122" name="Forma livre 121"/>
          <p:cNvSpPr/>
          <p:nvPr/>
        </p:nvSpPr>
        <p:spPr>
          <a:xfrm>
            <a:off x="5653333" y="1340767"/>
            <a:ext cx="2375052" cy="5212770"/>
          </a:xfrm>
          <a:custGeom>
            <a:avLst/>
            <a:gdLst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476375 w 2401235"/>
              <a:gd name="connsiteY19" fmla="*/ 1666875 h 2028825"/>
              <a:gd name="connsiteX20" fmla="*/ 1533525 w 2401235"/>
              <a:gd name="connsiteY20" fmla="*/ 1628775 h 2028825"/>
              <a:gd name="connsiteX21" fmla="*/ 1562100 w 2401235"/>
              <a:gd name="connsiteY21" fmla="*/ 1600200 h 2028825"/>
              <a:gd name="connsiteX22" fmla="*/ 1600200 w 2401235"/>
              <a:gd name="connsiteY22" fmla="*/ 1571625 h 2028825"/>
              <a:gd name="connsiteX23" fmla="*/ 1619250 w 2401235"/>
              <a:gd name="connsiteY23" fmla="*/ 1543050 h 2028825"/>
              <a:gd name="connsiteX24" fmla="*/ 1638300 w 2401235"/>
              <a:gd name="connsiteY24" fmla="*/ 1504950 h 2028825"/>
              <a:gd name="connsiteX25" fmla="*/ 1666875 w 2401235"/>
              <a:gd name="connsiteY25" fmla="*/ 1495425 h 2028825"/>
              <a:gd name="connsiteX26" fmla="*/ 1685925 w 2401235"/>
              <a:gd name="connsiteY26" fmla="*/ 1466850 h 2028825"/>
              <a:gd name="connsiteX27" fmla="*/ 1714500 w 2401235"/>
              <a:gd name="connsiteY27" fmla="*/ 1447800 h 2028825"/>
              <a:gd name="connsiteX28" fmla="*/ 1724025 w 2401235"/>
              <a:gd name="connsiteY28" fmla="*/ 1400175 h 2028825"/>
              <a:gd name="connsiteX29" fmla="*/ 1790700 w 2401235"/>
              <a:gd name="connsiteY29" fmla="*/ 1343025 h 2028825"/>
              <a:gd name="connsiteX30" fmla="*/ 1819275 w 2401235"/>
              <a:gd name="connsiteY30" fmla="*/ 1314450 h 2028825"/>
              <a:gd name="connsiteX31" fmla="*/ 1847850 w 2401235"/>
              <a:gd name="connsiteY31" fmla="*/ 1304925 h 2028825"/>
              <a:gd name="connsiteX32" fmla="*/ 1905000 w 2401235"/>
              <a:gd name="connsiteY32" fmla="*/ 1276350 h 2028825"/>
              <a:gd name="connsiteX33" fmla="*/ 1971675 w 2401235"/>
              <a:gd name="connsiteY33" fmla="*/ 1181100 h 2028825"/>
              <a:gd name="connsiteX34" fmla="*/ 2000250 w 2401235"/>
              <a:gd name="connsiteY34" fmla="*/ 1171575 h 2028825"/>
              <a:gd name="connsiteX35" fmla="*/ 2019300 w 2401235"/>
              <a:gd name="connsiteY35" fmla="*/ 1133475 h 2028825"/>
              <a:gd name="connsiteX36" fmla="*/ 2047875 w 2401235"/>
              <a:gd name="connsiteY36" fmla="*/ 1076325 h 2028825"/>
              <a:gd name="connsiteX37" fmla="*/ 2095500 w 2401235"/>
              <a:gd name="connsiteY37" fmla="*/ 1019175 h 2028825"/>
              <a:gd name="connsiteX38" fmla="*/ 2124075 w 2401235"/>
              <a:gd name="connsiteY38" fmla="*/ 962025 h 2028825"/>
              <a:gd name="connsiteX39" fmla="*/ 2152650 w 2401235"/>
              <a:gd name="connsiteY39" fmla="*/ 857250 h 2028825"/>
              <a:gd name="connsiteX40" fmla="*/ 2171700 w 2401235"/>
              <a:gd name="connsiteY40" fmla="*/ 819150 h 2028825"/>
              <a:gd name="connsiteX41" fmla="*/ 2181225 w 2401235"/>
              <a:gd name="connsiteY41" fmla="*/ 638175 h 2028825"/>
              <a:gd name="connsiteX42" fmla="*/ 2190750 w 2401235"/>
              <a:gd name="connsiteY42" fmla="*/ 609600 h 2028825"/>
              <a:gd name="connsiteX43" fmla="*/ 2209800 w 2401235"/>
              <a:gd name="connsiteY43" fmla="*/ 561975 h 2028825"/>
              <a:gd name="connsiteX44" fmla="*/ 2228850 w 2401235"/>
              <a:gd name="connsiteY44" fmla="*/ 504825 h 2028825"/>
              <a:gd name="connsiteX45" fmla="*/ 2247900 w 2401235"/>
              <a:gd name="connsiteY45" fmla="*/ 447675 h 2028825"/>
              <a:gd name="connsiteX46" fmla="*/ 2257425 w 2401235"/>
              <a:gd name="connsiteY46" fmla="*/ 419100 h 2028825"/>
              <a:gd name="connsiteX47" fmla="*/ 2295525 w 2401235"/>
              <a:gd name="connsiteY47" fmla="*/ 352425 h 2028825"/>
              <a:gd name="connsiteX48" fmla="*/ 2305050 w 2401235"/>
              <a:gd name="connsiteY48" fmla="*/ 314325 h 2028825"/>
              <a:gd name="connsiteX49" fmla="*/ 2324100 w 2401235"/>
              <a:gd name="connsiteY49" fmla="*/ 285750 h 2028825"/>
              <a:gd name="connsiteX50" fmla="*/ 2343150 w 2401235"/>
              <a:gd name="connsiteY50" fmla="*/ 247650 h 2028825"/>
              <a:gd name="connsiteX51" fmla="*/ 2352675 w 2401235"/>
              <a:gd name="connsiteY51" fmla="*/ 209550 h 2028825"/>
              <a:gd name="connsiteX52" fmla="*/ 2381250 w 2401235"/>
              <a:gd name="connsiteY52" fmla="*/ 123825 h 2028825"/>
              <a:gd name="connsiteX53" fmla="*/ 2390775 w 2401235"/>
              <a:gd name="connsiteY53" fmla="*/ 85725 h 2028825"/>
              <a:gd name="connsiteX54" fmla="*/ 2400300 w 2401235"/>
              <a:gd name="connsiteY54" fmla="*/ 57150 h 2028825"/>
              <a:gd name="connsiteX55" fmla="*/ 2400300 w 2401235"/>
              <a:gd name="connsiteY55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476375 w 2401235"/>
              <a:gd name="connsiteY19" fmla="*/ 1666875 h 2028825"/>
              <a:gd name="connsiteX20" fmla="*/ 1533525 w 2401235"/>
              <a:gd name="connsiteY20" fmla="*/ 1628775 h 2028825"/>
              <a:gd name="connsiteX21" fmla="*/ 1562100 w 2401235"/>
              <a:gd name="connsiteY21" fmla="*/ 1600200 h 2028825"/>
              <a:gd name="connsiteX22" fmla="*/ 1600200 w 2401235"/>
              <a:gd name="connsiteY22" fmla="*/ 1571625 h 2028825"/>
              <a:gd name="connsiteX23" fmla="*/ 1619250 w 2401235"/>
              <a:gd name="connsiteY23" fmla="*/ 1543050 h 2028825"/>
              <a:gd name="connsiteX24" fmla="*/ 1638300 w 2401235"/>
              <a:gd name="connsiteY24" fmla="*/ 1504950 h 2028825"/>
              <a:gd name="connsiteX25" fmla="*/ 1666875 w 2401235"/>
              <a:gd name="connsiteY25" fmla="*/ 1495425 h 2028825"/>
              <a:gd name="connsiteX26" fmla="*/ 1685925 w 2401235"/>
              <a:gd name="connsiteY26" fmla="*/ 1466850 h 2028825"/>
              <a:gd name="connsiteX27" fmla="*/ 1714500 w 2401235"/>
              <a:gd name="connsiteY27" fmla="*/ 1447800 h 2028825"/>
              <a:gd name="connsiteX28" fmla="*/ 1790700 w 2401235"/>
              <a:gd name="connsiteY28" fmla="*/ 1343025 h 2028825"/>
              <a:gd name="connsiteX29" fmla="*/ 1819275 w 2401235"/>
              <a:gd name="connsiteY29" fmla="*/ 1314450 h 2028825"/>
              <a:gd name="connsiteX30" fmla="*/ 1847850 w 2401235"/>
              <a:gd name="connsiteY30" fmla="*/ 1304925 h 2028825"/>
              <a:gd name="connsiteX31" fmla="*/ 1905000 w 2401235"/>
              <a:gd name="connsiteY31" fmla="*/ 1276350 h 2028825"/>
              <a:gd name="connsiteX32" fmla="*/ 1971675 w 2401235"/>
              <a:gd name="connsiteY32" fmla="*/ 1181100 h 2028825"/>
              <a:gd name="connsiteX33" fmla="*/ 2000250 w 2401235"/>
              <a:gd name="connsiteY33" fmla="*/ 1171575 h 2028825"/>
              <a:gd name="connsiteX34" fmla="*/ 2019300 w 2401235"/>
              <a:gd name="connsiteY34" fmla="*/ 1133475 h 2028825"/>
              <a:gd name="connsiteX35" fmla="*/ 2047875 w 2401235"/>
              <a:gd name="connsiteY35" fmla="*/ 1076325 h 2028825"/>
              <a:gd name="connsiteX36" fmla="*/ 2095500 w 2401235"/>
              <a:gd name="connsiteY36" fmla="*/ 1019175 h 2028825"/>
              <a:gd name="connsiteX37" fmla="*/ 2124075 w 2401235"/>
              <a:gd name="connsiteY37" fmla="*/ 962025 h 2028825"/>
              <a:gd name="connsiteX38" fmla="*/ 2152650 w 2401235"/>
              <a:gd name="connsiteY38" fmla="*/ 857250 h 2028825"/>
              <a:gd name="connsiteX39" fmla="*/ 2171700 w 2401235"/>
              <a:gd name="connsiteY39" fmla="*/ 819150 h 2028825"/>
              <a:gd name="connsiteX40" fmla="*/ 2181225 w 2401235"/>
              <a:gd name="connsiteY40" fmla="*/ 638175 h 2028825"/>
              <a:gd name="connsiteX41" fmla="*/ 2190750 w 2401235"/>
              <a:gd name="connsiteY41" fmla="*/ 609600 h 2028825"/>
              <a:gd name="connsiteX42" fmla="*/ 2209800 w 2401235"/>
              <a:gd name="connsiteY42" fmla="*/ 561975 h 2028825"/>
              <a:gd name="connsiteX43" fmla="*/ 2228850 w 2401235"/>
              <a:gd name="connsiteY43" fmla="*/ 504825 h 2028825"/>
              <a:gd name="connsiteX44" fmla="*/ 2247900 w 2401235"/>
              <a:gd name="connsiteY44" fmla="*/ 447675 h 2028825"/>
              <a:gd name="connsiteX45" fmla="*/ 2257425 w 2401235"/>
              <a:gd name="connsiteY45" fmla="*/ 419100 h 2028825"/>
              <a:gd name="connsiteX46" fmla="*/ 2295525 w 2401235"/>
              <a:gd name="connsiteY46" fmla="*/ 352425 h 2028825"/>
              <a:gd name="connsiteX47" fmla="*/ 2305050 w 2401235"/>
              <a:gd name="connsiteY47" fmla="*/ 314325 h 2028825"/>
              <a:gd name="connsiteX48" fmla="*/ 2324100 w 2401235"/>
              <a:gd name="connsiteY48" fmla="*/ 285750 h 2028825"/>
              <a:gd name="connsiteX49" fmla="*/ 2343150 w 2401235"/>
              <a:gd name="connsiteY49" fmla="*/ 247650 h 2028825"/>
              <a:gd name="connsiteX50" fmla="*/ 2352675 w 2401235"/>
              <a:gd name="connsiteY50" fmla="*/ 209550 h 2028825"/>
              <a:gd name="connsiteX51" fmla="*/ 2381250 w 2401235"/>
              <a:gd name="connsiteY51" fmla="*/ 123825 h 2028825"/>
              <a:gd name="connsiteX52" fmla="*/ 2390775 w 2401235"/>
              <a:gd name="connsiteY52" fmla="*/ 85725 h 2028825"/>
              <a:gd name="connsiteX53" fmla="*/ 2400300 w 2401235"/>
              <a:gd name="connsiteY53" fmla="*/ 57150 h 2028825"/>
              <a:gd name="connsiteX54" fmla="*/ 2400300 w 2401235"/>
              <a:gd name="connsiteY54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476375 w 2401235"/>
              <a:gd name="connsiteY19" fmla="*/ 1666875 h 2028825"/>
              <a:gd name="connsiteX20" fmla="*/ 1533525 w 2401235"/>
              <a:gd name="connsiteY20" fmla="*/ 1628775 h 2028825"/>
              <a:gd name="connsiteX21" fmla="*/ 1562100 w 2401235"/>
              <a:gd name="connsiteY21" fmla="*/ 1600200 h 2028825"/>
              <a:gd name="connsiteX22" fmla="*/ 1600200 w 2401235"/>
              <a:gd name="connsiteY22" fmla="*/ 1571625 h 2028825"/>
              <a:gd name="connsiteX23" fmla="*/ 1619250 w 2401235"/>
              <a:gd name="connsiteY23" fmla="*/ 1543050 h 2028825"/>
              <a:gd name="connsiteX24" fmla="*/ 1666875 w 2401235"/>
              <a:gd name="connsiteY24" fmla="*/ 1495425 h 2028825"/>
              <a:gd name="connsiteX25" fmla="*/ 1685925 w 2401235"/>
              <a:gd name="connsiteY25" fmla="*/ 1466850 h 2028825"/>
              <a:gd name="connsiteX26" fmla="*/ 1714500 w 2401235"/>
              <a:gd name="connsiteY26" fmla="*/ 1447800 h 2028825"/>
              <a:gd name="connsiteX27" fmla="*/ 1790700 w 2401235"/>
              <a:gd name="connsiteY27" fmla="*/ 1343025 h 2028825"/>
              <a:gd name="connsiteX28" fmla="*/ 1819275 w 2401235"/>
              <a:gd name="connsiteY28" fmla="*/ 1314450 h 2028825"/>
              <a:gd name="connsiteX29" fmla="*/ 1847850 w 2401235"/>
              <a:gd name="connsiteY29" fmla="*/ 1304925 h 2028825"/>
              <a:gd name="connsiteX30" fmla="*/ 1905000 w 2401235"/>
              <a:gd name="connsiteY30" fmla="*/ 1276350 h 2028825"/>
              <a:gd name="connsiteX31" fmla="*/ 1971675 w 2401235"/>
              <a:gd name="connsiteY31" fmla="*/ 1181100 h 2028825"/>
              <a:gd name="connsiteX32" fmla="*/ 2000250 w 2401235"/>
              <a:gd name="connsiteY32" fmla="*/ 1171575 h 2028825"/>
              <a:gd name="connsiteX33" fmla="*/ 2019300 w 2401235"/>
              <a:gd name="connsiteY33" fmla="*/ 1133475 h 2028825"/>
              <a:gd name="connsiteX34" fmla="*/ 2047875 w 2401235"/>
              <a:gd name="connsiteY34" fmla="*/ 1076325 h 2028825"/>
              <a:gd name="connsiteX35" fmla="*/ 2095500 w 2401235"/>
              <a:gd name="connsiteY35" fmla="*/ 1019175 h 2028825"/>
              <a:gd name="connsiteX36" fmla="*/ 2124075 w 2401235"/>
              <a:gd name="connsiteY36" fmla="*/ 962025 h 2028825"/>
              <a:gd name="connsiteX37" fmla="*/ 2152650 w 2401235"/>
              <a:gd name="connsiteY37" fmla="*/ 857250 h 2028825"/>
              <a:gd name="connsiteX38" fmla="*/ 2171700 w 2401235"/>
              <a:gd name="connsiteY38" fmla="*/ 819150 h 2028825"/>
              <a:gd name="connsiteX39" fmla="*/ 2181225 w 2401235"/>
              <a:gd name="connsiteY39" fmla="*/ 638175 h 2028825"/>
              <a:gd name="connsiteX40" fmla="*/ 2190750 w 2401235"/>
              <a:gd name="connsiteY40" fmla="*/ 609600 h 2028825"/>
              <a:gd name="connsiteX41" fmla="*/ 2209800 w 2401235"/>
              <a:gd name="connsiteY41" fmla="*/ 561975 h 2028825"/>
              <a:gd name="connsiteX42" fmla="*/ 2228850 w 2401235"/>
              <a:gd name="connsiteY42" fmla="*/ 504825 h 2028825"/>
              <a:gd name="connsiteX43" fmla="*/ 2247900 w 2401235"/>
              <a:gd name="connsiteY43" fmla="*/ 447675 h 2028825"/>
              <a:gd name="connsiteX44" fmla="*/ 2257425 w 2401235"/>
              <a:gd name="connsiteY44" fmla="*/ 419100 h 2028825"/>
              <a:gd name="connsiteX45" fmla="*/ 2295525 w 2401235"/>
              <a:gd name="connsiteY45" fmla="*/ 352425 h 2028825"/>
              <a:gd name="connsiteX46" fmla="*/ 2305050 w 2401235"/>
              <a:gd name="connsiteY46" fmla="*/ 314325 h 2028825"/>
              <a:gd name="connsiteX47" fmla="*/ 2324100 w 2401235"/>
              <a:gd name="connsiteY47" fmla="*/ 285750 h 2028825"/>
              <a:gd name="connsiteX48" fmla="*/ 2343150 w 2401235"/>
              <a:gd name="connsiteY48" fmla="*/ 247650 h 2028825"/>
              <a:gd name="connsiteX49" fmla="*/ 2352675 w 2401235"/>
              <a:gd name="connsiteY49" fmla="*/ 209550 h 2028825"/>
              <a:gd name="connsiteX50" fmla="*/ 2381250 w 2401235"/>
              <a:gd name="connsiteY50" fmla="*/ 123825 h 2028825"/>
              <a:gd name="connsiteX51" fmla="*/ 2390775 w 2401235"/>
              <a:gd name="connsiteY51" fmla="*/ 85725 h 2028825"/>
              <a:gd name="connsiteX52" fmla="*/ 2400300 w 2401235"/>
              <a:gd name="connsiteY52" fmla="*/ 57150 h 2028825"/>
              <a:gd name="connsiteX53" fmla="*/ 2400300 w 2401235"/>
              <a:gd name="connsiteY53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476375 w 2401235"/>
              <a:gd name="connsiteY19" fmla="*/ 1666875 h 2028825"/>
              <a:gd name="connsiteX20" fmla="*/ 1533525 w 2401235"/>
              <a:gd name="connsiteY20" fmla="*/ 1628775 h 2028825"/>
              <a:gd name="connsiteX21" fmla="*/ 1562100 w 2401235"/>
              <a:gd name="connsiteY21" fmla="*/ 1600200 h 2028825"/>
              <a:gd name="connsiteX22" fmla="*/ 1600200 w 2401235"/>
              <a:gd name="connsiteY22" fmla="*/ 1571625 h 2028825"/>
              <a:gd name="connsiteX23" fmla="*/ 1666875 w 2401235"/>
              <a:gd name="connsiteY23" fmla="*/ 1495425 h 2028825"/>
              <a:gd name="connsiteX24" fmla="*/ 1685925 w 2401235"/>
              <a:gd name="connsiteY24" fmla="*/ 1466850 h 2028825"/>
              <a:gd name="connsiteX25" fmla="*/ 1714500 w 2401235"/>
              <a:gd name="connsiteY25" fmla="*/ 1447800 h 2028825"/>
              <a:gd name="connsiteX26" fmla="*/ 1790700 w 2401235"/>
              <a:gd name="connsiteY26" fmla="*/ 1343025 h 2028825"/>
              <a:gd name="connsiteX27" fmla="*/ 1819275 w 2401235"/>
              <a:gd name="connsiteY27" fmla="*/ 1314450 h 2028825"/>
              <a:gd name="connsiteX28" fmla="*/ 1847850 w 2401235"/>
              <a:gd name="connsiteY28" fmla="*/ 1304925 h 2028825"/>
              <a:gd name="connsiteX29" fmla="*/ 1905000 w 2401235"/>
              <a:gd name="connsiteY29" fmla="*/ 1276350 h 2028825"/>
              <a:gd name="connsiteX30" fmla="*/ 1971675 w 2401235"/>
              <a:gd name="connsiteY30" fmla="*/ 1181100 h 2028825"/>
              <a:gd name="connsiteX31" fmla="*/ 2000250 w 2401235"/>
              <a:gd name="connsiteY31" fmla="*/ 1171575 h 2028825"/>
              <a:gd name="connsiteX32" fmla="*/ 2019300 w 2401235"/>
              <a:gd name="connsiteY32" fmla="*/ 1133475 h 2028825"/>
              <a:gd name="connsiteX33" fmla="*/ 2047875 w 2401235"/>
              <a:gd name="connsiteY33" fmla="*/ 1076325 h 2028825"/>
              <a:gd name="connsiteX34" fmla="*/ 2095500 w 2401235"/>
              <a:gd name="connsiteY34" fmla="*/ 1019175 h 2028825"/>
              <a:gd name="connsiteX35" fmla="*/ 2124075 w 2401235"/>
              <a:gd name="connsiteY35" fmla="*/ 962025 h 2028825"/>
              <a:gd name="connsiteX36" fmla="*/ 2152650 w 2401235"/>
              <a:gd name="connsiteY36" fmla="*/ 857250 h 2028825"/>
              <a:gd name="connsiteX37" fmla="*/ 2171700 w 2401235"/>
              <a:gd name="connsiteY37" fmla="*/ 819150 h 2028825"/>
              <a:gd name="connsiteX38" fmla="*/ 2181225 w 2401235"/>
              <a:gd name="connsiteY38" fmla="*/ 638175 h 2028825"/>
              <a:gd name="connsiteX39" fmla="*/ 2190750 w 2401235"/>
              <a:gd name="connsiteY39" fmla="*/ 609600 h 2028825"/>
              <a:gd name="connsiteX40" fmla="*/ 2209800 w 2401235"/>
              <a:gd name="connsiteY40" fmla="*/ 561975 h 2028825"/>
              <a:gd name="connsiteX41" fmla="*/ 2228850 w 2401235"/>
              <a:gd name="connsiteY41" fmla="*/ 504825 h 2028825"/>
              <a:gd name="connsiteX42" fmla="*/ 2247900 w 2401235"/>
              <a:gd name="connsiteY42" fmla="*/ 447675 h 2028825"/>
              <a:gd name="connsiteX43" fmla="*/ 2257425 w 2401235"/>
              <a:gd name="connsiteY43" fmla="*/ 419100 h 2028825"/>
              <a:gd name="connsiteX44" fmla="*/ 2295525 w 2401235"/>
              <a:gd name="connsiteY44" fmla="*/ 352425 h 2028825"/>
              <a:gd name="connsiteX45" fmla="*/ 2305050 w 2401235"/>
              <a:gd name="connsiteY45" fmla="*/ 314325 h 2028825"/>
              <a:gd name="connsiteX46" fmla="*/ 2324100 w 2401235"/>
              <a:gd name="connsiteY46" fmla="*/ 285750 h 2028825"/>
              <a:gd name="connsiteX47" fmla="*/ 2343150 w 2401235"/>
              <a:gd name="connsiteY47" fmla="*/ 247650 h 2028825"/>
              <a:gd name="connsiteX48" fmla="*/ 2352675 w 2401235"/>
              <a:gd name="connsiteY48" fmla="*/ 209550 h 2028825"/>
              <a:gd name="connsiteX49" fmla="*/ 2381250 w 2401235"/>
              <a:gd name="connsiteY49" fmla="*/ 123825 h 2028825"/>
              <a:gd name="connsiteX50" fmla="*/ 2390775 w 2401235"/>
              <a:gd name="connsiteY50" fmla="*/ 85725 h 2028825"/>
              <a:gd name="connsiteX51" fmla="*/ 2400300 w 2401235"/>
              <a:gd name="connsiteY51" fmla="*/ 57150 h 2028825"/>
              <a:gd name="connsiteX52" fmla="*/ 2400300 w 2401235"/>
              <a:gd name="connsiteY52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533525 w 2401235"/>
              <a:gd name="connsiteY19" fmla="*/ 1628775 h 2028825"/>
              <a:gd name="connsiteX20" fmla="*/ 1562100 w 2401235"/>
              <a:gd name="connsiteY20" fmla="*/ 1600200 h 2028825"/>
              <a:gd name="connsiteX21" fmla="*/ 1600200 w 2401235"/>
              <a:gd name="connsiteY21" fmla="*/ 1571625 h 2028825"/>
              <a:gd name="connsiteX22" fmla="*/ 1666875 w 2401235"/>
              <a:gd name="connsiteY22" fmla="*/ 1495425 h 2028825"/>
              <a:gd name="connsiteX23" fmla="*/ 1685925 w 2401235"/>
              <a:gd name="connsiteY23" fmla="*/ 1466850 h 2028825"/>
              <a:gd name="connsiteX24" fmla="*/ 1714500 w 2401235"/>
              <a:gd name="connsiteY24" fmla="*/ 1447800 h 2028825"/>
              <a:gd name="connsiteX25" fmla="*/ 1790700 w 2401235"/>
              <a:gd name="connsiteY25" fmla="*/ 1343025 h 2028825"/>
              <a:gd name="connsiteX26" fmla="*/ 1819275 w 2401235"/>
              <a:gd name="connsiteY26" fmla="*/ 1314450 h 2028825"/>
              <a:gd name="connsiteX27" fmla="*/ 1847850 w 2401235"/>
              <a:gd name="connsiteY27" fmla="*/ 1304925 h 2028825"/>
              <a:gd name="connsiteX28" fmla="*/ 1905000 w 2401235"/>
              <a:gd name="connsiteY28" fmla="*/ 1276350 h 2028825"/>
              <a:gd name="connsiteX29" fmla="*/ 1971675 w 2401235"/>
              <a:gd name="connsiteY29" fmla="*/ 1181100 h 2028825"/>
              <a:gd name="connsiteX30" fmla="*/ 2000250 w 2401235"/>
              <a:gd name="connsiteY30" fmla="*/ 1171575 h 2028825"/>
              <a:gd name="connsiteX31" fmla="*/ 2019300 w 2401235"/>
              <a:gd name="connsiteY31" fmla="*/ 1133475 h 2028825"/>
              <a:gd name="connsiteX32" fmla="*/ 2047875 w 2401235"/>
              <a:gd name="connsiteY32" fmla="*/ 1076325 h 2028825"/>
              <a:gd name="connsiteX33" fmla="*/ 2095500 w 2401235"/>
              <a:gd name="connsiteY33" fmla="*/ 1019175 h 2028825"/>
              <a:gd name="connsiteX34" fmla="*/ 2124075 w 2401235"/>
              <a:gd name="connsiteY34" fmla="*/ 962025 h 2028825"/>
              <a:gd name="connsiteX35" fmla="*/ 2152650 w 2401235"/>
              <a:gd name="connsiteY35" fmla="*/ 857250 h 2028825"/>
              <a:gd name="connsiteX36" fmla="*/ 2171700 w 2401235"/>
              <a:gd name="connsiteY36" fmla="*/ 819150 h 2028825"/>
              <a:gd name="connsiteX37" fmla="*/ 2181225 w 2401235"/>
              <a:gd name="connsiteY37" fmla="*/ 638175 h 2028825"/>
              <a:gd name="connsiteX38" fmla="*/ 2190750 w 2401235"/>
              <a:gd name="connsiteY38" fmla="*/ 609600 h 2028825"/>
              <a:gd name="connsiteX39" fmla="*/ 2209800 w 2401235"/>
              <a:gd name="connsiteY39" fmla="*/ 561975 h 2028825"/>
              <a:gd name="connsiteX40" fmla="*/ 2228850 w 2401235"/>
              <a:gd name="connsiteY40" fmla="*/ 504825 h 2028825"/>
              <a:gd name="connsiteX41" fmla="*/ 2247900 w 2401235"/>
              <a:gd name="connsiteY41" fmla="*/ 447675 h 2028825"/>
              <a:gd name="connsiteX42" fmla="*/ 2257425 w 2401235"/>
              <a:gd name="connsiteY42" fmla="*/ 419100 h 2028825"/>
              <a:gd name="connsiteX43" fmla="*/ 2295525 w 2401235"/>
              <a:gd name="connsiteY43" fmla="*/ 352425 h 2028825"/>
              <a:gd name="connsiteX44" fmla="*/ 2305050 w 2401235"/>
              <a:gd name="connsiteY44" fmla="*/ 314325 h 2028825"/>
              <a:gd name="connsiteX45" fmla="*/ 2324100 w 2401235"/>
              <a:gd name="connsiteY45" fmla="*/ 285750 h 2028825"/>
              <a:gd name="connsiteX46" fmla="*/ 2343150 w 2401235"/>
              <a:gd name="connsiteY46" fmla="*/ 247650 h 2028825"/>
              <a:gd name="connsiteX47" fmla="*/ 2352675 w 2401235"/>
              <a:gd name="connsiteY47" fmla="*/ 209550 h 2028825"/>
              <a:gd name="connsiteX48" fmla="*/ 2381250 w 2401235"/>
              <a:gd name="connsiteY48" fmla="*/ 123825 h 2028825"/>
              <a:gd name="connsiteX49" fmla="*/ 2390775 w 2401235"/>
              <a:gd name="connsiteY49" fmla="*/ 85725 h 2028825"/>
              <a:gd name="connsiteX50" fmla="*/ 2400300 w 2401235"/>
              <a:gd name="connsiteY50" fmla="*/ 57150 h 2028825"/>
              <a:gd name="connsiteX51" fmla="*/ 2400300 w 2401235"/>
              <a:gd name="connsiteY51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562100 w 2401235"/>
              <a:gd name="connsiteY19" fmla="*/ 1600200 h 2028825"/>
              <a:gd name="connsiteX20" fmla="*/ 1600200 w 2401235"/>
              <a:gd name="connsiteY20" fmla="*/ 1571625 h 2028825"/>
              <a:gd name="connsiteX21" fmla="*/ 1666875 w 2401235"/>
              <a:gd name="connsiteY21" fmla="*/ 1495425 h 2028825"/>
              <a:gd name="connsiteX22" fmla="*/ 1685925 w 2401235"/>
              <a:gd name="connsiteY22" fmla="*/ 1466850 h 2028825"/>
              <a:gd name="connsiteX23" fmla="*/ 1714500 w 2401235"/>
              <a:gd name="connsiteY23" fmla="*/ 1447800 h 2028825"/>
              <a:gd name="connsiteX24" fmla="*/ 1790700 w 2401235"/>
              <a:gd name="connsiteY24" fmla="*/ 1343025 h 2028825"/>
              <a:gd name="connsiteX25" fmla="*/ 1819275 w 2401235"/>
              <a:gd name="connsiteY25" fmla="*/ 1314450 h 2028825"/>
              <a:gd name="connsiteX26" fmla="*/ 1847850 w 2401235"/>
              <a:gd name="connsiteY26" fmla="*/ 1304925 h 2028825"/>
              <a:gd name="connsiteX27" fmla="*/ 1905000 w 2401235"/>
              <a:gd name="connsiteY27" fmla="*/ 1276350 h 2028825"/>
              <a:gd name="connsiteX28" fmla="*/ 1971675 w 2401235"/>
              <a:gd name="connsiteY28" fmla="*/ 1181100 h 2028825"/>
              <a:gd name="connsiteX29" fmla="*/ 2000250 w 2401235"/>
              <a:gd name="connsiteY29" fmla="*/ 1171575 h 2028825"/>
              <a:gd name="connsiteX30" fmla="*/ 2019300 w 2401235"/>
              <a:gd name="connsiteY30" fmla="*/ 1133475 h 2028825"/>
              <a:gd name="connsiteX31" fmla="*/ 2047875 w 2401235"/>
              <a:gd name="connsiteY31" fmla="*/ 1076325 h 2028825"/>
              <a:gd name="connsiteX32" fmla="*/ 2095500 w 2401235"/>
              <a:gd name="connsiteY32" fmla="*/ 1019175 h 2028825"/>
              <a:gd name="connsiteX33" fmla="*/ 2124075 w 2401235"/>
              <a:gd name="connsiteY33" fmla="*/ 962025 h 2028825"/>
              <a:gd name="connsiteX34" fmla="*/ 2152650 w 2401235"/>
              <a:gd name="connsiteY34" fmla="*/ 857250 h 2028825"/>
              <a:gd name="connsiteX35" fmla="*/ 2171700 w 2401235"/>
              <a:gd name="connsiteY35" fmla="*/ 819150 h 2028825"/>
              <a:gd name="connsiteX36" fmla="*/ 2181225 w 2401235"/>
              <a:gd name="connsiteY36" fmla="*/ 638175 h 2028825"/>
              <a:gd name="connsiteX37" fmla="*/ 2190750 w 2401235"/>
              <a:gd name="connsiteY37" fmla="*/ 609600 h 2028825"/>
              <a:gd name="connsiteX38" fmla="*/ 2209800 w 2401235"/>
              <a:gd name="connsiteY38" fmla="*/ 561975 h 2028825"/>
              <a:gd name="connsiteX39" fmla="*/ 2228850 w 2401235"/>
              <a:gd name="connsiteY39" fmla="*/ 504825 h 2028825"/>
              <a:gd name="connsiteX40" fmla="*/ 2247900 w 2401235"/>
              <a:gd name="connsiteY40" fmla="*/ 447675 h 2028825"/>
              <a:gd name="connsiteX41" fmla="*/ 2257425 w 2401235"/>
              <a:gd name="connsiteY41" fmla="*/ 419100 h 2028825"/>
              <a:gd name="connsiteX42" fmla="*/ 2295525 w 2401235"/>
              <a:gd name="connsiteY42" fmla="*/ 352425 h 2028825"/>
              <a:gd name="connsiteX43" fmla="*/ 2305050 w 2401235"/>
              <a:gd name="connsiteY43" fmla="*/ 314325 h 2028825"/>
              <a:gd name="connsiteX44" fmla="*/ 2324100 w 2401235"/>
              <a:gd name="connsiteY44" fmla="*/ 285750 h 2028825"/>
              <a:gd name="connsiteX45" fmla="*/ 2343150 w 2401235"/>
              <a:gd name="connsiteY45" fmla="*/ 247650 h 2028825"/>
              <a:gd name="connsiteX46" fmla="*/ 2352675 w 2401235"/>
              <a:gd name="connsiteY46" fmla="*/ 209550 h 2028825"/>
              <a:gd name="connsiteX47" fmla="*/ 2381250 w 2401235"/>
              <a:gd name="connsiteY47" fmla="*/ 123825 h 2028825"/>
              <a:gd name="connsiteX48" fmla="*/ 2390775 w 2401235"/>
              <a:gd name="connsiteY48" fmla="*/ 85725 h 2028825"/>
              <a:gd name="connsiteX49" fmla="*/ 2400300 w 2401235"/>
              <a:gd name="connsiteY49" fmla="*/ 57150 h 2028825"/>
              <a:gd name="connsiteX50" fmla="*/ 2400300 w 2401235"/>
              <a:gd name="connsiteY50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600200 w 2401235"/>
              <a:gd name="connsiteY19" fmla="*/ 1571625 h 2028825"/>
              <a:gd name="connsiteX20" fmla="*/ 1666875 w 2401235"/>
              <a:gd name="connsiteY20" fmla="*/ 1495425 h 2028825"/>
              <a:gd name="connsiteX21" fmla="*/ 1685925 w 2401235"/>
              <a:gd name="connsiteY21" fmla="*/ 1466850 h 2028825"/>
              <a:gd name="connsiteX22" fmla="*/ 1714500 w 2401235"/>
              <a:gd name="connsiteY22" fmla="*/ 1447800 h 2028825"/>
              <a:gd name="connsiteX23" fmla="*/ 1790700 w 2401235"/>
              <a:gd name="connsiteY23" fmla="*/ 1343025 h 2028825"/>
              <a:gd name="connsiteX24" fmla="*/ 1819275 w 2401235"/>
              <a:gd name="connsiteY24" fmla="*/ 1314450 h 2028825"/>
              <a:gd name="connsiteX25" fmla="*/ 1847850 w 2401235"/>
              <a:gd name="connsiteY25" fmla="*/ 1304925 h 2028825"/>
              <a:gd name="connsiteX26" fmla="*/ 1905000 w 2401235"/>
              <a:gd name="connsiteY26" fmla="*/ 1276350 h 2028825"/>
              <a:gd name="connsiteX27" fmla="*/ 1971675 w 2401235"/>
              <a:gd name="connsiteY27" fmla="*/ 1181100 h 2028825"/>
              <a:gd name="connsiteX28" fmla="*/ 2000250 w 2401235"/>
              <a:gd name="connsiteY28" fmla="*/ 1171575 h 2028825"/>
              <a:gd name="connsiteX29" fmla="*/ 2019300 w 2401235"/>
              <a:gd name="connsiteY29" fmla="*/ 1133475 h 2028825"/>
              <a:gd name="connsiteX30" fmla="*/ 2047875 w 2401235"/>
              <a:gd name="connsiteY30" fmla="*/ 1076325 h 2028825"/>
              <a:gd name="connsiteX31" fmla="*/ 2095500 w 2401235"/>
              <a:gd name="connsiteY31" fmla="*/ 1019175 h 2028825"/>
              <a:gd name="connsiteX32" fmla="*/ 2124075 w 2401235"/>
              <a:gd name="connsiteY32" fmla="*/ 962025 h 2028825"/>
              <a:gd name="connsiteX33" fmla="*/ 2152650 w 2401235"/>
              <a:gd name="connsiteY33" fmla="*/ 857250 h 2028825"/>
              <a:gd name="connsiteX34" fmla="*/ 2171700 w 2401235"/>
              <a:gd name="connsiteY34" fmla="*/ 819150 h 2028825"/>
              <a:gd name="connsiteX35" fmla="*/ 2181225 w 2401235"/>
              <a:gd name="connsiteY35" fmla="*/ 638175 h 2028825"/>
              <a:gd name="connsiteX36" fmla="*/ 2190750 w 2401235"/>
              <a:gd name="connsiteY36" fmla="*/ 609600 h 2028825"/>
              <a:gd name="connsiteX37" fmla="*/ 2209800 w 2401235"/>
              <a:gd name="connsiteY37" fmla="*/ 561975 h 2028825"/>
              <a:gd name="connsiteX38" fmla="*/ 2228850 w 2401235"/>
              <a:gd name="connsiteY38" fmla="*/ 504825 h 2028825"/>
              <a:gd name="connsiteX39" fmla="*/ 2247900 w 2401235"/>
              <a:gd name="connsiteY39" fmla="*/ 447675 h 2028825"/>
              <a:gd name="connsiteX40" fmla="*/ 2257425 w 2401235"/>
              <a:gd name="connsiteY40" fmla="*/ 419100 h 2028825"/>
              <a:gd name="connsiteX41" fmla="*/ 2295525 w 2401235"/>
              <a:gd name="connsiteY41" fmla="*/ 352425 h 2028825"/>
              <a:gd name="connsiteX42" fmla="*/ 2305050 w 2401235"/>
              <a:gd name="connsiteY42" fmla="*/ 314325 h 2028825"/>
              <a:gd name="connsiteX43" fmla="*/ 2324100 w 2401235"/>
              <a:gd name="connsiteY43" fmla="*/ 285750 h 2028825"/>
              <a:gd name="connsiteX44" fmla="*/ 2343150 w 2401235"/>
              <a:gd name="connsiteY44" fmla="*/ 247650 h 2028825"/>
              <a:gd name="connsiteX45" fmla="*/ 2352675 w 2401235"/>
              <a:gd name="connsiteY45" fmla="*/ 209550 h 2028825"/>
              <a:gd name="connsiteX46" fmla="*/ 2381250 w 2401235"/>
              <a:gd name="connsiteY46" fmla="*/ 123825 h 2028825"/>
              <a:gd name="connsiteX47" fmla="*/ 2390775 w 2401235"/>
              <a:gd name="connsiteY47" fmla="*/ 85725 h 2028825"/>
              <a:gd name="connsiteX48" fmla="*/ 2400300 w 2401235"/>
              <a:gd name="connsiteY48" fmla="*/ 57150 h 2028825"/>
              <a:gd name="connsiteX49" fmla="*/ 2400300 w 2401235"/>
              <a:gd name="connsiteY49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600200 w 2401235"/>
              <a:gd name="connsiteY19" fmla="*/ 1571625 h 2028825"/>
              <a:gd name="connsiteX20" fmla="*/ 1666875 w 2401235"/>
              <a:gd name="connsiteY20" fmla="*/ 1495425 h 2028825"/>
              <a:gd name="connsiteX21" fmla="*/ 1714500 w 2401235"/>
              <a:gd name="connsiteY21" fmla="*/ 1447800 h 2028825"/>
              <a:gd name="connsiteX22" fmla="*/ 1790700 w 2401235"/>
              <a:gd name="connsiteY22" fmla="*/ 1343025 h 2028825"/>
              <a:gd name="connsiteX23" fmla="*/ 1819275 w 2401235"/>
              <a:gd name="connsiteY23" fmla="*/ 1314450 h 2028825"/>
              <a:gd name="connsiteX24" fmla="*/ 1847850 w 2401235"/>
              <a:gd name="connsiteY24" fmla="*/ 1304925 h 2028825"/>
              <a:gd name="connsiteX25" fmla="*/ 1905000 w 2401235"/>
              <a:gd name="connsiteY25" fmla="*/ 1276350 h 2028825"/>
              <a:gd name="connsiteX26" fmla="*/ 1971675 w 2401235"/>
              <a:gd name="connsiteY26" fmla="*/ 1181100 h 2028825"/>
              <a:gd name="connsiteX27" fmla="*/ 2000250 w 2401235"/>
              <a:gd name="connsiteY27" fmla="*/ 1171575 h 2028825"/>
              <a:gd name="connsiteX28" fmla="*/ 2019300 w 2401235"/>
              <a:gd name="connsiteY28" fmla="*/ 1133475 h 2028825"/>
              <a:gd name="connsiteX29" fmla="*/ 2047875 w 2401235"/>
              <a:gd name="connsiteY29" fmla="*/ 1076325 h 2028825"/>
              <a:gd name="connsiteX30" fmla="*/ 2095500 w 2401235"/>
              <a:gd name="connsiteY30" fmla="*/ 1019175 h 2028825"/>
              <a:gd name="connsiteX31" fmla="*/ 2124075 w 2401235"/>
              <a:gd name="connsiteY31" fmla="*/ 962025 h 2028825"/>
              <a:gd name="connsiteX32" fmla="*/ 2152650 w 2401235"/>
              <a:gd name="connsiteY32" fmla="*/ 857250 h 2028825"/>
              <a:gd name="connsiteX33" fmla="*/ 2171700 w 2401235"/>
              <a:gd name="connsiteY33" fmla="*/ 819150 h 2028825"/>
              <a:gd name="connsiteX34" fmla="*/ 2181225 w 2401235"/>
              <a:gd name="connsiteY34" fmla="*/ 638175 h 2028825"/>
              <a:gd name="connsiteX35" fmla="*/ 2190750 w 2401235"/>
              <a:gd name="connsiteY35" fmla="*/ 609600 h 2028825"/>
              <a:gd name="connsiteX36" fmla="*/ 2209800 w 2401235"/>
              <a:gd name="connsiteY36" fmla="*/ 561975 h 2028825"/>
              <a:gd name="connsiteX37" fmla="*/ 2228850 w 2401235"/>
              <a:gd name="connsiteY37" fmla="*/ 504825 h 2028825"/>
              <a:gd name="connsiteX38" fmla="*/ 2247900 w 2401235"/>
              <a:gd name="connsiteY38" fmla="*/ 447675 h 2028825"/>
              <a:gd name="connsiteX39" fmla="*/ 2257425 w 2401235"/>
              <a:gd name="connsiteY39" fmla="*/ 419100 h 2028825"/>
              <a:gd name="connsiteX40" fmla="*/ 2295525 w 2401235"/>
              <a:gd name="connsiteY40" fmla="*/ 352425 h 2028825"/>
              <a:gd name="connsiteX41" fmla="*/ 2305050 w 2401235"/>
              <a:gd name="connsiteY41" fmla="*/ 314325 h 2028825"/>
              <a:gd name="connsiteX42" fmla="*/ 2324100 w 2401235"/>
              <a:gd name="connsiteY42" fmla="*/ 285750 h 2028825"/>
              <a:gd name="connsiteX43" fmla="*/ 2343150 w 2401235"/>
              <a:gd name="connsiteY43" fmla="*/ 247650 h 2028825"/>
              <a:gd name="connsiteX44" fmla="*/ 2352675 w 2401235"/>
              <a:gd name="connsiteY44" fmla="*/ 209550 h 2028825"/>
              <a:gd name="connsiteX45" fmla="*/ 2381250 w 2401235"/>
              <a:gd name="connsiteY45" fmla="*/ 123825 h 2028825"/>
              <a:gd name="connsiteX46" fmla="*/ 2390775 w 2401235"/>
              <a:gd name="connsiteY46" fmla="*/ 85725 h 2028825"/>
              <a:gd name="connsiteX47" fmla="*/ 2400300 w 2401235"/>
              <a:gd name="connsiteY47" fmla="*/ 57150 h 2028825"/>
              <a:gd name="connsiteX48" fmla="*/ 2400300 w 2401235"/>
              <a:gd name="connsiteY48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600200 w 2401235"/>
              <a:gd name="connsiteY19" fmla="*/ 1571625 h 2028825"/>
              <a:gd name="connsiteX20" fmla="*/ 1666875 w 2401235"/>
              <a:gd name="connsiteY20" fmla="*/ 1495425 h 2028825"/>
              <a:gd name="connsiteX21" fmla="*/ 1714500 w 2401235"/>
              <a:gd name="connsiteY21" fmla="*/ 1447800 h 2028825"/>
              <a:gd name="connsiteX22" fmla="*/ 1790700 w 2401235"/>
              <a:gd name="connsiteY22" fmla="*/ 1343025 h 2028825"/>
              <a:gd name="connsiteX23" fmla="*/ 1847850 w 2401235"/>
              <a:gd name="connsiteY23" fmla="*/ 1304925 h 2028825"/>
              <a:gd name="connsiteX24" fmla="*/ 1905000 w 2401235"/>
              <a:gd name="connsiteY24" fmla="*/ 1276350 h 2028825"/>
              <a:gd name="connsiteX25" fmla="*/ 1971675 w 2401235"/>
              <a:gd name="connsiteY25" fmla="*/ 1181100 h 2028825"/>
              <a:gd name="connsiteX26" fmla="*/ 2000250 w 2401235"/>
              <a:gd name="connsiteY26" fmla="*/ 1171575 h 2028825"/>
              <a:gd name="connsiteX27" fmla="*/ 2019300 w 2401235"/>
              <a:gd name="connsiteY27" fmla="*/ 1133475 h 2028825"/>
              <a:gd name="connsiteX28" fmla="*/ 2047875 w 2401235"/>
              <a:gd name="connsiteY28" fmla="*/ 1076325 h 2028825"/>
              <a:gd name="connsiteX29" fmla="*/ 2095500 w 2401235"/>
              <a:gd name="connsiteY29" fmla="*/ 1019175 h 2028825"/>
              <a:gd name="connsiteX30" fmla="*/ 2124075 w 2401235"/>
              <a:gd name="connsiteY30" fmla="*/ 962025 h 2028825"/>
              <a:gd name="connsiteX31" fmla="*/ 2152650 w 2401235"/>
              <a:gd name="connsiteY31" fmla="*/ 857250 h 2028825"/>
              <a:gd name="connsiteX32" fmla="*/ 2171700 w 2401235"/>
              <a:gd name="connsiteY32" fmla="*/ 819150 h 2028825"/>
              <a:gd name="connsiteX33" fmla="*/ 2181225 w 2401235"/>
              <a:gd name="connsiteY33" fmla="*/ 638175 h 2028825"/>
              <a:gd name="connsiteX34" fmla="*/ 2190750 w 2401235"/>
              <a:gd name="connsiteY34" fmla="*/ 609600 h 2028825"/>
              <a:gd name="connsiteX35" fmla="*/ 2209800 w 2401235"/>
              <a:gd name="connsiteY35" fmla="*/ 561975 h 2028825"/>
              <a:gd name="connsiteX36" fmla="*/ 2228850 w 2401235"/>
              <a:gd name="connsiteY36" fmla="*/ 504825 h 2028825"/>
              <a:gd name="connsiteX37" fmla="*/ 2247900 w 2401235"/>
              <a:gd name="connsiteY37" fmla="*/ 447675 h 2028825"/>
              <a:gd name="connsiteX38" fmla="*/ 2257425 w 2401235"/>
              <a:gd name="connsiteY38" fmla="*/ 419100 h 2028825"/>
              <a:gd name="connsiteX39" fmla="*/ 2295525 w 2401235"/>
              <a:gd name="connsiteY39" fmla="*/ 352425 h 2028825"/>
              <a:gd name="connsiteX40" fmla="*/ 2305050 w 2401235"/>
              <a:gd name="connsiteY40" fmla="*/ 314325 h 2028825"/>
              <a:gd name="connsiteX41" fmla="*/ 2324100 w 2401235"/>
              <a:gd name="connsiteY41" fmla="*/ 285750 h 2028825"/>
              <a:gd name="connsiteX42" fmla="*/ 2343150 w 2401235"/>
              <a:gd name="connsiteY42" fmla="*/ 247650 h 2028825"/>
              <a:gd name="connsiteX43" fmla="*/ 2352675 w 2401235"/>
              <a:gd name="connsiteY43" fmla="*/ 209550 h 2028825"/>
              <a:gd name="connsiteX44" fmla="*/ 2381250 w 2401235"/>
              <a:gd name="connsiteY44" fmla="*/ 123825 h 2028825"/>
              <a:gd name="connsiteX45" fmla="*/ 2390775 w 2401235"/>
              <a:gd name="connsiteY45" fmla="*/ 85725 h 2028825"/>
              <a:gd name="connsiteX46" fmla="*/ 2400300 w 2401235"/>
              <a:gd name="connsiteY46" fmla="*/ 57150 h 2028825"/>
              <a:gd name="connsiteX47" fmla="*/ 2400300 w 2401235"/>
              <a:gd name="connsiteY47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600200 w 2401235"/>
              <a:gd name="connsiteY19" fmla="*/ 1571625 h 2028825"/>
              <a:gd name="connsiteX20" fmla="*/ 1666875 w 2401235"/>
              <a:gd name="connsiteY20" fmla="*/ 1495425 h 2028825"/>
              <a:gd name="connsiteX21" fmla="*/ 1714500 w 2401235"/>
              <a:gd name="connsiteY21" fmla="*/ 1447800 h 2028825"/>
              <a:gd name="connsiteX22" fmla="*/ 1790700 w 2401235"/>
              <a:gd name="connsiteY22" fmla="*/ 1343025 h 2028825"/>
              <a:gd name="connsiteX23" fmla="*/ 1905000 w 2401235"/>
              <a:gd name="connsiteY23" fmla="*/ 1276350 h 2028825"/>
              <a:gd name="connsiteX24" fmla="*/ 1971675 w 2401235"/>
              <a:gd name="connsiteY24" fmla="*/ 1181100 h 2028825"/>
              <a:gd name="connsiteX25" fmla="*/ 2000250 w 2401235"/>
              <a:gd name="connsiteY25" fmla="*/ 1171575 h 2028825"/>
              <a:gd name="connsiteX26" fmla="*/ 2019300 w 2401235"/>
              <a:gd name="connsiteY26" fmla="*/ 1133475 h 2028825"/>
              <a:gd name="connsiteX27" fmla="*/ 2047875 w 2401235"/>
              <a:gd name="connsiteY27" fmla="*/ 1076325 h 2028825"/>
              <a:gd name="connsiteX28" fmla="*/ 2095500 w 2401235"/>
              <a:gd name="connsiteY28" fmla="*/ 1019175 h 2028825"/>
              <a:gd name="connsiteX29" fmla="*/ 2124075 w 2401235"/>
              <a:gd name="connsiteY29" fmla="*/ 962025 h 2028825"/>
              <a:gd name="connsiteX30" fmla="*/ 2152650 w 2401235"/>
              <a:gd name="connsiteY30" fmla="*/ 857250 h 2028825"/>
              <a:gd name="connsiteX31" fmla="*/ 2171700 w 2401235"/>
              <a:gd name="connsiteY31" fmla="*/ 819150 h 2028825"/>
              <a:gd name="connsiteX32" fmla="*/ 2181225 w 2401235"/>
              <a:gd name="connsiteY32" fmla="*/ 638175 h 2028825"/>
              <a:gd name="connsiteX33" fmla="*/ 2190750 w 2401235"/>
              <a:gd name="connsiteY33" fmla="*/ 609600 h 2028825"/>
              <a:gd name="connsiteX34" fmla="*/ 2209800 w 2401235"/>
              <a:gd name="connsiteY34" fmla="*/ 561975 h 2028825"/>
              <a:gd name="connsiteX35" fmla="*/ 2228850 w 2401235"/>
              <a:gd name="connsiteY35" fmla="*/ 504825 h 2028825"/>
              <a:gd name="connsiteX36" fmla="*/ 2247900 w 2401235"/>
              <a:gd name="connsiteY36" fmla="*/ 447675 h 2028825"/>
              <a:gd name="connsiteX37" fmla="*/ 2257425 w 2401235"/>
              <a:gd name="connsiteY37" fmla="*/ 419100 h 2028825"/>
              <a:gd name="connsiteX38" fmla="*/ 2295525 w 2401235"/>
              <a:gd name="connsiteY38" fmla="*/ 352425 h 2028825"/>
              <a:gd name="connsiteX39" fmla="*/ 2305050 w 2401235"/>
              <a:gd name="connsiteY39" fmla="*/ 314325 h 2028825"/>
              <a:gd name="connsiteX40" fmla="*/ 2324100 w 2401235"/>
              <a:gd name="connsiteY40" fmla="*/ 285750 h 2028825"/>
              <a:gd name="connsiteX41" fmla="*/ 2343150 w 2401235"/>
              <a:gd name="connsiteY41" fmla="*/ 247650 h 2028825"/>
              <a:gd name="connsiteX42" fmla="*/ 2352675 w 2401235"/>
              <a:gd name="connsiteY42" fmla="*/ 209550 h 2028825"/>
              <a:gd name="connsiteX43" fmla="*/ 2381250 w 2401235"/>
              <a:gd name="connsiteY43" fmla="*/ 123825 h 2028825"/>
              <a:gd name="connsiteX44" fmla="*/ 2390775 w 2401235"/>
              <a:gd name="connsiteY44" fmla="*/ 85725 h 2028825"/>
              <a:gd name="connsiteX45" fmla="*/ 2400300 w 2401235"/>
              <a:gd name="connsiteY45" fmla="*/ 57150 h 2028825"/>
              <a:gd name="connsiteX46" fmla="*/ 2400300 w 2401235"/>
              <a:gd name="connsiteY46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600200 w 2401235"/>
              <a:gd name="connsiteY19" fmla="*/ 1571625 h 2028825"/>
              <a:gd name="connsiteX20" fmla="*/ 1666875 w 2401235"/>
              <a:gd name="connsiteY20" fmla="*/ 1495425 h 2028825"/>
              <a:gd name="connsiteX21" fmla="*/ 1714500 w 2401235"/>
              <a:gd name="connsiteY21" fmla="*/ 1447800 h 2028825"/>
              <a:gd name="connsiteX22" fmla="*/ 1790700 w 2401235"/>
              <a:gd name="connsiteY22" fmla="*/ 1343025 h 2028825"/>
              <a:gd name="connsiteX23" fmla="*/ 1971675 w 2401235"/>
              <a:gd name="connsiteY23" fmla="*/ 1181100 h 2028825"/>
              <a:gd name="connsiteX24" fmla="*/ 2000250 w 2401235"/>
              <a:gd name="connsiteY24" fmla="*/ 1171575 h 2028825"/>
              <a:gd name="connsiteX25" fmla="*/ 2019300 w 2401235"/>
              <a:gd name="connsiteY25" fmla="*/ 1133475 h 2028825"/>
              <a:gd name="connsiteX26" fmla="*/ 2047875 w 2401235"/>
              <a:gd name="connsiteY26" fmla="*/ 1076325 h 2028825"/>
              <a:gd name="connsiteX27" fmla="*/ 2095500 w 2401235"/>
              <a:gd name="connsiteY27" fmla="*/ 1019175 h 2028825"/>
              <a:gd name="connsiteX28" fmla="*/ 2124075 w 2401235"/>
              <a:gd name="connsiteY28" fmla="*/ 962025 h 2028825"/>
              <a:gd name="connsiteX29" fmla="*/ 2152650 w 2401235"/>
              <a:gd name="connsiteY29" fmla="*/ 857250 h 2028825"/>
              <a:gd name="connsiteX30" fmla="*/ 2171700 w 2401235"/>
              <a:gd name="connsiteY30" fmla="*/ 819150 h 2028825"/>
              <a:gd name="connsiteX31" fmla="*/ 2181225 w 2401235"/>
              <a:gd name="connsiteY31" fmla="*/ 638175 h 2028825"/>
              <a:gd name="connsiteX32" fmla="*/ 2190750 w 2401235"/>
              <a:gd name="connsiteY32" fmla="*/ 609600 h 2028825"/>
              <a:gd name="connsiteX33" fmla="*/ 2209800 w 2401235"/>
              <a:gd name="connsiteY33" fmla="*/ 561975 h 2028825"/>
              <a:gd name="connsiteX34" fmla="*/ 2228850 w 2401235"/>
              <a:gd name="connsiteY34" fmla="*/ 504825 h 2028825"/>
              <a:gd name="connsiteX35" fmla="*/ 2247900 w 2401235"/>
              <a:gd name="connsiteY35" fmla="*/ 447675 h 2028825"/>
              <a:gd name="connsiteX36" fmla="*/ 2257425 w 2401235"/>
              <a:gd name="connsiteY36" fmla="*/ 419100 h 2028825"/>
              <a:gd name="connsiteX37" fmla="*/ 2295525 w 2401235"/>
              <a:gd name="connsiteY37" fmla="*/ 352425 h 2028825"/>
              <a:gd name="connsiteX38" fmla="*/ 2305050 w 2401235"/>
              <a:gd name="connsiteY38" fmla="*/ 314325 h 2028825"/>
              <a:gd name="connsiteX39" fmla="*/ 2324100 w 2401235"/>
              <a:gd name="connsiteY39" fmla="*/ 285750 h 2028825"/>
              <a:gd name="connsiteX40" fmla="*/ 2343150 w 2401235"/>
              <a:gd name="connsiteY40" fmla="*/ 247650 h 2028825"/>
              <a:gd name="connsiteX41" fmla="*/ 2352675 w 2401235"/>
              <a:gd name="connsiteY41" fmla="*/ 209550 h 2028825"/>
              <a:gd name="connsiteX42" fmla="*/ 2381250 w 2401235"/>
              <a:gd name="connsiteY42" fmla="*/ 123825 h 2028825"/>
              <a:gd name="connsiteX43" fmla="*/ 2390775 w 2401235"/>
              <a:gd name="connsiteY43" fmla="*/ 85725 h 2028825"/>
              <a:gd name="connsiteX44" fmla="*/ 2400300 w 2401235"/>
              <a:gd name="connsiteY44" fmla="*/ 57150 h 2028825"/>
              <a:gd name="connsiteX45" fmla="*/ 2400300 w 2401235"/>
              <a:gd name="connsiteY45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600200 w 2401235"/>
              <a:gd name="connsiteY19" fmla="*/ 1571625 h 2028825"/>
              <a:gd name="connsiteX20" fmla="*/ 1666875 w 2401235"/>
              <a:gd name="connsiteY20" fmla="*/ 1495425 h 2028825"/>
              <a:gd name="connsiteX21" fmla="*/ 1714500 w 2401235"/>
              <a:gd name="connsiteY21" fmla="*/ 1447800 h 2028825"/>
              <a:gd name="connsiteX22" fmla="*/ 1790700 w 2401235"/>
              <a:gd name="connsiteY22" fmla="*/ 1343025 h 2028825"/>
              <a:gd name="connsiteX23" fmla="*/ 1971675 w 2401235"/>
              <a:gd name="connsiteY23" fmla="*/ 1181100 h 2028825"/>
              <a:gd name="connsiteX24" fmla="*/ 2019300 w 2401235"/>
              <a:gd name="connsiteY24" fmla="*/ 1133475 h 2028825"/>
              <a:gd name="connsiteX25" fmla="*/ 2047875 w 2401235"/>
              <a:gd name="connsiteY25" fmla="*/ 1076325 h 2028825"/>
              <a:gd name="connsiteX26" fmla="*/ 2095500 w 2401235"/>
              <a:gd name="connsiteY26" fmla="*/ 1019175 h 2028825"/>
              <a:gd name="connsiteX27" fmla="*/ 2124075 w 2401235"/>
              <a:gd name="connsiteY27" fmla="*/ 962025 h 2028825"/>
              <a:gd name="connsiteX28" fmla="*/ 2152650 w 2401235"/>
              <a:gd name="connsiteY28" fmla="*/ 857250 h 2028825"/>
              <a:gd name="connsiteX29" fmla="*/ 2171700 w 2401235"/>
              <a:gd name="connsiteY29" fmla="*/ 819150 h 2028825"/>
              <a:gd name="connsiteX30" fmla="*/ 2181225 w 2401235"/>
              <a:gd name="connsiteY30" fmla="*/ 638175 h 2028825"/>
              <a:gd name="connsiteX31" fmla="*/ 2190750 w 2401235"/>
              <a:gd name="connsiteY31" fmla="*/ 609600 h 2028825"/>
              <a:gd name="connsiteX32" fmla="*/ 2209800 w 2401235"/>
              <a:gd name="connsiteY32" fmla="*/ 561975 h 2028825"/>
              <a:gd name="connsiteX33" fmla="*/ 2228850 w 2401235"/>
              <a:gd name="connsiteY33" fmla="*/ 504825 h 2028825"/>
              <a:gd name="connsiteX34" fmla="*/ 2247900 w 2401235"/>
              <a:gd name="connsiteY34" fmla="*/ 447675 h 2028825"/>
              <a:gd name="connsiteX35" fmla="*/ 2257425 w 2401235"/>
              <a:gd name="connsiteY35" fmla="*/ 419100 h 2028825"/>
              <a:gd name="connsiteX36" fmla="*/ 2295525 w 2401235"/>
              <a:gd name="connsiteY36" fmla="*/ 352425 h 2028825"/>
              <a:gd name="connsiteX37" fmla="*/ 2305050 w 2401235"/>
              <a:gd name="connsiteY37" fmla="*/ 314325 h 2028825"/>
              <a:gd name="connsiteX38" fmla="*/ 2324100 w 2401235"/>
              <a:gd name="connsiteY38" fmla="*/ 285750 h 2028825"/>
              <a:gd name="connsiteX39" fmla="*/ 2343150 w 2401235"/>
              <a:gd name="connsiteY39" fmla="*/ 247650 h 2028825"/>
              <a:gd name="connsiteX40" fmla="*/ 2352675 w 2401235"/>
              <a:gd name="connsiteY40" fmla="*/ 209550 h 2028825"/>
              <a:gd name="connsiteX41" fmla="*/ 2381250 w 2401235"/>
              <a:gd name="connsiteY41" fmla="*/ 123825 h 2028825"/>
              <a:gd name="connsiteX42" fmla="*/ 2390775 w 2401235"/>
              <a:gd name="connsiteY42" fmla="*/ 85725 h 2028825"/>
              <a:gd name="connsiteX43" fmla="*/ 2400300 w 2401235"/>
              <a:gd name="connsiteY43" fmla="*/ 57150 h 2028825"/>
              <a:gd name="connsiteX44" fmla="*/ 2400300 w 2401235"/>
              <a:gd name="connsiteY44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600200 w 2401235"/>
              <a:gd name="connsiteY19" fmla="*/ 1571625 h 2028825"/>
              <a:gd name="connsiteX20" fmla="*/ 1666875 w 2401235"/>
              <a:gd name="connsiteY20" fmla="*/ 1495425 h 2028825"/>
              <a:gd name="connsiteX21" fmla="*/ 1714500 w 2401235"/>
              <a:gd name="connsiteY21" fmla="*/ 1447800 h 2028825"/>
              <a:gd name="connsiteX22" fmla="*/ 1790700 w 2401235"/>
              <a:gd name="connsiteY22" fmla="*/ 1343025 h 2028825"/>
              <a:gd name="connsiteX23" fmla="*/ 1971675 w 2401235"/>
              <a:gd name="connsiteY23" fmla="*/ 1181100 h 2028825"/>
              <a:gd name="connsiteX24" fmla="*/ 2019300 w 2401235"/>
              <a:gd name="connsiteY24" fmla="*/ 1133475 h 2028825"/>
              <a:gd name="connsiteX25" fmla="*/ 2095500 w 2401235"/>
              <a:gd name="connsiteY25" fmla="*/ 1019175 h 2028825"/>
              <a:gd name="connsiteX26" fmla="*/ 2124075 w 2401235"/>
              <a:gd name="connsiteY26" fmla="*/ 962025 h 2028825"/>
              <a:gd name="connsiteX27" fmla="*/ 2152650 w 2401235"/>
              <a:gd name="connsiteY27" fmla="*/ 857250 h 2028825"/>
              <a:gd name="connsiteX28" fmla="*/ 2171700 w 2401235"/>
              <a:gd name="connsiteY28" fmla="*/ 819150 h 2028825"/>
              <a:gd name="connsiteX29" fmla="*/ 2181225 w 2401235"/>
              <a:gd name="connsiteY29" fmla="*/ 638175 h 2028825"/>
              <a:gd name="connsiteX30" fmla="*/ 2190750 w 2401235"/>
              <a:gd name="connsiteY30" fmla="*/ 609600 h 2028825"/>
              <a:gd name="connsiteX31" fmla="*/ 2209800 w 2401235"/>
              <a:gd name="connsiteY31" fmla="*/ 561975 h 2028825"/>
              <a:gd name="connsiteX32" fmla="*/ 2228850 w 2401235"/>
              <a:gd name="connsiteY32" fmla="*/ 504825 h 2028825"/>
              <a:gd name="connsiteX33" fmla="*/ 2247900 w 2401235"/>
              <a:gd name="connsiteY33" fmla="*/ 447675 h 2028825"/>
              <a:gd name="connsiteX34" fmla="*/ 2257425 w 2401235"/>
              <a:gd name="connsiteY34" fmla="*/ 419100 h 2028825"/>
              <a:gd name="connsiteX35" fmla="*/ 2295525 w 2401235"/>
              <a:gd name="connsiteY35" fmla="*/ 352425 h 2028825"/>
              <a:gd name="connsiteX36" fmla="*/ 2305050 w 2401235"/>
              <a:gd name="connsiteY36" fmla="*/ 314325 h 2028825"/>
              <a:gd name="connsiteX37" fmla="*/ 2324100 w 2401235"/>
              <a:gd name="connsiteY37" fmla="*/ 285750 h 2028825"/>
              <a:gd name="connsiteX38" fmla="*/ 2343150 w 2401235"/>
              <a:gd name="connsiteY38" fmla="*/ 247650 h 2028825"/>
              <a:gd name="connsiteX39" fmla="*/ 2352675 w 2401235"/>
              <a:gd name="connsiteY39" fmla="*/ 209550 h 2028825"/>
              <a:gd name="connsiteX40" fmla="*/ 2381250 w 2401235"/>
              <a:gd name="connsiteY40" fmla="*/ 123825 h 2028825"/>
              <a:gd name="connsiteX41" fmla="*/ 2390775 w 2401235"/>
              <a:gd name="connsiteY41" fmla="*/ 85725 h 2028825"/>
              <a:gd name="connsiteX42" fmla="*/ 2400300 w 2401235"/>
              <a:gd name="connsiteY42" fmla="*/ 57150 h 2028825"/>
              <a:gd name="connsiteX43" fmla="*/ 2400300 w 2401235"/>
              <a:gd name="connsiteY43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600200 w 2401235"/>
              <a:gd name="connsiteY19" fmla="*/ 1571625 h 2028825"/>
              <a:gd name="connsiteX20" fmla="*/ 1666875 w 2401235"/>
              <a:gd name="connsiteY20" fmla="*/ 1495425 h 2028825"/>
              <a:gd name="connsiteX21" fmla="*/ 1714500 w 2401235"/>
              <a:gd name="connsiteY21" fmla="*/ 1447800 h 2028825"/>
              <a:gd name="connsiteX22" fmla="*/ 1790700 w 2401235"/>
              <a:gd name="connsiteY22" fmla="*/ 1343025 h 2028825"/>
              <a:gd name="connsiteX23" fmla="*/ 1971675 w 2401235"/>
              <a:gd name="connsiteY23" fmla="*/ 1181100 h 2028825"/>
              <a:gd name="connsiteX24" fmla="*/ 2019300 w 2401235"/>
              <a:gd name="connsiteY24" fmla="*/ 1133475 h 2028825"/>
              <a:gd name="connsiteX25" fmla="*/ 2095500 w 2401235"/>
              <a:gd name="connsiteY25" fmla="*/ 1019175 h 2028825"/>
              <a:gd name="connsiteX26" fmla="*/ 2124075 w 2401235"/>
              <a:gd name="connsiteY26" fmla="*/ 962025 h 2028825"/>
              <a:gd name="connsiteX27" fmla="*/ 2152650 w 2401235"/>
              <a:gd name="connsiteY27" fmla="*/ 857250 h 2028825"/>
              <a:gd name="connsiteX28" fmla="*/ 2171700 w 2401235"/>
              <a:gd name="connsiteY28" fmla="*/ 819150 h 2028825"/>
              <a:gd name="connsiteX29" fmla="*/ 2190750 w 2401235"/>
              <a:gd name="connsiteY29" fmla="*/ 609600 h 2028825"/>
              <a:gd name="connsiteX30" fmla="*/ 2209800 w 2401235"/>
              <a:gd name="connsiteY30" fmla="*/ 561975 h 2028825"/>
              <a:gd name="connsiteX31" fmla="*/ 2228850 w 2401235"/>
              <a:gd name="connsiteY31" fmla="*/ 504825 h 2028825"/>
              <a:gd name="connsiteX32" fmla="*/ 2247900 w 2401235"/>
              <a:gd name="connsiteY32" fmla="*/ 447675 h 2028825"/>
              <a:gd name="connsiteX33" fmla="*/ 2257425 w 2401235"/>
              <a:gd name="connsiteY33" fmla="*/ 419100 h 2028825"/>
              <a:gd name="connsiteX34" fmla="*/ 2295525 w 2401235"/>
              <a:gd name="connsiteY34" fmla="*/ 352425 h 2028825"/>
              <a:gd name="connsiteX35" fmla="*/ 2305050 w 2401235"/>
              <a:gd name="connsiteY35" fmla="*/ 314325 h 2028825"/>
              <a:gd name="connsiteX36" fmla="*/ 2324100 w 2401235"/>
              <a:gd name="connsiteY36" fmla="*/ 285750 h 2028825"/>
              <a:gd name="connsiteX37" fmla="*/ 2343150 w 2401235"/>
              <a:gd name="connsiteY37" fmla="*/ 247650 h 2028825"/>
              <a:gd name="connsiteX38" fmla="*/ 2352675 w 2401235"/>
              <a:gd name="connsiteY38" fmla="*/ 209550 h 2028825"/>
              <a:gd name="connsiteX39" fmla="*/ 2381250 w 2401235"/>
              <a:gd name="connsiteY39" fmla="*/ 123825 h 2028825"/>
              <a:gd name="connsiteX40" fmla="*/ 2390775 w 2401235"/>
              <a:gd name="connsiteY40" fmla="*/ 85725 h 2028825"/>
              <a:gd name="connsiteX41" fmla="*/ 2400300 w 2401235"/>
              <a:gd name="connsiteY41" fmla="*/ 57150 h 2028825"/>
              <a:gd name="connsiteX42" fmla="*/ 2400300 w 2401235"/>
              <a:gd name="connsiteY42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600200 w 2401235"/>
              <a:gd name="connsiteY19" fmla="*/ 1571625 h 2028825"/>
              <a:gd name="connsiteX20" fmla="*/ 1666875 w 2401235"/>
              <a:gd name="connsiteY20" fmla="*/ 1495425 h 2028825"/>
              <a:gd name="connsiteX21" fmla="*/ 1714500 w 2401235"/>
              <a:gd name="connsiteY21" fmla="*/ 1447800 h 2028825"/>
              <a:gd name="connsiteX22" fmla="*/ 1790700 w 2401235"/>
              <a:gd name="connsiteY22" fmla="*/ 1343025 h 2028825"/>
              <a:gd name="connsiteX23" fmla="*/ 1971675 w 2401235"/>
              <a:gd name="connsiteY23" fmla="*/ 1181100 h 2028825"/>
              <a:gd name="connsiteX24" fmla="*/ 2019300 w 2401235"/>
              <a:gd name="connsiteY24" fmla="*/ 1133475 h 2028825"/>
              <a:gd name="connsiteX25" fmla="*/ 2095500 w 2401235"/>
              <a:gd name="connsiteY25" fmla="*/ 1019175 h 2028825"/>
              <a:gd name="connsiteX26" fmla="*/ 2124075 w 2401235"/>
              <a:gd name="connsiteY26" fmla="*/ 962025 h 2028825"/>
              <a:gd name="connsiteX27" fmla="*/ 2171700 w 2401235"/>
              <a:gd name="connsiteY27" fmla="*/ 819150 h 2028825"/>
              <a:gd name="connsiteX28" fmla="*/ 2190750 w 2401235"/>
              <a:gd name="connsiteY28" fmla="*/ 609600 h 2028825"/>
              <a:gd name="connsiteX29" fmla="*/ 2209800 w 2401235"/>
              <a:gd name="connsiteY29" fmla="*/ 561975 h 2028825"/>
              <a:gd name="connsiteX30" fmla="*/ 2228850 w 2401235"/>
              <a:gd name="connsiteY30" fmla="*/ 504825 h 2028825"/>
              <a:gd name="connsiteX31" fmla="*/ 2247900 w 2401235"/>
              <a:gd name="connsiteY31" fmla="*/ 447675 h 2028825"/>
              <a:gd name="connsiteX32" fmla="*/ 2257425 w 2401235"/>
              <a:gd name="connsiteY32" fmla="*/ 419100 h 2028825"/>
              <a:gd name="connsiteX33" fmla="*/ 2295525 w 2401235"/>
              <a:gd name="connsiteY33" fmla="*/ 352425 h 2028825"/>
              <a:gd name="connsiteX34" fmla="*/ 2305050 w 2401235"/>
              <a:gd name="connsiteY34" fmla="*/ 314325 h 2028825"/>
              <a:gd name="connsiteX35" fmla="*/ 2324100 w 2401235"/>
              <a:gd name="connsiteY35" fmla="*/ 285750 h 2028825"/>
              <a:gd name="connsiteX36" fmla="*/ 2343150 w 2401235"/>
              <a:gd name="connsiteY36" fmla="*/ 247650 h 2028825"/>
              <a:gd name="connsiteX37" fmla="*/ 2352675 w 2401235"/>
              <a:gd name="connsiteY37" fmla="*/ 209550 h 2028825"/>
              <a:gd name="connsiteX38" fmla="*/ 2381250 w 2401235"/>
              <a:gd name="connsiteY38" fmla="*/ 123825 h 2028825"/>
              <a:gd name="connsiteX39" fmla="*/ 2390775 w 2401235"/>
              <a:gd name="connsiteY39" fmla="*/ 85725 h 2028825"/>
              <a:gd name="connsiteX40" fmla="*/ 2400300 w 2401235"/>
              <a:gd name="connsiteY40" fmla="*/ 57150 h 2028825"/>
              <a:gd name="connsiteX41" fmla="*/ 2400300 w 2401235"/>
              <a:gd name="connsiteY41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66850 w 2401235"/>
              <a:gd name="connsiteY17" fmla="*/ 1695450 h 2028825"/>
              <a:gd name="connsiteX18" fmla="*/ 1600200 w 2401235"/>
              <a:gd name="connsiteY18" fmla="*/ 1571625 h 2028825"/>
              <a:gd name="connsiteX19" fmla="*/ 1666875 w 2401235"/>
              <a:gd name="connsiteY19" fmla="*/ 1495425 h 2028825"/>
              <a:gd name="connsiteX20" fmla="*/ 1714500 w 2401235"/>
              <a:gd name="connsiteY20" fmla="*/ 1447800 h 2028825"/>
              <a:gd name="connsiteX21" fmla="*/ 1790700 w 2401235"/>
              <a:gd name="connsiteY21" fmla="*/ 1343025 h 2028825"/>
              <a:gd name="connsiteX22" fmla="*/ 1971675 w 2401235"/>
              <a:gd name="connsiteY22" fmla="*/ 1181100 h 2028825"/>
              <a:gd name="connsiteX23" fmla="*/ 2019300 w 2401235"/>
              <a:gd name="connsiteY23" fmla="*/ 1133475 h 2028825"/>
              <a:gd name="connsiteX24" fmla="*/ 2095500 w 2401235"/>
              <a:gd name="connsiteY24" fmla="*/ 1019175 h 2028825"/>
              <a:gd name="connsiteX25" fmla="*/ 2124075 w 2401235"/>
              <a:gd name="connsiteY25" fmla="*/ 962025 h 2028825"/>
              <a:gd name="connsiteX26" fmla="*/ 2171700 w 2401235"/>
              <a:gd name="connsiteY26" fmla="*/ 819150 h 2028825"/>
              <a:gd name="connsiteX27" fmla="*/ 2190750 w 2401235"/>
              <a:gd name="connsiteY27" fmla="*/ 609600 h 2028825"/>
              <a:gd name="connsiteX28" fmla="*/ 2209800 w 2401235"/>
              <a:gd name="connsiteY28" fmla="*/ 561975 h 2028825"/>
              <a:gd name="connsiteX29" fmla="*/ 2228850 w 2401235"/>
              <a:gd name="connsiteY29" fmla="*/ 504825 h 2028825"/>
              <a:gd name="connsiteX30" fmla="*/ 2247900 w 2401235"/>
              <a:gd name="connsiteY30" fmla="*/ 447675 h 2028825"/>
              <a:gd name="connsiteX31" fmla="*/ 2257425 w 2401235"/>
              <a:gd name="connsiteY31" fmla="*/ 419100 h 2028825"/>
              <a:gd name="connsiteX32" fmla="*/ 2295525 w 2401235"/>
              <a:gd name="connsiteY32" fmla="*/ 352425 h 2028825"/>
              <a:gd name="connsiteX33" fmla="*/ 2305050 w 2401235"/>
              <a:gd name="connsiteY33" fmla="*/ 314325 h 2028825"/>
              <a:gd name="connsiteX34" fmla="*/ 2324100 w 2401235"/>
              <a:gd name="connsiteY34" fmla="*/ 285750 h 2028825"/>
              <a:gd name="connsiteX35" fmla="*/ 2343150 w 2401235"/>
              <a:gd name="connsiteY35" fmla="*/ 247650 h 2028825"/>
              <a:gd name="connsiteX36" fmla="*/ 2352675 w 2401235"/>
              <a:gd name="connsiteY36" fmla="*/ 209550 h 2028825"/>
              <a:gd name="connsiteX37" fmla="*/ 2381250 w 2401235"/>
              <a:gd name="connsiteY37" fmla="*/ 123825 h 2028825"/>
              <a:gd name="connsiteX38" fmla="*/ 2390775 w 2401235"/>
              <a:gd name="connsiteY38" fmla="*/ 85725 h 2028825"/>
              <a:gd name="connsiteX39" fmla="*/ 2400300 w 2401235"/>
              <a:gd name="connsiteY39" fmla="*/ 57150 h 2028825"/>
              <a:gd name="connsiteX40" fmla="*/ 2400300 w 2401235"/>
              <a:gd name="connsiteY40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95400 w 2401235"/>
              <a:gd name="connsiteY14" fmla="*/ 1781175 h 2028825"/>
              <a:gd name="connsiteX15" fmla="*/ 1362075 w 2401235"/>
              <a:gd name="connsiteY15" fmla="*/ 1752600 h 2028825"/>
              <a:gd name="connsiteX16" fmla="*/ 1466850 w 2401235"/>
              <a:gd name="connsiteY16" fmla="*/ 1695450 h 2028825"/>
              <a:gd name="connsiteX17" fmla="*/ 1600200 w 2401235"/>
              <a:gd name="connsiteY17" fmla="*/ 1571625 h 2028825"/>
              <a:gd name="connsiteX18" fmla="*/ 1666875 w 2401235"/>
              <a:gd name="connsiteY18" fmla="*/ 1495425 h 2028825"/>
              <a:gd name="connsiteX19" fmla="*/ 1714500 w 2401235"/>
              <a:gd name="connsiteY19" fmla="*/ 1447800 h 2028825"/>
              <a:gd name="connsiteX20" fmla="*/ 1790700 w 2401235"/>
              <a:gd name="connsiteY20" fmla="*/ 1343025 h 2028825"/>
              <a:gd name="connsiteX21" fmla="*/ 1971675 w 2401235"/>
              <a:gd name="connsiteY21" fmla="*/ 1181100 h 2028825"/>
              <a:gd name="connsiteX22" fmla="*/ 2019300 w 2401235"/>
              <a:gd name="connsiteY22" fmla="*/ 1133475 h 2028825"/>
              <a:gd name="connsiteX23" fmla="*/ 2095500 w 2401235"/>
              <a:gd name="connsiteY23" fmla="*/ 1019175 h 2028825"/>
              <a:gd name="connsiteX24" fmla="*/ 2124075 w 2401235"/>
              <a:gd name="connsiteY24" fmla="*/ 962025 h 2028825"/>
              <a:gd name="connsiteX25" fmla="*/ 2171700 w 2401235"/>
              <a:gd name="connsiteY25" fmla="*/ 819150 h 2028825"/>
              <a:gd name="connsiteX26" fmla="*/ 2190750 w 2401235"/>
              <a:gd name="connsiteY26" fmla="*/ 609600 h 2028825"/>
              <a:gd name="connsiteX27" fmla="*/ 2209800 w 2401235"/>
              <a:gd name="connsiteY27" fmla="*/ 561975 h 2028825"/>
              <a:gd name="connsiteX28" fmla="*/ 2228850 w 2401235"/>
              <a:gd name="connsiteY28" fmla="*/ 504825 h 2028825"/>
              <a:gd name="connsiteX29" fmla="*/ 2247900 w 2401235"/>
              <a:gd name="connsiteY29" fmla="*/ 447675 h 2028825"/>
              <a:gd name="connsiteX30" fmla="*/ 2257425 w 2401235"/>
              <a:gd name="connsiteY30" fmla="*/ 419100 h 2028825"/>
              <a:gd name="connsiteX31" fmla="*/ 2295525 w 2401235"/>
              <a:gd name="connsiteY31" fmla="*/ 352425 h 2028825"/>
              <a:gd name="connsiteX32" fmla="*/ 2305050 w 2401235"/>
              <a:gd name="connsiteY32" fmla="*/ 314325 h 2028825"/>
              <a:gd name="connsiteX33" fmla="*/ 2324100 w 2401235"/>
              <a:gd name="connsiteY33" fmla="*/ 285750 h 2028825"/>
              <a:gd name="connsiteX34" fmla="*/ 2343150 w 2401235"/>
              <a:gd name="connsiteY34" fmla="*/ 247650 h 2028825"/>
              <a:gd name="connsiteX35" fmla="*/ 2352675 w 2401235"/>
              <a:gd name="connsiteY35" fmla="*/ 209550 h 2028825"/>
              <a:gd name="connsiteX36" fmla="*/ 2381250 w 2401235"/>
              <a:gd name="connsiteY36" fmla="*/ 123825 h 2028825"/>
              <a:gd name="connsiteX37" fmla="*/ 2390775 w 2401235"/>
              <a:gd name="connsiteY37" fmla="*/ 85725 h 2028825"/>
              <a:gd name="connsiteX38" fmla="*/ 2400300 w 2401235"/>
              <a:gd name="connsiteY38" fmla="*/ 57150 h 2028825"/>
              <a:gd name="connsiteX39" fmla="*/ 2400300 w 2401235"/>
              <a:gd name="connsiteY39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95400 w 2401235"/>
              <a:gd name="connsiteY13" fmla="*/ 1781175 h 2028825"/>
              <a:gd name="connsiteX14" fmla="*/ 1362075 w 2401235"/>
              <a:gd name="connsiteY14" fmla="*/ 1752600 h 2028825"/>
              <a:gd name="connsiteX15" fmla="*/ 1466850 w 2401235"/>
              <a:gd name="connsiteY15" fmla="*/ 1695450 h 2028825"/>
              <a:gd name="connsiteX16" fmla="*/ 1600200 w 2401235"/>
              <a:gd name="connsiteY16" fmla="*/ 1571625 h 2028825"/>
              <a:gd name="connsiteX17" fmla="*/ 1666875 w 2401235"/>
              <a:gd name="connsiteY17" fmla="*/ 1495425 h 2028825"/>
              <a:gd name="connsiteX18" fmla="*/ 1714500 w 2401235"/>
              <a:gd name="connsiteY18" fmla="*/ 1447800 h 2028825"/>
              <a:gd name="connsiteX19" fmla="*/ 1790700 w 2401235"/>
              <a:gd name="connsiteY19" fmla="*/ 1343025 h 2028825"/>
              <a:gd name="connsiteX20" fmla="*/ 1971675 w 2401235"/>
              <a:gd name="connsiteY20" fmla="*/ 1181100 h 2028825"/>
              <a:gd name="connsiteX21" fmla="*/ 2019300 w 2401235"/>
              <a:gd name="connsiteY21" fmla="*/ 1133475 h 2028825"/>
              <a:gd name="connsiteX22" fmla="*/ 2095500 w 2401235"/>
              <a:gd name="connsiteY22" fmla="*/ 1019175 h 2028825"/>
              <a:gd name="connsiteX23" fmla="*/ 2124075 w 2401235"/>
              <a:gd name="connsiteY23" fmla="*/ 962025 h 2028825"/>
              <a:gd name="connsiteX24" fmla="*/ 2171700 w 2401235"/>
              <a:gd name="connsiteY24" fmla="*/ 819150 h 2028825"/>
              <a:gd name="connsiteX25" fmla="*/ 2190750 w 2401235"/>
              <a:gd name="connsiteY25" fmla="*/ 609600 h 2028825"/>
              <a:gd name="connsiteX26" fmla="*/ 2209800 w 2401235"/>
              <a:gd name="connsiteY26" fmla="*/ 561975 h 2028825"/>
              <a:gd name="connsiteX27" fmla="*/ 2228850 w 2401235"/>
              <a:gd name="connsiteY27" fmla="*/ 504825 h 2028825"/>
              <a:gd name="connsiteX28" fmla="*/ 2247900 w 2401235"/>
              <a:gd name="connsiteY28" fmla="*/ 447675 h 2028825"/>
              <a:gd name="connsiteX29" fmla="*/ 2257425 w 2401235"/>
              <a:gd name="connsiteY29" fmla="*/ 419100 h 2028825"/>
              <a:gd name="connsiteX30" fmla="*/ 2295525 w 2401235"/>
              <a:gd name="connsiteY30" fmla="*/ 352425 h 2028825"/>
              <a:gd name="connsiteX31" fmla="*/ 2305050 w 2401235"/>
              <a:gd name="connsiteY31" fmla="*/ 314325 h 2028825"/>
              <a:gd name="connsiteX32" fmla="*/ 2324100 w 2401235"/>
              <a:gd name="connsiteY32" fmla="*/ 285750 h 2028825"/>
              <a:gd name="connsiteX33" fmla="*/ 2343150 w 2401235"/>
              <a:gd name="connsiteY33" fmla="*/ 247650 h 2028825"/>
              <a:gd name="connsiteX34" fmla="*/ 2352675 w 2401235"/>
              <a:gd name="connsiteY34" fmla="*/ 209550 h 2028825"/>
              <a:gd name="connsiteX35" fmla="*/ 2381250 w 2401235"/>
              <a:gd name="connsiteY35" fmla="*/ 123825 h 2028825"/>
              <a:gd name="connsiteX36" fmla="*/ 2390775 w 2401235"/>
              <a:gd name="connsiteY36" fmla="*/ 85725 h 2028825"/>
              <a:gd name="connsiteX37" fmla="*/ 2400300 w 2401235"/>
              <a:gd name="connsiteY37" fmla="*/ 57150 h 2028825"/>
              <a:gd name="connsiteX38" fmla="*/ 2400300 w 2401235"/>
              <a:gd name="connsiteY38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1000125 w 2401235"/>
              <a:gd name="connsiteY9" fmla="*/ 1857375 h 2028825"/>
              <a:gd name="connsiteX10" fmla="*/ 1028700 w 2401235"/>
              <a:gd name="connsiteY10" fmla="*/ 1847850 h 2028825"/>
              <a:gd name="connsiteX11" fmla="*/ 1143000 w 2401235"/>
              <a:gd name="connsiteY11" fmla="*/ 1828800 h 2028825"/>
              <a:gd name="connsiteX12" fmla="*/ 1295400 w 2401235"/>
              <a:gd name="connsiteY12" fmla="*/ 1781175 h 2028825"/>
              <a:gd name="connsiteX13" fmla="*/ 1362075 w 2401235"/>
              <a:gd name="connsiteY13" fmla="*/ 1752600 h 2028825"/>
              <a:gd name="connsiteX14" fmla="*/ 1466850 w 2401235"/>
              <a:gd name="connsiteY14" fmla="*/ 1695450 h 2028825"/>
              <a:gd name="connsiteX15" fmla="*/ 1600200 w 2401235"/>
              <a:gd name="connsiteY15" fmla="*/ 1571625 h 2028825"/>
              <a:gd name="connsiteX16" fmla="*/ 1666875 w 2401235"/>
              <a:gd name="connsiteY16" fmla="*/ 1495425 h 2028825"/>
              <a:gd name="connsiteX17" fmla="*/ 1714500 w 2401235"/>
              <a:gd name="connsiteY17" fmla="*/ 1447800 h 2028825"/>
              <a:gd name="connsiteX18" fmla="*/ 1790700 w 2401235"/>
              <a:gd name="connsiteY18" fmla="*/ 1343025 h 2028825"/>
              <a:gd name="connsiteX19" fmla="*/ 1971675 w 2401235"/>
              <a:gd name="connsiteY19" fmla="*/ 1181100 h 2028825"/>
              <a:gd name="connsiteX20" fmla="*/ 2019300 w 2401235"/>
              <a:gd name="connsiteY20" fmla="*/ 1133475 h 2028825"/>
              <a:gd name="connsiteX21" fmla="*/ 2095500 w 2401235"/>
              <a:gd name="connsiteY21" fmla="*/ 1019175 h 2028825"/>
              <a:gd name="connsiteX22" fmla="*/ 2124075 w 2401235"/>
              <a:gd name="connsiteY22" fmla="*/ 962025 h 2028825"/>
              <a:gd name="connsiteX23" fmla="*/ 2171700 w 2401235"/>
              <a:gd name="connsiteY23" fmla="*/ 819150 h 2028825"/>
              <a:gd name="connsiteX24" fmla="*/ 2190750 w 2401235"/>
              <a:gd name="connsiteY24" fmla="*/ 609600 h 2028825"/>
              <a:gd name="connsiteX25" fmla="*/ 2209800 w 2401235"/>
              <a:gd name="connsiteY25" fmla="*/ 561975 h 2028825"/>
              <a:gd name="connsiteX26" fmla="*/ 2228850 w 2401235"/>
              <a:gd name="connsiteY26" fmla="*/ 504825 h 2028825"/>
              <a:gd name="connsiteX27" fmla="*/ 2247900 w 2401235"/>
              <a:gd name="connsiteY27" fmla="*/ 447675 h 2028825"/>
              <a:gd name="connsiteX28" fmla="*/ 2257425 w 2401235"/>
              <a:gd name="connsiteY28" fmla="*/ 419100 h 2028825"/>
              <a:gd name="connsiteX29" fmla="*/ 2295525 w 2401235"/>
              <a:gd name="connsiteY29" fmla="*/ 352425 h 2028825"/>
              <a:gd name="connsiteX30" fmla="*/ 2305050 w 2401235"/>
              <a:gd name="connsiteY30" fmla="*/ 314325 h 2028825"/>
              <a:gd name="connsiteX31" fmla="*/ 2324100 w 2401235"/>
              <a:gd name="connsiteY31" fmla="*/ 285750 h 2028825"/>
              <a:gd name="connsiteX32" fmla="*/ 2343150 w 2401235"/>
              <a:gd name="connsiteY32" fmla="*/ 247650 h 2028825"/>
              <a:gd name="connsiteX33" fmla="*/ 2352675 w 2401235"/>
              <a:gd name="connsiteY33" fmla="*/ 209550 h 2028825"/>
              <a:gd name="connsiteX34" fmla="*/ 2381250 w 2401235"/>
              <a:gd name="connsiteY34" fmla="*/ 123825 h 2028825"/>
              <a:gd name="connsiteX35" fmla="*/ 2390775 w 2401235"/>
              <a:gd name="connsiteY35" fmla="*/ 85725 h 2028825"/>
              <a:gd name="connsiteX36" fmla="*/ 2400300 w 2401235"/>
              <a:gd name="connsiteY36" fmla="*/ 57150 h 2028825"/>
              <a:gd name="connsiteX37" fmla="*/ 2400300 w 2401235"/>
              <a:gd name="connsiteY37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904875 w 2401235"/>
              <a:gd name="connsiteY7" fmla="*/ 1876425 h 2028825"/>
              <a:gd name="connsiteX8" fmla="*/ 1000125 w 2401235"/>
              <a:gd name="connsiteY8" fmla="*/ 1857375 h 2028825"/>
              <a:gd name="connsiteX9" fmla="*/ 1028700 w 2401235"/>
              <a:gd name="connsiteY9" fmla="*/ 1847850 h 2028825"/>
              <a:gd name="connsiteX10" fmla="*/ 1143000 w 2401235"/>
              <a:gd name="connsiteY10" fmla="*/ 1828800 h 2028825"/>
              <a:gd name="connsiteX11" fmla="*/ 1295400 w 2401235"/>
              <a:gd name="connsiteY11" fmla="*/ 1781175 h 2028825"/>
              <a:gd name="connsiteX12" fmla="*/ 1362075 w 2401235"/>
              <a:gd name="connsiteY12" fmla="*/ 1752600 h 2028825"/>
              <a:gd name="connsiteX13" fmla="*/ 1466850 w 2401235"/>
              <a:gd name="connsiteY13" fmla="*/ 1695450 h 2028825"/>
              <a:gd name="connsiteX14" fmla="*/ 1600200 w 2401235"/>
              <a:gd name="connsiteY14" fmla="*/ 1571625 h 2028825"/>
              <a:gd name="connsiteX15" fmla="*/ 1666875 w 2401235"/>
              <a:gd name="connsiteY15" fmla="*/ 1495425 h 2028825"/>
              <a:gd name="connsiteX16" fmla="*/ 1714500 w 2401235"/>
              <a:gd name="connsiteY16" fmla="*/ 1447800 h 2028825"/>
              <a:gd name="connsiteX17" fmla="*/ 1790700 w 2401235"/>
              <a:gd name="connsiteY17" fmla="*/ 1343025 h 2028825"/>
              <a:gd name="connsiteX18" fmla="*/ 1971675 w 2401235"/>
              <a:gd name="connsiteY18" fmla="*/ 1181100 h 2028825"/>
              <a:gd name="connsiteX19" fmla="*/ 2019300 w 2401235"/>
              <a:gd name="connsiteY19" fmla="*/ 1133475 h 2028825"/>
              <a:gd name="connsiteX20" fmla="*/ 2095500 w 2401235"/>
              <a:gd name="connsiteY20" fmla="*/ 1019175 h 2028825"/>
              <a:gd name="connsiteX21" fmla="*/ 2124075 w 2401235"/>
              <a:gd name="connsiteY21" fmla="*/ 962025 h 2028825"/>
              <a:gd name="connsiteX22" fmla="*/ 2171700 w 2401235"/>
              <a:gd name="connsiteY22" fmla="*/ 819150 h 2028825"/>
              <a:gd name="connsiteX23" fmla="*/ 2190750 w 2401235"/>
              <a:gd name="connsiteY23" fmla="*/ 609600 h 2028825"/>
              <a:gd name="connsiteX24" fmla="*/ 2209800 w 2401235"/>
              <a:gd name="connsiteY24" fmla="*/ 561975 h 2028825"/>
              <a:gd name="connsiteX25" fmla="*/ 2228850 w 2401235"/>
              <a:gd name="connsiteY25" fmla="*/ 504825 h 2028825"/>
              <a:gd name="connsiteX26" fmla="*/ 2247900 w 2401235"/>
              <a:gd name="connsiteY26" fmla="*/ 447675 h 2028825"/>
              <a:gd name="connsiteX27" fmla="*/ 2257425 w 2401235"/>
              <a:gd name="connsiteY27" fmla="*/ 419100 h 2028825"/>
              <a:gd name="connsiteX28" fmla="*/ 2295525 w 2401235"/>
              <a:gd name="connsiteY28" fmla="*/ 352425 h 2028825"/>
              <a:gd name="connsiteX29" fmla="*/ 2305050 w 2401235"/>
              <a:gd name="connsiteY29" fmla="*/ 314325 h 2028825"/>
              <a:gd name="connsiteX30" fmla="*/ 2324100 w 2401235"/>
              <a:gd name="connsiteY30" fmla="*/ 285750 h 2028825"/>
              <a:gd name="connsiteX31" fmla="*/ 2343150 w 2401235"/>
              <a:gd name="connsiteY31" fmla="*/ 247650 h 2028825"/>
              <a:gd name="connsiteX32" fmla="*/ 2352675 w 2401235"/>
              <a:gd name="connsiteY32" fmla="*/ 209550 h 2028825"/>
              <a:gd name="connsiteX33" fmla="*/ 2381250 w 2401235"/>
              <a:gd name="connsiteY33" fmla="*/ 123825 h 2028825"/>
              <a:gd name="connsiteX34" fmla="*/ 2390775 w 2401235"/>
              <a:gd name="connsiteY34" fmla="*/ 85725 h 2028825"/>
              <a:gd name="connsiteX35" fmla="*/ 2400300 w 2401235"/>
              <a:gd name="connsiteY35" fmla="*/ 57150 h 2028825"/>
              <a:gd name="connsiteX36" fmla="*/ 2400300 w 2401235"/>
              <a:gd name="connsiteY36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1000125 w 2401235"/>
              <a:gd name="connsiteY7" fmla="*/ 1857375 h 2028825"/>
              <a:gd name="connsiteX8" fmla="*/ 1028700 w 2401235"/>
              <a:gd name="connsiteY8" fmla="*/ 1847850 h 2028825"/>
              <a:gd name="connsiteX9" fmla="*/ 1143000 w 2401235"/>
              <a:gd name="connsiteY9" fmla="*/ 1828800 h 2028825"/>
              <a:gd name="connsiteX10" fmla="*/ 1295400 w 2401235"/>
              <a:gd name="connsiteY10" fmla="*/ 1781175 h 2028825"/>
              <a:gd name="connsiteX11" fmla="*/ 1362075 w 2401235"/>
              <a:gd name="connsiteY11" fmla="*/ 1752600 h 2028825"/>
              <a:gd name="connsiteX12" fmla="*/ 1466850 w 2401235"/>
              <a:gd name="connsiteY12" fmla="*/ 1695450 h 2028825"/>
              <a:gd name="connsiteX13" fmla="*/ 1600200 w 2401235"/>
              <a:gd name="connsiteY13" fmla="*/ 1571625 h 2028825"/>
              <a:gd name="connsiteX14" fmla="*/ 1666875 w 2401235"/>
              <a:gd name="connsiteY14" fmla="*/ 1495425 h 2028825"/>
              <a:gd name="connsiteX15" fmla="*/ 1714500 w 2401235"/>
              <a:gd name="connsiteY15" fmla="*/ 1447800 h 2028825"/>
              <a:gd name="connsiteX16" fmla="*/ 1790700 w 2401235"/>
              <a:gd name="connsiteY16" fmla="*/ 1343025 h 2028825"/>
              <a:gd name="connsiteX17" fmla="*/ 1971675 w 2401235"/>
              <a:gd name="connsiteY17" fmla="*/ 1181100 h 2028825"/>
              <a:gd name="connsiteX18" fmla="*/ 2019300 w 2401235"/>
              <a:gd name="connsiteY18" fmla="*/ 1133475 h 2028825"/>
              <a:gd name="connsiteX19" fmla="*/ 2095500 w 2401235"/>
              <a:gd name="connsiteY19" fmla="*/ 1019175 h 2028825"/>
              <a:gd name="connsiteX20" fmla="*/ 2124075 w 2401235"/>
              <a:gd name="connsiteY20" fmla="*/ 962025 h 2028825"/>
              <a:gd name="connsiteX21" fmla="*/ 2171700 w 2401235"/>
              <a:gd name="connsiteY21" fmla="*/ 819150 h 2028825"/>
              <a:gd name="connsiteX22" fmla="*/ 2190750 w 2401235"/>
              <a:gd name="connsiteY22" fmla="*/ 609600 h 2028825"/>
              <a:gd name="connsiteX23" fmla="*/ 2209800 w 2401235"/>
              <a:gd name="connsiteY23" fmla="*/ 561975 h 2028825"/>
              <a:gd name="connsiteX24" fmla="*/ 2228850 w 2401235"/>
              <a:gd name="connsiteY24" fmla="*/ 504825 h 2028825"/>
              <a:gd name="connsiteX25" fmla="*/ 2247900 w 2401235"/>
              <a:gd name="connsiteY25" fmla="*/ 447675 h 2028825"/>
              <a:gd name="connsiteX26" fmla="*/ 2257425 w 2401235"/>
              <a:gd name="connsiteY26" fmla="*/ 419100 h 2028825"/>
              <a:gd name="connsiteX27" fmla="*/ 2295525 w 2401235"/>
              <a:gd name="connsiteY27" fmla="*/ 352425 h 2028825"/>
              <a:gd name="connsiteX28" fmla="*/ 2305050 w 2401235"/>
              <a:gd name="connsiteY28" fmla="*/ 314325 h 2028825"/>
              <a:gd name="connsiteX29" fmla="*/ 2324100 w 2401235"/>
              <a:gd name="connsiteY29" fmla="*/ 285750 h 2028825"/>
              <a:gd name="connsiteX30" fmla="*/ 2343150 w 2401235"/>
              <a:gd name="connsiteY30" fmla="*/ 247650 h 2028825"/>
              <a:gd name="connsiteX31" fmla="*/ 2352675 w 2401235"/>
              <a:gd name="connsiteY31" fmla="*/ 209550 h 2028825"/>
              <a:gd name="connsiteX32" fmla="*/ 2381250 w 2401235"/>
              <a:gd name="connsiteY32" fmla="*/ 123825 h 2028825"/>
              <a:gd name="connsiteX33" fmla="*/ 2390775 w 2401235"/>
              <a:gd name="connsiteY33" fmla="*/ 85725 h 2028825"/>
              <a:gd name="connsiteX34" fmla="*/ 2400300 w 2401235"/>
              <a:gd name="connsiteY34" fmla="*/ 57150 h 2028825"/>
              <a:gd name="connsiteX35" fmla="*/ 2400300 w 2401235"/>
              <a:gd name="connsiteY35" fmla="*/ 0 h 2028825"/>
              <a:gd name="connsiteX0" fmla="*/ 0 w 2401235"/>
              <a:gd name="connsiteY0" fmla="*/ 2028825 h 2028825"/>
              <a:gd name="connsiteX1" fmla="*/ 476250 w 2401235"/>
              <a:gd name="connsiteY1" fmla="*/ 1990725 h 2028825"/>
              <a:gd name="connsiteX2" fmla="*/ 514350 w 2401235"/>
              <a:gd name="connsiteY2" fmla="*/ 1981200 h 2028825"/>
              <a:gd name="connsiteX3" fmla="*/ 619125 w 2401235"/>
              <a:gd name="connsiteY3" fmla="*/ 1943100 h 2028825"/>
              <a:gd name="connsiteX4" fmla="*/ 714375 w 2401235"/>
              <a:gd name="connsiteY4" fmla="*/ 1924050 h 2028825"/>
              <a:gd name="connsiteX5" fmla="*/ 809625 w 2401235"/>
              <a:gd name="connsiteY5" fmla="*/ 1905000 h 2028825"/>
              <a:gd name="connsiteX6" fmla="*/ 1000125 w 2401235"/>
              <a:gd name="connsiteY6" fmla="*/ 1857375 h 2028825"/>
              <a:gd name="connsiteX7" fmla="*/ 1028700 w 2401235"/>
              <a:gd name="connsiteY7" fmla="*/ 1847850 h 2028825"/>
              <a:gd name="connsiteX8" fmla="*/ 1143000 w 2401235"/>
              <a:gd name="connsiteY8" fmla="*/ 1828800 h 2028825"/>
              <a:gd name="connsiteX9" fmla="*/ 1295400 w 2401235"/>
              <a:gd name="connsiteY9" fmla="*/ 1781175 h 2028825"/>
              <a:gd name="connsiteX10" fmla="*/ 1362075 w 2401235"/>
              <a:gd name="connsiteY10" fmla="*/ 1752600 h 2028825"/>
              <a:gd name="connsiteX11" fmla="*/ 1466850 w 2401235"/>
              <a:gd name="connsiteY11" fmla="*/ 1695450 h 2028825"/>
              <a:gd name="connsiteX12" fmla="*/ 1600200 w 2401235"/>
              <a:gd name="connsiteY12" fmla="*/ 1571625 h 2028825"/>
              <a:gd name="connsiteX13" fmla="*/ 1666875 w 2401235"/>
              <a:gd name="connsiteY13" fmla="*/ 1495425 h 2028825"/>
              <a:gd name="connsiteX14" fmla="*/ 1714500 w 2401235"/>
              <a:gd name="connsiteY14" fmla="*/ 1447800 h 2028825"/>
              <a:gd name="connsiteX15" fmla="*/ 1790700 w 2401235"/>
              <a:gd name="connsiteY15" fmla="*/ 1343025 h 2028825"/>
              <a:gd name="connsiteX16" fmla="*/ 1971675 w 2401235"/>
              <a:gd name="connsiteY16" fmla="*/ 1181100 h 2028825"/>
              <a:gd name="connsiteX17" fmla="*/ 2019300 w 2401235"/>
              <a:gd name="connsiteY17" fmla="*/ 1133475 h 2028825"/>
              <a:gd name="connsiteX18" fmla="*/ 2095500 w 2401235"/>
              <a:gd name="connsiteY18" fmla="*/ 1019175 h 2028825"/>
              <a:gd name="connsiteX19" fmla="*/ 2124075 w 2401235"/>
              <a:gd name="connsiteY19" fmla="*/ 962025 h 2028825"/>
              <a:gd name="connsiteX20" fmla="*/ 2171700 w 2401235"/>
              <a:gd name="connsiteY20" fmla="*/ 819150 h 2028825"/>
              <a:gd name="connsiteX21" fmla="*/ 2190750 w 2401235"/>
              <a:gd name="connsiteY21" fmla="*/ 609600 h 2028825"/>
              <a:gd name="connsiteX22" fmla="*/ 2209800 w 2401235"/>
              <a:gd name="connsiteY22" fmla="*/ 561975 h 2028825"/>
              <a:gd name="connsiteX23" fmla="*/ 2228850 w 2401235"/>
              <a:gd name="connsiteY23" fmla="*/ 504825 h 2028825"/>
              <a:gd name="connsiteX24" fmla="*/ 2247900 w 2401235"/>
              <a:gd name="connsiteY24" fmla="*/ 447675 h 2028825"/>
              <a:gd name="connsiteX25" fmla="*/ 2257425 w 2401235"/>
              <a:gd name="connsiteY25" fmla="*/ 419100 h 2028825"/>
              <a:gd name="connsiteX26" fmla="*/ 2295525 w 2401235"/>
              <a:gd name="connsiteY26" fmla="*/ 352425 h 2028825"/>
              <a:gd name="connsiteX27" fmla="*/ 2305050 w 2401235"/>
              <a:gd name="connsiteY27" fmla="*/ 314325 h 2028825"/>
              <a:gd name="connsiteX28" fmla="*/ 2324100 w 2401235"/>
              <a:gd name="connsiteY28" fmla="*/ 285750 h 2028825"/>
              <a:gd name="connsiteX29" fmla="*/ 2343150 w 2401235"/>
              <a:gd name="connsiteY29" fmla="*/ 247650 h 2028825"/>
              <a:gd name="connsiteX30" fmla="*/ 2352675 w 2401235"/>
              <a:gd name="connsiteY30" fmla="*/ 209550 h 2028825"/>
              <a:gd name="connsiteX31" fmla="*/ 2381250 w 2401235"/>
              <a:gd name="connsiteY31" fmla="*/ 123825 h 2028825"/>
              <a:gd name="connsiteX32" fmla="*/ 2390775 w 2401235"/>
              <a:gd name="connsiteY32" fmla="*/ 85725 h 2028825"/>
              <a:gd name="connsiteX33" fmla="*/ 2400300 w 2401235"/>
              <a:gd name="connsiteY33" fmla="*/ 57150 h 2028825"/>
              <a:gd name="connsiteX34" fmla="*/ 2400300 w 2401235"/>
              <a:gd name="connsiteY34" fmla="*/ 0 h 2028825"/>
              <a:gd name="connsiteX0" fmla="*/ 0 w 2401235"/>
              <a:gd name="connsiteY0" fmla="*/ 2028825 h 2028825"/>
              <a:gd name="connsiteX1" fmla="*/ 476250 w 2401235"/>
              <a:gd name="connsiteY1" fmla="*/ 1990725 h 2028825"/>
              <a:gd name="connsiteX2" fmla="*/ 619125 w 2401235"/>
              <a:gd name="connsiteY2" fmla="*/ 1943100 h 2028825"/>
              <a:gd name="connsiteX3" fmla="*/ 714375 w 2401235"/>
              <a:gd name="connsiteY3" fmla="*/ 1924050 h 2028825"/>
              <a:gd name="connsiteX4" fmla="*/ 809625 w 2401235"/>
              <a:gd name="connsiteY4" fmla="*/ 1905000 h 2028825"/>
              <a:gd name="connsiteX5" fmla="*/ 1000125 w 2401235"/>
              <a:gd name="connsiteY5" fmla="*/ 1857375 h 2028825"/>
              <a:gd name="connsiteX6" fmla="*/ 1028700 w 2401235"/>
              <a:gd name="connsiteY6" fmla="*/ 1847850 h 2028825"/>
              <a:gd name="connsiteX7" fmla="*/ 1143000 w 2401235"/>
              <a:gd name="connsiteY7" fmla="*/ 1828800 h 2028825"/>
              <a:gd name="connsiteX8" fmla="*/ 1295400 w 2401235"/>
              <a:gd name="connsiteY8" fmla="*/ 1781175 h 2028825"/>
              <a:gd name="connsiteX9" fmla="*/ 1362075 w 2401235"/>
              <a:gd name="connsiteY9" fmla="*/ 1752600 h 2028825"/>
              <a:gd name="connsiteX10" fmla="*/ 1466850 w 2401235"/>
              <a:gd name="connsiteY10" fmla="*/ 1695450 h 2028825"/>
              <a:gd name="connsiteX11" fmla="*/ 1600200 w 2401235"/>
              <a:gd name="connsiteY11" fmla="*/ 1571625 h 2028825"/>
              <a:gd name="connsiteX12" fmla="*/ 1666875 w 2401235"/>
              <a:gd name="connsiteY12" fmla="*/ 1495425 h 2028825"/>
              <a:gd name="connsiteX13" fmla="*/ 1714500 w 2401235"/>
              <a:gd name="connsiteY13" fmla="*/ 1447800 h 2028825"/>
              <a:gd name="connsiteX14" fmla="*/ 1790700 w 2401235"/>
              <a:gd name="connsiteY14" fmla="*/ 1343025 h 2028825"/>
              <a:gd name="connsiteX15" fmla="*/ 1971675 w 2401235"/>
              <a:gd name="connsiteY15" fmla="*/ 1181100 h 2028825"/>
              <a:gd name="connsiteX16" fmla="*/ 2019300 w 2401235"/>
              <a:gd name="connsiteY16" fmla="*/ 1133475 h 2028825"/>
              <a:gd name="connsiteX17" fmla="*/ 2095500 w 2401235"/>
              <a:gd name="connsiteY17" fmla="*/ 1019175 h 2028825"/>
              <a:gd name="connsiteX18" fmla="*/ 2124075 w 2401235"/>
              <a:gd name="connsiteY18" fmla="*/ 962025 h 2028825"/>
              <a:gd name="connsiteX19" fmla="*/ 2171700 w 2401235"/>
              <a:gd name="connsiteY19" fmla="*/ 819150 h 2028825"/>
              <a:gd name="connsiteX20" fmla="*/ 2190750 w 2401235"/>
              <a:gd name="connsiteY20" fmla="*/ 609600 h 2028825"/>
              <a:gd name="connsiteX21" fmla="*/ 2209800 w 2401235"/>
              <a:gd name="connsiteY21" fmla="*/ 561975 h 2028825"/>
              <a:gd name="connsiteX22" fmla="*/ 2228850 w 2401235"/>
              <a:gd name="connsiteY22" fmla="*/ 504825 h 2028825"/>
              <a:gd name="connsiteX23" fmla="*/ 2247900 w 2401235"/>
              <a:gd name="connsiteY23" fmla="*/ 447675 h 2028825"/>
              <a:gd name="connsiteX24" fmla="*/ 2257425 w 2401235"/>
              <a:gd name="connsiteY24" fmla="*/ 419100 h 2028825"/>
              <a:gd name="connsiteX25" fmla="*/ 2295525 w 2401235"/>
              <a:gd name="connsiteY25" fmla="*/ 352425 h 2028825"/>
              <a:gd name="connsiteX26" fmla="*/ 2305050 w 2401235"/>
              <a:gd name="connsiteY26" fmla="*/ 314325 h 2028825"/>
              <a:gd name="connsiteX27" fmla="*/ 2324100 w 2401235"/>
              <a:gd name="connsiteY27" fmla="*/ 285750 h 2028825"/>
              <a:gd name="connsiteX28" fmla="*/ 2343150 w 2401235"/>
              <a:gd name="connsiteY28" fmla="*/ 247650 h 2028825"/>
              <a:gd name="connsiteX29" fmla="*/ 2352675 w 2401235"/>
              <a:gd name="connsiteY29" fmla="*/ 209550 h 2028825"/>
              <a:gd name="connsiteX30" fmla="*/ 2381250 w 2401235"/>
              <a:gd name="connsiteY30" fmla="*/ 123825 h 2028825"/>
              <a:gd name="connsiteX31" fmla="*/ 2390775 w 2401235"/>
              <a:gd name="connsiteY31" fmla="*/ 85725 h 2028825"/>
              <a:gd name="connsiteX32" fmla="*/ 2400300 w 2401235"/>
              <a:gd name="connsiteY32" fmla="*/ 57150 h 2028825"/>
              <a:gd name="connsiteX33" fmla="*/ 2400300 w 2401235"/>
              <a:gd name="connsiteY33" fmla="*/ 0 h 2028825"/>
              <a:gd name="connsiteX0" fmla="*/ 0 w 2401235"/>
              <a:gd name="connsiteY0" fmla="*/ 2028825 h 2028825"/>
              <a:gd name="connsiteX1" fmla="*/ 476250 w 2401235"/>
              <a:gd name="connsiteY1" fmla="*/ 1990725 h 2028825"/>
              <a:gd name="connsiteX2" fmla="*/ 714375 w 2401235"/>
              <a:gd name="connsiteY2" fmla="*/ 1924050 h 2028825"/>
              <a:gd name="connsiteX3" fmla="*/ 809625 w 2401235"/>
              <a:gd name="connsiteY3" fmla="*/ 1905000 h 2028825"/>
              <a:gd name="connsiteX4" fmla="*/ 1000125 w 2401235"/>
              <a:gd name="connsiteY4" fmla="*/ 1857375 h 2028825"/>
              <a:gd name="connsiteX5" fmla="*/ 1028700 w 2401235"/>
              <a:gd name="connsiteY5" fmla="*/ 1847850 h 2028825"/>
              <a:gd name="connsiteX6" fmla="*/ 1143000 w 2401235"/>
              <a:gd name="connsiteY6" fmla="*/ 1828800 h 2028825"/>
              <a:gd name="connsiteX7" fmla="*/ 1295400 w 2401235"/>
              <a:gd name="connsiteY7" fmla="*/ 1781175 h 2028825"/>
              <a:gd name="connsiteX8" fmla="*/ 1362075 w 2401235"/>
              <a:gd name="connsiteY8" fmla="*/ 1752600 h 2028825"/>
              <a:gd name="connsiteX9" fmla="*/ 1466850 w 2401235"/>
              <a:gd name="connsiteY9" fmla="*/ 1695450 h 2028825"/>
              <a:gd name="connsiteX10" fmla="*/ 1600200 w 2401235"/>
              <a:gd name="connsiteY10" fmla="*/ 1571625 h 2028825"/>
              <a:gd name="connsiteX11" fmla="*/ 1666875 w 2401235"/>
              <a:gd name="connsiteY11" fmla="*/ 1495425 h 2028825"/>
              <a:gd name="connsiteX12" fmla="*/ 1714500 w 2401235"/>
              <a:gd name="connsiteY12" fmla="*/ 1447800 h 2028825"/>
              <a:gd name="connsiteX13" fmla="*/ 1790700 w 2401235"/>
              <a:gd name="connsiteY13" fmla="*/ 1343025 h 2028825"/>
              <a:gd name="connsiteX14" fmla="*/ 1971675 w 2401235"/>
              <a:gd name="connsiteY14" fmla="*/ 1181100 h 2028825"/>
              <a:gd name="connsiteX15" fmla="*/ 2019300 w 2401235"/>
              <a:gd name="connsiteY15" fmla="*/ 1133475 h 2028825"/>
              <a:gd name="connsiteX16" fmla="*/ 2095500 w 2401235"/>
              <a:gd name="connsiteY16" fmla="*/ 1019175 h 2028825"/>
              <a:gd name="connsiteX17" fmla="*/ 2124075 w 2401235"/>
              <a:gd name="connsiteY17" fmla="*/ 962025 h 2028825"/>
              <a:gd name="connsiteX18" fmla="*/ 2171700 w 2401235"/>
              <a:gd name="connsiteY18" fmla="*/ 819150 h 2028825"/>
              <a:gd name="connsiteX19" fmla="*/ 2190750 w 2401235"/>
              <a:gd name="connsiteY19" fmla="*/ 609600 h 2028825"/>
              <a:gd name="connsiteX20" fmla="*/ 2209800 w 2401235"/>
              <a:gd name="connsiteY20" fmla="*/ 561975 h 2028825"/>
              <a:gd name="connsiteX21" fmla="*/ 2228850 w 2401235"/>
              <a:gd name="connsiteY21" fmla="*/ 504825 h 2028825"/>
              <a:gd name="connsiteX22" fmla="*/ 2247900 w 2401235"/>
              <a:gd name="connsiteY22" fmla="*/ 447675 h 2028825"/>
              <a:gd name="connsiteX23" fmla="*/ 2257425 w 2401235"/>
              <a:gd name="connsiteY23" fmla="*/ 419100 h 2028825"/>
              <a:gd name="connsiteX24" fmla="*/ 2295525 w 2401235"/>
              <a:gd name="connsiteY24" fmla="*/ 352425 h 2028825"/>
              <a:gd name="connsiteX25" fmla="*/ 2305050 w 2401235"/>
              <a:gd name="connsiteY25" fmla="*/ 314325 h 2028825"/>
              <a:gd name="connsiteX26" fmla="*/ 2324100 w 2401235"/>
              <a:gd name="connsiteY26" fmla="*/ 285750 h 2028825"/>
              <a:gd name="connsiteX27" fmla="*/ 2343150 w 2401235"/>
              <a:gd name="connsiteY27" fmla="*/ 247650 h 2028825"/>
              <a:gd name="connsiteX28" fmla="*/ 2352675 w 2401235"/>
              <a:gd name="connsiteY28" fmla="*/ 209550 h 2028825"/>
              <a:gd name="connsiteX29" fmla="*/ 2381250 w 2401235"/>
              <a:gd name="connsiteY29" fmla="*/ 123825 h 2028825"/>
              <a:gd name="connsiteX30" fmla="*/ 2390775 w 2401235"/>
              <a:gd name="connsiteY30" fmla="*/ 85725 h 2028825"/>
              <a:gd name="connsiteX31" fmla="*/ 2400300 w 2401235"/>
              <a:gd name="connsiteY31" fmla="*/ 57150 h 2028825"/>
              <a:gd name="connsiteX32" fmla="*/ 2400300 w 2401235"/>
              <a:gd name="connsiteY32" fmla="*/ 0 h 2028825"/>
              <a:gd name="connsiteX0" fmla="*/ 0 w 2401235"/>
              <a:gd name="connsiteY0" fmla="*/ 2028825 h 2028825"/>
              <a:gd name="connsiteX1" fmla="*/ 476250 w 2401235"/>
              <a:gd name="connsiteY1" fmla="*/ 1990725 h 2028825"/>
              <a:gd name="connsiteX2" fmla="*/ 714375 w 2401235"/>
              <a:gd name="connsiteY2" fmla="*/ 1924050 h 2028825"/>
              <a:gd name="connsiteX3" fmla="*/ 1000125 w 2401235"/>
              <a:gd name="connsiteY3" fmla="*/ 1857375 h 2028825"/>
              <a:gd name="connsiteX4" fmla="*/ 1028700 w 2401235"/>
              <a:gd name="connsiteY4" fmla="*/ 1847850 h 2028825"/>
              <a:gd name="connsiteX5" fmla="*/ 1143000 w 2401235"/>
              <a:gd name="connsiteY5" fmla="*/ 1828800 h 2028825"/>
              <a:gd name="connsiteX6" fmla="*/ 1295400 w 2401235"/>
              <a:gd name="connsiteY6" fmla="*/ 1781175 h 2028825"/>
              <a:gd name="connsiteX7" fmla="*/ 1362075 w 2401235"/>
              <a:gd name="connsiteY7" fmla="*/ 1752600 h 2028825"/>
              <a:gd name="connsiteX8" fmla="*/ 1466850 w 2401235"/>
              <a:gd name="connsiteY8" fmla="*/ 1695450 h 2028825"/>
              <a:gd name="connsiteX9" fmla="*/ 1600200 w 2401235"/>
              <a:gd name="connsiteY9" fmla="*/ 1571625 h 2028825"/>
              <a:gd name="connsiteX10" fmla="*/ 1666875 w 2401235"/>
              <a:gd name="connsiteY10" fmla="*/ 1495425 h 2028825"/>
              <a:gd name="connsiteX11" fmla="*/ 1714500 w 2401235"/>
              <a:gd name="connsiteY11" fmla="*/ 1447800 h 2028825"/>
              <a:gd name="connsiteX12" fmla="*/ 1790700 w 2401235"/>
              <a:gd name="connsiteY12" fmla="*/ 1343025 h 2028825"/>
              <a:gd name="connsiteX13" fmla="*/ 1971675 w 2401235"/>
              <a:gd name="connsiteY13" fmla="*/ 1181100 h 2028825"/>
              <a:gd name="connsiteX14" fmla="*/ 2019300 w 2401235"/>
              <a:gd name="connsiteY14" fmla="*/ 1133475 h 2028825"/>
              <a:gd name="connsiteX15" fmla="*/ 2095500 w 2401235"/>
              <a:gd name="connsiteY15" fmla="*/ 1019175 h 2028825"/>
              <a:gd name="connsiteX16" fmla="*/ 2124075 w 2401235"/>
              <a:gd name="connsiteY16" fmla="*/ 962025 h 2028825"/>
              <a:gd name="connsiteX17" fmla="*/ 2171700 w 2401235"/>
              <a:gd name="connsiteY17" fmla="*/ 819150 h 2028825"/>
              <a:gd name="connsiteX18" fmla="*/ 2190750 w 2401235"/>
              <a:gd name="connsiteY18" fmla="*/ 609600 h 2028825"/>
              <a:gd name="connsiteX19" fmla="*/ 2209800 w 2401235"/>
              <a:gd name="connsiteY19" fmla="*/ 561975 h 2028825"/>
              <a:gd name="connsiteX20" fmla="*/ 2228850 w 2401235"/>
              <a:gd name="connsiteY20" fmla="*/ 504825 h 2028825"/>
              <a:gd name="connsiteX21" fmla="*/ 2247900 w 2401235"/>
              <a:gd name="connsiteY21" fmla="*/ 447675 h 2028825"/>
              <a:gd name="connsiteX22" fmla="*/ 2257425 w 2401235"/>
              <a:gd name="connsiteY22" fmla="*/ 419100 h 2028825"/>
              <a:gd name="connsiteX23" fmla="*/ 2295525 w 2401235"/>
              <a:gd name="connsiteY23" fmla="*/ 352425 h 2028825"/>
              <a:gd name="connsiteX24" fmla="*/ 2305050 w 2401235"/>
              <a:gd name="connsiteY24" fmla="*/ 314325 h 2028825"/>
              <a:gd name="connsiteX25" fmla="*/ 2324100 w 2401235"/>
              <a:gd name="connsiteY25" fmla="*/ 285750 h 2028825"/>
              <a:gd name="connsiteX26" fmla="*/ 2343150 w 2401235"/>
              <a:gd name="connsiteY26" fmla="*/ 247650 h 2028825"/>
              <a:gd name="connsiteX27" fmla="*/ 2352675 w 2401235"/>
              <a:gd name="connsiteY27" fmla="*/ 209550 h 2028825"/>
              <a:gd name="connsiteX28" fmla="*/ 2381250 w 2401235"/>
              <a:gd name="connsiteY28" fmla="*/ 123825 h 2028825"/>
              <a:gd name="connsiteX29" fmla="*/ 2390775 w 2401235"/>
              <a:gd name="connsiteY29" fmla="*/ 85725 h 2028825"/>
              <a:gd name="connsiteX30" fmla="*/ 2400300 w 2401235"/>
              <a:gd name="connsiteY30" fmla="*/ 57150 h 2028825"/>
              <a:gd name="connsiteX31" fmla="*/ 2400300 w 2401235"/>
              <a:gd name="connsiteY31" fmla="*/ 0 h 2028825"/>
              <a:gd name="connsiteX0" fmla="*/ 0 w 2401235"/>
              <a:gd name="connsiteY0" fmla="*/ 2028825 h 2028825"/>
              <a:gd name="connsiteX1" fmla="*/ 476250 w 2401235"/>
              <a:gd name="connsiteY1" fmla="*/ 1990725 h 2028825"/>
              <a:gd name="connsiteX2" fmla="*/ 714375 w 2401235"/>
              <a:gd name="connsiteY2" fmla="*/ 1924050 h 2028825"/>
              <a:gd name="connsiteX3" fmla="*/ 1000125 w 2401235"/>
              <a:gd name="connsiteY3" fmla="*/ 1857375 h 2028825"/>
              <a:gd name="connsiteX4" fmla="*/ 1143000 w 2401235"/>
              <a:gd name="connsiteY4" fmla="*/ 1828800 h 2028825"/>
              <a:gd name="connsiteX5" fmla="*/ 1295400 w 2401235"/>
              <a:gd name="connsiteY5" fmla="*/ 1781175 h 2028825"/>
              <a:gd name="connsiteX6" fmla="*/ 1362075 w 2401235"/>
              <a:gd name="connsiteY6" fmla="*/ 1752600 h 2028825"/>
              <a:gd name="connsiteX7" fmla="*/ 1466850 w 2401235"/>
              <a:gd name="connsiteY7" fmla="*/ 1695450 h 2028825"/>
              <a:gd name="connsiteX8" fmla="*/ 1600200 w 2401235"/>
              <a:gd name="connsiteY8" fmla="*/ 1571625 h 2028825"/>
              <a:gd name="connsiteX9" fmla="*/ 1666875 w 2401235"/>
              <a:gd name="connsiteY9" fmla="*/ 1495425 h 2028825"/>
              <a:gd name="connsiteX10" fmla="*/ 1714500 w 2401235"/>
              <a:gd name="connsiteY10" fmla="*/ 1447800 h 2028825"/>
              <a:gd name="connsiteX11" fmla="*/ 1790700 w 2401235"/>
              <a:gd name="connsiteY11" fmla="*/ 1343025 h 2028825"/>
              <a:gd name="connsiteX12" fmla="*/ 1971675 w 2401235"/>
              <a:gd name="connsiteY12" fmla="*/ 1181100 h 2028825"/>
              <a:gd name="connsiteX13" fmla="*/ 2019300 w 2401235"/>
              <a:gd name="connsiteY13" fmla="*/ 1133475 h 2028825"/>
              <a:gd name="connsiteX14" fmla="*/ 2095500 w 2401235"/>
              <a:gd name="connsiteY14" fmla="*/ 1019175 h 2028825"/>
              <a:gd name="connsiteX15" fmla="*/ 2124075 w 2401235"/>
              <a:gd name="connsiteY15" fmla="*/ 962025 h 2028825"/>
              <a:gd name="connsiteX16" fmla="*/ 2171700 w 2401235"/>
              <a:gd name="connsiteY16" fmla="*/ 819150 h 2028825"/>
              <a:gd name="connsiteX17" fmla="*/ 2190750 w 2401235"/>
              <a:gd name="connsiteY17" fmla="*/ 609600 h 2028825"/>
              <a:gd name="connsiteX18" fmla="*/ 2209800 w 2401235"/>
              <a:gd name="connsiteY18" fmla="*/ 561975 h 2028825"/>
              <a:gd name="connsiteX19" fmla="*/ 2228850 w 2401235"/>
              <a:gd name="connsiteY19" fmla="*/ 504825 h 2028825"/>
              <a:gd name="connsiteX20" fmla="*/ 2247900 w 2401235"/>
              <a:gd name="connsiteY20" fmla="*/ 447675 h 2028825"/>
              <a:gd name="connsiteX21" fmla="*/ 2257425 w 2401235"/>
              <a:gd name="connsiteY21" fmla="*/ 419100 h 2028825"/>
              <a:gd name="connsiteX22" fmla="*/ 2295525 w 2401235"/>
              <a:gd name="connsiteY22" fmla="*/ 352425 h 2028825"/>
              <a:gd name="connsiteX23" fmla="*/ 2305050 w 2401235"/>
              <a:gd name="connsiteY23" fmla="*/ 314325 h 2028825"/>
              <a:gd name="connsiteX24" fmla="*/ 2324100 w 2401235"/>
              <a:gd name="connsiteY24" fmla="*/ 285750 h 2028825"/>
              <a:gd name="connsiteX25" fmla="*/ 2343150 w 2401235"/>
              <a:gd name="connsiteY25" fmla="*/ 247650 h 2028825"/>
              <a:gd name="connsiteX26" fmla="*/ 2352675 w 2401235"/>
              <a:gd name="connsiteY26" fmla="*/ 209550 h 2028825"/>
              <a:gd name="connsiteX27" fmla="*/ 2381250 w 2401235"/>
              <a:gd name="connsiteY27" fmla="*/ 123825 h 2028825"/>
              <a:gd name="connsiteX28" fmla="*/ 2390775 w 2401235"/>
              <a:gd name="connsiteY28" fmla="*/ 85725 h 2028825"/>
              <a:gd name="connsiteX29" fmla="*/ 2400300 w 2401235"/>
              <a:gd name="connsiteY29" fmla="*/ 57150 h 2028825"/>
              <a:gd name="connsiteX30" fmla="*/ 2400300 w 2401235"/>
              <a:gd name="connsiteY30" fmla="*/ 0 h 2028825"/>
              <a:gd name="connsiteX0" fmla="*/ 0 w 2401235"/>
              <a:gd name="connsiteY0" fmla="*/ 2028825 h 2028825"/>
              <a:gd name="connsiteX1" fmla="*/ 476250 w 2401235"/>
              <a:gd name="connsiteY1" fmla="*/ 1990725 h 2028825"/>
              <a:gd name="connsiteX2" fmla="*/ 714375 w 2401235"/>
              <a:gd name="connsiteY2" fmla="*/ 1924050 h 2028825"/>
              <a:gd name="connsiteX3" fmla="*/ 1000125 w 2401235"/>
              <a:gd name="connsiteY3" fmla="*/ 1857375 h 2028825"/>
              <a:gd name="connsiteX4" fmla="*/ 1143000 w 2401235"/>
              <a:gd name="connsiteY4" fmla="*/ 1828800 h 2028825"/>
              <a:gd name="connsiteX5" fmla="*/ 1285875 w 2401235"/>
              <a:gd name="connsiteY5" fmla="*/ 1781175 h 2028825"/>
              <a:gd name="connsiteX6" fmla="*/ 1362075 w 2401235"/>
              <a:gd name="connsiteY6" fmla="*/ 1752600 h 2028825"/>
              <a:gd name="connsiteX7" fmla="*/ 1466850 w 2401235"/>
              <a:gd name="connsiteY7" fmla="*/ 1695450 h 2028825"/>
              <a:gd name="connsiteX8" fmla="*/ 1600200 w 2401235"/>
              <a:gd name="connsiteY8" fmla="*/ 1571625 h 2028825"/>
              <a:gd name="connsiteX9" fmla="*/ 1666875 w 2401235"/>
              <a:gd name="connsiteY9" fmla="*/ 1495425 h 2028825"/>
              <a:gd name="connsiteX10" fmla="*/ 1714500 w 2401235"/>
              <a:gd name="connsiteY10" fmla="*/ 1447800 h 2028825"/>
              <a:gd name="connsiteX11" fmla="*/ 1790700 w 2401235"/>
              <a:gd name="connsiteY11" fmla="*/ 1343025 h 2028825"/>
              <a:gd name="connsiteX12" fmla="*/ 1971675 w 2401235"/>
              <a:gd name="connsiteY12" fmla="*/ 1181100 h 2028825"/>
              <a:gd name="connsiteX13" fmla="*/ 2019300 w 2401235"/>
              <a:gd name="connsiteY13" fmla="*/ 1133475 h 2028825"/>
              <a:gd name="connsiteX14" fmla="*/ 2095500 w 2401235"/>
              <a:gd name="connsiteY14" fmla="*/ 1019175 h 2028825"/>
              <a:gd name="connsiteX15" fmla="*/ 2124075 w 2401235"/>
              <a:gd name="connsiteY15" fmla="*/ 962025 h 2028825"/>
              <a:gd name="connsiteX16" fmla="*/ 2171700 w 2401235"/>
              <a:gd name="connsiteY16" fmla="*/ 819150 h 2028825"/>
              <a:gd name="connsiteX17" fmla="*/ 2190750 w 2401235"/>
              <a:gd name="connsiteY17" fmla="*/ 609600 h 2028825"/>
              <a:gd name="connsiteX18" fmla="*/ 2209800 w 2401235"/>
              <a:gd name="connsiteY18" fmla="*/ 561975 h 2028825"/>
              <a:gd name="connsiteX19" fmla="*/ 2228850 w 2401235"/>
              <a:gd name="connsiteY19" fmla="*/ 504825 h 2028825"/>
              <a:gd name="connsiteX20" fmla="*/ 2247900 w 2401235"/>
              <a:gd name="connsiteY20" fmla="*/ 447675 h 2028825"/>
              <a:gd name="connsiteX21" fmla="*/ 2257425 w 2401235"/>
              <a:gd name="connsiteY21" fmla="*/ 419100 h 2028825"/>
              <a:gd name="connsiteX22" fmla="*/ 2295525 w 2401235"/>
              <a:gd name="connsiteY22" fmla="*/ 352425 h 2028825"/>
              <a:gd name="connsiteX23" fmla="*/ 2305050 w 2401235"/>
              <a:gd name="connsiteY23" fmla="*/ 314325 h 2028825"/>
              <a:gd name="connsiteX24" fmla="*/ 2324100 w 2401235"/>
              <a:gd name="connsiteY24" fmla="*/ 285750 h 2028825"/>
              <a:gd name="connsiteX25" fmla="*/ 2343150 w 2401235"/>
              <a:gd name="connsiteY25" fmla="*/ 247650 h 2028825"/>
              <a:gd name="connsiteX26" fmla="*/ 2352675 w 2401235"/>
              <a:gd name="connsiteY26" fmla="*/ 209550 h 2028825"/>
              <a:gd name="connsiteX27" fmla="*/ 2381250 w 2401235"/>
              <a:gd name="connsiteY27" fmla="*/ 123825 h 2028825"/>
              <a:gd name="connsiteX28" fmla="*/ 2390775 w 2401235"/>
              <a:gd name="connsiteY28" fmla="*/ 85725 h 2028825"/>
              <a:gd name="connsiteX29" fmla="*/ 2400300 w 2401235"/>
              <a:gd name="connsiteY29" fmla="*/ 57150 h 2028825"/>
              <a:gd name="connsiteX30" fmla="*/ 2400300 w 2401235"/>
              <a:gd name="connsiteY30" fmla="*/ 0 h 2028825"/>
              <a:gd name="connsiteX0" fmla="*/ 0 w 2401235"/>
              <a:gd name="connsiteY0" fmla="*/ 2028825 h 2028825"/>
              <a:gd name="connsiteX1" fmla="*/ 476250 w 2401235"/>
              <a:gd name="connsiteY1" fmla="*/ 1990725 h 2028825"/>
              <a:gd name="connsiteX2" fmla="*/ 714375 w 2401235"/>
              <a:gd name="connsiteY2" fmla="*/ 1924050 h 2028825"/>
              <a:gd name="connsiteX3" fmla="*/ 1000125 w 2401235"/>
              <a:gd name="connsiteY3" fmla="*/ 1857375 h 2028825"/>
              <a:gd name="connsiteX4" fmla="*/ 1143000 w 2401235"/>
              <a:gd name="connsiteY4" fmla="*/ 1828800 h 2028825"/>
              <a:gd name="connsiteX5" fmla="*/ 1362075 w 2401235"/>
              <a:gd name="connsiteY5" fmla="*/ 1752600 h 2028825"/>
              <a:gd name="connsiteX6" fmla="*/ 1466850 w 2401235"/>
              <a:gd name="connsiteY6" fmla="*/ 1695450 h 2028825"/>
              <a:gd name="connsiteX7" fmla="*/ 1600200 w 2401235"/>
              <a:gd name="connsiteY7" fmla="*/ 1571625 h 2028825"/>
              <a:gd name="connsiteX8" fmla="*/ 1666875 w 2401235"/>
              <a:gd name="connsiteY8" fmla="*/ 1495425 h 2028825"/>
              <a:gd name="connsiteX9" fmla="*/ 1714500 w 2401235"/>
              <a:gd name="connsiteY9" fmla="*/ 1447800 h 2028825"/>
              <a:gd name="connsiteX10" fmla="*/ 1790700 w 2401235"/>
              <a:gd name="connsiteY10" fmla="*/ 1343025 h 2028825"/>
              <a:gd name="connsiteX11" fmla="*/ 1971675 w 2401235"/>
              <a:gd name="connsiteY11" fmla="*/ 1181100 h 2028825"/>
              <a:gd name="connsiteX12" fmla="*/ 2019300 w 2401235"/>
              <a:gd name="connsiteY12" fmla="*/ 1133475 h 2028825"/>
              <a:gd name="connsiteX13" fmla="*/ 2095500 w 2401235"/>
              <a:gd name="connsiteY13" fmla="*/ 1019175 h 2028825"/>
              <a:gd name="connsiteX14" fmla="*/ 2124075 w 2401235"/>
              <a:gd name="connsiteY14" fmla="*/ 962025 h 2028825"/>
              <a:gd name="connsiteX15" fmla="*/ 2171700 w 2401235"/>
              <a:gd name="connsiteY15" fmla="*/ 819150 h 2028825"/>
              <a:gd name="connsiteX16" fmla="*/ 2190750 w 2401235"/>
              <a:gd name="connsiteY16" fmla="*/ 609600 h 2028825"/>
              <a:gd name="connsiteX17" fmla="*/ 2209800 w 2401235"/>
              <a:gd name="connsiteY17" fmla="*/ 561975 h 2028825"/>
              <a:gd name="connsiteX18" fmla="*/ 2228850 w 2401235"/>
              <a:gd name="connsiteY18" fmla="*/ 504825 h 2028825"/>
              <a:gd name="connsiteX19" fmla="*/ 2247900 w 2401235"/>
              <a:gd name="connsiteY19" fmla="*/ 447675 h 2028825"/>
              <a:gd name="connsiteX20" fmla="*/ 2257425 w 2401235"/>
              <a:gd name="connsiteY20" fmla="*/ 419100 h 2028825"/>
              <a:gd name="connsiteX21" fmla="*/ 2295525 w 2401235"/>
              <a:gd name="connsiteY21" fmla="*/ 352425 h 2028825"/>
              <a:gd name="connsiteX22" fmla="*/ 2305050 w 2401235"/>
              <a:gd name="connsiteY22" fmla="*/ 314325 h 2028825"/>
              <a:gd name="connsiteX23" fmla="*/ 2324100 w 2401235"/>
              <a:gd name="connsiteY23" fmla="*/ 285750 h 2028825"/>
              <a:gd name="connsiteX24" fmla="*/ 2343150 w 2401235"/>
              <a:gd name="connsiteY24" fmla="*/ 247650 h 2028825"/>
              <a:gd name="connsiteX25" fmla="*/ 2352675 w 2401235"/>
              <a:gd name="connsiteY25" fmla="*/ 209550 h 2028825"/>
              <a:gd name="connsiteX26" fmla="*/ 2381250 w 2401235"/>
              <a:gd name="connsiteY26" fmla="*/ 123825 h 2028825"/>
              <a:gd name="connsiteX27" fmla="*/ 2390775 w 2401235"/>
              <a:gd name="connsiteY27" fmla="*/ 85725 h 2028825"/>
              <a:gd name="connsiteX28" fmla="*/ 2400300 w 2401235"/>
              <a:gd name="connsiteY28" fmla="*/ 57150 h 2028825"/>
              <a:gd name="connsiteX29" fmla="*/ 2400300 w 2401235"/>
              <a:gd name="connsiteY29" fmla="*/ 0 h 2028825"/>
              <a:gd name="connsiteX0" fmla="*/ 0 w 2401235"/>
              <a:gd name="connsiteY0" fmla="*/ 2028825 h 2028825"/>
              <a:gd name="connsiteX1" fmla="*/ 476250 w 2401235"/>
              <a:gd name="connsiteY1" fmla="*/ 1990725 h 2028825"/>
              <a:gd name="connsiteX2" fmla="*/ 714375 w 2401235"/>
              <a:gd name="connsiteY2" fmla="*/ 1924050 h 2028825"/>
              <a:gd name="connsiteX3" fmla="*/ 1000125 w 2401235"/>
              <a:gd name="connsiteY3" fmla="*/ 1857375 h 2028825"/>
              <a:gd name="connsiteX4" fmla="*/ 1143000 w 2401235"/>
              <a:gd name="connsiteY4" fmla="*/ 1828800 h 2028825"/>
              <a:gd name="connsiteX5" fmla="*/ 1362075 w 2401235"/>
              <a:gd name="connsiteY5" fmla="*/ 1752600 h 2028825"/>
              <a:gd name="connsiteX6" fmla="*/ 1466850 w 2401235"/>
              <a:gd name="connsiteY6" fmla="*/ 1695450 h 2028825"/>
              <a:gd name="connsiteX7" fmla="*/ 1600200 w 2401235"/>
              <a:gd name="connsiteY7" fmla="*/ 1571625 h 2028825"/>
              <a:gd name="connsiteX8" fmla="*/ 1666875 w 2401235"/>
              <a:gd name="connsiteY8" fmla="*/ 1495425 h 2028825"/>
              <a:gd name="connsiteX9" fmla="*/ 1714500 w 2401235"/>
              <a:gd name="connsiteY9" fmla="*/ 1447800 h 2028825"/>
              <a:gd name="connsiteX10" fmla="*/ 1971675 w 2401235"/>
              <a:gd name="connsiteY10" fmla="*/ 1181100 h 2028825"/>
              <a:gd name="connsiteX11" fmla="*/ 2019300 w 2401235"/>
              <a:gd name="connsiteY11" fmla="*/ 1133475 h 2028825"/>
              <a:gd name="connsiteX12" fmla="*/ 2095500 w 2401235"/>
              <a:gd name="connsiteY12" fmla="*/ 1019175 h 2028825"/>
              <a:gd name="connsiteX13" fmla="*/ 2124075 w 2401235"/>
              <a:gd name="connsiteY13" fmla="*/ 962025 h 2028825"/>
              <a:gd name="connsiteX14" fmla="*/ 2171700 w 2401235"/>
              <a:gd name="connsiteY14" fmla="*/ 819150 h 2028825"/>
              <a:gd name="connsiteX15" fmla="*/ 2190750 w 2401235"/>
              <a:gd name="connsiteY15" fmla="*/ 609600 h 2028825"/>
              <a:gd name="connsiteX16" fmla="*/ 2209800 w 2401235"/>
              <a:gd name="connsiteY16" fmla="*/ 561975 h 2028825"/>
              <a:gd name="connsiteX17" fmla="*/ 2228850 w 2401235"/>
              <a:gd name="connsiteY17" fmla="*/ 504825 h 2028825"/>
              <a:gd name="connsiteX18" fmla="*/ 2247900 w 2401235"/>
              <a:gd name="connsiteY18" fmla="*/ 447675 h 2028825"/>
              <a:gd name="connsiteX19" fmla="*/ 2257425 w 2401235"/>
              <a:gd name="connsiteY19" fmla="*/ 419100 h 2028825"/>
              <a:gd name="connsiteX20" fmla="*/ 2295525 w 2401235"/>
              <a:gd name="connsiteY20" fmla="*/ 352425 h 2028825"/>
              <a:gd name="connsiteX21" fmla="*/ 2305050 w 2401235"/>
              <a:gd name="connsiteY21" fmla="*/ 314325 h 2028825"/>
              <a:gd name="connsiteX22" fmla="*/ 2324100 w 2401235"/>
              <a:gd name="connsiteY22" fmla="*/ 285750 h 2028825"/>
              <a:gd name="connsiteX23" fmla="*/ 2343150 w 2401235"/>
              <a:gd name="connsiteY23" fmla="*/ 247650 h 2028825"/>
              <a:gd name="connsiteX24" fmla="*/ 2352675 w 2401235"/>
              <a:gd name="connsiteY24" fmla="*/ 209550 h 2028825"/>
              <a:gd name="connsiteX25" fmla="*/ 2381250 w 2401235"/>
              <a:gd name="connsiteY25" fmla="*/ 123825 h 2028825"/>
              <a:gd name="connsiteX26" fmla="*/ 2390775 w 2401235"/>
              <a:gd name="connsiteY26" fmla="*/ 85725 h 2028825"/>
              <a:gd name="connsiteX27" fmla="*/ 2400300 w 2401235"/>
              <a:gd name="connsiteY27" fmla="*/ 57150 h 2028825"/>
              <a:gd name="connsiteX28" fmla="*/ 2400300 w 2401235"/>
              <a:gd name="connsiteY28" fmla="*/ 0 h 2028825"/>
              <a:gd name="connsiteX0" fmla="*/ 0 w 2400329"/>
              <a:gd name="connsiteY0" fmla="*/ 2070100 h 2070100"/>
              <a:gd name="connsiteX1" fmla="*/ 476250 w 2400329"/>
              <a:gd name="connsiteY1" fmla="*/ 2032000 h 2070100"/>
              <a:gd name="connsiteX2" fmla="*/ 714375 w 2400329"/>
              <a:gd name="connsiteY2" fmla="*/ 1965325 h 2070100"/>
              <a:gd name="connsiteX3" fmla="*/ 1000125 w 2400329"/>
              <a:gd name="connsiteY3" fmla="*/ 1898650 h 2070100"/>
              <a:gd name="connsiteX4" fmla="*/ 1143000 w 2400329"/>
              <a:gd name="connsiteY4" fmla="*/ 1870075 h 2070100"/>
              <a:gd name="connsiteX5" fmla="*/ 1362075 w 2400329"/>
              <a:gd name="connsiteY5" fmla="*/ 1793875 h 2070100"/>
              <a:gd name="connsiteX6" fmla="*/ 1466850 w 2400329"/>
              <a:gd name="connsiteY6" fmla="*/ 1736725 h 2070100"/>
              <a:gd name="connsiteX7" fmla="*/ 1600200 w 2400329"/>
              <a:gd name="connsiteY7" fmla="*/ 1612900 h 2070100"/>
              <a:gd name="connsiteX8" fmla="*/ 1666875 w 2400329"/>
              <a:gd name="connsiteY8" fmla="*/ 1536700 h 2070100"/>
              <a:gd name="connsiteX9" fmla="*/ 1714500 w 2400329"/>
              <a:gd name="connsiteY9" fmla="*/ 1489075 h 2070100"/>
              <a:gd name="connsiteX10" fmla="*/ 1971675 w 2400329"/>
              <a:gd name="connsiteY10" fmla="*/ 1222375 h 2070100"/>
              <a:gd name="connsiteX11" fmla="*/ 2019300 w 2400329"/>
              <a:gd name="connsiteY11" fmla="*/ 1174750 h 2070100"/>
              <a:gd name="connsiteX12" fmla="*/ 2095500 w 2400329"/>
              <a:gd name="connsiteY12" fmla="*/ 1060450 h 2070100"/>
              <a:gd name="connsiteX13" fmla="*/ 2124075 w 2400329"/>
              <a:gd name="connsiteY13" fmla="*/ 1003300 h 2070100"/>
              <a:gd name="connsiteX14" fmla="*/ 2171700 w 2400329"/>
              <a:gd name="connsiteY14" fmla="*/ 860425 h 2070100"/>
              <a:gd name="connsiteX15" fmla="*/ 2190750 w 2400329"/>
              <a:gd name="connsiteY15" fmla="*/ 650875 h 2070100"/>
              <a:gd name="connsiteX16" fmla="*/ 2209800 w 2400329"/>
              <a:gd name="connsiteY16" fmla="*/ 603250 h 2070100"/>
              <a:gd name="connsiteX17" fmla="*/ 2228850 w 2400329"/>
              <a:gd name="connsiteY17" fmla="*/ 546100 h 2070100"/>
              <a:gd name="connsiteX18" fmla="*/ 2247900 w 2400329"/>
              <a:gd name="connsiteY18" fmla="*/ 488950 h 2070100"/>
              <a:gd name="connsiteX19" fmla="*/ 2257425 w 2400329"/>
              <a:gd name="connsiteY19" fmla="*/ 460375 h 2070100"/>
              <a:gd name="connsiteX20" fmla="*/ 2295525 w 2400329"/>
              <a:gd name="connsiteY20" fmla="*/ 393700 h 2070100"/>
              <a:gd name="connsiteX21" fmla="*/ 2305050 w 2400329"/>
              <a:gd name="connsiteY21" fmla="*/ 355600 h 2070100"/>
              <a:gd name="connsiteX22" fmla="*/ 2324100 w 2400329"/>
              <a:gd name="connsiteY22" fmla="*/ 327025 h 2070100"/>
              <a:gd name="connsiteX23" fmla="*/ 2343150 w 2400329"/>
              <a:gd name="connsiteY23" fmla="*/ 288925 h 2070100"/>
              <a:gd name="connsiteX24" fmla="*/ 2352675 w 2400329"/>
              <a:gd name="connsiteY24" fmla="*/ 250825 h 2070100"/>
              <a:gd name="connsiteX25" fmla="*/ 2381250 w 2400329"/>
              <a:gd name="connsiteY25" fmla="*/ 165100 h 2070100"/>
              <a:gd name="connsiteX26" fmla="*/ 2390775 w 2400329"/>
              <a:gd name="connsiteY26" fmla="*/ 127000 h 2070100"/>
              <a:gd name="connsiteX27" fmla="*/ 2400300 w 2400329"/>
              <a:gd name="connsiteY27" fmla="*/ 98425 h 2070100"/>
              <a:gd name="connsiteX28" fmla="*/ 2393950 w 2400329"/>
              <a:gd name="connsiteY28" fmla="*/ 0 h 2070100"/>
              <a:gd name="connsiteX0" fmla="*/ 0 w 2400639"/>
              <a:gd name="connsiteY0" fmla="*/ 2070100 h 2070100"/>
              <a:gd name="connsiteX1" fmla="*/ 476250 w 2400639"/>
              <a:gd name="connsiteY1" fmla="*/ 2032000 h 2070100"/>
              <a:gd name="connsiteX2" fmla="*/ 714375 w 2400639"/>
              <a:gd name="connsiteY2" fmla="*/ 1965325 h 2070100"/>
              <a:gd name="connsiteX3" fmla="*/ 1000125 w 2400639"/>
              <a:gd name="connsiteY3" fmla="*/ 1898650 h 2070100"/>
              <a:gd name="connsiteX4" fmla="*/ 1143000 w 2400639"/>
              <a:gd name="connsiteY4" fmla="*/ 1870075 h 2070100"/>
              <a:gd name="connsiteX5" fmla="*/ 1362075 w 2400639"/>
              <a:gd name="connsiteY5" fmla="*/ 1793875 h 2070100"/>
              <a:gd name="connsiteX6" fmla="*/ 1466850 w 2400639"/>
              <a:gd name="connsiteY6" fmla="*/ 1736725 h 2070100"/>
              <a:gd name="connsiteX7" fmla="*/ 1600200 w 2400639"/>
              <a:gd name="connsiteY7" fmla="*/ 1612900 h 2070100"/>
              <a:gd name="connsiteX8" fmla="*/ 1666875 w 2400639"/>
              <a:gd name="connsiteY8" fmla="*/ 1536700 h 2070100"/>
              <a:gd name="connsiteX9" fmla="*/ 1714500 w 2400639"/>
              <a:gd name="connsiteY9" fmla="*/ 1489075 h 2070100"/>
              <a:gd name="connsiteX10" fmla="*/ 1971675 w 2400639"/>
              <a:gd name="connsiteY10" fmla="*/ 1222375 h 2070100"/>
              <a:gd name="connsiteX11" fmla="*/ 2019300 w 2400639"/>
              <a:gd name="connsiteY11" fmla="*/ 1174750 h 2070100"/>
              <a:gd name="connsiteX12" fmla="*/ 2095500 w 2400639"/>
              <a:gd name="connsiteY12" fmla="*/ 1060450 h 2070100"/>
              <a:gd name="connsiteX13" fmla="*/ 2124075 w 2400639"/>
              <a:gd name="connsiteY13" fmla="*/ 1003300 h 2070100"/>
              <a:gd name="connsiteX14" fmla="*/ 2171700 w 2400639"/>
              <a:gd name="connsiteY14" fmla="*/ 860425 h 2070100"/>
              <a:gd name="connsiteX15" fmla="*/ 2190750 w 2400639"/>
              <a:gd name="connsiteY15" fmla="*/ 650875 h 2070100"/>
              <a:gd name="connsiteX16" fmla="*/ 2209800 w 2400639"/>
              <a:gd name="connsiteY16" fmla="*/ 603250 h 2070100"/>
              <a:gd name="connsiteX17" fmla="*/ 2228850 w 2400639"/>
              <a:gd name="connsiteY17" fmla="*/ 546100 h 2070100"/>
              <a:gd name="connsiteX18" fmla="*/ 2247900 w 2400639"/>
              <a:gd name="connsiteY18" fmla="*/ 488950 h 2070100"/>
              <a:gd name="connsiteX19" fmla="*/ 2257425 w 2400639"/>
              <a:gd name="connsiteY19" fmla="*/ 460375 h 2070100"/>
              <a:gd name="connsiteX20" fmla="*/ 2295525 w 2400639"/>
              <a:gd name="connsiteY20" fmla="*/ 393700 h 2070100"/>
              <a:gd name="connsiteX21" fmla="*/ 2305050 w 2400639"/>
              <a:gd name="connsiteY21" fmla="*/ 355600 h 2070100"/>
              <a:gd name="connsiteX22" fmla="*/ 2324100 w 2400639"/>
              <a:gd name="connsiteY22" fmla="*/ 327025 h 2070100"/>
              <a:gd name="connsiteX23" fmla="*/ 2343150 w 2400639"/>
              <a:gd name="connsiteY23" fmla="*/ 288925 h 2070100"/>
              <a:gd name="connsiteX24" fmla="*/ 2352675 w 2400639"/>
              <a:gd name="connsiteY24" fmla="*/ 250825 h 2070100"/>
              <a:gd name="connsiteX25" fmla="*/ 2381250 w 2400639"/>
              <a:gd name="connsiteY25" fmla="*/ 165100 h 2070100"/>
              <a:gd name="connsiteX26" fmla="*/ 2400300 w 2400639"/>
              <a:gd name="connsiteY26" fmla="*/ 98425 h 2070100"/>
              <a:gd name="connsiteX27" fmla="*/ 2393950 w 2400639"/>
              <a:gd name="connsiteY27" fmla="*/ 0 h 2070100"/>
              <a:gd name="connsiteX0" fmla="*/ 0 w 2402282"/>
              <a:gd name="connsiteY0" fmla="*/ 2070100 h 2070100"/>
              <a:gd name="connsiteX1" fmla="*/ 476250 w 2402282"/>
              <a:gd name="connsiteY1" fmla="*/ 2032000 h 2070100"/>
              <a:gd name="connsiteX2" fmla="*/ 714375 w 2402282"/>
              <a:gd name="connsiteY2" fmla="*/ 1965325 h 2070100"/>
              <a:gd name="connsiteX3" fmla="*/ 1000125 w 2402282"/>
              <a:gd name="connsiteY3" fmla="*/ 1898650 h 2070100"/>
              <a:gd name="connsiteX4" fmla="*/ 1143000 w 2402282"/>
              <a:gd name="connsiteY4" fmla="*/ 1870075 h 2070100"/>
              <a:gd name="connsiteX5" fmla="*/ 1362075 w 2402282"/>
              <a:gd name="connsiteY5" fmla="*/ 1793875 h 2070100"/>
              <a:gd name="connsiteX6" fmla="*/ 1466850 w 2402282"/>
              <a:gd name="connsiteY6" fmla="*/ 1736725 h 2070100"/>
              <a:gd name="connsiteX7" fmla="*/ 1600200 w 2402282"/>
              <a:gd name="connsiteY7" fmla="*/ 1612900 h 2070100"/>
              <a:gd name="connsiteX8" fmla="*/ 1666875 w 2402282"/>
              <a:gd name="connsiteY8" fmla="*/ 1536700 h 2070100"/>
              <a:gd name="connsiteX9" fmla="*/ 1714500 w 2402282"/>
              <a:gd name="connsiteY9" fmla="*/ 1489075 h 2070100"/>
              <a:gd name="connsiteX10" fmla="*/ 1971675 w 2402282"/>
              <a:gd name="connsiteY10" fmla="*/ 1222375 h 2070100"/>
              <a:gd name="connsiteX11" fmla="*/ 2019300 w 2402282"/>
              <a:gd name="connsiteY11" fmla="*/ 1174750 h 2070100"/>
              <a:gd name="connsiteX12" fmla="*/ 2095500 w 2402282"/>
              <a:gd name="connsiteY12" fmla="*/ 1060450 h 2070100"/>
              <a:gd name="connsiteX13" fmla="*/ 2124075 w 2402282"/>
              <a:gd name="connsiteY13" fmla="*/ 1003300 h 2070100"/>
              <a:gd name="connsiteX14" fmla="*/ 2171700 w 2402282"/>
              <a:gd name="connsiteY14" fmla="*/ 860425 h 2070100"/>
              <a:gd name="connsiteX15" fmla="*/ 2190750 w 2402282"/>
              <a:gd name="connsiteY15" fmla="*/ 650875 h 2070100"/>
              <a:gd name="connsiteX16" fmla="*/ 2209800 w 2402282"/>
              <a:gd name="connsiteY16" fmla="*/ 603250 h 2070100"/>
              <a:gd name="connsiteX17" fmla="*/ 2228850 w 2402282"/>
              <a:gd name="connsiteY17" fmla="*/ 546100 h 2070100"/>
              <a:gd name="connsiteX18" fmla="*/ 2247900 w 2402282"/>
              <a:gd name="connsiteY18" fmla="*/ 488950 h 2070100"/>
              <a:gd name="connsiteX19" fmla="*/ 2257425 w 2402282"/>
              <a:gd name="connsiteY19" fmla="*/ 460375 h 2070100"/>
              <a:gd name="connsiteX20" fmla="*/ 2295525 w 2402282"/>
              <a:gd name="connsiteY20" fmla="*/ 393700 h 2070100"/>
              <a:gd name="connsiteX21" fmla="*/ 2305050 w 2402282"/>
              <a:gd name="connsiteY21" fmla="*/ 355600 h 2070100"/>
              <a:gd name="connsiteX22" fmla="*/ 2324100 w 2402282"/>
              <a:gd name="connsiteY22" fmla="*/ 327025 h 2070100"/>
              <a:gd name="connsiteX23" fmla="*/ 2343150 w 2402282"/>
              <a:gd name="connsiteY23" fmla="*/ 288925 h 2070100"/>
              <a:gd name="connsiteX24" fmla="*/ 2352675 w 2402282"/>
              <a:gd name="connsiteY24" fmla="*/ 250825 h 2070100"/>
              <a:gd name="connsiteX25" fmla="*/ 2400300 w 2402282"/>
              <a:gd name="connsiteY25" fmla="*/ 98425 h 2070100"/>
              <a:gd name="connsiteX26" fmla="*/ 2393950 w 2402282"/>
              <a:gd name="connsiteY26" fmla="*/ 0 h 2070100"/>
              <a:gd name="connsiteX0" fmla="*/ 0 w 2402282"/>
              <a:gd name="connsiteY0" fmla="*/ 2070100 h 2070100"/>
              <a:gd name="connsiteX1" fmla="*/ 476250 w 2402282"/>
              <a:gd name="connsiteY1" fmla="*/ 2032000 h 2070100"/>
              <a:gd name="connsiteX2" fmla="*/ 714375 w 2402282"/>
              <a:gd name="connsiteY2" fmla="*/ 1965325 h 2070100"/>
              <a:gd name="connsiteX3" fmla="*/ 1000125 w 2402282"/>
              <a:gd name="connsiteY3" fmla="*/ 1898650 h 2070100"/>
              <a:gd name="connsiteX4" fmla="*/ 1143000 w 2402282"/>
              <a:gd name="connsiteY4" fmla="*/ 1870075 h 2070100"/>
              <a:gd name="connsiteX5" fmla="*/ 1362075 w 2402282"/>
              <a:gd name="connsiteY5" fmla="*/ 1793875 h 2070100"/>
              <a:gd name="connsiteX6" fmla="*/ 1466850 w 2402282"/>
              <a:gd name="connsiteY6" fmla="*/ 1736725 h 2070100"/>
              <a:gd name="connsiteX7" fmla="*/ 1600200 w 2402282"/>
              <a:gd name="connsiteY7" fmla="*/ 1612900 h 2070100"/>
              <a:gd name="connsiteX8" fmla="*/ 1666875 w 2402282"/>
              <a:gd name="connsiteY8" fmla="*/ 1536700 h 2070100"/>
              <a:gd name="connsiteX9" fmla="*/ 1714500 w 2402282"/>
              <a:gd name="connsiteY9" fmla="*/ 1489075 h 2070100"/>
              <a:gd name="connsiteX10" fmla="*/ 1971675 w 2402282"/>
              <a:gd name="connsiteY10" fmla="*/ 1222375 h 2070100"/>
              <a:gd name="connsiteX11" fmla="*/ 2019300 w 2402282"/>
              <a:gd name="connsiteY11" fmla="*/ 1174750 h 2070100"/>
              <a:gd name="connsiteX12" fmla="*/ 2095500 w 2402282"/>
              <a:gd name="connsiteY12" fmla="*/ 1060450 h 2070100"/>
              <a:gd name="connsiteX13" fmla="*/ 2124075 w 2402282"/>
              <a:gd name="connsiteY13" fmla="*/ 1003300 h 2070100"/>
              <a:gd name="connsiteX14" fmla="*/ 2171700 w 2402282"/>
              <a:gd name="connsiteY14" fmla="*/ 860425 h 2070100"/>
              <a:gd name="connsiteX15" fmla="*/ 2190750 w 2402282"/>
              <a:gd name="connsiteY15" fmla="*/ 650875 h 2070100"/>
              <a:gd name="connsiteX16" fmla="*/ 2209800 w 2402282"/>
              <a:gd name="connsiteY16" fmla="*/ 603250 h 2070100"/>
              <a:gd name="connsiteX17" fmla="*/ 2228850 w 2402282"/>
              <a:gd name="connsiteY17" fmla="*/ 546100 h 2070100"/>
              <a:gd name="connsiteX18" fmla="*/ 2247900 w 2402282"/>
              <a:gd name="connsiteY18" fmla="*/ 488950 h 2070100"/>
              <a:gd name="connsiteX19" fmla="*/ 2257425 w 2402282"/>
              <a:gd name="connsiteY19" fmla="*/ 460375 h 2070100"/>
              <a:gd name="connsiteX20" fmla="*/ 2295525 w 2402282"/>
              <a:gd name="connsiteY20" fmla="*/ 393700 h 2070100"/>
              <a:gd name="connsiteX21" fmla="*/ 2305050 w 2402282"/>
              <a:gd name="connsiteY21" fmla="*/ 355600 h 2070100"/>
              <a:gd name="connsiteX22" fmla="*/ 2324100 w 2402282"/>
              <a:gd name="connsiteY22" fmla="*/ 327025 h 2070100"/>
              <a:gd name="connsiteX23" fmla="*/ 2352675 w 2402282"/>
              <a:gd name="connsiteY23" fmla="*/ 250825 h 2070100"/>
              <a:gd name="connsiteX24" fmla="*/ 2400300 w 2402282"/>
              <a:gd name="connsiteY24" fmla="*/ 98425 h 2070100"/>
              <a:gd name="connsiteX25" fmla="*/ 2393950 w 2402282"/>
              <a:gd name="connsiteY25" fmla="*/ 0 h 2070100"/>
              <a:gd name="connsiteX0" fmla="*/ 0 w 2402282"/>
              <a:gd name="connsiteY0" fmla="*/ 2070100 h 2070100"/>
              <a:gd name="connsiteX1" fmla="*/ 476250 w 2402282"/>
              <a:gd name="connsiteY1" fmla="*/ 2032000 h 2070100"/>
              <a:gd name="connsiteX2" fmla="*/ 714375 w 2402282"/>
              <a:gd name="connsiteY2" fmla="*/ 1965325 h 2070100"/>
              <a:gd name="connsiteX3" fmla="*/ 1000125 w 2402282"/>
              <a:gd name="connsiteY3" fmla="*/ 1898650 h 2070100"/>
              <a:gd name="connsiteX4" fmla="*/ 1143000 w 2402282"/>
              <a:gd name="connsiteY4" fmla="*/ 1870075 h 2070100"/>
              <a:gd name="connsiteX5" fmla="*/ 1362075 w 2402282"/>
              <a:gd name="connsiteY5" fmla="*/ 1793875 h 2070100"/>
              <a:gd name="connsiteX6" fmla="*/ 1466850 w 2402282"/>
              <a:gd name="connsiteY6" fmla="*/ 1736725 h 2070100"/>
              <a:gd name="connsiteX7" fmla="*/ 1600200 w 2402282"/>
              <a:gd name="connsiteY7" fmla="*/ 1612900 h 2070100"/>
              <a:gd name="connsiteX8" fmla="*/ 1666875 w 2402282"/>
              <a:gd name="connsiteY8" fmla="*/ 1536700 h 2070100"/>
              <a:gd name="connsiteX9" fmla="*/ 1714500 w 2402282"/>
              <a:gd name="connsiteY9" fmla="*/ 1489075 h 2070100"/>
              <a:gd name="connsiteX10" fmla="*/ 1971675 w 2402282"/>
              <a:gd name="connsiteY10" fmla="*/ 1222375 h 2070100"/>
              <a:gd name="connsiteX11" fmla="*/ 2019300 w 2402282"/>
              <a:gd name="connsiteY11" fmla="*/ 1174750 h 2070100"/>
              <a:gd name="connsiteX12" fmla="*/ 2095500 w 2402282"/>
              <a:gd name="connsiteY12" fmla="*/ 1060450 h 2070100"/>
              <a:gd name="connsiteX13" fmla="*/ 2124075 w 2402282"/>
              <a:gd name="connsiteY13" fmla="*/ 1003300 h 2070100"/>
              <a:gd name="connsiteX14" fmla="*/ 2171700 w 2402282"/>
              <a:gd name="connsiteY14" fmla="*/ 860425 h 2070100"/>
              <a:gd name="connsiteX15" fmla="*/ 2209800 w 2402282"/>
              <a:gd name="connsiteY15" fmla="*/ 603250 h 2070100"/>
              <a:gd name="connsiteX16" fmla="*/ 2228850 w 2402282"/>
              <a:gd name="connsiteY16" fmla="*/ 546100 h 2070100"/>
              <a:gd name="connsiteX17" fmla="*/ 2247900 w 2402282"/>
              <a:gd name="connsiteY17" fmla="*/ 488950 h 2070100"/>
              <a:gd name="connsiteX18" fmla="*/ 2257425 w 2402282"/>
              <a:gd name="connsiteY18" fmla="*/ 460375 h 2070100"/>
              <a:gd name="connsiteX19" fmla="*/ 2295525 w 2402282"/>
              <a:gd name="connsiteY19" fmla="*/ 393700 h 2070100"/>
              <a:gd name="connsiteX20" fmla="*/ 2305050 w 2402282"/>
              <a:gd name="connsiteY20" fmla="*/ 355600 h 2070100"/>
              <a:gd name="connsiteX21" fmla="*/ 2324100 w 2402282"/>
              <a:gd name="connsiteY21" fmla="*/ 327025 h 2070100"/>
              <a:gd name="connsiteX22" fmla="*/ 2352675 w 2402282"/>
              <a:gd name="connsiteY22" fmla="*/ 250825 h 2070100"/>
              <a:gd name="connsiteX23" fmla="*/ 2400300 w 2402282"/>
              <a:gd name="connsiteY23" fmla="*/ 98425 h 2070100"/>
              <a:gd name="connsiteX24" fmla="*/ 2393950 w 2402282"/>
              <a:gd name="connsiteY24" fmla="*/ 0 h 2070100"/>
              <a:gd name="connsiteX0" fmla="*/ 0 w 2402282"/>
              <a:gd name="connsiteY0" fmla="*/ 2070100 h 2070100"/>
              <a:gd name="connsiteX1" fmla="*/ 476250 w 2402282"/>
              <a:gd name="connsiteY1" fmla="*/ 2032000 h 2070100"/>
              <a:gd name="connsiteX2" fmla="*/ 714375 w 2402282"/>
              <a:gd name="connsiteY2" fmla="*/ 1965325 h 2070100"/>
              <a:gd name="connsiteX3" fmla="*/ 1000125 w 2402282"/>
              <a:gd name="connsiteY3" fmla="*/ 1898650 h 2070100"/>
              <a:gd name="connsiteX4" fmla="*/ 1143000 w 2402282"/>
              <a:gd name="connsiteY4" fmla="*/ 1870075 h 2070100"/>
              <a:gd name="connsiteX5" fmla="*/ 1362075 w 2402282"/>
              <a:gd name="connsiteY5" fmla="*/ 1793875 h 2070100"/>
              <a:gd name="connsiteX6" fmla="*/ 1466850 w 2402282"/>
              <a:gd name="connsiteY6" fmla="*/ 1736725 h 2070100"/>
              <a:gd name="connsiteX7" fmla="*/ 1600200 w 2402282"/>
              <a:gd name="connsiteY7" fmla="*/ 1612900 h 2070100"/>
              <a:gd name="connsiteX8" fmla="*/ 1666875 w 2402282"/>
              <a:gd name="connsiteY8" fmla="*/ 1536700 h 2070100"/>
              <a:gd name="connsiteX9" fmla="*/ 1714500 w 2402282"/>
              <a:gd name="connsiteY9" fmla="*/ 1489075 h 2070100"/>
              <a:gd name="connsiteX10" fmla="*/ 1971675 w 2402282"/>
              <a:gd name="connsiteY10" fmla="*/ 1222375 h 2070100"/>
              <a:gd name="connsiteX11" fmla="*/ 2019300 w 2402282"/>
              <a:gd name="connsiteY11" fmla="*/ 1174750 h 2070100"/>
              <a:gd name="connsiteX12" fmla="*/ 2095500 w 2402282"/>
              <a:gd name="connsiteY12" fmla="*/ 1060450 h 2070100"/>
              <a:gd name="connsiteX13" fmla="*/ 2124075 w 2402282"/>
              <a:gd name="connsiteY13" fmla="*/ 1003300 h 2070100"/>
              <a:gd name="connsiteX14" fmla="*/ 2171700 w 2402282"/>
              <a:gd name="connsiteY14" fmla="*/ 860425 h 2070100"/>
              <a:gd name="connsiteX15" fmla="*/ 2228850 w 2402282"/>
              <a:gd name="connsiteY15" fmla="*/ 546100 h 2070100"/>
              <a:gd name="connsiteX16" fmla="*/ 2247900 w 2402282"/>
              <a:gd name="connsiteY16" fmla="*/ 488950 h 2070100"/>
              <a:gd name="connsiteX17" fmla="*/ 2257425 w 2402282"/>
              <a:gd name="connsiteY17" fmla="*/ 460375 h 2070100"/>
              <a:gd name="connsiteX18" fmla="*/ 2295525 w 2402282"/>
              <a:gd name="connsiteY18" fmla="*/ 393700 h 2070100"/>
              <a:gd name="connsiteX19" fmla="*/ 2305050 w 2402282"/>
              <a:gd name="connsiteY19" fmla="*/ 355600 h 2070100"/>
              <a:gd name="connsiteX20" fmla="*/ 2324100 w 2402282"/>
              <a:gd name="connsiteY20" fmla="*/ 327025 h 2070100"/>
              <a:gd name="connsiteX21" fmla="*/ 2352675 w 2402282"/>
              <a:gd name="connsiteY21" fmla="*/ 250825 h 2070100"/>
              <a:gd name="connsiteX22" fmla="*/ 2400300 w 2402282"/>
              <a:gd name="connsiteY22" fmla="*/ 98425 h 2070100"/>
              <a:gd name="connsiteX23" fmla="*/ 2393950 w 2402282"/>
              <a:gd name="connsiteY23" fmla="*/ 0 h 2070100"/>
              <a:gd name="connsiteX0" fmla="*/ 0 w 2402282"/>
              <a:gd name="connsiteY0" fmla="*/ 2070100 h 2070100"/>
              <a:gd name="connsiteX1" fmla="*/ 476250 w 2402282"/>
              <a:gd name="connsiteY1" fmla="*/ 2032000 h 2070100"/>
              <a:gd name="connsiteX2" fmla="*/ 714375 w 2402282"/>
              <a:gd name="connsiteY2" fmla="*/ 1965325 h 2070100"/>
              <a:gd name="connsiteX3" fmla="*/ 1000125 w 2402282"/>
              <a:gd name="connsiteY3" fmla="*/ 1898650 h 2070100"/>
              <a:gd name="connsiteX4" fmla="*/ 1143000 w 2402282"/>
              <a:gd name="connsiteY4" fmla="*/ 1870075 h 2070100"/>
              <a:gd name="connsiteX5" fmla="*/ 1362075 w 2402282"/>
              <a:gd name="connsiteY5" fmla="*/ 1793875 h 2070100"/>
              <a:gd name="connsiteX6" fmla="*/ 1466850 w 2402282"/>
              <a:gd name="connsiteY6" fmla="*/ 1736725 h 2070100"/>
              <a:gd name="connsiteX7" fmla="*/ 1600200 w 2402282"/>
              <a:gd name="connsiteY7" fmla="*/ 1612900 h 2070100"/>
              <a:gd name="connsiteX8" fmla="*/ 1666875 w 2402282"/>
              <a:gd name="connsiteY8" fmla="*/ 1536700 h 2070100"/>
              <a:gd name="connsiteX9" fmla="*/ 1714500 w 2402282"/>
              <a:gd name="connsiteY9" fmla="*/ 1489075 h 2070100"/>
              <a:gd name="connsiteX10" fmla="*/ 1971675 w 2402282"/>
              <a:gd name="connsiteY10" fmla="*/ 1222375 h 2070100"/>
              <a:gd name="connsiteX11" fmla="*/ 2019300 w 2402282"/>
              <a:gd name="connsiteY11" fmla="*/ 1174750 h 2070100"/>
              <a:gd name="connsiteX12" fmla="*/ 2095500 w 2402282"/>
              <a:gd name="connsiteY12" fmla="*/ 1060450 h 2070100"/>
              <a:gd name="connsiteX13" fmla="*/ 2124075 w 2402282"/>
              <a:gd name="connsiteY13" fmla="*/ 1003300 h 2070100"/>
              <a:gd name="connsiteX14" fmla="*/ 2171700 w 2402282"/>
              <a:gd name="connsiteY14" fmla="*/ 860425 h 2070100"/>
              <a:gd name="connsiteX15" fmla="*/ 2247900 w 2402282"/>
              <a:gd name="connsiteY15" fmla="*/ 488950 h 2070100"/>
              <a:gd name="connsiteX16" fmla="*/ 2257425 w 2402282"/>
              <a:gd name="connsiteY16" fmla="*/ 460375 h 2070100"/>
              <a:gd name="connsiteX17" fmla="*/ 2295525 w 2402282"/>
              <a:gd name="connsiteY17" fmla="*/ 393700 h 2070100"/>
              <a:gd name="connsiteX18" fmla="*/ 2305050 w 2402282"/>
              <a:gd name="connsiteY18" fmla="*/ 355600 h 2070100"/>
              <a:gd name="connsiteX19" fmla="*/ 2324100 w 2402282"/>
              <a:gd name="connsiteY19" fmla="*/ 327025 h 2070100"/>
              <a:gd name="connsiteX20" fmla="*/ 2352675 w 2402282"/>
              <a:gd name="connsiteY20" fmla="*/ 250825 h 2070100"/>
              <a:gd name="connsiteX21" fmla="*/ 2400300 w 2402282"/>
              <a:gd name="connsiteY21" fmla="*/ 98425 h 2070100"/>
              <a:gd name="connsiteX22" fmla="*/ 2393950 w 2402282"/>
              <a:gd name="connsiteY22" fmla="*/ 0 h 2070100"/>
              <a:gd name="connsiteX0" fmla="*/ 0 w 2402282"/>
              <a:gd name="connsiteY0" fmla="*/ 2070100 h 2070100"/>
              <a:gd name="connsiteX1" fmla="*/ 476250 w 2402282"/>
              <a:gd name="connsiteY1" fmla="*/ 2032000 h 2070100"/>
              <a:gd name="connsiteX2" fmla="*/ 714375 w 2402282"/>
              <a:gd name="connsiteY2" fmla="*/ 1965325 h 2070100"/>
              <a:gd name="connsiteX3" fmla="*/ 1000125 w 2402282"/>
              <a:gd name="connsiteY3" fmla="*/ 1898650 h 2070100"/>
              <a:gd name="connsiteX4" fmla="*/ 1143000 w 2402282"/>
              <a:gd name="connsiteY4" fmla="*/ 1870075 h 2070100"/>
              <a:gd name="connsiteX5" fmla="*/ 1362075 w 2402282"/>
              <a:gd name="connsiteY5" fmla="*/ 1793875 h 2070100"/>
              <a:gd name="connsiteX6" fmla="*/ 1466850 w 2402282"/>
              <a:gd name="connsiteY6" fmla="*/ 1736725 h 2070100"/>
              <a:gd name="connsiteX7" fmla="*/ 1600200 w 2402282"/>
              <a:gd name="connsiteY7" fmla="*/ 1612900 h 2070100"/>
              <a:gd name="connsiteX8" fmla="*/ 1666875 w 2402282"/>
              <a:gd name="connsiteY8" fmla="*/ 1536700 h 2070100"/>
              <a:gd name="connsiteX9" fmla="*/ 1714500 w 2402282"/>
              <a:gd name="connsiteY9" fmla="*/ 1489075 h 2070100"/>
              <a:gd name="connsiteX10" fmla="*/ 1971675 w 2402282"/>
              <a:gd name="connsiteY10" fmla="*/ 1222375 h 2070100"/>
              <a:gd name="connsiteX11" fmla="*/ 2019300 w 2402282"/>
              <a:gd name="connsiteY11" fmla="*/ 1174750 h 2070100"/>
              <a:gd name="connsiteX12" fmla="*/ 2095500 w 2402282"/>
              <a:gd name="connsiteY12" fmla="*/ 1060450 h 2070100"/>
              <a:gd name="connsiteX13" fmla="*/ 2124075 w 2402282"/>
              <a:gd name="connsiteY13" fmla="*/ 1003300 h 2070100"/>
              <a:gd name="connsiteX14" fmla="*/ 2171700 w 2402282"/>
              <a:gd name="connsiteY14" fmla="*/ 860425 h 2070100"/>
              <a:gd name="connsiteX15" fmla="*/ 2257425 w 2402282"/>
              <a:gd name="connsiteY15" fmla="*/ 460375 h 2070100"/>
              <a:gd name="connsiteX16" fmla="*/ 2295525 w 2402282"/>
              <a:gd name="connsiteY16" fmla="*/ 393700 h 2070100"/>
              <a:gd name="connsiteX17" fmla="*/ 2305050 w 2402282"/>
              <a:gd name="connsiteY17" fmla="*/ 355600 h 2070100"/>
              <a:gd name="connsiteX18" fmla="*/ 2324100 w 2402282"/>
              <a:gd name="connsiteY18" fmla="*/ 327025 h 2070100"/>
              <a:gd name="connsiteX19" fmla="*/ 2352675 w 2402282"/>
              <a:gd name="connsiteY19" fmla="*/ 250825 h 2070100"/>
              <a:gd name="connsiteX20" fmla="*/ 2400300 w 2402282"/>
              <a:gd name="connsiteY20" fmla="*/ 98425 h 2070100"/>
              <a:gd name="connsiteX21" fmla="*/ 2393950 w 2402282"/>
              <a:gd name="connsiteY21" fmla="*/ 0 h 2070100"/>
              <a:gd name="connsiteX0" fmla="*/ 0 w 2402282"/>
              <a:gd name="connsiteY0" fmla="*/ 2070100 h 2070100"/>
              <a:gd name="connsiteX1" fmla="*/ 476250 w 2402282"/>
              <a:gd name="connsiteY1" fmla="*/ 2032000 h 2070100"/>
              <a:gd name="connsiteX2" fmla="*/ 714375 w 2402282"/>
              <a:gd name="connsiteY2" fmla="*/ 1965325 h 2070100"/>
              <a:gd name="connsiteX3" fmla="*/ 1000125 w 2402282"/>
              <a:gd name="connsiteY3" fmla="*/ 1898650 h 2070100"/>
              <a:gd name="connsiteX4" fmla="*/ 1143000 w 2402282"/>
              <a:gd name="connsiteY4" fmla="*/ 1870075 h 2070100"/>
              <a:gd name="connsiteX5" fmla="*/ 1362075 w 2402282"/>
              <a:gd name="connsiteY5" fmla="*/ 1793875 h 2070100"/>
              <a:gd name="connsiteX6" fmla="*/ 1466850 w 2402282"/>
              <a:gd name="connsiteY6" fmla="*/ 1736725 h 2070100"/>
              <a:gd name="connsiteX7" fmla="*/ 1600200 w 2402282"/>
              <a:gd name="connsiteY7" fmla="*/ 1612900 h 2070100"/>
              <a:gd name="connsiteX8" fmla="*/ 1666875 w 2402282"/>
              <a:gd name="connsiteY8" fmla="*/ 1536700 h 2070100"/>
              <a:gd name="connsiteX9" fmla="*/ 1714500 w 2402282"/>
              <a:gd name="connsiteY9" fmla="*/ 1489075 h 2070100"/>
              <a:gd name="connsiteX10" fmla="*/ 1971675 w 2402282"/>
              <a:gd name="connsiteY10" fmla="*/ 1222375 h 2070100"/>
              <a:gd name="connsiteX11" fmla="*/ 2019300 w 2402282"/>
              <a:gd name="connsiteY11" fmla="*/ 1174750 h 2070100"/>
              <a:gd name="connsiteX12" fmla="*/ 2095500 w 2402282"/>
              <a:gd name="connsiteY12" fmla="*/ 1060450 h 2070100"/>
              <a:gd name="connsiteX13" fmla="*/ 2124075 w 2402282"/>
              <a:gd name="connsiteY13" fmla="*/ 1003300 h 2070100"/>
              <a:gd name="connsiteX14" fmla="*/ 2171700 w 2402282"/>
              <a:gd name="connsiteY14" fmla="*/ 860425 h 2070100"/>
              <a:gd name="connsiteX15" fmla="*/ 2295525 w 2402282"/>
              <a:gd name="connsiteY15" fmla="*/ 393700 h 2070100"/>
              <a:gd name="connsiteX16" fmla="*/ 2305050 w 2402282"/>
              <a:gd name="connsiteY16" fmla="*/ 355600 h 2070100"/>
              <a:gd name="connsiteX17" fmla="*/ 2324100 w 2402282"/>
              <a:gd name="connsiteY17" fmla="*/ 327025 h 2070100"/>
              <a:gd name="connsiteX18" fmla="*/ 2352675 w 2402282"/>
              <a:gd name="connsiteY18" fmla="*/ 250825 h 2070100"/>
              <a:gd name="connsiteX19" fmla="*/ 2400300 w 2402282"/>
              <a:gd name="connsiteY19" fmla="*/ 98425 h 2070100"/>
              <a:gd name="connsiteX20" fmla="*/ 2393950 w 2402282"/>
              <a:gd name="connsiteY20" fmla="*/ 0 h 2070100"/>
              <a:gd name="connsiteX0" fmla="*/ 0 w 2402282"/>
              <a:gd name="connsiteY0" fmla="*/ 2070100 h 2070100"/>
              <a:gd name="connsiteX1" fmla="*/ 476250 w 2402282"/>
              <a:gd name="connsiteY1" fmla="*/ 2032000 h 2070100"/>
              <a:gd name="connsiteX2" fmla="*/ 714375 w 2402282"/>
              <a:gd name="connsiteY2" fmla="*/ 1965325 h 2070100"/>
              <a:gd name="connsiteX3" fmla="*/ 1000125 w 2402282"/>
              <a:gd name="connsiteY3" fmla="*/ 1898650 h 2070100"/>
              <a:gd name="connsiteX4" fmla="*/ 1143000 w 2402282"/>
              <a:gd name="connsiteY4" fmla="*/ 1870075 h 2070100"/>
              <a:gd name="connsiteX5" fmla="*/ 1362075 w 2402282"/>
              <a:gd name="connsiteY5" fmla="*/ 1793875 h 2070100"/>
              <a:gd name="connsiteX6" fmla="*/ 1466850 w 2402282"/>
              <a:gd name="connsiteY6" fmla="*/ 1736725 h 2070100"/>
              <a:gd name="connsiteX7" fmla="*/ 1600200 w 2402282"/>
              <a:gd name="connsiteY7" fmla="*/ 1612900 h 2070100"/>
              <a:gd name="connsiteX8" fmla="*/ 1666875 w 2402282"/>
              <a:gd name="connsiteY8" fmla="*/ 1536700 h 2070100"/>
              <a:gd name="connsiteX9" fmla="*/ 1714500 w 2402282"/>
              <a:gd name="connsiteY9" fmla="*/ 1489075 h 2070100"/>
              <a:gd name="connsiteX10" fmla="*/ 1971675 w 2402282"/>
              <a:gd name="connsiteY10" fmla="*/ 1222375 h 2070100"/>
              <a:gd name="connsiteX11" fmla="*/ 2019300 w 2402282"/>
              <a:gd name="connsiteY11" fmla="*/ 1174750 h 2070100"/>
              <a:gd name="connsiteX12" fmla="*/ 2095500 w 2402282"/>
              <a:gd name="connsiteY12" fmla="*/ 1060450 h 2070100"/>
              <a:gd name="connsiteX13" fmla="*/ 2124075 w 2402282"/>
              <a:gd name="connsiteY13" fmla="*/ 1003300 h 2070100"/>
              <a:gd name="connsiteX14" fmla="*/ 2171700 w 2402282"/>
              <a:gd name="connsiteY14" fmla="*/ 860425 h 2070100"/>
              <a:gd name="connsiteX15" fmla="*/ 2295525 w 2402282"/>
              <a:gd name="connsiteY15" fmla="*/ 393700 h 2070100"/>
              <a:gd name="connsiteX16" fmla="*/ 2324100 w 2402282"/>
              <a:gd name="connsiteY16" fmla="*/ 327025 h 2070100"/>
              <a:gd name="connsiteX17" fmla="*/ 2352675 w 2402282"/>
              <a:gd name="connsiteY17" fmla="*/ 250825 h 2070100"/>
              <a:gd name="connsiteX18" fmla="*/ 2400300 w 2402282"/>
              <a:gd name="connsiteY18" fmla="*/ 98425 h 2070100"/>
              <a:gd name="connsiteX19" fmla="*/ 2393950 w 2402282"/>
              <a:gd name="connsiteY19" fmla="*/ 0 h 2070100"/>
              <a:gd name="connsiteX0" fmla="*/ 0 w 2402282"/>
              <a:gd name="connsiteY0" fmla="*/ 2070100 h 2070100"/>
              <a:gd name="connsiteX1" fmla="*/ 476250 w 2402282"/>
              <a:gd name="connsiteY1" fmla="*/ 2032000 h 2070100"/>
              <a:gd name="connsiteX2" fmla="*/ 714375 w 2402282"/>
              <a:gd name="connsiteY2" fmla="*/ 1965325 h 2070100"/>
              <a:gd name="connsiteX3" fmla="*/ 1000125 w 2402282"/>
              <a:gd name="connsiteY3" fmla="*/ 1898650 h 2070100"/>
              <a:gd name="connsiteX4" fmla="*/ 1143000 w 2402282"/>
              <a:gd name="connsiteY4" fmla="*/ 1870075 h 2070100"/>
              <a:gd name="connsiteX5" fmla="*/ 1362075 w 2402282"/>
              <a:gd name="connsiteY5" fmla="*/ 1793875 h 2070100"/>
              <a:gd name="connsiteX6" fmla="*/ 1466850 w 2402282"/>
              <a:gd name="connsiteY6" fmla="*/ 1736725 h 2070100"/>
              <a:gd name="connsiteX7" fmla="*/ 1600200 w 2402282"/>
              <a:gd name="connsiteY7" fmla="*/ 1612900 h 2070100"/>
              <a:gd name="connsiteX8" fmla="*/ 1666875 w 2402282"/>
              <a:gd name="connsiteY8" fmla="*/ 1536700 h 2070100"/>
              <a:gd name="connsiteX9" fmla="*/ 1714500 w 2402282"/>
              <a:gd name="connsiteY9" fmla="*/ 1489075 h 2070100"/>
              <a:gd name="connsiteX10" fmla="*/ 1971675 w 2402282"/>
              <a:gd name="connsiteY10" fmla="*/ 1222375 h 2070100"/>
              <a:gd name="connsiteX11" fmla="*/ 2019300 w 2402282"/>
              <a:gd name="connsiteY11" fmla="*/ 1174750 h 2070100"/>
              <a:gd name="connsiteX12" fmla="*/ 2095500 w 2402282"/>
              <a:gd name="connsiteY12" fmla="*/ 1060450 h 2070100"/>
              <a:gd name="connsiteX13" fmla="*/ 2124075 w 2402282"/>
              <a:gd name="connsiteY13" fmla="*/ 1003300 h 2070100"/>
              <a:gd name="connsiteX14" fmla="*/ 2171700 w 2402282"/>
              <a:gd name="connsiteY14" fmla="*/ 860425 h 2070100"/>
              <a:gd name="connsiteX15" fmla="*/ 2295525 w 2402282"/>
              <a:gd name="connsiteY15" fmla="*/ 393700 h 2070100"/>
              <a:gd name="connsiteX16" fmla="*/ 2352675 w 2402282"/>
              <a:gd name="connsiteY16" fmla="*/ 250825 h 2070100"/>
              <a:gd name="connsiteX17" fmla="*/ 2400300 w 2402282"/>
              <a:gd name="connsiteY17" fmla="*/ 98425 h 2070100"/>
              <a:gd name="connsiteX18" fmla="*/ 2393950 w 2402282"/>
              <a:gd name="connsiteY18" fmla="*/ 0 h 2070100"/>
              <a:gd name="connsiteX0" fmla="*/ 0 w 1926032"/>
              <a:gd name="connsiteY0" fmla="*/ 2032000 h 2032000"/>
              <a:gd name="connsiteX1" fmla="*/ 238125 w 1926032"/>
              <a:gd name="connsiteY1" fmla="*/ 1965325 h 2032000"/>
              <a:gd name="connsiteX2" fmla="*/ 523875 w 1926032"/>
              <a:gd name="connsiteY2" fmla="*/ 1898650 h 2032000"/>
              <a:gd name="connsiteX3" fmla="*/ 666750 w 1926032"/>
              <a:gd name="connsiteY3" fmla="*/ 1870075 h 2032000"/>
              <a:gd name="connsiteX4" fmla="*/ 885825 w 1926032"/>
              <a:gd name="connsiteY4" fmla="*/ 1793875 h 2032000"/>
              <a:gd name="connsiteX5" fmla="*/ 990600 w 1926032"/>
              <a:gd name="connsiteY5" fmla="*/ 1736725 h 2032000"/>
              <a:gd name="connsiteX6" fmla="*/ 1123950 w 1926032"/>
              <a:gd name="connsiteY6" fmla="*/ 1612900 h 2032000"/>
              <a:gd name="connsiteX7" fmla="*/ 1190625 w 1926032"/>
              <a:gd name="connsiteY7" fmla="*/ 1536700 h 2032000"/>
              <a:gd name="connsiteX8" fmla="*/ 1238250 w 1926032"/>
              <a:gd name="connsiteY8" fmla="*/ 1489075 h 2032000"/>
              <a:gd name="connsiteX9" fmla="*/ 1495425 w 1926032"/>
              <a:gd name="connsiteY9" fmla="*/ 1222375 h 2032000"/>
              <a:gd name="connsiteX10" fmla="*/ 1543050 w 1926032"/>
              <a:gd name="connsiteY10" fmla="*/ 1174750 h 2032000"/>
              <a:gd name="connsiteX11" fmla="*/ 1619250 w 1926032"/>
              <a:gd name="connsiteY11" fmla="*/ 1060450 h 2032000"/>
              <a:gd name="connsiteX12" fmla="*/ 1647825 w 1926032"/>
              <a:gd name="connsiteY12" fmla="*/ 1003300 h 2032000"/>
              <a:gd name="connsiteX13" fmla="*/ 1695450 w 1926032"/>
              <a:gd name="connsiteY13" fmla="*/ 860425 h 2032000"/>
              <a:gd name="connsiteX14" fmla="*/ 1819275 w 1926032"/>
              <a:gd name="connsiteY14" fmla="*/ 393700 h 2032000"/>
              <a:gd name="connsiteX15" fmla="*/ 1876425 w 1926032"/>
              <a:gd name="connsiteY15" fmla="*/ 250825 h 2032000"/>
              <a:gd name="connsiteX16" fmla="*/ 1924050 w 1926032"/>
              <a:gd name="connsiteY16" fmla="*/ 98425 h 2032000"/>
              <a:gd name="connsiteX17" fmla="*/ 1917700 w 1926032"/>
              <a:gd name="connsiteY17" fmla="*/ 0 h 2032000"/>
              <a:gd name="connsiteX0" fmla="*/ 0 w 1687907"/>
              <a:gd name="connsiteY0" fmla="*/ 1965325 h 1965325"/>
              <a:gd name="connsiteX1" fmla="*/ 285750 w 1687907"/>
              <a:gd name="connsiteY1" fmla="*/ 1898650 h 1965325"/>
              <a:gd name="connsiteX2" fmla="*/ 428625 w 1687907"/>
              <a:gd name="connsiteY2" fmla="*/ 1870075 h 1965325"/>
              <a:gd name="connsiteX3" fmla="*/ 647700 w 1687907"/>
              <a:gd name="connsiteY3" fmla="*/ 1793875 h 1965325"/>
              <a:gd name="connsiteX4" fmla="*/ 752475 w 1687907"/>
              <a:gd name="connsiteY4" fmla="*/ 1736725 h 1965325"/>
              <a:gd name="connsiteX5" fmla="*/ 885825 w 1687907"/>
              <a:gd name="connsiteY5" fmla="*/ 1612900 h 1965325"/>
              <a:gd name="connsiteX6" fmla="*/ 952500 w 1687907"/>
              <a:gd name="connsiteY6" fmla="*/ 1536700 h 1965325"/>
              <a:gd name="connsiteX7" fmla="*/ 1000125 w 1687907"/>
              <a:gd name="connsiteY7" fmla="*/ 1489075 h 1965325"/>
              <a:gd name="connsiteX8" fmla="*/ 1257300 w 1687907"/>
              <a:gd name="connsiteY8" fmla="*/ 1222375 h 1965325"/>
              <a:gd name="connsiteX9" fmla="*/ 1304925 w 1687907"/>
              <a:gd name="connsiteY9" fmla="*/ 1174750 h 1965325"/>
              <a:gd name="connsiteX10" fmla="*/ 1381125 w 1687907"/>
              <a:gd name="connsiteY10" fmla="*/ 1060450 h 1965325"/>
              <a:gd name="connsiteX11" fmla="*/ 1409700 w 1687907"/>
              <a:gd name="connsiteY11" fmla="*/ 1003300 h 1965325"/>
              <a:gd name="connsiteX12" fmla="*/ 1457325 w 1687907"/>
              <a:gd name="connsiteY12" fmla="*/ 860425 h 1965325"/>
              <a:gd name="connsiteX13" fmla="*/ 1581150 w 1687907"/>
              <a:gd name="connsiteY13" fmla="*/ 393700 h 1965325"/>
              <a:gd name="connsiteX14" fmla="*/ 1638300 w 1687907"/>
              <a:gd name="connsiteY14" fmla="*/ 250825 h 1965325"/>
              <a:gd name="connsiteX15" fmla="*/ 1685925 w 1687907"/>
              <a:gd name="connsiteY15" fmla="*/ 98425 h 1965325"/>
              <a:gd name="connsiteX16" fmla="*/ 1679575 w 1687907"/>
              <a:gd name="connsiteY16" fmla="*/ 0 h 1965325"/>
              <a:gd name="connsiteX0" fmla="*/ 0 w 1402157"/>
              <a:gd name="connsiteY0" fmla="*/ 1898650 h 1898650"/>
              <a:gd name="connsiteX1" fmla="*/ 142875 w 1402157"/>
              <a:gd name="connsiteY1" fmla="*/ 1870075 h 1898650"/>
              <a:gd name="connsiteX2" fmla="*/ 361950 w 1402157"/>
              <a:gd name="connsiteY2" fmla="*/ 1793875 h 1898650"/>
              <a:gd name="connsiteX3" fmla="*/ 466725 w 1402157"/>
              <a:gd name="connsiteY3" fmla="*/ 1736725 h 1898650"/>
              <a:gd name="connsiteX4" fmla="*/ 600075 w 1402157"/>
              <a:gd name="connsiteY4" fmla="*/ 1612900 h 1898650"/>
              <a:gd name="connsiteX5" fmla="*/ 666750 w 1402157"/>
              <a:gd name="connsiteY5" fmla="*/ 1536700 h 1898650"/>
              <a:gd name="connsiteX6" fmla="*/ 714375 w 1402157"/>
              <a:gd name="connsiteY6" fmla="*/ 1489075 h 1898650"/>
              <a:gd name="connsiteX7" fmla="*/ 971550 w 1402157"/>
              <a:gd name="connsiteY7" fmla="*/ 1222375 h 1898650"/>
              <a:gd name="connsiteX8" fmla="*/ 1019175 w 1402157"/>
              <a:gd name="connsiteY8" fmla="*/ 1174750 h 1898650"/>
              <a:gd name="connsiteX9" fmla="*/ 1095375 w 1402157"/>
              <a:gd name="connsiteY9" fmla="*/ 1060450 h 1898650"/>
              <a:gd name="connsiteX10" fmla="*/ 1123950 w 1402157"/>
              <a:gd name="connsiteY10" fmla="*/ 1003300 h 1898650"/>
              <a:gd name="connsiteX11" fmla="*/ 1171575 w 1402157"/>
              <a:gd name="connsiteY11" fmla="*/ 860425 h 1898650"/>
              <a:gd name="connsiteX12" fmla="*/ 1295400 w 1402157"/>
              <a:gd name="connsiteY12" fmla="*/ 393700 h 1898650"/>
              <a:gd name="connsiteX13" fmla="*/ 1352550 w 1402157"/>
              <a:gd name="connsiteY13" fmla="*/ 250825 h 1898650"/>
              <a:gd name="connsiteX14" fmla="*/ 1400175 w 1402157"/>
              <a:gd name="connsiteY14" fmla="*/ 98425 h 1898650"/>
              <a:gd name="connsiteX15" fmla="*/ 1393825 w 1402157"/>
              <a:gd name="connsiteY15" fmla="*/ 0 h 1898650"/>
              <a:gd name="connsiteX0" fmla="*/ 0 w 1259282"/>
              <a:gd name="connsiteY0" fmla="*/ 1870075 h 1870075"/>
              <a:gd name="connsiteX1" fmla="*/ 219075 w 1259282"/>
              <a:gd name="connsiteY1" fmla="*/ 1793875 h 1870075"/>
              <a:gd name="connsiteX2" fmla="*/ 323850 w 1259282"/>
              <a:gd name="connsiteY2" fmla="*/ 1736725 h 1870075"/>
              <a:gd name="connsiteX3" fmla="*/ 457200 w 1259282"/>
              <a:gd name="connsiteY3" fmla="*/ 1612900 h 1870075"/>
              <a:gd name="connsiteX4" fmla="*/ 523875 w 1259282"/>
              <a:gd name="connsiteY4" fmla="*/ 1536700 h 1870075"/>
              <a:gd name="connsiteX5" fmla="*/ 571500 w 1259282"/>
              <a:gd name="connsiteY5" fmla="*/ 1489075 h 1870075"/>
              <a:gd name="connsiteX6" fmla="*/ 828675 w 1259282"/>
              <a:gd name="connsiteY6" fmla="*/ 1222375 h 1870075"/>
              <a:gd name="connsiteX7" fmla="*/ 876300 w 1259282"/>
              <a:gd name="connsiteY7" fmla="*/ 1174750 h 1870075"/>
              <a:gd name="connsiteX8" fmla="*/ 952500 w 1259282"/>
              <a:gd name="connsiteY8" fmla="*/ 1060450 h 1870075"/>
              <a:gd name="connsiteX9" fmla="*/ 981075 w 1259282"/>
              <a:gd name="connsiteY9" fmla="*/ 1003300 h 1870075"/>
              <a:gd name="connsiteX10" fmla="*/ 1028700 w 1259282"/>
              <a:gd name="connsiteY10" fmla="*/ 860425 h 1870075"/>
              <a:gd name="connsiteX11" fmla="*/ 1152525 w 1259282"/>
              <a:gd name="connsiteY11" fmla="*/ 393700 h 1870075"/>
              <a:gd name="connsiteX12" fmla="*/ 1209675 w 1259282"/>
              <a:gd name="connsiteY12" fmla="*/ 250825 h 1870075"/>
              <a:gd name="connsiteX13" fmla="*/ 1257300 w 1259282"/>
              <a:gd name="connsiteY13" fmla="*/ 98425 h 1870075"/>
              <a:gd name="connsiteX14" fmla="*/ 1250950 w 1259282"/>
              <a:gd name="connsiteY14" fmla="*/ 0 h 1870075"/>
              <a:gd name="connsiteX0" fmla="*/ 0 w 1040207"/>
              <a:gd name="connsiteY0" fmla="*/ 1793875 h 1793875"/>
              <a:gd name="connsiteX1" fmla="*/ 104775 w 1040207"/>
              <a:gd name="connsiteY1" fmla="*/ 1736725 h 1793875"/>
              <a:gd name="connsiteX2" fmla="*/ 238125 w 1040207"/>
              <a:gd name="connsiteY2" fmla="*/ 1612900 h 1793875"/>
              <a:gd name="connsiteX3" fmla="*/ 304800 w 1040207"/>
              <a:gd name="connsiteY3" fmla="*/ 1536700 h 1793875"/>
              <a:gd name="connsiteX4" fmla="*/ 352425 w 1040207"/>
              <a:gd name="connsiteY4" fmla="*/ 1489075 h 1793875"/>
              <a:gd name="connsiteX5" fmla="*/ 609600 w 1040207"/>
              <a:gd name="connsiteY5" fmla="*/ 1222375 h 1793875"/>
              <a:gd name="connsiteX6" fmla="*/ 657225 w 1040207"/>
              <a:gd name="connsiteY6" fmla="*/ 1174750 h 1793875"/>
              <a:gd name="connsiteX7" fmla="*/ 733425 w 1040207"/>
              <a:gd name="connsiteY7" fmla="*/ 1060450 h 1793875"/>
              <a:gd name="connsiteX8" fmla="*/ 762000 w 1040207"/>
              <a:gd name="connsiteY8" fmla="*/ 1003300 h 1793875"/>
              <a:gd name="connsiteX9" fmla="*/ 809625 w 1040207"/>
              <a:gd name="connsiteY9" fmla="*/ 860425 h 1793875"/>
              <a:gd name="connsiteX10" fmla="*/ 933450 w 1040207"/>
              <a:gd name="connsiteY10" fmla="*/ 393700 h 1793875"/>
              <a:gd name="connsiteX11" fmla="*/ 990600 w 1040207"/>
              <a:gd name="connsiteY11" fmla="*/ 250825 h 1793875"/>
              <a:gd name="connsiteX12" fmla="*/ 1038225 w 1040207"/>
              <a:gd name="connsiteY12" fmla="*/ 98425 h 1793875"/>
              <a:gd name="connsiteX13" fmla="*/ 1031875 w 1040207"/>
              <a:gd name="connsiteY13" fmla="*/ 0 h 179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40207" h="1793875">
                <a:moveTo>
                  <a:pt x="0" y="1793875"/>
                </a:moveTo>
                <a:cubicBezTo>
                  <a:pt x="53975" y="1771650"/>
                  <a:pt x="65088" y="1766888"/>
                  <a:pt x="104775" y="1736725"/>
                </a:cubicBezTo>
                <a:cubicBezTo>
                  <a:pt x="144463" y="1706563"/>
                  <a:pt x="204788" y="1646237"/>
                  <a:pt x="238125" y="1612900"/>
                </a:cubicBezTo>
                <a:cubicBezTo>
                  <a:pt x="271462" y="1579563"/>
                  <a:pt x="285750" y="1557337"/>
                  <a:pt x="304800" y="1536700"/>
                </a:cubicBezTo>
                <a:cubicBezTo>
                  <a:pt x="323850" y="1516063"/>
                  <a:pt x="301625" y="1541463"/>
                  <a:pt x="352425" y="1489075"/>
                </a:cubicBezTo>
                <a:lnTo>
                  <a:pt x="609600" y="1222375"/>
                </a:lnTo>
                <a:cubicBezTo>
                  <a:pt x="660400" y="1169988"/>
                  <a:pt x="636587" y="1201738"/>
                  <a:pt x="657225" y="1174750"/>
                </a:cubicBezTo>
                <a:cubicBezTo>
                  <a:pt x="677863" y="1147762"/>
                  <a:pt x="715963" y="1089025"/>
                  <a:pt x="733425" y="1060450"/>
                </a:cubicBezTo>
                <a:cubicBezTo>
                  <a:pt x="750887" y="1031875"/>
                  <a:pt x="707405" y="1085192"/>
                  <a:pt x="762000" y="1003300"/>
                </a:cubicBezTo>
                <a:cubicBezTo>
                  <a:pt x="774700" y="969963"/>
                  <a:pt x="781050" y="962025"/>
                  <a:pt x="809625" y="860425"/>
                </a:cubicBezTo>
                <a:cubicBezTo>
                  <a:pt x="838200" y="758825"/>
                  <a:pt x="903288" y="495300"/>
                  <a:pt x="933450" y="393700"/>
                </a:cubicBezTo>
                <a:cubicBezTo>
                  <a:pt x="963612" y="292100"/>
                  <a:pt x="973138" y="300037"/>
                  <a:pt x="990600" y="250825"/>
                </a:cubicBezTo>
                <a:cubicBezTo>
                  <a:pt x="1008062" y="201613"/>
                  <a:pt x="1031346" y="140229"/>
                  <a:pt x="1038225" y="98425"/>
                </a:cubicBezTo>
                <a:cubicBezTo>
                  <a:pt x="1045104" y="56621"/>
                  <a:pt x="1031875" y="19050"/>
                  <a:pt x="1031875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3" name="CaixaDeTexto 122"/>
          <p:cNvSpPr txBox="1"/>
          <p:nvPr/>
        </p:nvSpPr>
        <p:spPr>
          <a:xfrm>
            <a:off x="8028384" y="1268760"/>
            <a:ext cx="608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70</a:t>
            </a:r>
          </a:p>
        </p:txBody>
      </p:sp>
      <p:sp>
        <p:nvSpPr>
          <p:cNvPr id="124" name="CaixaDeTexto 123"/>
          <p:cNvSpPr txBox="1"/>
          <p:nvPr/>
        </p:nvSpPr>
        <p:spPr>
          <a:xfrm>
            <a:off x="8460432" y="4005064"/>
            <a:ext cx="608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2317219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ISOHIPSAS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t-BR" dirty="0"/>
              <a:t>Curvas de </a:t>
            </a:r>
            <a:r>
              <a:rPr lang="pt-BR" u="sng" dirty="0"/>
              <a:t>mesma cota freática</a:t>
            </a:r>
          </a:p>
          <a:p>
            <a:pPr>
              <a:buNone/>
            </a:pPr>
            <a:r>
              <a:rPr lang="pt-BR" dirty="0"/>
              <a:t>– Dependente da cota de superfície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	Objetivos: 	</a:t>
            </a:r>
          </a:p>
          <a:p>
            <a:pPr>
              <a:buNone/>
            </a:pPr>
            <a:r>
              <a:rPr lang="pt-BR" dirty="0"/>
              <a:t>- Determinação das linhas de fluxo</a:t>
            </a:r>
          </a:p>
          <a:p>
            <a:pPr>
              <a:buNone/>
            </a:pPr>
            <a:r>
              <a:rPr lang="pt-BR" dirty="0"/>
              <a:t>- Definição de:</a:t>
            </a:r>
          </a:p>
          <a:p>
            <a:pPr>
              <a:buNone/>
            </a:pPr>
            <a:r>
              <a:rPr lang="pt-BR" dirty="0"/>
              <a:t>			- Natureza dos canais pré-existentes</a:t>
            </a:r>
          </a:p>
          <a:p>
            <a:pPr>
              <a:buNone/>
            </a:pPr>
            <a:r>
              <a:rPr lang="pt-BR" dirty="0"/>
              <a:t>			- Zonas de recarga lateral</a:t>
            </a:r>
          </a:p>
          <a:p>
            <a:pPr>
              <a:buNone/>
            </a:pPr>
            <a:r>
              <a:rPr lang="pt-BR" dirty="0"/>
              <a:t>			- Direção dos drenos de campo</a:t>
            </a:r>
          </a:p>
        </p:txBody>
      </p:sp>
      <p:grpSp>
        <p:nvGrpSpPr>
          <p:cNvPr id="25" name="Grupo 24"/>
          <p:cNvGrpSpPr/>
          <p:nvPr/>
        </p:nvGrpSpPr>
        <p:grpSpPr>
          <a:xfrm>
            <a:off x="6192688" y="1268760"/>
            <a:ext cx="2987824" cy="2232248"/>
            <a:chOff x="6156176" y="1268760"/>
            <a:chExt cx="2987824" cy="2232248"/>
          </a:xfrm>
        </p:grpSpPr>
        <p:grpSp>
          <p:nvGrpSpPr>
            <p:cNvPr id="24" name="Grupo 23"/>
            <p:cNvGrpSpPr/>
            <p:nvPr/>
          </p:nvGrpSpPr>
          <p:grpSpPr>
            <a:xfrm>
              <a:off x="6156176" y="1772816"/>
              <a:ext cx="2160240" cy="1728192"/>
              <a:chOff x="6156176" y="1772816"/>
              <a:chExt cx="2160240" cy="1728192"/>
            </a:xfrm>
          </p:grpSpPr>
          <p:grpSp>
            <p:nvGrpSpPr>
              <p:cNvPr id="14" name="Grupo 13"/>
              <p:cNvGrpSpPr/>
              <p:nvPr/>
            </p:nvGrpSpPr>
            <p:grpSpPr>
              <a:xfrm>
                <a:off x="6156176" y="1772816"/>
                <a:ext cx="2160240" cy="1728192"/>
                <a:chOff x="6444208" y="1772816"/>
                <a:chExt cx="2160240" cy="1728192"/>
              </a:xfrm>
            </p:grpSpPr>
            <p:cxnSp>
              <p:nvCxnSpPr>
                <p:cNvPr id="5" name="Conector reto 4"/>
                <p:cNvCxnSpPr/>
                <p:nvPr/>
              </p:nvCxnSpPr>
              <p:spPr>
                <a:xfrm>
                  <a:off x="6444208" y="1772816"/>
                  <a:ext cx="64807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Conector reto 5"/>
                <p:cNvCxnSpPr/>
                <p:nvPr/>
              </p:nvCxnSpPr>
              <p:spPr>
                <a:xfrm>
                  <a:off x="7956376" y="1772816"/>
                  <a:ext cx="64807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Conector reto 7"/>
                <p:cNvCxnSpPr/>
                <p:nvPr/>
              </p:nvCxnSpPr>
              <p:spPr>
                <a:xfrm>
                  <a:off x="7092280" y="1772816"/>
                  <a:ext cx="0" cy="172819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Conector reto 8"/>
                <p:cNvCxnSpPr/>
                <p:nvPr/>
              </p:nvCxnSpPr>
              <p:spPr>
                <a:xfrm>
                  <a:off x="7956376" y="1772816"/>
                  <a:ext cx="0" cy="172819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Conector reto 9"/>
                <p:cNvCxnSpPr/>
                <p:nvPr/>
              </p:nvCxnSpPr>
              <p:spPr>
                <a:xfrm>
                  <a:off x="7092280" y="3486494"/>
                  <a:ext cx="864096" cy="1451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tângulo 12"/>
                <p:cNvSpPr/>
                <p:nvPr/>
              </p:nvSpPr>
              <p:spPr>
                <a:xfrm>
                  <a:off x="7092280" y="2708920"/>
                  <a:ext cx="864096" cy="777574"/>
                </a:xfrm>
                <a:prstGeom prst="rect">
                  <a:avLst/>
                </a:prstGeom>
                <a:solidFill>
                  <a:srgbClr val="0000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cxnSp>
            <p:nvCxnSpPr>
              <p:cNvPr id="18" name="Conector de seta reta 17"/>
              <p:cNvCxnSpPr/>
              <p:nvPr/>
            </p:nvCxnSpPr>
            <p:spPr>
              <a:xfrm>
                <a:off x="8028384" y="1772816"/>
                <a:ext cx="0" cy="9361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ector reto 19"/>
              <p:cNvCxnSpPr/>
              <p:nvPr/>
            </p:nvCxnSpPr>
            <p:spPr>
              <a:xfrm flipV="1">
                <a:off x="7668344" y="2694406"/>
                <a:ext cx="432048" cy="2090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o 22"/>
            <p:cNvGrpSpPr/>
            <p:nvPr/>
          </p:nvGrpSpPr>
          <p:grpSpPr>
            <a:xfrm>
              <a:off x="7668344" y="1268760"/>
              <a:ext cx="1475656" cy="1908211"/>
              <a:chOff x="7668344" y="1268760"/>
              <a:chExt cx="1475656" cy="1908211"/>
            </a:xfrm>
          </p:grpSpPr>
          <p:sp>
            <p:nvSpPr>
              <p:cNvPr id="15" name="CaixaDeTexto 14"/>
              <p:cNvSpPr txBox="1"/>
              <p:nvPr/>
            </p:nvSpPr>
            <p:spPr>
              <a:xfrm>
                <a:off x="7668344" y="2715306"/>
                <a:ext cx="9485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dirty="0"/>
                  <a:t>98,80</a:t>
                </a:r>
              </a:p>
            </p:txBody>
          </p:sp>
          <p:sp>
            <p:nvSpPr>
              <p:cNvPr id="16" name="CaixaDeTexto 15"/>
              <p:cNvSpPr txBox="1"/>
              <p:nvPr/>
            </p:nvSpPr>
            <p:spPr>
              <a:xfrm>
                <a:off x="7943976" y="1268760"/>
                <a:ext cx="12000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dirty="0"/>
                  <a:t>100,00</a:t>
                </a:r>
              </a:p>
            </p:txBody>
          </p:sp>
          <p:sp>
            <p:nvSpPr>
              <p:cNvPr id="21" name="CaixaDeTexto 20"/>
              <p:cNvSpPr txBox="1"/>
              <p:nvPr/>
            </p:nvSpPr>
            <p:spPr>
              <a:xfrm>
                <a:off x="8100392" y="2031231"/>
                <a:ext cx="9919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dirty="0"/>
                  <a:t>20 cm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457200" y="116632"/>
            <a:ext cx="8229600" cy="8093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/>
              <a:t>ISOHIPSAS e LINHAS DE FLUXO</a:t>
            </a:r>
            <a:endParaRPr lang="pt-BR" sz="4000" dirty="0"/>
          </a:p>
        </p:txBody>
      </p:sp>
      <p:grpSp>
        <p:nvGrpSpPr>
          <p:cNvPr id="6" name="Grupo 5"/>
          <p:cNvGrpSpPr/>
          <p:nvPr/>
        </p:nvGrpSpPr>
        <p:grpSpPr>
          <a:xfrm>
            <a:off x="251520" y="1333933"/>
            <a:ext cx="8640960" cy="5191411"/>
            <a:chOff x="251520" y="1333933"/>
            <a:chExt cx="8640960" cy="5191411"/>
          </a:xfrm>
        </p:grpSpPr>
        <p:grpSp>
          <p:nvGrpSpPr>
            <p:cNvPr id="113" name="Grupo 112"/>
            <p:cNvGrpSpPr/>
            <p:nvPr/>
          </p:nvGrpSpPr>
          <p:grpSpPr>
            <a:xfrm>
              <a:off x="457200" y="1340768"/>
              <a:ext cx="8435280" cy="5184576"/>
              <a:chOff x="457200" y="1340768"/>
              <a:chExt cx="8435280" cy="5184576"/>
            </a:xfrm>
          </p:grpSpPr>
          <p:sp>
            <p:nvSpPr>
              <p:cNvPr id="8" name="Retângulo 7"/>
              <p:cNvSpPr/>
              <p:nvPr/>
            </p:nvSpPr>
            <p:spPr>
              <a:xfrm>
                <a:off x="457200" y="1340768"/>
                <a:ext cx="8435280" cy="518457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Elipse 8"/>
              <p:cNvSpPr/>
              <p:nvPr/>
            </p:nvSpPr>
            <p:spPr>
              <a:xfrm>
                <a:off x="971600" y="1772816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Elipse 9"/>
              <p:cNvSpPr/>
              <p:nvPr/>
            </p:nvSpPr>
            <p:spPr>
              <a:xfrm>
                <a:off x="971600" y="23488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Elipse 10"/>
              <p:cNvSpPr/>
              <p:nvPr/>
            </p:nvSpPr>
            <p:spPr>
              <a:xfrm>
                <a:off x="971600" y="29249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" name="Elipse 11"/>
              <p:cNvSpPr/>
              <p:nvPr/>
            </p:nvSpPr>
            <p:spPr>
              <a:xfrm>
                <a:off x="971600" y="35010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Elipse 12"/>
              <p:cNvSpPr/>
              <p:nvPr/>
            </p:nvSpPr>
            <p:spPr>
              <a:xfrm>
                <a:off x="971600" y="41490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Elipse 13"/>
              <p:cNvSpPr/>
              <p:nvPr/>
            </p:nvSpPr>
            <p:spPr>
              <a:xfrm>
                <a:off x="971600" y="47251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Elipse 14"/>
              <p:cNvSpPr/>
              <p:nvPr/>
            </p:nvSpPr>
            <p:spPr>
              <a:xfrm>
                <a:off x="971600" y="53012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" name="Elipse 15"/>
              <p:cNvSpPr/>
              <p:nvPr/>
            </p:nvSpPr>
            <p:spPr>
              <a:xfrm>
                <a:off x="971600" y="587727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Elipse 16"/>
              <p:cNvSpPr/>
              <p:nvPr/>
            </p:nvSpPr>
            <p:spPr>
              <a:xfrm>
                <a:off x="1619672" y="1772816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Elipse 17"/>
              <p:cNvSpPr/>
              <p:nvPr/>
            </p:nvSpPr>
            <p:spPr>
              <a:xfrm>
                <a:off x="1619672" y="23488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Elipse 18"/>
              <p:cNvSpPr/>
              <p:nvPr/>
            </p:nvSpPr>
            <p:spPr>
              <a:xfrm>
                <a:off x="1619672" y="29249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Elipse 19"/>
              <p:cNvSpPr/>
              <p:nvPr/>
            </p:nvSpPr>
            <p:spPr>
              <a:xfrm>
                <a:off x="1619672" y="35010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Elipse 20"/>
              <p:cNvSpPr/>
              <p:nvPr/>
            </p:nvSpPr>
            <p:spPr>
              <a:xfrm>
                <a:off x="1619672" y="41490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Elipse 21"/>
              <p:cNvSpPr/>
              <p:nvPr/>
            </p:nvSpPr>
            <p:spPr>
              <a:xfrm>
                <a:off x="1619672" y="47251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3" name="Elipse 22"/>
              <p:cNvSpPr/>
              <p:nvPr/>
            </p:nvSpPr>
            <p:spPr>
              <a:xfrm>
                <a:off x="1619672" y="53012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" name="Elipse 23"/>
              <p:cNvSpPr/>
              <p:nvPr/>
            </p:nvSpPr>
            <p:spPr>
              <a:xfrm>
                <a:off x="1619672" y="587727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5" name="Elipse 24"/>
              <p:cNvSpPr/>
              <p:nvPr/>
            </p:nvSpPr>
            <p:spPr>
              <a:xfrm>
                <a:off x="2267744" y="1772816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" name="Elipse 25"/>
              <p:cNvSpPr/>
              <p:nvPr/>
            </p:nvSpPr>
            <p:spPr>
              <a:xfrm>
                <a:off x="2267744" y="23488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7" name="Elipse 26"/>
              <p:cNvSpPr/>
              <p:nvPr/>
            </p:nvSpPr>
            <p:spPr>
              <a:xfrm>
                <a:off x="2267744" y="29249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" name="Elipse 27"/>
              <p:cNvSpPr/>
              <p:nvPr/>
            </p:nvSpPr>
            <p:spPr>
              <a:xfrm>
                <a:off x="2267744" y="35010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9" name="Elipse 28"/>
              <p:cNvSpPr/>
              <p:nvPr/>
            </p:nvSpPr>
            <p:spPr>
              <a:xfrm>
                <a:off x="2267744" y="41490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" name="Elipse 29"/>
              <p:cNvSpPr/>
              <p:nvPr/>
            </p:nvSpPr>
            <p:spPr>
              <a:xfrm>
                <a:off x="2267744" y="47251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1" name="Elipse 30"/>
              <p:cNvSpPr/>
              <p:nvPr/>
            </p:nvSpPr>
            <p:spPr>
              <a:xfrm>
                <a:off x="2267744" y="53012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2" name="Elipse 31"/>
              <p:cNvSpPr/>
              <p:nvPr/>
            </p:nvSpPr>
            <p:spPr>
              <a:xfrm>
                <a:off x="2267744" y="587727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1" name="Elipse 40"/>
              <p:cNvSpPr/>
              <p:nvPr/>
            </p:nvSpPr>
            <p:spPr>
              <a:xfrm>
                <a:off x="2915816" y="1772816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2" name="Elipse 41"/>
              <p:cNvSpPr/>
              <p:nvPr/>
            </p:nvSpPr>
            <p:spPr>
              <a:xfrm>
                <a:off x="2915816" y="23488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3" name="Elipse 42"/>
              <p:cNvSpPr/>
              <p:nvPr/>
            </p:nvSpPr>
            <p:spPr>
              <a:xfrm>
                <a:off x="2915816" y="29249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4" name="Elipse 43"/>
              <p:cNvSpPr/>
              <p:nvPr/>
            </p:nvSpPr>
            <p:spPr>
              <a:xfrm>
                <a:off x="2915816" y="35010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5" name="Elipse 44"/>
              <p:cNvSpPr/>
              <p:nvPr/>
            </p:nvSpPr>
            <p:spPr>
              <a:xfrm>
                <a:off x="2915816" y="41490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6" name="Elipse 45"/>
              <p:cNvSpPr/>
              <p:nvPr/>
            </p:nvSpPr>
            <p:spPr>
              <a:xfrm>
                <a:off x="2915816" y="47251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7" name="Elipse 46"/>
              <p:cNvSpPr/>
              <p:nvPr/>
            </p:nvSpPr>
            <p:spPr>
              <a:xfrm>
                <a:off x="2915816" y="53012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8" name="Elipse 47"/>
              <p:cNvSpPr/>
              <p:nvPr/>
            </p:nvSpPr>
            <p:spPr>
              <a:xfrm>
                <a:off x="2915816" y="587727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9" name="Elipse 48"/>
              <p:cNvSpPr/>
              <p:nvPr/>
            </p:nvSpPr>
            <p:spPr>
              <a:xfrm>
                <a:off x="3563888" y="1772816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0" name="Elipse 49"/>
              <p:cNvSpPr/>
              <p:nvPr/>
            </p:nvSpPr>
            <p:spPr>
              <a:xfrm>
                <a:off x="3563888" y="23488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1" name="Elipse 50"/>
              <p:cNvSpPr/>
              <p:nvPr/>
            </p:nvSpPr>
            <p:spPr>
              <a:xfrm>
                <a:off x="3563888" y="29249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2" name="Elipse 51"/>
              <p:cNvSpPr/>
              <p:nvPr/>
            </p:nvSpPr>
            <p:spPr>
              <a:xfrm>
                <a:off x="3563888" y="35010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3" name="Elipse 52"/>
              <p:cNvSpPr/>
              <p:nvPr/>
            </p:nvSpPr>
            <p:spPr>
              <a:xfrm>
                <a:off x="3563888" y="41490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4" name="Elipse 53"/>
              <p:cNvSpPr/>
              <p:nvPr/>
            </p:nvSpPr>
            <p:spPr>
              <a:xfrm>
                <a:off x="3563888" y="47251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5" name="Elipse 54"/>
              <p:cNvSpPr/>
              <p:nvPr/>
            </p:nvSpPr>
            <p:spPr>
              <a:xfrm>
                <a:off x="3563888" y="53012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6" name="Elipse 55"/>
              <p:cNvSpPr/>
              <p:nvPr/>
            </p:nvSpPr>
            <p:spPr>
              <a:xfrm>
                <a:off x="3563888" y="587727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7" name="Elipse 56"/>
              <p:cNvSpPr/>
              <p:nvPr/>
            </p:nvSpPr>
            <p:spPr>
              <a:xfrm>
                <a:off x="4211960" y="1772816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8" name="Elipse 57"/>
              <p:cNvSpPr/>
              <p:nvPr/>
            </p:nvSpPr>
            <p:spPr>
              <a:xfrm>
                <a:off x="4211960" y="23488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9" name="Elipse 58"/>
              <p:cNvSpPr/>
              <p:nvPr/>
            </p:nvSpPr>
            <p:spPr>
              <a:xfrm>
                <a:off x="4211960" y="29249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0" name="Elipse 59"/>
              <p:cNvSpPr/>
              <p:nvPr/>
            </p:nvSpPr>
            <p:spPr>
              <a:xfrm>
                <a:off x="4211960" y="35010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1" name="Elipse 60"/>
              <p:cNvSpPr/>
              <p:nvPr/>
            </p:nvSpPr>
            <p:spPr>
              <a:xfrm>
                <a:off x="4211960" y="41490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2" name="Elipse 61"/>
              <p:cNvSpPr/>
              <p:nvPr/>
            </p:nvSpPr>
            <p:spPr>
              <a:xfrm>
                <a:off x="4211960" y="47251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3" name="Elipse 62"/>
              <p:cNvSpPr/>
              <p:nvPr/>
            </p:nvSpPr>
            <p:spPr>
              <a:xfrm>
                <a:off x="4211960" y="53012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4" name="Elipse 63"/>
              <p:cNvSpPr/>
              <p:nvPr/>
            </p:nvSpPr>
            <p:spPr>
              <a:xfrm>
                <a:off x="4211960" y="587727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5" name="Elipse 64"/>
              <p:cNvSpPr/>
              <p:nvPr/>
            </p:nvSpPr>
            <p:spPr>
              <a:xfrm>
                <a:off x="4860032" y="1772816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6" name="Elipse 65"/>
              <p:cNvSpPr/>
              <p:nvPr/>
            </p:nvSpPr>
            <p:spPr>
              <a:xfrm>
                <a:off x="4860032" y="23488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7" name="Elipse 66"/>
              <p:cNvSpPr/>
              <p:nvPr/>
            </p:nvSpPr>
            <p:spPr>
              <a:xfrm>
                <a:off x="4860032" y="29249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" name="Elipse 67"/>
              <p:cNvSpPr/>
              <p:nvPr/>
            </p:nvSpPr>
            <p:spPr>
              <a:xfrm>
                <a:off x="4860032" y="35010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" name="Elipse 68"/>
              <p:cNvSpPr/>
              <p:nvPr/>
            </p:nvSpPr>
            <p:spPr>
              <a:xfrm>
                <a:off x="4860032" y="41490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0" name="Elipse 69"/>
              <p:cNvSpPr/>
              <p:nvPr/>
            </p:nvSpPr>
            <p:spPr>
              <a:xfrm>
                <a:off x="4860032" y="47251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1" name="Elipse 70"/>
              <p:cNvSpPr/>
              <p:nvPr/>
            </p:nvSpPr>
            <p:spPr>
              <a:xfrm>
                <a:off x="4860032" y="53012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2" name="Elipse 71"/>
              <p:cNvSpPr/>
              <p:nvPr/>
            </p:nvSpPr>
            <p:spPr>
              <a:xfrm>
                <a:off x="4860032" y="587727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3" name="Elipse 72"/>
              <p:cNvSpPr/>
              <p:nvPr/>
            </p:nvSpPr>
            <p:spPr>
              <a:xfrm>
                <a:off x="5508104" y="1772816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" name="Elipse 73"/>
              <p:cNvSpPr/>
              <p:nvPr/>
            </p:nvSpPr>
            <p:spPr>
              <a:xfrm>
                <a:off x="5508104" y="23488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5" name="Elipse 74"/>
              <p:cNvSpPr/>
              <p:nvPr/>
            </p:nvSpPr>
            <p:spPr>
              <a:xfrm>
                <a:off x="5508104" y="29249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6" name="Elipse 75"/>
              <p:cNvSpPr/>
              <p:nvPr/>
            </p:nvSpPr>
            <p:spPr>
              <a:xfrm>
                <a:off x="5508104" y="35010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7" name="Elipse 76"/>
              <p:cNvSpPr/>
              <p:nvPr/>
            </p:nvSpPr>
            <p:spPr>
              <a:xfrm>
                <a:off x="5508104" y="41490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8" name="Elipse 77"/>
              <p:cNvSpPr/>
              <p:nvPr/>
            </p:nvSpPr>
            <p:spPr>
              <a:xfrm>
                <a:off x="5508104" y="47251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9" name="Elipse 78"/>
              <p:cNvSpPr/>
              <p:nvPr/>
            </p:nvSpPr>
            <p:spPr>
              <a:xfrm>
                <a:off x="5508104" y="53012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0" name="Elipse 79"/>
              <p:cNvSpPr/>
              <p:nvPr/>
            </p:nvSpPr>
            <p:spPr>
              <a:xfrm>
                <a:off x="5508104" y="587727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1" name="Elipse 80"/>
              <p:cNvSpPr/>
              <p:nvPr/>
            </p:nvSpPr>
            <p:spPr>
              <a:xfrm>
                <a:off x="6156176" y="1772816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2" name="Elipse 81"/>
              <p:cNvSpPr/>
              <p:nvPr/>
            </p:nvSpPr>
            <p:spPr>
              <a:xfrm>
                <a:off x="6156176" y="23488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3" name="Elipse 82"/>
              <p:cNvSpPr/>
              <p:nvPr/>
            </p:nvSpPr>
            <p:spPr>
              <a:xfrm>
                <a:off x="6156176" y="29249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4" name="Elipse 83"/>
              <p:cNvSpPr/>
              <p:nvPr/>
            </p:nvSpPr>
            <p:spPr>
              <a:xfrm>
                <a:off x="6156176" y="35010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5" name="Elipse 84"/>
              <p:cNvSpPr/>
              <p:nvPr/>
            </p:nvSpPr>
            <p:spPr>
              <a:xfrm>
                <a:off x="6156176" y="41490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6" name="Elipse 85"/>
              <p:cNvSpPr/>
              <p:nvPr/>
            </p:nvSpPr>
            <p:spPr>
              <a:xfrm>
                <a:off x="6156176" y="47251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7" name="Elipse 86"/>
              <p:cNvSpPr/>
              <p:nvPr/>
            </p:nvSpPr>
            <p:spPr>
              <a:xfrm>
                <a:off x="6156176" y="53012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8" name="Elipse 87"/>
              <p:cNvSpPr/>
              <p:nvPr/>
            </p:nvSpPr>
            <p:spPr>
              <a:xfrm>
                <a:off x="6156176" y="587727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9" name="Elipse 88"/>
              <p:cNvSpPr/>
              <p:nvPr/>
            </p:nvSpPr>
            <p:spPr>
              <a:xfrm>
                <a:off x="6816648" y="1772816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0" name="Elipse 89"/>
              <p:cNvSpPr/>
              <p:nvPr/>
            </p:nvSpPr>
            <p:spPr>
              <a:xfrm>
                <a:off x="6816648" y="23488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1" name="Elipse 90"/>
              <p:cNvSpPr/>
              <p:nvPr/>
            </p:nvSpPr>
            <p:spPr>
              <a:xfrm>
                <a:off x="6816648" y="29249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2" name="Elipse 91"/>
              <p:cNvSpPr/>
              <p:nvPr/>
            </p:nvSpPr>
            <p:spPr>
              <a:xfrm>
                <a:off x="6816648" y="35010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3" name="Elipse 92"/>
              <p:cNvSpPr/>
              <p:nvPr/>
            </p:nvSpPr>
            <p:spPr>
              <a:xfrm>
                <a:off x="6816648" y="41490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4" name="Elipse 93"/>
              <p:cNvSpPr/>
              <p:nvPr/>
            </p:nvSpPr>
            <p:spPr>
              <a:xfrm>
                <a:off x="6816648" y="47251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5" name="Elipse 94"/>
              <p:cNvSpPr/>
              <p:nvPr/>
            </p:nvSpPr>
            <p:spPr>
              <a:xfrm>
                <a:off x="6816648" y="53012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6" name="Elipse 95"/>
              <p:cNvSpPr/>
              <p:nvPr/>
            </p:nvSpPr>
            <p:spPr>
              <a:xfrm>
                <a:off x="6816648" y="587727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7" name="Elipse 96"/>
              <p:cNvSpPr/>
              <p:nvPr/>
            </p:nvSpPr>
            <p:spPr>
              <a:xfrm>
                <a:off x="7464720" y="1772816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8" name="Elipse 97"/>
              <p:cNvSpPr/>
              <p:nvPr/>
            </p:nvSpPr>
            <p:spPr>
              <a:xfrm>
                <a:off x="7464720" y="23488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9" name="Elipse 98"/>
              <p:cNvSpPr/>
              <p:nvPr/>
            </p:nvSpPr>
            <p:spPr>
              <a:xfrm>
                <a:off x="7464720" y="29249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0" name="Elipse 99"/>
              <p:cNvSpPr/>
              <p:nvPr/>
            </p:nvSpPr>
            <p:spPr>
              <a:xfrm>
                <a:off x="7464720" y="35010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1" name="Elipse 100"/>
              <p:cNvSpPr/>
              <p:nvPr/>
            </p:nvSpPr>
            <p:spPr>
              <a:xfrm>
                <a:off x="7464720" y="41490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2" name="Elipse 101"/>
              <p:cNvSpPr/>
              <p:nvPr/>
            </p:nvSpPr>
            <p:spPr>
              <a:xfrm>
                <a:off x="7464720" y="47251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3" name="Elipse 102"/>
              <p:cNvSpPr/>
              <p:nvPr/>
            </p:nvSpPr>
            <p:spPr>
              <a:xfrm>
                <a:off x="7464720" y="53012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4" name="Elipse 103"/>
              <p:cNvSpPr/>
              <p:nvPr/>
            </p:nvSpPr>
            <p:spPr>
              <a:xfrm>
                <a:off x="7464720" y="587727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5" name="Elipse 104"/>
              <p:cNvSpPr/>
              <p:nvPr/>
            </p:nvSpPr>
            <p:spPr>
              <a:xfrm>
                <a:off x="8112792" y="1772816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6" name="Elipse 105"/>
              <p:cNvSpPr/>
              <p:nvPr/>
            </p:nvSpPr>
            <p:spPr>
              <a:xfrm>
                <a:off x="8112792" y="23488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7" name="Elipse 106"/>
              <p:cNvSpPr/>
              <p:nvPr/>
            </p:nvSpPr>
            <p:spPr>
              <a:xfrm>
                <a:off x="8112792" y="29249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8" name="Elipse 107"/>
              <p:cNvSpPr/>
              <p:nvPr/>
            </p:nvSpPr>
            <p:spPr>
              <a:xfrm>
                <a:off x="8112792" y="35010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9" name="Elipse 108"/>
              <p:cNvSpPr/>
              <p:nvPr/>
            </p:nvSpPr>
            <p:spPr>
              <a:xfrm>
                <a:off x="8112792" y="41490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0" name="Elipse 109"/>
              <p:cNvSpPr/>
              <p:nvPr/>
            </p:nvSpPr>
            <p:spPr>
              <a:xfrm>
                <a:off x="8112792" y="47251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1" name="Elipse 110"/>
              <p:cNvSpPr/>
              <p:nvPr/>
            </p:nvSpPr>
            <p:spPr>
              <a:xfrm>
                <a:off x="8112792" y="530120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2" name="Elipse 111"/>
              <p:cNvSpPr/>
              <p:nvPr/>
            </p:nvSpPr>
            <p:spPr>
              <a:xfrm>
                <a:off x="8112792" y="587727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" name="Grupo 3"/>
            <p:cNvGrpSpPr/>
            <p:nvPr/>
          </p:nvGrpSpPr>
          <p:grpSpPr>
            <a:xfrm>
              <a:off x="251520" y="1333933"/>
              <a:ext cx="8640959" cy="5158202"/>
              <a:chOff x="251520" y="1333933"/>
              <a:chExt cx="8640959" cy="5158202"/>
            </a:xfrm>
          </p:grpSpPr>
          <p:sp>
            <p:nvSpPr>
              <p:cNvPr id="2" name="Forma livre 1"/>
              <p:cNvSpPr/>
              <p:nvPr/>
            </p:nvSpPr>
            <p:spPr>
              <a:xfrm>
                <a:off x="449231" y="1333933"/>
                <a:ext cx="1222157" cy="1319185"/>
              </a:xfrm>
              <a:custGeom>
                <a:avLst/>
                <a:gdLst>
                  <a:gd name="connsiteX0" fmla="*/ 51865 w 1360160"/>
                  <a:gd name="connsiteY0" fmla="*/ 929021 h 1294781"/>
                  <a:gd name="connsiteX1" fmla="*/ 108136 w 1360160"/>
                  <a:gd name="connsiteY1" fmla="*/ 999359 h 1294781"/>
                  <a:gd name="connsiteX2" fmla="*/ 150339 w 1360160"/>
                  <a:gd name="connsiteY2" fmla="*/ 1013427 h 1294781"/>
                  <a:gd name="connsiteX3" fmla="*/ 276948 w 1360160"/>
                  <a:gd name="connsiteY3" fmla="*/ 1041562 h 1294781"/>
                  <a:gd name="connsiteX4" fmla="*/ 305083 w 1360160"/>
                  <a:gd name="connsiteY4" fmla="*/ 1238510 h 1294781"/>
                  <a:gd name="connsiteX5" fmla="*/ 333219 w 1360160"/>
                  <a:gd name="connsiteY5" fmla="*/ 1266645 h 1294781"/>
                  <a:gd name="connsiteX6" fmla="*/ 417625 w 1360160"/>
                  <a:gd name="connsiteY6" fmla="*/ 1294781 h 1294781"/>
                  <a:gd name="connsiteX7" fmla="*/ 1008468 w 1360160"/>
                  <a:gd name="connsiteY7" fmla="*/ 1280713 h 1294781"/>
                  <a:gd name="connsiteX8" fmla="*/ 1121010 w 1360160"/>
                  <a:gd name="connsiteY8" fmla="*/ 1238510 h 1294781"/>
                  <a:gd name="connsiteX9" fmla="*/ 1205416 w 1360160"/>
                  <a:gd name="connsiteY9" fmla="*/ 1210375 h 1294781"/>
                  <a:gd name="connsiteX10" fmla="*/ 1275754 w 1360160"/>
                  <a:gd name="connsiteY10" fmla="*/ 1154104 h 1294781"/>
                  <a:gd name="connsiteX11" fmla="*/ 1346093 w 1360160"/>
                  <a:gd name="connsiteY11" fmla="*/ 1125968 h 1294781"/>
                  <a:gd name="connsiteX12" fmla="*/ 1317957 w 1360160"/>
                  <a:gd name="connsiteY12" fmla="*/ 1013427 h 1294781"/>
                  <a:gd name="connsiteX13" fmla="*/ 1303890 w 1360160"/>
                  <a:gd name="connsiteY13" fmla="*/ 971224 h 1294781"/>
                  <a:gd name="connsiteX14" fmla="*/ 1317957 w 1360160"/>
                  <a:gd name="connsiteY14" fmla="*/ 619531 h 1294781"/>
                  <a:gd name="connsiteX15" fmla="*/ 1346093 w 1360160"/>
                  <a:gd name="connsiteY15" fmla="*/ 535125 h 1294781"/>
                  <a:gd name="connsiteX16" fmla="*/ 1360160 w 1360160"/>
                  <a:gd name="connsiteY16" fmla="*/ 492922 h 1294781"/>
                  <a:gd name="connsiteX17" fmla="*/ 1346093 w 1360160"/>
                  <a:gd name="connsiteY17" fmla="*/ 324110 h 1294781"/>
                  <a:gd name="connsiteX18" fmla="*/ 1332025 w 1360160"/>
                  <a:gd name="connsiteY18" fmla="*/ 281907 h 1294781"/>
                  <a:gd name="connsiteX19" fmla="*/ 1261686 w 1360160"/>
                  <a:gd name="connsiteY19" fmla="*/ 225636 h 1294781"/>
                  <a:gd name="connsiteX20" fmla="*/ 1219483 w 1360160"/>
                  <a:gd name="connsiteY20" fmla="*/ 211568 h 1294781"/>
                  <a:gd name="connsiteX21" fmla="*/ 1205416 w 1360160"/>
                  <a:gd name="connsiteY21" fmla="*/ 169365 h 1294781"/>
                  <a:gd name="connsiteX22" fmla="*/ 1121010 w 1360160"/>
                  <a:gd name="connsiteY22" fmla="*/ 127162 h 1294781"/>
                  <a:gd name="connsiteX23" fmla="*/ 1064739 w 1360160"/>
                  <a:gd name="connsiteY23" fmla="*/ 70891 h 1294781"/>
                  <a:gd name="connsiteX24" fmla="*/ 614573 w 1360160"/>
                  <a:gd name="connsiteY24" fmla="*/ 28688 h 1294781"/>
                  <a:gd name="connsiteX25" fmla="*/ 572370 w 1360160"/>
                  <a:gd name="connsiteY25" fmla="*/ 553 h 1294781"/>
                  <a:gd name="connsiteX26" fmla="*/ 445760 w 1360160"/>
                  <a:gd name="connsiteY26" fmla="*/ 28688 h 1294781"/>
                  <a:gd name="connsiteX27" fmla="*/ 375422 w 1360160"/>
                  <a:gd name="connsiteY27" fmla="*/ 84959 h 1294781"/>
                  <a:gd name="connsiteX28" fmla="*/ 291016 w 1360160"/>
                  <a:gd name="connsiteY28" fmla="*/ 113095 h 1294781"/>
                  <a:gd name="connsiteX29" fmla="*/ 262880 w 1360160"/>
                  <a:gd name="connsiteY29" fmla="*/ 141230 h 1294781"/>
                  <a:gd name="connsiteX30" fmla="*/ 248813 w 1360160"/>
                  <a:gd name="connsiteY30" fmla="*/ 183433 h 1294781"/>
                  <a:gd name="connsiteX31" fmla="*/ 178474 w 1360160"/>
                  <a:gd name="connsiteY31" fmla="*/ 211568 h 1294781"/>
                  <a:gd name="connsiteX32" fmla="*/ 94068 w 1360160"/>
                  <a:gd name="connsiteY32" fmla="*/ 253771 h 1294781"/>
                  <a:gd name="connsiteX33" fmla="*/ 65933 w 1360160"/>
                  <a:gd name="connsiteY33" fmla="*/ 310042 h 1294781"/>
                  <a:gd name="connsiteX34" fmla="*/ 65933 w 1360160"/>
                  <a:gd name="connsiteY34" fmla="*/ 577328 h 1294781"/>
                  <a:gd name="connsiteX35" fmla="*/ 51865 w 1360160"/>
                  <a:gd name="connsiteY35" fmla="*/ 661735 h 1294781"/>
                  <a:gd name="connsiteX36" fmla="*/ 9662 w 1360160"/>
                  <a:gd name="connsiteY36" fmla="*/ 703938 h 1294781"/>
                  <a:gd name="connsiteX37" fmla="*/ 51865 w 1360160"/>
                  <a:gd name="connsiteY37" fmla="*/ 872750 h 1294781"/>
                  <a:gd name="connsiteX0" fmla="*/ 51865 w 1360160"/>
                  <a:gd name="connsiteY0" fmla="*/ 929021 h 1294781"/>
                  <a:gd name="connsiteX1" fmla="*/ 108136 w 1360160"/>
                  <a:gd name="connsiteY1" fmla="*/ 999359 h 1294781"/>
                  <a:gd name="connsiteX2" fmla="*/ 150339 w 1360160"/>
                  <a:gd name="connsiteY2" fmla="*/ 1013427 h 1294781"/>
                  <a:gd name="connsiteX3" fmla="*/ 276948 w 1360160"/>
                  <a:gd name="connsiteY3" fmla="*/ 1041562 h 1294781"/>
                  <a:gd name="connsiteX4" fmla="*/ 305083 w 1360160"/>
                  <a:gd name="connsiteY4" fmla="*/ 1238510 h 1294781"/>
                  <a:gd name="connsiteX5" fmla="*/ 333219 w 1360160"/>
                  <a:gd name="connsiteY5" fmla="*/ 1266645 h 1294781"/>
                  <a:gd name="connsiteX6" fmla="*/ 417625 w 1360160"/>
                  <a:gd name="connsiteY6" fmla="*/ 1294781 h 1294781"/>
                  <a:gd name="connsiteX7" fmla="*/ 1008468 w 1360160"/>
                  <a:gd name="connsiteY7" fmla="*/ 1280713 h 1294781"/>
                  <a:gd name="connsiteX8" fmla="*/ 1121010 w 1360160"/>
                  <a:gd name="connsiteY8" fmla="*/ 1238510 h 1294781"/>
                  <a:gd name="connsiteX9" fmla="*/ 1205416 w 1360160"/>
                  <a:gd name="connsiteY9" fmla="*/ 1210375 h 1294781"/>
                  <a:gd name="connsiteX10" fmla="*/ 1275754 w 1360160"/>
                  <a:gd name="connsiteY10" fmla="*/ 1154104 h 1294781"/>
                  <a:gd name="connsiteX11" fmla="*/ 1317957 w 1360160"/>
                  <a:gd name="connsiteY11" fmla="*/ 1013427 h 1294781"/>
                  <a:gd name="connsiteX12" fmla="*/ 1303890 w 1360160"/>
                  <a:gd name="connsiteY12" fmla="*/ 971224 h 1294781"/>
                  <a:gd name="connsiteX13" fmla="*/ 1317957 w 1360160"/>
                  <a:gd name="connsiteY13" fmla="*/ 619531 h 1294781"/>
                  <a:gd name="connsiteX14" fmla="*/ 1346093 w 1360160"/>
                  <a:gd name="connsiteY14" fmla="*/ 535125 h 1294781"/>
                  <a:gd name="connsiteX15" fmla="*/ 1360160 w 1360160"/>
                  <a:gd name="connsiteY15" fmla="*/ 492922 h 1294781"/>
                  <a:gd name="connsiteX16" fmla="*/ 1346093 w 1360160"/>
                  <a:gd name="connsiteY16" fmla="*/ 324110 h 1294781"/>
                  <a:gd name="connsiteX17" fmla="*/ 1332025 w 1360160"/>
                  <a:gd name="connsiteY17" fmla="*/ 281907 h 1294781"/>
                  <a:gd name="connsiteX18" fmla="*/ 1261686 w 1360160"/>
                  <a:gd name="connsiteY18" fmla="*/ 225636 h 1294781"/>
                  <a:gd name="connsiteX19" fmla="*/ 1219483 w 1360160"/>
                  <a:gd name="connsiteY19" fmla="*/ 211568 h 1294781"/>
                  <a:gd name="connsiteX20" fmla="*/ 1205416 w 1360160"/>
                  <a:gd name="connsiteY20" fmla="*/ 169365 h 1294781"/>
                  <a:gd name="connsiteX21" fmla="*/ 1121010 w 1360160"/>
                  <a:gd name="connsiteY21" fmla="*/ 127162 h 1294781"/>
                  <a:gd name="connsiteX22" fmla="*/ 1064739 w 1360160"/>
                  <a:gd name="connsiteY22" fmla="*/ 70891 h 1294781"/>
                  <a:gd name="connsiteX23" fmla="*/ 614573 w 1360160"/>
                  <a:gd name="connsiteY23" fmla="*/ 28688 h 1294781"/>
                  <a:gd name="connsiteX24" fmla="*/ 572370 w 1360160"/>
                  <a:gd name="connsiteY24" fmla="*/ 553 h 1294781"/>
                  <a:gd name="connsiteX25" fmla="*/ 445760 w 1360160"/>
                  <a:gd name="connsiteY25" fmla="*/ 28688 h 1294781"/>
                  <a:gd name="connsiteX26" fmla="*/ 375422 w 1360160"/>
                  <a:gd name="connsiteY26" fmla="*/ 84959 h 1294781"/>
                  <a:gd name="connsiteX27" fmla="*/ 291016 w 1360160"/>
                  <a:gd name="connsiteY27" fmla="*/ 113095 h 1294781"/>
                  <a:gd name="connsiteX28" fmla="*/ 262880 w 1360160"/>
                  <a:gd name="connsiteY28" fmla="*/ 141230 h 1294781"/>
                  <a:gd name="connsiteX29" fmla="*/ 248813 w 1360160"/>
                  <a:gd name="connsiteY29" fmla="*/ 183433 h 1294781"/>
                  <a:gd name="connsiteX30" fmla="*/ 178474 w 1360160"/>
                  <a:gd name="connsiteY30" fmla="*/ 211568 h 1294781"/>
                  <a:gd name="connsiteX31" fmla="*/ 94068 w 1360160"/>
                  <a:gd name="connsiteY31" fmla="*/ 253771 h 1294781"/>
                  <a:gd name="connsiteX32" fmla="*/ 65933 w 1360160"/>
                  <a:gd name="connsiteY32" fmla="*/ 310042 h 1294781"/>
                  <a:gd name="connsiteX33" fmla="*/ 65933 w 1360160"/>
                  <a:gd name="connsiteY33" fmla="*/ 577328 h 1294781"/>
                  <a:gd name="connsiteX34" fmla="*/ 51865 w 1360160"/>
                  <a:gd name="connsiteY34" fmla="*/ 661735 h 1294781"/>
                  <a:gd name="connsiteX35" fmla="*/ 9662 w 1360160"/>
                  <a:gd name="connsiteY35" fmla="*/ 703938 h 1294781"/>
                  <a:gd name="connsiteX36" fmla="*/ 51865 w 1360160"/>
                  <a:gd name="connsiteY36" fmla="*/ 872750 h 1294781"/>
                  <a:gd name="connsiteX0" fmla="*/ 51865 w 1360160"/>
                  <a:gd name="connsiteY0" fmla="*/ 929021 h 1294781"/>
                  <a:gd name="connsiteX1" fmla="*/ 108136 w 1360160"/>
                  <a:gd name="connsiteY1" fmla="*/ 999359 h 1294781"/>
                  <a:gd name="connsiteX2" fmla="*/ 150339 w 1360160"/>
                  <a:gd name="connsiteY2" fmla="*/ 1013427 h 1294781"/>
                  <a:gd name="connsiteX3" fmla="*/ 305083 w 1360160"/>
                  <a:gd name="connsiteY3" fmla="*/ 1238510 h 1294781"/>
                  <a:gd name="connsiteX4" fmla="*/ 333219 w 1360160"/>
                  <a:gd name="connsiteY4" fmla="*/ 1266645 h 1294781"/>
                  <a:gd name="connsiteX5" fmla="*/ 417625 w 1360160"/>
                  <a:gd name="connsiteY5" fmla="*/ 1294781 h 1294781"/>
                  <a:gd name="connsiteX6" fmla="*/ 1008468 w 1360160"/>
                  <a:gd name="connsiteY6" fmla="*/ 1280713 h 1294781"/>
                  <a:gd name="connsiteX7" fmla="*/ 1121010 w 1360160"/>
                  <a:gd name="connsiteY7" fmla="*/ 1238510 h 1294781"/>
                  <a:gd name="connsiteX8" fmla="*/ 1205416 w 1360160"/>
                  <a:gd name="connsiteY8" fmla="*/ 1210375 h 1294781"/>
                  <a:gd name="connsiteX9" fmla="*/ 1275754 w 1360160"/>
                  <a:gd name="connsiteY9" fmla="*/ 1154104 h 1294781"/>
                  <a:gd name="connsiteX10" fmla="*/ 1317957 w 1360160"/>
                  <a:gd name="connsiteY10" fmla="*/ 1013427 h 1294781"/>
                  <a:gd name="connsiteX11" fmla="*/ 1303890 w 1360160"/>
                  <a:gd name="connsiteY11" fmla="*/ 971224 h 1294781"/>
                  <a:gd name="connsiteX12" fmla="*/ 1317957 w 1360160"/>
                  <a:gd name="connsiteY12" fmla="*/ 619531 h 1294781"/>
                  <a:gd name="connsiteX13" fmla="*/ 1346093 w 1360160"/>
                  <a:gd name="connsiteY13" fmla="*/ 535125 h 1294781"/>
                  <a:gd name="connsiteX14" fmla="*/ 1360160 w 1360160"/>
                  <a:gd name="connsiteY14" fmla="*/ 492922 h 1294781"/>
                  <a:gd name="connsiteX15" fmla="*/ 1346093 w 1360160"/>
                  <a:gd name="connsiteY15" fmla="*/ 324110 h 1294781"/>
                  <a:gd name="connsiteX16" fmla="*/ 1332025 w 1360160"/>
                  <a:gd name="connsiteY16" fmla="*/ 281907 h 1294781"/>
                  <a:gd name="connsiteX17" fmla="*/ 1261686 w 1360160"/>
                  <a:gd name="connsiteY17" fmla="*/ 225636 h 1294781"/>
                  <a:gd name="connsiteX18" fmla="*/ 1219483 w 1360160"/>
                  <a:gd name="connsiteY18" fmla="*/ 211568 h 1294781"/>
                  <a:gd name="connsiteX19" fmla="*/ 1205416 w 1360160"/>
                  <a:gd name="connsiteY19" fmla="*/ 169365 h 1294781"/>
                  <a:gd name="connsiteX20" fmla="*/ 1121010 w 1360160"/>
                  <a:gd name="connsiteY20" fmla="*/ 127162 h 1294781"/>
                  <a:gd name="connsiteX21" fmla="*/ 1064739 w 1360160"/>
                  <a:gd name="connsiteY21" fmla="*/ 70891 h 1294781"/>
                  <a:gd name="connsiteX22" fmla="*/ 614573 w 1360160"/>
                  <a:gd name="connsiteY22" fmla="*/ 28688 h 1294781"/>
                  <a:gd name="connsiteX23" fmla="*/ 572370 w 1360160"/>
                  <a:gd name="connsiteY23" fmla="*/ 553 h 1294781"/>
                  <a:gd name="connsiteX24" fmla="*/ 445760 w 1360160"/>
                  <a:gd name="connsiteY24" fmla="*/ 28688 h 1294781"/>
                  <a:gd name="connsiteX25" fmla="*/ 375422 w 1360160"/>
                  <a:gd name="connsiteY25" fmla="*/ 84959 h 1294781"/>
                  <a:gd name="connsiteX26" fmla="*/ 291016 w 1360160"/>
                  <a:gd name="connsiteY26" fmla="*/ 113095 h 1294781"/>
                  <a:gd name="connsiteX27" fmla="*/ 262880 w 1360160"/>
                  <a:gd name="connsiteY27" fmla="*/ 141230 h 1294781"/>
                  <a:gd name="connsiteX28" fmla="*/ 248813 w 1360160"/>
                  <a:gd name="connsiteY28" fmla="*/ 183433 h 1294781"/>
                  <a:gd name="connsiteX29" fmla="*/ 178474 w 1360160"/>
                  <a:gd name="connsiteY29" fmla="*/ 211568 h 1294781"/>
                  <a:gd name="connsiteX30" fmla="*/ 94068 w 1360160"/>
                  <a:gd name="connsiteY30" fmla="*/ 253771 h 1294781"/>
                  <a:gd name="connsiteX31" fmla="*/ 65933 w 1360160"/>
                  <a:gd name="connsiteY31" fmla="*/ 310042 h 1294781"/>
                  <a:gd name="connsiteX32" fmla="*/ 65933 w 1360160"/>
                  <a:gd name="connsiteY32" fmla="*/ 577328 h 1294781"/>
                  <a:gd name="connsiteX33" fmla="*/ 51865 w 1360160"/>
                  <a:gd name="connsiteY33" fmla="*/ 661735 h 1294781"/>
                  <a:gd name="connsiteX34" fmla="*/ 9662 w 1360160"/>
                  <a:gd name="connsiteY34" fmla="*/ 703938 h 1294781"/>
                  <a:gd name="connsiteX35" fmla="*/ 51865 w 1360160"/>
                  <a:gd name="connsiteY35" fmla="*/ 872750 h 1294781"/>
                  <a:gd name="connsiteX0" fmla="*/ 47924 w 1356219"/>
                  <a:gd name="connsiteY0" fmla="*/ 929021 h 1294781"/>
                  <a:gd name="connsiteX1" fmla="*/ 104195 w 1356219"/>
                  <a:gd name="connsiteY1" fmla="*/ 999359 h 1294781"/>
                  <a:gd name="connsiteX2" fmla="*/ 146398 w 1356219"/>
                  <a:gd name="connsiteY2" fmla="*/ 1013427 h 1294781"/>
                  <a:gd name="connsiteX3" fmla="*/ 301142 w 1356219"/>
                  <a:gd name="connsiteY3" fmla="*/ 1238510 h 1294781"/>
                  <a:gd name="connsiteX4" fmla="*/ 329278 w 1356219"/>
                  <a:gd name="connsiteY4" fmla="*/ 1266645 h 1294781"/>
                  <a:gd name="connsiteX5" fmla="*/ 413684 w 1356219"/>
                  <a:gd name="connsiteY5" fmla="*/ 1294781 h 1294781"/>
                  <a:gd name="connsiteX6" fmla="*/ 1004527 w 1356219"/>
                  <a:gd name="connsiteY6" fmla="*/ 1280713 h 1294781"/>
                  <a:gd name="connsiteX7" fmla="*/ 1117069 w 1356219"/>
                  <a:gd name="connsiteY7" fmla="*/ 1238510 h 1294781"/>
                  <a:gd name="connsiteX8" fmla="*/ 1201475 w 1356219"/>
                  <a:gd name="connsiteY8" fmla="*/ 1210375 h 1294781"/>
                  <a:gd name="connsiteX9" fmla="*/ 1271813 w 1356219"/>
                  <a:gd name="connsiteY9" fmla="*/ 1154104 h 1294781"/>
                  <a:gd name="connsiteX10" fmla="*/ 1314016 w 1356219"/>
                  <a:gd name="connsiteY10" fmla="*/ 1013427 h 1294781"/>
                  <a:gd name="connsiteX11" fmla="*/ 1299949 w 1356219"/>
                  <a:gd name="connsiteY11" fmla="*/ 971224 h 1294781"/>
                  <a:gd name="connsiteX12" fmla="*/ 1314016 w 1356219"/>
                  <a:gd name="connsiteY12" fmla="*/ 619531 h 1294781"/>
                  <a:gd name="connsiteX13" fmla="*/ 1342152 w 1356219"/>
                  <a:gd name="connsiteY13" fmla="*/ 535125 h 1294781"/>
                  <a:gd name="connsiteX14" fmla="*/ 1356219 w 1356219"/>
                  <a:gd name="connsiteY14" fmla="*/ 492922 h 1294781"/>
                  <a:gd name="connsiteX15" fmla="*/ 1342152 w 1356219"/>
                  <a:gd name="connsiteY15" fmla="*/ 324110 h 1294781"/>
                  <a:gd name="connsiteX16" fmla="*/ 1328084 w 1356219"/>
                  <a:gd name="connsiteY16" fmla="*/ 281907 h 1294781"/>
                  <a:gd name="connsiteX17" fmla="*/ 1257745 w 1356219"/>
                  <a:gd name="connsiteY17" fmla="*/ 225636 h 1294781"/>
                  <a:gd name="connsiteX18" fmla="*/ 1215542 w 1356219"/>
                  <a:gd name="connsiteY18" fmla="*/ 211568 h 1294781"/>
                  <a:gd name="connsiteX19" fmla="*/ 1201475 w 1356219"/>
                  <a:gd name="connsiteY19" fmla="*/ 169365 h 1294781"/>
                  <a:gd name="connsiteX20" fmla="*/ 1117069 w 1356219"/>
                  <a:gd name="connsiteY20" fmla="*/ 127162 h 1294781"/>
                  <a:gd name="connsiteX21" fmla="*/ 1060798 w 1356219"/>
                  <a:gd name="connsiteY21" fmla="*/ 70891 h 1294781"/>
                  <a:gd name="connsiteX22" fmla="*/ 610632 w 1356219"/>
                  <a:gd name="connsiteY22" fmla="*/ 28688 h 1294781"/>
                  <a:gd name="connsiteX23" fmla="*/ 568429 w 1356219"/>
                  <a:gd name="connsiteY23" fmla="*/ 553 h 1294781"/>
                  <a:gd name="connsiteX24" fmla="*/ 441819 w 1356219"/>
                  <a:gd name="connsiteY24" fmla="*/ 28688 h 1294781"/>
                  <a:gd name="connsiteX25" fmla="*/ 371481 w 1356219"/>
                  <a:gd name="connsiteY25" fmla="*/ 84959 h 1294781"/>
                  <a:gd name="connsiteX26" fmla="*/ 287075 w 1356219"/>
                  <a:gd name="connsiteY26" fmla="*/ 113095 h 1294781"/>
                  <a:gd name="connsiteX27" fmla="*/ 258939 w 1356219"/>
                  <a:gd name="connsiteY27" fmla="*/ 141230 h 1294781"/>
                  <a:gd name="connsiteX28" fmla="*/ 244872 w 1356219"/>
                  <a:gd name="connsiteY28" fmla="*/ 183433 h 1294781"/>
                  <a:gd name="connsiteX29" fmla="*/ 174533 w 1356219"/>
                  <a:gd name="connsiteY29" fmla="*/ 211568 h 1294781"/>
                  <a:gd name="connsiteX30" fmla="*/ 90127 w 1356219"/>
                  <a:gd name="connsiteY30" fmla="*/ 253771 h 1294781"/>
                  <a:gd name="connsiteX31" fmla="*/ 61992 w 1356219"/>
                  <a:gd name="connsiteY31" fmla="*/ 310042 h 1294781"/>
                  <a:gd name="connsiteX32" fmla="*/ 61992 w 1356219"/>
                  <a:gd name="connsiteY32" fmla="*/ 577328 h 1294781"/>
                  <a:gd name="connsiteX33" fmla="*/ 5721 w 1356219"/>
                  <a:gd name="connsiteY33" fmla="*/ 703938 h 1294781"/>
                  <a:gd name="connsiteX34" fmla="*/ 47924 w 1356219"/>
                  <a:gd name="connsiteY34" fmla="*/ 872750 h 1294781"/>
                  <a:gd name="connsiteX0" fmla="*/ 47924 w 1356219"/>
                  <a:gd name="connsiteY0" fmla="*/ 929021 h 1294781"/>
                  <a:gd name="connsiteX1" fmla="*/ 104195 w 1356219"/>
                  <a:gd name="connsiteY1" fmla="*/ 999359 h 1294781"/>
                  <a:gd name="connsiteX2" fmla="*/ 146398 w 1356219"/>
                  <a:gd name="connsiteY2" fmla="*/ 1013427 h 1294781"/>
                  <a:gd name="connsiteX3" fmla="*/ 301142 w 1356219"/>
                  <a:gd name="connsiteY3" fmla="*/ 1238510 h 1294781"/>
                  <a:gd name="connsiteX4" fmla="*/ 329278 w 1356219"/>
                  <a:gd name="connsiteY4" fmla="*/ 1266645 h 1294781"/>
                  <a:gd name="connsiteX5" fmla="*/ 413684 w 1356219"/>
                  <a:gd name="connsiteY5" fmla="*/ 1294781 h 1294781"/>
                  <a:gd name="connsiteX6" fmla="*/ 1004527 w 1356219"/>
                  <a:gd name="connsiteY6" fmla="*/ 1280713 h 1294781"/>
                  <a:gd name="connsiteX7" fmla="*/ 1117069 w 1356219"/>
                  <a:gd name="connsiteY7" fmla="*/ 1238510 h 1294781"/>
                  <a:gd name="connsiteX8" fmla="*/ 1201475 w 1356219"/>
                  <a:gd name="connsiteY8" fmla="*/ 1210375 h 1294781"/>
                  <a:gd name="connsiteX9" fmla="*/ 1271813 w 1356219"/>
                  <a:gd name="connsiteY9" fmla="*/ 1154104 h 1294781"/>
                  <a:gd name="connsiteX10" fmla="*/ 1314016 w 1356219"/>
                  <a:gd name="connsiteY10" fmla="*/ 1013427 h 1294781"/>
                  <a:gd name="connsiteX11" fmla="*/ 1299949 w 1356219"/>
                  <a:gd name="connsiteY11" fmla="*/ 971224 h 1294781"/>
                  <a:gd name="connsiteX12" fmla="*/ 1314016 w 1356219"/>
                  <a:gd name="connsiteY12" fmla="*/ 619531 h 1294781"/>
                  <a:gd name="connsiteX13" fmla="*/ 1342152 w 1356219"/>
                  <a:gd name="connsiteY13" fmla="*/ 535125 h 1294781"/>
                  <a:gd name="connsiteX14" fmla="*/ 1356219 w 1356219"/>
                  <a:gd name="connsiteY14" fmla="*/ 492922 h 1294781"/>
                  <a:gd name="connsiteX15" fmla="*/ 1342152 w 1356219"/>
                  <a:gd name="connsiteY15" fmla="*/ 324110 h 1294781"/>
                  <a:gd name="connsiteX16" fmla="*/ 1328084 w 1356219"/>
                  <a:gd name="connsiteY16" fmla="*/ 281907 h 1294781"/>
                  <a:gd name="connsiteX17" fmla="*/ 1257745 w 1356219"/>
                  <a:gd name="connsiteY17" fmla="*/ 225636 h 1294781"/>
                  <a:gd name="connsiteX18" fmla="*/ 1215542 w 1356219"/>
                  <a:gd name="connsiteY18" fmla="*/ 211568 h 1294781"/>
                  <a:gd name="connsiteX19" fmla="*/ 1201475 w 1356219"/>
                  <a:gd name="connsiteY19" fmla="*/ 169365 h 1294781"/>
                  <a:gd name="connsiteX20" fmla="*/ 1117069 w 1356219"/>
                  <a:gd name="connsiteY20" fmla="*/ 127162 h 1294781"/>
                  <a:gd name="connsiteX21" fmla="*/ 1060798 w 1356219"/>
                  <a:gd name="connsiteY21" fmla="*/ 70891 h 1294781"/>
                  <a:gd name="connsiteX22" fmla="*/ 610632 w 1356219"/>
                  <a:gd name="connsiteY22" fmla="*/ 28688 h 1294781"/>
                  <a:gd name="connsiteX23" fmla="*/ 568429 w 1356219"/>
                  <a:gd name="connsiteY23" fmla="*/ 553 h 1294781"/>
                  <a:gd name="connsiteX24" fmla="*/ 441819 w 1356219"/>
                  <a:gd name="connsiteY24" fmla="*/ 28688 h 1294781"/>
                  <a:gd name="connsiteX25" fmla="*/ 371481 w 1356219"/>
                  <a:gd name="connsiteY25" fmla="*/ 84959 h 1294781"/>
                  <a:gd name="connsiteX26" fmla="*/ 287075 w 1356219"/>
                  <a:gd name="connsiteY26" fmla="*/ 113095 h 1294781"/>
                  <a:gd name="connsiteX27" fmla="*/ 258939 w 1356219"/>
                  <a:gd name="connsiteY27" fmla="*/ 141230 h 1294781"/>
                  <a:gd name="connsiteX28" fmla="*/ 174533 w 1356219"/>
                  <a:gd name="connsiteY28" fmla="*/ 211568 h 1294781"/>
                  <a:gd name="connsiteX29" fmla="*/ 90127 w 1356219"/>
                  <a:gd name="connsiteY29" fmla="*/ 253771 h 1294781"/>
                  <a:gd name="connsiteX30" fmla="*/ 61992 w 1356219"/>
                  <a:gd name="connsiteY30" fmla="*/ 310042 h 1294781"/>
                  <a:gd name="connsiteX31" fmla="*/ 61992 w 1356219"/>
                  <a:gd name="connsiteY31" fmla="*/ 577328 h 1294781"/>
                  <a:gd name="connsiteX32" fmla="*/ 5721 w 1356219"/>
                  <a:gd name="connsiteY32" fmla="*/ 703938 h 1294781"/>
                  <a:gd name="connsiteX33" fmla="*/ 47924 w 1356219"/>
                  <a:gd name="connsiteY33" fmla="*/ 872750 h 1294781"/>
                  <a:gd name="connsiteX0" fmla="*/ 47924 w 1356219"/>
                  <a:gd name="connsiteY0" fmla="*/ 929021 h 1294781"/>
                  <a:gd name="connsiteX1" fmla="*/ 104195 w 1356219"/>
                  <a:gd name="connsiteY1" fmla="*/ 999359 h 1294781"/>
                  <a:gd name="connsiteX2" fmla="*/ 146398 w 1356219"/>
                  <a:gd name="connsiteY2" fmla="*/ 1013427 h 1294781"/>
                  <a:gd name="connsiteX3" fmla="*/ 301142 w 1356219"/>
                  <a:gd name="connsiteY3" fmla="*/ 1238510 h 1294781"/>
                  <a:gd name="connsiteX4" fmla="*/ 329278 w 1356219"/>
                  <a:gd name="connsiteY4" fmla="*/ 1266645 h 1294781"/>
                  <a:gd name="connsiteX5" fmla="*/ 413684 w 1356219"/>
                  <a:gd name="connsiteY5" fmla="*/ 1294781 h 1294781"/>
                  <a:gd name="connsiteX6" fmla="*/ 1004527 w 1356219"/>
                  <a:gd name="connsiteY6" fmla="*/ 1280713 h 1294781"/>
                  <a:gd name="connsiteX7" fmla="*/ 1117069 w 1356219"/>
                  <a:gd name="connsiteY7" fmla="*/ 1238510 h 1294781"/>
                  <a:gd name="connsiteX8" fmla="*/ 1201475 w 1356219"/>
                  <a:gd name="connsiteY8" fmla="*/ 1210375 h 1294781"/>
                  <a:gd name="connsiteX9" fmla="*/ 1271813 w 1356219"/>
                  <a:gd name="connsiteY9" fmla="*/ 1154104 h 1294781"/>
                  <a:gd name="connsiteX10" fmla="*/ 1314016 w 1356219"/>
                  <a:gd name="connsiteY10" fmla="*/ 1013427 h 1294781"/>
                  <a:gd name="connsiteX11" fmla="*/ 1299949 w 1356219"/>
                  <a:gd name="connsiteY11" fmla="*/ 971224 h 1294781"/>
                  <a:gd name="connsiteX12" fmla="*/ 1314016 w 1356219"/>
                  <a:gd name="connsiteY12" fmla="*/ 619531 h 1294781"/>
                  <a:gd name="connsiteX13" fmla="*/ 1342152 w 1356219"/>
                  <a:gd name="connsiteY13" fmla="*/ 535125 h 1294781"/>
                  <a:gd name="connsiteX14" fmla="*/ 1356219 w 1356219"/>
                  <a:gd name="connsiteY14" fmla="*/ 492922 h 1294781"/>
                  <a:gd name="connsiteX15" fmla="*/ 1342152 w 1356219"/>
                  <a:gd name="connsiteY15" fmla="*/ 324110 h 1294781"/>
                  <a:gd name="connsiteX16" fmla="*/ 1328084 w 1356219"/>
                  <a:gd name="connsiteY16" fmla="*/ 281907 h 1294781"/>
                  <a:gd name="connsiteX17" fmla="*/ 1257745 w 1356219"/>
                  <a:gd name="connsiteY17" fmla="*/ 225636 h 1294781"/>
                  <a:gd name="connsiteX18" fmla="*/ 1215542 w 1356219"/>
                  <a:gd name="connsiteY18" fmla="*/ 211568 h 1294781"/>
                  <a:gd name="connsiteX19" fmla="*/ 1201475 w 1356219"/>
                  <a:gd name="connsiteY19" fmla="*/ 169365 h 1294781"/>
                  <a:gd name="connsiteX20" fmla="*/ 1117069 w 1356219"/>
                  <a:gd name="connsiteY20" fmla="*/ 127162 h 1294781"/>
                  <a:gd name="connsiteX21" fmla="*/ 1060798 w 1356219"/>
                  <a:gd name="connsiteY21" fmla="*/ 70891 h 1294781"/>
                  <a:gd name="connsiteX22" fmla="*/ 610632 w 1356219"/>
                  <a:gd name="connsiteY22" fmla="*/ 28688 h 1294781"/>
                  <a:gd name="connsiteX23" fmla="*/ 568429 w 1356219"/>
                  <a:gd name="connsiteY23" fmla="*/ 553 h 1294781"/>
                  <a:gd name="connsiteX24" fmla="*/ 441819 w 1356219"/>
                  <a:gd name="connsiteY24" fmla="*/ 28688 h 1294781"/>
                  <a:gd name="connsiteX25" fmla="*/ 371481 w 1356219"/>
                  <a:gd name="connsiteY25" fmla="*/ 84959 h 1294781"/>
                  <a:gd name="connsiteX26" fmla="*/ 287075 w 1356219"/>
                  <a:gd name="connsiteY26" fmla="*/ 113095 h 1294781"/>
                  <a:gd name="connsiteX27" fmla="*/ 174533 w 1356219"/>
                  <a:gd name="connsiteY27" fmla="*/ 211568 h 1294781"/>
                  <a:gd name="connsiteX28" fmla="*/ 90127 w 1356219"/>
                  <a:gd name="connsiteY28" fmla="*/ 253771 h 1294781"/>
                  <a:gd name="connsiteX29" fmla="*/ 61992 w 1356219"/>
                  <a:gd name="connsiteY29" fmla="*/ 310042 h 1294781"/>
                  <a:gd name="connsiteX30" fmla="*/ 61992 w 1356219"/>
                  <a:gd name="connsiteY30" fmla="*/ 577328 h 1294781"/>
                  <a:gd name="connsiteX31" fmla="*/ 5721 w 1356219"/>
                  <a:gd name="connsiteY31" fmla="*/ 703938 h 1294781"/>
                  <a:gd name="connsiteX32" fmla="*/ 47924 w 1356219"/>
                  <a:gd name="connsiteY32" fmla="*/ 872750 h 1294781"/>
                  <a:gd name="connsiteX0" fmla="*/ 47924 w 1356219"/>
                  <a:gd name="connsiteY0" fmla="*/ 929021 h 1294781"/>
                  <a:gd name="connsiteX1" fmla="*/ 104195 w 1356219"/>
                  <a:gd name="connsiteY1" fmla="*/ 999359 h 1294781"/>
                  <a:gd name="connsiteX2" fmla="*/ 146398 w 1356219"/>
                  <a:gd name="connsiteY2" fmla="*/ 1013427 h 1294781"/>
                  <a:gd name="connsiteX3" fmla="*/ 301142 w 1356219"/>
                  <a:gd name="connsiteY3" fmla="*/ 1238510 h 1294781"/>
                  <a:gd name="connsiteX4" fmla="*/ 329278 w 1356219"/>
                  <a:gd name="connsiteY4" fmla="*/ 1266645 h 1294781"/>
                  <a:gd name="connsiteX5" fmla="*/ 413684 w 1356219"/>
                  <a:gd name="connsiteY5" fmla="*/ 1294781 h 1294781"/>
                  <a:gd name="connsiteX6" fmla="*/ 1004527 w 1356219"/>
                  <a:gd name="connsiteY6" fmla="*/ 1280713 h 1294781"/>
                  <a:gd name="connsiteX7" fmla="*/ 1117069 w 1356219"/>
                  <a:gd name="connsiteY7" fmla="*/ 1238510 h 1294781"/>
                  <a:gd name="connsiteX8" fmla="*/ 1201475 w 1356219"/>
                  <a:gd name="connsiteY8" fmla="*/ 1210375 h 1294781"/>
                  <a:gd name="connsiteX9" fmla="*/ 1271813 w 1356219"/>
                  <a:gd name="connsiteY9" fmla="*/ 1154104 h 1294781"/>
                  <a:gd name="connsiteX10" fmla="*/ 1314016 w 1356219"/>
                  <a:gd name="connsiteY10" fmla="*/ 1013427 h 1294781"/>
                  <a:gd name="connsiteX11" fmla="*/ 1299949 w 1356219"/>
                  <a:gd name="connsiteY11" fmla="*/ 971224 h 1294781"/>
                  <a:gd name="connsiteX12" fmla="*/ 1314016 w 1356219"/>
                  <a:gd name="connsiteY12" fmla="*/ 619531 h 1294781"/>
                  <a:gd name="connsiteX13" fmla="*/ 1342152 w 1356219"/>
                  <a:gd name="connsiteY13" fmla="*/ 535125 h 1294781"/>
                  <a:gd name="connsiteX14" fmla="*/ 1356219 w 1356219"/>
                  <a:gd name="connsiteY14" fmla="*/ 492922 h 1294781"/>
                  <a:gd name="connsiteX15" fmla="*/ 1342152 w 1356219"/>
                  <a:gd name="connsiteY15" fmla="*/ 324110 h 1294781"/>
                  <a:gd name="connsiteX16" fmla="*/ 1328084 w 1356219"/>
                  <a:gd name="connsiteY16" fmla="*/ 281907 h 1294781"/>
                  <a:gd name="connsiteX17" fmla="*/ 1257745 w 1356219"/>
                  <a:gd name="connsiteY17" fmla="*/ 225636 h 1294781"/>
                  <a:gd name="connsiteX18" fmla="*/ 1215542 w 1356219"/>
                  <a:gd name="connsiteY18" fmla="*/ 211568 h 1294781"/>
                  <a:gd name="connsiteX19" fmla="*/ 1201475 w 1356219"/>
                  <a:gd name="connsiteY19" fmla="*/ 169365 h 1294781"/>
                  <a:gd name="connsiteX20" fmla="*/ 1117069 w 1356219"/>
                  <a:gd name="connsiteY20" fmla="*/ 127162 h 1294781"/>
                  <a:gd name="connsiteX21" fmla="*/ 1060798 w 1356219"/>
                  <a:gd name="connsiteY21" fmla="*/ 70891 h 1294781"/>
                  <a:gd name="connsiteX22" fmla="*/ 610632 w 1356219"/>
                  <a:gd name="connsiteY22" fmla="*/ 28688 h 1294781"/>
                  <a:gd name="connsiteX23" fmla="*/ 568429 w 1356219"/>
                  <a:gd name="connsiteY23" fmla="*/ 553 h 1294781"/>
                  <a:gd name="connsiteX24" fmla="*/ 441819 w 1356219"/>
                  <a:gd name="connsiteY24" fmla="*/ 28688 h 1294781"/>
                  <a:gd name="connsiteX25" fmla="*/ 371481 w 1356219"/>
                  <a:gd name="connsiteY25" fmla="*/ 84959 h 1294781"/>
                  <a:gd name="connsiteX26" fmla="*/ 287075 w 1356219"/>
                  <a:gd name="connsiteY26" fmla="*/ 113095 h 1294781"/>
                  <a:gd name="connsiteX27" fmla="*/ 90127 w 1356219"/>
                  <a:gd name="connsiteY27" fmla="*/ 253771 h 1294781"/>
                  <a:gd name="connsiteX28" fmla="*/ 61992 w 1356219"/>
                  <a:gd name="connsiteY28" fmla="*/ 310042 h 1294781"/>
                  <a:gd name="connsiteX29" fmla="*/ 61992 w 1356219"/>
                  <a:gd name="connsiteY29" fmla="*/ 577328 h 1294781"/>
                  <a:gd name="connsiteX30" fmla="*/ 5721 w 1356219"/>
                  <a:gd name="connsiteY30" fmla="*/ 703938 h 1294781"/>
                  <a:gd name="connsiteX31" fmla="*/ 47924 w 1356219"/>
                  <a:gd name="connsiteY31" fmla="*/ 872750 h 1294781"/>
                  <a:gd name="connsiteX0" fmla="*/ 47924 w 1356219"/>
                  <a:gd name="connsiteY0" fmla="*/ 929786 h 1295546"/>
                  <a:gd name="connsiteX1" fmla="*/ 104195 w 1356219"/>
                  <a:gd name="connsiteY1" fmla="*/ 1000124 h 1295546"/>
                  <a:gd name="connsiteX2" fmla="*/ 146398 w 1356219"/>
                  <a:gd name="connsiteY2" fmla="*/ 1014192 h 1295546"/>
                  <a:gd name="connsiteX3" fmla="*/ 301142 w 1356219"/>
                  <a:gd name="connsiteY3" fmla="*/ 1239275 h 1295546"/>
                  <a:gd name="connsiteX4" fmla="*/ 329278 w 1356219"/>
                  <a:gd name="connsiteY4" fmla="*/ 1267410 h 1295546"/>
                  <a:gd name="connsiteX5" fmla="*/ 413684 w 1356219"/>
                  <a:gd name="connsiteY5" fmla="*/ 1295546 h 1295546"/>
                  <a:gd name="connsiteX6" fmla="*/ 1004527 w 1356219"/>
                  <a:gd name="connsiteY6" fmla="*/ 1281478 h 1295546"/>
                  <a:gd name="connsiteX7" fmla="*/ 1117069 w 1356219"/>
                  <a:gd name="connsiteY7" fmla="*/ 1239275 h 1295546"/>
                  <a:gd name="connsiteX8" fmla="*/ 1201475 w 1356219"/>
                  <a:gd name="connsiteY8" fmla="*/ 1211140 h 1295546"/>
                  <a:gd name="connsiteX9" fmla="*/ 1271813 w 1356219"/>
                  <a:gd name="connsiteY9" fmla="*/ 1154869 h 1295546"/>
                  <a:gd name="connsiteX10" fmla="*/ 1314016 w 1356219"/>
                  <a:gd name="connsiteY10" fmla="*/ 1014192 h 1295546"/>
                  <a:gd name="connsiteX11" fmla="*/ 1299949 w 1356219"/>
                  <a:gd name="connsiteY11" fmla="*/ 971989 h 1295546"/>
                  <a:gd name="connsiteX12" fmla="*/ 1314016 w 1356219"/>
                  <a:gd name="connsiteY12" fmla="*/ 620296 h 1295546"/>
                  <a:gd name="connsiteX13" fmla="*/ 1342152 w 1356219"/>
                  <a:gd name="connsiteY13" fmla="*/ 535890 h 1295546"/>
                  <a:gd name="connsiteX14" fmla="*/ 1356219 w 1356219"/>
                  <a:gd name="connsiteY14" fmla="*/ 493687 h 1295546"/>
                  <a:gd name="connsiteX15" fmla="*/ 1342152 w 1356219"/>
                  <a:gd name="connsiteY15" fmla="*/ 324875 h 1295546"/>
                  <a:gd name="connsiteX16" fmla="*/ 1328084 w 1356219"/>
                  <a:gd name="connsiteY16" fmla="*/ 282672 h 1295546"/>
                  <a:gd name="connsiteX17" fmla="*/ 1257745 w 1356219"/>
                  <a:gd name="connsiteY17" fmla="*/ 226401 h 1295546"/>
                  <a:gd name="connsiteX18" fmla="*/ 1215542 w 1356219"/>
                  <a:gd name="connsiteY18" fmla="*/ 212333 h 1295546"/>
                  <a:gd name="connsiteX19" fmla="*/ 1201475 w 1356219"/>
                  <a:gd name="connsiteY19" fmla="*/ 170130 h 1295546"/>
                  <a:gd name="connsiteX20" fmla="*/ 1117069 w 1356219"/>
                  <a:gd name="connsiteY20" fmla="*/ 127927 h 1295546"/>
                  <a:gd name="connsiteX21" fmla="*/ 1060798 w 1356219"/>
                  <a:gd name="connsiteY21" fmla="*/ 71656 h 1295546"/>
                  <a:gd name="connsiteX22" fmla="*/ 568429 w 1356219"/>
                  <a:gd name="connsiteY22" fmla="*/ 1318 h 1295546"/>
                  <a:gd name="connsiteX23" fmla="*/ 441819 w 1356219"/>
                  <a:gd name="connsiteY23" fmla="*/ 29453 h 1295546"/>
                  <a:gd name="connsiteX24" fmla="*/ 371481 w 1356219"/>
                  <a:gd name="connsiteY24" fmla="*/ 85724 h 1295546"/>
                  <a:gd name="connsiteX25" fmla="*/ 287075 w 1356219"/>
                  <a:gd name="connsiteY25" fmla="*/ 113860 h 1295546"/>
                  <a:gd name="connsiteX26" fmla="*/ 90127 w 1356219"/>
                  <a:gd name="connsiteY26" fmla="*/ 254536 h 1295546"/>
                  <a:gd name="connsiteX27" fmla="*/ 61992 w 1356219"/>
                  <a:gd name="connsiteY27" fmla="*/ 310807 h 1295546"/>
                  <a:gd name="connsiteX28" fmla="*/ 61992 w 1356219"/>
                  <a:gd name="connsiteY28" fmla="*/ 578093 h 1295546"/>
                  <a:gd name="connsiteX29" fmla="*/ 5721 w 1356219"/>
                  <a:gd name="connsiteY29" fmla="*/ 704703 h 1295546"/>
                  <a:gd name="connsiteX30" fmla="*/ 47924 w 1356219"/>
                  <a:gd name="connsiteY30" fmla="*/ 873515 h 1295546"/>
                  <a:gd name="connsiteX0" fmla="*/ 47924 w 1356219"/>
                  <a:gd name="connsiteY0" fmla="*/ 909822 h 1275582"/>
                  <a:gd name="connsiteX1" fmla="*/ 104195 w 1356219"/>
                  <a:gd name="connsiteY1" fmla="*/ 980160 h 1275582"/>
                  <a:gd name="connsiteX2" fmla="*/ 146398 w 1356219"/>
                  <a:gd name="connsiteY2" fmla="*/ 994228 h 1275582"/>
                  <a:gd name="connsiteX3" fmla="*/ 301142 w 1356219"/>
                  <a:gd name="connsiteY3" fmla="*/ 1219311 h 1275582"/>
                  <a:gd name="connsiteX4" fmla="*/ 329278 w 1356219"/>
                  <a:gd name="connsiteY4" fmla="*/ 1247446 h 1275582"/>
                  <a:gd name="connsiteX5" fmla="*/ 413684 w 1356219"/>
                  <a:gd name="connsiteY5" fmla="*/ 1275582 h 1275582"/>
                  <a:gd name="connsiteX6" fmla="*/ 1004527 w 1356219"/>
                  <a:gd name="connsiteY6" fmla="*/ 1261514 h 1275582"/>
                  <a:gd name="connsiteX7" fmla="*/ 1117069 w 1356219"/>
                  <a:gd name="connsiteY7" fmla="*/ 1219311 h 1275582"/>
                  <a:gd name="connsiteX8" fmla="*/ 1201475 w 1356219"/>
                  <a:gd name="connsiteY8" fmla="*/ 1191176 h 1275582"/>
                  <a:gd name="connsiteX9" fmla="*/ 1271813 w 1356219"/>
                  <a:gd name="connsiteY9" fmla="*/ 1134905 h 1275582"/>
                  <a:gd name="connsiteX10" fmla="*/ 1314016 w 1356219"/>
                  <a:gd name="connsiteY10" fmla="*/ 994228 h 1275582"/>
                  <a:gd name="connsiteX11" fmla="*/ 1299949 w 1356219"/>
                  <a:gd name="connsiteY11" fmla="*/ 952025 h 1275582"/>
                  <a:gd name="connsiteX12" fmla="*/ 1314016 w 1356219"/>
                  <a:gd name="connsiteY12" fmla="*/ 600332 h 1275582"/>
                  <a:gd name="connsiteX13" fmla="*/ 1342152 w 1356219"/>
                  <a:gd name="connsiteY13" fmla="*/ 515926 h 1275582"/>
                  <a:gd name="connsiteX14" fmla="*/ 1356219 w 1356219"/>
                  <a:gd name="connsiteY14" fmla="*/ 473723 h 1275582"/>
                  <a:gd name="connsiteX15" fmla="*/ 1342152 w 1356219"/>
                  <a:gd name="connsiteY15" fmla="*/ 304911 h 1275582"/>
                  <a:gd name="connsiteX16" fmla="*/ 1328084 w 1356219"/>
                  <a:gd name="connsiteY16" fmla="*/ 262708 h 1275582"/>
                  <a:gd name="connsiteX17" fmla="*/ 1257745 w 1356219"/>
                  <a:gd name="connsiteY17" fmla="*/ 206437 h 1275582"/>
                  <a:gd name="connsiteX18" fmla="*/ 1215542 w 1356219"/>
                  <a:gd name="connsiteY18" fmla="*/ 192369 h 1275582"/>
                  <a:gd name="connsiteX19" fmla="*/ 1201475 w 1356219"/>
                  <a:gd name="connsiteY19" fmla="*/ 150166 h 1275582"/>
                  <a:gd name="connsiteX20" fmla="*/ 1117069 w 1356219"/>
                  <a:gd name="connsiteY20" fmla="*/ 107963 h 1275582"/>
                  <a:gd name="connsiteX21" fmla="*/ 1060798 w 1356219"/>
                  <a:gd name="connsiteY21" fmla="*/ 51692 h 1275582"/>
                  <a:gd name="connsiteX22" fmla="*/ 806554 w 1356219"/>
                  <a:gd name="connsiteY22" fmla="*/ 5166 h 1275582"/>
                  <a:gd name="connsiteX23" fmla="*/ 441819 w 1356219"/>
                  <a:gd name="connsiteY23" fmla="*/ 9489 h 1275582"/>
                  <a:gd name="connsiteX24" fmla="*/ 371481 w 1356219"/>
                  <a:gd name="connsiteY24" fmla="*/ 65760 h 1275582"/>
                  <a:gd name="connsiteX25" fmla="*/ 287075 w 1356219"/>
                  <a:gd name="connsiteY25" fmla="*/ 93896 h 1275582"/>
                  <a:gd name="connsiteX26" fmla="*/ 90127 w 1356219"/>
                  <a:gd name="connsiteY26" fmla="*/ 234572 h 1275582"/>
                  <a:gd name="connsiteX27" fmla="*/ 61992 w 1356219"/>
                  <a:gd name="connsiteY27" fmla="*/ 290843 h 1275582"/>
                  <a:gd name="connsiteX28" fmla="*/ 61992 w 1356219"/>
                  <a:gd name="connsiteY28" fmla="*/ 558129 h 1275582"/>
                  <a:gd name="connsiteX29" fmla="*/ 5721 w 1356219"/>
                  <a:gd name="connsiteY29" fmla="*/ 684739 h 1275582"/>
                  <a:gd name="connsiteX30" fmla="*/ 47924 w 1356219"/>
                  <a:gd name="connsiteY30" fmla="*/ 853551 h 1275582"/>
                  <a:gd name="connsiteX0" fmla="*/ 47924 w 1356219"/>
                  <a:gd name="connsiteY0" fmla="*/ 909822 h 1275582"/>
                  <a:gd name="connsiteX1" fmla="*/ 104195 w 1356219"/>
                  <a:gd name="connsiteY1" fmla="*/ 980160 h 1275582"/>
                  <a:gd name="connsiteX2" fmla="*/ 301142 w 1356219"/>
                  <a:gd name="connsiteY2" fmla="*/ 1219311 h 1275582"/>
                  <a:gd name="connsiteX3" fmla="*/ 329278 w 1356219"/>
                  <a:gd name="connsiteY3" fmla="*/ 1247446 h 1275582"/>
                  <a:gd name="connsiteX4" fmla="*/ 413684 w 1356219"/>
                  <a:gd name="connsiteY4" fmla="*/ 1275582 h 1275582"/>
                  <a:gd name="connsiteX5" fmla="*/ 1004527 w 1356219"/>
                  <a:gd name="connsiteY5" fmla="*/ 1261514 h 1275582"/>
                  <a:gd name="connsiteX6" fmla="*/ 1117069 w 1356219"/>
                  <a:gd name="connsiteY6" fmla="*/ 1219311 h 1275582"/>
                  <a:gd name="connsiteX7" fmla="*/ 1201475 w 1356219"/>
                  <a:gd name="connsiteY7" fmla="*/ 1191176 h 1275582"/>
                  <a:gd name="connsiteX8" fmla="*/ 1271813 w 1356219"/>
                  <a:gd name="connsiteY8" fmla="*/ 1134905 h 1275582"/>
                  <a:gd name="connsiteX9" fmla="*/ 1314016 w 1356219"/>
                  <a:gd name="connsiteY9" fmla="*/ 994228 h 1275582"/>
                  <a:gd name="connsiteX10" fmla="*/ 1299949 w 1356219"/>
                  <a:gd name="connsiteY10" fmla="*/ 952025 h 1275582"/>
                  <a:gd name="connsiteX11" fmla="*/ 1314016 w 1356219"/>
                  <a:gd name="connsiteY11" fmla="*/ 600332 h 1275582"/>
                  <a:gd name="connsiteX12" fmla="*/ 1342152 w 1356219"/>
                  <a:gd name="connsiteY12" fmla="*/ 515926 h 1275582"/>
                  <a:gd name="connsiteX13" fmla="*/ 1356219 w 1356219"/>
                  <a:gd name="connsiteY13" fmla="*/ 473723 h 1275582"/>
                  <a:gd name="connsiteX14" fmla="*/ 1342152 w 1356219"/>
                  <a:gd name="connsiteY14" fmla="*/ 304911 h 1275582"/>
                  <a:gd name="connsiteX15" fmla="*/ 1328084 w 1356219"/>
                  <a:gd name="connsiteY15" fmla="*/ 262708 h 1275582"/>
                  <a:gd name="connsiteX16" fmla="*/ 1257745 w 1356219"/>
                  <a:gd name="connsiteY16" fmla="*/ 206437 h 1275582"/>
                  <a:gd name="connsiteX17" fmla="*/ 1215542 w 1356219"/>
                  <a:gd name="connsiteY17" fmla="*/ 192369 h 1275582"/>
                  <a:gd name="connsiteX18" fmla="*/ 1201475 w 1356219"/>
                  <a:gd name="connsiteY18" fmla="*/ 150166 h 1275582"/>
                  <a:gd name="connsiteX19" fmla="*/ 1117069 w 1356219"/>
                  <a:gd name="connsiteY19" fmla="*/ 107963 h 1275582"/>
                  <a:gd name="connsiteX20" fmla="*/ 1060798 w 1356219"/>
                  <a:gd name="connsiteY20" fmla="*/ 51692 h 1275582"/>
                  <a:gd name="connsiteX21" fmla="*/ 806554 w 1356219"/>
                  <a:gd name="connsiteY21" fmla="*/ 5166 h 1275582"/>
                  <a:gd name="connsiteX22" fmla="*/ 441819 w 1356219"/>
                  <a:gd name="connsiteY22" fmla="*/ 9489 h 1275582"/>
                  <a:gd name="connsiteX23" fmla="*/ 371481 w 1356219"/>
                  <a:gd name="connsiteY23" fmla="*/ 65760 h 1275582"/>
                  <a:gd name="connsiteX24" fmla="*/ 287075 w 1356219"/>
                  <a:gd name="connsiteY24" fmla="*/ 93896 h 1275582"/>
                  <a:gd name="connsiteX25" fmla="*/ 90127 w 1356219"/>
                  <a:gd name="connsiteY25" fmla="*/ 234572 h 1275582"/>
                  <a:gd name="connsiteX26" fmla="*/ 61992 w 1356219"/>
                  <a:gd name="connsiteY26" fmla="*/ 290843 h 1275582"/>
                  <a:gd name="connsiteX27" fmla="*/ 61992 w 1356219"/>
                  <a:gd name="connsiteY27" fmla="*/ 558129 h 1275582"/>
                  <a:gd name="connsiteX28" fmla="*/ 5721 w 1356219"/>
                  <a:gd name="connsiteY28" fmla="*/ 684739 h 1275582"/>
                  <a:gd name="connsiteX29" fmla="*/ 47924 w 1356219"/>
                  <a:gd name="connsiteY29" fmla="*/ 853551 h 1275582"/>
                  <a:gd name="connsiteX0" fmla="*/ 42203 w 1350498"/>
                  <a:gd name="connsiteY0" fmla="*/ 909822 h 1275582"/>
                  <a:gd name="connsiteX1" fmla="*/ 98474 w 1350498"/>
                  <a:gd name="connsiteY1" fmla="*/ 980160 h 1275582"/>
                  <a:gd name="connsiteX2" fmla="*/ 295421 w 1350498"/>
                  <a:gd name="connsiteY2" fmla="*/ 1219311 h 1275582"/>
                  <a:gd name="connsiteX3" fmla="*/ 323557 w 1350498"/>
                  <a:gd name="connsiteY3" fmla="*/ 1247446 h 1275582"/>
                  <a:gd name="connsiteX4" fmla="*/ 407963 w 1350498"/>
                  <a:gd name="connsiteY4" fmla="*/ 1275582 h 1275582"/>
                  <a:gd name="connsiteX5" fmla="*/ 998806 w 1350498"/>
                  <a:gd name="connsiteY5" fmla="*/ 1261514 h 1275582"/>
                  <a:gd name="connsiteX6" fmla="*/ 1111348 w 1350498"/>
                  <a:gd name="connsiteY6" fmla="*/ 1219311 h 1275582"/>
                  <a:gd name="connsiteX7" fmla="*/ 1195754 w 1350498"/>
                  <a:gd name="connsiteY7" fmla="*/ 1191176 h 1275582"/>
                  <a:gd name="connsiteX8" fmla="*/ 1266092 w 1350498"/>
                  <a:gd name="connsiteY8" fmla="*/ 1134905 h 1275582"/>
                  <a:gd name="connsiteX9" fmla="*/ 1308295 w 1350498"/>
                  <a:gd name="connsiteY9" fmla="*/ 994228 h 1275582"/>
                  <a:gd name="connsiteX10" fmla="*/ 1294228 w 1350498"/>
                  <a:gd name="connsiteY10" fmla="*/ 952025 h 1275582"/>
                  <a:gd name="connsiteX11" fmla="*/ 1308295 w 1350498"/>
                  <a:gd name="connsiteY11" fmla="*/ 600332 h 1275582"/>
                  <a:gd name="connsiteX12" fmla="*/ 1336431 w 1350498"/>
                  <a:gd name="connsiteY12" fmla="*/ 515926 h 1275582"/>
                  <a:gd name="connsiteX13" fmla="*/ 1350498 w 1350498"/>
                  <a:gd name="connsiteY13" fmla="*/ 473723 h 1275582"/>
                  <a:gd name="connsiteX14" fmla="*/ 1336431 w 1350498"/>
                  <a:gd name="connsiteY14" fmla="*/ 304911 h 1275582"/>
                  <a:gd name="connsiteX15" fmla="*/ 1322363 w 1350498"/>
                  <a:gd name="connsiteY15" fmla="*/ 262708 h 1275582"/>
                  <a:gd name="connsiteX16" fmla="*/ 1252024 w 1350498"/>
                  <a:gd name="connsiteY16" fmla="*/ 206437 h 1275582"/>
                  <a:gd name="connsiteX17" fmla="*/ 1209821 w 1350498"/>
                  <a:gd name="connsiteY17" fmla="*/ 192369 h 1275582"/>
                  <a:gd name="connsiteX18" fmla="*/ 1195754 w 1350498"/>
                  <a:gd name="connsiteY18" fmla="*/ 150166 h 1275582"/>
                  <a:gd name="connsiteX19" fmla="*/ 1111348 w 1350498"/>
                  <a:gd name="connsiteY19" fmla="*/ 107963 h 1275582"/>
                  <a:gd name="connsiteX20" fmla="*/ 1055077 w 1350498"/>
                  <a:gd name="connsiteY20" fmla="*/ 51692 h 1275582"/>
                  <a:gd name="connsiteX21" fmla="*/ 800833 w 1350498"/>
                  <a:gd name="connsiteY21" fmla="*/ 5166 h 1275582"/>
                  <a:gd name="connsiteX22" fmla="*/ 436098 w 1350498"/>
                  <a:gd name="connsiteY22" fmla="*/ 9489 h 1275582"/>
                  <a:gd name="connsiteX23" fmla="*/ 365760 w 1350498"/>
                  <a:gd name="connsiteY23" fmla="*/ 65760 h 1275582"/>
                  <a:gd name="connsiteX24" fmla="*/ 281354 w 1350498"/>
                  <a:gd name="connsiteY24" fmla="*/ 93896 h 1275582"/>
                  <a:gd name="connsiteX25" fmla="*/ 84406 w 1350498"/>
                  <a:gd name="connsiteY25" fmla="*/ 234572 h 1275582"/>
                  <a:gd name="connsiteX26" fmla="*/ 56271 w 1350498"/>
                  <a:gd name="connsiteY26" fmla="*/ 290843 h 1275582"/>
                  <a:gd name="connsiteX27" fmla="*/ 56271 w 1350498"/>
                  <a:gd name="connsiteY27" fmla="*/ 558129 h 1275582"/>
                  <a:gd name="connsiteX28" fmla="*/ 0 w 1350498"/>
                  <a:gd name="connsiteY28" fmla="*/ 684739 h 1275582"/>
                  <a:gd name="connsiteX0" fmla="*/ 5285 w 1313580"/>
                  <a:gd name="connsiteY0" fmla="*/ 909822 h 1275582"/>
                  <a:gd name="connsiteX1" fmla="*/ 61556 w 1313580"/>
                  <a:gd name="connsiteY1" fmla="*/ 980160 h 1275582"/>
                  <a:gd name="connsiteX2" fmla="*/ 258503 w 1313580"/>
                  <a:gd name="connsiteY2" fmla="*/ 1219311 h 1275582"/>
                  <a:gd name="connsiteX3" fmla="*/ 286639 w 1313580"/>
                  <a:gd name="connsiteY3" fmla="*/ 1247446 h 1275582"/>
                  <a:gd name="connsiteX4" fmla="*/ 371045 w 1313580"/>
                  <a:gd name="connsiteY4" fmla="*/ 1275582 h 1275582"/>
                  <a:gd name="connsiteX5" fmla="*/ 961888 w 1313580"/>
                  <a:gd name="connsiteY5" fmla="*/ 1261514 h 1275582"/>
                  <a:gd name="connsiteX6" fmla="*/ 1074430 w 1313580"/>
                  <a:gd name="connsiteY6" fmla="*/ 1219311 h 1275582"/>
                  <a:gd name="connsiteX7" fmla="*/ 1158836 w 1313580"/>
                  <a:gd name="connsiteY7" fmla="*/ 1191176 h 1275582"/>
                  <a:gd name="connsiteX8" fmla="*/ 1229174 w 1313580"/>
                  <a:gd name="connsiteY8" fmla="*/ 1134905 h 1275582"/>
                  <a:gd name="connsiteX9" fmla="*/ 1271377 w 1313580"/>
                  <a:gd name="connsiteY9" fmla="*/ 994228 h 1275582"/>
                  <a:gd name="connsiteX10" fmla="*/ 1257310 w 1313580"/>
                  <a:gd name="connsiteY10" fmla="*/ 952025 h 1275582"/>
                  <a:gd name="connsiteX11" fmla="*/ 1271377 w 1313580"/>
                  <a:gd name="connsiteY11" fmla="*/ 600332 h 1275582"/>
                  <a:gd name="connsiteX12" fmla="*/ 1299513 w 1313580"/>
                  <a:gd name="connsiteY12" fmla="*/ 515926 h 1275582"/>
                  <a:gd name="connsiteX13" fmla="*/ 1313580 w 1313580"/>
                  <a:gd name="connsiteY13" fmla="*/ 473723 h 1275582"/>
                  <a:gd name="connsiteX14" fmla="*/ 1299513 w 1313580"/>
                  <a:gd name="connsiteY14" fmla="*/ 304911 h 1275582"/>
                  <a:gd name="connsiteX15" fmla="*/ 1285445 w 1313580"/>
                  <a:gd name="connsiteY15" fmla="*/ 262708 h 1275582"/>
                  <a:gd name="connsiteX16" fmla="*/ 1215106 w 1313580"/>
                  <a:gd name="connsiteY16" fmla="*/ 206437 h 1275582"/>
                  <a:gd name="connsiteX17" fmla="*/ 1172903 w 1313580"/>
                  <a:gd name="connsiteY17" fmla="*/ 192369 h 1275582"/>
                  <a:gd name="connsiteX18" fmla="*/ 1158836 w 1313580"/>
                  <a:gd name="connsiteY18" fmla="*/ 150166 h 1275582"/>
                  <a:gd name="connsiteX19" fmla="*/ 1074430 w 1313580"/>
                  <a:gd name="connsiteY19" fmla="*/ 107963 h 1275582"/>
                  <a:gd name="connsiteX20" fmla="*/ 1018159 w 1313580"/>
                  <a:gd name="connsiteY20" fmla="*/ 51692 h 1275582"/>
                  <a:gd name="connsiteX21" fmla="*/ 763915 w 1313580"/>
                  <a:gd name="connsiteY21" fmla="*/ 5166 h 1275582"/>
                  <a:gd name="connsiteX22" fmla="*/ 399180 w 1313580"/>
                  <a:gd name="connsiteY22" fmla="*/ 9489 h 1275582"/>
                  <a:gd name="connsiteX23" fmla="*/ 328842 w 1313580"/>
                  <a:gd name="connsiteY23" fmla="*/ 65760 h 1275582"/>
                  <a:gd name="connsiteX24" fmla="*/ 244436 w 1313580"/>
                  <a:gd name="connsiteY24" fmla="*/ 93896 h 1275582"/>
                  <a:gd name="connsiteX25" fmla="*/ 47488 w 1313580"/>
                  <a:gd name="connsiteY25" fmla="*/ 234572 h 1275582"/>
                  <a:gd name="connsiteX26" fmla="*/ 19353 w 1313580"/>
                  <a:gd name="connsiteY26" fmla="*/ 290843 h 1275582"/>
                  <a:gd name="connsiteX27" fmla="*/ 19353 w 1313580"/>
                  <a:gd name="connsiteY27" fmla="*/ 558129 h 1275582"/>
                  <a:gd name="connsiteX28" fmla="*/ 10707 w 1313580"/>
                  <a:gd name="connsiteY28" fmla="*/ 913339 h 1275582"/>
                  <a:gd name="connsiteX0" fmla="*/ 67625 w 1375920"/>
                  <a:gd name="connsiteY0" fmla="*/ 909822 h 1275582"/>
                  <a:gd name="connsiteX1" fmla="*/ 123896 w 1375920"/>
                  <a:gd name="connsiteY1" fmla="*/ 980160 h 1275582"/>
                  <a:gd name="connsiteX2" fmla="*/ 320843 w 1375920"/>
                  <a:gd name="connsiteY2" fmla="*/ 1219311 h 1275582"/>
                  <a:gd name="connsiteX3" fmla="*/ 348979 w 1375920"/>
                  <a:gd name="connsiteY3" fmla="*/ 1247446 h 1275582"/>
                  <a:gd name="connsiteX4" fmla="*/ 433385 w 1375920"/>
                  <a:gd name="connsiteY4" fmla="*/ 1275582 h 1275582"/>
                  <a:gd name="connsiteX5" fmla="*/ 1024228 w 1375920"/>
                  <a:gd name="connsiteY5" fmla="*/ 1261514 h 1275582"/>
                  <a:gd name="connsiteX6" fmla="*/ 1136770 w 1375920"/>
                  <a:gd name="connsiteY6" fmla="*/ 1219311 h 1275582"/>
                  <a:gd name="connsiteX7" fmla="*/ 1221176 w 1375920"/>
                  <a:gd name="connsiteY7" fmla="*/ 1191176 h 1275582"/>
                  <a:gd name="connsiteX8" fmla="*/ 1291514 w 1375920"/>
                  <a:gd name="connsiteY8" fmla="*/ 1134905 h 1275582"/>
                  <a:gd name="connsiteX9" fmla="*/ 1333717 w 1375920"/>
                  <a:gd name="connsiteY9" fmla="*/ 994228 h 1275582"/>
                  <a:gd name="connsiteX10" fmla="*/ 1319650 w 1375920"/>
                  <a:gd name="connsiteY10" fmla="*/ 952025 h 1275582"/>
                  <a:gd name="connsiteX11" fmla="*/ 1333717 w 1375920"/>
                  <a:gd name="connsiteY11" fmla="*/ 600332 h 1275582"/>
                  <a:gd name="connsiteX12" fmla="*/ 1361853 w 1375920"/>
                  <a:gd name="connsiteY12" fmla="*/ 515926 h 1275582"/>
                  <a:gd name="connsiteX13" fmla="*/ 1375920 w 1375920"/>
                  <a:gd name="connsiteY13" fmla="*/ 473723 h 1275582"/>
                  <a:gd name="connsiteX14" fmla="*/ 1361853 w 1375920"/>
                  <a:gd name="connsiteY14" fmla="*/ 304911 h 1275582"/>
                  <a:gd name="connsiteX15" fmla="*/ 1347785 w 1375920"/>
                  <a:gd name="connsiteY15" fmla="*/ 262708 h 1275582"/>
                  <a:gd name="connsiteX16" fmla="*/ 1277446 w 1375920"/>
                  <a:gd name="connsiteY16" fmla="*/ 206437 h 1275582"/>
                  <a:gd name="connsiteX17" fmla="*/ 1235243 w 1375920"/>
                  <a:gd name="connsiteY17" fmla="*/ 192369 h 1275582"/>
                  <a:gd name="connsiteX18" fmla="*/ 1221176 w 1375920"/>
                  <a:gd name="connsiteY18" fmla="*/ 150166 h 1275582"/>
                  <a:gd name="connsiteX19" fmla="*/ 1136770 w 1375920"/>
                  <a:gd name="connsiteY19" fmla="*/ 107963 h 1275582"/>
                  <a:gd name="connsiteX20" fmla="*/ 1080499 w 1375920"/>
                  <a:gd name="connsiteY20" fmla="*/ 51692 h 1275582"/>
                  <a:gd name="connsiteX21" fmla="*/ 826255 w 1375920"/>
                  <a:gd name="connsiteY21" fmla="*/ 5166 h 1275582"/>
                  <a:gd name="connsiteX22" fmla="*/ 461520 w 1375920"/>
                  <a:gd name="connsiteY22" fmla="*/ 9489 h 1275582"/>
                  <a:gd name="connsiteX23" fmla="*/ 391182 w 1375920"/>
                  <a:gd name="connsiteY23" fmla="*/ 65760 h 1275582"/>
                  <a:gd name="connsiteX24" fmla="*/ 306776 w 1375920"/>
                  <a:gd name="connsiteY24" fmla="*/ 93896 h 1275582"/>
                  <a:gd name="connsiteX25" fmla="*/ 109828 w 1375920"/>
                  <a:gd name="connsiteY25" fmla="*/ 234572 h 1275582"/>
                  <a:gd name="connsiteX26" fmla="*/ 81693 w 1375920"/>
                  <a:gd name="connsiteY26" fmla="*/ 290843 h 1275582"/>
                  <a:gd name="connsiteX27" fmla="*/ 730 w 1375920"/>
                  <a:gd name="connsiteY27" fmla="*/ 572416 h 1275582"/>
                  <a:gd name="connsiteX28" fmla="*/ 73047 w 1375920"/>
                  <a:gd name="connsiteY28" fmla="*/ 913339 h 1275582"/>
                  <a:gd name="connsiteX0" fmla="*/ 67625 w 1395803"/>
                  <a:gd name="connsiteY0" fmla="*/ 909822 h 1275582"/>
                  <a:gd name="connsiteX1" fmla="*/ 123896 w 1395803"/>
                  <a:gd name="connsiteY1" fmla="*/ 980160 h 1275582"/>
                  <a:gd name="connsiteX2" fmla="*/ 320843 w 1395803"/>
                  <a:gd name="connsiteY2" fmla="*/ 1219311 h 1275582"/>
                  <a:gd name="connsiteX3" fmla="*/ 348979 w 1395803"/>
                  <a:gd name="connsiteY3" fmla="*/ 1247446 h 1275582"/>
                  <a:gd name="connsiteX4" fmla="*/ 433385 w 1395803"/>
                  <a:gd name="connsiteY4" fmla="*/ 1275582 h 1275582"/>
                  <a:gd name="connsiteX5" fmla="*/ 1024228 w 1395803"/>
                  <a:gd name="connsiteY5" fmla="*/ 1261514 h 1275582"/>
                  <a:gd name="connsiteX6" fmla="*/ 1136770 w 1395803"/>
                  <a:gd name="connsiteY6" fmla="*/ 1219311 h 1275582"/>
                  <a:gd name="connsiteX7" fmla="*/ 1221176 w 1395803"/>
                  <a:gd name="connsiteY7" fmla="*/ 1191176 h 1275582"/>
                  <a:gd name="connsiteX8" fmla="*/ 1291514 w 1395803"/>
                  <a:gd name="connsiteY8" fmla="*/ 1134905 h 1275582"/>
                  <a:gd name="connsiteX9" fmla="*/ 1333717 w 1395803"/>
                  <a:gd name="connsiteY9" fmla="*/ 994228 h 1275582"/>
                  <a:gd name="connsiteX10" fmla="*/ 1319650 w 1395803"/>
                  <a:gd name="connsiteY10" fmla="*/ 952025 h 1275582"/>
                  <a:gd name="connsiteX11" fmla="*/ 1395630 w 1395803"/>
                  <a:gd name="connsiteY11" fmla="*/ 681295 h 1275582"/>
                  <a:gd name="connsiteX12" fmla="*/ 1361853 w 1395803"/>
                  <a:gd name="connsiteY12" fmla="*/ 515926 h 1275582"/>
                  <a:gd name="connsiteX13" fmla="*/ 1375920 w 1395803"/>
                  <a:gd name="connsiteY13" fmla="*/ 473723 h 1275582"/>
                  <a:gd name="connsiteX14" fmla="*/ 1361853 w 1395803"/>
                  <a:gd name="connsiteY14" fmla="*/ 304911 h 1275582"/>
                  <a:gd name="connsiteX15" fmla="*/ 1347785 w 1395803"/>
                  <a:gd name="connsiteY15" fmla="*/ 262708 h 1275582"/>
                  <a:gd name="connsiteX16" fmla="*/ 1277446 w 1395803"/>
                  <a:gd name="connsiteY16" fmla="*/ 206437 h 1275582"/>
                  <a:gd name="connsiteX17" fmla="*/ 1235243 w 1395803"/>
                  <a:gd name="connsiteY17" fmla="*/ 192369 h 1275582"/>
                  <a:gd name="connsiteX18" fmla="*/ 1221176 w 1395803"/>
                  <a:gd name="connsiteY18" fmla="*/ 150166 h 1275582"/>
                  <a:gd name="connsiteX19" fmla="*/ 1136770 w 1395803"/>
                  <a:gd name="connsiteY19" fmla="*/ 107963 h 1275582"/>
                  <a:gd name="connsiteX20" fmla="*/ 1080499 w 1395803"/>
                  <a:gd name="connsiteY20" fmla="*/ 51692 h 1275582"/>
                  <a:gd name="connsiteX21" fmla="*/ 826255 w 1395803"/>
                  <a:gd name="connsiteY21" fmla="*/ 5166 h 1275582"/>
                  <a:gd name="connsiteX22" fmla="*/ 461520 w 1395803"/>
                  <a:gd name="connsiteY22" fmla="*/ 9489 h 1275582"/>
                  <a:gd name="connsiteX23" fmla="*/ 391182 w 1395803"/>
                  <a:gd name="connsiteY23" fmla="*/ 65760 h 1275582"/>
                  <a:gd name="connsiteX24" fmla="*/ 306776 w 1395803"/>
                  <a:gd name="connsiteY24" fmla="*/ 93896 h 1275582"/>
                  <a:gd name="connsiteX25" fmla="*/ 109828 w 1395803"/>
                  <a:gd name="connsiteY25" fmla="*/ 234572 h 1275582"/>
                  <a:gd name="connsiteX26" fmla="*/ 81693 w 1395803"/>
                  <a:gd name="connsiteY26" fmla="*/ 290843 h 1275582"/>
                  <a:gd name="connsiteX27" fmla="*/ 730 w 1395803"/>
                  <a:gd name="connsiteY27" fmla="*/ 572416 h 1275582"/>
                  <a:gd name="connsiteX28" fmla="*/ 73047 w 1395803"/>
                  <a:gd name="connsiteY28" fmla="*/ 913339 h 1275582"/>
                  <a:gd name="connsiteX0" fmla="*/ 67625 w 1396059"/>
                  <a:gd name="connsiteY0" fmla="*/ 909822 h 1275582"/>
                  <a:gd name="connsiteX1" fmla="*/ 123896 w 1396059"/>
                  <a:gd name="connsiteY1" fmla="*/ 980160 h 1275582"/>
                  <a:gd name="connsiteX2" fmla="*/ 320843 w 1396059"/>
                  <a:gd name="connsiteY2" fmla="*/ 1219311 h 1275582"/>
                  <a:gd name="connsiteX3" fmla="*/ 348979 w 1396059"/>
                  <a:gd name="connsiteY3" fmla="*/ 1247446 h 1275582"/>
                  <a:gd name="connsiteX4" fmla="*/ 433385 w 1396059"/>
                  <a:gd name="connsiteY4" fmla="*/ 1275582 h 1275582"/>
                  <a:gd name="connsiteX5" fmla="*/ 1024228 w 1396059"/>
                  <a:gd name="connsiteY5" fmla="*/ 1261514 h 1275582"/>
                  <a:gd name="connsiteX6" fmla="*/ 1136770 w 1396059"/>
                  <a:gd name="connsiteY6" fmla="*/ 1219311 h 1275582"/>
                  <a:gd name="connsiteX7" fmla="*/ 1221176 w 1396059"/>
                  <a:gd name="connsiteY7" fmla="*/ 1191176 h 1275582"/>
                  <a:gd name="connsiteX8" fmla="*/ 1291514 w 1396059"/>
                  <a:gd name="connsiteY8" fmla="*/ 1134905 h 1275582"/>
                  <a:gd name="connsiteX9" fmla="*/ 1333717 w 1396059"/>
                  <a:gd name="connsiteY9" fmla="*/ 994228 h 1275582"/>
                  <a:gd name="connsiteX10" fmla="*/ 1395630 w 1396059"/>
                  <a:gd name="connsiteY10" fmla="*/ 681295 h 1275582"/>
                  <a:gd name="connsiteX11" fmla="*/ 1361853 w 1396059"/>
                  <a:gd name="connsiteY11" fmla="*/ 515926 h 1275582"/>
                  <a:gd name="connsiteX12" fmla="*/ 1375920 w 1396059"/>
                  <a:gd name="connsiteY12" fmla="*/ 473723 h 1275582"/>
                  <a:gd name="connsiteX13" fmla="*/ 1361853 w 1396059"/>
                  <a:gd name="connsiteY13" fmla="*/ 304911 h 1275582"/>
                  <a:gd name="connsiteX14" fmla="*/ 1347785 w 1396059"/>
                  <a:gd name="connsiteY14" fmla="*/ 262708 h 1275582"/>
                  <a:gd name="connsiteX15" fmla="*/ 1277446 w 1396059"/>
                  <a:gd name="connsiteY15" fmla="*/ 206437 h 1275582"/>
                  <a:gd name="connsiteX16" fmla="*/ 1235243 w 1396059"/>
                  <a:gd name="connsiteY16" fmla="*/ 192369 h 1275582"/>
                  <a:gd name="connsiteX17" fmla="*/ 1221176 w 1396059"/>
                  <a:gd name="connsiteY17" fmla="*/ 150166 h 1275582"/>
                  <a:gd name="connsiteX18" fmla="*/ 1136770 w 1396059"/>
                  <a:gd name="connsiteY18" fmla="*/ 107963 h 1275582"/>
                  <a:gd name="connsiteX19" fmla="*/ 1080499 w 1396059"/>
                  <a:gd name="connsiteY19" fmla="*/ 51692 h 1275582"/>
                  <a:gd name="connsiteX20" fmla="*/ 826255 w 1396059"/>
                  <a:gd name="connsiteY20" fmla="*/ 5166 h 1275582"/>
                  <a:gd name="connsiteX21" fmla="*/ 461520 w 1396059"/>
                  <a:gd name="connsiteY21" fmla="*/ 9489 h 1275582"/>
                  <a:gd name="connsiteX22" fmla="*/ 391182 w 1396059"/>
                  <a:gd name="connsiteY22" fmla="*/ 65760 h 1275582"/>
                  <a:gd name="connsiteX23" fmla="*/ 306776 w 1396059"/>
                  <a:gd name="connsiteY23" fmla="*/ 93896 h 1275582"/>
                  <a:gd name="connsiteX24" fmla="*/ 109828 w 1396059"/>
                  <a:gd name="connsiteY24" fmla="*/ 234572 h 1275582"/>
                  <a:gd name="connsiteX25" fmla="*/ 81693 w 1396059"/>
                  <a:gd name="connsiteY25" fmla="*/ 290843 h 1275582"/>
                  <a:gd name="connsiteX26" fmla="*/ 730 w 1396059"/>
                  <a:gd name="connsiteY26" fmla="*/ 572416 h 1275582"/>
                  <a:gd name="connsiteX27" fmla="*/ 73047 w 1396059"/>
                  <a:gd name="connsiteY27" fmla="*/ 913339 h 1275582"/>
                  <a:gd name="connsiteX0" fmla="*/ 67625 w 1396059"/>
                  <a:gd name="connsiteY0" fmla="*/ 909822 h 1275582"/>
                  <a:gd name="connsiteX1" fmla="*/ 123896 w 1396059"/>
                  <a:gd name="connsiteY1" fmla="*/ 980160 h 1275582"/>
                  <a:gd name="connsiteX2" fmla="*/ 320843 w 1396059"/>
                  <a:gd name="connsiteY2" fmla="*/ 1219311 h 1275582"/>
                  <a:gd name="connsiteX3" fmla="*/ 348979 w 1396059"/>
                  <a:gd name="connsiteY3" fmla="*/ 1247446 h 1275582"/>
                  <a:gd name="connsiteX4" fmla="*/ 433385 w 1396059"/>
                  <a:gd name="connsiteY4" fmla="*/ 1275582 h 1275582"/>
                  <a:gd name="connsiteX5" fmla="*/ 1024228 w 1396059"/>
                  <a:gd name="connsiteY5" fmla="*/ 1261514 h 1275582"/>
                  <a:gd name="connsiteX6" fmla="*/ 1136770 w 1396059"/>
                  <a:gd name="connsiteY6" fmla="*/ 1219311 h 1275582"/>
                  <a:gd name="connsiteX7" fmla="*/ 1291514 w 1396059"/>
                  <a:gd name="connsiteY7" fmla="*/ 1134905 h 1275582"/>
                  <a:gd name="connsiteX8" fmla="*/ 1333717 w 1396059"/>
                  <a:gd name="connsiteY8" fmla="*/ 994228 h 1275582"/>
                  <a:gd name="connsiteX9" fmla="*/ 1395630 w 1396059"/>
                  <a:gd name="connsiteY9" fmla="*/ 681295 h 1275582"/>
                  <a:gd name="connsiteX10" fmla="*/ 1361853 w 1396059"/>
                  <a:gd name="connsiteY10" fmla="*/ 515926 h 1275582"/>
                  <a:gd name="connsiteX11" fmla="*/ 1375920 w 1396059"/>
                  <a:gd name="connsiteY11" fmla="*/ 473723 h 1275582"/>
                  <a:gd name="connsiteX12" fmla="*/ 1361853 w 1396059"/>
                  <a:gd name="connsiteY12" fmla="*/ 304911 h 1275582"/>
                  <a:gd name="connsiteX13" fmla="*/ 1347785 w 1396059"/>
                  <a:gd name="connsiteY13" fmla="*/ 262708 h 1275582"/>
                  <a:gd name="connsiteX14" fmla="*/ 1277446 w 1396059"/>
                  <a:gd name="connsiteY14" fmla="*/ 206437 h 1275582"/>
                  <a:gd name="connsiteX15" fmla="*/ 1235243 w 1396059"/>
                  <a:gd name="connsiteY15" fmla="*/ 192369 h 1275582"/>
                  <a:gd name="connsiteX16" fmla="*/ 1221176 w 1396059"/>
                  <a:gd name="connsiteY16" fmla="*/ 150166 h 1275582"/>
                  <a:gd name="connsiteX17" fmla="*/ 1136770 w 1396059"/>
                  <a:gd name="connsiteY17" fmla="*/ 107963 h 1275582"/>
                  <a:gd name="connsiteX18" fmla="*/ 1080499 w 1396059"/>
                  <a:gd name="connsiteY18" fmla="*/ 51692 h 1275582"/>
                  <a:gd name="connsiteX19" fmla="*/ 826255 w 1396059"/>
                  <a:gd name="connsiteY19" fmla="*/ 5166 h 1275582"/>
                  <a:gd name="connsiteX20" fmla="*/ 461520 w 1396059"/>
                  <a:gd name="connsiteY20" fmla="*/ 9489 h 1275582"/>
                  <a:gd name="connsiteX21" fmla="*/ 391182 w 1396059"/>
                  <a:gd name="connsiteY21" fmla="*/ 65760 h 1275582"/>
                  <a:gd name="connsiteX22" fmla="*/ 306776 w 1396059"/>
                  <a:gd name="connsiteY22" fmla="*/ 93896 h 1275582"/>
                  <a:gd name="connsiteX23" fmla="*/ 109828 w 1396059"/>
                  <a:gd name="connsiteY23" fmla="*/ 234572 h 1275582"/>
                  <a:gd name="connsiteX24" fmla="*/ 81693 w 1396059"/>
                  <a:gd name="connsiteY24" fmla="*/ 290843 h 1275582"/>
                  <a:gd name="connsiteX25" fmla="*/ 730 w 1396059"/>
                  <a:gd name="connsiteY25" fmla="*/ 572416 h 1275582"/>
                  <a:gd name="connsiteX26" fmla="*/ 73047 w 1396059"/>
                  <a:gd name="connsiteY26" fmla="*/ 913339 h 1275582"/>
                  <a:gd name="connsiteX0" fmla="*/ 67625 w 1396059"/>
                  <a:gd name="connsiteY0" fmla="*/ 909822 h 1275582"/>
                  <a:gd name="connsiteX1" fmla="*/ 123896 w 1396059"/>
                  <a:gd name="connsiteY1" fmla="*/ 980160 h 1275582"/>
                  <a:gd name="connsiteX2" fmla="*/ 320843 w 1396059"/>
                  <a:gd name="connsiteY2" fmla="*/ 1219311 h 1275582"/>
                  <a:gd name="connsiteX3" fmla="*/ 348979 w 1396059"/>
                  <a:gd name="connsiteY3" fmla="*/ 1247446 h 1275582"/>
                  <a:gd name="connsiteX4" fmla="*/ 433385 w 1396059"/>
                  <a:gd name="connsiteY4" fmla="*/ 1275582 h 1275582"/>
                  <a:gd name="connsiteX5" fmla="*/ 1024228 w 1396059"/>
                  <a:gd name="connsiteY5" fmla="*/ 1261514 h 1275582"/>
                  <a:gd name="connsiteX6" fmla="*/ 1291514 w 1396059"/>
                  <a:gd name="connsiteY6" fmla="*/ 1134905 h 1275582"/>
                  <a:gd name="connsiteX7" fmla="*/ 1333717 w 1396059"/>
                  <a:gd name="connsiteY7" fmla="*/ 994228 h 1275582"/>
                  <a:gd name="connsiteX8" fmla="*/ 1395630 w 1396059"/>
                  <a:gd name="connsiteY8" fmla="*/ 681295 h 1275582"/>
                  <a:gd name="connsiteX9" fmla="*/ 1361853 w 1396059"/>
                  <a:gd name="connsiteY9" fmla="*/ 515926 h 1275582"/>
                  <a:gd name="connsiteX10" fmla="*/ 1375920 w 1396059"/>
                  <a:gd name="connsiteY10" fmla="*/ 473723 h 1275582"/>
                  <a:gd name="connsiteX11" fmla="*/ 1361853 w 1396059"/>
                  <a:gd name="connsiteY11" fmla="*/ 304911 h 1275582"/>
                  <a:gd name="connsiteX12" fmla="*/ 1347785 w 1396059"/>
                  <a:gd name="connsiteY12" fmla="*/ 262708 h 1275582"/>
                  <a:gd name="connsiteX13" fmla="*/ 1277446 w 1396059"/>
                  <a:gd name="connsiteY13" fmla="*/ 206437 h 1275582"/>
                  <a:gd name="connsiteX14" fmla="*/ 1235243 w 1396059"/>
                  <a:gd name="connsiteY14" fmla="*/ 192369 h 1275582"/>
                  <a:gd name="connsiteX15" fmla="*/ 1221176 w 1396059"/>
                  <a:gd name="connsiteY15" fmla="*/ 150166 h 1275582"/>
                  <a:gd name="connsiteX16" fmla="*/ 1136770 w 1396059"/>
                  <a:gd name="connsiteY16" fmla="*/ 107963 h 1275582"/>
                  <a:gd name="connsiteX17" fmla="*/ 1080499 w 1396059"/>
                  <a:gd name="connsiteY17" fmla="*/ 51692 h 1275582"/>
                  <a:gd name="connsiteX18" fmla="*/ 826255 w 1396059"/>
                  <a:gd name="connsiteY18" fmla="*/ 5166 h 1275582"/>
                  <a:gd name="connsiteX19" fmla="*/ 461520 w 1396059"/>
                  <a:gd name="connsiteY19" fmla="*/ 9489 h 1275582"/>
                  <a:gd name="connsiteX20" fmla="*/ 391182 w 1396059"/>
                  <a:gd name="connsiteY20" fmla="*/ 65760 h 1275582"/>
                  <a:gd name="connsiteX21" fmla="*/ 306776 w 1396059"/>
                  <a:gd name="connsiteY21" fmla="*/ 93896 h 1275582"/>
                  <a:gd name="connsiteX22" fmla="*/ 109828 w 1396059"/>
                  <a:gd name="connsiteY22" fmla="*/ 234572 h 1275582"/>
                  <a:gd name="connsiteX23" fmla="*/ 81693 w 1396059"/>
                  <a:gd name="connsiteY23" fmla="*/ 290843 h 1275582"/>
                  <a:gd name="connsiteX24" fmla="*/ 730 w 1396059"/>
                  <a:gd name="connsiteY24" fmla="*/ 572416 h 1275582"/>
                  <a:gd name="connsiteX25" fmla="*/ 73047 w 1396059"/>
                  <a:gd name="connsiteY25" fmla="*/ 913339 h 1275582"/>
                  <a:gd name="connsiteX0" fmla="*/ 67625 w 1396059"/>
                  <a:gd name="connsiteY0" fmla="*/ 909822 h 1275582"/>
                  <a:gd name="connsiteX1" fmla="*/ 123896 w 1396059"/>
                  <a:gd name="connsiteY1" fmla="*/ 980160 h 1275582"/>
                  <a:gd name="connsiteX2" fmla="*/ 320843 w 1396059"/>
                  <a:gd name="connsiteY2" fmla="*/ 1219311 h 1275582"/>
                  <a:gd name="connsiteX3" fmla="*/ 348979 w 1396059"/>
                  <a:gd name="connsiteY3" fmla="*/ 1247446 h 1275582"/>
                  <a:gd name="connsiteX4" fmla="*/ 433385 w 1396059"/>
                  <a:gd name="connsiteY4" fmla="*/ 1275582 h 1275582"/>
                  <a:gd name="connsiteX5" fmla="*/ 1024228 w 1396059"/>
                  <a:gd name="connsiteY5" fmla="*/ 1261514 h 1275582"/>
                  <a:gd name="connsiteX6" fmla="*/ 1291514 w 1396059"/>
                  <a:gd name="connsiteY6" fmla="*/ 1134905 h 1275582"/>
                  <a:gd name="connsiteX7" fmla="*/ 1333717 w 1396059"/>
                  <a:gd name="connsiteY7" fmla="*/ 994228 h 1275582"/>
                  <a:gd name="connsiteX8" fmla="*/ 1395630 w 1396059"/>
                  <a:gd name="connsiteY8" fmla="*/ 681295 h 1275582"/>
                  <a:gd name="connsiteX9" fmla="*/ 1361853 w 1396059"/>
                  <a:gd name="connsiteY9" fmla="*/ 515926 h 1275582"/>
                  <a:gd name="connsiteX10" fmla="*/ 1375920 w 1396059"/>
                  <a:gd name="connsiteY10" fmla="*/ 473723 h 1275582"/>
                  <a:gd name="connsiteX11" fmla="*/ 1361853 w 1396059"/>
                  <a:gd name="connsiteY11" fmla="*/ 304911 h 1275582"/>
                  <a:gd name="connsiteX12" fmla="*/ 1347785 w 1396059"/>
                  <a:gd name="connsiteY12" fmla="*/ 262708 h 1275582"/>
                  <a:gd name="connsiteX13" fmla="*/ 1277446 w 1396059"/>
                  <a:gd name="connsiteY13" fmla="*/ 206437 h 1275582"/>
                  <a:gd name="connsiteX14" fmla="*/ 1221176 w 1396059"/>
                  <a:gd name="connsiteY14" fmla="*/ 150166 h 1275582"/>
                  <a:gd name="connsiteX15" fmla="*/ 1136770 w 1396059"/>
                  <a:gd name="connsiteY15" fmla="*/ 107963 h 1275582"/>
                  <a:gd name="connsiteX16" fmla="*/ 1080499 w 1396059"/>
                  <a:gd name="connsiteY16" fmla="*/ 51692 h 1275582"/>
                  <a:gd name="connsiteX17" fmla="*/ 826255 w 1396059"/>
                  <a:gd name="connsiteY17" fmla="*/ 5166 h 1275582"/>
                  <a:gd name="connsiteX18" fmla="*/ 461520 w 1396059"/>
                  <a:gd name="connsiteY18" fmla="*/ 9489 h 1275582"/>
                  <a:gd name="connsiteX19" fmla="*/ 391182 w 1396059"/>
                  <a:gd name="connsiteY19" fmla="*/ 65760 h 1275582"/>
                  <a:gd name="connsiteX20" fmla="*/ 306776 w 1396059"/>
                  <a:gd name="connsiteY20" fmla="*/ 93896 h 1275582"/>
                  <a:gd name="connsiteX21" fmla="*/ 109828 w 1396059"/>
                  <a:gd name="connsiteY21" fmla="*/ 234572 h 1275582"/>
                  <a:gd name="connsiteX22" fmla="*/ 81693 w 1396059"/>
                  <a:gd name="connsiteY22" fmla="*/ 290843 h 1275582"/>
                  <a:gd name="connsiteX23" fmla="*/ 730 w 1396059"/>
                  <a:gd name="connsiteY23" fmla="*/ 572416 h 1275582"/>
                  <a:gd name="connsiteX24" fmla="*/ 73047 w 1396059"/>
                  <a:gd name="connsiteY24" fmla="*/ 913339 h 1275582"/>
                  <a:gd name="connsiteX0" fmla="*/ 67625 w 1396059"/>
                  <a:gd name="connsiteY0" fmla="*/ 909822 h 1275582"/>
                  <a:gd name="connsiteX1" fmla="*/ 123896 w 1396059"/>
                  <a:gd name="connsiteY1" fmla="*/ 980160 h 1275582"/>
                  <a:gd name="connsiteX2" fmla="*/ 320843 w 1396059"/>
                  <a:gd name="connsiteY2" fmla="*/ 1219311 h 1275582"/>
                  <a:gd name="connsiteX3" fmla="*/ 348979 w 1396059"/>
                  <a:gd name="connsiteY3" fmla="*/ 1247446 h 1275582"/>
                  <a:gd name="connsiteX4" fmla="*/ 433385 w 1396059"/>
                  <a:gd name="connsiteY4" fmla="*/ 1275582 h 1275582"/>
                  <a:gd name="connsiteX5" fmla="*/ 1024228 w 1396059"/>
                  <a:gd name="connsiteY5" fmla="*/ 1261514 h 1275582"/>
                  <a:gd name="connsiteX6" fmla="*/ 1291514 w 1396059"/>
                  <a:gd name="connsiteY6" fmla="*/ 1134905 h 1275582"/>
                  <a:gd name="connsiteX7" fmla="*/ 1333717 w 1396059"/>
                  <a:gd name="connsiteY7" fmla="*/ 994228 h 1275582"/>
                  <a:gd name="connsiteX8" fmla="*/ 1395630 w 1396059"/>
                  <a:gd name="connsiteY8" fmla="*/ 681295 h 1275582"/>
                  <a:gd name="connsiteX9" fmla="*/ 1361853 w 1396059"/>
                  <a:gd name="connsiteY9" fmla="*/ 515926 h 1275582"/>
                  <a:gd name="connsiteX10" fmla="*/ 1375920 w 1396059"/>
                  <a:gd name="connsiteY10" fmla="*/ 473723 h 1275582"/>
                  <a:gd name="connsiteX11" fmla="*/ 1361853 w 1396059"/>
                  <a:gd name="connsiteY11" fmla="*/ 304911 h 1275582"/>
                  <a:gd name="connsiteX12" fmla="*/ 1347785 w 1396059"/>
                  <a:gd name="connsiteY12" fmla="*/ 262708 h 1275582"/>
                  <a:gd name="connsiteX13" fmla="*/ 1277446 w 1396059"/>
                  <a:gd name="connsiteY13" fmla="*/ 206437 h 1275582"/>
                  <a:gd name="connsiteX14" fmla="*/ 1221176 w 1396059"/>
                  <a:gd name="connsiteY14" fmla="*/ 150166 h 1275582"/>
                  <a:gd name="connsiteX15" fmla="*/ 1080499 w 1396059"/>
                  <a:gd name="connsiteY15" fmla="*/ 51692 h 1275582"/>
                  <a:gd name="connsiteX16" fmla="*/ 826255 w 1396059"/>
                  <a:gd name="connsiteY16" fmla="*/ 5166 h 1275582"/>
                  <a:gd name="connsiteX17" fmla="*/ 461520 w 1396059"/>
                  <a:gd name="connsiteY17" fmla="*/ 9489 h 1275582"/>
                  <a:gd name="connsiteX18" fmla="*/ 391182 w 1396059"/>
                  <a:gd name="connsiteY18" fmla="*/ 65760 h 1275582"/>
                  <a:gd name="connsiteX19" fmla="*/ 306776 w 1396059"/>
                  <a:gd name="connsiteY19" fmla="*/ 93896 h 1275582"/>
                  <a:gd name="connsiteX20" fmla="*/ 109828 w 1396059"/>
                  <a:gd name="connsiteY20" fmla="*/ 234572 h 1275582"/>
                  <a:gd name="connsiteX21" fmla="*/ 81693 w 1396059"/>
                  <a:gd name="connsiteY21" fmla="*/ 290843 h 1275582"/>
                  <a:gd name="connsiteX22" fmla="*/ 730 w 1396059"/>
                  <a:gd name="connsiteY22" fmla="*/ 572416 h 1275582"/>
                  <a:gd name="connsiteX23" fmla="*/ 73047 w 1396059"/>
                  <a:gd name="connsiteY23" fmla="*/ 913339 h 1275582"/>
                  <a:gd name="connsiteX0" fmla="*/ 67625 w 1396059"/>
                  <a:gd name="connsiteY0" fmla="*/ 909822 h 1275582"/>
                  <a:gd name="connsiteX1" fmla="*/ 123896 w 1396059"/>
                  <a:gd name="connsiteY1" fmla="*/ 980160 h 1275582"/>
                  <a:gd name="connsiteX2" fmla="*/ 320843 w 1396059"/>
                  <a:gd name="connsiteY2" fmla="*/ 1219311 h 1275582"/>
                  <a:gd name="connsiteX3" fmla="*/ 348979 w 1396059"/>
                  <a:gd name="connsiteY3" fmla="*/ 1247446 h 1275582"/>
                  <a:gd name="connsiteX4" fmla="*/ 433385 w 1396059"/>
                  <a:gd name="connsiteY4" fmla="*/ 1275582 h 1275582"/>
                  <a:gd name="connsiteX5" fmla="*/ 1024228 w 1396059"/>
                  <a:gd name="connsiteY5" fmla="*/ 1261514 h 1275582"/>
                  <a:gd name="connsiteX6" fmla="*/ 1291514 w 1396059"/>
                  <a:gd name="connsiteY6" fmla="*/ 1134905 h 1275582"/>
                  <a:gd name="connsiteX7" fmla="*/ 1333717 w 1396059"/>
                  <a:gd name="connsiteY7" fmla="*/ 994228 h 1275582"/>
                  <a:gd name="connsiteX8" fmla="*/ 1395630 w 1396059"/>
                  <a:gd name="connsiteY8" fmla="*/ 681295 h 1275582"/>
                  <a:gd name="connsiteX9" fmla="*/ 1361853 w 1396059"/>
                  <a:gd name="connsiteY9" fmla="*/ 515926 h 1275582"/>
                  <a:gd name="connsiteX10" fmla="*/ 1375920 w 1396059"/>
                  <a:gd name="connsiteY10" fmla="*/ 473723 h 1275582"/>
                  <a:gd name="connsiteX11" fmla="*/ 1361853 w 1396059"/>
                  <a:gd name="connsiteY11" fmla="*/ 304911 h 1275582"/>
                  <a:gd name="connsiteX12" fmla="*/ 1277446 w 1396059"/>
                  <a:gd name="connsiteY12" fmla="*/ 206437 h 1275582"/>
                  <a:gd name="connsiteX13" fmla="*/ 1221176 w 1396059"/>
                  <a:gd name="connsiteY13" fmla="*/ 150166 h 1275582"/>
                  <a:gd name="connsiteX14" fmla="*/ 1080499 w 1396059"/>
                  <a:gd name="connsiteY14" fmla="*/ 51692 h 1275582"/>
                  <a:gd name="connsiteX15" fmla="*/ 826255 w 1396059"/>
                  <a:gd name="connsiteY15" fmla="*/ 5166 h 1275582"/>
                  <a:gd name="connsiteX16" fmla="*/ 461520 w 1396059"/>
                  <a:gd name="connsiteY16" fmla="*/ 9489 h 1275582"/>
                  <a:gd name="connsiteX17" fmla="*/ 391182 w 1396059"/>
                  <a:gd name="connsiteY17" fmla="*/ 65760 h 1275582"/>
                  <a:gd name="connsiteX18" fmla="*/ 306776 w 1396059"/>
                  <a:gd name="connsiteY18" fmla="*/ 93896 h 1275582"/>
                  <a:gd name="connsiteX19" fmla="*/ 109828 w 1396059"/>
                  <a:gd name="connsiteY19" fmla="*/ 234572 h 1275582"/>
                  <a:gd name="connsiteX20" fmla="*/ 81693 w 1396059"/>
                  <a:gd name="connsiteY20" fmla="*/ 290843 h 1275582"/>
                  <a:gd name="connsiteX21" fmla="*/ 730 w 1396059"/>
                  <a:gd name="connsiteY21" fmla="*/ 572416 h 1275582"/>
                  <a:gd name="connsiteX22" fmla="*/ 73047 w 1396059"/>
                  <a:gd name="connsiteY22" fmla="*/ 913339 h 1275582"/>
                  <a:gd name="connsiteX0" fmla="*/ 67625 w 1396059"/>
                  <a:gd name="connsiteY0" fmla="*/ 909822 h 1275582"/>
                  <a:gd name="connsiteX1" fmla="*/ 123896 w 1396059"/>
                  <a:gd name="connsiteY1" fmla="*/ 980160 h 1275582"/>
                  <a:gd name="connsiteX2" fmla="*/ 320843 w 1396059"/>
                  <a:gd name="connsiteY2" fmla="*/ 1219311 h 1275582"/>
                  <a:gd name="connsiteX3" fmla="*/ 348979 w 1396059"/>
                  <a:gd name="connsiteY3" fmla="*/ 1247446 h 1275582"/>
                  <a:gd name="connsiteX4" fmla="*/ 433385 w 1396059"/>
                  <a:gd name="connsiteY4" fmla="*/ 1275582 h 1275582"/>
                  <a:gd name="connsiteX5" fmla="*/ 1024228 w 1396059"/>
                  <a:gd name="connsiteY5" fmla="*/ 1261514 h 1275582"/>
                  <a:gd name="connsiteX6" fmla="*/ 1291514 w 1396059"/>
                  <a:gd name="connsiteY6" fmla="*/ 1134905 h 1275582"/>
                  <a:gd name="connsiteX7" fmla="*/ 1333717 w 1396059"/>
                  <a:gd name="connsiteY7" fmla="*/ 994228 h 1275582"/>
                  <a:gd name="connsiteX8" fmla="*/ 1395630 w 1396059"/>
                  <a:gd name="connsiteY8" fmla="*/ 681295 h 1275582"/>
                  <a:gd name="connsiteX9" fmla="*/ 1361853 w 1396059"/>
                  <a:gd name="connsiteY9" fmla="*/ 515926 h 1275582"/>
                  <a:gd name="connsiteX10" fmla="*/ 1375920 w 1396059"/>
                  <a:gd name="connsiteY10" fmla="*/ 473723 h 1275582"/>
                  <a:gd name="connsiteX11" fmla="*/ 1333278 w 1396059"/>
                  <a:gd name="connsiteY11" fmla="*/ 300148 h 1275582"/>
                  <a:gd name="connsiteX12" fmla="*/ 1277446 w 1396059"/>
                  <a:gd name="connsiteY12" fmla="*/ 206437 h 1275582"/>
                  <a:gd name="connsiteX13" fmla="*/ 1221176 w 1396059"/>
                  <a:gd name="connsiteY13" fmla="*/ 150166 h 1275582"/>
                  <a:gd name="connsiteX14" fmla="*/ 1080499 w 1396059"/>
                  <a:gd name="connsiteY14" fmla="*/ 51692 h 1275582"/>
                  <a:gd name="connsiteX15" fmla="*/ 826255 w 1396059"/>
                  <a:gd name="connsiteY15" fmla="*/ 5166 h 1275582"/>
                  <a:gd name="connsiteX16" fmla="*/ 461520 w 1396059"/>
                  <a:gd name="connsiteY16" fmla="*/ 9489 h 1275582"/>
                  <a:gd name="connsiteX17" fmla="*/ 391182 w 1396059"/>
                  <a:gd name="connsiteY17" fmla="*/ 65760 h 1275582"/>
                  <a:gd name="connsiteX18" fmla="*/ 306776 w 1396059"/>
                  <a:gd name="connsiteY18" fmla="*/ 93896 h 1275582"/>
                  <a:gd name="connsiteX19" fmla="*/ 109828 w 1396059"/>
                  <a:gd name="connsiteY19" fmla="*/ 234572 h 1275582"/>
                  <a:gd name="connsiteX20" fmla="*/ 81693 w 1396059"/>
                  <a:gd name="connsiteY20" fmla="*/ 290843 h 1275582"/>
                  <a:gd name="connsiteX21" fmla="*/ 730 w 1396059"/>
                  <a:gd name="connsiteY21" fmla="*/ 572416 h 1275582"/>
                  <a:gd name="connsiteX22" fmla="*/ 73047 w 1396059"/>
                  <a:gd name="connsiteY22" fmla="*/ 913339 h 1275582"/>
                  <a:gd name="connsiteX0" fmla="*/ 67625 w 1397334"/>
                  <a:gd name="connsiteY0" fmla="*/ 909822 h 1275582"/>
                  <a:gd name="connsiteX1" fmla="*/ 123896 w 1397334"/>
                  <a:gd name="connsiteY1" fmla="*/ 980160 h 1275582"/>
                  <a:gd name="connsiteX2" fmla="*/ 320843 w 1397334"/>
                  <a:gd name="connsiteY2" fmla="*/ 1219311 h 1275582"/>
                  <a:gd name="connsiteX3" fmla="*/ 348979 w 1397334"/>
                  <a:gd name="connsiteY3" fmla="*/ 1247446 h 1275582"/>
                  <a:gd name="connsiteX4" fmla="*/ 433385 w 1397334"/>
                  <a:gd name="connsiteY4" fmla="*/ 1275582 h 1275582"/>
                  <a:gd name="connsiteX5" fmla="*/ 1024228 w 1397334"/>
                  <a:gd name="connsiteY5" fmla="*/ 1261514 h 1275582"/>
                  <a:gd name="connsiteX6" fmla="*/ 1291514 w 1397334"/>
                  <a:gd name="connsiteY6" fmla="*/ 1134905 h 1275582"/>
                  <a:gd name="connsiteX7" fmla="*/ 1333717 w 1397334"/>
                  <a:gd name="connsiteY7" fmla="*/ 994228 h 1275582"/>
                  <a:gd name="connsiteX8" fmla="*/ 1395630 w 1397334"/>
                  <a:gd name="connsiteY8" fmla="*/ 681295 h 1275582"/>
                  <a:gd name="connsiteX9" fmla="*/ 1375920 w 1397334"/>
                  <a:gd name="connsiteY9" fmla="*/ 473723 h 1275582"/>
                  <a:gd name="connsiteX10" fmla="*/ 1333278 w 1397334"/>
                  <a:gd name="connsiteY10" fmla="*/ 300148 h 1275582"/>
                  <a:gd name="connsiteX11" fmla="*/ 1277446 w 1397334"/>
                  <a:gd name="connsiteY11" fmla="*/ 206437 h 1275582"/>
                  <a:gd name="connsiteX12" fmla="*/ 1221176 w 1397334"/>
                  <a:gd name="connsiteY12" fmla="*/ 150166 h 1275582"/>
                  <a:gd name="connsiteX13" fmla="*/ 1080499 w 1397334"/>
                  <a:gd name="connsiteY13" fmla="*/ 51692 h 1275582"/>
                  <a:gd name="connsiteX14" fmla="*/ 826255 w 1397334"/>
                  <a:gd name="connsiteY14" fmla="*/ 5166 h 1275582"/>
                  <a:gd name="connsiteX15" fmla="*/ 461520 w 1397334"/>
                  <a:gd name="connsiteY15" fmla="*/ 9489 h 1275582"/>
                  <a:gd name="connsiteX16" fmla="*/ 391182 w 1397334"/>
                  <a:gd name="connsiteY16" fmla="*/ 65760 h 1275582"/>
                  <a:gd name="connsiteX17" fmla="*/ 306776 w 1397334"/>
                  <a:gd name="connsiteY17" fmla="*/ 93896 h 1275582"/>
                  <a:gd name="connsiteX18" fmla="*/ 109828 w 1397334"/>
                  <a:gd name="connsiteY18" fmla="*/ 234572 h 1275582"/>
                  <a:gd name="connsiteX19" fmla="*/ 81693 w 1397334"/>
                  <a:gd name="connsiteY19" fmla="*/ 290843 h 1275582"/>
                  <a:gd name="connsiteX20" fmla="*/ 730 w 1397334"/>
                  <a:gd name="connsiteY20" fmla="*/ 572416 h 1275582"/>
                  <a:gd name="connsiteX21" fmla="*/ 73047 w 1397334"/>
                  <a:gd name="connsiteY21" fmla="*/ 913339 h 1275582"/>
                  <a:gd name="connsiteX0" fmla="*/ 67526 w 1397235"/>
                  <a:gd name="connsiteY0" fmla="*/ 909822 h 1275582"/>
                  <a:gd name="connsiteX1" fmla="*/ 123797 w 1397235"/>
                  <a:gd name="connsiteY1" fmla="*/ 980160 h 1275582"/>
                  <a:gd name="connsiteX2" fmla="*/ 320744 w 1397235"/>
                  <a:gd name="connsiteY2" fmla="*/ 1219311 h 1275582"/>
                  <a:gd name="connsiteX3" fmla="*/ 348880 w 1397235"/>
                  <a:gd name="connsiteY3" fmla="*/ 1247446 h 1275582"/>
                  <a:gd name="connsiteX4" fmla="*/ 433286 w 1397235"/>
                  <a:gd name="connsiteY4" fmla="*/ 1275582 h 1275582"/>
                  <a:gd name="connsiteX5" fmla="*/ 1024129 w 1397235"/>
                  <a:gd name="connsiteY5" fmla="*/ 1261514 h 1275582"/>
                  <a:gd name="connsiteX6" fmla="*/ 1291415 w 1397235"/>
                  <a:gd name="connsiteY6" fmla="*/ 1134905 h 1275582"/>
                  <a:gd name="connsiteX7" fmla="*/ 1333618 w 1397235"/>
                  <a:gd name="connsiteY7" fmla="*/ 994228 h 1275582"/>
                  <a:gd name="connsiteX8" fmla="*/ 1395531 w 1397235"/>
                  <a:gd name="connsiteY8" fmla="*/ 681295 h 1275582"/>
                  <a:gd name="connsiteX9" fmla="*/ 1375821 w 1397235"/>
                  <a:gd name="connsiteY9" fmla="*/ 473723 h 1275582"/>
                  <a:gd name="connsiteX10" fmla="*/ 1333179 w 1397235"/>
                  <a:gd name="connsiteY10" fmla="*/ 300148 h 1275582"/>
                  <a:gd name="connsiteX11" fmla="*/ 1277347 w 1397235"/>
                  <a:gd name="connsiteY11" fmla="*/ 206437 h 1275582"/>
                  <a:gd name="connsiteX12" fmla="*/ 1221077 w 1397235"/>
                  <a:gd name="connsiteY12" fmla="*/ 150166 h 1275582"/>
                  <a:gd name="connsiteX13" fmla="*/ 1080400 w 1397235"/>
                  <a:gd name="connsiteY13" fmla="*/ 51692 h 1275582"/>
                  <a:gd name="connsiteX14" fmla="*/ 826156 w 1397235"/>
                  <a:gd name="connsiteY14" fmla="*/ 5166 h 1275582"/>
                  <a:gd name="connsiteX15" fmla="*/ 461421 w 1397235"/>
                  <a:gd name="connsiteY15" fmla="*/ 9489 h 1275582"/>
                  <a:gd name="connsiteX16" fmla="*/ 391083 w 1397235"/>
                  <a:gd name="connsiteY16" fmla="*/ 65760 h 1275582"/>
                  <a:gd name="connsiteX17" fmla="*/ 306677 w 1397235"/>
                  <a:gd name="connsiteY17" fmla="*/ 93896 h 1275582"/>
                  <a:gd name="connsiteX18" fmla="*/ 109729 w 1397235"/>
                  <a:gd name="connsiteY18" fmla="*/ 234572 h 1275582"/>
                  <a:gd name="connsiteX19" fmla="*/ 81594 w 1397235"/>
                  <a:gd name="connsiteY19" fmla="*/ 290843 h 1275582"/>
                  <a:gd name="connsiteX20" fmla="*/ 631 w 1397235"/>
                  <a:gd name="connsiteY20" fmla="*/ 572416 h 1275582"/>
                  <a:gd name="connsiteX0" fmla="*/ 67526 w 1397235"/>
                  <a:gd name="connsiteY0" fmla="*/ 909822 h 1275582"/>
                  <a:gd name="connsiteX1" fmla="*/ 320744 w 1397235"/>
                  <a:gd name="connsiteY1" fmla="*/ 1219311 h 1275582"/>
                  <a:gd name="connsiteX2" fmla="*/ 348880 w 1397235"/>
                  <a:gd name="connsiteY2" fmla="*/ 1247446 h 1275582"/>
                  <a:gd name="connsiteX3" fmla="*/ 433286 w 1397235"/>
                  <a:gd name="connsiteY3" fmla="*/ 1275582 h 1275582"/>
                  <a:gd name="connsiteX4" fmla="*/ 1024129 w 1397235"/>
                  <a:gd name="connsiteY4" fmla="*/ 1261514 h 1275582"/>
                  <a:gd name="connsiteX5" fmla="*/ 1291415 w 1397235"/>
                  <a:gd name="connsiteY5" fmla="*/ 1134905 h 1275582"/>
                  <a:gd name="connsiteX6" fmla="*/ 1333618 w 1397235"/>
                  <a:gd name="connsiteY6" fmla="*/ 994228 h 1275582"/>
                  <a:gd name="connsiteX7" fmla="*/ 1395531 w 1397235"/>
                  <a:gd name="connsiteY7" fmla="*/ 681295 h 1275582"/>
                  <a:gd name="connsiteX8" fmla="*/ 1375821 w 1397235"/>
                  <a:gd name="connsiteY8" fmla="*/ 473723 h 1275582"/>
                  <a:gd name="connsiteX9" fmla="*/ 1333179 w 1397235"/>
                  <a:gd name="connsiteY9" fmla="*/ 300148 h 1275582"/>
                  <a:gd name="connsiteX10" fmla="*/ 1277347 w 1397235"/>
                  <a:gd name="connsiteY10" fmla="*/ 206437 h 1275582"/>
                  <a:gd name="connsiteX11" fmla="*/ 1221077 w 1397235"/>
                  <a:gd name="connsiteY11" fmla="*/ 150166 h 1275582"/>
                  <a:gd name="connsiteX12" fmla="*/ 1080400 w 1397235"/>
                  <a:gd name="connsiteY12" fmla="*/ 51692 h 1275582"/>
                  <a:gd name="connsiteX13" fmla="*/ 826156 w 1397235"/>
                  <a:gd name="connsiteY13" fmla="*/ 5166 h 1275582"/>
                  <a:gd name="connsiteX14" fmla="*/ 461421 w 1397235"/>
                  <a:gd name="connsiteY14" fmla="*/ 9489 h 1275582"/>
                  <a:gd name="connsiteX15" fmla="*/ 391083 w 1397235"/>
                  <a:gd name="connsiteY15" fmla="*/ 65760 h 1275582"/>
                  <a:gd name="connsiteX16" fmla="*/ 306677 w 1397235"/>
                  <a:gd name="connsiteY16" fmla="*/ 93896 h 1275582"/>
                  <a:gd name="connsiteX17" fmla="*/ 109729 w 1397235"/>
                  <a:gd name="connsiteY17" fmla="*/ 234572 h 1275582"/>
                  <a:gd name="connsiteX18" fmla="*/ 81594 w 1397235"/>
                  <a:gd name="connsiteY18" fmla="*/ 290843 h 1275582"/>
                  <a:gd name="connsiteX19" fmla="*/ 631 w 1397235"/>
                  <a:gd name="connsiteY19" fmla="*/ 572416 h 1275582"/>
                  <a:gd name="connsiteX0" fmla="*/ 320744 w 1397235"/>
                  <a:gd name="connsiteY0" fmla="*/ 1219311 h 1275582"/>
                  <a:gd name="connsiteX1" fmla="*/ 348880 w 1397235"/>
                  <a:gd name="connsiteY1" fmla="*/ 1247446 h 1275582"/>
                  <a:gd name="connsiteX2" fmla="*/ 433286 w 1397235"/>
                  <a:gd name="connsiteY2" fmla="*/ 1275582 h 1275582"/>
                  <a:gd name="connsiteX3" fmla="*/ 1024129 w 1397235"/>
                  <a:gd name="connsiteY3" fmla="*/ 1261514 h 1275582"/>
                  <a:gd name="connsiteX4" fmla="*/ 1291415 w 1397235"/>
                  <a:gd name="connsiteY4" fmla="*/ 1134905 h 1275582"/>
                  <a:gd name="connsiteX5" fmla="*/ 1333618 w 1397235"/>
                  <a:gd name="connsiteY5" fmla="*/ 994228 h 1275582"/>
                  <a:gd name="connsiteX6" fmla="*/ 1395531 w 1397235"/>
                  <a:gd name="connsiteY6" fmla="*/ 681295 h 1275582"/>
                  <a:gd name="connsiteX7" fmla="*/ 1375821 w 1397235"/>
                  <a:gd name="connsiteY7" fmla="*/ 473723 h 1275582"/>
                  <a:gd name="connsiteX8" fmla="*/ 1333179 w 1397235"/>
                  <a:gd name="connsiteY8" fmla="*/ 300148 h 1275582"/>
                  <a:gd name="connsiteX9" fmla="*/ 1277347 w 1397235"/>
                  <a:gd name="connsiteY9" fmla="*/ 206437 h 1275582"/>
                  <a:gd name="connsiteX10" fmla="*/ 1221077 w 1397235"/>
                  <a:gd name="connsiteY10" fmla="*/ 150166 h 1275582"/>
                  <a:gd name="connsiteX11" fmla="*/ 1080400 w 1397235"/>
                  <a:gd name="connsiteY11" fmla="*/ 51692 h 1275582"/>
                  <a:gd name="connsiteX12" fmla="*/ 826156 w 1397235"/>
                  <a:gd name="connsiteY12" fmla="*/ 5166 h 1275582"/>
                  <a:gd name="connsiteX13" fmla="*/ 461421 w 1397235"/>
                  <a:gd name="connsiteY13" fmla="*/ 9489 h 1275582"/>
                  <a:gd name="connsiteX14" fmla="*/ 391083 w 1397235"/>
                  <a:gd name="connsiteY14" fmla="*/ 65760 h 1275582"/>
                  <a:gd name="connsiteX15" fmla="*/ 306677 w 1397235"/>
                  <a:gd name="connsiteY15" fmla="*/ 93896 h 1275582"/>
                  <a:gd name="connsiteX16" fmla="*/ 109729 w 1397235"/>
                  <a:gd name="connsiteY16" fmla="*/ 234572 h 1275582"/>
                  <a:gd name="connsiteX17" fmla="*/ 81594 w 1397235"/>
                  <a:gd name="connsiteY17" fmla="*/ 290843 h 1275582"/>
                  <a:gd name="connsiteX18" fmla="*/ 631 w 1397235"/>
                  <a:gd name="connsiteY18" fmla="*/ 572416 h 1275582"/>
                  <a:gd name="connsiteX0" fmla="*/ 320744 w 1397235"/>
                  <a:gd name="connsiteY0" fmla="*/ 1219311 h 1277309"/>
                  <a:gd name="connsiteX1" fmla="*/ 433286 w 1397235"/>
                  <a:gd name="connsiteY1" fmla="*/ 1275582 h 1277309"/>
                  <a:gd name="connsiteX2" fmla="*/ 1024129 w 1397235"/>
                  <a:gd name="connsiteY2" fmla="*/ 1261514 h 1277309"/>
                  <a:gd name="connsiteX3" fmla="*/ 1291415 w 1397235"/>
                  <a:gd name="connsiteY3" fmla="*/ 1134905 h 1277309"/>
                  <a:gd name="connsiteX4" fmla="*/ 1333618 w 1397235"/>
                  <a:gd name="connsiteY4" fmla="*/ 994228 h 1277309"/>
                  <a:gd name="connsiteX5" fmla="*/ 1395531 w 1397235"/>
                  <a:gd name="connsiteY5" fmla="*/ 681295 h 1277309"/>
                  <a:gd name="connsiteX6" fmla="*/ 1375821 w 1397235"/>
                  <a:gd name="connsiteY6" fmla="*/ 473723 h 1277309"/>
                  <a:gd name="connsiteX7" fmla="*/ 1333179 w 1397235"/>
                  <a:gd name="connsiteY7" fmla="*/ 300148 h 1277309"/>
                  <a:gd name="connsiteX8" fmla="*/ 1277347 w 1397235"/>
                  <a:gd name="connsiteY8" fmla="*/ 206437 h 1277309"/>
                  <a:gd name="connsiteX9" fmla="*/ 1221077 w 1397235"/>
                  <a:gd name="connsiteY9" fmla="*/ 150166 h 1277309"/>
                  <a:gd name="connsiteX10" fmla="*/ 1080400 w 1397235"/>
                  <a:gd name="connsiteY10" fmla="*/ 51692 h 1277309"/>
                  <a:gd name="connsiteX11" fmla="*/ 826156 w 1397235"/>
                  <a:gd name="connsiteY11" fmla="*/ 5166 h 1277309"/>
                  <a:gd name="connsiteX12" fmla="*/ 461421 w 1397235"/>
                  <a:gd name="connsiteY12" fmla="*/ 9489 h 1277309"/>
                  <a:gd name="connsiteX13" fmla="*/ 391083 w 1397235"/>
                  <a:gd name="connsiteY13" fmla="*/ 65760 h 1277309"/>
                  <a:gd name="connsiteX14" fmla="*/ 306677 w 1397235"/>
                  <a:gd name="connsiteY14" fmla="*/ 93896 h 1277309"/>
                  <a:gd name="connsiteX15" fmla="*/ 109729 w 1397235"/>
                  <a:gd name="connsiteY15" fmla="*/ 234572 h 1277309"/>
                  <a:gd name="connsiteX16" fmla="*/ 81594 w 1397235"/>
                  <a:gd name="connsiteY16" fmla="*/ 290843 h 1277309"/>
                  <a:gd name="connsiteX17" fmla="*/ 631 w 1397235"/>
                  <a:gd name="connsiteY17" fmla="*/ 572416 h 1277309"/>
                  <a:gd name="connsiteX0" fmla="*/ 433286 w 1397235"/>
                  <a:gd name="connsiteY0" fmla="*/ 1275582 h 1277309"/>
                  <a:gd name="connsiteX1" fmla="*/ 1024129 w 1397235"/>
                  <a:gd name="connsiteY1" fmla="*/ 1261514 h 1277309"/>
                  <a:gd name="connsiteX2" fmla="*/ 1291415 w 1397235"/>
                  <a:gd name="connsiteY2" fmla="*/ 1134905 h 1277309"/>
                  <a:gd name="connsiteX3" fmla="*/ 1333618 w 1397235"/>
                  <a:gd name="connsiteY3" fmla="*/ 994228 h 1277309"/>
                  <a:gd name="connsiteX4" fmla="*/ 1395531 w 1397235"/>
                  <a:gd name="connsiteY4" fmla="*/ 681295 h 1277309"/>
                  <a:gd name="connsiteX5" fmla="*/ 1375821 w 1397235"/>
                  <a:gd name="connsiteY5" fmla="*/ 473723 h 1277309"/>
                  <a:gd name="connsiteX6" fmla="*/ 1333179 w 1397235"/>
                  <a:gd name="connsiteY6" fmla="*/ 300148 h 1277309"/>
                  <a:gd name="connsiteX7" fmla="*/ 1277347 w 1397235"/>
                  <a:gd name="connsiteY7" fmla="*/ 206437 h 1277309"/>
                  <a:gd name="connsiteX8" fmla="*/ 1221077 w 1397235"/>
                  <a:gd name="connsiteY8" fmla="*/ 150166 h 1277309"/>
                  <a:gd name="connsiteX9" fmla="*/ 1080400 w 1397235"/>
                  <a:gd name="connsiteY9" fmla="*/ 51692 h 1277309"/>
                  <a:gd name="connsiteX10" fmla="*/ 826156 w 1397235"/>
                  <a:gd name="connsiteY10" fmla="*/ 5166 h 1277309"/>
                  <a:gd name="connsiteX11" fmla="*/ 461421 w 1397235"/>
                  <a:gd name="connsiteY11" fmla="*/ 9489 h 1277309"/>
                  <a:gd name="connsiteX12" fmla="*/ 391083 w 1397235"/>
                  <a:gd name="connsiteY12" fmla="*/ 65760 h 1277309"/>
                  <a:gd name="connsiteX13" fmla="*/ 306677 w 1397235"/>
                  <a:gd name="connsiteY13" fmla="*/ 93896 h 1277309"/>
                  <a:gd name="connsiteX14" fmla="*/ 109729 w 1397235"/>
                  <a:gd name="connsiteY14" fmla="*/ 234572 h 1277309"/>
                  <a:gd name="connsiteX15" fmla="*/ 81594 w 1397235"/>
                  <a:gd name="connsiteY15" fmla="*/ 290843 h 1277309"/>
                  <a:gd name="connsiteX16" fmla="*/ 631 w 1397235"/>
                  <a:gd name="connsiteY16" fmla="*/ 572416 h 1277309"/>
                  <a:gd name="connsiteX0" fmla="*/ 351692 w 1315641"/>
                  <a:gd name="connsiteY0" fmla="*/ 1275582 h 1277309"/>
                  <a:gd name="connsiteX1" fmla="*/ 942535 w 1315641"/>
                  <a:gd name="connsiteY1" fmla="*/ 1261514 h 1277309"/>
                  <a:gd name="connsiteX2" fmla="*/ 1209821 w 1315641"/>
                  <a:gd name="connsiteY2" fmla="*/ 1134905 h 1277309"/>
                  <a:gd name="connsiteX3" fmla="*/ 1252024 w 1315641"/>
                  <a:gd name="connsiteY3" fmla="*/ 994228 h 1277309"/>
                  <a:gd name="connsiteX4" fmla="*/ 1313937 w 1315641"/>
                  <a:gd name="connsiteY4" fmla="*/ 681295 h 1277309"/>
                  <a:gd name="connsiteX5" fmla="*/ 1294227 w 1315641"/>
                  <a:gd name="connsiteY5" fmla="*/ 473723 h 1277309"/>
                  <a:gd name="connsiteX6" fmla="*/ 1251585 w 1315641"/>
                  <a:gd name="connsiteY6" fmla="*/ 300148 h 1277309"/>
                  <a:gd name="connsiteX7" fmla="*/ 1195753 w 1315641"/>
                  <a:gd name="connsiteY7" fmla="*/ 206437 h 1277309"/>
                  <a:gd name="connsiteX8" fmla="*/ 1139483 w 1315641"/>
                  <a:gd name="connsiteY8" fmla="*/ 150166 h 1277309"/>
                  <a:gd name="connsiteX9" fmla="*/ 998806 w 1315641"/>
                  <a:gd name="connsiteY9" fmla="*/ 51692 h 1277309"/>
                  <a:gd name="connsiteX10" fmla="*/ 744562 w 1315641"/>
                  <a:gd name="connsiteY10" fmla="*/ 5166 h 1277309"/>
                  <a:gd name="connsiteX11" fmla="*/ 379827 w 1315641"/>
                  <a:gd name="connsiteY11" fmla="*/ 9489 h 1277309"/>
                  <a:gd name="connsiteX12" fmla="*/ 309489 w 1315641"/>
                  <a:gd name="connsiteY12" fmla="*/ 65760 h 1277309"/>
                  <a:gd name="connsiteX13" fmla="*/ 225083 w 1315641"/>
                  <a:gd name="connsiteY13" fmla="*/ 93896 h 1277309"/>
                  <a:gd name="connsiteX14" fmla="*/ 28135 w 1315641"/>
                  <a:gd name="connsiteY14" fmla="*/ 234572 h 1277309"/>
                  <a:gd name="connsiteX15" fmla="*/ 0 w 1315641"/>
                  <a:gd name="connsiteY15" fmla="*/ 290843 h 1277309"/>
                  <a:gd name="connsiteX0" fmla="*/ 323557 w 1287506"/>
                  <a:gd name="connsiteY0" fmla="*/ 1275582 h 1277309"/>
                  <a:gd name="connsiteX1" fmla="*/ 914400 w 1287506"/>
                  <a:gd name="connsiteY1" fmla="*/ 1261514 h 1277309"/>
                  <a:gd name="connsiteX2" fmla="*/ 1181686 w 1287506"/>
                  <a:gd name="connsiteY2" fmla="*/ 1134905 h 1277309"/>
                  <a:gd name="connsiteX3" fmla="*/ 1223889 w 1287506"/>
                  <a:gd name="connsiteY3" fmla="*/ 994228 h 1277309"/>
                  <a:gd name="connsiteX4" fmla="*/ 1285802 w 1287506"/>
                  <a:gd name="connsiteY4" fmla="*/ 681295 h 1277309"/>
                  <a:gd name="connsiteX5" fmla="*/ 1266092 w 1287506"/>
                  <a:gd name="connsiteY5" fmla="*/ 473723 h 1277309"/>
                  <a:gd name="connsiteX6" fmla="*/ 1223450 w 1287506"/>
                  <a:gd name="connsiteY6" fmla="*/ 300148 h 1277309"/>
                  <a:gd name="connsiteX7" fmla="*/ 1167618 w 1287506"/>
                  <a:gd name="connsiteY7" fmla="*/ 206437 h 1277309"/>
                  <a:gd name="connsiteX8" fmla="*/ 1111348 w 1287506"/>
                  <a:gd name="connsiteY8" fmla="*/ 150166 h 1277309"/>
                  <a:gd name="connsiteX9" fmla="*/ 970671 w 1287506"/>
                  <a:gd name="connsiteY9" fmla="*/ 51692 h 1277309"/>
                  <a:gd name="connsiteX10" fmla="*/ 716427 w 1287506"/>
                  <a:gd name="connsiteY10" fmla="*/ 5166 h 1277309"/>
                  <a:gd name="connsiteX11" fmla="*/ 351692 w 1287506"/>
                  <a:gd name="connsiteY11" fmla="*/ 9489 h 1277309"/>
                  <a:gd name="connsiteX12" fmla="*/ 281354 w 1287506"/>
                  <a:gd name="connsiteY12" fmla="*/ 65760 h 1277309"/>
                  <a:gd name="connsiteX13" fmla="*/ 196948 w 1287506"/>
                  <a:gd name="connsiteY13" fmla="*/ 93896 h 1277309"/>
                  <a:gd name="connsiteX14" fmla="*/ 0 w 1287506"/>
                  <a:gd name="connsiteY14" fmla="*/ 234572 h 1277309"/>
                  <a:gd name="connsiteX0" fmla="*/ 126609 w 1090558"/>
                  <a:gd name="connsiteY0" fmla="*/ 1275582 h 1277309"/>
                  <a:gd name="connsiteX1" fmla="*/ 717452 w 1090558"/>
                  <a:gd name="connsiteY1" fmla="*/ 1261514 h 1277309"/>
                  <a:gd name="connsiteX2" fmla="*/ 984738 w 1090558"/>
                  <a:gd name="connsiteY2" fmla="*/ 1134905 h 1277309"/>
                  <a:gd name="connsiteX3" fmla="*/ 1026941 w 1090558"/>
                  <a:gd name="connsiteY3" fmla="*/ 994228 h 1277309"/>
                  <a:gd name="connsiteX4" fmla="*/ 1088854 w 1090558"/>
                  <a:gd name="connsiteY4" fmla="*/ 681295 h 1277309"/>
                  <a:gd name="connsiteX5" fmla="*/ 1069144 w 1090558"/>
                  <a:gd name="connsiteY5" fmla="*/ 473723 h 1277309"/>
                  <a:gd name="connsiteX6" fmla="*/ 1026502 w 1090558"/>
                  <a:gd name="connsiteY6" fmla="*/ 300148 h 1277309"/>
                  <a:gd name="connsiteX7" fmla="*/ 970670 w 1090558"/>
                  <a:gd name="connsiteY7" fmla="*/ 206437 h 1277309"/>
                  <a:gd name="connsiteX8" fmla="*/ 914400 w 1090558"/>
                  <a:gd name="connsiteY8" fmla="*/ 150166 h 1277309"/>
                  <a:gd name="connsiteX9" fmla="*/ 773723 w 1090558"/>
                  <a:gd name="connsiteY9" fmla="*/ 51692 h 1277309"/>
                  <a:gd name="connsiteX10" fmla="*/ 519479 w 1090558"/>
                  <a:gd name="connsiteY10" fmla="*/ 5166 h 1277309"/>
                  <a:gd name="connsiteX11" fmla="*/ 154744 w 1090558"/>
                  <a:gd name="connsiteY11" fmla="*/ 9489 h 1277309"/>
                  <a:gd name="connsiteX12" fmla="*/ 84406 w 1090558"/>
                  <a:gd name="connsiteY12" fmla="*/ 65760 h 1277309"/>
                  <a:gd name="connsiteX13" fmla="*/ 0 w 1090558"/>
                  <a:gd name="connsiteY13" fmla="*/ 93896 h 1277309"/>
                  <a:gd name="connsiteX0" fmla="*/ 42203 w 1006152"/>
                  <a:gd name="connsiteY0" fmla="*/ 1275582 h 1277309"/>
                  <a:gd name="connsiteX1" fmla="*/ 633046 w 1006152"/>
                  <a:gd name="connsiteY1" fmla="*/ 1261514 h 1277309"/>
                  <a:gd name="connsiteX2" fmla="*/ 900332 w 1006152"/>
                  <a:gd name="connsiteY2" fmla="*/ 1134905 h 1277309"/>
                  <a:gd name="connsiteX3" fmla="*/ 942535 w 1006152"/>
                  <a:gd name="connsiteY3" fmla="*/ 994228 h 1277309"/>
                  <a:gd name="connsiteX4" fmla="*/ 1004448 w 1006152"/>
                  <a:gd name="connsiteY4" fmla="*/ 681295 h 1277309"/>
                  <a:gd name="connsiteX5" fmla="*/ 984738 w 1006152"/>
                  <a:gd name="connsiteY5" fmla="*/ 473723 h 1277309"/>
                  <a:gd name="connsiteX6" fmla="*/ 942096 w 1006152"/>
                  <a:gd name="connsiteY6" fmla="*/ 300148 h 1277309"/>
                  <a:gd name="connsiteX7" fmla="*/ 886264 w 1006152"/>
                  <a:gd name="connsiteY7" fmla="*/ 206437 h 1277309"/>
                  <a:gd name="connsiteX8" fmla="*/ 829994 w 1006152"/>
                  <a:gd name="connsiteY8" fmla="*/ 150166 h 1277309"/>
                  <a:gd name="connsiteX9" fmla="*/ 689317 w 1006152"/>
                  <a:gd name="connsiteY9" fmla="*/ 51692 h 1277309"/>
                  <a:gd name="connsiteX10" fmla="*/ 435073 w 1006152"/>
                  <a:gd name="connsiteY10" fmla="*/ 5166 h 1277309"/>
                  <a:gd name="connsiteX11" fmla="*/ 70338 w 1006152"/>
                  <a:gd name="connsiteY11" fmla="*/ 9489 h 1277309"/>
                  <a:gd name="connsiteX12" fmla="*/ 0 w 1006152"/>
                  <a:gd name="connsiteY12" fmla="*/ 65760 h 1277309"/>
                  <a:gd name="connsiteX0" fmla="*/ 0 w 963949"/>
                  <a:gd name="connsiteY0" fmla="*/ 1275582 h 1277309"/>
                  <a:gd name="connsiteX1" fmla="*/ 590843 w 963949"/>
                  <a:gd name="connsiteY1" fmla="*/ 1261514 h 1277309"/>
                  <a:gd name="connsiteX2" fmla="*/ 858129 w 963949"/>
                  <a:gd name="connsiteY2" fmla="*/ 1134905 h 1277309"/>
                  <a:gd name="connsiteX3" fmla="*/ 900332 w 963949"/>
                  <a:gd name="connsiteY3" fmla="*/ 994228 h 1277309"/>
                  <a:gd name="connsiteX4" fmla="*/ 962245 w 963949"/>
                  <a:gd name="connsiteY4" fmla="*/ 681295 h 1277309"/>
                  <a:gd name="connsiteX5" fmla="*/ 942535 w 963949"/>
                  <a:gd name="connsiteY5" fmla="*/ 473723 h 1277309"/>
                  <a:gd name="connsiteX6" fmla="*/ 899893 w 963949"/>
                  <a:gd name="connsiteY6" fmla="*/ 300148 h 1277309"/>
                  <a:gd name="connsiteX7" fmla="*/ 844061 w 963949"/>
                  <a:gd name="connsiteY7" fmla="*/ 206437 h 1277309"/>
                  <a:gd name="connsiteX8" fmla="*/ 787791 w 963949"/>
                  <a:gd name="connsiteY8" fmla="*/ 150166 h 1277309"/>
                  <a:gd name="connsiteX9" fmla="*/ 647114 w 963949"/>
                  <a:gd name="connsiteY9" fmla="*/ 51692 h 1277309"/>
                  <a:gd name="connsiteX10" fmla="*/ 392870 w 963949"/>
                  <a:gd name="connsiteY10" fmla="*/ 5166 h 1277309"/>
                  <a:gd name="connsiteX11" fmla="*/ 28135 w 963949"/>
                  <a:gd name="connsiteY11" fmla="*/ 9489 h 1277309"/>
                  <a:gd name="connsiteX0" fmla="*/ 0 w 963949"/>
                  <a:gd name="connsiteY0" fmla="*/ 1270416 h 1272143"/>
                  <a:gd name="connsiteX1" fmla="*/ 590843 w 963949"/>
                  <a:gd name="connsiteY1" fmla="*/ 1256348 h 1272143"/>
                  <a:gd name="connsiteX2" fmla="*/ 858129 w 963949"/>
                  <a:gd name="connsiteY2" fmla="*/ 1129739 h 1272143"/>
                  <a:gd name="connsiteX3" fmla="*/ 900332 w 963949"/>
                  <a:gd name="connsiteY3" fmla="*/ 989062 h 1272143"/>
                  <a:gd name="connsiteX4" fmla="*/ 962245 w 963949"/>
                  <a:gd name="connsiteY4" fmla="*/ 676129 h 1272143"/>
                  <a:gd name="connsiteX5" fmla="*/ 942535 w 963949"/>
                  <a:gd name="connsiteY5" fmla="*/ 468557 h 1272143"/>
                  <a:gd name="connsiteX6" fmla="*/ 899893 w 963949"/>
                  <a:gd name="connsiteY6" fmla="*/ 294982 h 1272143"/>
                  <a:gd name="connsiteX7" fmla="*/ 844061 w 963949"/>
                  <a:gd name="connsiteY7" fmla="*/ 201271 h 1272143"/>
                  <a:gd name="connsiteX8" fmla="*/ 787791 w 963949"/>
                  <a:gd name="connsiteY8" fmla="*/ 145000 h 1272143"/>
                  <a:gd name="connsiteX9" fmla="*/ 647114 w 963949"/>
                  <a:gd name="connsiteY9" fmla="*/ 46526 h 1272143"/>
                  <a:gd name="connsiteX10" fmla="*/ 392870 w 963949"/>
                  <a:gd name="connsiteY10" fmla="*/ 0 h 1272143"/>
                  <a:gd name="connsiteX0" fmla="*/ 0 w 963949"/>
                  <a:gd name="connsiteY0" fmla="*/ 1223890 h 1225617"/>
                  <a:gd name="connsiteX1" fmla="*/ 590843 w 963949"/>
                  <a:gd name="connsiteY1" fmla="*/ 1209822 h 1225617"/>
                  <a:gd name="connsiteX2" fmla="*/ 858129 w 963949"/>
                  <a:gd name="connsiteY2" fmla="*/ 1083213 h 1225617"/>
                  <a:gd name="connsiteX3" fmla="*/ 900332 w 963949"/>
                  <a:gd name="connsiteY3" fmla="*/ 942536 h 1225617"/>
                  <a:gd name="connsiteX4" fmla="*/ 962245 w 963949"/>
                  <a:gd name="connsiteY4" fmla="*/ 629603 h 1225617"/>
                  <a:gd name="connsiteX5" fmla="*/ 942535 w 963949"/>
                  <a:gd name="connsiteY5" fmla="*/ 422031 h 1225617"/>
                  <a:gd name="connsiteX6" fmla="*/ 899893 w 963949"/>
                  <a:gd name="connsiteY6" fmla="*/ 248456 h 1225617"/>
                  <a:gd name="connsiteX7" fmla="*/ 844061 w 963949"/>
                  <a:gd name="connsiteY7" fmla="*/ 154745 h 1225617"/>
                  <a:gd name="connsiteX8" fmla="*/ 787791 w 963949"/>
                  <a:gd name="connsiteY8" fmla="*/ 98474 h 1225617"/>
                  <a:gd name="connsiteX9" fmla="*/ 647114 w 963949"/>
                  <a:gd name="connsiteY9" fmla="*/ 0 h 1225617"/>
                  <a:gd name="connsiteX0" fmla="*/ 0 w 963949"/>
                  <a:gd name="connsiteY0" fmla="*/ 1125416 h 1127143"/>
                  <a:gd name="connsiteX1" fmla="*/ 590843 w 963949"/>
                  <a:gd name="connsiteY1" fmla="*/ 1111348 h 1127143"/>
                  <a:gd name="connsiteX2" fmla="*/ 858129 w 963949"/>
                  <a:gd name="connsiteY2" fmla="*/ 984739 h 1127143"/>
                  <a:gd name="connsiteX3" fmla="*/ 900332 w 963949"/>
                  <a:gd name="connsiteY3" fmla="*/ 844062 h 1127143"/>
                  <a:gd name="connsiteX4" fmla="*/ 962245 w 963949"/>
                  <a:gd name="connsiteY4" fmla="*/ 531129 h 1127143"/>
                  <a:gd name="connsiteX5" fmla="*/ 942535 w 963949"/>
                  <a:gd name="connsiteY5" fmla="*/ 323557 h 1127143"/>
                  <a:gd name="connsiteX6" fmla="*/ 899893 w 963949"/>
                  <a:gd name="connsiteY6" fmla="*/ 149982 h 1127143"/>
                  <a:gd name="connsiteX7" fmla="*/ 844061 w 963949"/>
                  <a:gd name="connsiteY7" fmla="*/ 56271 h 1127143"/>
                  <a:gd name="connsiteX8" fmla="*/ 787791 w 963949"/>
                  <a:gd name="connsiteY8" fmla="*/ 0 h 1127143"/>
                  <a:gd name="connsiteX0" fmla="*/ 0 w 963949"/>
                  <a:gd name="connsiteY0" fmla="*/ 1069145 h 1070872"/>
                  <a:gd name="connsiteX1" fmla="*/ 590843 w 963949"/>
                  <a:gd name="connsiteY1" fmla="*/ 1055077 h 1070872"/>
                  <a:gd name="connsiteX2" fmla="*/ 858129 w 963949"/>
                  <a:gd name="connsiteY2" fmla="*/ 928468 h 1070872"/>
                  <a:gd name="connsiteX3" fmla="*/ 900332 w 963949"/>
                  <a:gd name="connsiteY3" fmla="*/ 787791 h 1070872"/>
                  <a:gd name="connsiteX4" fmla="*/ 962245 w 963949"/>
                  <a:gd name="connsiteY4" fmla="*/ 474858 h 1070872"/>
                  <a:gd name="connsiteX5" fmla="*/ 942535 w 963949"/>
                  <a:gd name="connsiteY5" fmla="*/ 267286 h 1070872"/>
                  <a:gd name="connsiteX6" fmla="*/ 899893 w 963949"/>
                  <a:gd name="connsiteY6" fmla="*/ 93711 h 1070872"/>
                  <a:gd name="connsiteX7" fmla="*/ 844061 w 963949"/>
                  <a:gd name="connsiteY7" fmla="*/ 0 h 1070872"/>
                  <a:gd name="connsiteX0" fmla="*/ 0 w 963949"/>
                  <a:gd name="connsiteY0" fmla="*/ 975434 h 977161"/>
                  <a:gd name="connsiteX1" fmla="*/ 590843 w 963949"/>
                  <a:gd name="connsiteY1" fmla="*/ 961366 h 977161"/>
                  <a:gd name="connsiteX2" fmla="*/ 858129 w 963949"/>
                  <a:gd name="connsiteY2" fmla="*/ 834757 h 977161"/>
                  <a:gd name="connsiteX3" fmla="*/ 900332 w 963949"/>
                  <a:gd name="connsiteY3" fmla="*/ 694080 h 977161"/>
                  <a:gd name="connsiteX4" fmla="*/ 962245 w 963949"/>
                  <a:gd name="connsiteY4" fmla="*/ 381147 h 977161"/>
                  <a:gd name="connsiteX5" fmla="*/ 942535 w 963949"/>
                  <a:gd name="connsiteY5" fmla="*/ 173575 h 977161"/>
                  <a:gd name="connsiteX6" fmla="*/ 899893 w 963949"/>
                  <a:gd name="connsiteY6" fmla="*/ 0 h 977161"/>
                  <a:gd name="connsiteX0" fmla="*/ 0 w 963949"/>
                  <a:gd name="connsiteY0" fmla="*/ 801859 h 803586"/>
                  <a:gd name="connsiteX1" fmla="*/ 590843 w 963949"/>
                  <a:gd name="connsiteY1" fmla="*/ 787791 h 803586"/>
                  <a:gd name="connsiteX2" fmla="*/ 858129 w 963949"/>
                  <a:gd name="connsiteY2" fmla="*/ 661182 h 803586"/>
                  <a:gd name="connsiteX3" fmla="*/ 900332 w 963949"/>
                  <a:gd name="connsiteY3" fmla="*/ 520505 h 803586"/>
                  <a:gd name="connsiteX4" fmla="*/ 962245 w 963949"/>
                  <a:gd name="connsiteY4" fmla="*/ 207572 h 803586"/>
                  <a:gd name="connsiteX5" fmla="*/ 942535 w 963949"/>
                  <a:gd name="connsiteY5" fmla="*/ 0 h 803586"/>
                  <a:gd name="connsiteX0" fmla="*/ 0 w 963949"/>
                  <a:gd name="connsiteY0" fmla="*/ 801859 h 801859"/>
                  <a:gd name="connsiteX1" fmla="*/ 858129 w 963949"/>
                  <a:gd name="connsiteY1" fmla="*/ 661182 h 801859"/>
                  <a:gd name="connsiteX2" fmla="*/ 900332 w 963949"/>
                  <a:gd name="connsiteY2" fmla="*/ 520505 h 801859"/>
                  <a:gd name="connsiteX3" fmla="*/ 962245 w 963949"/>
                  <a:gd name="connsiteY3" fmla="*/ 207572 h 801859"/>
                  <a:gd name="connsiteX4" fmla="*/ 942535 w 963949"/>
                  <a:gd name="connsiteY4" fmla="*/ 0 h 801859"/>
                  <a:gd name="connsiteX0" fmla="*/ 0 w 963949"/>
                  <a:gd name="connsiteY0" fmla="*/ 973177 h 973177"/>
                  <a:gd name="connsiteX1" fmla="*/ 858129 w 963949"/>
                  <a:gd name="connsiteY1" fmla="*/ 661182 h 973177"/>
                  <a:gd name="connsiteX2" fmla="*/ 900332 w 963949"/>
                  <a:gd name="connsiteY2" fmla="*/ 520505 h 973177"/>
                  <a:gd name="connsiteX3" fmla="*/ 962245 w 963949"/>
                  <a:gd name="connsiteY3" fmla="*/ 207572 h 973177"/>
                  <a:gd name="connsiteX4" fmla="*/ 942535 w 963949"/>
                  <a:gd name="connsiteY4" fmla="*/ 0 h 973177"/>
                  <a:gd name="connsiteX0" fmla="*/ 0 w 963949"/>
                  <a:gd name="connsiteY0" fmla="*/ 973177 h 973177"/>
                  <a:gd name="connsiteX1" fmla="*/ 560486 w 963949"/>
                  <a:gd name="connsiteY1" fmla="*/ 853914 h 973177"/>
                  <a:gd name="connsiteX2" fmla="*/ 900332 w 963949"/>
                  <a:gd name="connsiteY2" fmla="*/ 520505 h 973177"/>
                  <a:gd name="connsiteX3" fmla="*/ 962245 w 963949"/>
                  <a:gd name="connsiteY3" fmla="*/ 207572 h 973177"/>
                  <a:gd name="connsiteX4" fmla="*/ 942535 w 963949"/>
                  <a:gd name="connsiteY4" fmla="*/ 0 h 973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949" h="973177">
                    <a:moveTo>
                      <a:pt x="0" y="973177"/>
                    </a:moveTo>
                    <a:cubicBezTo>
                      <a:pt x="178777" y="943869"/>
                      <a:pt x="410431" y="929359"/>
                      <a:pt x="560486" y="853914"/>
                    </a:cubicBezTo>
                    <a:cubicBezTo>
                      <a:pt x="710541" y="778469"/>
                      <a:pt x="833372" y="628229"/>
                      <a:pt x="900332" y="520505"/>
                    </a:cubicBezTo>
                    <a:cubicBezTo>
                      <a:pt x="967292" y="412781"/>
                      <a:pt x="955211" y="294323"/>
                      <a:pt x="962245" y="207572"/>
                    </a:cubicBezTo>
                    <a:cubicBezTo>
                      <a:pt x="969279" y="120821"/>
                      <a:pt x="952927" y="63525"/>
                      <a:pt x="942535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" name="Forma livre 2"/>
              <p:cNvSpPr/>
              <p:nvPr/>
            </p:nvSpPr>
            <p:spPr>
              <a:xfrm>
                <a:off x="476250" y="1339850"/>
                <a:ext cx="2523973" cy="2161158"/>
              </a:xfrm>
              <a:custGeom>
                <a:avLst/>
                <a:gdLst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38300 w 2401235"/>
                  <a:gd name="connsiteY24" fmla="*/ 1504950 h 2028825"/>
                  <a:gd name="connsiteX25" fmla="*/ 1666875 w 2401235"/>
                  <a:gd name="connsiteY25" fmla="*/ 1495425 h 2028825"/>
                  <a:gd name="connsiteX26" fmla="*/ 1685925 w 2401235"/>
                  <a:gd name="connsiteY26" fmla="*/ 1466850 h 2028825"/>
                  <a:gd name="connsiteX27" fmla="*/ 1714500 w 2401235"/>
                  <a:gd name="connsiteY27" fmla="*/ 1447800 h 2028825"/>
                  <a:gd name="connsiteX28" fmla="*/ 1724025 w 2401235"/>
                  <a:gd name="connsiteY28" fmla="*/ 1400175 h 2028825"/>
                  <a:gd name="connsiteX29" fmla="*/ 1790700 w 2401235"/>
                  <a:gd name="connsiteY29" fmla="*/ 1343025 h 2028825"/>
                  <a:gd name="connsiteX30" fmla="*/ 1819275 w 2401235"/>
                  <a:gd name="connsiteY30" fmla="*/ 1314450 h 2028825"/>
                  <a:gd name="connsiteX31" fmla="*/ 1847850 w 2401235"/>
                  <a:gd name="connsiteY31" fmla="*/ 1304925 h 2028825"/>
                  <a:gd name="connsiteX32" fmla="*/ 1905000 w 2401235"/>
                  <a:gd name="connsiteY32" fmla="*/ 1276350 h 2028825"/>
                  <a:gd name="connsiteX33" fmla="*/ 1971675 w 2401235"/>
                  <a:gd name="connsiteY33" fmla="*/ 1181100 h 2028825"/>
                  <a:gd name="connsiteX34" fmla="*/ 2000250 w 2401235"/>
                  <a:gd name="connsiteY34" fmla="*/ 1171575 h 2028825"/>
                  <a:gd name="connsiteX35" fmla="*/ 2019300 w 2401235"/>
                  <a:gd name="connsiteY35" fmla="*/ 1133475 h 2028825"/>
                  <a:gd name="connsiteX36" fmla="*/ 2047875 w 2401235"/>
                  <a:gd name="connsiteY36" fmla="*/ 1076325 h 2028825"/>
                  <a:gd name="connsiteX37" fmla="*/ 2095500 w 2401235"/>
                  <a:gd name="connsiteY37" fmla="*/ 1019175 h 2028825"/>
                  <a:gd name="connsiteX38" fmla="*/ 2124075 w 2401235"/>
                  <a:gd name="connsiteY38" fmla="*/ 962025 h 2028825"/>
                  <a:gd name="connsiteX39" fmla="*/ 2152650 w 2401235"/>
                  <a:gd name="connsiteY39" fmla="*/ 857250 h 2028825"/>
                  <a:gd name="connsiteX40" fmla="*/ 2171700 w 2401235"/>
                  <a:gd name="connsiteY40" fmla="*/ 819150 h 2028825"/>
                  <a:gd name="connsiteX41" fmla="*/ 2181225 w 2401235"/>
                  <a:gd name="connsiteY41" fmla="*/ 638175 h 2028825"/>
                  <a:gd name="connsiteX42" fmla="*/ 2190750 w 2401235"/>
                  <a:gd name="connsiteY42" fmla="*/ 609600 h 2028825"/>
                  <a:gd name="connsiteX43" fmla="*/ 2209800 w 2401235"/>
                  <a:gd name="connsiteY43" fmla="*/ 561975 h 2028825"/>
                  <a:gd name="connsiteX44" fmla="*/ 2228850 w 2401235"/>
                  <a:gd name="connsiteY44" fmla="*/ 504825 h 2028825"/>
                  <a:gd name="connsiteX45" fmla="*/ 2247900 w 2401235"/>
                  <a:gd name="connsiteY45" fmla="*/ 447675 h 2028825"/>
                  <a:gd name="connsiteX46" fmla="*/ 2257425 w 2401235"/>
                  <a:gd name="connsiteY46" fmla="*/ 419100 h 2028825"/>
                  <a:gd name="connsiteX47" fmla="*/ 2295525 w 2401235"/>
                  <a:gd name="connsiteY47" fmla="*/ 352425 h 2028825"/>
                  <a:gd name="connsiteX48" fmla="*/ 2305050 w 2401235"/>
                  <a:gd name="connsiteY48" fmla="*/ 314325 h 2028825"/>
                  <a:gd name="connsiteX49" fmla="*/ 2324100 w 2401235"/>
                  <a:gd name="connsiteY49" fmla="*/ 285750 h 2028825"/>
                  <a:gd name="connsiteX50" fmla="*/ 2343150 w 2401235"/>
                  <a:gd name="connsiteY50" fmla="*/ 247650 h 2028825"/>
                  <a:gd name="connsiteX51" fmla="*/ 2352675 w 2401235"/>
                  <a:gd name="connsiteY51" fmla="*/ 209550 h 2028825"/>
                  <a:gd name="connsiteX52" fmla="*/ 2381250 w 2401235"/>
                  <a:gd name="connsiteY52" fmla="*/ 123825 h 2028825"/>
                  <a:gd name="connsiteX53" fmla="*/ 2390775 w 2401235"/>
                  <a:gd name="connsiteY53" fmla="*/ 85725 h 2028825"/>
                  <a:gd name="connsiteX54" fmla="*/ 2400300 w 2401235"/>
                  <a:gd name="connsiteY54" fmla="*/ 57150 h 2028825"/>
                  <a:gd name="connsiteX55" fmla="*/ 2400300 w 2401235"/>
                  <a:gd name="connsiteY55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38300 w 2401235"/>
                  <a:gd name="connsiteY24" fmla="*/ 1504950 h 2028825"/>
                  <a:gd name="connsiteX25" fmla="*/ 1666875 w 2401235"/>
                  <a:gd name="connsiteY25" fmla="*/ 1495425 h 2028825"/>
                  <a:gd name="connsiteX26" fmla="*/ 1685925 w 2401235"/>
                  <a:gd name="connsiteY26" fmla="*/ 1466850 h 2028825"/>
                  <a:gd name="connsiteX27" fmla="*/ 1714500 w 2401235"/>
                  <a:gd name="connsiteY27" fmla="*/ 1447800 h 2028825"/>
                  <a:gd name="connsiteX28" fmla="*/ 1790700 w 2401235"/>
                  <a:gd name="connsiteY28" fmla="*/ 1343025 h 2028825"/>
                  <a:gd name="connsiteX29" fmla="*/ 1819275 w 2401235"/>
                  <a:gd name="connsiteY29" fmla="*/ 1314450 h 2028825"/>
                  <a:gd name="connsiteX30" fmla="*/ 1847850 w 2401235"/>
                  <a:gd name="connsiteY30" fmla="*/ 1304925 h 2028825"/>
                  <a:gd name="connsiteX31" fmla="*/ 1905000 w 2401235"/>
                  <a:gd name="connsiteY31" fmla="*/ 1276350 h 2028825"/>
                  <a:gd name="connsiteX32" fmla="*/ 1971675 w 2401235"/>
                  <a:gd name="connsiteY32" fmla="*/ 1181100 h 2028825"/>
                  <a:gd name="connsiteX33" fmla="*/ 2000250 w 2401235"/>
                  <a:gd name="connsiteY33" fmla="*/ 1171575 h 2028825"/>
                  <a:gd name="connsiteX34" fmla="*/ 2019300 w 2401235"/>
                  <a:gd name="connsiteY34" fmla="*/ 1133475 h 2028825"/>
                  <a:gd name="connsiteX35" fmla="*/ 2047875 w 2401235"/>
                  <a:gd name="connsiteY35" fmla="*/ 1076325 h 2028825"/>
                  <a:gd name="connsiteX36" fmla="*/ 2095500 w 2401235"/>
                  <a:gd name="connsiteY36" fmla="*/ 1019175 h 2028825"/>
                  <a:gd name="connsiteX37" fmla="*/ 2124075 w 2401235"/>
                  <a:gd name="connsiteY37" fmla="*/ 962025 h 2028825"/>
                  <a:gd name="connsiteX38" fmla="*/ 2152650 w 2401235"/>
                  <a:gd name="connsiteY38" fmla="*/ 857250 h 2028825"/>
                  <a:gd name="connsiteX39" fmla="*/ 2171700 w 2401235"/>
                  <a:gd name="connsiteY39" fmla="*/ 819150 h 2028825"/>
                  <a:gd name="connsiteX40" fmla="*/ 2181225 w 2401235"/>
                  <a:gd name="connsiteY40" fmla="*/ 638175 h 2028825"/>
                  <a:gd name="connsiteX41" fmla="*/ 2190750 w 2401235"/>
                  <a:gd name="connsiteY41" fmla="*/ 609600 h 2028825"/>
                  <a:gd name="connsiteX42" fmla="*/ 2209800 w 2401235"/>
                  <a:gd name="connsiteY42" fmla="*/ 561975 h 2028825"/>
                  <a:gd name="connsiteX43" fmla="*/ 2228850 w 2401235"/>
                  <a:gd name="connsiteY43" fmla="*/ 504825 h 2028825"/>
                  <a:gd name="connsiteX44" fmla="*/ 2247900 w 2401235"/>
                  <a:gd name="connsiteY44" fmla="*/ 447675 h 2028825"/>
                  <a:gd name="connsiteX45" fmla="*/ 2257425 w 2401235"/>
                  <a:gd name="connsiteY45" fmla="*/ 419100 h 2028825"/>
                  <a:gd name="connsiteX46" fmla="*/ 2295525 w 2401235"/>
                  <a:gd name="connsiteY46" fmla="*/ 352425 h 2028825"/>
                  <a:gd name="connsiteX47" fmla="*/ 2305050 w 2401235"/>
                  <a:gd name="connsiteY47" fmla="*/ 314325 h 2028825"/>
                  <a:gd name="connsiteX48" fmla="*/ 2324100 w 2401235"/>
                  <a:gd name="connsiteY48" fmla="*/ 285750 h 2028825"/>
                  <a:gd name="connsiteX49" fmla="*/ 2343150 w 2401235"/>
                  <a:gd name="connsiteY49" fmla="*/ 247650 h 2028825"/>
                  <a:gd name="connsiteX50" fmla="*/ 2352675 w 2401235"/>
                  <a:gd name="connsiteY50" fmla="*/ 209550 h 2028825"/>
                  <a:gd name="connsiteX51" fmla="*/ 2381250 w 2401235"/>
                  <a:gd name="connsiteY51" fmla="*/ 123825 h 2028825"/>
                  <a:gd name="connsiteX52" fmla="*/ 2390775 w 2401235"/>
                  <a:gd name="connsiteY52" fmla="*/ 85725 h 2028825"/>
                  <a:gd name="connsiteX53" fmla="*/ 2400300 w 2401235"/>
                  <a:gd name="connsiteY53" fmla="*/ 57150 h 2028825"/>
                  <a:gd name="connsiteX54" fmla="*/ 2400300 w 2401235"/>
                  <a:gd name="connsiteY54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66875 w 2401235"/>
                  <a:gd name="connsiteY24" fmla="*/ 1495425 h 2028825"/>
                  <a:gd name="connsiteX25" fmla="*/ 1685925 w 2401235"/>
                  <a:gd name="connsiteY25" fmla="*/ 1466850 h 2028825"/>
                  <a:gd name="connsiteX26" fmla="*/ 1714500 w 2401235"/>
                  <a:gd name="connsiteY26" fmla="*/ 1447800 h 2028825"/>
                  <a:gd name="connsiteX27" fmla="*/ 1790700 w 2401235"/>
                  <a:gd name="connsiteY27" fmla="*/ 1343025 h 2028825"/>
                  <a:gd name="connsiteX28" fmla="*/ 1819275 w 2401235"/>
                  <a:gd name="connsiteY28" fmla="*/ 1314450 h 2028825"/>
                  <a:gd name="connsiteX29" fmla="*/ 1847850 w 2401235"/>
                  <a:gd name="connsiteY29" fmla="*/ 1304925 h 2028825"/>
                  <a:gd name="connsiteX30" fmla="*/ 1905000 w 2401235"/>
                  <a:gd name="connsiteY30" fmla="*/ 1276350 h 2028825"/>
                  <a:gd name="connsiteX31" fmla="*/ 1971675 w 2401235"/>
                  <a:gd name="connsiteY31" fmla="*/ 1181100 h 2028825"/>
                  <a:gd name="connsiteX32" fmla="*/ 2000250 w 2401235"/>
                  <a:gd name="connsiteY32" fmla="*/ 1171575 h 2028825"/>
                  <a:gd name="connsiteX33" fmla="*/ 2019300 w 2401235"/>
                  <a:gd name="connsiteY33" fmla="*/ 1133475 h 2028825"/>
                  <a:gd name="connsiteX34" fmla="*/ 2047875 w 2401235"/>
                  <a:gd name="connsiteY34" fmla="*/ 1076325 h 2028825"/>
                  <a:gd name="connsiteX35" fmla="*/ 2095500 w 2401235"/>
                  <a:gd name="connsiteY35" fmla="*/ 1019175 h 2028825"/>
                  <a:gd name="connsiteX36" fmla="*/ 2124075 w 2401235"/>
                  <a:gd name="connsiteY36" fmla="*/ 962025 h 2028825"/>
                  <a:gd name="connsiteX37" fmla="*/ 2152650 w 2401235"/>
                  <a:gd name="connsiteY37" fmla="*/ 857250 h 2028825"/>
                  <a:gd name="connsiteX38" fmla="*/ 2171700 w 2401235"/>
                  <a:gd name="connsiteY38" fmla="*/ 819150 h 2028825"/>
                  <a:gd name="connsiteX39" fmla="*/ 2181225 w 2401235"/>
                  <a:gd name="connsiteY39" fmla="*/ 638175 h 2028825"/>
                  <a:gd name="connsiteX40" fmla="*/ 2190750 w 2401235"/>
                  <a:gd name="connsiteY40" fmla="*/ 609600 h 2028825"/>
                  <a:gd name="connsiteX41" fmla="*/ 2209800 w 2401235"/>
                  <a:gd name="connsiteY41" fmla="*/ 561975 h 2028825"/>
                  <a:gd name="connsiteX42" fmla="*/ 2228850 w 2401235"/>
                  <a:gd name="connsiteY42" fmla="*/ 504825 h 2028825"/>
                  <a:gd name="connsiteX43" fmla="*/ 2247900 w 2401235"/>
                  <a:gd name="connsiteY43" fmla="*/ 447675 h 2028825"/>
                  <a:gd name="connsiteX44" fmla="*/ 2257425 w 2401235"/>
                  <a:gd name="connsiteY44" fmla="*/ 419100 h 2028825"/>
                  <a:gd name="connsiteX45" fmla="*/ 2295525 w 2401235"/>
                  <a:gd name="connsiteY45" fmla="*/ 352425 h 2028825"/>
                  <a:gd name="connsiteX46" fmla="*/ 2305050 w 2401235"/>
                  <a:gd name="connsiteY46" fmla="*/ 314325 h 2028825"/>
                  <a:gd name="connsiteX47" fmla="*/ 2324100 w 2401235"/>
                  <a:gd name="connsiteY47" fmla="*/ 285750 h 2028825"/>
                  <a:gd name="connsiteX48" fmla="*/ 2343150 w 2401235"/>
                  <a:gd name="connsiteY48" fmla="*/ 247650 h 2028825"/>
                  <a:gd name="connsiteX49" fmla="*/ 2352675 w 2401235"/>
                  <a:gd name="connsiteY49" fmla="*/ 209550 h 2028825"/>
                  <a:gd name="connsiteX50" fmla="*/ 2381250 w 2401235"/>
                  <a:gd name="connsiteY50" fmla="*/ 123825 h 2028825"/>
                  <a:gd name="connsiteX51" fmla="*/ 2390775 w 2401235"/>
                  <a:gd name="connsiteY51" fmla="*/ 85725 h 2028825"/>
                  <a:gd name="connsiteX52" fmla="*/ 2400300 w 2401235"/>
                  <a:gd name="connsiteY52" fmla="*/ 57150 h 2028825"/>
                  <a:gd name="connsiteX53" fmla="*/ 2400300 w 2401235"/>
                  <a:gd name="connsiteY53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66875 w 2401235"/>
                  <a:gd name="connsiteY23" fmla="*/ 1495425 h 2028825"/>
                  <a:gd name="connsiteX24" fmla="*/ 1685925 w 2401235"/>
                  <a:gd name="connsiteY24" fmla="*/ 1466850 h 2028825"/>
                  <a:gd name="connsiteX25" fmla="*/ 1714500 w 2401235"/>
                  <a:gd name="connsiteY25" fmla="*/ 1447800 h 2028825"/>
                  <a:gd name="connsiteX26" fmla="*/ 1790700 w 2401235"/>
                  <a:gd name="connsiteY26" fmla="*/ 1343025 h 2028825"/>
                  <a:gd name="connsiteX27" fmla="*/ 1819275 w 2401235"/>
                  <a:gd name="connsiteY27" fmla="*/ 1314450 h 2028825"/>
                  <a:gd name="connsiteX28" fmla="*/ 1847850 w 2401235"/>
                  <a:gd name="connsiteY28" fmla="*/ 1304925 h 2028825"/>
                  <a:gd name="connsiteX29" fmla="*/ 1905000 w 2401235"/>
                  <a:gd name="connsiteY29" fmla="*/ 1276350 h 2028825"/>
                  <a:gd name="connsiteX30" fmla="*/ 1971675 w 2401235"/>
                  <a:gd name="connsiteY30" fmla="*/ 1181100 h 2028825"/>
                  <a:gd name="connsiteX31" fmla="*/ 2000250 w 2401235"/>
                  <a:gd name="connsiteY31" fmla="*/ 1171575 h 2028825"/>
                  <a:gd name="connsiteX32" fmla="*/ 2019300 w 2401235"/>
                  <a:gd name="connsiteY32" fmla="*/ 1133475 h 2028825"/>
                  <a:gd name="connsiteX33" fmla="*/ 2047875 w 2401235"/>
                  <a:gd name="connsiteY33" fmla="*/ 1076325 h 2028825"/>
                  <a:gd name="connsiteX34" fmla="*/ 2095500 w 2401235"/>
                  <a:gd name="connsiteY34" fmla="*/ 1019175 h 2028825"/>
                  <a:gd name="connsiteX35" fmla="*/ 2124075 w 2401235"/>
                  <a:gd name="connsiteY35" fmla="*/ 962025 h 2028825"/>
                  <a:gd name="connsiteX36" fmla="*/ 2152650 w 2401235"/>
                  <a:gd name="connsiteY36" fmla="*/ 857250 h 2028825"/>
                  <a:gd name="connsiteX37" fmla="*/ 2171700 w 2401235"/>
                  <a:gd name="connsiteY37" fmla="*/ 819150 h 2028825"/>
                  <a:gd name="connsiteX38" fmla="*/ 2181225 w 2401235"/>
                  <a:gd name="connsiteY38" fmla="*/ 638175 h 2028825"/>
                  <a:gd name="connsiteX39" fmla="*/ 2190750 w 2401235"/>
                  <a:gd name="connsiteY39" fmla="*/ 609600 h 2028825"/>
                  <a:gd name="connsiteX40" fmla="*/ 2209800 w 2401235"/>
                  <a:gd name="connsiteY40" fmla="*/ 561975 h 2028825"/>
                  <a:gd name="connsiteX41" fmla="*/ 2228850 w 2401235"/>
                  <a:gd name="connsiteY41" fmla="*/ 504825 h 2028825"/>
                  <a:gd name="connsiteX42" fmla="*/ 2247900 w 2401235"/>
                  <a:gd name="connsiteY42" fmla="*/ 447675 h 2028825"/>
                  <a:gd name="connsiteX43" fmla="*/ 2257425 w 2401235"/>
                  <a:gd name="connsiteY43" fmla="*/ 419100 h 2028825"/>
                  <a:gd name="connsiteX44" fmla="*/ 2295525 w 2401235"/>
                  <a:gd name="connsiteY44" fmla="*/ 352425 h 2028825"/>
                  <a:gd name="connsiteX45" fmla="*/ 2305050 w 2401235"/>
                  <a:gd name="connsiteY45" fmla="*/ 314325 h 2028825"/>
                  <a:gd name="connsiteX46" fmla="*/ 2324100 w 2401235"/>
                  <a:gd name="connsiteY46" fmla="*/ 285750 h 2028825"/>
                  <a:gd name="connsiteX47" fmla="*/ 2343150 w 2401235"/>
                  <a:gd name="connsiteY47" fmla="*/ 247650 h 2028825"/>
                  <a:gd name="connsiteX48" fmla="*/ 2352675 w 2401235"/>
                  <a:gd name="connsiteY48" fmla="*/ 209550 h 2028825"/>
                  <a:gd name="connsiteX49" fmla="*/ 2381250 w 2401235"/>
                  <a:gd name="connsiteY49" fmla="*/ 123825 h 2028825"/>
                  <a:gd name="connsiteX50" fmla="*/ 2390775 w 2401235"/>
                  <a:gd name="connsiteY50" fmla="*/ 85725 h 2028825"/>
                  <a:gd name="connsiteX51" fmla="*/ 2400300 w 2401235"/>
                  <a:gd name="connsiteY51" fmla="*/ 57150 h 2028825"/>
                  <a:gd name="connsiteX52" fmla="*/ 2400300 w 2401235"/>
                  <a:gd name="connsiteY52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533525 w 2401235"/>
                  <a:gd name="connsiteY19" fmla="*/ 1628775 h 2028825"/>
                  <a:gd name="connsiteX20" fmla="*/ 1562100 w 2401235"/>
                  <a:gd name="connsiteY20" fmla="*/ 1600200 h 2028825"/>
                  <a:gd name="connsiteX21" fmla="*/ 1600200 w 2401235"/>
                  <a:gd name="connsiteY21" fmla="*/ 1571625 h 2028825"/>
                  <a:gd name="connsiteX22" fmla="*/ 1666875 w 2401235"/>
                  <a:gd name="connsiteY22" fmla="*/ 1495425 h 2028825"/>
                  <a:gd name="connsiteX23" fmla="*/ 1685925 w 2401235"/>
                  <a:gd name="connsiteY23" fmla="*/ 1466850 h 2028825"/>
                  <a:gd name="connsiteX24" fmla="*/ 1714500 w 2401235"/>
                  <a:gd name="connsiteY24" fmla="*/ 1447800 h 2028825"/>
                  <a:gd name="connsiteX25" fmla="*/ 1790700 w 2401235"/>
                  <a:gd name="connsiteY25" fmla="*/ 1343025 h 2028825"/>
                  <a:gd name="connsiteX26" fmla="*/ 1819275 w 2401235"/>
                  <a:gd name="connsiteY26" fmla="*/ 1314450 h 2028825"/>
                  <a:gd name="connsiteX27" fmla="*/ 1847850 w 2401235"/>
                  <a:gd name="connsiteY27" fmla="*/ 1304925 h 2028825"/>
                  <a:gd name="connsiteX28" fmla="*/ 1905000 w 2401235"/>
                  <a:gd name="connsiteY28" fmla="*/ 1276350 h 2028825"/>
                  <a:gd name="connsiteX29" fmla="*/ 1971675 w 2401235"/>
                  <a:gd name="connsiteY29" fmla="*/ 1181100 h 2028825"/>
                  <a:gd name="connsiteX30" fmla="*/ 2000250 w 2401235"/>
                  <a:gd name="connsiteY30" fmla="*/ 1171575 h 2028825"/>
                  <a:gd name="connsiteX31" fmla="*/ 2019300 w 2401235"/>
                  <a:gd name="connsiteY31" fmla="*/ 1133475 h 2028825"/>
                  <a:gd name="connsiteX32" fmla="*/ 2047875 w 2401235"/>
                  <a:gd name="connsiteY32" fmla="*/ 1076325 h 2028825"/>
                  <a:gd name="connsiteX33" fmla="*/ 2095500 w 2401235"/>
                  <a:gd name="connsiteY33" fmla="*/ 1019175 h 2028825"/>
                  <a:gd name="connsiteX34" fmla="*/ 2124075 w 2401235"/>
                  <a:gd name="connsiteY34" fmla="*/ 962025 h 2028825"/>
                  <a:gd name="connsiteX35" fmla="*/ 2152650 w 2401235"/>
                  <a:gd name="connsiteY35" fmla="*/ 857250 h 2028825"/>
                  <a:gd name="connsiteX36" fmla="*/ 2171700 w 2401235"/>
                  <a:gd name="connsiteY36" fmla="*/ 819150 h 2028825"/>
                  <a:gd name="connsiteX37" fmla="*/ 2181225 w 2401235"/>
                  <a:gd name="connsiteY37" fmla="*/ 638175 h 2028825"/>
                  <a:gd name="connsiteX38" fmla="*/ 2190750 w 2401235"/>
                  <a:gd name="connsiteY38" fmla="*/ 609600 h 2028825"/>
                  <a:gd name="connsiteX39" fmla="*/ 2209800 w 2401235"/>
                  <a:gd name="connsiteY39" fmla="*/ 561975 h 2028825"/>
                  <a:gd name="connsiteX40" fmla="*/ 2228850 w 2401235"/>
                  <a:gd name="connsiteY40" fmla="*/ 504825 h 2028825"/>
                  <a:gd name="connsiteX41" fmla="*/ 2247900 w 2401235"/>
                  <a:gd name="connsiteY41" fmla="*/ 447675 h 2028825"/>
                  <a:gd name="connsiteX42" fmla="*/ 2257425 w 2401235"/>
                  <a:gd name="connsiteY42" fmla="*/ 419100 h 2028825"/>
                  <a:gd name="connsiteX43" fmla="*/ 2295525 w 2401235"/>
                  <a:gd name="connsiteY43" fmla="*/ 352425 h 2028825"/>
                  <a:gd name="connsiteX44" fmla="*/ 2305050 w 2401235"/>
                  <a:gd name="connsiteY44" fmla="*/ 314325 h 2028825"/>
                  <a:gd name="connsiteX45" fmla="*/ 2324100 w 2401235"/>
                  <a:gd name="connsiteY45" fmla="*/ 285750 h 2028825"/>
                  <a:gd name="connsiteX46" fmla="*/ 2343150 w 2401235"/>
                  <a:gd name="connsiteY46" fmla="*/ 247650 h 2028825"/>
                  <a:gd name="connsiteX47" fmla="*/ 2352675 w 2401235"/>
                  <a:gd name="connsiteY47" fmla="*/ 209550 h 2028825"/>
                  <a:gd name="connsiteX48" fmla="*/ 2381250 w 2401235"/>
                  <a:gd name="connsiteY48" fmla="*/ 123825 h 2028825"/>
                  <a:gd name="connsiteX49" fmla="*/ 2390775 w 2401235"/>
                  <a:gd name="connsiteY49" fmla="*/ 85725 h 2028825"/>
                  <a:gd name="connsiteX50" fmla="*/ 2400300 w 2401235"/>
                  <a:gd name="connsiteY50" fmla="*/ 57150 h 2028825"/>
                  <a:gd name="connsiteX51" fmla="*/ 2400300 w 2401235"/>
                  <a:gd name="connsiteY51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562100 w 2401235"/>
                  <a:gd name="connsiteY19" fmla="*/ 1600200 h 2028825"/>
                  <a:gd name="connsiteX20" fmla="*/ 1600200 w 2401235"/>
                  <a:gd name="connsiteY20" fmla="*/ 1571625 h 2028825"/>
                  <a:gd name="connsiteX21" fmla="*/ 1666875 w 2401235"/>
                  <a:gd name="connsiteY21" fmla="*/ 1495425 h 2028825"/>
                  <a:gd name="connsiteX22" fmla="*/ 1685925 w 2401235"/>
                  <a:gd name="connsiteY22" fmla="*/ 1466850 h 2028825"/>
                  <a:gd name="connsiteX23" fmla="*/ 1714500 w 2401235"/>
                  <a:gd name="connsiteY23" fmla="*/ 1447800 h 2028825"/>
                  <a:gd name="connsiteX24" fmla="*/ 1790700 w 2401235"/>
                  <a:gd name="connsiteY24" fmla="*/ 1343025 h 2028825"/>
                  <a:gd name="connsiteX25" fmla="*/ 1819275 w 2401235"/>
                  <a:gd name="connsiteY25" fmla="*/ 1314450 h 2028825"/>
                  <a:gd name="connsiteX26" fmla="*/ 1847850 w 2401235"/>
                  <a:gd name="connsiteY26" fmla="*/ 1304925 h 2028825"/>
                  <a:gd name="connsiteX27" fmla="*/ 1905000 w 2401235"/>
                  <a:gd name="connsiteY27" fmla="*/ 1276350 h 2028825"/>
                  <a:gd name="connsiteX28" fmla="*/ 1971675 w 2401235"/>
                  <a:gd name="connsiteY28" fmla="*/ 1181100 h 2028825"/>
                  <a:gd name="connsiteX29" fmla="*/ 2000250 w 2401235"/>
                  <a:gd name="connsiteY29" fmla="*/ 1171575 h 2028825"/>
                  <a:gd name="connsiteX30" fmla="*/ 2019300 w 2401235"/>
                  <a:gd name="connsiteY30" fmla="*/ 1133475 h 2028825"/>
                  <a:gd name="connsiteX31" fmla="*/ 2047875 w 2401235"/>
                  <a:gd name="connsiteY31" fmla="*/ 1076325 h 2028825"/>
                  <a:gd name="connsiteX32" fmla="*/ 2095500 w 2401235"/>
                  <a:gd name="connsiteY32" fmla="*/ 1019175 h 2028825"/>
                  <a:gd name="connsiteX33" fmla="*/ 2124075 w 2401235"/>
                  <a:gd name="connsiteY33" fmla="*/ 962025 h 2028825"/>
                  <a:gd name="connsiteX34" fmla="*/ 2152650 w 2401235"/>
                  <a:gd name="connsiteY34" fmla="*/ 857250 h 2028825"/>
                  <a:gd name="connsiteX35" fmla="*/ 2171700 w 2401235"/>
                  <a:gd name="connsiteY35" fmla="*/ 819150 h 2028825"/>
                  <a:gd name="connsiteX36" fmla="*/ 2181225 w 2401235"/>
                  <a:gd name="connsiteY36" fmla="*/ 638175 h 2028825"/>
                  <a:gd name="connsiteX37" fmla="*/ 2190750 w 2401235"/>
                  <a:gd name="connsiteY37" fmla="*/ 609600 h 2028825"/>
                  <a:gd name="connsiteX38" fmla="*/ 2209800 w 2401235"/>
                  <a:gd name="connsiteY38" fmla="*/ 561975 h 2028825"/>
                  <a:gd name="connsiteX39" fmla="*/ 2228850 w 2401235"/>
                  <a:gd name="connsiteY39" fmla="*/ 504825 h 2028825"/>
                  <a:gd name="connsiteX40" fmla="*/ 2247900 w 2401235"/>
                  <a:gd name="connsiteY40" fmla="*/ 447675 h 2028825"/>
                  <a:gd name="connsiteX41" fmla="*/ 2257425 w 2401235"/>
                  <a:gd name="connsiteY41" fmla="*/ 419100 h 2028825"/>
                  <a:gd name="connsiteX42" fmla="*/ 2295525 w 2401235"/>
                  <a:gd name="connsiteY42" fmla="*/ 352425 h 2028825"/>
                  <a:gd name="connsiteX43" fmla="*/ 2305050 w 2401235"/>
                  <a:gd name="connsiteY43" fmla="*/ 314325 h 2028825"/>
                  <a:gd name="connsiteX44" fmla="*/ 2324100 w 2401235"/>
                  <a:gd name="connsiteY44" fmla="*/ 285750 h 2028825"/>
                  <a:gd name="connsiteX45" fmla="*/ 2343150 w 2401235"/>
                  <a:gd name="connsiteY45" fmla="*/ 247650 h 2028825"/>
                  <a:gd name="connsiteX46" fmla="*/ 2352675 w 2401235"/>
                  <a:gd name="connsiteY46" fmla="*/ 209550 h 2028825"/>
                  <a:gd name="connsiteX47" fmla="*/ 2381250 w 2401235"/>
                  <a:gd name="connsiteY47" fmla="*/ 123825 h 2028825"/>
                  <a:gd name="connsiteX48" fmla="*/ 2390775 w 2401235"/>
                  <a:gd name="connsiteY48" fmla="*/ 85725 h 2028825"/>
                  <a:gd name="connsiteX49" fmla="*/ 2400300 w 2401235"/>
                  <a:gd name="connsiteY49" fmla="*/ 57150 h 2028825"/>
                  <a:gd name="connsiteX50" fmla="*/ 2400300 w 2401235"/>
                  <a:gd name="connsiteY50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685925 w 2401235"/>
                  <a:gd name="connsiteY21" fmla="*/ 1466850 h 2028825"/>
                  <a:gd name="connsiteX22" fmla="*/ 1714500 w 2401235"/>
                  <a:gd name="connsiteY22" fmla="*/ 1447800 h 2028825"/>
                  <a:gd name="connsiteX23" fmla="*/ 1790700 w 2401235"/>
                  <a:gd name="connsiteY23" fmla="*/ 1343025 h 2028825"/>
                  <a:gd name="connsiteX24" fmla="*/ 1819275 w 2401235"/>
                  <a:gd name="connsiteY24" fmla="*/ 1314450 h 2028825"/>
                  <a:gd name="connsiteX25" fmla="*/ 1847850 w 2401235"/>
                  <a:gd name="connsiteY25" fmla="*/ 1304925 h 2028825"/>
                  <a:gd name="connsiteX26" fmla="*/ 1905000 w 2401235"/>
                  <a:gd name="connsiteY26" fmla="*/ 1276350 h 2028825"/>
                  <a:gd name="connsiteX27" fmla="*/ 1971675 w 2401235"/>
                  <a:gd name="connsiteY27" fmla="*/ 1181100 h 2028825"/>
                  <a:gd name="connsiteX28" fmla="*/ 2000250 w 2401235"/>
                  <a:gd name="connsiteY28" fmla="*/ 1171575 h 2028825"/>
                  <a:gd name="connsiteX29" fmla="*/ 2019300 w 2401235"/>
                  <a:gd name="connsiteY29" fmla="*/ 1133475 h 2028825"/>
                  <a:gd name="connsiteX30" fmla="*/ 2047875 w 2401235"/>
                  <a:gd name="connsiteY30" fmla="*/ 1076325 h 2028825"/>
                  <a:gd name="connsiteX31" fmla="*/ 2095500 w 2401235"/>
                  <a:gd name="connsiteY31" fmla="*/ 1019175 h 2028825"/>
                  <a:gd name="connsiteX32" fmla="*/ 2124075 w 2401235"/>
                  <a:gd name="connsiteY32" fmla="*/ 962025 h 2028825"/>
                  <a:gd name="connsiteX33" fmla="*/ 2152650 w 2401235"/>
                  <a:gd name="connsiteY33" fmla="*/ 857250 h 2028825"/>
                  <a:gd name="connsiteX34" fmla="*/ 2171700 w 2401235"/>
                  <a:gd name="connsiteY34" fmla="*/ 819150 h 2028825"/>
                  <a:gd name="connsiteX35" fmla="*/ 2181225 w 2401235"/>
                  <a:gd name="connsiteY35" fmla="*/ 638175 h 2028825"/>
                  <a:gd name="connsiteX36" fmla="*/ 2190750 w 2401235"/>
                  <a:gd name="connsiteY36" fmla="*/ 609600 h 2028825"/>
                  <a:gd name="connsiteX37" fmla="*/ 2209800 w 2401235"/>
                  <a:gd name="connsiteY37" fmla="*/ 561975 h 2028825"/>
                  <a:gd name="connsiteX38" fmla="*/ 2228850 w 2401235"/>
                  <a:gd name="connsiteY38" fmla="*/ 504825 h 2028825"/>
                  <a:gd name="connsiteX39" fmla="*/ 2247900 w 2401235"/>
                  <a:gd name="connsiteY39" fmla="*/ 447675 h 2028825"/>
                  <a:gd name="connsiteX40" fmla="*/ 2257425 w 2401235"/>
                  <a:gd name="connsiteY40" fmla="*/ 419100 h 2028825"/>
                  <a:gd name="connsiteX41" fmla="*/ 2295525 w 2401235"/>
                  <a:gd name="connsiteY41" fmla="*/ 352425 h 2028825"/>
                  <a:gd name="connsiteX42" fmla="*/ 2305050 w 2401235"/>
                  <a:gd name="connsiteY42" fmla="*/ 314325 h 2028825"/>
                  <a:gd name="connsiteX43" fmla="*/ 2324100 w 2401235"/>
                  <a:gd name="connsiteY43" fmla="*/ 285750 h 2028825"/>
                  <a:gd name="connsiteX44" fmla="*/ 2343150 w 2401235"/>
                  <a:gd name="connsiteY44" fmla="*/ 247650 h 2028825"/>
                  <a:gd name="connsiteX45" fmla="*/ 2352675 w 2401235"/>
                  <a:gd name="connsiteY45" fmla="*/ 209550 h 2028825"/>
                  <a:gd name="connsiteX46" fmla="*/ 2381250 w 2401235"/>
                  <a:gd name="connsiteY46" fmla="*/ 123825 h 2028825"/>
                  <a:gd name="connsiteX47" fmla="*/ 2390775 w 2401235"/>
                  <a:gd name="connsiteY47" fmla="*/ 85725 h 2028825"/>
                  <a:gd name="connsiteX48" fmla="*/ 2400300 w 2401235"/>
                  <a:gd name="connsiteY48" fmla="*/ 57150 h 2028825"/>
                  <a:gd name="connsiteX49" fmla="*/ 2400300 w 2401235"/>
                  <a:gd name="connsiteY49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819275 w 2401235"/>
                  <a:gd name="connsiteY23" fmla="*/ 1314450 h 2028825"/>
                  <a:gd name="connsiteX24" fmla="*/ 1847850 w 2401235"/>
                  <a:gd name="connsiteY24" fmla="*/ 1304925 h 2028825"/>
                  <a:gd name="connsiteX25" fmla="*/ 1905000 w 2401235"/>
                  <a:gd name="connsiteY25" fmla="*/ 1276350 h 2028825"/>
                  <a:gd name="connsiteX26" fmla="*/ 1971675 w 2401235"/>
                  <a:gd name="connsiteY26" fmla="*/ 1181100 h 2028825"/>
                  <a:gd name="connsiteX27" fmla="*/ 2000250 w 2401235"/>
                  <a:gd name="connsiteY27" fmla="*/ 1171575 h 2028825"/>
                  <a:gd name="connsiteX28" fmla="*/ 2019300 w 2401235"/>
                  <a:gd name="connsiteY28" fmla="*/ 1133475 h 2028825"/>
                  <a:gd name="connsiteX29" fmla="*/ 2047875 w 2401235"/>
                  <a:gd name="connsiteY29" fmla="*/ 1076325 h 2028825"/>
                  <a:gd name="connsiteX30" fmla="*/ 2095500 w 2401235"/>
                  <a:gd name="connsiteY30" fmla="*/ 1019175 h 2028825"/>
                  <a:gd name="connsiteX31" fmla="*/ 2124075 w 2401235"/>
                  <a:gd name="connsiteY31" fmla="*/ 962025 h 2028825"/>
                  <a:gd name="connsiteX32" fmla="*/ 2152650 w 2401235"/>
                  <a:gd name="connsiteY32" fmla="*/ 857250 h 2028825"/>
                  <a:gd name="connsiteX33" fmla="*/ 2171700 w 2401235"/>
                  <a:gd name="connsiteY33" fmla="*/ 819150 h 2028825"/>
                  <a:gd name="connsiteX34" fmla="*/ 2181225 w 2401235"/>
                  <a:gd name="connsiteY34" fmla="*/ 638175 h 2028825"/>
                  <a:gd name="connsiteX35" fmla="*/ 2190750 w 2401235"/>
                  <a:gd name="connsiteY35" fmla="*/ 609600 h 2028825"/>
                  <a:gd name="connsiteX36" fmla="*/ 2209800 w 2401235"/>
                  <a:gd name="connsiteY36" fmla="*/ 561975 h 2028825"/>
                  <a:gd name="connsiteX37" fmla="*/ 2228850 w 2401235"/>
                  <a:gd name="connsiteY37" fmla="*/ 504825 h 2028825"/>
                  <a:gd name="connsiteX38" fmla="*/ 2247900 w 2401235"/>
                  <a:gd name="connsiteY38" fmla="*/ 447675 h 2028825"/>
                  <a:gd name="connsiteX39" fmla="*/ 2257425 w 2401235"/>
                  <a:gd name="connsiteY39" fmla="*/ 419100 h 2028825"/>
                  <a:gd name="connsiteX40" fmla="*/ 2295525 w 2401235"/>
                  <a:gd name="connsiteY40" fmla="*/ 352425 h 2028825"/>
                  <a:gd name="connsiteX41" fmla="*/ 2305050 w 2401235"/>
                  <a:gd name="connsiteY41" fmla="*/ 314325 h 2028825"/>
                  <a:gd name="connsiteX42" fmla="*/ 2324100 w 2401235"/>
                  <a:gd name="connsiteY42" fmla="*/ 285750 h 2028825"/>
                  <a:gd name="connsiteX43" fmla="*/ 2343150 w 2401235"/>
                  <a:gd name="connsiteY43" fmla="*/ 247650 h 2028825"/>
                  <a:gd name="connsiteX44" fmla="*/ 2352675 w 2401235"/>
                  <a:gd name="connsiteY44" fmla="*/ 209550 h 2028825"/>
                  <a:gd name="connsiteX45" fmla="*/ 2381250 w 2401235"/>
                  <a:gd name="connsiteY45" fmla="*/ 123825 h 2028825"/>
                  <a:gd name="connsiteX46" fmla="*/ 2390775 w 2401235"/>
                  <a:gd name="connsiteY46" fmla="*/ 85725 h 2028825"/>
                  <a:gd name="connsiteX47" fmla="*/ 2400300 w 2401235"/>
                  <a:gd name="connsiteY47" fmla="*/ 57150 h 2028825"/>
                  <a:gd name="connsiteX48" fmla="*/ 2400300 w 2401235"/>
                  <a:gd name="connsiteY48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847850 w 2401235"/>
                  <a:gd name="connsiteY23" fmla="*/ 1304925 h 2028825"/>
                  <a:gd name="connsiteX24" fmla="*/ 1905000 w 2401235"/>
                  <a:gd name="connsiteY24" fmla="*/ 1276350 h 2028825"/>
                  <a:gd name="connsiteX25" fmla="*/ 1971675 w 2401235"/>
                  <a:gd name="connsiteY25" fmla="*/ 1181100 h 2028825"/>
                  <a:gd name="connsiteX26" fmla="*/ 2000250 w 2401235"/>
                  <a:gd name="connsiteY26" fmla="*/ 1171575 h 2028825"/>
                  <a:gd name="connsiteX27" fmla="*/ 2019300 w 2401235"/>
                  <a:gd name="connsiteY27" fmla="*/ 1133475 h 2028825"/>
                  <a:gd name="connsiteX28" fmla="*/ 2047875 w 2401235"/>
                  <a:gd name="connsiteY28" fmla="*/ 1076325 h 2028825"/>
                  <a:gd name="connsiteX29" fmla="*/ 2095500 w 2401235"/>
                  <a:gd name="connsiteY29" fmla="*/ 1019175 h 2028825"/>
                  <a:gd name="connsiteX30" fmla="*/ 2124075 w 2401235"/>
                  <a:gd name="connsiteY30" fmla="*/ 962025 h 2028825"/>
                  <a:gd name="connsiteX31" fmla="*/ 2152650 w 2401235"/>
                  <a:gd name="connsiteY31" fmla="*/ 857250 h 2028825"/>
                  <a:gd name="connsiteX32" fmla="*/ 2171700 w 2401235"/>
                  <a:gd name="connsiteY32" fmla="*/ 819150 h 2028825"/>
                  <a:gd name="connsiteX33" fmla="*/ 2181225 w 2401235"/>
                  <a:gd name="connsiteY33" fmla="*/ 638175 h 2028825"/>
                  <a:gd name="connsiteX34" fmla="*/ 2190750 w 2401235"/>
                  <a:gd name="connsiteY34" fmla="*/ 609600 h 2028825"/>
                  <a:gd name="connsiteX35" fmla="*/ 2209800 w 2401235"/>
                  <a:gd name="connsiteY35" fmla="*/ 561975 h 2028825"/>
                  <a:gd name="connsiteX36" fmla="*/ 2228850 w 2401235"/>
                  <a:gd name="connsiteY36" fmla="*/ 504825 h 2028825"/>
                  <a:gd name="connsiteX37" fmla="*/ 2247900 w 2401235"/>
                  <a:gd name="connsiteY37" fmla="*/ 447675 h 2028825"/>
                  <a:gd name="connsiteX38" fmla="*/ 2257425 w 2401235"/>
                  <a:gd name="connsiteY38" fmla="*/ 419100 h 2028825"/>
                  <a:gd name="connsiteX39" fmla="*/ 2295525 w 2401235"/>
                  <a:gd name="connsiteY39" fmla="*/ 352425 h 2028825"/>
                  <a:gd name="connsiteX40" fmla="*/ 2305050 w 2401235"/>
                  <a:gd name="connsiteY40" fmla="*/ 314325 h 2028825"/>
                  <a:gd name="connsiteX41" fmla="*/ 2324100 w 2401235"/>
                  <a:gd name="connsiteY41" fmla="*/ 285750 h 2028825"/>
                  <a:gd name="connsiteX42" fmla="*/ 2343150 w 2401235"/>
                  <a:gd name="connsiteY42" fmla="*/ 247650 h 2028825"/>
                  <a:gd name="connsiteX43" fmla="*/ 2352675 w 2401235"/>
                  <a:gd name="connsiteY43" fmla="*/ 209550 h 2028825"/>
                  <a:gd name="connsiteX44" fmla="*/ 2381250 w 2401235"/>
                  <a:gd name="connsiteY44" fmla="*/ 123825 h 2028825"/>
                  <a:gd name="connsiteX45" fmla="*/ 2390775 w 2401235"/>
                  <a:gd name="connsiteY45" fmla="*/ 85725 h 2028825"/>
                  <a:gd name="connsiteX46" fmla="*/ 2400300 w 2401235"/>
                  <a:gd name="connsiteY46" fmla="*/ 57150 h 2028825"/>
                  <a:gd name="connsiteX47" fmla="*/ 2400300 w 2401235"/>
                  <a:gd name="connsiteY47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05000 w 2401235"/>
                  <a:gd name="connsiteY23" fmla="*/ 1276350 h 2028825"/>
                  <a:gd name="connsiteX24" fmla="*/ 1971675 w 2401235"/>
                  <a:gd name="connsiteY24" fmla="*/ 1181100 h 2028825"/>
                  <a:gd name="connsiteX25" fmla="*/ 2000250 w 2401235"/>
                  <a:gd name="connsiteY25" fmla="*/ 1171575 h 2028825"/>
                  <a:gd name="connsiteX26" fmla="*/ 2019300 w 2401235"/>
                  <a:gd name="connsiteY26" fmla="*/ 1133475 h 2028825"/>
                  <a:gd name="connsiteX27" fmla="*/ 2047875 w 2401235"/>
                  <a:gd name="connsiteY27" fmla="*/ 1076325 h 2028825"/>
                  <a:gd name="connsiteX28" fmla="*/ 2095500 w 2401235"/>
                  <a:gd name="connsiteY28" fmla="*/ 1019175 h 2028825"/>
                  <a:gd name="connsiteX29" fmla="*/ 2124075 w 2401235"/>
                  <a:gd name="connsiteY29" fmla="*/ 962025 h 2028825"/>
                  <a:gd name="connsiteX30" fmla="*/ 2152650 w 2401235"/>
                  <a:gd name="connsiteY30" fmla="*/ 857250 h 2028825"/>
                  <a:gd name="connsiteX31" fmla="*/ 2171700 w 2401235"/>
                  <a:gd name="connsiteY31" fmla="*/ 819150 h 2028825"/>
                  <a:gd name="connsiteX32" fmla="*/ 2181225 w 2401235"/>
                  <a:gd name="connsiteY32" fmla="*/ 638175 h 2028825"/>
                  <a:gd name="connsiteX33" fmla="*/ 2190750 w 2401235"/>
                  <a:gd name="connsiteY33" fmla="*/ 609600 h 2028825"/>
                  <a:gd name="connsiteX34" fmla="*/ 2209800 w 2401235"/>
                  <a:gd name="connsiteY34" fmla="*/ 561975 h 2028825"/>
                  <a:gd name="connsiteX35" fmla="*/ 2228850 w 2401235"/>
                  <a:gd name="connsiteY35" fmla="*/ 504825 h 2028825"/>
                  <a:gd name="connsiteX36" fmla="*/ 2247900 w 2401235"/>
                  <a:gd name="connsiteY36" fmla="*/ 447675 h 2028825"/>
                  <a:gd name="connsiteX37" fmla="*/ 2257425 w 2401235"/>
                  <a:gd name="connsiteY37" fmla="*/ 419100 h 2028825"/>
                  <a:gd name="connsiteX38" fmla="*/ 2295525 w 2401235"/>
                  <a:gd name="connsiteY38" fmla="*/ 352425 h 2028825"/>
                  <a:gd name="connsiteX39" fmla="*/ 2305050 w 2401235"/>
                  <a:gd name="connsiteY39" fmla="*/ 314325 h 2028825"/>
                  <a:gd name="connsiteX40" fmla="*/ 2324100 w 2401235"/>
                  <a:gd name="connsiteY40" fmla="*/ 285750 h 2028825"/>
                  <a:gd name="connsiteX41" fmla="*/ 2343150 w 2401235"/>
                  <a:gd name="connsiteY41" fmla="*/ 247650 h 2028825"/>
                  <a:gd name="connsiteX42" fmla="*/ 2352675 w 2401235"/>
                  <a:gd name="connsiteY42" fmla="*/ 209550 h 2028825"/>
                  <a:gd name="connsiteX43" fmla="*/ 2381250 w 2401235"/>
                  <a:gd name="connsiteY43" fmla="*/ 123825 h 2028825"/>
                  <a:gd name="connsiteX44" fmla="*/ 2390775 w 2401235"/>
                  <a:gd name="connsiteY44" fmla="*/ 85725 h 2028825"/>
                  <a:gd name="connsiteX45" fmla="*/ 2400300 w 2401235"/>
                  <a:gd name="connsiteY45" fmla="*/ 57150 h 2028825"/>
                  <a:gd name="connsiteX46" fmla="*/ 2400300 w 2401235"/>
                  <a:gd name="connsiteY46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00250 w 2401235"/>
                  <a:gd name="connsiteY24" fmla="*/ 1171575 h 2028825"/>
                  <a:gd name="connsiteX25" fmla="*/ 2019300 w 2401235"/>
                  <a:gd name="connsiteY25" fmla="*/ 1133475 h 2028825"/>
                  <a:gd name="connsiteX26" fmla="*/ 2047875 w 2401235"/>
                  <a:gd name="connsiteY26" fmla="*/ 1076325 h 2028825"/>
                  <a:gd name="connsiteX27" fmla="*/ 2095500 w 2401235"/>
                  <a:gd name="connsiteY27" fmla="*/ 1019175 h 2028825"/>
                  <a:gd name="connsiteX28" fmla="*/ 2124075 w 2401235"/>
                  <a:gd name="connsiteY28" fmla="*/ 962025 h 2028825"/>
                  <a:gd name="connsiteX29" fmla="*/ 2152650 w 2401235"/>
                  <a:gd name="connsiteY29" fmla="*/ 857250 h 2028825"/>
                  <a:gd name="connsiteX30" fmla="*/ 2171700 w 2401235"/>
                  <a:gd name="connsiteY30" fmla="*/ 819150 h 2028825"/>
                  <a:gd name="connsiteX31" fmla="*/ 2181225 w 2401235"/>
                  <a:gd name="connsiteY31" fmla="*/ 638175 h 2028825"/>
                  <a:gd name="connsiteX32" fmla="*/ 2190750 w 2401235"/>
                  <a:gd name="connsiteY32" fmla="*/ 609600 h 2028825"/>
                  <a:gd name="connsiteX33" fmla="*/ 2209800 w 2401235"/>
                  <a:gd name="connsiteY33" fmla="*/ 561975 h 2028825"/>
                  <a:gd name="connsiteX34" fmla="*/ 2228850 w 2401235"/>
                  <a:gd name="connsiteY34" fmla="*/ 504825 h 2028825"/>
                  <a:gd name="connsiteX35" fmla="*/ 2247900 w 2401235"/>
                  <a:gd name="connsiteY35" fmla="*/ 447675 h 2028825"/>
                  <a:gd name="connsiteX36" fmla="*/ 2257425 w 2401235"/>
                  <a:gd name="connsiteY36" fmla="*/ 419100 h 2028825"/>
                  <a:gd name="connsiteX37" fmla="*/ 2295525 w 2401235"/>
                  <a:gd name="connsiteY37" fmla="*/ 352425 h 2028825"/>
                  <a:gd name="connsiteX38" fmla="*/ 2305050 w 2401235"/>
                  <a:gd name="connsiteY38" fmla="*/ 314325 h 2028825"/>
                  <a:gd name="connsiteX39" fmla="*/ 2324100 w 2401235"/>
                  <a:gd name="connsiteY39" fmla="*/ 285750 h 2028825"/>
                  <a:gd name="connsiteX40" fmla="*/ 2343150 w 2401235"/>
                  <a:gd name="connsiteY40" fmla="*/ 247650 h 2028825"/>
                  <a:gd name="connsiteX41" fmla="*/ 2352675 w 2401235"/>
                  <a:gd name="connsiteY41" fmla="*/ 209550 h 2028825"/>
                  <a:gd name="connsiteX42" fmla="*/ 2381250 w 2401235"/>
                  <a:gd name="connsiteY42" fmla="*/ 123825 h 2028825"/>
                  <a:gd name="connsiteX43" fmla="*/ 2390775 w 2401235"/>
                  <a:gd name="connsiteY43" fmla="*/ 85725 h 2028825"/>
                  <a:gd name="connsiteX44" fmla="*/ 2400300 w 2401235"/>
                  <a:gd name="connsiteY44" fmla="*/ 57150 h 2028825"/>
                  <a:gd name="connsiteX45" fmla="*/ 2400300 w 2401235"/>
                  <a:gd name="connsiteY45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47875 w 2401235"/>
                  <a:gd name="connsiteY25" fmla="*/ 1076325 h 2028825"/>
                  <a:gd name="connsiteX26" fmla="*/ 2095500 w 2401235"/>
                  <a:gd name="connsiteY26" fmla="*/ 1019175 h 2028825"/>
                  <a:gd name="connsiteX27" fmla="*/ 2124075 w 2401235"/>
                  <a:gd name="connsiteY27" fmla="*/ 962025 h 2028825"/>
                  <a:gd name="connsiteX28" fmla="*/ 2152650 w 2401235"/>
                  <a:gd name="connsiteY28" fmla="*/ 857250 h 2028825"/>
                  <a:gd name="connsiteX29" fmla="*/ 2171700 w 2401235"/>
                  <a:gd name="connsiteY29" fmla="*/ 819150 h 2028825"/>
                  <a:gd name="connsiteX30" fmla="*/ 2181225 w 2401235"/>
                  <a:gd name="connsiteY30" fmla="*/ 638175 h 2028825"/>
                  <a:gd name="connsiteX31" fmla="*/ 2190750 w 2401235"/>
                  <a:gd name="connsiteY31" fmla="*/ 609600 h 2028825"/>
                  <a:gd name="connsiteX32" fmla="*/ 2209800 w 2401235"/>
                  <a:gd name="connsiteY32" fmla="*/ 561975 h 2028825"/>
                  <a:gd name="connsiteX33" fmla="*/ 2228850 w 2401235"/>
                  <a:gd name="connsiteY33" fmla="*/ 504825 h 2028825"/>
                  <a:gd name="connsiteX34" fmla="*/ 2247900 w 2401235"/>
                  <a:gd name="connsiteY34" fmla="*/ 447675 h 2028825"/>
                  <a:gd name="connsiteX35" fmla="*/ 2257425 w 2401235"/>
                  <a:gd name="connsiteY35" fmla="*/ 419100 h 2028825"/>
                  <a:gd name="connsiteX36" fmla="*/ 2295525 w 2401235"/>
                  <a:gd name="connsiteY36" fmla="*/ 352425 h 2028825"/>
                  <a:gd name="connsiteX37" fmla="*/ 2305050 w 2401235"/>
                  <a:gd name="connsiteY37" fmla="*/ 314325 h 2028825"/>
                  <a:gd name="connsiteX38" fmla="*/ 2324100 w 2401235"/>
                  <a:gd name="connsiteY38" fmla="*/ 285750 h 2028825"/>
                  <a:gd name="connsiteX39" fmla="*/ 2343150 w 2401235"/>
                  <a:gd name="connsiteY39" fmla="*/ 247650 h 2028825"/>
                  <a:gd name="connsiteX40" fmla="*/ 2352675 w 2401235"/>
                  <a:gd name="connsiteY40" fmla="*/ 209550 h 2028825"/>
                  <a:gd name="connsiteX41" fmla="*/ 2381250 w 2401235"/>
                  <a:gd name="connsiteY41" fmla="*/ 123825 h 2028825"/>
                  <a:gd name="connsiteX42" fmla="*/ 2390775 w 2401235"/>
                  <a:gd name="connsiteY42" fmla="*/ 85725 h 2028825"/>
                  <a:gd name="connsiteX43" fmla="*/ 2400300 w 2401235"/>
                  <a:gd name="connsiteY43" fmla="*/ 57150 h 2028825"/>
                  <a:gd name="connsiteX44" fmla="*/ 2400300 w 2401235"/>
                  <a:gd name="connsiteY44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52650 w 2401235"/>
                  <a:gd name="connsiteY27" fmla="*/ 857250 h 2028825"/>
                  <a:gd name="connsiteX28" fmla="*/ 2171700 w 2401235"/>
                  <a:gd name="connsiteY28" fmla="*/ 819150 h 2028825"/>
                  <a:gd name="connsiteX29" fmla="*/ 2181225 w 2401235"/>
                  <a:gd name="connsiteY29" fmla="*/ 638175 h 2028825"/>
                  <a:gd name="connsiteX30" fmla="*/ 2190750 w 2401235"/>
                  <a:gd name="connsiteY30" fmla="*/ 609600 h 2028825"/>
                  <a:gd name="connsiteX31" fmla="*/ 2209800 w 2401235"/>
                  <a:gd name="connsiteY31" fmla="*/ 561975 h 2028825"/>
                  <a:gd name="connsiteX32" fmla="*/ 2228850 w 2401235"/>
                  <a:gd name="connsiteY32" fmla="*/ 504825 h 2028825"/>
                  <a:gd name="connsiteX33" fmla="*/ 2247900 w 2401235"/>
                  <a:gd name="connsiteY33" fmla="*/ 447675 h 2028825"/>
                  <a:gd name="connsiteX34" fmla="*/ 2257425 w 2401235"/>
                  <a:gd name="connsiteY34" fmla="*/ 419100 h 2028825"/>
                  <a:gd name="connsiteX35" fmla="*/ 2295525 w 2401235"/>
                  <a:gd name="connsiteY35" fmla="*/ 352425 h 2028825"/>
                  <a:gd name="connsiteX36" fmla="*/ 2305050 w 2401235"/>
                  <a:gd name="connsiteY36" fmla="*/ 314325 h 2028825"/>
                  <a:gd name="connsiteX37" fmla="*/ 2324100 w 2401235"/>
                  <a:gd name="connsiteY37" fmla="*/ 285750 h 2028825"/>
                  <a:gd name="connsiteX38" fmla="*/ 2343150 w 2401235"/>
                  <a:gd name="connsiteY38" fmla="*/ 247650 h 2028825"/>
                  <a:gd name="connsiteX39" fmla="*/ 2352675 w 2401235"/>
                  <a:gd name="connsiteY39" fmla="*/ 209550 h 2028825"/>
                  <a:gd name="connsiteX40" fmla="*/ 2381250 w 2401235"/>
                  <a:gd name="connsiteY40" fmla="*/ 123825 h 2028825"/>
                  <a:gd name="connsiteX41" fmla="*/ 2390775 w 2401235"/>
                  <a:gd name="connsiteY41" fmla="*/ 85725 h 2028825"/>
                  <a:gd name="connsiteX42" fmla="*/ 2400300 w 2401235"/>
                  <a:gd name="connsiteY42" fmla="*/ 57150 h 2028825"/>
                  <a:gd name="connsiteX43" fmla="*/ 2400300 w 2401235"/>
                  <a:gd name="connsiteY43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52650 w 2401235"/>
                  <a:gd name="connsiteY27" fmla="*/ 857250 h 2028825"/>
                  <a:gd name="connsiteX28" fmla="*/ 2171700 w 2401235"/>
                  <a:gd name="connsiteY28" fmla="*/ 819150 h 2028825"/>
                  <a:gd name="connsiteX29" fmla="*/ 2190750 w 2401235"/>
                  <a:gd name="connsiteY29" fmla="*/ 609600 h 2028825"/>
                  <a:gd name="connsiteX30" fmla="*/ 2209800 w 2401235"/>
                  <a:gd name="connsiteY30" fmla="*/ 561975 h 2028825"/>
                  <a:gd name="connsiteX31" fmla="*/ 2228850 w 2401235"/>
                  <a:gd name="connsiteY31" fmla="*/ 504825 h 2028825"/>
                  <a:gd name="connsiteX32" fmla="*/ 2247900 w 2401235"/>
                  <a:gd name="connsiteY32" fmla="*/ 447675 h 2028825"/>
                  <a:gd name="connsiteX33" fmla="*/ 2257425 w 2401235"/>
                  <a:gd name="connsiteY33" fmla="*/ 419100 h 2028825"/>
                  <a:gd name="connsiteX34" fmla="*/ 2295525 w 2401235"/>
                  <a:gd name="connsiteY34" fmla="*/ 352425 h 2028825"/>
                  <a:gd name="connsiteX35" fmla="*/ 2305050 w 2401235"/>
                  <a:gd name="connsiteY35" fmla="*/ 314325 h 2028825"/>
                  <a:gd name="connsiteX36" fmla="*/ 2324100 w 2401235"/>
                  <a:gd name="connsiteY36" fmla="*/ 285750 h 2028825"/>
                  <a:gd name="connsiteX37" fmla="*/ 2343150 w 2401235"/>
                  <a:gd name="connsiteY37" fmla="*/ 247650 h 2028825"/>
                  <a:gd name="connsiteX38" fmla="*/ 2352675 w 2401235"/>
                  <a:gd name="connsiteY38" fmla="*/ 209550 h 2028825"/>
                  <a:gd name="connsiteX39" fmla="*/ 2381250 w 2401235"/>
                  <a:gd name="connsiteY39" fmla="*/ 123825 h 2028825"/>
                  <a:gd name="connsiteX40" fmla="*/ 2390775 w 2401235"/>
                  <a:gd name="connsiteY40" fmla="*/ 85725 h 2028825"/>
                  <a:gd name="connsiteX41" fmla="*/ 2400300 w 2401235"/>
                  <a:gd name="connsiteY41" fmla="*/ 57150 h 2028825"/>
                  <a:gd name="connsiteX42" fmla="*/ 2400300 w 2401235"/>
                  <a:gd name="connsiteY42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71700 w 2401235"/>
                  <a:gd name="connsiteY27" fmla="*/ 819150 h 2028825"/>
                  <a:gd name="connsiteX28" fmla="*/ 2190750 w 2401235"/>
                  <a:gd name="connsiteY28" fmla="*/ 609600 h 2028825"/>
                  <a:gd name="connsiteX29" fmla="*/ 2209800 w 2401235"/>
                  <a:gd name="connsiteY29" fmla="*/ 561975 h 2028825"/>
                  <a:gd name="connsiteX30" fmla="*/ 2228850 w 2401235"/>
                  <a:gd name="connsiteY30" fmla="*/ 504825 h 2028825"/>
                  <a:gd name="connsiteX31" fmla="*/ 2247900 w 2401235"/>
                  <a:gd name="connsiteY31" fmla="*/ 447675 h 2028825"/>
                  <a:gd name="connsiteX32" fmla="*/ 2257425 w 2401235"/>
                  <a:gd name="connsiteY32" fmla="*/ 419100 h 2028825"/>
                  <a:gd name="connsiteX33" fmla="*/ 2295525 w 2401235"/>
                  <a:gd name="connsiteY33" fmla="*/ 352425 h 2028825"/>
                  <a:gd name="connsiteX34" fmla="*/ 2305050 w 2401235"/>
                  <a:gd name="connsiteY34" fmla="*/ 314325 h 2028825"/>
                  <a:gd name="connsiteX35" fmla="*/ 2324100 w 2401235"/>
                  <a:gd name="connsiteY35" fmla="*/ 285750 h 2028825"/>
                  <a:gd name="connsiteX36" fmla="*/ 2343150 w 2401235"/>
                  <a:gd name="connsiteY36" fmla="*/ 247650 h 2028825"/>
                  <a:gd name="connsiteX37" fmla="*/ 2352675 w 2401235"/>
                  <a:gd name="connsiteY37" fmla="*/ 209550 h 2028825"/>
                  <a:gd name="connsiteX38" fmla="*/ 2381250 w 2401235"/>
                  <a:gd name="connsiteY38" fmla="*/ 123825 h 2028825"/>
                  <a:gd name="connsiteX39" fmla="*/ 2390775 w 2401235"/>
                  <a:gd name="connsiteY39" fmla="*/ 85725 h 2028825"/>
                  <a:gd name="connsiteX40" fmla="*/ 2400300 w 2401235"/>
                  <a:gd name="connsiteY40" fmla="*/ 57150 h 2028825"/>
                  <a:gd name="connsiteX41" fmla="*/ 2400300 w 2401235"/>
                  <a:gd name="connsiteY41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66850 w 2401235"/>
                  <a:gd name="connsiteY17" fmla="*/ 1695450 h 2028825"/>
                  <a:gd name="connsiteX18" fmla="*/ 1600200 w 2401235"/>
                  <a:gd name="connsiteY18" fmla="*/ 1571625 h 2028825"/>
                  <a:gd name="connsiteX19" fmla="*/ 1666875 w 2401235"/>
                  <a:gd name="connsiteY19" fmla="*/ 1495425 h 2028825"/>
                  <a:gd name="connsiteX20" fmla="*/ 1714500 w 2401235"/>
                  <a:gd name="connsiteY20" fmla="*/ 1447800 h 2028825"/>
                  <a:gd name="connsiteX21" fmla="*/ 1790700 w 2401235"/>
                  <a:gd name="connsiteY21" fmla="*/ 1343025 h 2028825"/>
                  <a:gd name="connsiteX22" fmla="*/ 1971675 w 2401235"/>
                  <a:gd name="connsiteY22" fmla="*/ 1181100 h 2028825"/>
                  <a:gd name="connsiteX23" fmla="*/ 2019300 w 2401235"/>
                  <a:gd name="connsiteY23" fmla="*/ 1133475 h 2028825"/>
                  <a:gd name="connsiteX24" fmla="*/ 2095500 w 2401235"/>
                  <a:gd name="connsiteY24" fmla="*/ 1019175 h 2028825"/>
                  <a:gd name="connsiteX25" fmla="*/ 2124075 w 2401235"/>
                  <a:gd name="connsiteY25" fmla="*/ 962025 h 2028825"/>
                  <a:gd name="connsiteX26" fmla="*/ 2171700 w 2401235"/>
                  <a:gd name="connsiteY26" fmla="*/ 819150 h 2028825"/>
                  <a:gd name="connsiteX27" fmla="*/ 2190750 w 2401235"/>
                  <a:gd name="connsiteY27" fmla="*/ 609600 h 2028825"/>
                  <a:gd name="connsiteX28" fmla="*/ 2209800 w 2401235"/>
                  <a:gd name="connsiteY28" fmla="*/ 561975 h 2028825"/>
                  <a:gd name="connsiteX29" fmla="*/ 2228850 w 2401235"/>
                  <a:gd name="connsiteY29" fmla="*/ 504825 h 2028825"/>
                  <a:gd name="connsiteX30" fmla="*/ 2247900 w 2401235"/>
                  <a:gd name="connsiteY30" fmla="*/ 447675 h 2028825"/>
                  <a:gd name="connsiteX31" fmla="*/ 2257425 w 2401235"/>
                  <a:gd name="connsiteY31" fmla="*/ 419100 h 2028825"/>
                  <a:gd name="connsiteX32" fmla="*/ 2295525 w 2401235"/>
                  <a:gd name="connsiteY32" fmla="*/ 352425 h 2028825"/>
                  <a:gd name="connsiteX33" fmla="*/ 2305050 w 2401235"/>
                  <a:gd name="connsiteY33" fmla="*/ 314325 h 2028825"/>
                  <a:gd name="connsiteX34" fmla="*/ 2324100 w 2401235"/>
                  <a:gd name="connsiteY34" fmla="*/ 285750 h 2028825"/>
                  <a:gd name="connsiteX35" fmla="*/ 2343150 w 2401235"/>
                  <a:gd name="connsiteY35" fmla="*/ 247650 h 2028825"/>
                  <a:gd name="connsiteX36" fmla="*/ 2352675 w 2401235"/>
                  <a:gd name="connsiteY36" fmla="*/ 209550 h 2028825"/>
                  <a:gd name="connsiteX37" fmla="*/ 2381250 w 2401235"/>
                  <a:gd name="connsiteY37" fmla="*/ 123825 h 2028825"/>
                  <a:gd name="connsiteX38" fmla="*/ 2390775 w 2401235"/>
                  <a:gd name="connsiteY38" fmla="*/ 85725 h 2028825"/>
                  <a:gd name="connsiteX39" fmla="*/ 2400300 w 2401235"/>
                  <a:gd name="connsiteY39" fmla="*/ 57150 h 2028825"/>
                  <a:gd name="connsiteX40" fmla="*/ 2400300 w 2401235"/>
                  <a:gd name="connsiteY40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95400 w 2401235"/>
                  <a:gd name="connsiteY14" fmla="*/ 1781175 h 2028825"/>
                  <a:gd name="connsiteX15" fmla="*/ 1362075 w 2401235"/>
                  <a:gd name="connsiteY15" fmla="*/ 1752600 h 2028825"/>
                  <a:gd name="connsiteX16" fmla="*/ 1466850 w 2401235"/>
                  <a:gd name="connsiteY16" fmla="*/ 1695450 h 2028825"/>
                  <a:gd name="connsiteX17" fmla="*/ 1600200 w 2401235"/>
                  <a:gd name="connsiteY17" fmla="*/ 1571625 h 2028825"/>
                  <a:gd name="connsiteX18" fmla="*/ 1666875 w 2401235"/>
                  <a:gd name="connsiteY18" fmla="*/ 1495425 h 2028825"/>
                  <a:gd name="connsiteX19" fmla="*/ 1714500 w 2401235"/>
                  <a:gd name="connsiteY19" fmla="*/ 1447800 h 2028825"/>
                  <a:gd name="connsiteX20" fmla="*/ 1790700 w 2401235"/>
                  <a:gd name="connsiteY20" fmla="*/ 1343025 h 2028825"/>
                  <a:gd name="connsiteX21" fmla="*/ 1971675 w 2401235"/>
                  <a:gd name="connsiteY21" fmla="*/ 1181100 h 2028825"/>
                  <a:gd name="connsiteX22" fmla="*/ 2019300 w 2401235"/>
                  <a:gd name="connsiteY22" fmla="*/ 1133475 h 2028825"/>
                  <a:gd name="connsiteX23" fmla="*/ 2095500 w 2401235"/>
                  <a:gd name="connsiteY23" fmla="*/ 1019175 h 2028825"/>
                  <a:gd name="connsiteX24" fmla="*/ 2124075 w 2401235"/>
                  <a:gd name="connsiteY24" fmla="*/ 962025 h 2028825"/>
                  <a:gd name="connsiteX25" fmla="*/ 2171700 w 2401235"/>
                  <a:gd name="connsiteY25" fmla="*/ 819150 h 2028825"/>
                  <a:gd name="connsiteX26" fmla="*/ 2190750 w 2401235"/>
                  <a:gd name="connsiteY26" fmla="*/ 609600 h 2028825"/>
                  <a:gd name="connsiteX27" fmla="*/ 2209800 w 2401235"/>
                  <a:gd name="connsiteY27" fmla="*/ 561975 h 2028825"/>
                  <a:gd name="connsiteX28" fmla="*/ 2228850 w 2401235"/>
                  <a:gd name="connsiteY28" fmla="*/ 504825 h 2028825"/>
                  <a:gd name="connsiteX29" fmla="*/ 2247900 w 2401235"/>
                  <a:gd name="connsiteY29" fmla="*/ 447675 h 2028825"/>
                  <a:gd name="connsiteX30" fmla="*/ 2257425 w 2401235"/>
                  <a:gd name="connsiteY30" fmla="*/ 419100 h 2028825"/>
                  <a:gd name="connsiteX31" fmla="*/ 2295525 w 2401235"/>
                  <a:gd name="connsiteY31" fmla="*/ 352425 h 2028825"/>
                  <a:gd name="connsiteX32" fmla="*/ 2305050 w 2401235"/>
                  <a:gd name="connsiteY32" fmla="*/ 314325 h 2028825"/>
                  <a:gd name="connsiteX33" fmla="*/ 2324100 w 2401235"/>
                  <a:gd name="connsiteY33" fmla="*/ 285750 h 2028825"/>
                  <a:gd name="connsiteX34" fmla="*/ 2343150 w 2401235"/>
                  <a:gd name="connsiteY34" fmla="*/ 247650 h 2028825"/>
                  <a:gd name="connsiteX35" fmla="*/ 2352675 w 2401235"/>
                  <a:gd name="connsiteY35" fmla="*/ 209550 h 2028825"/>
                  <a:gd name="connsiteX36" fmla="*/ 2381250 w 2401235"/>
                  <a:gd name="connsiteY36" fmla="*/ 123825 h 2028825"/>
                  <a:gd name="connsiteX37" fmla="*/ 2390775 w 2401235"/>
                  <a:gd name="connsiteY37" fmla="*/ 85725 h 2028825"/>
                  <a:gd name="connsiteX38" fmla="*/ 2400300 w 2401235"/>
                  <a:gd name="connsiteY38" fmla="*/ 57150 h 2028825"/>
                  <a:gd name="connsiteX39" fmla="*/ 2400300 w 2401235"/>
                  <a:gd name="connsiteY39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95400 w 2401235"/>
                  <a:gd name="connsiteY13" fmla="*/ 1781175 h 2028825"/>
                  <a:gd name="connsiteX14" fmla="*/ 1362075 w 2401235"/>
                  <a:gd name="connsiteY14" fmla="*/ 1752600 h 2028825"/>
                  <a:gd name="connsiteX15" fmla="*/ 1466850 w 2401235"/>
                  <a:gd name="connsiteY15" fmla="*/ 1695450 h 2028825"/>
                  <a:gd name="connsiteX16" fmla="*/ 1600200 w 2401235"/>
                  <a:gd name="connsiteY16" fmla="*/ 1571625 h 2028825"/>
                  <a:gd name="connsiteX17" fmla="*/ 1666875 w 2401235"/>
                  <a:gd name="connsiteY17" fmla="*/ 1495425 h 2028825"/>
                  <a:gd name="connsiteX18" fmla="*/ 1714500 w 2401235"/>
                  <a:gd name="connsiteY18" fmla="*/ 1447800 h 2028825"/>
                  <a:gd name="connsiteX19" fmla="*/ 1790700 w 2401235"/>
                  <a:gd name="connsiteY19" fmla="*/ 1343025 h 2028825"/>
                  <a:gd name="connsiteX20" fmla="*/ 1971675 w 2401235"/>
                  <a:gd name="connsiteY20" fmla="*/ 1181100 h 2028825"/>
                  <a:gd name="connsiteX21" fmla="*/ 2019300 w 2401235"/>
                  <a:gd name="connsiteY21" fmla="*/ 1133475 h 2028825"/>
                  <a:gd name="connsiteX22" fmla="*/ 2095500 w 2401235"/>
                  <a:gd name="connsiteY22" fmla="*/ 1019175 h 2028825"/>
                  <a:gd name="connsiteX23" fmla="*/ 2124075 w 2401235"/>
                  <a:gd name="connsiteY23" fmla="*/ 962025 h 2028825"/>
                  <a:gd name="connsiteX24" fmla="*/ 2171700 w 2401235"/>
                  <a:gd name="connsiteY24" fmla="*/ 819150 h 2028825"/>
                  <a:gd name="connsiteX25" fmla="*/ 2190750 w 2401235"/>
                  <a:gd name="connsiteY25" fmla="*/ 609600 h 2028825"/>
                  <a:gd name="connsiteX26" fmla="*/ 2209800 w 2401235"/>
                  <a:gd name="connsiteY26" fmla="*/ 561975 h 2028825"/>
                  <a:gd name="connsiteX27" fmla="*/ 2228850 w 2401235"/>
                  <a:gd name="connsiteY27" fmla="*/ 504825 h 2028825"/>
                  <a:gd name="connsiteX28" fmla="*/ 2247900 w 2401235"/>
                  <a:gd name="connsiteY28" fmla="*/ 447675 h 2028825"/>
                  <a:gd name="connsiteX29" fmla="*/ 2257425 w 2401235"/>
                  <a:gd name="connsiteY29" fmla="*/ 419100 h 2028825"/>
                  <a:gd name="connsiteX30" fmla="*/ 2295525 w 2401235"/>
                  <a:gd name="connsiteY30" fmla="*/ 352425 h 2028825"/>
                  <a:gd name="connsiteX31" fmla="*/ 2305050 w 2401235"/>
                  <a:gd name="connsiteY31" fmla="*/ 314325 h 2028825"/>
                  <a:gd name="connsiteX32" fmla="*/ 2324100 w 2401235"/>
                  <a:gd name="connsiteY32" fmla="*/ 285750 h 2028825"/>
                  <a:gd name="connsiteX33" fmla="*/ 2343150 w 2401235"/>
                  <a:gd name="connsiteY33" fmla="*/ 247650 h 2028825"/>
                  <a:gd name="connsiteX34" fmla="*/ 2352675 w 2401235"/>
                  <a:gd name="connsiteY34" fmla="*/ 209550 h 2028825"/>
                  <a:gd name="connsiteX35" fmla="*/ 2381250 w 2401235"/>
                  <a:gd name="connsiteY35" fmla="*/ 123825 h 2028825"/>
                  <a:gd name="connsiteX36" fmla="*/ 2390775 w 2401235"/>
                  <a:gd name="connsiteY36" fmla="*/ 85725 h 2028825"/>
                  <a:gd name="connsiteX37" fmla="*/ 2400300 w 2401235"/>
                  <a:gd name="connsiteY37" fmla="*/ 57150 h 2028825"/>
                  <a:gd name="connsiteX38" fmla="*/ 2400300 w 2401235"/>
                  <a:gd name="connsiteY38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1000125 w 2401235"/>
                  <a:gd name="connsiteY9" fmla="*/ 1857375 h 2028825"/>
                  <a:gd name="connsiteX10" fmla="*/ 1028700 w 2401235"/>
                  <a:gd name="connsiteY10" fmla="*/ 1847850 h 2028825"/>
                  <a:gd name="connsiteX11" fmla="*/ 1143000 w 2401235"/>
                  <a:gd name="connsiteY11" fmla="*/ 1828800 h 2028825"/>
                  <a:gd name="connsiteX12" fmla="*/ 1295400 w 2401235"/>
                  <a:gd name="connsiteY12" fmla="*/ 1781175 h 2028825"/>
                  <a:gd name="connsiteX13" fmla="*/ 1362075 w 2401235"/>
                  <a:gd name="connsiteY13" fmla="*/ 1752600 h 2028825"/>
                  <a:gd name="connsiteX14" fmla="*/ 1466850 w 2401235"/>
                  <a:gd name="connsiteY14" fmla="*/ 1695450 h 2028825"/>
                  <a:gd name="connsiteX15" fmla="*/ 1600200 w 2401235"/>
                  <a:gd name="connsiteY15" fmla="*/ 1571625 h 2028825"/>
                  <a:gd name="connsiteX16" fmla="*/ 1666875 w 2401235"/>
                  <a:gd name="connsiteY16" fmla="*/ 1495425 h 2028825"/>
                  <a:gd name="connsiteX17" fmla="*/ 1714500 w 2401235"/>
                  <a:gd name="connsiteY17" fmla="*/ 1447800 h 2028825"/>
                  <a:gd name="connsiteX18" fmla="*/ 1790700 w 2401235"/>
                  <a:gd name="connsiteY18" fmla="*/ 1343025 h 2028825"/>
                  <a:gd name="connsiteX19" fmla="*/ 1971675 w 2401235"/>
                  <a:gd name="connsiteY19" fmla="*/ 1181100 h 2028825"/>
                  <a:gd name="connsiteX20" fmla="*/ 2019300 w 2401235"/>
                  <a:gd name="connsiteY20" fmla="*/ 1133475 h 2028825"/>
                  <a:gd name="connsiteX21" fmla="*/ 2095500 w 2401235"/>
                  <a:gd name="connsiteY21" fmla="*/ 1019175 h 2028825"/>
                  <a:gd name="connsiteX22" fmla="*/ 2124075 w 2401235"/>
                  <a:gd name="connsiteY22" fmla="*/ 962025 h 2028825"/>
                  <a:gd name="connsiteX23" fmla="*/ 2171700 w 2401235"/>
                  <a:gd name="connsiteY23" fmla="*/ 819150 h 2028825"/>
                  <a:gd name="connsiteX24" fmla="*/ 2190750 w 2401235"/>
                  <a:gd name="connsiteY24" fmla="*/ 609600 h 2028825"/>
                  <a:gd name="connsiteX25" fmla="*/ 2209800 w 2401235"/>
                  <a:gd name="connsiteY25" fmla="*/ 561975 h 2028825"/>
                  <a:gd name="connsiteX26" fmla="*/ 2228850 w 2401235"/>
                  <a:gd name="connsiteY26" fmla="*/ 504825 h 2028825"/>
                  <a:gd name="connsiteX27" fmla="*/ 2247900 w 2401235"/>
                  <a:gd name="connsiteY27" fmla="*/ 447675 h 2028825"/>
                  <a:gd name="connsiteX28" fmla="*/ 2257425 w 2401235"/>
                  <a:gd name="connsiteY28" fmla="*/ 419100 h 2028825"/>
                  <a:gd name="connsiteX29" fmla="*/ 2295525 w 2401235"/>
                  <a:gd name="connsiteY29" fmla="*/ 352425 h 2028825"/>
                  <a:gd name="connsiteX30" fmla="*/ 2305050 w 2401235"/>
                  <a:gd name="connsiteY30" fmla="*/ 314325 h 2028825"/>
                  <a:gd name="connsiteX31" fmla="*/ 2324100 w 2401235"/>
                  <a:gd name="connsiteY31" fmla="*/ 285750 h 2028825"/>
                  <a:gd name="connsiteX32" fmla="*/ 2343150 w 2401235"/>
                  <a:gd name="connsiteY32" fmla="*/ 247650 h 2028825"/>
                  <a:gd name="connsiteX33" fmla="*/ 2352675 w 2401235"/>
                  <a:gd name="connsiteY33" fmla="*/ 209550 h 2028825"/>
                  <a:gd name="connsiteX34" fmla="*/ 2381250 w 2401235"/>
                  <a:gd name="connsiteY34" fmla="*/ 123825 h 2028825"/>
                  <a:gd name="connsiteX35" fmla="*/ 2390775 w 2401235"/>
                  <a:gd name="connsiteY35" fmla="*/ 85725 h 2028825"/>
                  <a:gd name="connsiteX36" fmla="*/ 2400300 w 2401235"/>
                  <a:gd name="connsiteY36" fmla="*/ 57150 h 2028825"/>
                  <a:gd name="connsiteX37" fmla="*/ 2400300 w 2401235"/>
                  <a:gd name="connsiteY37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904875 w 2401235"/>
                  <a:gd name="connsiteY7" fmla="*/ 1876425 h 2028825"/>
                  <a:gd name="connsiteX8" fmla="*/ 1000125 w 2401235"/>
                  <a:gd name="connsiteY8" fmla="*/ 1857375 h 2028825"/>
                  <a:gd name="connsiteX9" fmla="*/ 1028700 w 2401235"/>
                  <a:gd name="connsiteY9" fmla="*/ 1847850 h 2028825"/>
                  <a:gd name="connsiteX10" fmla="*/ 1143000 w 2401235"/>
                  <a:gd name="connsiteY10" fmla="*/ 1828800 h 2028825"/>
                  <a:gd name="connsiteX11" fmla="*/ 1295400 w 2401235"/>
                  <a:gd name="connsiteY11" fmla="*/ 1781175 h 2028825"/>
                  <a:gd name="connsiteX12" fmla="*/ 1362075 w 2401235"/>
                  <a:gd name="connsiteY12" fmla="*/ 1752600 h 2028825"/>
                  <a:gd name="connsiteX13" fmla="*/ 1466850 w 2401235"/>
                  <a:gd name="connsiteY13" fmla="*/ 1695450 h 2028825"/>
                  <a:gd name="connsiteX14" fmla="*/ 1600200 w 2401235"/>
                  <a:gd name="connsiteY14" fmla="*/ 1571625 h 2028825"/>
                  <a:gd name="connsiteX15" fmla="*/ 1666875 w 2401235"/>
                  <a:gd name="connsiteY15" fmla="*/ 1495425 h 2028825"/>
                  <a:gd name="connsiteX16" fmla="*/ 1714500 w 2401235"/>
                  <a:gd name="connsiteY16" fmla="*/ 1447800 h 2028825"/>
                  <a:gd name="connsiteX17" fmla="*/ 1790700 w 2401235"/>
                  <a:gd name="connsiteY17" fmla="*/ 1343025 h 2028825"/>
                  <a:gd name="connsiteX18" fmla="*/ 1971675 w 2401235"/>
                  <a:gd name="connsiteY18" fmla="*/ 1181100 h 2028825"/>
                  <a:gd name="connsiteX19" fmla="*/ 2019300 w 2401235"/>
                  <a:gd name="connsiteY19" fmla="*/ 1133475 h 2028825"/>
                  <a:gd name="connsiteX20" fmla="*/ 2095500 w 2401235"/>
                  <a:gd name="connsiteY20" fmla="*/ 1019175 h 2028825"/>
                  <a:gd name="connsiteX21" fmla="*/ 2124075 w 2401235"/>
                  <a:gd name="connsiteY21" fmla="*/ 962025 h 2028825"/>
                  <a:gd name="connsiteX22" fmla="*/ 2171700 w 2401235"/>
                  <a:gd name="connsiteY22" fmla="*/ 819150 h 2028825"/>
                  <a:gd name="connsiteX23" fmla="*/ 2190750 w 2401235"/>
                  <a:gd name="connsiteY23" fmla="*/ 609600 h 2028825"/>
                  <a:gd name="connsiteX24" fmla="*/ 2209800 w 2401235"/>
                  <a:gd name="connsiteY24" fmla="*/ 561975 h 2028825"/>
                  <a:gd name="connsiteX25" fmla="*/ 2228850 w 2401235"/>
                  <a:gd name="connsiteY25" fmla="*/ 504825 h 2028825"/>
                  <a:gd name="connsiteX26" fmla="*/ 2247900 w 2401235"/>
                  <a:gd name="connsiteY26" fmla="*/ 447675 h 2028825"/>
                  <a:gd name="connsiteX27" fmla="*/ 2257425 w 2401235"/>
                  <a:gd name="connsiteY27" fmla="*/ 419100 h 2028825"/>
                  <a:gd name="connsiteX28" fmla="*/ 2295525 w 2401235"/>
                  <a:gd name="connsiteY28" fmla="*/ 352425 h 2028825"/>
                  <a:gd name="connsiteX29" fmla="*/ 2305050 w 2401235"/>
                  <a:gd name="connsiteY29" fmla="*/ 314325 h 2028825"/>
                  <a:gd name="connsiteX30" fmla="*/ 2324100 w 2401235"/>
                  <a:gd name="connsiteY30" fmla="*/ 285750 h 2028825"/>
                  <a:gd name="connsiteX31" fmla="*/ 2343150 w 2401235"/>
                  <a:gd name="connsiteY31" fmla="*/ 247650 h 2028825"/>
                  <a:gd name="connsiteX32" fmla="*/ 2352675 w 2401235"/>
                  <a:gd name="connsiteY32" fmla="*/ 209550 h 2028825"/>
                  <a:gd name="connsiteX33" fmla="*/ 2381250 w 2401235"/>
                  <a:gd name="connsiteY33" fmla="*/ 123825 h 2028825"/>
                  <a:gd name="connsiteX34" fmla="*/ 2390775 w 2401235"/>
                  <a:gd name="connsiteY34" fmla="*/ 85725 h 2028825"/>
                  <a:gd name="connsiteX35" fmla="*/ 2400300 w 2401235"/>
                  <a:gd name="connsiteY35" fmla="*/ 57150 h 2028825"/>
                  <a:gd name="connsiteX36" fmla="*/ 2400300 w 2401235"/>
                  <a:gd name="connsiteY36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1000125 w 2401235"/>
                  <a:gd name="connsiteY7" fmla="*/ 1857375 h 2028825"/>
                  <a:gd name="connsiteX8" fmla="*/ 1028700 w 2401235"/>
                  <a:gd name="connsiteY8" fmla="*/ 1847850 h 2028825"/>
                  <a:gd name="connsiteX9" fmla="*/ 1143000 w 2401235"/>
                  <a:gd name="connsiteY9" fmla="*/ 1828800 h 2028825"/>
                  <a:gd name="connsiteX10" fmla="*/ 1295400 w 2401235"/>
                  <a:gd name="connsiteY10" fmla="*/ 1781175 h 2028825"/>
                  <a:gd name="connsiteX11" fmla="*/ 1362075 w 2401235"/>
                  <a:gd name="connsiteY11" fmla="*/ 1752600 h 2028825"/>
                  <a:gd name="connsiteX12" fmla="*/ 1466850 w 2401235"/>
                  <a:gd name="connsiteY12" fmla="*/ 1695450 h 2028825"/>
                  <a:gd name="connsiteX13" fmla="*/ 1600200 w 2401235"/>
                  <a:gd name="connsiteY13" fmla="*/ 1571625 h 2028825"/>
                  <a:gd name="connsiteX14" fmla="*/ 1666875 w 2401235"/>
                  <a:gd name="connsiteY14" fmla="*/ 1495425 h 2028825"/>
                  <a:gd name="connsiteX15" fmla="*/ 1714500 w 2401235"/>
                  <a:gd name="connsiteY15" fmla="*/ 1447800 h 2028825"/>
                  <a:gd name="connsiteX16" fmla="*/ 1790700 w 2401235"/>
                  <a:gd name="connsiteY16" fmla="*/ 1343025 h 2028825"/>
                  <a:gd name="connsiteX17" fmla="*/ 1971675 w 2401235"/>
                  <a:gd name="connsiteY17" fmla="*/ 1181100 h 2028825"/>
                  <a:gd name="connsiteX18" fmla="*/ 2019300 w 2401235"/>
                  <a:gd name="connsiteY18" fmla="*/ 1133475 h 2028825"/>
                  <a:gd name="connsiteX19" fmla="*/ 2095500 w 2401235"/>
                  <a:gd name="connsiteY19" fmla="*/ 1019175 h 2028825"/>
                  <a:gd name="connsiteX20" fmla="*/ 2124075 w 2401235"/>
                  <a:gd name="connsiteY20" fmla="*/ 962025 h 2028825"/>
                  <a:gd name="connsiteX21" fmla="*/ 2171700 w 2401235"/>
                  <a:gd name="connsiteY21" fmla="*/ 819150 h 2028825"/>
                  <a:gd name="connsiteX22" fmla="*/ 2190750 w 2401235"/>
                  <a:gd name="connsiteY22" fmla="*/ 609600 h 2028825"/>
                  <a:gd name="connsiteX23" fmla="*/ 2209800 w 2401235"/>
                  <a:gd name="connsiteY23" fmla="*/ 561975 h 2028825"/>
                  <a:gd name="connsiteX24" fmla="*/ 2228850 w 2401235"/>
                  <a:gd name="connsiteY24" fmla="*/ 504825 h 2028825"/>
                  <a:gd name="connsiteX25" fmla="*/ 2247900 w 2401235"/>
                  <a:gd name="connsiteY25" fmla="*/ 447675 h 2028825"/>
                  <a:gd name="connsiteX26" fmla="*/ 2257425 w 2401235"/>
                  <a:gd name="connsiteY26" fmla="*/ 419100 h 2028825"/>
                  <a:gd name="connsiteX27" fmla="*/ 2295525 w 2401235"/>
                  <a:gd name="connsiteY27" fmla="*/ 352425 h 2028825"/>
                  <a:gd name="connsiteX28" fmla="*/ 2305050 w 2401235"/>
                  <a:gd name="connsiteY28" fmla="*/ 314325 h 2028825"/>
                  <a:gd name="connsiteX29" fmla="*/ 2324100 w 2401235"/>
                  <a:gd name="connsiteY29" fmla="*/ 285750 h 2028825"/>
                  <a:gd name="connsiteX30" fmla="*/ 2343150 w 2401235"/>
                  <a:gd name="connsiteY30" fmla="*/ 247650 h 2028825"/>
                  <a:gd name="connsiteX31" fmla="*/ 2352675 w 2401235"/>
                  <a:gd name="connsiteY31" fmla="*/ 209550 h 2028825"/>
                  <a:gd name="connsiteX32" fmla="*/ 2381250 w 2401235"/>
                  <a:gd name="connsiteY32" fmla="*/ 123825 h 2028825"/>
                  <a:gd name="connsiteX33" fmla="*/ 2390775 w 2401235"/>
                  <a:gd name="connsiteY33" fmla="*/ 85725 h 2028825"/>
                  <a:gd name="connsiteX34" fmla="*/ 2400300 w 2401235"/>
                  <a:gd name="connsiteY34" fmla="*/ 57150 h 2028825"/>
                  <a:gd name="connsiteX35" fmla="*/ 2400300 w 2401235"/>
                  <a:gd name="connsiteY35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514350 w 2401235"/>
                  <a:gd name="connsiteY2" fmla="*/ 1981200 h 2028825"/>
                  <a:gd name="connsiteX3" fmla="*/ 619125 w 2401235"/>
                  <a:gd name="connsiteY3" fmla="*/ 1943100 h 2028825"/>
                  <a:gd name="connsiteX4" fmla="*/ 714375 w 2401235"/>
                  <a:gd name="connsiteY4" fmla="*/ 1924050 h 2028825"/>
                  <a:gd name="connsiteX5" fmla="*/ 809625 w 2401235"/>
                  <a:gd name="connsiteY5" fmla="*/ 1905000 h 2028825"/>
                  <a:gd name="connsiteX6" fmla="*/ 1000125 w 2401235"/>
                  <a:gd name="connsiteY6" fmla="*/ 1857375 h 2028825"/>
                  <a:gd name="connsiteX7" fmla="*/ 1028700 w 2401235"/>
                  <a:gd name="connsiteY7" fmla="*/ 1847850 h 2028825"/>
                  <a:gd name="connsiteX8" fmla="*/ 1143000 w 2401235"/>
                  <a:gd name="connsiteY8" fmla="*/ 1828800 h 2028825"/>
                  <a:gd name="connsiteX9" fmla="*/ 1295400 w 2401235"/>
                  <a:gd name="connsiteY9" fmla="*/ 1781175 h 2028825"/>
                  <a:gd name="connsiteX10" fmla="*/ 1362075 w 2401235"/>
                  <a:gd name="connsiteY10" fmla="*/ 1752600 h 2028825"/>
                  <a:gd name="connsiteX11" fmla="*/ 1466850 w 2401235"/>
                  <a:gd name="connsiteY11" fmla="*/ 1695450 h 2028825"/>
                  <a:gd name="connsiteX12" fmla="*/ 1600200 w 2401235"/>
                  <a:gd name="connsiteY12" fmla="*/ 1571625 h 2028825"/>
                  <a:gd name="connsiteX13" fmla="*/ 1666875 w 2401235"/>
                  <a:gd name="connsiteY13" fmla="*/ 1495425 h 2028825"/>
                  <a:gd name="connsiteX14" fmla="*/ 1714500 w 2401235"/>
                  <a:gd name="connsiteY14" fmla="*/ 1447800 h 2028825"/>
                  <a:gd name="connsiteX15" fmla="*/ 1790700 w 2401235"/>
                  <a:gd name="connsiteY15" fmla="*/ 1343025 h 2028825"/>
                  <a:gd name="connsiteX16" fmla="*/ 1971675 w 2401235"/>
                  <a:gd name="connsiteY16" fmla="*/ 1181100 h 2028825"/>
                  <a:gd name="connsiteX17" fmla="*/ 2019300 w 2401235"/>
                  <a:gd name="connsiteY17" fmla="*/ 1133475 h 2028825"/>
                  <a:gd name="connsiteX18" fmla="*/ 2095500 w 2401235"/>
                  <a:gd name="connsiteY18" fmla="*/ 1019175 h 2028825"/>
                  <a:gd name="connsiteX19" fmla="*/ 2124075 w 2401235"/>
                  <a:gd name="connsiteY19" fmla="*/ 962025 h 2028825"/>
                  <a:gd name="connsiteX20" fmla="*/ 2171700 w 2401235"/>
                  <a:gd name="connsiteY20" fmla="*/ 819150 h 2028825"/>
                  <a:gd name="connsiteX21" fmla="*/ 2190750 w 2401235"/>
                  <a:gd name="connsiteY21" fmla="*/ 609600 h 2028825"/>
                  <a:gd name="connsiteX22" fmla="*/ 2209800 w 2401235"/>
                  <a:gd name="connsiteY22" fmla="*/ 561975 h 2028825"/>
                  <a:gd name="connsiteX23" fmla="*/ 2228850 w 2401235"/>
                  <a:gd name="connsiteY23" fmla="*/ 504825 h 2028825"/>
                  <a:gd name="connsiteX24" fmla="*/ 2247900 w 2401235"/>
                  <a:gd name="connsiteY24" fmla="*/ 447675 h 2028825"/>
                  <a:gd name="connsiteX25" fmla="*/ 2257425 w 2401235"/>
                  <a:gd name="connsiteY25" fmla="*/ 419100 h 2028825"/>
                  <a:gd name="connsiteX26" fmla="*/ 2295525 w 2401235"/>
                  <a:gd name="connsiteY26" fmla="*/ 352425 h 2028825"/>
                  <a:gd name="connsiteX27" fmla="*/ 2305050 w 2401235"/>
                  <a:gd name="connsiteY27" fmla="*/ 314325 h 2028825"/>
                  <a:gd name="connsiteX28" fmla="*/ 2324100 w 2401235"/>
                  <a:gd name="connsiteY28" fmla="*/ 285750 h 2028825"/>
                  <a:gd name="connsiteX29" fmla="*/ 2343150 w 2401235"/>
                  <a:gd name="connsiteY29" fmla="*/ 247650 h 2028825"/>
                  <a:gd name="connsiteX30" fmla="*/ 2352675 w 2401235"/>
                  <a:gd name="connsiteY30" fmla="*/ 209550 h 2028825"/>
                  <a:gd name="connsiteX31" fmla="*/ 2381250 w 2401235"/>
                  <a:gd name="connsiteY31" fmla="*/ 123825 h 2028825"/>
                  <a:gd name="connsiteX32" fmla="*/ 2390775 w 2401235"/>
                  <a:gd name="connsiteY32" fmla="*/ 85725 h 2028825"/>
                  <a:gd name="connsiteX33" fmla="*/ 2400300 w 2401235"/>
                  <a:gd name="connsiteY33" fmla="*/ 57150 h 2028825"/>
                  <a:gd name="connsiteX34" fmla="*/ 2400300 w 2401235"/>
                  <a:gd name="connsiteY34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619125 w 2401235"/>
                  <a:gd name="connsiteY2" fmla="*/ 1943100 h 2028825"/>
                  <a:gd name="connsiteX3" fmla="*/ 714375 w 2401235"/>
                  <a:gd name="connsiteY3" fmla="*/ 1924050 h 2028825"/>
                  <a:gd name="connsiteX4" fmla="*/ 809625 w 2401235"/>
                  <a:gd name="connsiteY4" fmla="*/ 1905000 h 2028825"/>
                  <a:gd name="connsiteX5" fmla="*/ 1000125 w 2401235"/>
                  <a:gd name="connsiteY5" fmla="*/ 1857375 h 2028825"/>
                  <a:gd name="connsiteX6" fmla="*/ 1028700 w 2401235"/>
                  <a:gd name="connsiteY6" fmla="*/ 1847850 h 2028825"/>
                  <a:gd name="connsiteX7" fmla="*/ 1143000 w 2401235"/>
                  <a:gd name="connsiteY7" fmla="*/ 1828800 h 2028825"/>
                  <a:gd name="connsiteX8" fmla="*/ 1295400 w 2401235"/>
                  <a:gd name="connsiteY8" fmla="*/ 1781175 h 2028825"/>
                  <a:gd name="connsiteX9" fmla="*/ 1362075 w 2401235"/>
                  <a:gd name="connsiteY9" fmla="*/ 1752600 h 2028825"/>
                  <a:gd name="connsiteX10" fmla="*/ 1466850 w 2401235"/>
                  <a:gd name="connsiteY10" fmla="*/ 1695450 h 2028825"/>
                  <a:gd name="connsiteX11" fmla="*/ 1600200 w 2401235"/>
                  <a:gd name="connsiteY11" fmla="*/ 1571625 h 2028825"/>
                  <a:gd name="connsiteX12" fmla="*/ 1666875 w 2401235"/>
                  <a:gd name="connsiteY12" fmla="*/ 1495425 h 2028825"/>
                  <a:gd name="connsiteX13" fmla="*/ 1714500 w 2401235"/>
                  <a:gd name="connsiteY13" fmla="*/ 1447800 h 2028825"/>
                  <a:gd name="connsiteX14" fmla="*/ 1790700 w 2401235"/>
                  <a:gd name="connsiteY14" fmla="*/ 1343025 h 2028825"/>
                  <a:gd name="connsiteX15" fmla="*/ 1971675 w 2401235"/>
                  <a:gd name="connsiteY15" fmla="*/ 1181100 h 2028825"/>
                  <a:gd name="connsiteX16" fmla="*/ 2019300 w 2401235"/>
                  <a:gd name="connsiteY16" fmla="*/ 1133475 h 2028825"/>
                  <a:gd name="connsiteX17" fmla="*/ 2095500 w 2401235"/>
                  <a:gd name="connsiteY17" fmla="*/ 1019175 h 2028825"/>
                  <a:gd name="connsiteX18" fmla="*/ 2124075 w 2401235"/>
                  <a:gd name="connsiteY18" fmla="*/ 962025 h 2028825"/>
                  <a:gd name="connsiteX19" fmla="*/ 2171700 w 2401235"/>
                  <a:gd name="connsiteY19" fmla="*/ 819150 h 2028825"/>
                  <a:gd name="connsiteX20" fmla="*/ 2190750 w 2401235"/>
                  <a:gd name="connsiteY20" fmla="*/ 609600 h 2028825"/>
                  <a:gd name="connsiteX21" fmla="*/ 2209800 w 2401235"/>
                  <a:gd name="connsiteY21" fmla="*/ 561975 h 2028825"/>
                  <a:gd name="connsiteX22" fmla="*/ 2228850 w 2401235"/>
                  <a:gd name="connsiteY22" fmla="*/ 504825 h 2028825"/>
                  <a:gd name="connsiteX23" fmla="*/ 2247900 w 2401235"/>
                  <a:gd name="connsiteY23" fmla="*/ 447675 h 2028825"/>
                  <a:gd name="connsiteX24" fmla="*/ 2257425 w 2401235"/>
                  <a:gd name="connsiteY24" fmla="*/ 419100 h 2028825"/>
                  <a:gd name="connsiteX25" fmla="*/ 2295525 w 2401235"/>
                  <a:gd name="connsiteY25" fmla="*/ 352425 h 2028825"/>
                  <a:gd name="connsiteX26" fmla="*/ 2305050 w 2401235"/>
                  <a:gd name="connsiteY26" fmla="*/ 314325 h 2028825"/>
                  <a:gd name="connsiteX27" fmla="*/ 2324100 w 2401235"/>
                  <a:gd name="connsiteY27" fmla="*/ 285750 h 2028825"/>
                  <a:gd name="connsiteX28" fmla="*/ 2343150 w 2401235"/>
                  <a:gd name="connsiteY28" fmla="*/ 247650 h 2028825"/>
                  <a:gd name="connsiteX29" fmla="*/ 2352675 w 2401235"/>
                  <a:gd name="connsiteY29" fmla="*/ 209550 h 2028825"/>
                  <a:gd name="connsiteX30" fmla="*/ 2381250 w 2401235"/>
                  <a:gd name="connsiteY30" fmla="*/ 123825 h 2028825"/>
                  <a:gd name="connsiteX31" fmla="*/ 2390775 w 2401235"/>
                  <a:gd name="connsiteY31" fmla="*/ 85725 h 2028825"/>
                  <a:gd name="connsiteX32" fmla="*/ 2400300 w 2401235"/>
                  <a:gd name="connsiteY32" fmla="*/ 57150 h 2028825"/>
                  <a:gd name="connsiteX33" fmla="*/ 2400300 w 2401235"/>
                  <a:gd name="connsiteY33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809625 w 2401235"/>
                  <a:gd name="connsiteY3" fmla="*/ 1905000 h 2028825"/>
                  <a:gd name="connsiteX4" fmla="*/ 1000125 w 2401235"/>
                  <a:gd name="connsiteY4" fmla="*/ 1857375 h 2028825"/>
                  <a:gd name="connsiteX5" fmla="*/ 1028700 w 2401235"/>
                  <a:gd name="connsiteY5" fmla="*/ 1847850 h 2028825"/>
                  <a:gd name="connsiteX6" fmla="*/ 1143000 w 2401235"/>
                  <a:gd name="connsiteY6" fmla="*/ 1828800 h 2028825"/>
                  <a:gd name="connsiteX7" fmla="*/ 1295400 w 2401235"/>
                  <a:gd name="connsiteY7" fmla="*/ 1781175 h 2028825"/>
                  <a:gd name="connsiteX8" fmla="*/ 1362075 w 2401235"/>
                  <a:gd name="connsiteY8" fmla="*/ 1752600 h 2028825"/>
                  <a:gd name="connsiteX9" fmla="*/ 1466850 w 2401235"/>
                  <a:gd name="connsiteY9" fmla="*/ 1695450 h 2028825"/>
                  <a:gd name="connsiteX10" fmla="*/ 1600200 w 2401235"/>
                  <a:gd name="connsiteY10" fmla="*/ 1571625 h 2028825"/>
                  <a:gd name="connsiteX11" fmla="*/ 1666875 w 2401235"/>
                  <a:gd name="connsiteY11" fmla="*/ 1495425 h 2028825"/>
                  <a:gd name="connsiteX12" fmla="*/ 1714500 w 2401235"/>
                  <a:gd name="connsiteY12" fmla="*/ 1447800 h 2028825"/>
                  <a:gd name="connsiteX13" fmla="*/ 1790700 w 2401235"/>
                  <a:gd name="connsiteY13" fmla="*/ 1343025 h 2028825"/>
                  <a:gd name="connsiteX14" fmla="*/ 1971675 w 2401235"/>
                  <a:gd name="connsiteY14" fmla="*/ 1181100 h 2028825"/>
                  <a:gd name="connsiteX15" fmla="*/ 2019300 w 2401235"/>
                  <a:gd name="connsiteY15" fmla="*/ 1133475 h 2028825"/>
                  <a:gd name="connsiteX16" fmla="*/ 2095500 w 2401235"/>
                  <a:gd name="connsiteY16" fmla="*/ 1019175 h 2028825"/>
                  <a:gd name="connsiteX17" fmla="*/ 2124075 w 2401235"/>
                  <a:gd name="connsiteY17" fmla="*/ 962025 h 2028825"/>
                  <a:gd name="connsiteX18" fmla="*/ 2171700 w 2401235"/>
                  <a:gd name="connsiteY18" fmla="*/ 819150 h 2028825"/>
                  <a:gd name="connsiteX19" fmla="*/ 2190750 w 2401235"/>
                  <a:gd name="connsiteY19" fmla="*/ 609600 h 2028825"/>
                  <a:gd name="connsiteX20" fmla="*/ 2209800 w 2401235"/>
                  <a:gd name="connsiteY20" fmla="*/ 561975 h 2028825"/>
                  <a:gd name="connsiteX21" fmla="*/ 2228850 w 2401235"/>
                  <a:gd name="connsiteY21" fmla="*/ 504825 h 2028825"/>
                  <a:gd name="connsiteX22" fmla="*/ 2247900 w 2401235"/>
                  <a:gd name="connsiteY22" fmla="*/ 447675 h 2028825"/>
                  <a:gd name="connsiteX23" fmla="*/ 2257425 w 2401235"/>
                  <a:gd name="connsiteY23" fmla="*/ 419100 h 2028825"/>
                  <a:gd name="connsiteX24" fmla="*/ 2295525 w 2401235"/>
                  <a:gd name="connsiteY24" fmla="*/ 352425 h 2028825"/>
                  <a:gd name="connsiteX25" fmla="*/ 2305050 w 2401235"/>
                  <a:gd name="connsiteY25" fmla="*/ 314325 h 2028825"/>
                  <a:gd name="connsiteX26" fmla="*/ 2324100 w 2401235"/>
                  <a:gd name="connsiteY26" fmla="*/ 285750 h 2028825"/>
                  <a:gd name="connsiteX27" fmla="*/ 2343150 w 2401235"/>
                  <a:gd name="connsiteY27" fmla="*/ 247650 h 2028825"/>
                  <a:gd name="connsiteX28" fmla="*/ 2352675 w 2401235"/>
                  <a:gd name="connsiteY28" fmla="*/ 209550 h 2028825"/>
                  <a:gd name="connsiteX29" fmla="*/ 2381250 w 2401235"/>
                  <a:gd name="connsiteY29" fmla="*/ 123825 h 2028825"/>
                  <a:gd name="connsiteX30" fmla="*/ 2390775 w 2401235"/>
                  <a:gd name="connsiteY30" fmla="*/ 85725 h 2028825"/>
                  <a:gd name="connsiteX31" fmla="*/ 2400300 w 2401235"/>
                  <a:gd name="connsiteY31" fmla="*/ 57150 h 2028825"/>
                  <a:gd name="connsiteX32" fmla="*/ 2400300 w 2401235"/>
                  <a:gd name="connsiteY32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028700 w 2401235"/>
                  <a:gd name="connsiteY4" fmla="*/ 1847850 h 2028825"/>
                  <a:gd name="connsiteX5" fmla="*/ 1143000 w 2401235"/>
                  <a:gd name="connsiteY5" fmla="*/ 1828800 h 2028825"/>
                  <a:gd name="connsiteX6" fmla="*/ 1295400 w 2401235"/>
                  <a:gd name="connsiteY6" fmla="*/ 1781175 h 2028825"/>
                  <a:gd name="connsiteX7" fmla="*/ 1362075 w 2401235"/>
                  <a:gd name="connsiteY7" fmla="*/ 1752600 h 2028825"/>
                  <a:gd name="connsiteX8" fmla="*/ 1466850 w 2401235"/>
                  <a:gd name="connsiteY8" fmla="*/ 1695450 h 2028825"/>
                  <a:gd name="connsiteX9" fmla="*/ 1600200 w 2401235"/>
                  <a:gd name="connsiteY9" fmla="*/ 1571625 h 2028825"/>
                  <a:gd name="connsiteX10" fmla="*/ 1666875 w 2401235"/>
                  <a:gd name="connsiteY10" fmla="*/ 1495425 h 2028825"/>
                  <a:gd name="connsiteX11" fmla="*/ 1714500 w 2401235"/>
                  <a:gd name="connsiteY11" fmla="*/ 1447800 h 2028825"/>
                  <a:gd name="connsiteX12" fmla="*/ 1790700 w 2401235"/>
                  <a:gd name="connsiteY12" fmla="*/ 1343025 h 2028825"/>
                  <a:gd name="connsiteX13" fmla="*/ 1971675 w 2401235"/>
                  <a:gd name="connsiteY13" fmla="*/ 1181100 h 2028825"/>
                  <a:gd name="connsiteX14" fmla="*/ 2019300 w 2401235"/>
                  <a:gd name="connsiteY14" fmla="*/ 1133475 h 2028825"/>
                  <a:gd name="connsiteX15" fmla="*/ 2095500 w 2401235"/>
                  <a:gd name="connsiteY15" fmla="*/ 1019175 h 2028825"/>
                  <a:gd name="connsiteX16" fmla="*/ 2124075 w 2401235"/>
                  <a:gd name="connsiteY16" fmla="*/ 962025 h 2028825"/>
                  <a:gd name="connsiteX17" fmla="*/ 2171700 w 2401235"/>
                  <a:gd name="connsiteY17" fmla="*/ 819150 h 2028825"/>
                  <a:gd name="connsiteX18" fmla="*/ 2190750 w 2401235"/>
                  <a:gd name="connsiteY18" fmla="*/ 609600 h 2028825"/>
                  <a:gd name="connsiteX19" fmla="*/ 2209800 w 2401235"/>
                  <a:gd name="connsiteY19" fmla="*/ 561975 h 2028825"/>
                  <a:gd name="connsiteX20" fmla="*/ 2228850 w 2401235"/>
                  <a:gd name="connsiteY20" fmla="*/ 504825 h 2028825"/>
                  <a:gd name="connsiteX21" fmla="*/ 2247900 w 2401235"/>
                  <a:gd name="connsiteY21" fmla="*/ 447675 h 2028825"/>
                  <a:gd name="connsiteX22" fmla="*/ 2257425 w 2401235"/>
                  <a:gd name="connsiteY22" fmla="*/ 419100 h 2028825"/>
                  <a:gd name="connsiteX23" fmla="*/ 2295525 w 2401235"/>
                  <a:gd name="connsiteY23" fmla="*/ 352425 h 2028825"/>
                  <a:gd name="connsiteX24" fmla="*/ 2305050 w 2401235"/>
                  <a:gd name="connsiteY24" fmla="*/ 314325 h 2028825"/>
                  <a:gd name="connsiteX25" fmla="*/ 2324100 w 2401235"/>
                  <a:gd name="connsiteY25" fmla="*/ 285750 h 2028825"/>
                  <a:gd name="connsiteX26" fmla="*/ 2343150 w 2401235"/>
                  <a:gd name="connsiteY26" fmla="*/ 247650 h 2028825"/>
                  <a:gd name="connsiteX27" fmla="*/ 2352675 w 2401235"/>
                  <a:gd name="connsiteY27" fmla="*/ 209550 h 2028825"/>
                  <a:gd name="connsiteX28" fmla="*/ 2381250 w 2401235"/>
                  <a:gd name="connsiteY28" fmla="*/ 123825 h 2028825"/>
                  <a:gd name="connsiteX29" fmla="*/ 2390775 w 2401235"/>
                  <a:gd name="connsiteY29" fmla="*/ 85725 h 2028825"/>
                  <a:gd name="connsiteX30" fmla="*/ 2400300 w 2401235"/>
                  <a:gd name="connsiteY30" fmla="*/ 57150 h 2028825"/>
                  <a:gd name="connsiteX31" fmla="*/ 2400300 w 2401235"/>
                  <a:gd name="connsiteY31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295400 w 2401235"/>
                  <a:gd name="connsiteY5" fmla="*/ 1781175 h 2028825"/>
                  <a:gd name="connsiteX6" fmla="*/ 1362075 w 2401235"/>
                  <a:gd name="connsiteY6" fmla="*/ 1752600 h 2028825"/>
                  <a:gd name="connsiteX7" fmla="*/ 1466850 w 2401235"/>
                  <a:gd name="connsiteY7" fmla="*/ 1695450 h 2028825"/>
                  <a:gd name="connsiteX8" fmla="*/ 1600200 w 2401235"/>
                  <a:gd name="connsiteY8" fmla="*/ 1571625 h 2028825"/>
                  <a:gd name="connsiteX9" fmla="*/ 1666875 w 2401235"/>
                  <a:gd name="connsiteY9" fmla="*/ 1495425 h 2028825"/>
                  <a:gd name="connsiteX10" fmla="*/ 1714500 w 2401235"/>
                  <a:gd name="connsiteY10" fmla="*/ 1447800 h 2028825"/>
                  <a:gd name="connsiteX11" fmla="*/ 1790700 w 2401235"/>
                  <a:gd name="connsiteY11" fmla="*/ 1343025 h 2028825"/>
                  <a:gd name="connsiteX12" fmla="*/ 1971675 w 2401235"/>
                  <a:gd name="connsiteY12" fmla="*/ 1181100 h 2028825"/>
                  <a:gd name="connsiteX13" fmla="*/ 2019300 w 2401235"/>
                  <a:gd name="connsiteY13" fmla="*/ 1133475 h 2028825"/>
                  <a:gd name="connsiteX14" fmla="*/ 2095500 w 2401235"/>
                  <a:gd name="connsiteY14" fmla="*/ 1019175 h 2028825"/>
                  <a:gd name="connsiteX15" fmla="*/ 2124075 w 2401235"/>
                  <a:gd name="connsiteY15" fmla="*/ 962025 h 2028825"/>
                  <a:gd name="connsiteX16" fmla="*/ 2171700 w 2401235"/>
                  <a:gd name="connsiteY16" fmla="*/ 819150 h 2028825"/>
                  <a:gd name="connsiteX17" fmla="*/ 2190750 w 2401235"/>
                  <a:gd name="connsiteY17" fmla="*/ 609600 h 2028825"/>
                  <a:gd name="connsiteX18" fmla="*/ 2209800 w 2401235"/>
                  <a:gd name="connsiteY18" fmla="*/ 561975 h 2028825"/>
                  <a:gd name="connsiteX19" fmla="*/ 2228850 w 2401235"/>
                  <a:gd name="connsiteY19" fmla="*/ 504825 h 2028825"/>
                  <a:gd name="connsiteX20" fmla="*/ 2247900 w 2401235"/>
                  <a:gd name="connsiteY20" fmla="*/ 447675 h 2028825"/>
                  <a:gd name="connsiteX21" fmla="*/ 2257425 w 2401235"/>
                  <a:gd name="connsiteY21" fmla="*/ 419100 h 2028825"/>
                  <a:gd name="connsiteX22" fmla="*/ 2295525 w 2401235"/>
                  <a:gd name="connsiteY22" fmla="*/ 352425 h 2028825"/>
                  <a:gd name="connsiteX23" fmla="*/ 2305050 w 2401235"/>
                  <a:gd name="connsiteY23" fmla="*/ 314325 h 2028825"/>
                  <a:gd name="connsiteX24" fmla="*/ 2324100 w 2401235"/>
                  <a:gd name="connsiteY24" fmla="*/ 285750 h 2028825"/>
                  <a:gd name="connsiteX25" fmla="*/ 2343150 w 2401235"/>
                  <a:gd name="connsiteY25" fmla="*/ 247650 h 2028825"/>
                  <a:gd name="connsiteX26" fmla="*/ 2352675 w 2401235"/>
                  <a:gd name="connsiteY26" fmla="*/ 209550 h 2028825"/>
                  <a:gd name="connsiteX27" fmla="*/ 2381250 w 2401235"/>
                  <a:gd name="connsiteY27" fmla="*/ 123825 h 2028825"/>
                  <a:gd name="connsiteX28" fmla="*/ 2390775 w 2401235"/>
                  <a:gd name="connsiteY28" fmla="*/ 85725 h 2028825"/>
                  <a:gd name="connsiteX29" fmla="*/ 2400300 w 2401235"/>
                  <a:gd name="connsiteY29" fmla="*/ 57150 h 2028825"/>
                  <a:gd name="connsiteX30" fmla="*/ 2400300 w 2401235"/>
                  <a:gd name="connsiteY30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285875 w 2401235"/>
                  <a:gd name="connsiteY5" fmla="*/ 1781175 h 2028825"/>
                  <a:gd name="connsiteX6" fmla="*/ 1362075 w 2401235"/>
                  <a:gd name="connsiteY6" fmla="*/ 1752600 h 2028825"/>
                  <a:gd name="connsiteX7" fmla="*/ 1466850 w 2401235"/>
                  <a:gd name="connsiteY7" fmla="*/ 1695450 h 2028825"/>
                  <a:gd name="connsiteX8" fmla="*/ 1600200 w 2401235"/>
                  <a:gd name="connsiteY8" fmla="*/ 1571625 h 2028825"/>
                  <a:gd name="connsiteX9" fmla="*/ 1666875 w 2401235"/>
                  <a:gd name="connsiteY9" fmla="*/ 1495425 h 2028825"/>
                  <a:gd name="connsiteX10" fmla="*/ 1714500 w 2401235"/>
                  <a:gd name="connsiteY10" fmla="*/ 1447800 h 2028825"/>
                  <a:gd name="connsiteX11" fmla="*/ 1790700 w 2401235"/>
                  <a:gd name="connsiteY11" fmla="*/ 1343025 h 2028825"/>
                  <a:gd name="connsiteX12" fmla="*/ 1971675 w 2401235"/>
                  <a:gd name="connsiteY12" fmla="*/ 1181100 h 2028825"/>
                  <a:gd name="connsiteX13" fmla="*/ 2019300 w 2401235"/>
                  <a:gd name="connsiteY13" fmla="*/ 1133475 h 2028825"/>
                  <a:gd name="connsiteX14" fmla="*/ 2095500 w 2401235"/>
                  <a:gd name="connsiteY14" fmla="*/ 1019175 h 2028825"/>
                  <a:gd name="connsiteX15" fmla="*/ 2124075 w 2401235"/>
                  <a:gd name="connsiteY15" fmla="*/ 962025 h 2028825"/>
                  <a:gd name="connsiteX16" fmla="*/ 2171700 w 2401235"/>
                  <a:gd name="connsiteY16" fmla="*/ 819150 h 2028825"/>
                  <a:gd name="connsiteX17" fmla="*/ 2190750 w 2401235"/>
                  <a:gd name="connsiteY17" fmla="*/ 609600 h 2028825"/>
                  <a:gd name="connsiteX18" fmla="*/ 2209800 w 2401235"/>
                  <a:gd name="connsiteY18" fmla="*/ 561975 h 2028825"/>
                  <a:gd name="connsiteX19" fmla="*/ 2228850 w 2401235"/>
                  <a:gd name="connsiteY19" fmla="*/ 504825 h 2028825"/>
                  <a:gd name="connsiteX20" fmla="*/ 2247900 w 2401235"/>
                  <a:gd name="connsiteY20" fmla="*/ 447675 h 2028825"/>
                  <a:gd name="connsiteX21" fmla="*/ 2257425 w 2401235"/>
                  <a:gd name="connsiteY21" fmla="*/ 419100 h 2028825"/>
                  <a:gd name="connsiteX22" fmla="*/ 2295525 w 2401235"/>
                  <a:gd name="connsiteY22" fmla="*/ 352425 h 2028825"/>
                  <a:gd name="connsiteX23" fmla="*/ 2305050 w 2401235"/>
                  <a:gd name="connsiteY23" fmla="*/ 314325 h 2028825"/>
                  <a:gd name="connsiteX24" fmla="*/ 2324100 w 2401235"/>
                  <a:gd name="connsiteY24" fmla="*/ 285750 h 2028825"/>
                  <a:gd name="connsiteX25" fmla="*/ 2343150 w 2401235"/>
                  <a:gd name="connsiteY25" fmla="*/ 247650 h 2028825"/>
                  <a:gd name="connsiteX26" fmla="*/ 2352675 w 2401235"/>
                  <a:gd name="connsiteY26" fmla="*/ 209550 h 2028825"/>
                  <a:gd name="connsiteX27" fmla="*/ 2381250 w 2401235"/>
                  <a:gd name="connsiteY27" fmla="*/ 123825 h 2028825"/>
                  <a:gd name="connsiteX28" fmla="*/ 2390775 w 2401235"/>
                  <a:gd name="connsiteY28" fmla="*/ 85725 h 2028825"/>
                  <a:gd name="connsiteX29" fmla="*/ 2400300 w 2401235"/>
                  <a:gd name="connsiteY29" fmla="*/ 57150 h 2028825"/>
                  <a:gd name="connsiteX30" fmla="*/ 2400300 w 2401235"/>
                  <a:gd name="connsiteY30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362075 w 2401235"/>
                  <a:gd name="connsiteY5" fmla="*/ 1752600 h 2028825"/>
                  <a:gd name="connsiteX6" fmla="*/ 1466850 w 2401235"/>
                  <a:gd name="connsiteY6" fmla="*/ 1695450 h 2028825"/>
                  <a:gd name="connsiteX7" fmla="*/ 1600200 w 2401235"/>
                  <a:gd name="connsiteY7" fmla="*/ 1571625 h 2028825"/>
                  <a:gd name="connsiteX8" fmla="*/ 1666875 w 2401235"/>
                  <a:gd name="connsiteY8" fmla="*/ 1495425 h 2028825"/>
                  <a:gd name="connsiteX9" fmla="*/ 1714500 w 2401235"/>
                  <a:gd name="connsiteY9" fmla="*/ 1447800 h 2028825"/>
                  <a:gd name="connsiteX10" fmla="*/ 1790700 w 2401235"/>
                  <a:gd name="connsiteY10" fmla="*/ 1343025 h 2028825"/>
                  <a:gd name="connsiteX11" fmla="*/ 1971675 w 2401235"/>
                  <a:gd name="connsiteY11" fmla="*/ 1181100 h 2028825"/>
                  <a:gd name="connsiteX12" fmla="*/ 2019300 w 2401235"/>
                  <a:gd name="connsiteY12" fmla="*/ 1133475 h 2028825"/>
                  <a:gd name="connsiteX13" fmla="*/ 2095500 w 2401235"/>
                  <a:gd name="connsiteY13" fmla="*/ 1019175 h 2028825"/>
                  <a:gd name="connsiteX14" fmla="*/ 2124075 w 2401235"/>
                  <a:gd name="connsiteY14" fmla="*/ 962025 h 2028825"/>
                  <a:gd name="connsiteX15" fmla="*/ 2171700 w 2401235"/>
                  <a:gd name="connsiteY15" fmla="*/ 819150 h 2028825"/>
                  <a:gd name="connsiteX16" fmla="*/ 2190750 w 2401235"/>
                  <a:gd name="connsiteY16" fmla="*/ 609600 h 2028825"/>
                  <a:gd name="connsiteX17" fmla="*/ 2209800 w 2401235"/>
                  <a:gd name="connsiteY17" fmla="*/ 561975 h 2028825"/>
                  <a:gd name="connsiteX18" fmla="*/ 2228850 w 2401235"/>
                  <a:gd name="connsiteY18" fmla="*/ 504825 h 2028825"/>
                  <a:gd name="connsiteX19" fmla="*/ 2247900 w 2401235"/>
                  <a:gd name="connsiteY19" fmla="*/ 447675 h 2028825"/>
                  <a:gd name="connsiteX20" fmla="*/ 2257425 w 2401235"/>
                  <a:gd name="connsiteY20" fmla="*/ 419100 h 2028825"/>
                  <a:gd name="connsiteX21" fmla="*/ 2295525 w 2401235"/>
                  <a:gd name="connsiteY21" fmla="*/ 352425 h 2028825"/>
                  <a:gd name="connsiteX22" fmla="*/ 2305050 w 2401235"/>
                  <a:gd name="connsiteY22" fmla="*/ 314325 h 2028825"/>
                  <a:gd name="connsiteX23" fmla="*/ 2324100 w 2401235"/>
                  <a:gd name="connsiteY23" fmla="*/ 285750 h 2028825"/>
                  <a:gd name="connsiteX24" fmla="*/ 2343150 w 2401235"/>
                  <a:gd name="connsiteY24" fmla="*/ 247650 h 2028825"/>
                  <a:gd name="connsiteX25" fmla="*/ 2352675 w 2401235"/>
                  <a:gd name="connsiteY25" fmla="*/ 209550 h 2028825"/>
                  <a:gd name="connsiteX26" fmla="*/ 2381250 w 2401235"/>
                  <a:gd name="connsiteY26" fmla="*/ 123825 h 2028825"/>
                  <a:gd name="connsiteX27" fmla="*/ 2390775 w 2401235"/>
                  <a:gd name="connsiteY27" fmla="*/ 85725 h 2028825"/>
                  <a:gd name="connsiteX28" fmla="*/ 2400300 w 2401235"/>
                  <a:gd name="connsiteY28" fmla="*/ 57150 h 2028825"/>
                  <a:gd name="connsiteX29" fmla="*/ 2400300 w 2401235"/>
                  <a:gd name="connsiteY29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362075 w 2401235"/>
                  <a:gd name="connsiteY5" fmla="*/ 1752600 h 2028825"/>
                  <a:gd name="connsiteX6" fmla="*/ 1466850 w 2401235"/>
                  <a:gd name="connsiteY6" fmla="*/ 1695450 h 2028825"/>
                  <a:gd name="connsiteX7" fmla="*/ 1600200 w 2401235"/>
                  <a:gd name="connsiteY7" fmla="*/ 1571625 h 2028825"/>
                  <a:gd name="connsiteX8" fmla="*/ 1666875 w 2401235"/>
                  <a:gd name="connsiteY8" fmla="*/ 1495425 h 2028825"/>
                  <a:gd name="connsiteX9" fmla="*/ 1714500 w 2401235"/>
                  <a:gd name="connsiteY9" fmla="*/ 1447800 h 2028825"/>
                  <a:gd name="connsiteX10" fmla="*/ 1971675 w 2401235"/>
                  <a:gd name="connsiteY10" fmla="*/ 1181100 h 2028825"/>
                  <a:gd name="connsiteX11" fmla="*/ 2019300 w 2401235"/>
                  <a:gd name="connsiteY11" fmla="*/ 1133475 h 2028825"/>
                  <a:gd name="connsiteX12" fmla="*/ 2095500 w 2401235"/>
                  <a:gd name="connsiteY12" fmla="*/ 1019175 h 2028825"/>
                  <a:gd name="connsiteX13" fmla="*/ 2124075 w 2401235"/>
                  <a:gd name="connsiteY13" fmla="*/ 962025 h 2028825"/>
                  <a:gd name="connsiteX14" fmla="*/ 2171700 w 2401235"/>
                  <a:gd name="connsiteY14" fmla="*/ 819150 h 2028825"/>
                  <a:gd name="connsiteX15" fmla="*/ 2190750 w 2401235"/>
                  <a:gd name="connsiteY15" fmla="*/ 609600 h 2028825"/>
                  <a:gd name="connsiteX16" fmla="*/ 2209800 w 2401235"/>
                  <a:gd name="connsiteY16" fmla="*/ 561975 h 2028825"/>
                  <a:gd name="connsiteX17" fmla="*/ 2228850 w 2401235"/>
                  <a:gd name="connsiteY17" fmla="*/ 504825 h 2028825"/>
                  <a:gd name="connsiteX18" fmla="*/ 2247900 w 2401235"/>
                  <a:gd name="connsiteY18" fmla="*/ 447675 h 2028825"/>
                  <a:gd name="connsiteX19" fmla="*/ 2257425 w 2401235"/>
                  <a:gd name="connsiteY19" fmla="*/ 419100 h 2028825"/>
                  <a:gd name="connsiteX20" fmla="*/ 2295525 w 2401235"/>
                  <a:gd name="connsiteY20" fmla="*/ 352425 h 2028825"/>
                  <a:gd name="connsiteX21" fmla="*/ 2305050 w 2401235"/>
                  <a:gd name="connsiteY21" fmla="*/ 314325 h 2028825"/>
                  <a:gd name="connsiteX22" fmla="*/ 2324100 w 2401235"/>
                  <a:gd name="connsiteY22" fmla="*/ 285750 h 2028825"/>
                  <a:gd name="connsiteX23" fmla="*/ 2343150 w 2401235"/>
                  <a:gd name="connsiteY23" fmla="*/ 247650 h 2028825"/>
                  <a:gd name="connsiteX24" fmla="*/ 2352675 w 2401235"/>
                  <a:gd name="connsiteY24" fmla="*/ 209550 h 2028825"/>
                  <a:gd name="connsiteX25" fmla="*/ 2381250 w 2401235"/>
                  <a:gd name="connsiteY25" fmla="*/ 123825 h 2028825"/>
                  <a:gd name="connsiteX26" fmla="*/ 2390775 w 2401235"/>
                  <a:gd name="connsiteY26" fmla="*/ 85725 h 2028825"/>
                  <a:gd name="connsiteX27" fmla="*/ 2400300 w 2401235"/>
                  <a:gd name="connsiteY27" fmla="*/ 57150 h 2028825"/>
                  <a:gd name="connsiteX28" fmla="*/ 2400300 w 2401235"/>
                  <a:gd name="connsiteY28" fmla="*/ 0 h 2028825"/>
                  <a:gd name="connsiteX0" fmla="*/ 0 w 2400329"/>
                  <a:gd name="connsiteY0" fmla="*/ 2070100 h 2070100"/>
                  <a:gd name="connsiteX1" fmla="*/ 476250 w 2400329"/>
                  <a:gd name="connsiteY1" fmla="*/ 2032000 h 2070100"/>
                  <a:gd name="connsiteX2" fmla="*/ 714375 w 2400329"/>
                  <a:gd name="connsiteY2" fmla="*/ 1965325 h 2070100"/>
                  <a:gd name="connsiteX3" fmla="*/ 1000125 w 2400329"/>
                  <a:gd name="connsiteY3" fmla="*/ 1898650 h 2070100"/>
                  <a:gd name="connsiteX4" fmla="*/ 1143000 w 2400329"/>
                  <a:gd name="connsiteY4" fmla="*/ 1870075 h 2070100"/>
                  <a:gd name="connsiteX5" fmla="*/ 1362075 w 2400329"/>
                  <a:gd name="connsiteY5" fmla="*/ 1793875 h 2070100"/>
                  <a:gd name="connsiteX6" fmla="*/ 1466850 w 2400329"/>
                  <a:gd name="connsiteY6" fmla="*/ 1736725 h 2070100"/>
                  <a:gd name="connsiteX7" fmla="*/ 1600200 w 2400329"/>
                  <a:gd name="connsiteY7" fmla="*/ 1612900 h 2070100"/>
                  <a:gd name="connsiteX8" fmla="*/ 1666875 w 2400329"/>
                  <a:gd name="connsiteY8" fmla="*/ 1536700 h 2070100"/>
                  <a:gd name="connsiteX9" fmla="*/ 1714500 w 2400329"/>
                  <a:gd name="connsiteY9" fmla="*/ 1489075 h 2070100"/>
                  <a:gd name="connsiteX10" fmla="*/ 1971675 w 2400329"/>
                  <a:gd name="connsiteY10" fmla="*/ 1222375 h 2070100"/>
                  <a:gd name="connsiteX11" fmla="*/ 2019300 w 2400329"/>
                  <a:gd name="connsiteY11" fmla="*/ 1174750 h 2070100"/>
                  <a:gd name="connsiteX12" fmla="*/ 2095500 w 2400329"/>
                  <a:gd name="connsiteY12" fmla="*/ 1060450 h 2070100"/>
                  <a:gd name="connsiteX13" fmla="*/ 2124075 w 2400329"/>
                  <a:gd name="connsiteY13" fmla="*/ 1003300 h 2070100"/>
                  <a:gd name="connsiteX14" fmla="*/ 2171700 w 2400329"/>
                  <a:gd name="connsiteY14" fmla="*/ 860425 h 2070100"/>
                  <a:gd name="connsiteX15" fmla="*/ 2190750 w 2400329"/>
                  <a:gd name="connsiteY15" fmla="*/ 650875 h 2070100"/>
                  <a:gd name="connsiteX16" fmla="*/ 2209800 w 2400329"/>
                  <a:gd name="connsiteY16" fmla="*/ 603250 h 2070100"/>
                  <a:gd name="connsiteX17" fmla="*/ 2228850 w 2400329"/>
                  <a:gd name="connsiteY17" fmla="*/ 546100 h 2070100"/>
                  <a:gd name="connsiteX18" fmla="*/ 2247900 w 2400329"/>
                  <a:gd name="connsiteY18" fmla="*/ 488950 h 2070100"/>
                  <a:gd name="connsiteX19" fmla="*/ 2257425 w 2400329"/>
                  <a:gd name="connsiteY19" fmla="*/ 460375 h 2070100"/>
                  <a:gd name="connsiteX20" fmla="*/ 2295525 w 2400329"/>
                  <a:gd name="connsiteY20" fmla="*/ 393700 h 2070100"/>
                  <a:gd name="connsiteX21" fmla="*/ 2305050 w 2400329"/>
                  <a:gd name="connsiteY21" fmla="*/ 355600 h 2070100"/>
                  <a:gd name="connsiteX22" fmla="*/ 2324100 w 2400329"/>
                  <a:gd name="connsiteY22" fmla="*/ 327025 h 2070100"/>
                  <a:gd name="connsiteX23" fmla="*/ 2343150 w 2400329"/>
                  <a:gd name="connsiteY23" fmla="*/ 288925 h 2070100"/>
                  <a:gd name="connsiteX24" fmla="*/ 2352675 w 2400329"/>
                  <a:gd name="connsiteY24" fmla="*/ 250825 h 2070100"/>
                  <a:gd name="connsiteX25" fmla="*/ 2381250 w 2400329"/>
                  <a:gd name="connsiteY25" fmla="*/ 165100 h 2070100"/>
                  <a:gd name="connsiteX26" fmla="*/ 2390775 w 2400329"/>
                  <a:gd name="connsiteY26" fmla="*/ 127000 h 2070100"/>
                  <a:gd name="connsiteX27" fmla="*/ 2400300 w 2400329"/>
                  <a:gd name="connsiteY27" fmla="*/ 98425 h 2070100"/>
                  <a:gd name="connsiteX28" fmla="*/ 2393950 w 2400329"/>
                  <a:gd name="connsiteY28" fmla="*/ 0 h 2070100"/>
                  <a:gd name="connsiteX0" fmla="*/ 0 w 2400639"/>
                  <a:gd name="connsiteY0" fmla="*/ 2070100 h 2070100"/>
                  <a:gd name="connsiteX1" fmla="*/ 476250 w 2400639"/>
                  <a:gd name="connsiteY1" fmla="*/ 2032000 h 2070100"/>
                  <a:gd name="connsiteX2" fmla="*/ 714375 w 2400639"/>
                  <a:gd name="connsiteY2" fmla="*/ 1965325 h 2070100"/>
                  <a:gd name="connsiteX3" fmla="*/ 1000125 w 2400639"/>
                  <a:gd name="connsiteY3" fmla="*/ 1898650 h 2070100"/>
                  <a:gd name="connsiteX4" fmla="*/ 1143000 w 2400639"/>
                  <a:gd name="connsiteY4" fmla="*/ 1870075 h 2070100"/>
                  <a:gd name="connsiteX5" fmla="*/ 1362075 w 2400639"/>
                  <a:gd name="connsiteY5" fmla="*/ 1793875 h 2070100"/>
                  <a:gd name="connsiteX6" fmla="*/ 1466850 w 2400639"/>
                  <a:gd name="connsiteY6" fmla="*/ 1736725 h 2070100"/>
                  <a:gd name="connsiteX7" fmla="*/ 1600200 w 2400639"/>
                  <a:gd name="connsiteY7" fmla="*/ 1612900 h 2070100"/>
                  <a:gd name="connsiteX8" fmla="*/ 1666875 w 2400639"/>
                  <a:gd name="connsiteY8" fmla="*/ 1536700 h 2070100"/>
                  <a:gd name="connsiteX9" fmla="*/ 1714500 w 2400639"/>
                  <a:gd name="connsiteY9" fmla="*/ 1489075 h 2070100"/>
                  <a:gd name="connsiteX10" fmla="*/ 1971675 w 2400639"/>
                  <a:gd name="connsiteY10" fmla="*/ 1222375 h 2070100"/>
                  <a:gd name="connsiteX11" fmla="*/ 2019300 w 2400639"/>
                  <a:gd name="connsiteY11" fmla="*/ 1174750 h 2070100"/>
                  <a:gd name="connsiteX12" fmla="*/ 2095500 w 2400639"/>
                  <a:gd name="connsiteY12" fmla="*/ 1060450 h 2070100"/>
                  <a:gd name="connsiteX13" fmla="*/ 2124075 w 2400639"/>
                  <a:gd name="connsiteY13" fmla="*/ 1003300 h 2070100"/>
                  <a:gd name="connsiteX14" fmla="*/ 2171700 w 2400639"/>
                  <a:gd name="connsiteY14" fmla="*/ 860425 h 2070100"/>
                  <a:gd name="connsiteX15" fmla="*/ 2190750 w 2400639"/>
                  <a:gd name="connsiteY15" fmla="*/ 650875 h 2070100"/>
                  <a:gd name="connsiteX16" fmla="*/ 2209800 w 2400639"/>
                  <a:gd name="connsiteY16" fmla="*/ 603250 h 2070100"/>
                  <a:gd name="connsiteX17" fmla="*/ 2228850 w 2400639"/>
                  <a:gd name="connsiteY17" fmla="*/ 546100 h 2070100"/>
                  <a:gd name="connsiteX18" fmla="*/ 2247900 w 2400639"/>
                  <a:gd name="connsiteY18" fmla="*/ 488950 h 2070100"/>
                  <a:gd name="connsiteX19" fmla="*/ 2257425 w 2400639"/>
                  <a:gd name="connsiteY19" fmla="*/ 460375 h 2070100"/>
                  <a:gd name="connsiteX20" fmla="*/ 2295525 w 2400639"/>
                  <a:gd name="connsiteY20" fmla="*/ 393700 h 2070100"/>
                  <a:gd name="connsiteX21" fmla="*/ 2305050 w 2400639"/>
                  <a:gd name="connsiteY21" fmla="*/ 355600 h 2070100"/>
                  <a:gd name="connsiteX22" fmla="*/ 2324100 w 2400639"/>
                  <a:gd name="connsiteY22" fmla="*/ 327025 h 2070100"/>
                  <a:gd name="connsiteX23" fmla="*/ 2343150 w 2400639"/>
                  <a:gd name="connsiteY23" fmla="*/ 288925 h 2070100"/>
                  <a:gd name="connsiteX24" fmla="*/ 2352675 w 2400639"/>
                  <a:gd name="connsiteY24" fmla="*/ 250825 h 2070100"/>
                  <a:gd name="connsiteX25" fmla="*/ 2381250 w 2400639"/>
                  <a:gd name="connsiteY25" fmla="*/ 165100 h 2070100"/>
                  <a:gd name="connsiteX26" fmla="*/ 2400300 w 2400639"/>
                  <a:gd name="connsiteY26" fmla="*/ 98425 h 2070100"/>
                  <a:gd name="connsiteX27" fmla="*/ 2393950 w 2400639"/>
                  <a:gd name="connsiteY27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190750 w 2402282"/>
                  <a:gd name="connsiteY15" fmla="*/ 650875 h 2070100"/>
                  <a:gd name="connsiteX16" fmla="*/ 2209800 w 2402282"/>
                  <a:gd name="connsiteY16" fmla="*/ 603250 h 2070100"/>
                  <a:gd name="connsiteX17" fmla="*/ 2228850 w 2402282"/>
                  <a:gd name="connsiteY17" fmla="*/ 546100 h 2070100"/>
                  <a:gd name="connsiteX18" fmla="*/ 2247900 w 2402282"/>
                  <a:gd name="connsiteY18" fmla="*/ 488950 h 2070100"/>
                  <a:gd name="connsiteX19" fmla="*/ 2257425 w 2402282"/>
                  <a:gd name="connsiteY19" fmla="*/ 460375 h 2070100"/>
                  <a:gd name="connsiteX20" fmla="*/ 2295525 w 2402282"/>
                  <a:gd name="connsiteY20" fmla="*/ 393700 h 2070100"/>
                  <a:gd name="connsiteX21" fmla="*/ 2305050 w 2402282"/>
                  <a:gd name="connsiteY21" fmla="*/ 355600 h 2070100"/>
                  <a:gd name="connsiteX22" fmla="*/ 2324100 w 2402282"/>
                  <a:gd name="connsiteY22" fmla="*/ 327025 h 2070100"/>
                  <a:gd name="connsiteX23" fmla="*/ 2343150 w 2402282"/>
                  <a:gd name="connsiteY23" fmla="*/ 288925 h 2070100"/>
                  <a:gd name="connsiteX24" fmla="*/ 2352675 w 2402282"/>
                  <a:gd name="connsiteY24" fmla="*/ 250825 h 2070100"/>
                  <a:gd name="connsiteX25" fmla="*/ 2400300 w 2402282"/>
                  <a:gd name="connsiteY25" fmla="*/ 98425 h 2070100"/>
                  <a:gd name="connsiteX26" fmla="*/ 2393950 w 2402282"/>
                  <a:gd name="connsiteY26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190750 w 2402282"/>
                  <a:gd name="connsiteY15" fmla="*/ 650875 h 2070100"/>
                  <a:gd name="connsiteX16" fmla="*/ 2209800 w 2402282"/>
                  <a:gd name="connsiteY16" fmla="*/ 603250 h 2070100"/>
                  <a:gd name="connsiteX17" fmla="*/ 2228850 w 2402282"/>
                  <a:gd name="connsiteY17" fmla="*/ 546100 h 2070100"/>
                  <a:gd name="connsiteX18" fmla="*/ 2247900 w 2402282"/>
                  <a:gd name="connsiteY18" fmla="*/ 488950 h 2070100"/>
                  <a:gd name="connsiteX19" fmla="*/ 2257425 w 2402282"/>
                  <a:gd name="connsiteY19" fmla="*/ 460375 h 2070100"/>
                  <a:gd name="connsiteX20" fmla="*/ 2295525 w 2402282"/>
                  <a:gd name="connsiteY20" fmla="*/ 393700 h 2070100"/>
                  <a:gd name="connsiteX21" fmla="*/ 2305050 w 2402282"/>
                  <a:gd name="connsiteY21" fmla="*/ 355600 h 2070100"/>
                  <a:gd name="connsiteX22" fmla="*/ 2324100 w 2402282"/>
                  <a:gd name="connsiteY22" fmla="*/ 327025 h 2070100"/>
                  <a:gd name="connsiteX23" fmla="*/ 2352675 w 2402282"/>
                  <a:gd name="connsiteY23" fmla="*/ 250825 h 2070100"/>
                  <a:gd name="connsiteX24" fmla="*/ 2400300 w 2402282"/>
                  <a:gd name="connsiteY24" fmla="*/ 98425 h 2070100"/>
                  <a:gd name="connsiteX25" fmla="*/ 2393950 w 2402282"/>
                  <a:gd name="connsiteY25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09800 w 2402282"/>
                  <a:gd name="connsiteY15" fmla="*/ 603250 h 2070100"/>
                  <a:gd name="connsiteX16" fmla="*/ 2228850 w 2402282"/>
                  <a:gd name="connsiteY16" fmla="*/ 546100 h 2070100"/>
                  <a:gd name="connsiteX17" fmla="*/ 2247900 w 2402282"/>
                  <a:gd name="connsiteY17" fmla="*/ 488950 h 2070100"/>
                  <a:gd name="connsiteX18" fmla="*/ 2257425 w 2402282"/>
                  <a:gd name="connsiteY18" fmla="*/ 460375 h 2070100"/>
                  <a:gd name="connsiteX19" fmla="*/ 2295525 w 2402282"/>
                  <a:gd name="connsiteY19" fmla="*/ 393700 h 2070100"/>
                  <a:gd name="connsiteX20" fmla="*/ 2305050 w 2402282"/>
                  <a:gd name="connsiteY20" fmla="*/ 355600 h 2070100"/>
                  <a:gd name="connsiteX21" fmla="*/ 2324100 w 2402282"/>
                  <a:gd name="connsiteY21" fmla="*/ 327025 h 2070100"/>
                  <a:gd name="connsiteX22" fmla="*/ 2352675 w 2402282"/>
                  <a:gd name="connsiteY22" fmla="*/ 250825 h 2070100"/>
                  <a:gd name="connsiteX23" fmla="*/ 2400300 w 2402282"/>
                  <a:gd name="connsiteY23" fmla="*/ 98425 h 2070100"/>
                  <a:gd name="connsiteX24" fmla="*/ 2393950 w 2402282"/>
                  <a:gd name="connsiteY24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28850 w 2402282"/>
                  <a:gd name="connsiteY15" fmla="*/ 546100 h 2070100"/>
                  <a:gd name="connsiteX16" fmla="*/ 2247900 w 2402282"/>
                  <a:gd name="connsiteY16" fmla="*/ 488950 h 2070100"/>
                  <a:gd name="connsiteX17" fmla="*/ 2257425 w 2402282"/>
                  <a:gd name="connsiteY17" fmla="*/ 460375 h 2070100"/>
                  <a:gd name="connsiteX18" fmla="*/ 2295525 w 2402282"/>
                  <a:gd name="connsiteY18" fmla="*/ 393700 h 2070100"/>
                  <a:gd name="connsiteX19" fmla="*/ 2305050 w 2402282"/>
                  <a:gd name="connsiteY19" fmla="*/ 355600 h 2070100"/>
                  <a:gd name="connsiteX20" fmla="*/ 2324100 w 2402282"/>
                  <a:gd name="connsiteY20" fmla="*/ 327025 h 2070100"/>
                  <a:gd name="connsiteX21" fmla="*/ 2352675 w 2402282"/>
                  <a:gd name="connsiteY21" fmla="*/ 250825 h 2070100"/>
                  <a:gd name="connsiteX22" fmla="*/ 2400300 w 2402282"/>
                  <a:gd name="connsiteY22" fmla="*/ 98425 h 2070100"/>
                  <a:gd name="connsiteX23" fmla="*/ 2393950 w 2402282"/>
                  <a:gd name="connsiteY23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47900 w 2402282"/>
                  <a:gd name="connsiteY15" fmla="*/ 488950 h 2070100"/>
                  <a:gd name="connsiteX16" fmla="*/ 2257425 w 2402282"/>
                  <a:gd name="connsiteY16" fmla="*/ 460375 h 2070100"/>
                  <a:gd name="connsiteX17" fmla="*/ 2295525 w 2402282"/>
                  <a:gd name="connsiteY17" fmla="*/ 393700 h 2070100"/>
                  <a:gd name="connsiteX18" fmla="*/ 2305050 w 2402282"/>
                  <a:gd name="connsiteY18" fmla="*/ 355600 h 2070100"/>
                  <a:gd name="connsiteX19" fmla="*/ 2324100 w 2402282"/>
                  <a:gd name="connsiteY19" fmla="*/ 327025 h 2070100"/>
                  <a:gd name="connsiteX20" fmla="*/ 2352675 w 2402282"/>
                  <a:gd name="connsiteY20" fmla="*/ 250825 h 2070100"/>
                  <a:gd name="connsiteX21" fmla="*/ 2400300 w 2402282"/>
                  <a:gd name="connsiteY21" fmla="*/ 98425 h 2070100"/>
                  <a:gd name="connsiteX22" fmla="*/ 2393950 w 2402282"/>
                  <a:gd name="connsiteY22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57425 w 2402282"/>
                  <a:gd name="connsiteY15" fmla="*/ 460375 h 2070100"/>
                  <a:gd name="connsiteX16" fmla="*/ 2295525 w 2402282"/>
                  <a:gd name="connsiteY16" fmla="*/ 393700 h 2070100"/>
                  <a:gd name="connsiteX17" fmla="*/ 2305050 w 2402282"/>
                  <a:gd name="connsiteY17" fmla="*/ 355600 h 2070100"/>
                  <a:gd name="connsiteX18" fmla="*/ 2324100 w 2402282"/>
                  <a:gd name="connsiteY18" fmla="*/ 327025 h 2070100"/>
                  <a:gd name="connsiteX19" fmla="*/ 2352675 w 2402282"/>
                  <a:gd name="connsiteY19" fmla="*/ 250825 h 2070100"/>
                  <a:gd name="connsiteX20" fmla="*/ 2400300 w 2402282"/>
                  <a:gd name="connsiteY20" fmla="*/ 98425 h 2070100"/>
                  <a:gd name="connsiteX21" fmla="*/ 2393950 w 2402282"/>
                  <a:gd name="connsiteY21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05050 w 2402282"/>
                  <a:gd name="connsiteY16" fmla="*/ 355600 h 2070100"/>
                  <a:gd name="connsiteX17" fmla="*/ 2324100 w 2402282"/>
                  <a:gd name="connsiteY17" fmla="*/ 327025 h 2070100"/>
                  <a:gd name="connsiteX18" fmla="*/ 2352675 w 2402282"/>
                  <a:gd name="connsiteY18" fmla="*/ 250825 h 2070100"/>
                  <a:gd name="connsiteX19" fmla="*/ 2400300 w 2402282"/>
                  <a:gd name="connsiteY19" fmla="*/ 98425 h 2070100"/>
                  <a:gd name="connsiteX20" fmla="*/ 2393950 w 2402282"/>
                  <a:gd name="connsiteY20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24100 w 2402282"/>
                  <a:gd name="connsiteY16" fmla="*/ 327025 h 2070100"/>
                  <a:gd name="connsiteX17" fmla="*/ 2352675 w 2402282"/>
                  <a:gd name="connsiteY17" fmla="*/ 250825 h 2070100"/>
                  <a:gd name="connsiteX18" fmla="*/ 2400300 w 2402282"/>
                  <a:gd name="connsiteY18" fmla="*/ 98425 h 2070100"/>
                  <a:gd name="connsiteX19" fmla="*/ 2393950 w 2402282"/>
                  <a:gd name="connsiteY19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52675 w 2402282"/>
                  <a:gd name="connsiteY16" fmla="*/ 250825 h 2070100"/>
                  <a:gd name="connsiteX17" fmla="*/ 2400300 w 2402282"/>
                  <a:gd name="connsiteY17" fmla="*/ 98425 h 2070100"/>
                  <a:gd name="connsiteX18" fmla="*/ 2393950 w 2402282"/>
                  <a:gd name="connsiteY18" fmla="*/ 0 h 207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02282" h="2070100">
                    <a:moveTo>
                      <a:pt x="0" y="2070100"/>
                    </a:moveTo>
                    <a:cubicBezTo>
                      <a:pt x="158750" y="2057400"/>
                      <a:pt x="357188" y="2049463"/>
                      <a:pt x="476250" y="2032000"/>
                    </a:cubicBezTo>
                    <a:cubicBezTo>
                      <a:pt x="595313" y="2014538"/>
                      <a:pt x="627063" y="1987550"/>
                      <a:pt x="714375" y="1965325"/>
                    </a:cubicBezTo>
                    <a:cubicBezTo>
                      <a:pt x="801688" y="1943100"/>
                      <a:pt x="947738" y="1911350"/>
                      <a:pt x="1000125" y="1898650"/>
                    </a:cubicBezTo>
                    <a:cubicBezTo>
                      <a:pt x="1071562" y="1882775"/>
                      <a:pt x="1082675" y="1887537"/>
                      <a:pt x="1143000" y="1870075"/>
                    </a:cubicBezTo>
                    <a:cubicBezTo>
                      <a:pt x="1203325" y="1852613"/>
                      <a:pt x="1308100" y="1816100"/>
                      <a:pt x="1362075" y="1793875"/>
                    </a:cubicBezTo>
                    <a:cubicBezTo>
                      <a:pt x="1416050" y="1771650"/>
                      <a:pt x="1427163" y="1766888"/>
                      <a:pt x="1466850" y="1736725"/>
                    </a:cubicBezTo>
                    <a:cubicBezTo>
                      <a:pt x="1506538" y="1706563"/>
                      <a:pt x="1566863" y="1646237"/>
                      <a:pt x="1600200" y="1612900"/>
                    </a:cubicBezTo>
                    <a:cubicBezTo>
                      <a:pt x="1633537" y="1579563"/>
                      <a:pt x="1647825" y="1557337"/>
                      <a:pt x="1666875" y="1536700"/>
                    </a:cubicBezTo>
                    <a:cubicBezTo>
                      <a:pt x="1685925" y="1516063"/>
                      <a:pt x="1663700" y="1541463"/>
                      <a:pt x="1714500" y="1489075"/>
                    </a:cubicBezTo>
                    <a:lnTo>
                      <a:pt x="1971675" y="1222375"/>
                    </a:lnTo>
                    <a:cubicBezTo>
                      <a:pt x="2022475" y="1169988"/>
                      <a:pt x="1998662" y="1201738"/>
                      <a:pt x="2019300" y="1174750"/>
                    </a:cubicBezTo>
                    <a:cubicBezTo>
                      <a:pt x="2039938" y="1147762"/>
                      <a:pt x="2078038" y="1089025"/>
                      <a:pt x="2095500" y="1060450"/>
                    </a:cubicBezTo>
                    <a:cubicBezTo>
                      <a:pt x="2112962" y="1031875"/>
                      <a:pt x="2069480" y="1085192"/>
                      <a:pt x="2124075" y="1003300"/>
                    </a:cubicBezTo>
                    <a:cubicBezTo>
                      <a:pt x="2136775" y="969963"/>
                      <a:pt x="2143125" y="962025"/>
                      <a:pt x="2171700" y="860425"/>
                    </a:cubicBezTo>
                    <a:cubicBezTo>
                      <a:pt x="2200275" y="758825"/>
                      <a:pt x="2265363" y="495300"/>
                      <a:pt x="2295525" y="393700"/>
                    </a:cubicBezTo>
                    <a:cubicBezTo>
                      <a:pt x="2325687" y="292100"/>
                      <a:pt x="2335213" y="300037"/>
                      <a:pt x="2352675" y="250825"/>
                    </a:cubicBezTo>
                    <a:cubicBezTo>
                      <a:pt x="2370137" y="201613"/>
                      <a:pt x="2393421" y="140229"/>
                      <a:pt x="2400300" y="98425"/>
                    </a:cubicBezTo>
                    <a:cubicBezTo>
                      <a:pt x="2407179" y="56621"/>
                      <a:pt x="2393950" y="19050"/>
                      <a:pt x="2393950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4" name="Forma livre 113"/>
              <p:cNvSpPr/>
              <p:nvPr/>
            </p:nvSpPr>
            <p:spPr>
              <a:xfrm>
                <a:off x="467543" y="1339850"/>
                <a:ext cx="3756817" cy="3224064"/>
              </a:xfrm>
              <a:custGeom>
                <a:avLst/>
                <a:gdLst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38300 w 2401235"/>
                  <a:gd name="connsiteY24" fmla="*/ 1504950 h 2028825"/>
                  <a:gd name="connsiteX25" fmla="*/ 1666875 w 2401235"/>
                  <a:gd name="connsiteY25" fmla="*/ 1495425 h 2028825"/>
                  <a:gd name="connsiteX26" fmla="*/ 1685925 w 2401235"/>
                  <a:gd name="connsiteY26" fmla="*/ 1466850 h 2028825"/>
                  <a:gd name="connsiteX27" fmla="*/ 1714500 w 2401235"/>
                  <a:gd name="connsiteY27" fmla="*/ 1447800 h 2028825"/>
                  <a:gd name="connsiteX28" fmla="*/ 1724025 w 2401235"/>
                  <a:gd name="connsiteY28" fmla="*/ 1400175 h 2028825"/>
                  <a:gd name="connsiteX29" fmla="*/ 1790700 w 2401235"/>
                  <a:gd name="connsiteY29" fmla="*/ 1343025 h 2028825"/>
                  <a:gd name="connsiteX30" fmla="*/ 1819275 w 2401235"/>
                  <a:gd name="connsiteY30" fmla="*/ 1314450 h 2028825"/>
                  <a:gd name="connsiteX31" fmla="*/ 1847850 w 2401235"/>
                  <a:gd name="connsiteY31" fmla="*/ 1304925 h 2028825"/>
                  <a:gd name="connsiteX32" fmla="*/ 1905000 w 2401235"/>
                  <a:gd name="connsiteY32" fmla="*/ 1276350 h 2028825"/>
                  <a:gd name="connsiteX33" fmla="*/ 1971675 w 2401235"/>
                  <a:gd name="connsiteY33" fmla="*/ 1181100 h 2028825"/>
                  <a:gd name="connsiteX34" fmla="*/ 2000250 w 2401235"/>
                  <a:gd name="connsiteY34" fmla="*/ 1171575 h 2028825"/>
                  <a:gd name="connsiteX35" fmla="*/ 2019300 w 2401235"/>
                  <a:gd name="connsiteY35" fmla="*/ 1133475 h 2028825"/>
                  <a:gd name="connsiteX36" fmla="*/ 2047875 w 2401235"/>
                  <a:gd name="connsiteY36" fmla="*/ 1076325 h 2028825"/>
                  <a:gd name="connsiteX37" fmla="*/ 2095500 w 2401235"/>
                  <a:gd name="connsiteY37" fmla="*/ 1019175 h 2028825"/>
                  <a:gd name="connsiteX38" fmla="*/ 2124075 w 2401235"/>
                  <a:gd name="connsiteY38" fmla="*/ 962025 h 2028825"/>
                  <a:gd name="connsiteX39" fmla="*/ 2152650 w 2401235"/>
                  <a:gd name="connsiteY39" fmla="*/ 857250 h 2028825"/>
                  <a:gd name="connsiteX40" fmla="*/ 2171700 w 2401235"/>
                  <a:gd name="connsiteY40" fmla="*/ 819150 h 2028825"/>
                  <a:gd name="connsiteX41" fmla="*/ 2181225 w 2401235"/>
                  <a:gd name="connsiteY41" fmla="*/ 638175 h 2028825"/>
                  <a:gd name="connsiteX42" fmla="*/ 2190750 w 2401235"/>
                  <a:gd name="connsiteY42" fmla="*/ 609600 h 2028825"/>
                  <a:gd name="connsiteX43" fmla="*/ 2209800 w 2401235"/>
                  <a:gd name="connsiteY43" fmla="*/ 561975 h 2028825"/>
                  <a:gd name="connsiteX44" fmla="*/ 2228850 w 2401235"/>
                  <a:gd name="connsiteY44" fmla="*/ 504825 h 2028825"/>
                  <a:gd name="connsiteX45" fmla="*/ 2247900 w 2401235"/>
                  <a:gd name="connsiteY45" fmla="*/ 447675 h 2028825"/>
                  <a:gd name="connsiteX46" fmla="*/ 2257425 w 2401235"/>
                  <a:gd name="connsiteY46" fmla="*/ 419100 h 2028825"/>
                  <a:gd name="connsiteX47" fmla="*/ 2295525 w 2401235"/>
                  <a:gd name="connsiteY47" fmla="*/ 352425 h 2028825"/>
                  <a:gd name="connsiteX48" fmla="*/ 2305050 w 2401235"/>
                  <a:gd name="connsiteY48" fmla="*/ 314325 h 2028825"/>
                  <a:gd name="connsiteX49" fmla="*/ 2324100 w 2401235"/>
                  <a:gd name="connsiteY49" fmla="*/ 285750 h 2028825"/>
                  <a:gd name="connsiteX50" fmla="*/ 2343150 w 2401235"/>
                  <a:gd name="connsiteY50" fmla="*/ 247650 h 2028825"/>
                  <a:gd name="connsiteX51" fmla="*/ 2352675 w 2401235"/>
                  <a:gd name="connsiteY51" fmla="*/ 209550 h 2028825"/>
                  <a:gd name="connsiteX52" fmla="*/ 2381250 w 2401235"/>
                  <a:gd name="connsiteY52" fmla="*/ 123825 h 2028825"/>
                  <a:gd name="connsiteX53" fmla="*/ 2390775 w 2401235"/>
                  <a:gd name="connsiteY53" fmla="*/ 85725 h 2028825"/>
                  <a:gd name="connsiteX54" fmla="*/ 2400300 w 2401235"/>
                  <a:gd name="connsiteY54" fmla="*/ 57150 h 2028825"/>
                  <a:gd name="connsiteX55" fmla="*/ 2400300 w 2401235"/>
                  <a:gd name="connsiteY55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38300 w 2401235"/>
                  <a:gd name="connsiteY24" fmla="*/ 1504950 h 2028825"/>
                  <a:gd name="connsiteX25" fmla="*/ 1666875 w 2401235"/>
                  <a:gd name="connsiteY25" fmla="*/ 1495425 h 2028825"/>
                  <a:gd name="connsiteX26" fmla="*/ 1685925 w 2401235"/>
                  <a:gd name="connsiteY26" fmla="*/ 1466850 h 2028825"/>
                  <a:gd name="connsiteX27" fmla="*/ 1714500 w 2401235"/>
                  <a:gd name="connsiteY27" fmla="*/ 1447800 h 2028825"/>
                  <a:gd name="connsiteX28" fmla="*/ 1790700 w 2401235"/>
                  <a:gd name="connsiteY28" fmla="*/ 1343025 h 2028825"/>
                  <a:gd name="connsiteX29" fmla="*/ 1819275 w 2401235"/>
                  <a:gd name="connsiteY29" fmla="*/ 1314450 h 2028825"/>
                  <a:gd name="connsiteX30" fmla="*/ 1847850 w 2401235"/>
                  <a:gd name="connsiteY30" fmla="*/ 1304925 h 2028825"/>
                  <a:gd name="connsiteX31" fmla="*/ 1905000 w 2401235"/>
                  <a:gd name="connsiteY31" fmla="*/ 1276350 h 2028825"/>
                  <a:gd name="connsiteX32" fmla="*/ 1971675 w 2401235"/>
                  <a:gd name="connsiteY32" fmla="*/ 1181100 h 2028825"/>
                  <a:gd name="connsiteX33" fmla="*/ 2000250 w 2401235"/>
                  <a:gd name="connsiteY33" fmla="*/ 1171575 h 2028825"/>
                  <a:gd name="connsiteX34" fmla="*/ 2019300 w 2401235"/>
                  <a:gd name="connsiteY34" fmla="*/ 1133475 h 2028825"/>
                  <a:gd name="connsiteX35" fmla="*/ 2047875 w 2401235"/>
                  <a:gd name="connsiteY35" fmla="*/ 1076325 h 2028825"/>
                  <a:gd name="connsiteX36" fmla="*/ 2095500 w 2401235"/>
                  <a:gd name="connsiteY36" fmla="*/ 1019175 h 2028825"/>
                  <a:gd name="connsiteX37" fmla="*/ 2124075 w 2401235"/>
                  <a:gd name="connsiteY37" fmla="*/ 962025 h 2028825"/>
                  <a:gd name="connsiteX38" fmla="*/ 2152650 w 2401235"/>
                  <a:gd name="connsiteY38" fmla="*/ 857250 h 2028825"/>
                  <a:gd name="connsiteX39" fmla="*/ 2171700 w 2401235"/>
                  <a:gd name="connsiteY39" fmla="*/ 819150 h 2028825"/>
                  <a:gd name="connsiteX40" fmla="*/ 2181225 w 2401235"/>
                  <a:gd name="connsiteY40" fmla="*/ 638175 h 2028825"/>
                  <a:gd name="connsiteX41" fmla="*/ 2190750 w 2401235"/>
                  <a:gd name="connsiteY41" fmla="*/ 609600 h 2028825"/>
                  <a:gd name="connsiteX42" fmla="*/ 2209800 w 2401235"/>
                  <a:gd name="connsiteY42" fmla="*/ 561975 h 2028825"/>
                  <a:gd name="connsiteX43" fmla="*/ 2228850 w 2401235"/>
                  <a:gd name="connsiteY43" fmla="*/ 504825 h 2028825"/>
                  <a:gd name="connsiteX44" fmla="*/ 2247900 w 2401235"/>
                  <a:gd name="connsiteY44" fmla="*/ 447675 h 2028825"/>
                  <a:gd name="connsiteX45" fmla="*/ 2257425 w 2401235"/>
                  <a:gd name="connsiteY45" fmla="*/ 419100 h 2028825"/>
                  <a:gd name="connsiteX46" fmla="*/ 2295525 w 2401235"/>
                  <a:gd name="connsiteY46" fmla="*/ 352425 h 2028825"/>
                  <a:gd name="connsiteX47" fmla="*/ 2305050 w 2401235"/>
                  <a:gd name="connsiteY47" fmla="*/ 314325 h 2028825"/>
                  <a:gd name="connsiteX48" fmla="*/ 2324100 w 2401235"/>
                  <a:gd name="connsiteY48" fmla="*/ 285750 h 2028825"/>
                  <a:gd name="connsiteX49" fmla="*/ 2343150 w 2401235"/>
                  <a:gd name="connsiteY49" fmla="*/ 247650 h 2028825"/>
                  <a:gd name="connsiteX50" fmla="*/ 2352675 w 2401235"/>
                  <a:gd name="connsiteY50" fmla="*/ 209550 h 2028825"/>
                  <a:gd name="connsiteX51" fmla="*/ 2381250 w 2401235"/>
                  <a:gd name="connsiteY51" fmla="*/ 123825 h 2028825"/>
                  <a:gd name="connsiteX52" fmla="*/ 2390775 w 2401235"/>
                  <a:gd name="connsiteY52" fmla="*/ 85725 h 2028825"/>
                  <a:gd name="connsiteX53" fmla="*/ 2400300 w 2401235"/>
                  <a:gd name="connsiteY53" fmla="*/ 57150 h 2028825"/>
                  <a:gd name="connsiteX54" fmla="*/ 2400300 w 2401235"/>
                  <a:gd name="connsiteY54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66875 w 2401235"/>
                  <a:gd name="connsiteY24" fmla="*/ 1495425 h 2028825"/>
                  <a:gd name="connsiteX25" fmla="*/ 1685925 w 2401235"/>
                  <a:gd name="connsiteY25" fmla="*/ 1466850 h 2028825"/>
                  <a:gd name="connsiteX26" fmla="*/ 1714500 w 2401235"/>
                  <a:gd name="connsiteY26" fmla="*/ 1447800 h 2028825"/>
                  <a:gd name="connsiteX27" fmla="*/ 1790700 w 2401235"/>
                  <a:gd name="connsiteY27" fmla="*/ 1343025 h 2028825"/>
                  <a:gd name="connsiteX28" fmla="*/ 1819275 w 2401235"/>
                  <a:gd name="connsiteY28" fmla="*/ 1314450 h 2028825"/>
                  <a:gd name="connsiteX29" fmla="*/ 1847850 w 2401235"/>
                  <a:gd name="connsiteY29" fmla="*/ 1304925 h 2028825"/>
                  <a:gd name="connsiteX30" fmla="*/ 1905000 w 2401235"/>
                  <a:gd name="connsiteY30" fmla="*/ 1276350 h 2028825"/>
                  <a:gd name="connsiteX31" fmla="*/ 1971675 w 2401235"/>
                  <a:gd name="connsiteY31" fmla="*/ 1181100 h 2028825"/>
                  <a:gd name="connsiteX32" fmla="*/ 2000250 w 2401235"/>
                  <a:gd name="connsiteY32" fmla="*/ 1171575 h 2028825"/>
                  <a:gd name="connsiteX33" fmla="*/ 2019300 w 2401235"/>
                  <a:gd name="connsiteY33" fmla="*/ 1133475 h 2028825"/>
                  <a:gd name="connsiteX34" fmla="*/ 2047875 w 2401235"/>
                  <a:gd name="connsiteY34" fmla="*/ 1076325 h 2028825"/>
                  <a:gd name="connsiteX35" fmla="*/ 2095500 w 2401235"/>
                  <a:gd name="connsiteY35" fmla="*/ 1019175 h 2028825"/>
                  <a:gd name="connsiteX36" fmla="*/ 2124075 w 2401235"/>
                  <a:gd name="connsiteY36" fmla="*/ 962025 h 2028825"/>
                  <a:gd name="connsiteX37" fmla="*/ 2152650 w 2401235"/>
                  <a:gd name="connsiteY37" fmla="*/ 857250 h 2028825"/>
                  <a:gd name="connsiteX38" fmla="*/ 2171700 w 2401235"/>
                  <a:gd name="connsiteY38" fmla="*/ 819150 h 2028825"/>
                  <a:gd name="connsiteX39" fmla="*/ 2181225 w 2401235"/>
                  <a:gd name="connsiteY39" fmla="*/ 638175 h 2028825"/>
                  <a:gd name="connsiteX40" fmla="*/ 2190750 w 2401235"/>
                  <a:gd name="connsiteY40" fmla="*/ 609600 h 2028825"/>
                  <a:gd name="connsiteX41" fmla="*/ 2209800 w 2401235"/>
                  <a:gd name="connsiteY41" fmla="*/ 561975 h 2028825"/>
                  <a:gd name="connsiteX42" fmla="*/ 2228850 w 2401235"/>
                  <a:gd name="connsiteY42" fmla="*/ 504825 h 2028825"/>
                  <a:gd name="connsiteX43" fmla="*/ 2247900 w 2401235"/>
                  <a:gd name="connsiteY43" fmla="*/ 447675 h 2028825"/>
                  <a:gd name="connsiteX44" fmla="*/ 2257425 w 2401235"/>
                  <a:gd name="connsiteY44" fmla="*/ 419100 h 2028825"/>
                  <a:gd name="connsiteX45" fmla="*/ 2295525 w 2401235"/>
                  <a:gd name="connsiteY45" fmla="*/ 352425 h 2028825"/>
                  <a:gd name="connsiteX46" fmla="*/ 2305050 w 2401235"/>
                  <a:gd name="connsiteY46" fmla="*/ 314325 h 2028825"/>
                  <a:gd name="connsiteX47" fmla="*/ 2324100 w 2401235"/>
                  <a:gd name="connsiteY47" fmla="*/ 285750 h 2028825"/>
                  <a:gd name="connsiteX48" fmla="*/ 2343150 w 2401235"/>
                  <a:gd name="connsiteY48" fmla="*/ 247650 h 2028825"/>
                  <a:gd name="connsiteX49" fmla="*/ 2352675 w 2401235"/>
                  <a:gd name="connsiteY49" fmla="*/ 209550 h 2028825"/>
                  <a:gd name="connsiteX50" fmla="*/ 2381250 w 2401235"/>
                  <a:gd name="connsiteY50" fmla="*/ 123825 h 2028825"/>
                  <a:gd name="connsiteX51" fmla="*/ 2390775 w 2401235"/>
                  <a:gd name="connsiteY51" fmla="*/ 85725 h 2028825"/>
                  <a:gd name="connsiteX52" fmla="*/ 2400300 w 2401235"/>
                  <a:gd name="connsiteY52" fmla="*/ 57150 h 2028825"/>
                  <a:gd name="connsiteX53" fmla="*/ 2400300 w 2401235"/>
                  <a:gd name="connsiteY53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66875 w 2401235"/>
                  <a:gd name="connsiteY23" fmla="*/ 1495425 h 2028825"/>
                  <a:gd name="connsiteX24" fmla="*/ 1685925 w 2401235"/>
                  <a:gd name="connsiteY24" fmla="*/ 1466850 h 2028825"/>
                  <a:gd name="connsiteX25" fmla="*/ 1714500 w 2401235"/>
                  <a:gd name="connsiteY25" fmla="*/ 1447800 h 2028825"/>
                  <a:gd name="connsiteX26" fmla="*/ 1790700 w 2401235"/>
                  <a:gd name="connsiteY26" fmla="*/ 1343025 h 2028825"/>
                  <a:gd name="connsiteX27" fmla="*/ 1819275 w 2401235"/>
                  <a:gd name="connsiteY27" fmla="*/ 1314450 h 2028825"/>
                  <a:gd name="connsiteX28" fmla="*/ 1847850 w 2401235"/>
                  <a:gd name="connsiteY28" fmla="*/ 1304925 h 2028825"/>
                  <a:gd name="connsiteX29" fmla="*/ 1905000 w 2401235"/>
                  <a:gd name="connsiteY29" fmla="*/ 1276350 h 2028825"/>
                  <a:gd name="connsiteX30" fmla="*/ 1971675 w 2401235"/>
                  <a:gd name="connsiteY30" fmla="*/ 1181100 h 2028825"/>
                  <a:gd name="connsiteX31" fmla="*/ 2000250 w 2401235"/>
                  <a:gd name="connsiteY31" fmla="*/ 1171575 h 2028825"/>
                  <a:gd name="connsiteX32" fmla="*/ 2019300 w 2401235"/>
                  <a:gd name="connsiteY32" fmla="*/ 1133475 h 2028825"/>
                  <a:gd name="connsiteX33" fmla="*/ 2047875 w 2401235"/>
                  <a:gd name="connsiteY33" fmla="*/ 1076325 h 2028825"/>
                  <a:gd name="connsiteX34" fmla="*/ 2095500 w 2401235"/>
                  <a:gd name="connsiteY34" fmla="*/ 1019175 h 2028825"/>
                  <a:gd name="connsiteX35" fmla="*/ 2124075 w 2401235"/>
                  <a:gd name="connsiteY35" fmla="*/ 962025 h 2028825"/>
                  <a:gd name="connsiteX36" fmla="*/ 2152650 w 2401235"/>
                  <a:gd name="connsiteY36" fmla="*/ 857250 h 2028825"/>
                  <a:gd name="connsiteX37" fmla="*/ 2171700 w 2401235"/>
                  <a:gd name="connsiteY37" fmla="*/ 819150 h 2028825"/>
                  <a:gd name="connsiteX38" fmla="*/ 2181225 w 2401235"/>
                  <a:gd name="connsiteY38" fmla="*/ 638175 h 2028825"/>
                  <a:gd name="connsiteX39" fmla="*/ 2190750 w 2401235"/>
                  <a:gd name="connsiteY39" fmla="*/ 609600 h 2028825"/>
                  <a:gd name="connsiteX40" fmla="*/ 2209800 w 2401235"/>
                  <a:gd name="connsiteY40" fmla="*/ 561975 h 2028825"/>
                  <a:gd name="connsiteX41" fmla="*/ 2228850 w 2401235"/>
                  <a:gd name="connsiteY41" fmla="*/ 504825 h 2028825"/>
                  <a:gd name="connsiteX42" fmla="*/ 2247900 w 2401235"/>
                  <a:gd name="connsiteY42" fmla="*/ 447675 h 2028825"/>
                  <a:gd name="connsiteX43" fmla="*/ 2257425 w 2401235"/>
                  <a:gd name="connsiteY43" fmla="*/ 419100 h 2028825"/>
                  <a:gd name="connsiteX44" fmla="*/ 2295525 w 2401235"/>
                  <a:gd name="connsiteY44" fmla="*/ 352425 h 2028825"/>
                  <a:gd name="connsiteX45" fmla="*/ 2305050 w 2401235"/>
                  <a:gd name="connsiteY45" fmla="*/ 314325 h 2028825"/>
                  <a:gd name="connsiteX46" fmla="*/ 2324100 w 2401235"/>
                  <a:gd name="connsiteY46" fmla="*/ 285750 h 2028825"/>
                  <a:gd name="connsiteX47" fmla="*/ 2343150 w 2401235"/>
                  <a:gd name="connsiteY47" fmla="*/ 247650 h 2028825"/>
                  <a:gd name="connsiteX48" fmla="*/ 2352675 w 2401235"/>
                  <a:gd name="connsiteY48" fmla="*/ 209550 h 2028825"/>
                  <a:gd name="connsiteX49" fmla="*/ 2381250 w 2401235"/>
                  <a:gd name="connsiteY49" fmla="*/ 123825 h 2028825"/>
                  <a:gd name="connsiteX50" fmla="*/ 2390775 w 2401235"/>
                  <a:gd name="connsiteY50" fmla="*/ 85725 h 2028825"/>
                  <a:gd name="connsiteX51" fmla="*/ 2400300 w 2401235"/>
                  <a:gd name="connsiteY51" fmla="*/ 57150 h 2028825"/>
                  <a:gd name="connsiteX52" fmla="*/ 2400300 w 2401235"/>
                  <a:gd name="connsiteY52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533525 w 2401235"/>
                  <a:gd name="connsiteY19" fmla="*/ 1628775 h 2028825"/>
                  <a:gd name="connsiteX20" fmla="*/ 1562100 w 2401235"/>
                  <a:gd name="connsiteY20" fmla="*/ 1600200 h 2028825"/>
                  <a:gd name="connsiteX21" fmla="*/ 1600200 w 2401235"/>
                  <a:gd name="connsiteY21" fmla="*/ 1571625 h 2028825"/>
                  <a:gd name="connsiteX22" fmla="*/ 1666875 w 2401235"/>
                  <a:gd name="connsiteY22" fmla="*/ 1495425 h 2028825"/>
                  <a:gd name="connsiteX23" fmla="*/ 1685925 w 2401235"/>
                  <a:gd name="connsiteY23" fmla="*/ 1466850 h 2028825"/>
                  <a:gd name="connsiteX24" fmla="*/ 1714500 w 2401235"/>
                  <a:gd name="connsiteY24" fmla="*/ 1447800 h 2028825"/>
                  <a:gd name="connsiteX25" fmla="*/ 1790700 w 2401235"/>
                  <a:gd name="connsiteY25" fmla="*/ 1343025 h 2028825"/>
                  <a:gd name="connsiteX26" fmla="*/ 1819275 w 2401235"/>
                  <a:gd name="connsiteY26" fmla="*/ 1314450 h 2028825"/>
                  <a:gd name="connsiteX27" fmla="*/ 1847850 w 2401235"/>
                  <a:gd name="connsiteY27" fmla="*/ 1304925 h 2028825"/>
                  <a:gd name="connsiteX28" fmla="*/ 1905000 w 2401235"/>
                  <a:gd name="connsiteY28" fmla="*/ 1276350 h 2028825"/>
                  <a:gd name="connsiteX29" fmla="*/ 1971675 w 2401235"/>
                  <a:gd name="connsiteY29" fmla="*/ 1181100 h 2028825"/>
                  <a:gd name="connsiteX30" fmla="*/ 2000250 w 2401235"/>
                  <a:gd name="connsiteY30" fmla="*/ 1171575 h 2028825"/>
                  <a:gd name="connsiteX31" fmla="*/ 2019300 w 2401235"/>
                  <a:gd name="connsiteY31" fmla="*/ 1133475 h 2028825"/>
                  <a:gd name="connsiteX32" fmla="*/ 2047875 w 2401235"/>
                  <a:gd name="connsiteY32" fmla="*/ 1076325 h 2028825"/>
                  <a:gd name="connsiteX33" fmla="*/ 2095500 w 2401235"/>
                  <a:gd name="connsiteY33" fmla="*/ 1019175 h 2028825"/>
                  <a:gd name="connsiteX34" fmla="*/ 2124075 w 2401235"/>
                  <a:gd name="connsiteY34" fmla="*/ 962025 h 2028825"/>
                  <a:gd name="connsiteX35" fmla="*/ 2152650 w 2401235"/>
                  <a:gd name="connsiteY35" fmla="*/ 857250 h 2028825"/>
                  <a:gd name="connsiteX36" fmla="*/ 2171700 w 2401235"/>
                  <a:gd name="connsiteY36" fmla="*/ 819150 h 2028825"/>
                  <a:gd name="connsiteX37" fmla="*/ 2181225 w 2401235"/>
                  <a:gd name="connsiteY37" fmla="*/ 638175 h 2028825"/>
                  <a:gd name="connsiteX38" fmla="*/ 2190750 w 2401235"/>
                  <a:gd name="connsiteY38" fmla="*/ 609600 h 2028825"/>
                  <a:gd name="connsiteX39" fmla="*/ 2209800 w 2401235"/>
                  <a:gd name="connsiteY39" fmla="*/ 561975 h 2028825"/>
                  <a:gd name="connsiteX40" fmla="*/ 2228850 w 2401235"/>
                  <a:gd name="connsiteY40" fmla="*/ 504825 h 2028825"/>
                  <a:gd name="connsiteX41" fmla="*/ 2247900 w 2401235"/>
                  <a:gd name="connsiteY41" fmla="*/ 447675 h 2028825"/>
                  <a:gd name="connsiteX42" fmla="*/ 2257425 w 2401235"/>
                  <a:gd name="connsiteY42" fmla="*/ 419100 h 2028825"/>
                  <a:gd name="connsiteX43" fmla="*/ 2295525 w 2401235"/>
                  <a:gd name="connsiteY43" fmla="*/ 352425 h 2028825"/>
                  <a:gd name="connsiteX44" fmla="*/ 2305050 w 2401235"/>
                  <a:gd name="connsiteY44" fmla="*/ 314325 h 2028825"/>
                  <a:gd name="connsiteX45" fmla="*/ 2324100 w 2401235"/>
                  <a:gd name="connsiteY45" fmla="*/ 285750 h 2028825"/>
                  <a:gd name="connsiteX46" fmla="*/ 2343150 w 2401235"/>
                  <a:gd name="connsiteY46" fmla="*/ 247650 h 2028825"/>
                  <a:gd name="connsiteX47" fmla="*/ 2352675 w 2401235"/>
                  <a:gd name="connsiteY47" fmla="*/ 209550 h 2028825"/>
                  <a:gd name="connsiteX48" fmla="*/ 2381250 w 2401235"/>
                  <a:gd name="connsiteY48" fmla="*/ 123825 h 2028825"/>
                  <a:gd name="connsiteX49" fmla="*/ 2390775 w 2401235"/>
                  <a:gd name="connsiteY49" fmla="*/ 85725 h 2028825"/>
                  <a:gd name="connsiteX50" fmla="*/ 2400300 w 2401235"/>
                  <a:gd name="connsiteY50" fmla="*/ 57150 h 2028825"/>
                  <a:gd name="connsiteX51" fmla="*/ 2400300 w 2401235"/>
                  <a:gd name="connsiteY51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562100 w 2401235"/>
                  <a:gd name="connsiteY19" fmla="*/ 1600200 h 2028825"/>
                  <a:gd name="connsiteX20" fmla="*/ 1600200 w 2401235"/>
                  <a:gd name="connsiteY20" fmla="*/ 1571625 h 2028825"/>
                  <a:gd name="connsiteX21" fmla="*/ 1666875 w 2401235"/>
                  <a:gd name="connsiteY21" fmla="*/ 1495425 h 2028825"/>
                  <a:gd name="connsiteX22" fmla="*/ 1685925 w 2401235"/>
                  <a:gd name="connsiteY22" fmla="*/ 1466850 h 2028825"/>
                  <a:gd name="connsiteX23" fmla="*/ 1714500 w 2401235"/>
                  <a:gd name="connsiteY23" fmla="*/ 1447800 h 2028825"/>
                  <a:gd name="connsiteX24" fmla="*/ 1790700 w 2401235"/>
                  <a:gd name="connsiteY24" fmla="*/ 1343025 h 2028825"/>
                  <a:gd name="connsiteX25" fmla="*/ 1819275 w 2401235"/>
                  <a:gd name="connsiteY25" fmla="*/ 1314450 h 2028825"/>
                  <a:gd name="connsiteX26" fmla="*/ 1847850 w 2401235"/>
                  <a:gd name="connsiteY26" fmla="*/ 1304925 h 2028825"/>
                  <a:gd name="connsiteX27" fmla="*/ 1905000 w 2401235"/>
                  <a:gd name="connsiteY27" fmla="*/ 1276350 h 2028825"/>
                  <a:gd name="connsiteX28" fmla="*/ 1971675 w 2401235"/>
                  <a:gd name="connsiteY28" fmla="*/ 1181100 h 2028825"/>
                  <a:gd name="connsiteX29" fmla="*/ 2000250 w 2401235"/>
                  <a:gd name="connsiteY29" fmla="*/ 1171575 h 2028825"/>
                  <a:gd name="connsiteX30" fmla="*/ 2019300 w 2401235"/>
                  <a:gd name="connsiteY30" fmla="*/ 1133475 h 2028825"/>
                  <a:gd name="connsiteX31" fmla="*/ 2047875 w 2401235"/>
                  <a:gd name="connsiteY31" fmla="*/ 1076325 h 2028825"/>
                  <a:gd name="connsiteX32" fmla="*/ 2095500 w 2401235"/>
                  <a:gd name="connsiteY32" fmla="*/ 1019175 h 2028825"/>
                  <a:gd name="connsiteX33" fmla="*/ 2124075 w 2401235"/>
                  <a:gd name="connsiteY33" fmla="*/ 962025 h 2028825"/>
                  <a:gd name="connsiteX34" fmla="*/ 2152650 w 2401235"/>
                  <a:gd name="connsiteY34" fmla="*/ 857250 h 2028825"/>
                  <a:gd name="connsiteX35" fmla="*/ 2171700 w 2401235"/>
                  <a:gd name="connsiteY35" fmla="*/ 819150 h 2028825"/>
                  <a:gd name="connsiteX36" fmla="*/ 2181225 w 2401235"/>
                  <a:gd name="connsiteY36" fmla="*/ 638175 h 2028825"/>
                  <a:gd name="connsiteX37" fmla="*/ 2190750 w 2401235"/>
                  <a:gd name="connsiteY37" fmla="*/ 609600 h 2028825"/>
                  <a:gd name="connsiteX38" fmla="*/ 2209800 w 2401235"/>
                  <a:gd name="connsiteY38" fmla="*/ 561975 h 2028825"/>
                  <a:gd name="connsiteX39" fmla="*/ 2228850 w 2401235"/>
                  <a:gd name="connsiteY39" fmla="*/ 504825 h 2028825"/>
                  <a:gd name="connsiteX40" fmla="*/ 2247900 w 2401235"/>
                  <a:gd name="connsiteY40" fmla="*/ 447675 h 2028825"/>
                  <a:gd name="connsiteX41" fmla="*/ 2257425 w 2401235"/>
                  <a:gd name="connsiteY41" fmla="*/ 419100 h 2028825"/>
                  <a:gd name="connsiteX42" fmla="*/ 2295525 w 2401235"/>
                  <a:gd name="connsiteY42" fmla="*/ 352425 h 2028825"/>
                  <a:gd name="connsiteX43" fmla="*/ 2305050 w 2401235"/>
                  <a:gd name="connsiteY43" fmla="*/ 314325 h 2028825"/>
                  <a:gd name="connsiteX44" fmla="*/ 2324100 w 2401235"/>
                  <a:gd name="connsiteY44" fmla="*/ 285750 h 2028825"/>
                  <a:gd name="connsiteX45" fmla="*/ 2343150 w 2401235"/>
                  <a:gd name="connsiteY45" fmla="*/ 247650 h 2028825"/>
                  <a:gd name="connsiteX46" fmla="*/ 2352675 w 2401235"/>
                  <a:gd name="connsiteY46" fmla="*/ 209550 h 2028825"/>
                  <a:gd name="connsiteX47" fmla="*/ 2381250 w 2401235"/>
                  <a:gd name="connsiteY47" fmla="*/ 123825 h 2028825"/>
                  <a:gd name="connsiteX48" fmla="*/ 2390775 w 2401235"/>
                  <a:gd name="connsiteY48" fmla="*/ 85725 h 2028825"/>
                  <a:gd name="connsiteX49" fmla="*/ 2400300 w 2401235"/>
                  <a:gd name="connsiteY49" fmla="*/ 57150 h 2028825"/>
                  <a:gd name="connsiteX50" fmla="*/ 2400300 w 2401235"/>
                  <a:gd name="connsiteY50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685925 w 2401235"/>
                  <a:gd name="connsiteY21" fmla="*/ 1466850 h 2028825"/>
                  <a:gd name="connsiteX22" fmla="*/ 1714500 w 2401235"/>
                  <a:gd name="connsiteY22" fmla="*/ 1447800 h 2028825"/>
                  <a:gd name="connsiteX23" fmla="*/ 1790700 w 2401235"/>
                  <a:gd name="connsiteY23" fmla="*/ 1343025 h 2028825"/>
                  <a:gd name="connsiteX24" fmla="*/ 1819275 w 2401235"/>
                  <a:gd name="connsiteY24" fmla="*/ 1314450 h 2028825"/>
                  <a:gd name="connsiteX25" fmla="*/ 1847850 w 2401235"/>
                  <a:gd name="connsiteY25" fmla="*/ 1304925 h 2028825"/>
                  <a:gd name="connsiteX26" fmla="*/ 1905000 w 2401235"/>
                  <a:gd name="connsiteY26" fmla="*/ 1276350 h 2028825"/>
                  <a:gd name="connsiteX27" fmla="*/ 1971675 w 2401235"/>
                  <a:gd name="connsiteY27" fmla="*/ 1181100 h 2028825"/>
                  <a:gd name="connsiteX28" fmla="*/ 2000250 w 2401235"/>
                  <a:gd name="connsiteY28" fmla="*/ 1171575 h 2028825"/>
                  <a:gd name="connsiteX29" fmla="*/ 2019300 w 2401235"/>
                  <a:gd name="connsiteY29" fmla="*/ 1133475 h 2028825"/>
                  <a:gd name="connsiteX30" fmla="*/ 2047875 w 2401235"/>
                  <a:gd name="connsiteY30" fmla="*/ 1076325 h 2028825"/>
                  <a:gd name="connsiteX31" fmla="*/ 2095500 w 2401235"/>
                  <a:gd name="connsiteY31" fmla="*/ 1019175 h 2028825"/>
                  <a:gd name="connsiteX32" fmla="*/ 2124075 w 2401235"/>
                  <a:gd name="connsiteY32" fmla="*/ 962025 h 2028825"/>
                  <a:gd name="connsiteX33" fmla="*/ 2152650 w 2401235"/>
                  <a:gd name="connsiteY33" fmla="*/ 857250 h 2028825"/>
                  <a:gd name="connsiteX34" fmla="*/ 2171700 w 2401235"/>
                  <a:gd name="connsiteY34" fmla="*/ 819150 h 2028825"/>
                  <a:gd name="connsiteX35" fmla="*/ 2181225 w 2401235"/>
                  <a:gd name="connsiteY35" fmla="*/ 638175 h 2028825"/>
                  <a:gd name="connsiteX36" fmla="*/ 2190750 w 2401235"/>
                  <a:gd name="connsiteY36" fmla="*/ 609600 h 2028825"/>
                  <a:gd name="connsiteX37" fmla="*/ 2209800 w 2401235"/>
                  <a:gd name="connsiteY37" fmla="*/ 561975 h 2028825"/>
                  <a:gd name="connsiteX38" fmla="*/ 2228850 w 2401235"/>
                  <a:gd name="connsiteY38" fmla="*/ 504825 h 2028825"/>
                  <a:gd name="connsiteX39" fmla="*/ 2247900 w 2401235"/>
                  <a:gd name="connsiteY39" fmla="*/ 447675 h 2028825"/>
                  <a:gd name="connsiteX40" fmla="*/ 2257425 w 2401235"/>
                  <a:gd name="connsiteY40" fmla="*/ 419100 h 2028825"/>
                  <a:gd name="connsiteX41" fmla="*/ 2295525 w 2401235"/>
                  <a:gd name="connsiteY41" fmla="*/ 352425 h 2028825"/>
                  <a:gd name="connsiteX42" fmla="*/ 2305050 w 2401235"/>
                  <a:gd name="connsiteY42" fmla="*/ 314325 h 2028825"/>
                  <a:gd name="connsiteX43" fmla="*/ 2324100 w 2401235"/>
                  <a:gd name="connsiteY43" fmla="*/ 285750 h 2028825"/>
                  <a:gd name="connsiteX44" fmla="*/ 2343150 w 2401235"/>
                  <a:gd name="connsiteY44" fmla="*/ 247650 h 2028825"/>
                  <a:gd name="connsiteX45" fmla="*/ 2352675 w 2401235"/>
                  <a:gd name="connsiteY45" fmla="*/ 209550 h 2028825"/>
                  <a:gd name="connsiteX46" fmla="*/ 2381250 w 2401235"/>
                  <a:gd name="connsiteY46" fmla="*/ 123825 h 2028825"/>
                  <a:gd name="connsiteX47" fmla="*/ 2390775 w 2401235"/>
                  <a:gd name="connsiteY47" fmla="*/ 85725 h 2028825"/>
                  <a:gd name="connsiteX48" fmla="*/ 2400300 w 2401235"/>
                  <a:gd name="connsiteY48" fmla="*/ 57150 h 2028825"/>
                  <a:gd name="connsiteX49" fmla="*/ 2400300 w 2401235"/>
                  <a:gd name="connsiteY49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819275 w 2401235"/>
                  <a:gd name="connsiteY23" fmla="*/ 1314450 h 2028825"/>
                  <a:gd name="connsiteX24" fmla="*/ 1847850 w 2401235"/>
                  <a:gd name="connsiteY24" fmla="*/ 1304925 h 2028825"/>
                  <a:gd name="connsiteX25" fmla="*/ 1905000 w 2401235"/>
                  <a:gd name="connsiteY25" fmla="*/ 1276350 h 2028825"/>
                  <a:gd name="connsiteX26" fmla="*/ 1971675 w 2401235"/>
                  <a:gd name="connsiteY26" fmla="*/ 1181100 h 2028825"/>
                  <a:gd name="connsiteX27" fmla="*/ 2000250 w 2401235"/>
                  <a:gd name="connsiteY27" fmla="*/ 1171575 h 2028825"/>
                  <a:gd name="connsiteX28" fmla="*/ 2019300 w 2401235"/>
                  <a:gd name="connsiteY28" fmla="*/ 1133475 h 2028825"/>
                  <a:gd name="connsiteX29" fmla="*/ 2047875 w 2401235"/>
                  <a:gd name="connsiteY29" fmla="*/ 1076325 h 2028825"/>
                  <a:gd name="connsiteX30" fmla="*/ 2095500 w 2401235"/>
                  <a:gd name="connsiteY30" fmla="*/ 1019175 h 2028825"/>
                  <a:gd name="connsiteX31" fmla="*/ 2124075 w 2401235"/>
                  <a:gd name="connsiteY31" fmla="*/ 962025 h 2028825"/>
                  <a:gd name="connsiteX32" fmla="*/ 2152650 w 2401235"/>
                  <a:gd name="connsiteY32" fmla="*/ 857250 h 2028825"/>
                  <a:gd name="connsiteX33" fmla="*/ 2171700 w 2401235"/>
                  <a:gd name="connsiteY33" fmla="*/ 819150 h 2028825"/>
                  <a:gd name="connsiteX34" fmla="*/ 2181225 w 2401235"/>
                  <a:gd name="connsiteY34" fmla="*/ 638175 h 2028825"/>
                  <a:gd name="connsiteX35" fmla="*/ 2190750 w 2401235"/>
                  <a:gd name="connsiteY35" fmla="*/ 609600 h 2028825"/>
                  <a:gd name="connsiteX36" fmla="*/ 2209800 w 2401235"/>
                  <a:gd name="connsiteY36" fmla="*/ 561975 h 2028825"/>
                  <a:gd name="connsiteX37" fmla="*/ 2228850 w 2401235"/>
                  <a:gd name="connsiteY37" fmla="*/ 504825 h 2028825"/>
                  <a:gd name="connsiteX38" fmla="*/ 2247900 w 2401235"/>
                  <a:gd name="connsiteY38" fmla="*/ 447675 h 2028825"/>
                  <a:gd name="connsiteX39" fmla="*/ 2257425 w 2401235"/>
                  <a:gd name="connsiteY39" fmla="*/ 419100 h 2028825"/>
                  <a:gd name="connsiteX40" fmla="*/ 2295525 w 2401235"/>
                  <a:gd name="connsiteY40" fmla="*/ 352425 h 2028825"/>
                  <a:gd name="connsiteX41" fmla="*/ 2305050 w 2401235"/>
                  <a:gd name="connsiteY41" fmla="*/ 314325 h 2028825"/>
                  <a:gd name="connsiteX42" fmla="*/ 2324100 w 2401235"/>
                  <a:gd name="connsiteY42" fmla="*/ 285750 h 2028825"/>
                  <a:gd name="connsiteX43" fmla="*/ 2343150 w 2401235"/>
                  <a:gd name="connsiteY43" fmla="*/ 247650 h 2028825"/>
                  <a:gd name="connsiteX44" fmla="*/ 2352675 w 2401235"/>
                  <a:gd name="connsiteY44" fmla="*/ 209550 h 2028825"/>
                  <a:gd name="connsiteX45" fmla="*/ 2381250 w 2401235"/>
                  <a:gd name="connsiteY45" fmla="*/ 123825 h 2028825"/>
                  <a:gd name="connsiteX46" fmla="*/ 2390775 w 2401235"/>
                  <a:gd name="connsiteY46" fmla="*/ 85725 h 2028825"/>
                  <a:gd name="connsiteX47" fmla="*/ 2400300 w 2401235"/>
                  <a:gd name="connsiteY47" fmla="*/ 57150 h 2028825"/>
                  <a:gd name="connsiteX48" fmla="*/ 2400300 w 2401235"/>
                  <a:gd name="connsiteY48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847850 w 2401235"/>
                  <a:gd name="connsiteY23" fmla="*/ 1304925 h 2028825"/>
                  <a:gd name="connsiteX24" fmla="*/ 1905000 w 2401235"/>
                  <a:gd name="connsiteY24" fmla="*/ 1276350 h 2028825"/>
                  <a:gd name="connsiteX25" fmla="*/ 1971675 w 2401235"/>
                  <a:gd name="connsiteY25" fmla="*/ 1181100 h 2028825"/>
                  <a:gd name="connsiteX26" fmla="*/ 2000250 w 2401235"/>
                  <a:gd name="connsiteY26" fmla="*/ 1171575 h 2028825"/>
                  <a:gd name="connsiteX27" fmla="*/ 2019300 w 2401235"/>
                  <a:gd name="connsiteY27" fmla="*/ 1133475 h 2028825"/>
                  <a:gd name="connsiteX28" fmla="*/ 2047875 w 2401235"/>
                  <a:gd name="connsiteY28" fmla="*/ 1076325 h 2028825"/>
                  <a:gd name="connsiteX29" fmla="*/ 2095500 w 2401235"/>
                  <a:gd name="connsiteY29" fmla="*/ 1019175 h 2028825"/>
                  <a:gd name="connsiteX30" fmla="*/ 2124075 w 2401235"/>
                  <a:gd name="connsiteY30" fmla="*/ 962025 h 2028825"/>
                  <a:gd name="connsiteX31" fmla="*/ 2152650 w 2401235"/>
                  <a:gd name="connsiteY31" fmla="*/ 857250 h 2028825"/>
                  <a:gd name="connsiteX32" fmla="*/ 2171700 w 2401235"/>
                  <a:gd name="connsiteY32" fmla="*/ 819150 h 2028825"/>
                  <a:gd name="connsiteX33" fmla="*/ 2181225 w 2401235"/>
                  <a:gd name="connsiteY33" fmla="*/ 638175 h 2028825"/>
                  <a:gd name="connsiteX34" fmla="*/ 2190750 w 2401235"/>
                  <a:gd name="connsiteY34" fmla="*/ 609600 h 2028825"/>
                  <a:gd name="connsiteX35" fmla="*/ 2209800 w 2401235"/>
                  <a:gd name="connsiteY35" fmla="*/ 561975 h 2028825"/>
                  <a:gd name="connsiteX36" fmla="*/ 2228850 w 2401235"/>
                  <a:gd name="connsiteY36" fmla="*/ 504825 h 2028825"/>
                  <a:gd name="connsiteX37" fmla="*/ 2247900 w 2401235"/>
                  <a:gd name="connsiteY37" fmla="*/ 447675 h 2028825"/>
                  <a:gd name="connsiteX38" fmla="*/ 2257425 w 2401235"/>
                  <a:gd name="connsiteY38" fmla="*/ 419100 h 2028825"/>
                  <a:gd name="connsiteX39" fmla="*/ 2295525 w 2401235"/>
                  <a:gd name="connsiteY39" fmla="*/ 352425 h 2028825"/>
                  <a:gd name="connsiteX40" fmla="*/ 2305050 w 2401235"/>
                  <a:gd name="connsiteY40" fmla="*/ 314325 h 2028825"/>
                  <a:gd name="connsiteX41" fmla="*/ 2324100 w 2401235"/>
                  <a:gd name="connsiteY41" fmla="*/ 285750 h 2028825"/>
                  <a:gd name="connsiteX42" fmla="*/ 2343150 w 2401235"/>
                  <a:gd name="connsiteY42" fmla="*/ 247650 h 2028825"/>
                  <a:gd name="connsiteX43" fmla="*/ 2352675 w 2401235"/>
                  <a:gd name="connsiteY43" fmla="*/ 209550 h 2028825"/>
                  <a:gd name="connsiteX44" fmla="*/ 2381250 w 2401235"/>
                  <a:gd name="connsiteY44" fmla="*/ 123825 h 2028825"/>
                  <a:gd name="connsiteX45" fmla="*/ 2390775 w 2401235"/>
                  <a:gd name="connsiteY45" fmla="*/ 85725 h 2028825"/>
                  <a:gd name="connsiteX46" fmla="*/ 2400300 w 2401235"/>
                  <a:gd name="connsiteY46" fmla="*/ 57150 h 2028825"/>
                  <a:gd name="connsiteX47" fmla="*/ 2400300 w 2401235"/>
                  <a:gd name="connsiteY47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05000 w 2401235"/>
                  <a:gd name="connsiteY23" fmla="*/ 1276350 h 2028825"/>
                  <a:gd name="connsiteX24" fmla="*/ 1971675 w 2401235"/>
                  <a:gd name="connsiteY24" fmla="*/ 1181100 h 2028825"/>
                  <a:gd name="connsiteX25" fmla="*/ 2000250 w 2401235"/>
                  <a:gd name="connsiteY25" fmla="*/ 1171575 h 2028825"/>
                  <a:gd name="connsiteX26" fmla="*/ 2019300 w 2401235"/>
                  <a:gd name="connsiteY26" fmla="*/ 1133475 h 2028825"/>
                  <a:gd name="connsiteX27" fmla="*/ 2047875 w 2401235"/>
                  <a:gd name="connsiteY27" fmla="*/ 1076325 h 2028825"/>
                  <a:gd name="connsiteX28" fmla="*/ 2095500 w 2401235"/>
                  <a:gd name="connsiteY28" fmla="*/ 1019175 h 2028825"/>
                  <a:gd name="connsiteX29" fmla="*/ 2124075 w 2401235"/>
                  <a:gd name="connsiteY29" fmla="*/ 962025 h 2028825"/>
                  <a:gd name="connsiteX30" fmla="*/ 2152650 w 2401235"/>
                  <a:gd name="connsiteY30" fmla="*/ 857250 h 2028825"/>
                  <a:gd name="connsiteX31" fmla="*/ 2171700 w 2401235"/>
                  <a:gd name="connsiteY31" fmla="*/ 819150 h 2028825"/>
                  <a:gd name="connsiteX32" fmla="*/ 2181225 w 2401235"/>
                  <a:gd name="connsiteY32" fmla="*/ 638175 h 2028825"/>
                  <a:gd name="connsiteX33" fmla="*/ 2190750 w 2401235"/>
                  <a:gd name="connsiteY33" fmla="*/ 609600 h 2028825"/>
                  <a:gd name="connsiteX34" fmla="*/ 2209800 w 2401235"/>
                  <a:gd name="connsiteY34" fmla="*/ 561975 h 2028825"/>
                  <a:gd name="connsiteX35" fmla="*/ 2228850 w 2401235"/>
                  <a:gd name="connsiteY35" fmla="*/ 504825 h 2028825"/>
                  <a:gd name="connsiteX36" fmla="*/ 2247900 w 2401235"/>
                  <a:gd name="connsiteY36" fmla="*/ 447675 h 2028825"/>
                  <a:gd name="connsiteX37" fmla="*/ 2257425 w 2401235"/>
                  <a:gd name="connsiteY37" fmla="*/ 419100 h 2028825"/>
                  <a:gd name="connsiteX38" fmla="*/ 2295525 w 2401235"/>
                  <a:gd name="connsiteY38" fmla="*/ 352425 h 2028825"/>
                  <a:gd name="connsiteX39" fmla="*/ 2305050 w 2401235"/>
                  <a:gd name="connsiteY39" fmla="*/ 314325 h 2028825"/>
                  <a:gd name="connsiteX40" fmla="*/ 2324100 w 2401235"/>
                  <a:gd name="connsiteY40" fmla="*/ 285750 h 2028825"/>
                  <a:gd name="connsiteX41" fmla="*/ 2343150 w 2401235"/>
                  <a:gd name="connsiteY41" fmla="*/ 247650 h 2028825"/>
                  <a:gd name="connsiteX42" fmla="*/ 2352675 w 2401235"/>
                  <a:gd name="connsiteY42" fmla="*/ 209550 h 2028825"/>
                  <a:gd name="connsiteX43" fmla="*/ 2381250 w 2401235"/>
                  <a:gd name="connsiteY43" fmla="*/ 123825 h 2028825"/>
                  <a:gd name="connsiteX44" fmla="*/ 2390775 w 2401235"/>
                  <a:gd name="connsiteY44" fmla="*/ 85725 h 2028825"/>
                  <a:gd name="connsiteX45" fmla="*/ 2400300 w 2401235"/>
                  <a:gd name="connsiteY45" fmla="*/ 57150 h 2028825"/>
                  <a:gd name="connsiteX46" fmla="*/ 2400300 w 2401235"/>
                  <a:gd name="connsiteY46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00250 w 2401235"/>
                  <a:gd name="connsiteY24" fmla="*/ 1171575 h 2028825"/>
                  <a:gd name="connsiteX25" fmla="*/ 2019300 w 2401235"/>
                  <a:gd name="connsiteY25" fmla="*/ 1133475 h 2028825"/>
                  <a:gd name="connsiteX26" fmla="*/ 2047875 w 2401235"/>
                  <a:gd name="connsiteY26" fmla="*/ 1076325 h 2028825"/>
                  <a:gd name="connsiteX27" fmla="*/ 2095500 w 2401235"/>
                  <a:gd name="connsiteY27" fmla="*/ 1019175 h 2028825"/>
                  <a:gd name="connsiteX28" fmla="*/ 2124075 w 2401235"/>
                  <a:gd name="connsiteY28" fmla="*/ 962025 h 2028825"/>
                  <a:gd name="connsiteX29" fmla="*/ 2152650 w 2401235"/>
                  <a:gd name="connsiteY29" fmla="*/ 857250 h 2028825"/>
                  <a:gd name="connsiteX30" fmla="*/ 2171700 w 2401235"/>
                  <a:gd name="connsiteY30" fmla="*/ 819150 h 2028825"/>
                  <a:gd name="connsiteX31" fmla="*/ 2181225 w 2401235"/>
                  <a:gd name="connsiteY31" fmla="*/ 638175 h 2028825"/>
                  <a:gd name="connsiteX32" fmla="*/ 2190750 w 2401235"/>
                  <a:gd name="connsiteY32" fmla="*/ 609600 h 2028825"/>
                  <a:gd name="connsiteX33" fmla="*/ 2209800 w 2401235"/>
                  <a:gd name="connsiteY33" fmla="*/ 561975 h 2028825"/>
                  <a:gd name="connsiteX34" fmla="*/ 2228850 w 2401235"/>
                  <a:gd name="connsiteY34" fmla="*/ 504825 h 2028825"/>
                  <a:gd name="connsiteX35" fmla="*/ 2247900 w 2401235"/>
                  <a:gd name="connsiteY35" fmla="*/ 447675 h 2028825"/>
                  <a:gd name="connsiteX36" fmla="*/ 2257425 w 2401235"/>
                  <a:gd name="connsiteY36" fmla="*/ 419100 h 2028825"/>
                  <a:gd name="connsiteX37" fmla="*/ 2295525 w 2401235"/>
                  <a:gd name="connsiteY37" fmla="*/ 352425 h 2028825"/>
                  <a:gd name="connsiteX38" fmla="*/ 2305050 w 2401235"/>
                  <a:gd name="connsiteY38" fmla="*/ 314325 h 2028825"/>
                  <a:gd name="connsiteX39" fmla="*/ 2324100 w 2401235"/>
                  <a:gd name="connsiteY39" fmla="*/ 285750 h 2028825"/>
                  <a:gd name="connsiteX40" fmla="*/ 2343150 w 2401235"/>
                  <a:gd name="connsiteY40" fmla="*/ 247650 h 2028825"/>
                  <a:gd name="connsiteX41" fmla="*/ 2352675 w 2401235"/>
                  <a:gd name="connsiteY41" fmla="*/ 209550 h 2028825"/>
                  <a:gd name="connsiteX42" fmla="*/ 2381250 w 2401235"/>
                  <a:gd name="connsiteY42" fmla="*/ 123825 h 2028825"/>
                  <a:gd name="connsiteX43" fmla="*/ 2390775 w 2401235"/>
                  <a:gd name="connsiteY43" fmla="*/ 85725 h 2028825"/>
                  <a:gd name="connsiteX44" fmla="*/ 2400300 w 2401235"/>
                  <a:gd name="connsiteY44" fmla="*/ 57150 h 2028825"/>
                  <a:gd name="connsiteX45" fmla="*/ 2400300 w 2401235"/>
                  <a:gd name="connsiteY45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47875 w 2401235"/>
                  <a:gd name="connsiteY25" fmla="*/ 1076325 h 2028825"/>
                  <a:gd name="connsiteX26" fmla="*/ 2095500 w 2401235"/>
                  <a:gd name="connsiteY26" fmla="*/ 1019175 h 2028825"/>
                  <a:gd name="connsiteX27" fmla="*/ 2124075 w 2401235"/>
                  <a:gd name="connsiteY27" fmla="*/ 962025 h 2028825"/>
                  <a:gd name="connsiteX28" fmla="*/ 2152650 w 2401235"/>
                  <a:gd name="connsiteY28" fmla="*/ 857250 h 2028825"/>
                  <a:gd name="connsiteX29" fmla="*/ 2171700 w 2401235"/>
                  <a:gd name="connsiteY29" fmla="*/ 819150 h 2028825"/>
                  <a:gd name="connsiteX30" fmla="*/ 2181225 w 2401235"/>
                  <a:gd name="connsiteY30" fmla="*/ 638175 h 2028825"/>
                  <a:gd name="connsiteX31" fmla="*/ 2190750 w 2401235"/>
                  <a:gd name="connsiteY31" fmla="*/ 609600 h 2028825"/>
                  <a:gd name="connsiteX32" fmla="*/ 2209800 w 2401235"/>
                  <a:gd name="connsiteY32" fmla="*/ 561975 h 2028825"/>
                  <a:gd name="connsiteX33" fmla="*/ 2228850 w 2401235"/>
                  <a:gd name="connsiteY33" fmla="*/ 504825 h 2028825"/>
                  <a:gd name="connsiteX34" fmla="*/ 2247900 w 2401235"/>
                  <a:gd name="connsiteY34" fmla="*/ 447675 h 2028825"/>
                  <a:gd name="connsiteX35" fmla="*/ 2257425 w 2401235"/>
                  <a:gd name="connsiteY35" fmla="*/ 419100 h 2028825"/>
                  <a:gd name="connsiteX36" fmla="*/ 2295525 w 2401235"/>
                  <a:gd name="connsiteY36" fmla="*/ 352425 h 2028825"/>
                  <a:gd name="connsiteX37" fmla="*/ 2305050 w 2401235"/>
                  <a:gd name="connsiteY37" fmla="*/ 314325 h 2028825"/>
                  <a:gd name="connsiteX38" fmla="*/ 2324100 w 2401235"/>
                  <a:gd name="connsiteY38" fmla="*/ 285750 h 2028825"/>
                  <a:gd name="connsiteX39" fmla="*/ 2343150 w 2401235"/>
                  <a:gd name="connsiteY39" fmla="*/ 247650 h 2028825"/>
                  <a:gd name="connsiteX40" fmla="*/ 2352675 w 2401235"/>
                  <a:gd name="connsiteY40" fmla="*/ 209550 h 2028825"/>
                  <a:gd name="connsiteX41" fmla="*/ 2381250 w 2401235"/>
                  <a:gd name="connsiteY41" fmla="*/ 123825 h 2028825"/>
                  <a:gd name="connsiteX42" fmla="*/ 2390775 w 2401235"/>
                  <a:gd name="connsiteY42" fmla="*/ 85725 h 2028825"/>
                  <a:gd name="connsiteX43" fmla="*/ 2400300 w 2401235"/>
                  <a:gd name="connsiteY43" fmla="*/ 57150 h 2028825"/>
                  <a:gd name="connsiteX44" fmla="*/ 2400300 w 2401235"/>
                  <a:gd name="connsiteY44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52650 w 2401235"/>
                  <a:gd name="connsiteY27" fmla="*/ 857250 h 2028825"/>
                  <a:gd name="connsiteX28" fmla="*/ 2171700 w 2401235"/>
                  <a:gd name="connsiteY28" fmla="*/ 819150 h 2028825"/>
                  <a:gd name="connsiteX29" fmla="*/ 2181225 w 2401235"/>
                  <a:gd name="connsiteY29" fmla="*/ 638175 h 2028825"/>
                  <a:gd name="connsiteX30" fmla="*/ 2190750 w 2401235"/>
                  <a:gd name="connsiteY30" fmla="*/ 609600 h 2028825"/>
                  <a:gd name="connsiteX31" fmla="*/ 2209800 w 2401235"/>
                  <a:gd name="connsiteY31" fmla="*/ 561975 h 2028825"/>
                  <a:gd name="connsiteX32" fmla="*/ 2228850 w 2401235"/>
                  <a:gd name="connsiteY32" fmla="*/ 504825 h 2028825"/>
                  <a:gd name="connsiteX33" fmla="*/ 2247900 w 2401235"/>
                  <a:gd name="connsiteY33" fmla="*/ 447675 h 2028825"/>
                  <a:gd name="connsiteX34" fmla="*/ 2257425 w 2401235"/>
                  <a:gd name="connsiteY34" fmla="*/ 419100 h 2028825"/>
                  <a:gd name="connsiteX35" fmla="*/ 2295525 w 2401235"/>
                  <a:gd name="connsiteY35" fmla="*/ 352425 h 2028825"/>
                  <a:gd name="connsiteX36" fmla="*/ 2305050 w 2401235"/>
                  <a:gd name="connsiteY36" fmla="*/ 314325 h 2028825"/>
                  <a:gd name="connsiteX37" fmla="*/ 2324100 w 2401235"/>
                  <a:gd name="connsiteY37" fmla="*/ 285750 h 2028825"/>
                  <a:gd name="connsiteX38" fmla="*/ 2343150 w 2401235"/>
                  <a:gd name="connsiteY38" fmla="*/ 247650 h 2028825"/>
                  <a:gd name="connsiteX39" fmla="*/ 2352675 w 2401235"/>
                  <a:gd name="connsiteY39" fmla="*/ 209550 h 2028825"/>
                  <a:gd name="connsiteX40" fmla="*/ 2381250 w 2401235"/>
                  <a:gd name="connsiteY40" fmla="*/ 123825 h 2028825"/>
                  <a:gd name="connsiteX41" fmla="*/ 2390775 w 2401235"/>
                  <a:gd name="connsiteY41" fmla="*/ 85725 h 2028825"/>
                  <a:gd name="connsiteX42" fmla="*/ 2400300 w 2401235"/>
                  <a:gd name="connsiteY42" fmla="*/ 57150 h 2028825"/>
                  <a:gd name="connsiteX43" fmla="*/ 2400300 w 2401235"/>
                  <a:gd name="connsiteY43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52650 w 2401235"/>
                  <a:gd name="connsiteY27" fmla="*/ 857250 h 2028825"/>
                  <a:gd name="connsiteX28" fmla="*/ 2171700 w 2401235"/>
                  <a:gd name="connsiteY28" fmla="*/ 819150 h 2028825"/>
                  <a:gd name="connsiteX29" fmla="*/ 2190750 w 2401235"/>
                  <a:gd name="connsiteY29" fmla="*/ 609600 h 2028825"/>
                  <a:gd name="connsiteX30" fmla="*/ 2209800 w 2401235"/>
                  <a:gd name="connsiteY30" fmla="*/ 561975 h 2028825"/>
                  <a:gd name="connsiteX31" fmla="*/ 2228850 w 2401235"/>
                  <a:gd name="connsiteY31" fmla="*/ 504825 h 2028825"/>
                  <a:gd name="connsiteX32" fmla="*/ 2247900 w 2401235"/>
                  <a:gd name="connsiteY32" fmla="*/ 447675 h 2028825"/>
                  <a:gd name="connsiteX33" fmla="*/ 2257425 w 2401235"/>
                  <a:gd name="connsiteY33" fmla="*/ 419100 h 2028825"/>
                  <a:gd name="connsiteX34" fmla="*/ 2295525 w 2401235"/>
                  <a:gd name="connsiteY34" fmla="*/ 352425 h 2028825"/>
                  <a:gd name="connsiteX35" fmla="*/ 2305050 w 2401235"/>
                  <a:gd name="connsiteY35" fmla="*/ 314325 h 2028825"/>
                  <a:gd name="connsiteX36" fmla="*/ 2324100 w 2401235"/>
                  <a:gd name="connsiteY36" fmla="*/ 285750 h 2028825"/>
                  <a:gd name="connsiteX37" fmla="*/ 2343150 w 2401235"/>
                  <a:gd name="connsiteY37" fmla="*/ 247650 h 2028825"/>
                  <a:gd name="connsiteX38" fmla="*/ 2352675 w 2401235"/>
                  <a:gd name="connsiteY38" fmla="*/ 209550 h 2028825"/>
                  <a:gd name="connsiteX39" fmla="*/ 2381250 w 2401235"/>
                  <a:gd name="connsiteY39" fmla="*/ 123825 h 2028825"/>
                  <a:gd name="connsiteX40" fmla="*/ 2390775 w 2401235"/>
                  <a:gd name="connsiteY40" fmla="*/ 85725 h 2028825"/>
                  <a:gd name="connsiteX41" fmla="*/ 2400300 w 2401235"/>
                  <a:gd name="connsiteY41" fmla="*/ 57150 h 2028825"/>
                  <a:gd name="connsiteX42" fmla="*/ 2400300 w 2401235"/>
                  <a:gd name="connsiteY42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71700 w 2401235"/>
                  <a:gd name="connsiteY27" fmla="*/ 819150 h 2028825"/>
                  <a:gd name="connsiteX28" fmla="*/ 2190750 w 2401235"/>
                  <a:gd name="connsiteY28" fmla="*/ 609600 h 2028825"/>
                  <a:gd name="connsiteX29" fmla="*/ 2209800 w 2401235"/>
                  <a:gd name="connsiteY29" fmla="*/ 561975 h 2028825"/>
                  <a:gd name="connsiteX30" fmla="*/ 2228850 w 2401235"/>
                  <a:gd name="connsiteY30" fmla="*/ 504825 h 2028825"/>
                  <a:gd name="connsiteX31" fmla="*/ 2247900 w 2401235"/>
                  <a:gd name="connsiteY31" fmla="*/ 447675 h 2028825"/>
                  <a:gd name="connsiteX32" fmla="*/ 2257425 w 2401235"/>
                  <a:gd name="connsiteY32" fmla="*/ 419100 h 2028825"/>
                  <a:gd name="connsiteX33" fmla="*/ 2295525 w 2401235"/>
                  <a:gd name="connsiteY33" fmla="*/ 352425 h 2028825"/>
                  <a:gd name="connsiteX34" fmla="*/ 2305050 w 2401235"/>
                  <a:gd name="connsiteY34" fmla="*/ 314325 h 2028825"/>
                  <a:gd name="connsiteX35" fmla="*/ 2324100 w 2401235"/>
                  <a:gd name="connsiteY35" fmla="*/ 285750 h 2028825"/>
                  <a:gd name="connsiteX36" fmla="*/ 2343150 w 2401235"/>
                  <a:gd name="connsiteY36" fmla="*/ 247650 h 2028825"/>
                  <a:gd name="connsiteX37" fmla="*/ 2352675 w 2401235"/>
                  <a:gd name="connsiteY37" fmla="*/ 209550 h 2028825"/>
                  <a:gd name="connsiteX38" fmla="*/ 2381250 w 2401235"/>
                  <a:gd name="connsiteY38" fmla="*/ 123825 h 2028825"/>
                  <a:gd name="connsiteX39" fmla="*/ 2390775 w 2401235"/>
                  <a:gd name="connsiteY39" fmla="*/ 85725 h 2028825"/>
                  <a:gd name="connsiteX40" fmla="*/ 2400300 w 2401235"/>
                  <a:gd name="connsiteY40" fmla="*/ 57150 h 2028825"/>
                  <a:gd name="connsiteX41" fmla="*/ 2400300 w 2401235"/>
                  <a:gd name="connsiteY41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66850 w 2401235"/>
                  <a:gd name="connsiteY17" fmla="*/ 1695450 h 2028825"/>
                  <a:gd name="connsiteX18" fmla="*/ 1600200 w 2401235"/>
                  <a:gd name="connsiteY18" fmla="*/ 1571625 h 2028825"/>
                  <a:gd name="connsiteX19" fmla="*/ 1666875 w 2401235"/>
                  <a:gd name="connsiteY19" fmla="*/ 1495425 h 2028825"/>
                  <a:gd name="connsiteX20" fmla="*/ 1714500 w 2401235"/>
                  <a:gd name="connsiteY20" fmla="*/ 1447800 h 2028825"/>
                  <a:gd name="connsiteX21" fmla="*/ 1790700 w 2401235"/>
                  <a:gd name="connsiteY21" fmla="*/ 1343025 h 2028825"/>
                  <a:gd name="connsiteX22" fmla="*/ 1971675 w 2401235"/>
                  <a:gd name="connsiteY22" fmla="*/ 1181100 h 2028825"/>
                  <a:gd name="connsiteX23" fmla="*/ 2019300 w 2401235"/>
                  <a:gd name="connsiteY23" fmla="*/ 1133475 h 2028825"/>
                  <a:gd name="connsiteX24" fmla="*/ 2095500 w 2401235"/>
                  <a:gd name="connsiteY24" fmla="*/ 1019175 h 2028825"/>
                  <a:gd name="connsiteX25" fmla="*/ 2124075 w 2401235"/>
                  <a:gd name="connsiteY25" fmla="*/ 962025 h 2028825"/>
                  <a:gd name="connsiteX26" fmla="*/ 2171700 w 2401235"/>
                  <a:gd name="connsiteY26" fmla="*/ 819150 h 2028825"/>
                  <a:gd name="connsiteX27" fmla="*/ 2190750 w 2401235"/>
                  <a:gd name="connsiteY27" fmla="*/ 609600 h 2028825"/>
                  <a:gd name="connsiteX28" fmla="*/ 2209800 w 2401235"/>
                  <a:gd name="connsiteY28" fmla="*/ 561975 h 2028825"/>
                  <a:gd name="connsiteX29" fmla="*/ 2228850 w 2401235"/>
                  <a:gd name="connsiteY29" fmla="*/ 504825 h 2028825"/>
                  <a:gd name="connsiteX30" fmla="*/ 2247900 w 2401235"/>
                  <a:gd name="connsiteY30" fmla="*/ 447675 h 2028825"/>
                  <a:gd name="connsiteX31" fmla="*/ 2257425 w 2401235"/>
                  <a:gd name="connsiteY31" fmla="*/ 419100 h 2028825"/>
                  <a:gd name="connsiteX32" fmla="*/ 2295525 w 2401235"/>
                  <a:gd name="connsiteY32" fmla="*/ 352425 h 2028825"/>
                  <a:gd name="connsiteX33" fmla="*/ 2305050 w 2401235"/>
                  <a:gd name="connsiteY33" fmla="*/ 314325 h 2028825"/>
                  <a:gd name="connsiteX34" fmla="*/ 2324100 w 2401235"/>
                  <a:gd name="connsiteY34" fmla="*/ 285750 h 2028825"/>
                  <a:gd name="connsiteX35" fmla="*/ 2343150 w 2401235"/>
                  <a:gd name="connsiteY35" fmla="*/ 247650 h 2028825"/>
                  <a:gd name="connsiteX36" fmla="*/ 2352675 w 2401235"/>
                  <a:gd name="connsiteY36" fmla="*/ 209550 h 2028825"/>
                  <a:gd name="connsiteX37" fmla="*/ 2381250 w 2401235"/>
                  <a:gd name="connsiteY37" fmla="*/ 123825 h 2028825"/>
                  <a:gd name="connsiteX38" fmla="*/ 2390775 w 2401235"/>
                  <a:gd name="connsiteY38" fmla="*/ 85725 h 2028825"/>
                  <a:gd name="connsiteX39" fmla="*/ 2400300 w 2401235"/>
                  <a:gd name="connsiteY39" fmla="*/ 57150 h 2028825"/>
                  <a:gd name="connsiteX40" fmla="*/ 2400300 w 2401235"/>
                  <a:gd name="connsiteY40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95400 w 2401235"/>
                  <a:gd name="connsiteY14" fmla="*/ 1781175 h 2028825"/>
                  <a:gd name="connsiteX15" fmla="*/ 1362075 w 2401235"/>
                  <a:gd name="connsiteY15" fmla="*/ 1752600 h 2028825"/>
                  <a:gd name="connsiteX16" fmla="*/ 1466850 w 2401235"/>
                  <a:gd name="connsiteY16" fmla="*/ 1695450 h 2028825"/>
                  <a:gd name="connsiteX17" fmla="*/ 1600200 w 2401235"/>
                  <a:gd name="connsiteY17" fmla="*/ 1571625 h 2028825"/>
                  <a:gd name="connsiteX18" fmla="*/ 1666875 w 2401235"/>
                  <a:gd name="connsiteY18" fmla="*/ 1495425 h 2028825"/>
                  <a:gd name="connsiteX19" fmla="*/ 1714500 w 2401235"/>
                  <a:gd name="connsiteY19" fmla="*/ 1447800 h 2028825"/>
                  <a:gd name="connsiteX20" fmla="*/ 1790700 w 2401235"/>
                  <a:gd name="connsiteY20" fmla="*/ 1343025 h 2028825"/>
                  <a:gd name="connsiteX21" fmla="*/ 1971675 w 2401235"/>
                  <a:gd name="connsiteY21" fmla="*/ 1181100 h 2028825"/>
                  <a:gd name="connsiteX22" fmla="*/ 2019300 w 2401235"/>
                  <a:gd name="connsiteY22" fmla="*/ 1133475 h 2028825"/>
                  <a:gd name="connsiteX23" fmla="*/ 2095500 w 2401235"/>
                  <a:gd name="connsiteY23" fmla="*/ 1019175 h 2028825"/>
                  <a:gd name="connsiteX24" fmla="*/ 2124075 w 2401235"/>
                  <a:gd name="connsiteY24" fmla="*/ 962025 h 2028825"/>
                  <a:gd name="connsiteX25" fmla="*/ 2171700 w 2401235"/>
                  <a:gd name="connsiteY25" fmla="*/ 819150 h 2028825"/>
                  <a:gd name="connsiteX26" fmla="*/ 2190750 w 2401235"/>
                  <a:gd name="connsiteY26" fmla="*/ 609600 h 2028825"/>
                  <a:gd name="connsiteX27" fmla="*/ 2209800 w 2401235"/>
                  <a:gd name="connsiteY27" fmla="*/ 561975 h 2028825"/>
                  <a:gd name="connsiteX28" fmla="*/ 2228850 w 2401235"/>
                  <a:gd name="connsiteY28" fmla="*/ 504825 h 2028825"/>
                  <a:gd name="connsiteX29" fmla="*/ 2247900 w 2401235"/>
                  <a:gd name="connsiteY29" fmla="*/ 447675 h 2028825"/>
                  <a:gd name="connsiteX30" fmla="*/ 2257425 w 2401235"/>
                  <a:gd name="connsiteY30" fmla="*/ 419100 h 2028825"/>
                  <a:gd name="connsiteX31" fmla="*/ 2295525 w 2401235"/>
                  <a:gd name="connsiteY31" fmla="*/ 352425 h 2028825"/>
                  <a:gd name="connsiteX32" fmla="*/ 2305050 w 2401235"/>
                  <a:gd name="connsiteY32" fmla="*/ 314325 h 2028825"/>
                  <a:gd name="connsiteX33" fmla="*/ 2324100 w 2401235"/>
                  <a:gd name="connsiteY33" fmla="*/ 285750 h 2028825"/>
                  <a:gd name="connsiteX34" fmla="*/ 2343150 w 2401235"/>
                  <a:gd name="connsiteY34" fmla="*/ 247650 h 2028825"/>
                  <a:gd name="connsiteX35" fmla="*/ 2352675 w 2401235"/>
                  <a:gd name="connsiteY35" fmla="*/ 209550 h 2028825"/>
                  <a:gd name="connsiteX36" fmla="*/ 2381250 w 2401235"/>
                  <a:gd name="connsiteY36" fmla="*/ 123825 h 2028825"/>
                  <a:gd name="connsiteX37" fmla="*/ 2390775 w 2401235"/>
                  <a:gd name="connsiteY37" fmla="*/ 85725 h 2028825"/>
                  <a:gd name="connsiteX38" fmla="*/ 2400300 w 2401235"/>
                  <a:gd name="connsiteY38" fmla="*/ 57150 h 2028825"/>
                  <a:gd name="connsiteX39" fmla="*/ 2400300 w 2401235"/>
                  <a:gd name="connsiteY39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95400 w 2401235"/>
                  <a:gd name="connsiteY13" fmla="*/ 1781175 h 2028825"/>
                  <a:gd name="connsiteX14" fmla="*/ 1362075 w 2401235"/>
                  <a:gd name="connsiteY14" fmla="*/ 1752600 h 2028825"/>
                  <a:gd name="connsiteX15" fmla="*/ 1466850 w 2401235"/>
                  <a:gd name="connsiteY15" fmla="*/ 1695450 h 2028825"/>
                  <a:gd name="connsiteX16" fmla="*/ 1600200 w 2401235"/>
                  <a:gd name="connsiteY16" fmla="*/ 1571625 h 2028825"/>
                  <a:gd name="connsiteX17" fmla="*/ 1666875 w 2401235"/>
                  <a:gd name="connsiteY17" fmla="*/ 1495425 h 2028825"/>
                  <a:gd name="connsiteX18" fmla="*/ 1714500 w 2401235"/>
                  <a:gd name="connsiteY18" fmla="*/ 1447800 h 2028825"/>
                  <a:gd name="connsiteX19" fmla="*/ 1790700 w 2401235"/>
                  <a:gd name="connsiteY19" fmla="*/ 1343025 h 2028825"/>
                  <a:gd name="connsiteX20" fmla="*/ 1971675 w 2401235"/>
                  <a:gd name="connsiteY20" fmla="*/ 1181100 h 2028825"/>
                  <a:gd name="connsiteX21" fmla="*/ 2019300 w 2401235"/>
                  <a:gd name="connsiteY21" fmla="*/ 1133475 h 2028825"/>
                  <a:gd name="connsiteX22" fmla="*/ 2095500 w 2401235"/>
                  <a:gd name="connsiteY22" fmla="*/ 1019175 h 2028825"/>
                  <a:gd name="connsiteX23" fmla="*/ 2124075 w 2401235"/>
                  <a:gd name="connsiteY23" fmla="*/ 962025 h 2028825"/>
                  <a:gd name="connsiteX24" fmla="*/ 2171700 w 2401235"/>
                  <a:gd name="connsiteY24" fmla="*/ 819150 h 2028825"/>
                  <a:gd name="connsiteX25" fmla="*/ 2190750 w 2401235"/>
                  <a:gd name="connsiteY25" fmla="*/ 609600 h 2028825"/>
                  <a:gd name="connsiteX26" fmla="*/ 2209800 w 2401235"/>
                  <a:gd name="connsiteY26" fmla="*/ 561975 h 2028825"/>
                  <a:gd name="connsiteX27" fmla="*/ 2228850 w 2401235"/>
                  <a:gd name="connsiteY27" fmla="*/ 504825 h 2028825"/>
                  <a:gd name="connsiteX28" fmla="*/ 2247900 w 2401235"/>
                  <a:gd name="connsiteY28" fmla="*/ 447675 h 2028825"/>
                  <a:gd name="connsiteX29" fmla="*/ 2257425 w 2401235"/>
                  <a:gd name="connsiteY29" fmla="*/ 419100 h 2028825"/>
                  <a:gd name="connsiteX30" fmla="*/ 2295525 w 2401235"/>
                  <a:gd name="connsiteY30" fmla="*/ 352425 h 2028825"/>
                  <a:gd name="connsiteX31" fmla="*/ 2305050 w 2401235"/>
                  <a:gd name="connsiteY31" fmla="*/ 314325 h 2028825"/>
                  <a:gd name="connsiteX32" fmla="*/ 2324100 w 2401235"/>
                  <a:gd name="connsiteY32" fmla="*/ 285750 h 2028825"/>
                  <a:gd name="connsiteX33" fmla="*/ 2343150 w 2401235"/>
                  <a:gd name="connsiteY33" fmla="*/ 247650 h 2028825"/>
                  <a:gd name="connsiteX34" fmla="*/ 2352675 w 2401235"/>
                  <a:gd name="connsiteY34" fmla="*/ 209550 h 2028825"/>
                  <a:gd name="connsiteX35" fmla="*/ 2381250 w 2401235"/>
                  <a:gd name="connsiteY35" fmla="*/ 123825 h 2028825"/>
                  <a:gd name="connsiteX36" fmla="*/ 2390775 w 2401235"/>
                  <a:gd name="connsiteY36" fmla="*/ 85725 h 2028825"/>
                  <a:gd name="connsiteX37" fmla="*/ 2400300 w 2401235"/>
                  <a:gd name="connsiteY37" fmla="*/ 57150 h 2028825"/>
                  <a:gd name="connsiteX38" fmla="*/ 2400300 w 2401235"/>
                  <a:gd name="connsiteY38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1000125 w 2401235"/>
                  <a:gd name="connsiteY9" fmla="*/ 1857375 h 2028825"/>
                  <a:gd name="connsiteX10" fmla="*/ 1028700 w 2401235"/>
                  <a:gd name="connsiteY10" fmla="*/ 1847850 h 2028825"/>
                  <a:gd name="connsiteX11" fmla="*/ 1143000 w 2401235"/>
                  <a:gd name="connsiteY11" fmla="*/ 1828800 h 2028825"/>
                  <a:gd name="connsiteX12" fmla="*/ 1295400 w 2401235"/>
                  <a:gd name="connsiteY12" fmla="*/ 1781175 h 2028825"/>
                  <a:gd name="connsiteX13" fmla="*/ 1362075 w 2401235"/>
                  <a:gd name="connsiteY13" fmla="*/ 1752600 h 2028825"/>
                  <a:gd name="connsiteX14" fmla="*/ 1466850 w 2401235"/>
                  <a:gd name="connsiteY14" fmla="*/ 1695450 h 2028825"/>
                  <a:gd name="connsiteX15" fmla="*/ 1600200 w 2401235"/>
                  <a:gd name="connsiteY15" fmla="*/ 1571625 h 2028825"/>
                  <a:gd name="connsiteX16" fmla="*/ 1666875 w 2401235"/>
                  <a:gd name="connsiteY16" fmla="*/ 1495425 h 2028825"/>
                  <a:gd name="connsiteX17" fmla="*/ 1714500 w 2401235"/>
                  <a:gd name="connsiteY17" fmla="*/ 1447800 h 2028825"/>
                  <a:gd name="connsiteX18" fmla="*/ 1790700 w 2401235"/>
                  <a:gd name="connsiteY18" fmla="*/ 1343025 h 2028825"/>
                  <a:gd name="connsiteX19" fmla="*/ 1971675 w 2401235"/>
                  <a:gd name="connsiteY19" fmla="*/ 1181100 h 2028825"/>
                  <a:gd name="connsiteX20" fmla="*/ 2019300 w 2401235"/>
                  <a:gd name="connsiteY20" fmla="*/ 1133475 h 2028825"/>
                  <a:gd name="connsiteX21" fmla="*/ 2095500 w 2401235"/>
                  <a:gd name="connsiteY21" fmla="*/ 1019175 h 2028825"/>
                  <a:gd name="connsiteX22" fmla="*/ 2124075 w 2401235"/>
                  <a:gd name="connsiteY22" fmla="*/ 962025 h 2028825"/>
                  <a:gd name="connsiteX23" fmla="*/ 2171700 w 2401235"/>
                  <a:gd name="connsiteY23" fmla="*/ 819150 h 2028825"/>
                  <a:gd name="connsiteX24" fmla="*/ 2190750 w 2401235"/>
                  <a:gd name="connsiteY24" fmla="*/ 609600 h 2028825"/>
                  <a:gd name="connsiteX25" fmla="*/ 2209800 w 2401235"/>
                  <a:gd name="connsiteY25" fmla="*/ 561975 h 2028825"/>
                  <a:gd name="connsiteX26" fmla="*/ 2228850 w 2401235"/>
                  <a:gd name="connsiteY26" fmla="*/ 504825 h 2028825"/>
                  <a:gd name="connsiteX27" fmla="*/ 2247900 w 2401235"/>
                  <a:gd name="connsiteY27" fmla="*/ 447675 h 2028825"/>
                  <a:gd name="connsiteX28" fmla="*/ 2257425 w 2401235"/>
                  <a:gd name="connsiteY28" fmla="*/ 419100 h 2028825"/>
                  <a:gd name="connsiteX29" fmla="*/ 2295525 w 2401235"/>
                  <a:gd name="connsiteY29" fmla="*/ 352425 h 2028825"/>
                  <a:gd name="connsiteX30" fmla="*/ 2305050 w 2401235"/>
                  <a:gd name="connsiteY30" fmla="*/ 314325 h 2028825"/>
                  <a:gd name="connsiteX31" fmla="*/ 2324100 w 2401235"/>
                  <a:gd name="connsiteY31" fmla="*/ 285750 h 2028825"/>
                  <a:gd name="connsiteX32" fmla="*/ 2343150 w 2401235"/>
                  <a:gd name="connsiteY32" fmla="*/ 247650 h 2028825"/>
                  <a:gd name="connsiteX33" fmla="*/ 2352675 w 2401235"/>
                  <a:gd name="connsiteY33" fmla="*/ 209550 h 2028825"/>
                  <a:gd name="connsiteX34" fmla="*/ 2381250 w 2401235"/>
                  <a:gd name="connsiteY34" fmla="*/ 123825 h 2028825"/>
                  <a:gd name="connsiteX35" fmla="*/ 2390775 w 2401235"/>
                  <a:gd name="connsiteY35" fmla="*/ 85725 h 2028825"/>
                  <a:gd name="connsiteX36" fmla="*/ 2400300 w 2401235"/>
                  <a:gd name="connsiteY36" fmla="*/ 57150 h 2028825"/>
                  <a:gd name="connsiteX37" fmla="*/ 2400300 w 2401235"/>
                  <a:gd name="connsiteY37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904875 w 2401235"/>
                  <a:gd name="connsiteY7" fmla="*/ 1876425 h 2028825"/>
                  <a:gd name="connsiteX8" fmla="*/ 1000125 w 2401235"/>
                  <a:gd name="connsiteY8" fmla="*/ 1857375 h 2028825"/>
                  <a:gd name="connsiteX9" fmla="*/ 1028700 w 2401235"/>
                  <a:gd name="connsiteY9" fmla="*/ 1847850 h 2028825"/>
                  <a:gd name="connsiteX10" fmla="*/ 1143000 w 2401235"/>
                  <a:gd name="connsiteY10" fmla="*/ 1828800 h 2028825"/>
                  <a:gd name="connsiteX11" fmla="*/ 1295400 w 2401235"/>
                  <a:gd name="connsiteY11" fmla="*/ 1781175 h 2028825"/>
                  <a:gd name="connsiteX12" fmla="*/ 1362075 w 2401235"/>
                  <a:gd name="connsiteY12" fmla="*/ 1752600 h 2028825"/>
                  <a:gd name="connsiteX13" fmla="*/ 1466850 w 2401235"/>
                  <a:gd name="connsiteY13" fmla="*/ 1695450 h 2028825"/>
                  <a:gd name="connsiteX14" fmla="*/ 1600200 w 2401235"/>
                  <a:gd name="connsiteY14" fmla="*/ 1571625 h 2028825"/>
                  <a:gd name="connsiteX15" fmla="*/ 1666875 w 2401235"/>
                  <a:gd name="connsiteY15" fmla="*/ 1495425 h 2028825"/>
                  <a:gd name="connsiteX16" fmla="*/ 1714500 w 2401235"/>
                  <a:gd name="connsiteY16" fmla="*/ 1447800 h 2028825"/>
                  <a:gd name="connsiteX17" fmla="*/ 1790700 w 2401235"/>
                  <a:gd name="connsiteY17" fmla="*/ 1343025 h 2028825"/>
                  <a:gd name="connsiteX18" fmla="*/ 1971675 w 2401235"/>
                  <a:gd name="connsiteY18" fmla="*/ 1181100 h 2028825"/>
                  <a:gd name="connsiteX19" fmla="*/ 2019300 w 2401235"/>
                  <a:gd name="connsiteY19" fmla="*/ 1133475 h 2028825"/>
                  <a:gd name="connsiteX20" fmla="*/ 2095500 w 2401235"/>
                  <a:gd name="connsiteY20" fmla="*/ 1019175 h 2028825"/>
                  <a:gd name="connsiteX21" fmla="*/ 2124075 w 2401235"/>
                  <a:gd name="connsiteY21" fmla="*/ 962025 h 2028825"/>
                  <a:gd name="connsiteX22" fmla="*/ 2171700 w 2401235"/>
                  <a:gd name="connsiteY22" fmla="*/ 819150 h 2028825"/>
                  <a:gd name="connsiteX23" fmla="*/ 2190750 w 2401235"/>
                  <a:gd name="connsiteY23" fmla="*/ 609600 h 2028825"/>
                  <a:gd name="connsiteX24" fmla="*/ 2209800 w 2401235"/>
                  <a:gd name="connsiteY24" fmla="*/ 561975 h 2028825"/>
                  <a:gd name="connsiteX25" fmla="*/ 2228850 w 2401235"/>
                  <a:gd name="connsiteY25" fmla="*/ 504825 h 2028825"/>
                  <a:gd name="connsiteX26" fmla="*/ 2247900 w 2401235"/>
                  <a:gd name="connsiteY26" fmla="*/ 447675 h 2028825"/>
                  <a:gd name="connsiteX27" fmla="*/ 2257425 w 2401235"/>
                  <a:gd name="connsiteY27" fmla="*/ 419100 h 2028825"/>
                  <a:gd name="connsiteX28" fmla="*/ 2295525 w 2401235"/>
                  <a:gd name="connsiteY28" fmla="*/ 352425 h 2028825"/>
                  <a:gd name="connsiteX29" fmla="*/ 2305050 w 2401235"/>
                  <a:gd name="connsiteY29" fmla="*/ 314325 h 2028825"/>
                  <a:gd name="connsiteX30" fmla="*/ 2324100 w 2401235"/>
                  <a:gd name="connsiteY30" fmla="*/ 285750 h 2028825"/>
                  <a:gd name="connsiteX31" fmla="*/ 2343150 w 2401235"/>
                  <a:gd name="connsiteY31" fmla="*/ 247650 h 2028825"/>
                  <a:gd name="connsiteX32" fmla="*/ 2352675 w 2401235"/>
                  <a:gd name="connsiteY32" fmla="*/ 209550 h 2028825"/>
                  <a:gd name="connsiteX33" fmla="*/ 2381250 w 2401235"/>
                  <a:gd name="connsiteY33" fmla="*/ 123825 h 2028825"/>
                  <a:gd name="connsiteX34" fmla="*/ 2390775 w 2401235"/>
                  <a:gd name="connsiteY34" fmla="*/ 85725 h 2028825"/>
                  <a:gd name="connsiteX35" fmla="*/ 2400300 w 2401235"/>
                  <a:gd name="connsiteY35" fmla="*/ 57150 h 2028825"/>
                  <a:gd name="connsiteX36" fmla="*/ 2400300 w 2401235"/>
                  <a:gd name="connsiteY36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1000125 w 2401235"/>
                  <a:gd name="connsiteY7" fmla="*/ 1857375 h 2028825"/>
                  <a:gd name="connsiteX8" fmla="*/ 1028700 w 2401235"/>
                  <a:gd name="connsiteY8" fmla="*/ 1847850 h 2028825"/>
                  <a:gd name="connsiteX9" fmla="*/ 1143000 w 2401235"/>
                  <a:gd name="connsiteY9" fmla="*/ 1828800 h 2028825"/>
                  <a:gd name="connsiteX10" fmla="*/ 1295400 w 2401235"/>
                  <a:gd name="connsiteY10" fmla="*/ 1781175 h 2028825"/>
                  <a:gd name="connsiteX11" fmla="*/ 1362075 w 2401235"/>
                  <a:gd name="connsiteY11" fmla="*/ 1752600 h 2028825"/>
                  <a:gd name="connsiteX12" fmla="*/ 1466850 w 2401235"/>
                  <a:gd name="connsiteY12" fmla="*/ 1695450 h 2028825"/>
                  <a:gd name="connsiteX13" fmla="*/ 1600200 w 2401235"/>
                  <a:gd name="connsiteY13" fmla="*/ 1571625 h 2028825"/>
                  <a:gd name="connsiteX14" fmla="*/ 1666875 w 2401235"/>
                  <a:gd name="connsiteY14" fmla="*/ 1495425 h 2028825"/>
                  <a:gd name="connsiteX15" fmla="*/ 1714500 w 2401235"/>
                  <a:gd name="connsiteY15" fmla="*/ 1447800 h 2028825"/>
                  <a:gd name="connsiteX16" fmla="*/ 1790700 w 2401235"/>
                  <a:gd name="connsiteY16" fmla="*/ 1343025 h 2028825"/>
                  <a:gd name="connsiteX17" fmla="*/ 1971675 w 2401235"/>
                  <a:gd name="connsiteY17" fmla="*/ 1181100 h 2028825"/>
                  <a:gd name="connsiteX18" fmla="*/ 2019300 w 2401235"/>
                  <a:gd name="connsiteY18" fmla="*/ 1133475 h 2028825"/>
                  <a:gd name="connsiteX19" fmla="*/ 2095500 w 2401235"/>
                  <a:gd name="connsiteY19" fmla="*/ 1019175 h 2028825"/>
                  <a:gd name="connsiteX20" fmla="*/ 2124075 w 2401235"/>
                  <a:gd name="connsiteY20" fmla="*/ 962025 h 2028825"/>
                  <a:gd name="connsiteX21" fmla="*/ 2171700 w 2401235"/>
                  <a:gd name="connsiteY21" fmla="*/ 819150 h 2028825"/>
                  <a:gd name="connsiteX22" fmla="*/ 2190750 w 2401235"/>
                  <a:gd name="connsiteY22" fmla="*/ 609600 h 2028825"/>
                  <a:gd name="connsiteX23" fmla="*/ 2209800 w 2401235"/>
                  <a:gd name="connsiteY23" fmla="*/ 561975 h 2028825"/>
                  <a:gd name="connsiteX24" fmla="*/ 2228850 w 2401235"/>
                  <a:gd name="connsiteY24" fmla="*/ 504825 h 2028825"/>
                  <a:gd name="connsiteX25" fmla="*/ 2247900 w 2401235"/>
                  <a:gd name="connsiteY25" fmla="*/ 447675 h 2028825"/>
                  <a:gd name="connsiteX26" fmla="*/ 2257425 w 2401235"/>
                  <a:gd name="connsiteY26" fmla="*/ 419100 h 2028825"/>
                  <a:gd name="connsiteX27" fmla="*/ 2295525 w 2401235"/>
                  <a:gd name="connsiteY27" fmla="*/ 352425 h 2028825"/>
                  <a:gd name="connsiteX28" fmla="*/ 2305050 w 2401235"/>
                  <a:gd name="connsiteY28" fmla="*/ 314325 h 2028825"/>
                  <a:gd name="connsiteX29" fmla="*/ 2324100 w 2401235"/>
                  <a:gd name="connsiteY29" fmla="*/ 285750 h 2028825"/>
                  <a:gd name="connsiteX30" fmla="*/ 2343150 w 2401235"/>
                  <a:gd name="connsiteY30" fmla="*/ 247650 h 2028825"/>
                  <a:gd name="connsiteX31" fmla="*/ 2352675 w 2401235"/>
                  <a:gd name="connsiteY31" fmla="*/ 209550 h 2028825"/>
                  <a:gd name="connsiteX32" fmla="*/ 2381250 w 2401235"/>
                  <a:gd name="connsiteY32" fmla="*/ 123825 h 2028825"/>
                  <a:gd name="connsiteX33" fmla="*/ 2390775 w 2401235"/>
                  <a:gd name="connsiteY33" fmla="*/ 85725 h 2028825"/>
                  <a:gd name="connsiteX34" fmla="*/ 2400300 w 2401235"/>
                  <a:gd name="connsiteY34" fmla="*/ 57150 h 2028825"/>
                  <a:gd name="connsiteX35" fmla="*/ 2400300 w 2401235"/>
                  <a:gd name="connsiteY35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514350 w 2401235"/>
                  <a:gd name="connsiteY2" fmla="*/ 1981200 h 2028825"/>
                  <a:gd name="connsiteX3" fmla="*/ 619125 w 2401235"/>
                  <a:gd name="connsiteY3" fmla="*/ 1943100 h 2028825"/>
                  <a:gd name="connsiteX4" fmla="*/ 714375 w 2401235"/>
                  <a:gd name="connsiteY4" fmla="*/ 1924050 h 2028825"/>
                  <a:gd name="connsiteX5" fmla="*/ 809625 w 2401235"/>
                  <a:gd name="connsiteY5" fmla="*/ 1905000 h 2028825"/>
                  <a:gd name="connsiteX6" fmla="*/ 1000125 w 2401235"/>
                  <a:gd name="connsiteY6" fmla="*/ 1857375 h 2028825"/>
                  <a:gd name="connsiteX7" fmla="*/ 1028700 w 2401235"/>
                  <a:gd name="connsiteY7" fmla="*/ 1847850 h 2028825"/>
                  <a:gd name="connsiteX8" fmla="*/ 1143000 w 2401235"/>
                  <a:gd name="connsiteY8" fmla="*/ 1828800 h 2028825"/>
                  <a:gd name="connsiteX9" fmla="*/ 1295400 w 2401235"/>
                  <a:gd name="connsiteY9" fmla="*/ 1781175 h 2028825"/>
                  <a:gd name="connsiteX10" fmla="*/ 1362075 w 2401235"/>
                  <a:gd name="connsiteY10" fmla="*/ 1752600 h 2028825"/>
                  <a:gd name="connsiteX11" fmla="*/ 1466850 w 2401235"/>
                  <a:gd name="connsiteY11" fmla="*/ 1695450 h 2028825"/>
                  <a:gd name="connsiteX12" fmla="*/ 1600200 w 2401235"/>
                  <a:gd name="connsiteY12" fmla="*/ 1571625 h 2028825"/>
                  <a:gd name="connsiteX13" fmla="*/ 1666875 w 2401235"/>
                  <a:gd name="connsiteY13" fmla="*/ 1495425 h 2028825"/>
                  <a:gd name="connsiteX14" fmla="*/ 1714500 w 2401235"/>
                  <a:gd name="connsiteY14" fmla="*/ 1447800 h 2028825"/>
                  <a:gd name="connsiteX15" fmla="*/ 1790700 w 2401235"/>
                  <a:gd name="connsiteY15" fmla="*/ 1343025 h 2028825"/>
                  <a:gd name="connsiteX16" fmla="*/ 1971675 w 2401235"/>
                  <a:gd name="connsiteY16" fmla="*/ 1181100 h 2028825"/>
                  <a:gd name="connsiteX17" fmla="*/ 2019300 w 2401235"/>
                  <a:gd name="connsiteY17" fmla="*/ 1133475 h 2028825"/>
                  <a:gd name="connsiteX18" fmla="*/ 2095500 w 2401235"/>
                  <a:gd name="connsiteY18" fmla="*/ 1019175 h 2028825"/>
                  <a:gd name="connsiteX19" fmla="*/ 2124075 w 2401235"/>
                  <a:gd name="connsiteY19" fmla="*/ 962025 h 2028825"/>
                  <a:gd name="connsiteX20" fmla="*/ 2171700 w 2401235"/>
                  <a:gd name="connsiteY20" fmla="*/ 819150 h 2028825"/>
                  <a:gd name="connsiteX21" fmla="*/ 2190750 w 2401235"/>
                  <a:gd name="connsiteY21" fmla="*/ 609600 h 2028825"/>
                  <a:gd name="connsiteX22" fmla="*/ 2209800 w 2401235"/>
                  <a:gd name="connsiteY22" fmla="*/ 561975 h 2028825"/>
                  <a:gd name="connsiteX23" fmla="*/ 2228850 w 2401235"/>
                  <a:gd name="connsiteY23" fmla="*/ 504825 h 2028825"/>
                  <a:gd name="connsiteX24" fmla="*/ 2247900 w 2401235"/>
                  <a:gd name="connsiteY24" fmla="*/ 447675 h 2028825"/>
                  <a:gd name="connsiteX25" fmla="*/ 2257425 w 2401235"/>
                  <a:gd name="connsiteY25" fmla="*/ 419100 h 2028825"/>
                  <a:gd name="connsiteX26" fmla="*/ 2295525 w 2401235"/>
                  <a:gd name="connsiteY26" fmla="*/ 352425 h 2028825"/>
                  <a:gd name="connsiteX27" fmla="*/ 2305050 w 2401235"/>
                  <a:gd name="connsiteY27" fmla="*/ 314325 h 2028825"/>
                  <a:gd name="connsiteX28" fmla="*/ 2324100 w 2401235"/>
                  <a:gd name="connsiteY28" fmla="*/ 285750 h 2028825"/>
                  <a:gd name="connsiteX29" fmla="*/ 2343150 w 2401235"/>
                  <a:gd name="connsiteY29" fmla="*/ 247650 h 2028825"/>
                  <a:gd name="connsiteX30" fmla="*/ 2352675 w 2401235"/>
                  <a:gd name="connsiteY30" fmla="*/ 209550 h 2028825"/>
                  <a:gd name="connsiteX31" fmla="*/ 2381250 w 2401235"/>
                  <a:gd name="connsiteY31" fmla="*/ 123825 h 2028825"/>
                  <a:gd name="connsiteX32" fmla="*/ 2390775 w 2401235"/>
                  <a:gd name="connsiteY32" fmla="*/ 85725 h 2028825"/>
                  <a:gd name="connsiteX33" fmla="*/ 2400300 w 2401235"/>
                  <a:gd name="connsiteY33" fmla="*/ 57150 h 2028825"/>
                  <a:gd name="connsiteX34" fmla="*/ 2400300 w 2401235"/>
                  <a:gd name="connsiteY34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619125 w 2401235"/>
                  <a:gd name="connsiteY2" fmla="*/ 1943100 h 2028825"/>
                  <a:gd name="connsiteX3" fmla="*/ 714375 w 2401235"/>
                  <a:gd name="connsiteY3" fmla="*/ 1924050 h 2028825"/>
                  <a:gd name="connsiteX4" fmla="*/ 809625 w 2401235"/>
                  <a:gd name="connsiteY4" fmla="*/ 1905000 h 2028825"/>
                  <a:gd name="connsiteX5" fmla="*/ 1000125 w 2401235"/>
                  <a:gd name="connsiteY5" fmla="*/ 1857375 h 2028825"/>
                  <a:gd name="connsiteX6" fmla="*/ 1028700 w 2401235"/>
                  <a:gd name="connsiteY6" fmla="*/ 1847850 h 2028825"/>
                  <a:gd name="connsiteX7" fmla="*/ 1143000 w 2401235"/>
                  <a:gd name="connsiteY7" fmla="*/ 1828800 h 2028825"/>
                  <a:gd name="connsiteX8" fmla="*/ 1295400 w 2401235"/>
                  <a:gd name="connsiteY8" fmla="*/ 1781175 h 2028825"/>
                  <a:gd name="connsiteX9" fmla="*/ 1362075 w 2401235"/>
                  <a:gd name="connsiteY9" fmla="*/ 1752600 h 2028825"/>
                  <a:gd name="connsiteX10" fmla="*/ 1466850 w 2401235"/>
                  <a:gd name="connsiteY10" fmla="*/ 1695450 h 2028825"/>
                  <a:gd name="connsiteX11" fmla="*/ 1600200 w 2401235"/>
                  <a:gd name="connsiteY11" fmla="*/ 1571625 h 2028825"/>
                  <a:gd name="connsiteX12" fmla="*/ 1666875 w 2401235"/>
                  <a:gd name="connsiteY12" fmla="*/ 1495425 h 2028825"/>
                  <a:gd name="connsiteX13" fmla="*/ 1714500 w 2401235"/>
                  <a:gd name="connsiteY13" fmla="*/ 1447800 h 2028825"/>
                  <a:gd name="connsiteX14" fmla="*/ 1790700 w 2401235"/>
                  <a:gd name="connsiteY14" fmla="*/ 1343025 h 2028825"/>
                  <a:gd name="connsiteX15" fmla="*/ 1971675 w 2401235"/>
                  <a:gd name="connsiteY15" fmla="*/ 1181100 h 2028825"/>
                  <a:gd name="connsiteX16" fmla="*/ 2019300 w 2401235"/>
                  <a:gd name="connsiteY16" fmla="*/ 1133475 h 2028825"/>
                  <a:gd name="connsiteX17" fmla="*/ 2095500 w 2401235"/>
                  <a:gd name="connsiteY17" fmla="*/ 1019175 h 2028825"/>
                  <a:gd name="connsiteX18" fmla="*/ 2124075 w 2401235"/>
                  <a:gd name="connsiteY18" fmla="*/ 962025 h 2028825"/>
                  <a:gd name="connsiteX19" fmla="*/ 2171700 w 2401235"/>
                  <a:gd name="connsiteY19" fmla="*/ 819150 h 2028825"/>
                  <a:gd name="connsiteX20" fmla="*/ 2190750 w 2401235"/>
                  <a:gd name="connsiteY20" fmla="*/ 609600 h 2028825"/>
                  <a:gd name="connsiteX21" fmla="*/ 2209800 w 2401235"/>
                  <a:gd name="connsiteY21" fmla="*/ 561975 h 2028825"/>
                  <a:gd name="connsiteX22" fmla="*/ 2228850 w 2401235"/>
                  <a:gd name="connsiteY22" fmla="*/ 504825 h 2028825"/>
                  <a:gd name="connsiteX23" fmla="*/ 2247900 w 2401235"/>
                  <a:gd name="connsiteY23" fmla="*/ 447675 h 2028825"/>
                  <a:gd name="connsiteX24" fmla="*/ 2257425 w 2401235"/>
                  <a:gd name="connsiteY24" fmla="*/ 419100 h 2028825"/>
                  <a:gd name="connsiteX25" fmla="*/ 2295525 w 2401235"/>
                  <a:gd name="connsiteY25" fmla="*/ 352425 h 2028825"/>
                  <a:gd name="connsiteX26" fmla="*/ 2305050 w 2401235"/>
                  <a:gd name="connsiteY26" fmla="*/ 314325 h 2028825"/>
                  <a:gd name="connsiteX27" fmla="*/ 2324100 w 2401235"/>
                  <a:gd name="connsiteY27" fmla="*/ 285750 h 2028825"/>
                  <a:gd name="connsiteX28" fmla="*/ 2343150 w 2401235"/>
                  <a:gd name="connsiteY28" fmla="*/ 247650 h 2028825"/>
                  <a:gd name="connsiteX29" fmla="*/ 2352675 w 2401235"/>
                  <a:gd name="connsiteY29" fmla="*/ 209550 h 2028825"/>
                  <a:gd name="connsiteX30" fmla="*/ 2381250 w 2401235"/>
                  <a:gd name="connsiteY30" fmla="*/ 123825 h 2028825"/>
                  <a:gd name="connsiteX31" fmla="*/ 2390775 w 2401235"/>
                  <a:gd name="connsiteY31" fmla="*/ 85725 h 2028825"/>
                  <a:gd name="connsiteX32" fmla="*/ 2400300 w 2401235"/>
                  <a:gd name="connsiteY32" fmla="*/ 57150 h 2028825"/>
                  <a:gd name="connsiteX33" fmla="*/ 2400300 w 2401235"/>
                  <a:gd name="connsiteY33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809625 w 2401235"/>
                  <a:gd name="connsiteY3" fmla="*/ 1905000 h 2028825"/>
                  <a:gd name="connsiteX4" fmla="*/ 1000125 w 2401235"/>
                  <a:gd name="connsiteY4" fmla="*/ 1857375 h 2028825"/>
                  <a:gd name="connsiteX5" fmla="*/ 1028700 w 2401235"/>
                  <a:gd name="connsiteY5" fmla="*/ 1847850 h 2028825"/>
                  <a:gd name="connsiteX6" fmla="*/ 1143000 w 2401235"/>
                  <a:gd name="connsiteY6" fmla="*/ 1828800 h 2028825"/>
                  <a:gd name="connsiteX7" fmla="*/ 1295400 w 2401235"/>
                  <a:gd name="connsiteY7" fmla="*/ 1781175 h 2028825"/>
                  <a:gd name="connsiteX8" fmla="*/ 1362075 w 2401235"/>
                  <a:gd name="connsiteY8" fmla="*/ 1752600 h 2028825"/>
                  <a:gd name="connsiteX9" fmla="*/ 1466850 w 2401235"/>
                  <a:gd name="connsiteY9" fmla="*/ 1695450 h 2028825"/>
                  <a:gd name="connsiteX10" fmla="*/ 1600200 w 2401235"/>
                  <a:gd name="connsiteY10" fmla="*/ 1571625 h 2028825"/>
                  <a:gd name="connsiteX11" fmla="*/ 1666875 w 2401235"/>
                  <a:gd name="connsiteY11" fmla="*/ 1495425 h 2028825"/>
                  <a:gd name="connsiteX12" fmla="*/ 1714500 w 2401235"/>
                  <a:gd name="connsiteY12" fmla="*/ 1447800 h 2028825"/>
                  <a:gd name="connsiteX13" fmla="*/ 1790700 w 2401235"/>
                  <a:gd name="connsiteY13" fmla="*/ 1343025 h 2028825"/>
                  <a:gd name="connsiteX14" fmla="*/ 1971675 w 2401235"/>
                  <a:gd name="connsiteY14" fmla="*/ 1181100 h 2028825"/>
                  <a:gd name="connsiteX15" fmla="*/ 2019300 w 2401235"/>
                  <a:gd name="connsiteY15" fmla="*/ 1133475 h 2028825"/>
                  <a:gd name="connsiteX16" fmla="*/ 2095500 w 2401235"/>
                  <a:gd name="connsiteY16" fmla="*/ 1019175 h 2028825"/>
                  <a:gd name="connsiteX17" fmla="*/ 2124075 w 2401235"/>
                  <a:gd name="connsiteY17" fmla="*/ 962025 h 2028825"/>
                  <a:gd name="connsiteX18" fmla="*/ 2171700 w 2401235"/>
                  <a:gd name="connsiteY18" fmla="*/ 819150 h 2028825"/>
                  <a:gd name="connsiteX19" fmla="*/ 2190750 w 2401235"/>
                  <a:gd name="connsiteY19" fmla="*/ 609600 h 2028825"/>
                  <a:gd name="connsiteX20" fmla="*/ 2209800 w 2401235"/>
                  <a:gd name="connsiteY20" fmla="*/ 561975 h 2028825"/>
                  <a:gd name="connsiteX21" fmla="*/ 2228850 w 2401235"/>
                  <a:gd name="connsiteY21" fmla="*/ 504825 h 2028825"/>
                  <a:gd name="connsiteX22" fmla="*/ 2247900 w 2401235"/>
                  <a:gd name="connsiteY22" fmla="*/ 447675 h 2028825"/>
                  <a:gd name="connsiteX23" fmla="*/ 2257425 w 2401235"/>
                  <a:gd name="connsiteY23" fmla="*/ 419100 h 2028825"/>
                  <a:gd name="connsiteX24" fmla="*/ 2295525 w 2401235"/>
                  <a:gd name="connsiteY24" fmla="*/ 352425 h 2028825"/>
                  <a:gd name="connsiteX25" fmla="*/ 2305050 w 2401235"/>
                  <a:gd name="connsiteY25" fmla="*/ 314325 h 2028825"/>
                  <a:gd name="connsiteX26" fmla="*/ 2324100 w 2401235"/>
                  <a:gd name="connsiteY26" fmla="*/ 285750 h 2028825"/>
                  <a:gd name="connsiteX27" fmla="*/ 2343150 w 2401235"/>
                  <a:gd name="connsiteY27" fmla="*/ 247650 h 2028825"/>
                  <a:gd name="connsiteX28" fmla="*/ 2352675 w 2401235"/>
                  <a:gd name="connsiteY28" fmla="*/ 209550 h 2028825"/>
                  <a:gd name="connsiteX29" fmla="*/ 2381250 w 2401235"/>
                  <a:gd name="connsiteY29" fmla="*/ 123825 h 2028825"/>
                  <a:gd name="connsiteX30" fmla="*/ 2390775 w 2401235"/>
                  <a:gd name="connsiteY30" fmla="*/ 85725 h 2028825"/>
                  <a:gd name="connsiteX31" fmla="*/ 2400300 w 2401235"/>
                  <a:gd name="connsiteY31" fmla="*/ 57150 h 2028825"/>
                  <a:gd name="connsiteX32" fmla="*/ 2400300 w 2401235"/>
                  <a:gd name="connsiteY32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028700 w 2401235"/>
                  <a:gd name="connsiteY4" fmla="*/ 1847850 h 2028825"/>
                  <a:gd name="connsiteX5" fmla="*/ 1143000 w 2401235"/>
                  <a:gd name="connsiteY5" fmla="*/ 1828800 h 2028825"/>
                  <a:gd name="connsiteX6" fmla="*/ 1295400 w 2401235"/>
                  <a:gd name="connsiteY6" fmla="*/ 1781175 h 2028825"/>
                  <a:gd name="connsiteX7" fmla="*/ 1362075 w 2401235"/>
                  <a:gd name="connsiteY7" fmla="*/ 1752600 h 2028825"/>
                  <a:gd name="connsiteX8" fmla="*/ 1466850 w 2401235"/>
                  <a:gd name="connsiteY8" fmla="*/ 1695450 h 2028825"/>
                  <a:gd name="connsiteX9" fmla="*/ 1600200 w 2401235"/>
                  <a:gd name="connsiteY9" fmla="*/ 1571625 h 2028825"/>
                  <a:gd name="connsiteX10" fmla="*/ 1666875 w 2401235"/>
                  <a:gd name="connsiteY10" fmla="*/ 1495425 h 2028825"/>
                  <a:gd name="connsiteX11" fmla="*/ 1714500 w 2401235"/>
                  <a:gd name="connsiteY11" fmla="*/ 1447800 h 2028825"/>
                  <a:gd name="connsiteX12" fmla="*/ 1790700 w 2401235"/>
                  <a:gd name="connsiteY12" fmla="*/ 1343025 h 2028825"/>
                  <a:gd name="connsiteX13" fmla="*/ 1971675 w 2401235"/>
                  <a:gd name="connsiteY13" fmla="*/ 1181100 h 2028825"/>
                  <a:gd name="connsiteX14" fmla="*/ 2019300 w 2401235"/>
                  <a:gd name="connsiteY14" fmla="*/ 1133475 h 2028825"/>
                  <a:gd name="connsiteX15" fmla="*/ 2095500 w 2401235"/>
                  <a:gd name="connsiteY15" fmla="*/ 1019175 h 2028825"/>
                  <a:gd name="connsiteX16" fmla="*/ 2124075 w 2401235"/>
                  <a:gd name="connsiteY16" fmla="*/ 962025 h 2028825"/>
                  <a:gd name="connsiteX17" fmla="*/ 2171700 w 2401235"/>
                  <a:gd name="connsiteY17" fmla="*/ 819150 h 2028825"/>
                  <a:gd name="connsiteX18" fmla="*/ 2190750 w 2401235"/>
                  <a:gd name="connsiteY18" fmla="*/ 609600 h 2028825"/>
                  <a:gd name="connsiteX19" fmla="*/ 2209800 w 2401235"/>
                  <a:gd name="connsiteY19" fmla="*/ 561975 h 2028825"/>
                  <a:gd name="connsiteX20" fmla="*/ 2228850 w 2401235"/>
                  <a:gd name="connsiteY20" fmla="*/ 504825 h 2028825"/>
                  <a:gd name="connsiteX21" fmla="*/ 2247900 w 2401235"/>
                  <a:gd name="connsiteY21" fmla="*/ 447675 h 2028825"/>
                  <a:gd name="connsiteX22" fmla="*/ 2257425 w 2401235"/>
                  <a:gd name="connsiteY22" fmla="*/ 419100 h 2028825"/>
                  <a:gd name="connsiteX23" fmla="*/ 2295525 w 2401235"/>
                  <a:gd name="connsiteY23" fmla="*/ 352425 h 2028825"/>
                  <a:gd name="connsiteX24" fmla="*/ 2305050 w 2401235"/>
                  <a:gd name="connsiteY24" fmla="*/ 314325 h 2028825"/>
                  <a:gd name="connsiteX25" fmla="*/ 2324100 w 2401235"/>
                  <a:gd name="connsiteY25" fmla="*/ 285750 h 2028825"/>
                  <a:gd name="connsiteX26" fmla="*/ 2343150 w 2401235"/>
                  <a:gd name="connsiteY26" fmla="*/ 247650 h 2028825"/>
                  <a:gd name="connsiteX27" fmla="*/ 2352675 w 2401235"/>
                  <a:gd name="connsiteY27" fmla="*/ 209550 h 2028825"/>
                  <a:gd name="connsiteX28" fmla="*/ 2381250 w 2401235"/>
                  <a:gd name="connsiteY28" fmla="*/ 123825 h 2028825"/>
                  <a:gd name="connsiteX29" fmla="*/ 2390775 w 2401235"/>
                  <a:gd name="connsiteY29" fmla="*/ 85725 h 2028825"/>
                  <a:gd name="connsiteX30" fmla="*/ 2400300 w 2401235"/>
                  <a:gd name="connsiteY30" fmla="*/ 57150 h 2028825"/>
                  <a:gd name="connsiteX31" fmla="*/ 2400300 w 2401235"/>
                  <a:gd name="connsiteY31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295400 w 2401235"/>
                  <a:gd name="connsiteY5" fmla="*/ 1781175 h 2028825"/>
                  <a:gd name="connsiteX6" fmla="*/ 1362075 w 2401235"/>
                  <a:gd name="connsiteY6" fmla="*/ 1752600 h 2028825"/>
                  <a:gd name="connsiteX7" fmla="*/ 1466850 w 2401235"/>
                  <a:gd name="connsiteY7" fmla="*/ 1695450 h 2028825"/>
                  <a:gd name="connsiteX8" fmla="*/ 1600200 w 2401235"/>
                  <a:gd name="connsiteY8" fmla="*/ 1571625 h 2028825"/>
                  <a:gd name="connsiteX9" fmla="*/ 1666875 w 2401235"/>
                  <a:gd name="connsiteY9" fmla="*/ 1495425 h 2028825"/>
                  <a:gd name="connsiteX10" fmla="*/ 1714500 w 2401235"/>
                  <a:gd name="connsiteY10" fmla="*/ 1447800 h 2028825"/>
                  <a:gd name="connsiteX11" fmla="*/ 1790700 w 2401235"/>
                  <a:gd name="connsiteY11" fmla="*/ 1343025 h 2028825"/>
                  <a:gd name="connsiteX12" fmla="*/ 1971675 w 2401235"/>
                  <a:gd name="connsiteY12" fmla="*/ 1181100 h 2028825"/>
                  <a:gd name="connsiteX13" fmla="*/ 2019300 w 2401235"/>
                  <a:gd name="connsiteY13" fmla="*/ 1133475 h 2028825"/>
                  <a:gd name="connsiteX14" fmla="*/ 2095500 w 2401235"/>
                  <a:gd name="connsiteY14" fmla="*/ 1019175 h 2028825"/>
                  <a:gd name="connsiteX15" fmla="*/ 2124075 w 2401235"/>
                  <a:gd name="connsiteY15" fmla="*/ 962025 h 2028825"/>
                  <a:gd name="connsiteX16" fmla="*/ 2171700 w 2401235"/>
                  <a:gd name="connsiteY16" fmla="*/ 819150 h 2028825"/>
                  <a:gd name="connsiteX17" fmla="*/ 2190750 w 2401235"/>
                  <a:gd name="connsiteY17" fmla="*/ 609600 h 2028825"/>
                  <a:gd name="connsiteX18" fmla="*/ 2209800 w 2401235"/>
                  <a:gd name="connsiteY18" fmla="*/ 561975 h 2028825"/>
                  <a:gd name="connsiteX19" fmla="*/ 2228850 w 2401235"/>
                  <a:gd name="connsiteY19" fmla="*/ 504825 h 2028825"/>
                  <a:gd name="connsiteX20" fmla="*/ 2247900 w 2401235"/>
                  <a:gd name="connsiteY20" fmla="*/ 447675 h 2028825"/>
                  <a:gd name="connsiteX21" fmla="*/ 2257425 w 2401235"/>
                  <a:gd name="connsiteY21" fmla="*/ 419100 h 2028825"/>
                  <a:gd name="connsiteX22" fmla="*/ 2295525 w 2401235"/>
                  <a:gd name="connsiteY22" fmla="*/ 352425 h 2028825"/>
                  <a:gd name="connsiteX23" fmla="*/ 2305050 w 2401235"/>
                  <a:gd name="connsiteY23" fmla="*/ 314325 h 2028825"/>
                  <a:gd name="connsiteX24" fmla="*/ 2324100 w 2401235"/>
                  <a:gd name="connsiteY24" fmla="*/ 285750 h 2028825"/>
                  <a:gd name="connsiteX25" fmla="*/ 2343150 w 2401235"/>
                  <a:gd name="connsiteY25" fmla="*/ 247650 h 2028825"/>
                  <a:gd name="connsiteX26" fmla="*/ 2352675 w 2401235"/>
                  <a:gd name="connsiteY26" fmla="*/ 209550 h 2028825"/>
                  <a:gd name="connsiteX27" fmla="*/ 2381250 w 2401235"/>
                  <a:gd name="connsiteY27" fmla="*/ 123825 h 2028825"/>
                  <a:gd name="connsiteX28" fmla="*/ 2390775 w 2401235"/>
                  <a:gd name="connsiteY28" fmla="*/ 85725 h 2028825"/>
                  <a:gd name="connsiteX29" fmla="*/ 2400300 w 2401235"/>
                  <a:gd name="connsiteY29" fmla="*/ 57150 h 2028825"/>
                  <a:gd name="connsiteX30" fmla="*/ 2400300 w 2401235"/>
                  <a:gd name="connsiteY30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285875 w 2401235"/>
                  <a:gd name="connsiteY5" fmla="*/ 1781175 h 2028825"/>
                  <a:gd name="connsiteX6" fmla="*/ 1362075 w 2401235"/>
                  <a:gd name="connsiteY6" fmla="*/ 1752600 h 2028825"/>
                  <a:gd name="connsiteX7" fmla="*/ 1466850 w 2401235"/>
                  <a:gd name="connsiteY7" fmla="*/ 1695450 h 2028825"/>
                  <a:gd name="connsiteX8" fmla="*/ 1600200 w 2401235"/>
                  <a:gd name="connsiteY8" fmla="*/ 1571625 h 2028825"/>
                  <a:gd name="connsiteX9" fmla="*/ 1666875 w 2401235"/>
                  <a:gd name="connsiteY9" fmla="*/ 1495425 h 2028825"/>
                  <a:gd name="connsiteX10" fmla="*/ 1714500 w 2401235"/>
                  <a:gd name="connsiteY10" fmla="*/ 1447800 h 2028825"/>
                  <a:gd name="connsiteX11" fmla="*/ 1790700 w 2401235"/>
                  <a:gd name="connsiteY11" fmla="*/ 1343025 h 2028825"/>
                  <a:gd name="connsiteX12" fmla="*/ 1971675 w 2401235"/>
                  <a:gd name="connsiteY12" fmla="*/ 1181100 h 2028825"/>
                  <a:gd name="connsiteX13" fmla="*/ 2019300 w 2401235"/>
                  <a:gd name="connsiteY13" fmla="*/ 1133475 h 2028825"/>
                  <a:gd name="connsiteX14" fmla="*/ 2095500 w 2401235"/>
                  <a:gd name="connsiteY14" fmla="*/ 1019175 h 2028825"/>
                  <a:gd name="connsiteX15" fmla="*/ 2124075 w 2401235"/>
                  <a:gd name="connsiteY15" fmla="*/ 962025 h 2028825"/>
                  <a:gd name="connsiteX16" fmla="*/ 2171700 w 2401235"/>
                  <a:gd name="connsiteY16" fmla="*/ 819150 h 2028825"/>
                  <a:gd name="connsiteX17" fmla="*/ 2190750 w 2401235"/>
                  <a:gd name="connsiteY17" fmla="*/ 609600 h 2028825"/>
                  <a:gd name="connsiteX18" fmla="*/ 2209800 w 2401235"/>
                  <a:gd name="connsiteY18" fmla="*/ 561975 h 2028825"/>
                  <a:gd name="connsiteX19" fmla="*/ 2228850 w 2401235"/>
                  <a:gd name="connsiteY19" fmla="*/ 504825 h 2028825"/>
                  <a:gd name="connsiteX20" fmla="*/ 2247900 w 2401235"/>
                  <a:gd name="connsiteY20" fmla="*/ 447675 h 2028825"/>
                  <a:gd name="connsiteX21" fmla="*/ 2257425 w 2401235"/>
                  <a:gd name="connsiteY21" fmla="*/ 419100 h 2028825"/>
                  <a:gd name="connsiteX22" fmla="*/ 2295525 w 2401235"/>
                  <a:gd name="connsiteY22" fmla="*/ 352425 h 2028825"/>
                  <a:gd name="connsiteX23" fmla="*/ 2305050 w 2401235"/>
                  <a:gd name="connsiteY23" fmla="*/ 314325 h 2028825"/>
                  <a:gd name="connsiteX24" fmla="*/ 2324100 w 2401235"/>
                  <a:gd name="connsiteY24" fmla="*/ 285750 h 2028825"/>
                  <a:gd name="connsiteX25" fmla="*/ 2343150 w 2401235"/>
                  <a:gd name="connsiteY25" fmla="*/ 247650 h 2028825"/>
                  <a:gd name="connsiteX26" fmla="*/ 2352675 w 2401235"/>
                  <a:gd name="connsiteY26" fmla="*/ 209550 h 2028825"/>
                  <a:gd name="connsiteX27" fmla="*/ 2381250 w 2401235"/>
                  <a:gd name="connsiteY27" fmla="*/ 123825 h 2028825"/>
                  <a:gd name="connsiteX28" fmla="*/ 2390775 w 2401235"/>
                  <a:gd name="connsiteY28" fmla="*/ 85725 h 2028825"/>
                  <a:gd name="connsiteX29" fmla="*/ 2400300 w 2401235"/>
                  <a:gd name="connsiteY29" fmla="*/ 57150 h 2028825"/>
                  <a:gd name="connsiteX30" fmla="*/ 2400300 w 2401235"/>
                  <a:gd name="connsiteY30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362075 w 2401235"/>
                  <a:gd name="connsiteY5" fmla="*/ 1752600 h 2028825"/>
                  <a:gd name="connsiteX6" fmla="*/ 1466850 w 2401235"/>
                  <a:gd name="connsiteY6" fmla="*/ 1695450 h 2028825"/>
                  <a:gd name="connsiteX7" fmla="*/ 1600200 w 2401235"/>
                  <a:gd name="connsiteY7" fmla="*/ 1571625 h 2028825"/>
                  <a:gd name="connsiteX8" fmla="*/ 1666875 w 2401235"/>
                  <a:gd name="connsiteY8" fmla="*/ 1495425 h 2028825"/>
                  <a:gd name="connsiteX9" fmla="*/ 1714500 w 2401235"/>
                  <a:gd name="connsiteY9" fmla="*/ 1447800 h 2028825"/>
                  <a:gd name="connsiteX10" fmla="*/ 1790700 w 2401235"/>
                  <a:gd name="connsiteY10" fmla="*/ 1343025 h 2028825"/>
                  <a:gd name="connsiteX11" fmla="*/ 1971675 w 2401235"/>
                  <a:gd name="connsiteY11" fmla="*/ 1181100 h 2028825"/>
                  <a:gd name="connsiteX12" fmla="*/ 2019300 w 2401235"/>
                  <a:gd name="connsiteY12" fmla="*/ 1133475 h 2028825"/>
                  <a:gd name="connsiteX13" fmla="*/ 2095500 w 2401235"/>
                  <a:gd name="connsiteY13" fmla="*/ 1019175 h 2028825"/>
                  <a:gd name="connsiteX14" fmla="*/ 2124075 w 2401235"/>
                  <a:gd name="connsiteY14" fmla="*/ 962025 h 2028825"/>
                  <a:gd name="connsiteX15" fmla="*/ 2171700 w 2401235"/>
                  <a:gd name="connsiteY15" fmla="*/ 819150 h 2028825"/>
                  <a:gd name="connsiteX16" fmla="*/ 2190750 w 2401235"/>
                  <a:gd name="connsiteY16" fmla="*/ 609600 h 2028825"/>
                  <a:gd name="connsiteX17" fmla="*/ 2209800 w 2401235"/>
                  <a:gd name="connsiteY17" fmla="*/ 561975 h 2028825"/>
                  <a:gd name="connsiteX18" fmla="*/ 2228850 w 2401235"/>
                  <a:gd name="connsiteY18" fmla="*/ 504825 h 2028825"/>
                  <a:gd name="connsiteX19" fmla="*/ 2247900 w 2401235"/>
                  <a:gd name="connsiteY19" fmla="*/ 447675 h 2028825"/>
                  <a:gd name="connsiteX20" fmla="*/ 2257425 w 2401235"/>
                  <a:gd name="connsiteY20" fmla="*/ 419100 h 2028825"/>
                  <a:gd name="connsiteX21" fmla="*/ 2295525 w 2401235"/>
                  <a:gd name="connsiteY21" fmla="*/ 352425 h 2028825"/>
                  <a:gd name="connsiteX22" fmla="*/ 2305050 w 2401235"/>
                  <a:gd name="connsiteY22" fmla="*/ 314325 h 2028825"/>
                  <a:gd name="connsiteX23" fmla="*/ 2324100 w 2401235"/>
                  <a:gd name="connsiteY23" fmla="*/ 285750 h 2028825"/>
                  <a:gd name="connsiteX24" fmla="*/ 2343150 w 2401235"/>
                  <a:gd name="connsiteY24" fmla="*/ 247650 h 2028825"/>
                  <a:gd name="connsiteX25" fmla="*/ 2352675 w 2401235"/>
                  <a:gd name="connsiteY25" fmla="*/ 209550 h 2028825"/>
                  <a:gd name="connsiteX26" fmla="*/ 2381250 w 2401235"/>
                  <a:gd name="connsiteY26" fmla="*/ 123825 h 2028825"/>
                  <a:gd name="connsiteX27" fmla="*/ 2390775 w 2401235"/>
                  <a:gd name="connsiteY27" fmla="*/ 85725 h 2028825"/>
                  <a:gd name="connsiteX28" fmla="*/ 2400300 w 2401235"/>
                  <a:gd name="connsiteY28" fmla="*/ 57150 h 2028825"/>
                  <a:gd name="connsiteX29" fmla="*/ 2400300 w 2401235"/>
                  <a:gd name="connsiteY29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362075 w 2401235"/>
                  <a:gd name="connsiteY5" fmla="*/ 1752600 h 2028825"/>
                  <a:gd name="connsiteX6" fmla="*/ 1466850 w 2401235"/>
                  <a:gd name="connsiteY6" fmla="*/ 1695450 h 2028825"/>
                  <a:gd name="connsiteX7" fmla="*/ 1600200 w 2401235"/>
                  <a:gd name="connsiteY7" fmla="*/ 1571625 h 2028825"/>
                  <a:gd name="connsiteX8" fmla="*/ 1666875 w 2401235"/>
                  <a:gd name="connsiteY8" fmla="*/ 1495425 h 2028825"/>
                  <a:gd name="connsiteX9" fmla="*/ 1714500 w 2401235"/>
                  <a:gd name="connsiteY9" fmla="*/ 1447800 h 2028825"/>
                  <a:gd name="connsiteX10" fmla="*/ 1971675 w 2401235"/>
                  <a:gd name="connsiteY10" fmla="*/ 1181100 h 2028825"/>
                  <a:gd name="connsiteX11" fmla="*/ 2019300 w 2401235"/>
                  <a:gd name="connsiteY11" fmla="*/ 1133475 h 2028825"/>
                  <a:gd name="connsiteX12" fmla="*/ 2095500 w 2401235"/>
                  <a:gd name="connsiteY12" fmla="*/ 1019175 h 2028825"/>
                  <a:gd name="connsiteX13" fmla="*/ 2124075 w 2401235"/>
                  <a:gd name="connsiteY13" fmla="*/ 962025 h 2028825"/>
                  <a:gd name="connsiteX14" fmla="*/ 2171700 w 2401235"/>
                  <a:gd name="connsiteY14" fmla="*/ 819150 h 2028825"/>
                  <a:gd name="connsiteX15" fmla="*/ 2190750 w 2401235"/>
                  <a:gd name="connsiteY15" fmla="*/ 609600 h 2028825"/>
                  <a:gd name="connsiteX16" fmla="*/ 2209800 w 2401235"/>
                  <a:gd name="connsiteY16" fmla="*/ 561975 h 2028825"/>
                  <a:gd name="connsiteX17" fmla="*/ 2228850 w 2401235"/>
                  <a:gd name="connsiteY17" fmla="*/ 504825 h 2028825"/>
                  <a:gd name="connsiteX18" fmla="*/ 2247900 w 2401235"/>
                  <a:gd name="connsiteY18" fmla="*/ 447675 h 2028825"/>
                  <a:gd name="connsiteX19" fmla="*/ 2257425 w 2401235"/>
                  <a:gd name="connsiteY19" fmla="*/ 419100 h 2028825"/>
                  <a:gd name="connsiteX20" fmla="*/ 2295525 w 2401235"/>
                  <a:gd name="connsiteY20" fmla="*/ 352425 h 2028825"/>
                  <a:gd name="connsiteX21" fmla="*/ 2305050 w 2401235"/>
                  <a:gd name="connsiteY21" fmla="*/ 314325 h 2028825"/>
                  <a:gd name="connsiteX22" fmla="*/ 2324100 w 2401235"/>
                  <a:gd name="connsiteY22" fmla="*/ 285750 h 2028825"/>
                  <a:gd name="connsiteX23" fmla="*/ 2343150 w 2401235"/>
                  <a:gd name="connsiteY23" fmla="*/ 247650 h 2028825"/>
                  <a:gd name="connsiteX24" fmla="*/ 2352675 w 2401235"/>
                  <a:gd name="connsiteY24" fmla="*/ 209550 h 2028825"/>
                  <a:gd name="connsiteX25" fmla="*/ 2381250 w 2401235"/>
                  <a:gd name="connsiteY25" fmla="*/ 123825 h 2028825"/>
                  <a:gd name="connsiteX26" fmla="*/ 2390775 w 2401235"/>
                  <a:gd name="connsiteY26" fmla="*/ 85725 h 2028825"/>
                  <a:gd name="connsiteX27" fmla="*/ 2400300 w 2401235"/>
                  <a:gd name="connsiteY27" fmla="*/ 57150 h 2028825"/>
                  <a:gd name="connsiteX28" fmla="*/ 2400300 w 2401235"/>
                  <a:gd name="connsiteY28" fmla="*/ 0 h 2028825"/>
                  <a:gd name="connsiteX0" fmla="*/ 0 w 2400329"/>
                  <a:gd name="connsiteY0" fmla="*/ 2070100 h 2070100"/>
                  <a:gd name="connsiteX1" fmla="*/ 476250 w 2400329"/>
                  <a:gd name="connsiteY1" fmla="*/ 2032000 h 2070100"/>
                  <a:gd name="connsiteX2" fmla="*/ 714375 w 2400329"/>
                  <a:gd name="connsiteY2" fmla="*/ 1965325 h 2070100"/>
                  <a:gd name="connsiteX3" fmla="*/ 1000125 w 2400329"/>
                  <a:gd name="connsiteY3" fmla="*/ 1898650 h 2070100"/>
                  <a:gd name="connsiteX4" fmla="*/ 1143000 w 2400329"/>
                  <a:gd name="connsiteY4" fmla="*/ 1870075 h 2070100"/>
                  <a:gd name="connsiteX5" fmla="*/ 1362075 w 2400329"/>
                  <a:gd name="connsiteY5" fmla="*/ 1793875 h 2070100"/>
                  <a:gd name="connsiteX6" fmla="*/ 1466850 w 2400329"/>
                  <a:gd name="connsiteY6" fmla="*/ 1736725 h 2070100"/>
                  <a:gd name="connsiteX7" fmla="*/ 1600200 w 2400329"/>
                  <a:gd name="connsiteY7" fmla="*/ 1612900 h 2070100"/>
                  <a:gd name="connsiteX8" fmla="*/ 1666875 w 2400329"/>
                  <a:gd name="connsiteY8" fmla="*/ 1536700 h 2070100"/>
                  <a:gd name="connsiteX9" fmla="*/ 1714500 w 2400329"/>
                  <a:gd name="connsiteY9" fmla="*/ 1489075 h 2070100"/>
                  <a:gd name="connsiteX10" fmla="*/ 1971675 w 2400329"/>
                  <a:gd name="connsiteY10" fmla="*/ 1222375 h 2070100"/>
                  <a:gd name="connsiteX11" fmla="*/ 2019300 w 2400329"/>
                  <a:gd name="connsiteY11" fmla="*/ 1174750 h 2070100"/>
                  <a:gd name="connsiteX12" fmla="*/ 2095500 w 2400329"/>
                  <a:gd name="connsiteY12" fmla="*/ 1060450 h 2070100"/>
                  <a:gd name="connsiteX13" fmla="*/ 2124075 w 2400329"/>
                  <a:gd name="connsiteY13" fmla="*/ 1003300 h 2070100"/>
                  <a:gd name="connsiteX14" fmla="*/ 2171700 w 2400329"/>
                  <a:gd name="connsiteY14" fmla="*/ 860425 h 2070100"/>
                  <a:gd name="connsiteX15" fmla="*/ 2190750 w 2400329"/>
                  <a:gd name="connsiteY15" fmla="*/ 650875 h 2070100"/>
                  <a:gd name="connsiteX16" fmla="*/ 2209800 w 2400329"/>
                  <a:gd name="connsiteY16" fmla="*/ 603250 h 2070100"/>
                  <a:gd name="connsiteX17" fmla="*/ 2228850 w 2400329"/>
                  <a:gd name="connsiteY17" fmla="*/ 546100 h 2070100"/>
                  <a:gd name="connsiteX18" fmla="*/ 2247900 w 2400329"/>
                  <a:gd name="connsiteY18" fmla="*/ 488950 h 2070100"/>
                  <a:gd name="connsiteX19" fmla="*/ 2257425 w 2400329"/>
                  <a:gd name="connsiteY19" fmla="*/ 460375 h 2070100"/>
                  <a:gd name="connsiteX20" fmla="*/ 2295525 w 2400329"/>
                  <a:gd name="connsiteY20" fmla="*/ 393700 h 2070100"/>
                  <a:gd name="connsiteX21" fmla="*/ 2305050 w 2400329"/>
                  <a:gd name="connsiteY21" fmla="*/ 355600 h 2070100"/>
                  <a:gd name="connsiteX22" fmla="*/ 2324100 w 2400329"/>
                  <a:gd name="connsiteY22" fmla="*/ 327025 h 2070100"/>
                  <a:gd name="connsiteX23" fmla="*/ 2343150 w 2400329"/>
                  <a:gd name="connsiteY23" fmla="*/ 288925 h 2070100"/>
                  <a:gd name="connsiteX24" fmla="*/ 2352675 w 2400329"/>
                  <a:gd name="connsiteY24" fmla="*/ 250825 h 2070100"/>
                  <a:gd name="connsiteX25" fmla="*/ 2381250 w 2400329"/>
                  <a:gd name="connsiteY25" fmla="*/ 165100 h 2070100"/>
                  <a:gd name="connsiteX26" fmla="*/ 2390775 w 2400329"/>
                  <a:gd name="connsiteY26" fmla="*/ 127000 h 2070100"/>
                  <a:gd name="connsiteX27" fmla="*/ 2400300 w 2400329"/>
                  <a:gd name="connsiteY27" fmla="*/ 98425 h 2070100"/>
                  <a:gd name="connsiteX28" fmla="*/ 2393950 w 2400329"/>
                  <a:gd name="connsiteY28" fmla="*/ 0 h 2070100"/>
                  <a:gd name="connsiteX0" fmla="*/ 0 w 2400639"/>
                  <a:gd name="connsiteY0" fmla="*/ 2070100 h 2070100"/>
                  <a:gd name="connsiteX1" fmla="*/ 476250 w 2400639"/>
                  <a:gd name="connsiteY1" fmla="*/ 2032000 h 2070100"/>
                  <a:gd name="connsiteX2" fmla="*/ 714375 w 2400639"/>
                  <a:gd name="connsiteY2" fmla="*/ 1965325 h 2070100"/>
                  <a:gd name="connsiteX3" fmla="*/ 1000125 w 2400639"/>
                  <a:gd name="connsiteY3" fmla="*/ 1898650 h 2070100"/>
                  <a:gd name="connsiteX4" fmla="*/ 1143000 w 2400639"/>
                  <a:gd name="connsiteY4" fmla="*/ 1870075 h 2070100"/>
                  <a:gd name="connsiteX5" fmla="*/ 1362075 w 2400639"/>
                  <a:gd name="connsiteY5" fmla="*/ 1793875 h 2070100"/>
                  <a:gd name="connsiteX6" fmla="*/ 1466850 w 2400639"/>
                  <a:gd name="connsiteY6" fmla="*/ 1736725 h 2070100"/>
                  <a:gd name="connsiteX7" fmla="*/ 1600200 w 2400639"/>
                  <a:gd name="connsiteY7" fmla="*/ 1612900 h 2070100"/>
                  <a:gd name="connsiteX8" fmla="*/ 1666875 w 2400639"/>
                  <a:gd name="connsiteY8" fmla="*/ 1536700 h 2070100"/>
                  <a:gd name="connsiteX9" fmla="*/ 1714500 w 2400639"/>
                  <a:gd name="connsiteY9" fmla="*/ 1489075 h 2070100"/>
                  <a:gd name="connsiteX10" fmla="*/ 1971675 w 2400639"/>
                  <a:gd name="connsiteY10" fmla="*/ 1222375 h 2070100"/>
                  <a:gd name="connsiteX11" fmla="*/ 2019300 w 2400639"/>
                  <a:gd name="connsiteY11" fmla="*/ 1174750 h 2070100"/>
                  <a:gd name="connsiteX12" fmla="*/ 2095500 w 2400639"/>
                  <a:gd name="connsiteY12" fmla="*/ 1060450 h 2070100"/>
                  <a:gd name="connsiteX13" fmla="*/ 2124075 w 2400639"/>
                  <a:gd name="connsiteY13" fmla="*/ 1003300 h 2070100"/>
                  <a:gd name="connsiteX14" fmla="*/ 2171700 w 2400639"/>
                  <a:gd name="connsiteY14" fmla="*/ 860425 h 2070100"/>
                  <a:gd name="connsiteX15" fmla="*/ 2190750 w 2400639"/>
                  <a:gd name="connsiteY15" fmla="*/ 650875 h 2070100"/>
                  <a:gd name="connsiteX16" fmla="*/ 2209800 w 2400639"/>
                  <a:gd name="connsiteY16" fmla="*/ 603250 h 2070100"/>
                  <a:gd name="connsiteX17" fmla="*/ 2228850 w 2400639"/>
                  <a:gd name="connsiteY17" fmla="*/ 546100 h 2070100"/>
                  <a:gd name="connsiteX18" fmla="*/ 2247900 w 2400639"/>
                  <a:gd name="connsiteY18" fmla="*/ 488950 h 2070100"/>
                  <a:gd name="connsiteX19" fmla="*/ 2257425 w 2400639"/>
                  <a:gd name="connsiteY19" fmla="*/ 460375 h 2070100"/>
                  <a:gd name="connsiteX20" fmla="*/ 2295525 w 2400639"/>
                  <a:gd name="connsiteY20" fmla="*/ 393700 h 2070100"/>
                  <a:gd name="connsiteX21" fmla="*/ 2305050 w 2400639"/>
                  <a:gd name="connsiteY21" fmla="*/ 355600 h 2070100"/>
                  <a:gd name="connsiteX22" fmla="*/ 2324100 w 2400639"/>
                  <a:gd name="connsiteY22" fmla="*/ 327025 h 2070100"/>
                  <a:gd name="connsiteX23" fmla="*/ 2343150 w 2400639"/>
                  <a:gd name="connsiteY23" fmla="*/ 288925 h 2070100"/>
                  <a:gd name="connsiteX24" fmla="*/ 2352675 w 2400639"/>
                  <a:gd name="connsiteY24" fmla="*/ 250825 h 2070100"/>
                  <a:gd name="connsiteX25" fmla="*/ 2381250 w 2400639"/>
                  <a:gd name="connsiteY25" fmla="*/ 165100 h 2070100"/>
                  <a:gd name="connsiteX26" fmla="*/ 2400300 w 2400639"/>
                  <a:gd name="connsiteY26" fmla="*/ 98425 h 2070100"/>
                  <a:gd name="connsiteX27" fmla="*/ 2393950 w 2400639"/>
                  <a:gd name="connsiteY27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190750 w 2402282"/>
                  <a:gd name="connsiteY15" fmla="*/ 650875 h 2070100"/>
                  <a:gd name="connsiteX16" fmla="*/ 2209800 w 2402282"/>
                  <a:gd name="connsiteY16" fmla="*/ 603250 h 2070100"/>
                  <a:gd name="connsiteX17" fmla="*/ 2228850 w 2402282"/>
                  <a:gd name="connsiteY17" fmla="*/ 546100 h 2070100"/>
                  <a:gd name="connsiteX18" fmla="*/ 2247900 w 2402282"/>
                  <a:gd name="connsiteY18" fmla="*/ 488950 h 2070100"/>
                  <a:gd name="connsiteX19" fmla="*/ 2257425 w 2402282"/>
                  <a:gd name="connsiteY19" fmla="*/ 460375 h 2070100"/>
                  <a:gd name="connsiteX20" fmla="*/ 2295525 w 2402282"/>
                  <a:gd name="connsiteY20" fmla="*/ 393700 h 2070100"/>
                  <a:gd name="connsiteX21" fmla="*/ 2305050 w 2402282"/>
                  <a:gd name="connsiteY21" fmla="*/ 355600 h 2070100"/>
                  <a:gd name="connsiteX22" fmla="*/ 2324100 w 2402282"/>
                  <a:gd name="connsiteY22" fmla="*/ 327025 h 2070100"/>
                  <a:gd name="connsiteX23" fmla="*/ 2343150 w 2402282"/>
                  <a:gd name="connsiteY23" fmla="*/ 288925 h 2070100"/>
                  <a:gd name="connsiteX24" fmla="*/ 2352675 w 2402282"/>
                  <a:gd name="connsiteY24" fmla="*/ 250825 h 2070100"/>
                  <a:gd name="connsiteX25" fmla="*/ 2400300 w 2402282"/>
                  <a:gd name="connsiteY25" fmla="*/ 98425 h 2070100"/>
                  <a:gd name="connsiteX26" fmla="*/ 2393950 w 2402282"/>
                  <a:gd name="connsiteY26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190750 w 2402282"/>
                  <a:gd name="connsiteY15" fmla="*/ 650875 h 2070100"/>
                  <a:gd name="connsiteX16" fmla="*/ 2209800 w 2402282"/>
                  <a:gd name="connsiteY16" fmla="*/ 603250 h 2070100"/>
                  <a:gd name="connsiteX17" fmla="*/ 2228850 w 2402282"/>
                  <a:gd name="connsiteY17" fmla="*/ 546100 h 2070100"/>
                  <a:gd name="connsiteX18" fmla="*/ 2247900 w 2402282"/>
                  <a:gd name="connsiteY18" fmla="*/ 488950 h 2070100"/>
                  <a:gd name="connsiteX19" fmla="*/ 2257425 w 2402282"/>
                  <a:gd name="connsiteY19" fmla="*/ 460375 h 2070100"/>
                  <a:gd name="connsiteX20" fmla="*/ 2295525 w 2402282"/>
                  <a:gd name="connsiteY20" fmla="*/ 393700 h 2070100"/>
                  <a:gd name="connsiteX21" fmla="*/ 2305050 w 2402282"/>
                  <a:gd name="connsiteY21" fmla="*/ 355600 h 2070100"/>
                  <a:gd name="connsiteX22" fmla="*/ 2324100 w 2402282"/>
                  <a:gd name="connsiteY22" fmla="*/ 327025 h 2070100"/>
                  <a:gd name="connsiteX23" fmla="*/ 2352675 w 2402282"/>
                  <a:gd name="connsiteY23" fmla="*/ 250825 h 2070100"/>
                  <a:gd name="connsiteX24" fmla="*/ 2400300 w 2402282"/>
                  <a:gd name="connsiteY24" fmla="*/ 98425 h 2070100"/>
                  <a:gd name="connsiteX25" fmla="*/ 2393950 w 2402282"/>
                  <a:gd name="connsiteY25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09800 w 2402282"/>
                  <a:gd name="connsiteY15" fmla="*/ 603250 h 2070100"/>
                  <a:gd name="connsiteX16" fmla="*/ 2228850 w 2402282"/>
                  <a:gd name="connsiteY16" fmla="*/ 546100 h 2070100"/>
                  <a:gd name="connsiteX17" fmla="*/ 2247900 w 2402282"/>
                  <a:gd name="connsiteY17" fmla="*/ 488950 h 2070100"/>
                  <a:gd name="connsiteX18" fmla="*/ 2257425 w 2402282"/>
                  <a:gd name="connsiteY18" fmla="*/ 460375 h 2070100"/>
                  <a:gd name="connsiteX19" fmla="*/ 2295525 w 2402282"/>
                  <a:gd name="connsiteY19" fmla="*/ 393700 h 2070100"/>
                  <a:gd name="connsiteX20" fmla="*/ 2305050 w 2402282"/>
                  <a:gd name="connsiteY20" fmla="*/ 355600 h 2070100"/>
                  <a:gd name="connsiteX21" fmla="*/ 2324100 w 2402282"/>
                  <a:gd name="connsiteY21" fmla="*/ 327025 h 2070100"/>
                  <a:gd name="connsiteX22" fmla="*/ 2352675 w 2402282"/>
                  <a:gd name="connsiteY22" fmla="*/ 250825 h 2070100"/>
                  <a:gd name="connsiteX23" fmla="*/ 2400300 w 2402282"/>
                  <a:gd name="connsiteY23" fmla="*/ 98425 h 2070100"/>
                  <a:gd name="connsiteX24" fmla="*/ 2393950 w 2402282"/>
                  <a:gd name="connsiteY24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28850 w 2402282"/>
                  <a:gd name="connsiteY15" fmla="*/ 546100 h 2070100"/>
                  <a:gd name="connsiteX16" fmla="*/ 2247900 w 2402282"/>
                  <a:gd name="connsiteY16" fmla="*/ 488950 h 2070100"/>
                  <a:gd name="connsiteX17" fmla="*/ 2257425 w 2402282"/>
                  <a:gd name="connsiteY17" fmla="*/ 460375 h 2070100"/>
                  <a:gd name="connsiteX18" fmla="*/ 2295525 w 2402282"/>
                  <a:gd name="connsiteY18" fmla="*/ 393700 h 2070100"/>
                  <a:gd name="connsiteX19" fmla="*/ 2305050 w 2402282"/>
                  <a:gd name="connsiteY19" fmla="*/ 355600 h 2070100"/>
                  <a:gd name="connsiteX20" fmla="*/ 2324100 w 2402282"/>
                  <a:gd name="connsiteY20" fmla="*/ 327025 h 2070100"/>
                  <a:gd name="connsiteX21" fmla="*/ 2352675 w 2402282"/>
                  <a:gd name="connsiteY21" fmla="*/ 250825 h 2070100"/>
                  <a:gd name="connsiteX22" fmla="*/ 2400300 w 2402282"/>
                  <a:gd name="connsiteY22" fmla="*/ 98425 h 2070100"/>
                  <a:gd name="connsiteX23" fmla="*/ 2393950 w 2402282"/>
                  <a:gd name="connsiteY23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47900 w 2402282"/>
                  <a:gd name="connsiteY15" fmla="*/ 488950 h 2070100"/>
                  <a:gd name="connsiteX16" fmla="*/ 2257425 w 2402282"/>
                  <a:gd name="connsiteY16" fmla="*/ 460375 h 2070100"/>
                  <a:gd name="connsiteX17" fmla="*/ 2295525 w 2402282"/>
                  <a:gd name="connsiteY17" fmla="*/ 393700 h 2070100"/>
                  <a:gd name="connsiteX18" fmla="*/ 2305050 w 2402282"/>
                  <a:gd name="connsiteY18" fmla="*/ 355600 h 2070100"/>
                  <a:gd name="connsiteX19" fmla="*/ 2324100 w 2402282"/>
                  <a:gd name="connsiteY19" fmla="*/ 327025 h 2070100"/>
                  <a:gd name="connsiteX20" fmla="*/ 2352675 w 2402282"/>
                  <a:gd name="connsiteY20" fmla="*/ 250825 h 2070100"/>
                  <a:gd name="connsiteX21" fmla="*/ 2400300 w 2402282"/>
                  <a:gd name="connsiteY21" fmla="*/ 98425 h 2070100"/>
                  <a:gd name="connsiteX22" fmla="*/ 2393950 w 2402282"/>
                  <a:gd name="connsiteY22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57425 w 2402282"/>
                  <a:gd name="connsiteY15" fmla="*/ 460375 h 2070100"/>
                  <a:gd name="connsiteX16" fmla="*/ 2295525 w 2402282"/>
                  <a:gd name="connsiteY16" fmla="*/ 393700 h 2070100"/>
                  <a:gd name="connsiteX17" fmla="*/ 2305050 w 2402282"/>
                  <a:gd name="connsiteY17" fmla="*/ 355600 h 2070100"/>
                  <a:gd name="connsiteX18" fmla="*/ 2324100 w 2402282"/>
                  <a:gd name="connsiteY18" fmla="*/ 327025 h 2070100"/>
                  <a:gd name="connsiteX19" fmla="*/ 2352675 w 2402282"/>
                  <a:gd name="connsiteY19" fmla="*/ 250825 h 2070100"/>
                  <a:gd name="connsiteX20" fmla="*/ 2400300 w 2402282"/>
                  <a:gd name="connsiteY20" fmla="*/ 98425 h 2070100"/>
                  <a:gd name="connsiteX21" fmla="*/ 2393950 w 2402282"/>
                  <a:gd name="connsiteY21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05050 w 2402282"/>
                  <a:gd name="connsiteY16" fmla="*/ 355600 h 2070100"/>
                  <a:gd name="connsiteX17" fmla="*/ 2324100 w 2402282"/>
                  <a:gd name="connsiteY17" fmla="*/ 327025 h 2070100"/>
                  <a:gd name="connsiteX18" fmla="*/ 2352675 w 2402282"/>
                  <a:gd name="connsiteY18" fmla="*/ 250825 h 2070100"/>
                  <a:gd name="connsiteX19" fmla="*/ 2400300 w 2402282"/>
                  <a:gd name="connsiteY19" fmla="*/ 98425 h 2070100"/>
                  <a:gd name="connsiteX20" fmla="*/ 2393950 w 2402282"/>
                  <a:gd name="connsiteY20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24100 w 2402282"/>
                  <a:gd name="connsiteY16" fmla="*/ 327025 h 2070100"/>
                  <a:gd name="connsiteX17" fmla="*/ 2352675 w 2402282"/>
                  <a:gd name="connsiteY17" fmla="*/ 250825 h 2070100"/>
                  <a:gd name="connsiteX18" fmla="*/ 2400300 w 2402282"/>
                  <a:gd name="connsiteY18" fmla="*/ 98425 h 2070100"/>
                  <a:gd name="connsiteX19" fmla="*/ 2393950 w 2402282"/>
                  <a:gd name="connsiteY19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52675 w 2402282"/>
                  <a:gd name="connsiteY16" fmla="*/ 250825 h 2070100"/>
                  <a:gd name="connsiteX17" fmla="*/ 2400300 w 2402282"/>
                  <a:gd name="connsiteY17" fmla="*/ 98425 h 2070100"/>
                  <a:gd name="connsiteX18" fmla="*/ 2393950 w 2402282"/>
                  <a:gd name="connsiteY18" fmla="*/ 0 h 207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02282" h="2070100">
                    <a:moveTo>
                      <a:pt x="0" y="2070100"/>
                    </a:moveTo>
                    <a:cubicBezTo>
                      <a:pt x="158750" y="2057400"/>
                      <a:pt x="357188" y="2049463"/>
                      <a:pt x="476250" y="2032000"/>
                    </a:cubicBezTo>
                    <a:cubicBezTo>
                      <a:pt x="595313" y="2014538"/>
                      <a:pt x="627063" y="1987550"/>
                      <a:pt x="714375" y="1965325"/>
                    </a:cubicBezTo>
                    <a:cubicBezTo>
                      <a:pt x="801688" y="1943100"/>
                      <a:pt x="947738" y="1911350"/>
                      <a:pt x="1000125" y="1898650"/>
                    </a:cubicBezTo>
                    <a:cubicBezTo>
                      <a:pt x="1071562" y="1882775"/>
                      <a:pt x="1082675" y="1887537"/>
                      <a:pt x="1143000" y="1870075"/>
                    </a:cubicBezTo>
                    <a:cubicBezTo>
                      <a:pt x="1203325" y="1852613"/>
                      <a:pt x="1308100" y="1816100"/>
                      <a:pt x="1362075" y="1793875"/>
                    </a:cubicBezTo>
                    <a:cubicBezTo>
                      <a:pt x="1416050" y="1771650"/>
                      <a:pt x="1427163" y="1766888"/>
                      <a:pt x="1466850" y="1736725"/>
                    </a:cubicBezTo>
                    <a:cubicBezTo>
                      <a:pt x="1506538" y="1706563"/>
                      <a:pt x="1566863" y="1646237"/>
                      <a:pt x="1600200" y="1612900"/>
                    </a:cubicBezTo>
                    <a:cubicBezTo>
                      <a:pt x="1633537" y="1579563"/>
                      <a:pt x="1647825" y="1557337"/>
                      <a:pt x="1666875" y="1536700"/>
                    </a:cubicBezTo>
                    <a:cubicBezTo>
                      <a:pt x="1685925" y="1516063"/>
                      <a:pt x="1663700" y="1541463"/>
                      <a:pt x="1714500" y="1489075"/>
                    </a:cubicBezTo>
                    <a:lnTo>
                      <a:pt x="1971675" y="1222375"/>
                    </a:lnTo>
                    <a:cubicBezTo>
                      <a:pt x="2022475" y="1169988"/>
                      <a:pt x="1998662" y="1201738"/>
                      <a:pt x="2019300" y="1174750"/>
                    </a:cubicBezTo>
                    <a:cubicBezTo>
                      <a:pt x="2039938" y="1147762"/>
                      <a:pt x="2078038" y="1089025"/>
                      <a:pt x="2095500" y="1060450"/>
                    </a:cubicBezTo>
                    <a:cubicBezTo>
                      <a:pt x="2112962" y="1031875"/>
                      <a:pt x="2069480" y="1085192"/>
                      <a:pt x="2124075" y="1003300"/>
                    </a:cubicBezTo>
                    <a:cubicBezTo>
                      <a:pt x="2136775" y="969963"/>
                      <a:pt x="2143125" y="962025"/>
                      <a:pt x="2171700" y="860425"/>
                    </a:cubicBezTo>
                    <a:cubicBezTo>
                      <a:pt x="2200275" y="758825"/>
                      <a:pt x="2265363" y="495300"/>
                      <a:pt x="2295525" y="393700"/>
                    </a:cubicBezTo>
                    <a:cubicBezTo>
                      <a:pt x="2325687" y="292100"/>
                      <a:pt x="2335213" y="300037"/>
                      <a:pt x="2352675" y="250825"/>
                    </a:cubicBezTo>
                    <a:cubicBezTo>
                      <a:pt x="2370137" y="201613"/>
                      <a:pt x="2393421" y="140229"/>
                      <a:pt x="2400300" y="98425"/>
                    </a:cubicBezTo>
                    <a:cubicBezTo>
                      <a:pt x="2407179" y="56621"/>
                      <a:pt x="2393950" y="19050"/>
                      <a:pt x="2393950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5" name="Forma livre 114"/>
              <p:cNvSpPr/>
              <p:nvPr/>
            </p:nvSpPr>
            <p:spPr>
              <a:xfrm>
                <a:off x="251520" y="1339850"/>
                <a:ext cx="5400600" cy="4448200"/>
              </a:xfrm>
              <a:custGeom>
                <a:avLst/>
                <a:gdLst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38300 w 2401235"/>
                  <a:gd name="connsiteY24" fmla="*/ 1504950 h 2028825"/>
                  <a:gd name="connsiteX25" fmla="*/ 1666875 w 2401235"/>
                  <a:gd name="connsiteY25" fmla="*/ 1495425 h 2028825"/>
                  <a:gd name="connsiteX26" fmla="*/ 1685925 w 2401235"/>
                  <a:gd name="connsiteY26" fmla="*/ 1466850 h 2028825"/>
                  <a:gd name="connsiteX27" fmla="*/ 1714500 w 2401235"/>
                  <a:gd name="connsiteY27" fmla="*/ 1447800 h 2028825"/>
                  <a:gd name="connsiteX28" fmla="*/ 1724025 w 2401235"/>
                  <a:gd name="connsiteY28" fmla="*/ 1400175 h 2028825"/>
                  <a:gd name="connsiteX29" fmla="*/ 1790700 w 2401235"/>
                  <a:gd name="connsiteY29" fmla="*/ 1343025 h 2028825"/>
                  <a:gd name="connsiteX30" fmla="*/ 1819275 w 2401235"/>
                  <a:gd name="connsiteY30" fmla="*/ 1314450 h 2028825"/>
                  <a:gd name="connsiteX31" fmla="*/ 1847850 w 2401235"/>
                  <a:gd name="connsiteY31" fmla="*/ 1304925 h 2028825"/>
                  <a:gd name="connsiteX32" fmla="*/ 1905000 w 2401235"/>
                  <a:gd name="connsiteY32" fmla="*/ 1276350 h 2028825"/>
                  <a:gd name="connsiteX33" fmla="*/ 1971675 w 2401235"/>
                  <a:gd name="connsiteY33" fmla="*/ 1181100 h 2028825"/>
                  <a:gd name="connsiteX34" fmla="*/ 2000250 w 2401235"/>
                  <a:gd name="connsiteY34" fmla="*/ 1171575 h 2028825"/>
                  <a:gd name="connsiteX35" fmla="*/ 2019300 w 2401235"/>
                  <a:gd name="connsiteY35" fmla="*/ 1133475 h 2028825"/>
                  <a:gd name="connsiteX36" fmla="*/ 2047875 w 2401235"/>
                  <a:gd name="connsiteY36" fmla="*/ 1076325 h 2028825"/>
                  <a:gd name="connsiteX37" fmla="*/ 2095500 w 2401235"/>
                  <a:gd name="connsiteY37" fmla="*/ 1019175 h 2028825"/>
                  <a:gd name="connsiteX38" fmla="*/ 2124075 w 2401235"/>
                  <a:gd name="connsiteY38" fmla="*/ 962025 h 2028825"/>
                  <a:gd name="connsiteX39" fmla="*/ 2152650 w 2401235"/>
                  <a:gd name="connsiteY39" fmla="*/ 857250 h 2028825"/>
                  <a:gd name="connsiteX40" fmla="*/ 2171700 w 2401235"/>
                  <a:gd name="connsiteY40" fmla="*/ 819150 h 2028825"/>
                  <a:gd name="connsiteX41" fmla="*/ 2181225 w 2401235"/>
                  <a:gd name="connsiteY41" fmla="*/ 638175 h 2028825"/>
                  <a:gd name="connsiteX42" fmla="*/ 2190750 w 2401235"/>
                  <a:gd name="connsiteY42" fmla="*/ 609600 h 2028825"/>
                  <a:gd name="connsiteX43" fmla="*/ 2209800 w 2401235"/>
                  <a:gd name="connsiteY43" fmla="*/ 561975 h 2028825"/>
                  <a:gd name="connsiteX44" fmla="*/ 2228850 w 2401235"/>
                  <a:gd name="connsiteY44" fmla="*/ 504825 h 2028825"/>
                  <a:gd name="connsiteX45" fmla="*/ 2247900 w 2401235"/>
                  <a:gd name="connsiteY45" fmla="*/ 447675 h 2028825"/>
                  <a:gd name="connsiteX46" fmla="*/ 2257425 w 2401235"/>
                  <a:gd name="connsiteY46" fmla="*/ 419100 h 2028825"/>
                  <a:gd name="connsiteX47" fmla="*/ 2295525 w 2401235"/>
                  <a:gd name="connsiteY47" fmla="*/ 352425 h 2028825"/>
                  <a:gd name="connsiteX48" fmla="*/ 2305050 w 2401235"/>
                  <a:gd name="connsiteY48" fmla="*/ 314325 h 2028825"/>
                  <a:gd name="connsiteX49" fmla="*/ 2324100 w 2401235"/>
                  <a:gd name="connsiteY49" fmla="*/ 285750 h 2028825"/>
                  <a:gd name="connsiteX50" fmla="*/ 2343150 w 2401235"/>
                  <a:gd name="connsiteY50" fmla="*/ 247650 h 2028825"/>
                  <a:gd name="connsiteX51" fmla="*/ 2352675 w 2401235"/>
                  <a:gd name="connsiteY51" fmla="*/ 209550 h 2028825"/>
                  <a:gd name="connsiteX52" fmla="*/ 2381250 w 2401235"/>
                  <a:gd name="connsiteY52" fmla="*/ 123825 h 2028825"/>
                  <a:gd name="connsiteX53" fmla="*/ 2390775 w 2401235"/>
                  <a:gd name="connsiteY53" fmla="*/ 85725 h 2028825"/>
                  <a:gd name="connsiteX54" fmla="*/ 2400300 w 2401235"/>
                  <a:gd name="connsiteY54" fmla="*/ 57150 h 2028825"/>
                  <a:gd name="connsiteX55" fmla="*/ 2400300 w 2401235"/>
                  <a:gd name="connsiteY55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38300 w 2401235"/>
                  <a:gd name="connsiteY24" fmla="*/ 1504950 h 2028825"/>
                  <a:gd name="connsiteX25" fmla="*/ 1666875 w 2401235"/>
                  <a:gd name="connsiteY25" fmla="*/ 1495425 h 2028825"/>
                  <a:gd name="connsiteX26" fmla="*/ 1685925 w 2401235"/>
                  <a:gd name="connsiteY26" fmla="*/ 1466850 h 2028825"/>
                  <a:gd name="connsiteX27" fmla="*/ 1714500 w 2401235"/>
                  <a:gd name="connsiteY27" fmla="*/ 1447800 h 2028825"/>
                  <a:gd name="connsiteX28" fmla="*/ 1790700 w 2401235"/>
                  <a:gd name="connsiteY28" fmla="*/ 1343025 h 2028825"/>
                  <a:gd name="connsiteX29" fmla="*/ 1819275 w 2401235"/>
                  <a:gd name="connsiteY29" fmla="*/ 1314450 h 2028825"/>
                  <a:gd name="connsiteX30" fmla="*/ 1847850 w 2401235"/>
                  <a:gd name="connsiteY30" fmla="*/ 1304925 h 2028825"/>
                  <a:gd name="connsiteX31" fmla="*/ 1905000 w 2401235"/>
                  <a:gd name="connsiteY31" fmla="*/ 1276350 h 2028825"/>
                  <a:gd name="connsiteX32" fmla="*/ 1971675 w 2401235"/>
                  <a:gd name="connsiteY32" fmla="*/ 1181100 h 2028825"/>
                  <a:gd name="connsiteX33" fmla="*/ 2000250 w 2401235"/>
                  <a:gd name="connsiteY33" fmla="*/ 1171575 h 2028825"/>
                  <a:gd name="connsiteX34" fmla="*/ 2019300 w 2401235"/>
                  <a:gd name="connsiteY34" fmla="*/ 1133475 h 2028825"/>
                  <a:gd name="connsiteX35" fmla="*/ 2047875 w 2401235"/>
                  <a:gd name="connsiteY35" fmla="*/ 1076325 h 2028825"/>
                  <a:gd name="connsiteX36" fmla="*/ 2095500 w 2401235"/>
                  <a:gd name="connsiteY36" fmla="*/ 1019175 h 2028825"/>
                  <a:gd name="connsiteX37" fmla="*/ 2124075 w 2401235"/>
                  <a:gd name="connsiteY37" fmla="*/ 962025 h 2028825"/>
                  <a:gd name="connsiteX38" fmla="*/ 2152650 w 2401235"/>
                  <a:gd name="connsiteY38" fmla="*/ 857250 h 2028825"/>
                  <a:gd name="connsiteX39" fmla="*/ 2171700 w 2401235"/>
                  <a:gd name="connsiteY39" fmla="*/ 819150 h 2028825"/>
                  <a:gd name="connsiteX40" fmla="*/ 2181225 w 2401235"/>
                  <a:gd name="connsiteY40" fmla="*/ 638175 h 2028825"/>
                  <a:gd name="connsiteX41" fmla="*/ 2190750 w 2401235"/>
                  <a:gd name="connsiteY41" fmla="*/ 609600 h 2028825"/>
                  <a:gd name="connsiteX42" fmla="*/ 2209800 w 2401235"/>
                  <a:gd name="connsiteY42" fmla="*/ 561975 h 2028825"/>
                  <a:gd name="connsiteX43" fmla="*/ 2228850 w 2401235"/>
                  <a:gd name="connsiteY43" fmla="*/ 504825 h 2028825"/>
                  <a:gd name="connsiteX44" fmla="*/ 2247900 w 2401235"/>
                  <a:gd name="connsiteY44" fmla="*/ 447675 h 2028825"/>
                  <a:gd name="connsiteX45" fmla="*/ 2257425 w 2401235"/>
                  <a:gd name="connsiteY45" fmla="*/ 419100 h 2028825"/>
                  <a:gd name="connsiteX46" fmla="*/ 2295525 w 2401235"/>
                  <a:gd name="connsiteY46" fmla="*/ 352425 h 2028825"/>
                  <a:gd name="connsiteX47" fmla="*/ 2305050 w 2401235"/>
                  <a:gd name="connsiteY47" fmla="*/ 314325 h 2028825"/>
                  <a:gd name="connsiteX48" fmla="*/ 2324100 w 2401235"/>
                  <a:gd name="connsiteY48" fmla="*/ 285750 h 2028825"/>
                  <a:gd name="connsiteX49" fmla="*/ 2343150 w 2401235"/>
                  <a:gd name="connsiteY49" fmla="*/ 247650 h 2028825"/>
                  <a:gd name="connsiteX50" fmla="*/ 2352675 w 2401235"/>
                  <a:gd name="connsiteY50" fmla="*/ 209550 h 2028825"/>
                  <a:gd name="connsiteX51" fmla="*/ 2381250 w 2401235"/>
                  <a:gd name="connsiteY51" fmla="*/ 123825 h 2028825"/>
                  <a:gd name="connsiteX52" fmla="*/ 2390775 w 2401235"/>
                  <a:gd name="connsiteY52" fmla="*/ 85725 h 2028825"/>
                  <a:gd name="connsiteX53" fmla="*/ 2400300 w 2401235"/>
                  <a:gd name="connsiteY53" fmla="*/ 57150 h 2028825"/>
                  <a:gd name="connsiteX54" fmla="*/ 2400300 w 2401235"/>
                  <a:gd name="connsiteY54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66875 w 2401235"/>
                  <a:gd name="connsiteY24" fmla="*/ 1495425 h 2028825"/>
                  <a:gd name="connsiteX25" fmla="*/ 1685925 w 2401235"/>
                  <a:gd name="connsiteY25" fmla="*/ 1466850 h 2028825"/>
                  <a:gd name="connsiteX26" fmla="*/ 1714500 w 2401235"/>
                  <a:gd name="connsiteY26" fmla="*/ 1447800 h 2028825"/>
                  <a:gd name="connsiteX27" fmla="*/ 1790700 w 2401235"/>
                  <a:gd name="connsiteY27" fmla="*/ 1343025 h 2028825"/>
                  <a:gd name="connsiteX28" fmla="*/ 1819275 w 2401235"/>
                  <a:gd name="connsiteY28" fmla="*/ 1314450 h 2028825"/>
                  <a:gd name="connsiteX29" fmla="*/ 1847850 w 2401235"/>
                  <a:gd name="connsiteY29" fmla="*/ 1304925 h 2028825"/>
                  <a:gd name="connsiteX30" fmla="*/ 1905000 w 2401235"/>
                  <a:gd name="connsiteY30" fmla="*/ 1276350 h 2028825"/>
                  <a:gd name="connsiteX31" fmla="*/ 1971675 w 2401235"/>
                  <a:gd name="connsiteY31" fmla="*/ 1181100 h 2028825"/>
                  <a:gd name="connsiteX32" fmla="*/ 2000250 w 2401235"/>
                  <a:gd name="connsiteY32" fmla="*/ 1171575 h 2028825"/>
                  <a:gd name="connsiteX33" fmla="*/ 2019300 w 2401235"/>
                  <a:gd name="connsiteY33" fmla="*/ 1133475 h 2028825"/>
                  <a:gd name="connsiteX34" fmla="*/ 2047875 w 2401235"/>
                  <a:gd name="connsiteY34" fmla="*/ 1076325 h 2028825"/>
                  <a:gd name="connsiteX35" fmla="*/ 2095500 w 2401235"/>
                  <a:gd name="connsiteY35" fmla="*/ 1019175 h 2028825"/>
                  <a:gd name="connsiteX36" fmla="*/ 2124075 w 2401235"/>
                  <a:gd name="connsiteY36" fmla="*/ 962025 h 2028825"/>
                  <a:gd name="connsiteX37" fmla="*/ 2152650 w 2401235"/>
                  <a:gd name="connsiteY37" fmla="*/ 857250 h 2028825"/>
                  <a:gd name="connsiteX38" fmla="*/ 2171700 w 2401235"/>
                  <a:gd name="connsiteY38" fmla="*/ 819150 h 2028825"/>
                  <a:gd name="connsiteX39" fmla="*/ 2181225 w 2401235"/>
                  <a:gd name="connsiteY39" fmla="*/ 638175 h 2028825"/>
                  <a:gd name="connsiteX40" fmla="*/ 2190750 w 2401235"/>
                  <a:gd name="connsiteY40" fmla="*/ 609600 h 2028825"/>
                  <a:gd name="connsiteX41" fmla="*/ 2209800 w 2401235"/>
                  <a:gd name="connsiteY41" fmla="*/ 561975 h 2028825"/>
                  <a:gd name="connsiteX42" fmla="*/ 2228850 w 2401235"/>
                  <a:gd name="connsiteY42" fmla="*/ 504825 h 2028825"/>
                  <a:gd name="connsiteX43" fmla="*/ 2247900 w 2401235"/>
                  <a:gd name="connsiteY43" fmla="*/ 447675 h 2028825"/>
                  <a:gd name="connsiteX44" fmla="*/ 2257425 w 2401235"/>
                  <a:gd name="connsiteY44" fmla="*/ 419100 h 2028825"/>
                  <a:gd name="connsiteX45" fmla="*/ 2295525 w 2401235"/>
                  <a:gd name="connsiteY45" fmla="*/ 352425 h 2028825"/>
                  <a:gd name="connsiteX46" fmla="*/ 2305050 w 2401235"/>
                  <a:gd name="connsiteY46" fmla="*/ 314325 h 2028825"/>
                  <a:gd name="connsiteX47" fmla="*/ 2324100 w 2401235"/>
                  <a:gd name="connsiteY47" fmla="*/ 285750 h 2028825"/>
                  <a:gd name="connsiteX48" fmla="*/ 2343150 w 2401235"/>
                  <a:gd name="connsiteY48" fmla="*/ 247650 h 2028825"/>
                  <a:gd name="connsiteX49" fmla="*/ 2352675 w 2401235"/>
                  <a:gd name="connsiteY49" fmla="*/ 209550 h 2028825"/>
                  <a:gd name="connsiteX50" fmla="*/ 2381250 w 2401235"/>
                  <a:gd name="connsiteY50" fmla="*/ 123825 h 2028825"/>
                  <a:gd name="connsiteX51" fmla="*/ 2390775 w 2401235"/>
                  <a:gd name="connsiteY51" fmla="*/ 85725 h 2028825"/>
                  <a:gd name="connsiteX52" fmla="*/ 2400300 w 2401235"/>
                  <a:gd name="connsiteY52" fmla="*/ 57150 h 2028825"/>
                  <a:gd name="connsiteX53" fmla="*/ 2400300 w 2401235"/>
                  <a:gd name="connsiteY53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66875 w 2401235"/>
                  <a:gd name="connsiteY23" fmla="*/ 1495425 h 2028825"/>
                  <a:gd name="connsiteX24" fmla="*/ 1685925 w 2401235"/>
                  <a:gd name="connsiteY24" fmla="*/ 1466850 h 2028825"/>
                  <a:gd name="connsiteX25" fmla="*/ 1714500 w 2401235"/>
                  <a:gd name="connsiteY25" fmla="*/ 1447800 h 2028825"/>
                  <a:gd name="connsiteX26" fmla="*/ 1790700 w 2401235"/>
                  <a:gd name="connsiteY26" fmla="*/ 1343025 h 2028825"/>
                  <a:gd name="connsiteX27" fmla="*/ 1819275 w 2401235"/>
                  <a:gd name="connsiteY27" fmla="*/ 1314450 h 2028825"/>
                  <a:gd name="connsiteX28" fmla="*/ 1847850 w 2401235"/>
                  <a:gd name="connsiteY28" fmla="*/ 1304925 h 2028825"/>
                  <a:gd name="connsiteX29" fmla="*/ 1905000 w 2401235"/>
                  <a:gd name="connsiteY29" fmla="*/ 1276350 h 2028825"/>
                  <a:gd name="connsiteX30" fmla="*/ 1971675 w 2401235"/>
                  <a:gd name="connsiteY30" fmla="*/ 1181100 h 2028825"/>
                  <a:gd name="connsiteX31" fmla="*/ 2000250 w 2401235"/>
                  <a:gd name="connsiteY31" fmla="*/ 1171575 h 2028825"/>
                  <a:gd name="connsiteX32" fmla="*/ 2019300 w 2401235"/>
                  <a:gd name="connsiteY32" fmla="*/ 1133475 h 2028825"/>
                  <a:gd name="connsiteX33" fmla="*/ 2047875 w 2401235"/>
                  <a:gd name="connsiteY33" fmla="*/ 1076325 h 2028825"/>
                  <a:gd name="connsiteX34" fmla="*/ 2095500 w 2401235"/>
                  <a:gd name="connsiteY34" fmla="*/ 1019175 h 2028825"/>
                  <a:gd name="connsiteX35" fmla="*/ 2124075 w 2401235"/>
                  <a:gd name="connsiteY35" fmla="*/ 962025 h 2028825"/>
                  <a:gd name="connsiteX36" fmla="*/ 2152650 w 2401235"/>
                  <a:gd name="connsiteY36" fmla="*/ 857250 h 2028825"/>
                  <a:gd name="connsiteX37" fmla="*/ 2171700 w 2401235"/>
                  <a:gd name="connsiteY37" fmla="*/ 819150 h 2028825"/>
                  <a:gd name="connsiteX38" fmla="*/ 2181225 w 2401235"/>
                  <a:gd name="connsiteY38" fmla="*/ 638175 h 2028825"/>
                  <a:gd name="connsiteX39" fmla="*/ 2190750 w 2401235"/>
                  <a:gd name="connsiteY39" fmla="*/ 609600 h 2028825"/>
                  <a:gd name="connsiteX40" fmla="*/ 2209800 w 2401235"/>
                  <a:gd name="connsiteY40" fmla="*/ 561975 h 2028825"/>
                  <a:gd name="connsiteX41" fmla="*/ 2228850 w 2401235"/>
                  <a:gd name="connsiteY41" fmla="*/ 504825 h 2028825"/>
                  <a:gd name="connsiteX42" fmla="*/ 2247900 w 2401235"/>
                  <a:gd name="connsiteY42" fmla="*/ 447675 h 2028825"/>
                  <a:gd name="connsiteX43" fmla="*/ 2257425 w 2401235"/>
                  <a:gd name="connsiteY43" fmla="*/ 419100 h 2028825"/>
                  <a:gd name="connsiteX44" fmla="*/ 2295525 w 2401235"/>
                  <a:gd name="connsiteY44" fmla="*/ 352425 h 2028825"/>
                  <a:gd name="connsiteX45" fmla="*/ 2305050 w 2401235"/>
                  <a:gd name="connsiteY45" fmla="*/ 314325 h 2028825"/>
                  <a:gd name="connsiteX46" fmla="*/ 2324100 w 2401235"/>
                  <a:gd name="connsiteY46" fmla="*/ 285750 h 2028825"/>
                  <a:gd name="connsiteX47" fmla="*/ 2343150 w 2401235"/>
                  <a:gd name="connsiteY47" fmla="*/ 247650 h 2028825"/>
                  <a:gd name="connsiteX48" fmla="*/ 2352675 w 2401235"/>
                  <a:gd name="connsiteY48" fmla="*/ 209550 h 2028825"/>
                  <a:gd name="connsiteX49" fmla="*/ 2381250 w 2401235"/>
                  <a:gd name="connsiteY49" fmla="*/ 123825 h 2028825"/>
                  <a:gd name="connsiteX50" fmla="*/ 2390775 w 2401235"/>
                  <a:gd name="connsiteY50" fmla="*/ 85725 h 2028825"/>
                  <a:gd name="connsiteX51" fmla="*/ 2400300 w 2401235"/>
                  <a:gd name="connsiteY51" fmla="*/ 57150 h 2028825"/>
                  <a:gd name="connsiteX52" fmla="*/ 2400300 w 2401235"/>
                  <a:gd name="connsiteY52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533525 w 2401235"/>
                  <a:gd name="connsiteY19" fmla="*/ 1628775 h 2028825"/>
                  <a:gd name="connsiteX20" fmla="*/ 1562100 w 2401235"/>
                  <a:gd name="connsiteY20" fmla="*/ 1600200 h 2028825"/>
                  <a:gd name="connsiteX21" fmla="*/ 1600200 w 2401235"/>
                  <a:gd name="connsiteY21" fmla="*/ 1571625 h 2028825"/>
                  <a:gd name="connsiteX22" fmla="*/ 1666875 w 2401235"/>
                  <a:gd name="connsiteY22" fmla="*/ 1495425 h 2028825"/>
                  <a:gd name="connsiteX23" fmla="*/ 1685925 w 2401235"/>
                  <a:gd name="connsiteY23" fmla="*/ 1466850 h 2028825"/>
                  <a:gd name="connsiteX24" fmla="*/ 1714500 w 2401235"/>
                  <a:gd name="connsiteY24" fmla="*/ 1447800 h 2028825"/>
                  <a:gd name="connsiteX25" fmla="*/ 1790700 w 2401235"/>
                  <a:gd name="connsiteY25" fmla="*/ 1343025 h 2028825"/>
                  <a:gd name="connsiteX26" fmla="*/ 1819275 w 2401235"/>
                  <a:gd name="connsiteY26" fmla="*/ 1314450 h 2028825"/>
                  <a:gd name="connsiteX27" fmla="*/ 1847850 w 2401235"/>
                  <a:gd name="connsiteY27" fmla="*/ 1304925 h 2028825"/>
                  <a:gd name="connsiteX28" fmla="*/ 1905000 w 2401235"/>
                  <a:gd name="connsiteY28" fmla="*/ 1276350 h 2028825"/>
                  <a:gd name="connsiteX29" fmla="*/ 1971675 w 2401235"/>
                  <a:gd name="connsiteY29" fmla="*/ 1181100 h 2028825"/>
                  <a:gd name="connsiteX30" fmla="*/ 2000250 w 2401235"/>
                  <a:gd name="connsiteY30" fmla="*/ 1171575 h 2028825"/>
                  <a:gd name="connsiteX31" fmla="*/ 2019300 w 2401235"/>
                  <a:gd name="connsiteY31" fmla="*/ 1133475 h 2028825"/>
                  <a:gd name="connsiteX32" fmla="*/ 2047875 w 2401235"/>
                  <a:gd name="connsiteY32" fmla="*/ 1076325 h 2028825"/>
                  <a:gd name="connsiteX33" fmla="*/ 2095500 w 2401235"/>
                  <a:gd name="connsiteY33" fmla="*/ 1019175 h 2028825"/>
                  <a:gd name="connsiteX34" fmla="*/ 2124075 w 2401235"/>
                  <a:gd name="connsiteY34" fmla="*/ 962025 h 2028825"/>
                  <a:gd name="connsiteX35" fmla="*/ 2152650 w 2401235"/>
                  <a:gd name="connsiteY35" fmla="*/ 857250 h 2028825"/>
                  <a:gd name="connsiteX36" fmla="*/ 2171700 w 2401235"/>
                  <a:gd name="connsiteY36" fmla="*/ 819150 h 2028825"/>
                  <a:gd name="connsiteX37" fmla="*/ 2181225 w 2401235"/>
                  <a:gd name="connsiteY37" fmla="*/ 638175 h 2028825"/>
                  <a:gd name="connsiteX38" fmla="*/ 2190750 w 2401235"/>
                  <a:gd name="connsiteY38" fmla="*/ 609600 h 2028825"/>
                  <a:gd name="connsiteX39" fmla="*/ 2209800 w 2401235"/>
                  <a:gd name="connsiteY39" fmla="*/ 561975 h 2028825"/>
                  <a:gd name="connsiteX40" fmla="*/ 2228850 w 2401235"/>
                  <a:gd name="connsiteY40" fmla="*/ 504825 h 2028825"/>
                  <a:gd name="connsiteX41" fmla="*/ 2247900 w 2401235"/>
                  <a:gd name="connsiteY41" fmla="*/ 447675 h 2028825"/>
                  <a:gd name="connsiteX42" fmla="*/ 2257425 w 2401235"/>
                  <a:gd name="connsiteY42" fmla="*/ 419100 h 2028825"/>
                  <a:gd name="connsiteX43" fmla="*/ 2295525 w 2401235"/>
                  <a:gd name="connsiteY43" fmla="*/ 352425 h 2028825"/>
                  <a:gd name="connsiteX44" fmla="*/ 2305050 w 2401235"/>
                  <a:gd name="connsiteY44" fmla="*/ 314325 h 2028825"/>
                  <a:gd name="connsiteX45" fmla="*/ 2324100 w 2401235"/>
                  <a:gd name="connsiteY45" fmla="*/ 285750 h 2028825"/>
                  <a:gd name="connsiteX46" fmla="*/ 2343150 w 2401235"/>
                  <a:gd name="connsiteY46" fmla="*/ 247650 h 2028825"/>
                  <a:gd name="connsiteX47" fmla="*/ 2352675 w 2401235"/>
                  <a:gd name="connsiteY47" fmla="*/ 209550 h 2028825"/>
                  <a:gd name="connsiteX48" fmla="*/ 2381250 w 2401235"/>
                  <a:gd name="connsiteY48" fmla="*/ 123825 h 2028825"/>
                  <a:gd name="connsiteX49" fmla="*/ 2390775 w 2401235"/>
                  <a:gd name="connsiteY49" fmla="*/ 85725 h 2028825"/>
                  <a:gd name="connsiteX50" fmla="*/ 2400300 w 2401235"/>
                  <a:gd name="connsiteY50" fmla="*/ 57150 h 2028825"/>
                  <a:gd name="connsiteX51" fmla="*/ 2400300 w 2401235"/>
                  <a:gd name="connsiteY51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562100 w 2401235"/>
                  <a:gd name="connsiteY19" fmla="*/ 1600200 h 2028825"/>
                  <a:gd name="connsiteX20" fmla="*/ 1600200 w 2401235"/>
                  <a:gd name="connsiteY20" fmla="*/ 1571625 h 2028825"/>
                  <a:gd name="connsiteX21" fmla="*/ 1666875 w 2401235"/>
                  <a:gd name="connsiteY21" fmla="*/ 1495425 h 2028825"/>
                  <a:gd name="connsiteX22" fmla="*/ 1685925 w 2401235"/>
                  <a:gd name="connsiteY22" fmla="*/ 1466850 h 2028825"/>
                  <a:gd name="connsiteX23" fmla="*/ 1714500 w 2401235"/>
                  <a:gd name="connsiteY23" fmla="*/ 1447800 h 2028825"/>
                  <a:gd name="connsiteX24" fmla="*/ 1790700 w 2401235"/>
                  <a:gd name="connsiteY24" fmla="*/ 1343025 h 2028825"/>
                  <a:gd name="connsiteX25" fmla="*/ 1819275 w 2401235"/>
                  <a:gd name="connsiteY25" fmla="*/ 1314450 h 2028825"/>
                  <a:gd name="connsiteX26" fmla="*/ 1847850 w 2401235"/>
                  <a:gd name="connsiteY26" fmla="*/ 1304925 h 2028825"/>
                  <a:gd name="connsiteX27" fmla="*/ 1905000 w 2401235"/>
                  <a:gd name="connsiteY27" fmla="*/ 1276350 h 2028825"/>
                  <a:gd name="connsiteX28" fmla="*/ 1971675 w 2401235"/>
                  <a:gd name="connsiteY28" fmla="*/ 1181100 h 2028825"/>
                  <a:gd name="connsiteX29" fmla="*/ 2000250 w 2401235"/>
                  <a:gd name="connsiteY29" fmla="*/ 1171575 h 2028825"/>
                  <a:gd name="connsiteX30" fmla="*/ 2019300 w 2401235"/>
                  <a:gd name="connsiteY30" fmla="*/ 1133475 h 2028825"/>
                  <a:gd name="connsiteX31" fmla="*/ 2047875 w 2401235"/>
                  <a:gd name="connsiteY31" fmla="*/ 1076325 h 2028825"/>
                  <a:gd name="connsiteX32" fmla="*/ 2095500 w 2401235"/>
                  <a:gd name="connsiteY32" fmla="*/ 1019175 h 2028825"/>
                  <a:gd name="connsiteX33" fmla="*/ 2124075 w 2401235"/>
                  <a:gd name="connsiteY33" fmla="*/ 962025 h 2028825"/>
                  <a:gd name="connsiteX34" fmla="*/ 2152650 w 2401235"/>
                  <a:gd name="connsiteY34" fmla="*/ 857250 h 2028825"/>
                  <a:gd name="connsiteX35" fmla="*/ 2171700 w 2401235"/>
                  <a:gd name="connsiteY35" fmla="*/ 819150 h 2028825"/>
                  <a:gd name="connsiteX36" fmla="*/ 2181225 w 2401235"/>
                  <a:gd name="connsiteY36" fmla="*/ 638175 h 2028825"/>
                  <a:gd name="connsiteX37" fmla="*/ 2190750 w 2401235"/>
                  <a:gd name="connsiteY37" fmla="*/ 609600 h 2028825"/>
                  <a:gd name="connsiteX38" fmla="*/ 2209800 w 2401235"/>
                  <a:gd name="connsiteY38" fmla="*/ 561975 h 2028825"/>
                  <a:gd name="connsiteX39" fmla="*/ 2228850 w 2401235"/>
                  <a:gd name="connsiteY39" fmla="*/ 504825 h 2028825"/>
                  <a:gd name="connsiteX40" fmla="*/ 2247900 w 2401235"/>
                  <a:gd name="connsiteY40" fmla="*/ 447675 h 2028825"/>
                  <a:gd name="connsiteX41" fmla="*/ 2257425 w 2401235"/>
                  <a:gd name="connsiteY41" fmla="*/ 419100 h 2028825"/>
                  <a:gd name="connsiteX42" fmla="*/ 2295525 w 2401235"/>
                  <a:gd name="connsiteY42" fmla="*/ 352425 h 2028825"/>
                  <a:gd name="connsiteX43" fmla="*/ 2305050 w 2401235"/>
                  <a:gd name="connsiteY43" fmla="*/ 314325 h 2028825"/>
                  <a:gd name="connsiteX44" fmla="*/ 2324100 w 2401235"/>
                  <a:gd name="connsiteY44" fmla="*/ 285750 h 2028825"/>
                  <a:gd name="connsiteX45" fmla="*/ 2343150 w 2401235"/>
                  <a:gd name="connsiteY45" fmla="*/ 247650 h 2028825"/>
                  <a:gd name="connsiteX46" fmla="*/ 2352675 w 2401235"/>
                  <a:gd name="connsiteY46" fmla="*/ 209550 h 2028825"/>
                  <a:gd name="connsiteX47" fmla="*/ 2381250 w 2401235"/>
                  <a:gd name="connsiteY47" fmla="*/ 123825 h 2028825"/>
                  <a:gd name="connsiteX48" fmla="*/ 2390775 w 2401235"/>
                  <a:gd name="connsiteY48" fmla="*/ 85725 h 2028825"/>
                  <a:gd name="connsiteX49" fmla="*/ 2400300 w 2401235"/>
                  <a:gd name="connsiteY49" fmla="*/ 57150 h 2028825"/>
                  <a:gd name="connsiteX50" fmla="*/ 2400300 w 2401235"/>
                  <a:gd name="connsiteY50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685925 w 2401235"/>
                  <a:gd name="connsiteY21" fmla="*/ 1466850 h 2028825"/>
                  <a:gd name="connsiteX22" fmla="*/ 1714500 w 2401235"/>
                  <a:gd name="connsiteY22" fmla="*/ 1447800 h 2028825"/>
                  <a:gd name="connsiteX23" fmla="*/ 1790700 w 2401235"/>
                  <a:gd name="connsiteY23" fmla="*/ 1343025 h 2028825"/>
                  <a:gd name="connsiteX24" fmla="*/ 1819275 w 2401235"/>
                  <a:gd name="connsiteY24" fmla="*/ 1314450 h 2028825"/>
                  <a:gd name="connsiteX25" fmla="*/ 1847850 w 2401235"/>
                  <a:gd name="connsiteY25" fmla="*/ 1304925 h 2028825"/>
                  <a:gd name="connsiteX26" fmla="*/ 1905000 w 2401235"/>
                  <a:gd name="connsiteY26" fmla="*/ 1276350 h 2028825"/>
                  <a:gd name="connsiteX27" fmla="*/ 1971675 w 2401235"/>
                  <a:gd name="connsiteY27" fmla="*/ 1181100 h 2028825"/>
                  <a:gd name="connsiteX28" fmla="*/ 2000250 w 2401235"/>
                  <a:gd name="connsiteY28" fmla="*/ 1171575 h 2028825"/>
                  <a:gd name="connsiteX29" fmla="*/ 2019300 w 2401235"/>
                  <a:gd name="connsiteY29" fmla="*/ 1133475 h 2028825"/>
                  <a:gd name="connsiteX30" fmla="*/ 2047875 w 2401235"/>
                  <a:gd name="connsiteY30" fmla="*/ 1076325 h 2028825"/>
                  <a:gd name="connsiteX31" fmla="*/ 2095500 w 2401235"/>
                  <a:gd name="connsiteY31" fmla="*/ 1019175 h 2028825"/>
                  <a:gd name="connsiteX32" fmla="*/ 2124075 w 2401235"/>
                  <a:gd name="connsiteY32" fmla="*/ 962025 h 2028825"/>
                  <a:gd name="connsiteX33" fmla="*/ 2152650 w 2401235"/>
                  <a:gd name="connsiteY33" fmla="*/ 857250 h 2028825"/>
                  <a:gd name="connsiteX34" fmla="*/ 2171700 w 2401235"/>
                  <a:gd name="connsiteY34" fmla="*/ 819150 h 2028825"/>
                  <a:gd name="connsiteX35" fmla="*/ 2181225 w 2401235"/>
                  <a:gd name="connsiteY35" fmla="*/ 638175 h 2028825"/>
                  <a:gd name="connsiteX36" fmla="*/ 2190750 w 2401235"/>
                  <a:gd name="connsiteY36" fmla="*/ 609600 h 2028825"/>
                  <a:gd name="connsiteX37" fmla="*/ 2209800 w 2401235"/>
                  <a:gd name="connsiteY37" fmla="*/ 561975 h 2028825"/>
                  <a:gd name="connsiteX38" fmla="*/ 2228850 w 2401235"/>
                  <a:gd name="connsiteY38" fmla="*/ 504825 h 2028825"/>
                  <a:gd name="connsiteX39" fmla="*/ 2247900 w 2401235"/>
                  <a:gd name="connsiteY39" fmla="*/ 447675 h 2028825"/>
                  <a:gd name="connsiteX40" fmla="*/ 2257425 w 2401235"/>
                  <a:gd name="connsiteY40" fmla="*/ 419100 h 2028825"/>
                  <a:gd name="connsiteX41" fmla="*/ 2295525 w 2401235"/>
                  <a:gd name="connsiteY41" fmla="*/ 352425 h 2028825"/>
                  <a:gd name="connsiteX42" fmla="*/ 2305050 w 2401235"/>
                  <a:gd name="connsiteY42" fmla="*/ 314325 h 2028825"/>
                  <a:gd name="connsiteX43" fmla="*/ 2324100 w 2401235"/>
                  <a:gd name="connsiteY43" fmla="*/ 285750 h 2028825"/>
                  <a:gd name="connsiteX44" fmla="*/ 2343150 w 2401235"/>
                  <a:gd name="connsiteY44" fmla="*/ 247650 h 2028825"/>
                  <a:gd name="connsiteX45" fmla="*/ 2352675 w 2401235"/>
                  <a:gd name="connsiteY45" fmla="*/ 209550 h 2028825"/>
                  <a:gd name="connsiteX46" fmla="*/ 2381250 w 2401235"/>
                  <a:gd name="connsiteY46" fmla="*/ 123825 h 2028825"/>
                  <a:gd name="connsiteX47" fmla="*/ 2390775 w 2401235"/>
                  <a:gd name="connsiteY47" fmla="*/ 85725 h 2028825"/>
                  <a:gd name="connsiteX48" fmla="*/ 2400300 w 2401235"/>
                  <a:gd name="connsiteY48" fmla="*/ 57150 h 2028825"/>
                  <a:gd name="connsiteX49" fmla="*/ 2400300 w 2401235"/>
                  <a:gd name="connsiteY49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819275 w 2401235"/>
                  <a:gd name="connsiteY23" fmla="*/ 1314450 h 2028825"/>
                  <a:gd name="connsiteX24" fmla="*/ 1847850 w 2401235"/>
                  <a:gd name="connsiteY24" fmla="*/ 1304925 h 2028825"/>
                  <a:gd name="connsiteX25" fmla="*/ 1905000 w 2401235"/>
                  <a:gd name="connsiteY25" fmla="*/ 1276350 h 2028825"/>
                  <a:gd name="connsiteX26" fmla="*/ 1971675 w 2401235"/>
                  <a:gd name="connsiteY26" fmla="*/ 1181100 h 2028825"/>
                  <a:gd name="connsiteX27" fmla="*/ 2000250 w 2401235"/>
                  <a:gd name="connsiteY27" fmla="*/ 1171575 h 2028825"/>
                  <a:gd name="connsiteX28" fmla="*/ 2019300 w 2401235"/>
                  <a:gd name="connsiteY28" fmla="*/ 1133475 h 2028825"/>
                  <a:gd name="connsiteX29" fmla="*/ 2047875 w 2401235"/>
                  <a:gd name="connsiteY29" fmla="*/ 1076325 h 2028825"/>
                  <a:gd name="connsiteX30" fmla="*/ 2095500 w 2401235"/>
                  <a:gd name="connsiteY30" fmla="*/ 1019175 h 2028825"/>
                  <a:gd name="connsiteX31" fmla="*/ 2124075 w 2401235"/>
                  <a:gd name="connsiteY31" fmla="*/ 962025 h 2028825"/>
                  <a:gd name="connsiteX32" fmla="*/ 2152650 w 2401235"/>
                  <a:gd name="connsiteY32" fmla="*/ 857250 h 2028825"/>
                  <a:gd name="connsiteX33" fmla="*/ 2171700 w 2401235"/>
                  <a:gd name="connsiteY33" fmla="*/ 819150 h 2028825"/>
                  <a:gd name="connsiteX34" fmla="*/ 2181225 w 2401235"/>
                  <a:gd name="connsiteY34" fmla="*/ 638175 h 2028825"/>
                  <a:gd name="connsiteX35" fmla="*/ 2190750 w 2401235"/>
                  <a:gd name="connsiteY35" fmla="*/ 609600 h 2028825"/>
                  <a:gd name="connsiteX36" fmla="*/ 2209800 w 2401235"/>
                  <a:gd name="connsiteY36" fmla="*/ 561975 h 2028825"/>
                  <a:gd name="connsiteX37" fmla="*/ 2228850 w 2401235"/>
                  <a:gd name="connsiteY37" fmla="*/ 504825 h 2028825"/>
                  <a:gd name="connsiteX38" fmla="*/ 2247900 w 2401235"/>
                  <a:gd name="connsiteY38" fmla="*/ 447675 h 2028825"/>
                  <a:gd name="connsiteX39" fmla="*/ 2257425 w 2401235"/>
                  <a:gd name="connsiteY39" fmla="*/ 419100 h 2028825"/>
                  <a:gd name="connsiteX40" fmla="*/ 2295525 w 2401235"/>
                  <a:gd name="connsiteY40" fmla="*/ 352425 h 2028825"/>
                  <a:gd name="connsiteX41" fmla="*/ 2305050 w 2401235"/>
                  <a:gd name="connsiteY41" fmla="*/ 314325 h 2028825"/>
                  <a:gd name="connsiteX42" fmla="*/ 2324100 w 2401235"/>
                  <a:gd name="connsiteY42" fmla="*/ 285750 h 2028825"/>
                  <a:gd name="connsiteX43" fmla="*/ 2343150 w 2401235"/>
                  <a:gd name="connsiteY43" fmla="*/ 247650 h 2028825"/>
                  <a:gd name="connsiteX44" fmla="*/ 2352675 w 2401235"/>
                  <a:gd name="connsiteY44" fmla="*/ 209550 h 2028825"/>
                  <a:gd name="connsiteX45" fmla="*/ 2381250 w 2401235"/>
                  <a:gd name="connsiteY45" fmla="*/ 123825 h 2028825"/>
                  <a:gd name="connsiteX46" fmla="*/ 2390775 w 2401235"/>
                  <a:gd name="connsiteY46" fmla="*/ 85725 h 2028825"/>
                  <a:gd name="connsiteX47" fmla="*/ 2400300 w 2401235"/>
                  <a:gd name="connsiteY47" fmla="*/ 57150 h 2028825"/>
                  <a:gd name="connsiteX48" fmla="*/ 2400300 w 2401235"/>
                  <a:gd name="connsiteY48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847850 w 2401235"/>
                  <a:gd name="connsiteY23" fmla="*/ 1304925 h 2028825"/>
                  <a:gd name="connsiteX24" fmla="*/ 1905000 w 2401235"/>
                  <a:gd name="connsiteY24" fmla="*/ 1276350 h 2028825"/>
                  <a:gd name="connsiteX25" fmla="*/ 1971675 w 2401235"/>
                  <a:gd name="connsiteY25" fmla="*/ 1181100 h 2028825"/>
                  <a:gd name="connsiteX26" fmla="*/ 2000250 w 2401235"/>
                  <a:gd name="connsiteY26" fmla="*/ 1171575 h 2028825"/>
                  <a:gd name="connsiteX27" fmla="*/ 2019300 w 2401235"/>
                  <a:gd name="connsiteY27" fmla="*/ 1133475 h 2028825"/>
                  <a:gd name="connsiteX28" fmla="*/ 2047875 w 2401235"/>
                  <a:gd name="connsiteY28" fmla="*/ 1076325 h 2028825"/>
                  <a:gd name="connsiteX29" fmla="*/ 2095500 w 2401235"/>
                  <a:gd name="connsiteY29" fmla="*/ 1019175 h 2028825"/>
                  <a:gd name="connsiteX30" fmla="*/ 2124075 w 2401235"/>
                  <a:gd name="connsiteY30" fmla="*/ 962025 h 2028825"/>
                  <a:gd name="connsiteX31" fmla="*/ 2152650 w 2401235"/>
                  <a:gd name="connsiteY31" fmla="*/ 857250 h 2028825"/>
                  <a:gd name="connsiteX32" fmla="*/ 2171700 w 2401235"/>
                  <a:gd name="connsiteY32" fmla="*/ 819150 h 2028825"/>
                  <a:gd name="connsiteX33" fmla="*/ 2181225 w 2401235"/>
                  <a:gd name="connsiteY33" fmla="*/ 638175 h 2028825"/>
                  <a:gd name="connsiteX34" fmla="*/ 2190750 w 2401235"/>
                  <a:gd name="connsiteY34" fmla="*/ 609600 h 2028825"/>
                  <a:gd name="connsiteX35" fmla="*/ 2209800 w 2401235"/>
                  <a:gd name="connsiteY35" fmla="*/ 561975 h 2028825"/>
                  <a:gd name="connsiteX36" fmla="*/ 2228850 w 2401235"/>
                  <a:gd name="connsiteY36" fmla="*/ 504825 h 2028825"/>
                  <a:gd name="connsiteX37" fmla="*/ 2247900 w 2401235"/>
                  <a:gd name="connsiteY37" fmla="*/ 447675 h 2028825"/>
                  <a:gd name="connsiteX38" fmla="*/ 2257425 w 2401235"/>
                  <a:gd name="connsiteY38" fmla="*/ 419100 h 2028825"/>
                  <a:gd name="connsiteX39" fmla="*/ 2295525 w 2401235"/>
                  <a:gd name="connsiteY39" fmla="*/ 352425 h 2028825"/>
                  <a:gd name="connsiteX40" fmla="*/ 2305050 w 2401235"/>
                  <a:gd name="connsiteY40" fmla="*/ 314325 h 2028825"/>
                  <a:gd name="connsiteX41" fmla="*/ 2324100 w 2401235"/>
                  <a:gd name="connsiteY41" fmla="*/ 285750 h 2028825"/>
                  <a:gd name="connsiteX42" fmla="*/ 2343150 w 2401235"/>
                  <a:gd name="connsiteY42" fmla="*/ 247650 h 2028825"/>
                  <a:gd name="connsiteX43" fmla="*/ 2352675 w 2401235"/>
                  <a:gd name="connsiteY43" fmla="*/ 209550 h 2028825"/>
                  <a:gd name="connsiteX44" fmla="*/ 2381250 w 2401235"/>
                  <a:gd name="connsiteY44" fmla="*/ 123825 h 2028825"/>
                  <a:gd name="connsiteX45" fmla="*/ 2390775 w 2401235"/>
                  <a:gd name="connsiteY45" fmla="*/ 85725 h 2028825"/>
                  <a:gd name="connsiteX46" fmla="*/ 2400300 w 2401235"/>
                  <a:gd name="connsiteY46" fmla="*/ 57150 h 2028825"/>
                  <a:gd name="connsiteX47" fmla="*/ 2400300 w 2401235"/>
                  <a:gd name="connsiteY47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05000 w 2401235"/>
                  <a:gd name="connsiteY23" fmla="*/ 1276350 h 2028825"/>
                  <a:gd name="connsiteX24" fmla="*/ 1971675 w 2401235"/>
                  <a:gd name="connsiteY24" fmla="*/ 1181100 h 2028825"/>
                  <a:gd name="connsiteX25" fmla="*/ 2000250 w 2401235"/>
                  <a:gd name="connsiteY25" fmla="*/ 1171575 h 2028825"/>
                  <a:gd name="connsiteX26" fmla="*/ 2019300 w 2401235"/>
                  <a:gd name="connsiteY26" fmla="*/ 1133475 h 2028825"/>
                  <a:gd name="connsiteX27" fmla="*/ 2047875 w 2401235"/>
                  <a:gd name="connsiteY27" fmla="*/ 1076325 h 2028825"/>
                  <a:gd name="connsiteX28" fmla="*/ 2095500 w 2401235"/>
                  <a:gd name="connsiteY28" fmla="*/ 1019175 h 2028825"/>
                  <a:gd name="connsiteX29" fmla="*/ 2124075 w 2401235"/>
                  <a:gd name="connsiteY29" fmla="*/ 962025 h 2028825"/>
                  <a:gd name="connsiteX30" fmla="*/ 2152650 w 2401235"/>
                  <a:gd name="connsiteY30" fmla="*/ 857250 h 2028825"/>
                  <a:gd name="connsiteX31" fmla="*/ 2171700 w 2401235"/>
                  <a:gd name="connsiteY31" fmla="*/ 819150 h 2028825"/>
                  <a:gd name="connsiteX32" fmla="*/ 2181225 w 2401235"/>
                  <a:gd name="connsiteY32" fmla="*/ 638175 h 2028825"/>
                  <a:gd name="connsiteX33" fmla="*/ 2190750 w 2401235"/>
                  <a:gd name="connsiteY33" fmla="*/ 609600 h 2028825"/>
                  <a:gd name="connsiteX34" fmla="*/ 2209800 w 2401235"/>
                  <a:gd name="connsiteY34" fmla="*/ 561975 h 2028825"/>
                  <a:gd name="connsiteX35" fmla="*/ 2228850 w 2401235"/>
                  <a:gd name="connsiteY35" fmla="*/ 504825 h 2028825"/>
                  <a:gd name="connsiteX36" fmla="*/ 2247900 w 2401235"/>
                  <a:gd name="connsiteY36" fmla="*/ 447675 h 2028825"/>
                  <a:gd name="connsiteX37" fmla="*/ 2257425 w 2401235"/>
                  <a:gd name="connsiteY37" fmla="*/ 419100 h 2028825"/>
                  <a:gd name="connsiteX38" fmla="*/ 2295525 w 2401235"/>
                  <a:gd name="connsiteY38" fmla="*/ 352425 h 2028825"/>
                  <a:gd name="connsiteX39" fmla="*/ 2305050 w 2401235"/>
                  <a:gd name="connsiteY39" fmla="*/ 314325 h 2028825"/>
                  <a:gd name="connsiteX40" fmla="*/ 2324100 w 2401235"/>
                  <a:gd name="connsiteY40" fmla="*/ 285750 h 2028825"/>
                  <a:gd name="connsiteX41" fmla="*/ 2343150 w 2401235"/>
                  <a:gd name="connsiteY41" fmla="*/ 247650 h 2028825"/>
                  <a:gd name="connsiteX42" fmla="*/ 2352675 w 2401235"/>
                  <a:gd name="connsiteY42" fmla="*/ 209550 h 2028825"/>
                  <a:gd name="connsiteX43" fmla="*/ 2381250 w 2401235"/>
                  <a:gd name="connsiteY43" fmla="*/ 123825 h 2028825"/>
                  <a:gd name="connsiteX44" fmla="*/ 2390775 w 2401235"/>
                  <a:gd name="connsiteY44" fmla="*/ 85725 h 2028825"/>
                  <a:gd name="connsiteX45" fmla="*/ 2400300 w 2401235"/>
                  <a:gd name="connsiteY45" fmla="*/ 57150 h 2028825"/>
                  <a:gd name="connsiteX46" fmla="*/ 2400300 w 2401235"/>
                  <a:gd name="connsiteY46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00250 w 2401235"/>
                  <a:gd name="connsiteY24" fmla="*/ 1171575 h 2028825"/>
                  <a:gd name="connsiteX25" fmla="*/ 2019300 w 2401235"/>
                  <a:gd name="connsiteY25" fmla="*/ 1133475 h 2028825"/>
                  <a:gd name="connsiteX26" fmla="*/ 2047875 w 2401235"/>
                  <a:gd name="connsiteY26" fmla="*/ 1076325 h 2028825"/>
                  <a:gd name="connsiteX27" fmla="*/ 2095500 w 2401235"/>
                  <a:gd name="connsiteY27" fmla="*/ 1019175 h 2028825"/>
                  <a:gd name="connsiteX28" fmla="*/ 2124075 w 2401235"/>
                  <a:gd name="connsiteY28" fmla="*/ 962025 h 2028825"/>
                  <a:gd name="connsiteX29" fmla="*/ 2152650 w 2401235"/>
                  <a:gd name="connsiteY29" fmla="*/ 857250 h 2028825"/>
                  <a:gd name="connsiteX30" fmla="*/ 2171700 w 2401235"/>
                  <a:gd name="connsiteY30" fmla="*/ 819150 h 2028825"/>
                  <a:gd name="connsiteX31" fmla="*/ 2181225 w 2401235"/>
                  <a:gd name="connsiteY31" fmla="*/ 638175 h 2028825"/>
                  <a:gd name="connsiteX32" fmla="*/ 2190750 w 2401235"/>
                  <a:gd name="connsiteY32" fmla="*/ 609600 h 2028825"/>
                  <a:gd name="connsiteX33" fmla="*/ 2209800 w 2401235"/>
                  <a:gd name="connsiteY33" fmla="*/ 561975 h 2028825"/>
                  <a:gd name="connsiteX34" fmla="*/ 2228850 w 2401235"/>
                  <a:gd name="connsiteY34" fmla="*/ 504825 h 2028825"/>
                  <a:gd name="connsiteX35" fmla="*/ 2247900 w 2401235"/>
                  <a:gd name="connsiteY35" fmla="*/ 447675 h 2028825"/>
                  <a:gd name="connsiteX36" fmla="*/ 2257425 w 2401235"/>
                  <a:gd name="connsiteY36" fmla="*/ 419100 h 2028825"/>
                  <a:gd name="connsiteX37" fmla="*/ 2295525 w 2401235"/>
                  <a:gd name="connsiteY37" fmla="*/ 352425 h 2028825"/>
                  <a:gd name="connsiteX38" fmla="*/ 2305050 w 2401235"/>
                  <a:gd name="connsiteY38" fmla="*/ 314325 h 2028825"/>
                  <a:gd name="connsiteX39" fmla="*/ 2324100 w 2401235"/>
                  <a:gd name="connsiteY39" fmla="*/ 285750 h 2028825"/>
                  <a:gd name="connsiteX40" fmla="*/ 2343150 w 2401235"/>
                  <a:gd name="connsiteY40" fmla="*/ 247650 h 2028825"/>
                  <a:gd name="connsiteX41" fmla="*/ 2352675 w 2401235"/>
                  <a:gd name="connsiteY41" fmla="*/ 209550 h 2028825"/>
                  <a:gd name="connsiteX42" fmla="*/ 2381250 w 2401235"/>
                  <a:gd name="connsiteY42" fmla="*/ 123825 h 2028825"/>
                  <a:gd name="connsiteX43" fmla="*/ 2390775 w 2401235"/>
                  <a:gd name="connsiteY43" fmla="*/ 85725 h 2028825"/>
                  <a:gd name="connsiteX44" fmla="*/ 2400300 w 2401235"/>
                  <a:gd name="connsiteY44" fmla="*/ 57150 h 2028825"/>
                  <a:gd name="connsiteX45" fmla="*/ 2400300 w 2401235"/>
                  <a:gd name="connsiteY45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47875 w 2401235"/>
                  <a:gd name="connsiteY25" fmla="*/ 1076325 h 2028825"/>
                  <a:gd name="connsiteX26" fmla="*/ 2095500 w 2401235"/>
                  <a:gd name="connsiteY26" fmla="*/ 1019175 h 2028825"/>
                  <a:gd name="connsiteX27" fmla="*/ 2124075 w 2401235"/>
                  <a:gd name="connsiteY27" fmla="*/ 962025 h 2028825"/>
                  <a:gd name="connsiteX28" fmla="*/ 2152650 w 2401235"/>
                  <a:gd name="connsiteY28" fmla="*/ 857250 h 2028825"/>
                  <a:gd name="connsiteX29" fmla="*/ 2171700 w 2401235"/>
                  <a:gd name="connsiteY29" fmla="*/ 819150 h 2028825"/>
                  <a:gd name="connsiteX30" fmla="*/ 2181225 w 2401235"/>
                  <a:gd name="connsiteY30" fmla="*/ 638175 h 2028825"/>
                  <a:gd name="connsiteX31" fmla="*/ 2190750 w 2401235"/>
                  <a:gd name="connsiteY31" fmla="*/ 609600 h 2028825"/>
                  <a:gd name="connsiteX32" fmla="*/ 2209800 w 2401235"/>
                  <a:gd name="connsiteY32" fmla="*/ 561975 h 2028825"/>
                  <a:gd name="connsiteX33" fmla="*/ 2228850 w 2401235"/>
                  <a:gd name="connsiteY33" fmla="*/ 504825 h 2028825"/>
                  <a:gd name="connsiteX34" fmla="*/ 2247900 w 2401235"/>
                  <a:gd name="connsiteY34" fmla="*/ 447675 h 2028825"/>
                  <a:gd name="connsiteX35" fmla="*/ 2257425 w 2401235"/>
                  <a:gd name="connsiteY35" fmla="*/ 419100 h 2028825"/>
                  <a:gd name="connsiteX36" fmla="*/ 2295525 w 2401235"/>
                  <a:gd name="connsiteY36" fmla="*/ 352425 h 2028825"/>
                  <a:gd name="connsiteX37" fmla="*/ 2305050 w 2401235"/>
                  <a:gd name="connsiteY37" fmla="*/ 314325 h 2028825"/>
                  <a:gd name="connsiteX38" fmla="*/ 2324100 w 2401235"/>
                  <a:gd name="connsiteY38" fmla="*/ 285750 h 2028825"/>
                  <a:gd name="connsiteX39" fmla="*/ 2343150 w 2401235"/>
                  <a:gd name="connsiteY39" fmla="*/ 247650 h 2028825"/>
                  <a:gd name="connsiteX40" fmla="*/ 2352675 w 2401235"/>
                  <a:gd name="connsiteY40" fmla="*/ 209550 h 2028825"/>
                  <a:gd name="connsiteX41" fmla="*/ 2381250 w 2401235"/>
                  <a:gd name="connsiteY41" fmla="*/ 123825 h 2028825"/>
                  <a:gd name="connsiteX42" fmla="*/ 2390775 w 2401235"/>
                  <a:gd name="connsiteY42" fmla="*/ 85725 h 2028825"/>
                  <a:gd name="connsiteX43" fmla="*/ 2400300 w 2401235"/>
                  <a:gd name="connsiteY43" fmla="*/ 57150 h 2028825"/>
                  <a:gd name="connsiteX44" fmla="*/ 2400300 w 2401235"/>
                  <a:gd name="connsiteY44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52650 w 2401235"/>
                  <a:gd name="connsiteY27" fmla="*/ 857250 h 2028825"/>
                  <a:gd name="connsiteX28" fmla="*/ 2171700 w 2401235"/>
                  <a:gd name="connsiteY28" fmla="*/ 819150 h 2028825"/>
                  <a:gd name="connsiteX29" fmla="*/ 2181225 w 2401235"/>
                  <a:gd name="connsiteY29" fmla="*/ 638175 h 2028825"/>
                  <a:gd name="connsiteX30" fmla="*/ 2190750 w 2401235"/>
                  <a:gd name="connsiteY30" fmla="*/ 609600 h 2028825"/>
                  <a:gd name="connsiteX31" fmla="*/ 2209800 w 2401235"/>
                  <a:gd name="connsiteY31" fmla="*/ 561975 h 2028825"/>
                  <a:gd name="connsiteX32" fmla="*/ 2228850 w 2401235"/>
                  <a:gd name="connsiteY32" fmla="*/ 504825 h 2028825"/>
                  <a:gd name="connsiteX33" fmla="*/ 2247900 w 2401235"/>
                  <a:gd name="connsiteY33" fmla="*/ 447675 h 2028825"/>
                  <a:gd name="connsiteX34" fmla="*/ 2257425 w 2401235"/>
                  <a:gd name="connsiteY34" fmla="*/ 419100 h 2028825"/>
                  <a:gd name="connsiteX35" fmla="*/ 2295525 w 2401235"/>
                  <a:gd name="connsiteY35" fmla="*/ 352425 h 2028825"/>
                  <a:gd name="connsiteX36" fmla="*/ 2305050 w 2401235"/>
                  <a:gd name="connsiteY36" fmla="*/ 314325 h 2028825"/>
                  <a:gd name="connsiteX37" fmla="*/ 2324100 w 2401235"/>
                  <a:gd name="connsiteY37" fmla="*/ 285750 h 2028825"/>
                  <a:gd name="connsiteX38" fmla="*/ 2343150 w 2401235"/>
                  <a:gd name="connsiteY38" fmla="*/ 247650 h 2028825"/>
                  <a:gd name="connsiteX39" fmla="*/ 2352675 w 2401235"/>
                  <a:gd name="connsiteY39" fmla="*/ 209550 h 2028825"/>
                  <a:gd name="connsiteX40" fmla="*/ 2381250 w 2401235"/>
                  <a:gd name="connsiteY40" fmla="*/ 123825 h 2028825"/>
                  <a:gd name="connsiteX41" fmla="*/ 2390775 w 2401235"/>
                  <a:gd name="connsiteY41" fmla="*/ 85725 h 2028825"/>
                  <a:gd name="connsiteX42" fmla="*/ 2400300 w 2401235"/>
                  <a:gd name="connsiteY42" fmla="*/ 57150 h 2028825"/>
                  <a:gd name="connsiteX43" fmla="*/ 2400300 w 2401235"/>
                  <a:gd name="connsiteY43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52650 w 2401235"/>
                  <a:gd name="connsiteY27" fmla="*/ 857250 h 2028825"/>
                  <a:gd name="connsiteX28" fmla="*/ 2171700 w 2401235"/>
                  <a:gd name="connsiteY28" fmla="*/ 819150 h 2028825"/>
                  <a:gd name="connsiteX29" fmla="*/ 2190750 w 2401235"/>
                  <a:gd name="connsiteY29" fmla="*/ 609600 h 2028825"/>
                  <a:gd name="connsiteX30" fmla="*/ 2209800 w 2401235"/>
                  <a:gd name="connsiteY30" fmla="*/ 561975 h 2028825"/>
                  <a:gd name="connsiteX31" fmla="*/ 2228850 w 2401235"/>
                  <a:gd name="connsiteY31" fmla="*/ 504825 h 2028825"/>
                  <a:gd name="connsiteX32" fmla="*/ 2247900 w 2401235"/>
                  <a:gd name="connsiteY32" fmla="*/ 447675 h 2028825"/>
                  <a:gd name="connsiteX33" fmla="*/ 2257425 w 2401235"/>
                  <a:gd name="connsiteY33" fmla="*/ 419100 h 2028825"/>
                  <a:gd name="connsiteX34" fmla="*/ 2295525 w 2401235"/>
                  <a:gd name="connsiteY34" fmla="*/ 352425 h 2028825"/>
                  <a:gd name="connsiteX35" fmla="*/ 2305050 w 2401235"/>
                  <a:gd name="connsiteY35" fmla="*/ 314325 h 2028825"/>
                  <a:gd name="connsiteX36" fmla="*/ 2324100 w 2401235"/>
                  <a:gd name="connsiteY36" fmla="*/ 285750 h 2028825"/>
                  <a:gd name="connsiteX37" fmla="*/ 2343150 w 2401235"/>
                  <a:gd name="connsiteY37" fmla="*/ 247650 h 2028825"/>
                  <a:gd name="connsiteX38" fmla="*/ 2352675 w 2401235"/>
                  <a:gd name="connsiteY38" fmla="*/ 209550 h 2028825"/>
                  <a:gd name="connsiteX39" fmla="*/ 2381250 w 2401235"/>
                  <a:gd name="connsiteY39" fmla="*/ 123825 h 2028825"/>
                  <a:gd name="connsiteX40" fmla="*/ 2390775 w 2401235"/>
                  <a:gd name="connsiteY40" fmla="*/ 85725 h 2028825"/>
                  <a:gd name="connsiteX41" fmla="*/ 2400300 w 2401235"/>
                  <a:gd name="connsiteY41" fmla="*/ 57150 h 2028825"/>
                  <a:gd name="connsiteX42" fmla="*/ 2400300 w 2401235"/>
                  <a:gd name="connsiteY42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71700 w 2401235"/>
                  <a:gd name="connsiteY27" fmla="*/ 819150 h 2028825"/>
                  <a:gd name="connsiteX28" fmla="*/ 2190750 w 2401235"/>
                  <a:gd name="connsiteY28" fmla="*/ 609600 h 2028825"/>
                  <a:gd name="connsiteX29" fmla="*/ 2209800 w 2401235"/>
                  <a:gd name="connsiteY29" fmla="*/ 561975 h 2028825"/>
                  <a:gd name="connsiteX30" fmla="*/ 2228850 w 2401235"/>
                  <a:gd name="connsiteY30" fmla="*/ 504825 h 2028825"/>
                  <a:gd name="connsiteX31" fmla="*/ 2247900 w 2401235"/>
                  <a:gd name="connsiteY31" fmla="*/ 447675 h 2028825"/>
                  <a:gd name="connsiteX32" fmla="*/ 2257425 w 2401235"/>
                  <a:gd name="connsiteY32" fmla="*/ 419100 h 2028825"/>
                  <a:gd name="connsiteX33" fmla="*/ 2295525 w 2401235"/>
                  <a:gd name="connsiteY33" fmla="*/ 352425 h 2028825"/>
                  <a:gd name="connsiteX34" fmla="*/ 2305050 w 2401235"/>
                  <a:gd name="connsiteY34" fmla="*/ 314325 h 2028825"/>
                  <a:gd name="connsiteX35" fmla="*/ 2324100 w 2401235"/>
                  <a:gd name="connsiteY35" fmla="*/ 285750 h 2028825"/>
                  <a:gd name="connsiteX36" fmla="*/ 2343150 w 2401235"/>
                  <a:gd name="connsiteY36" fmla="*/ 247650 h 2028825"/>
                  <a:gd name="connsiteX37" fmla="*/ 2352675 w 2401235"/>
                  <a:gd name="connsiteY37" fmla="*/ 209550 h 2028825"/>
                  <a:gd name="connsiteX38" fmla="*/ 2381250 w 2401235"/>
                  <a:gd name="connsiteY38" fmla="*/ 123825 h 2028825"/>
                  <a:gd name="connsiteX39" fmla="*/ 2390775 w 2401235"/>
                  <a:gd name="connsiteY39" fmla="*/ 85725 h 2028825"/>
                  <a:gd name="connsiteX40" fmla="*/ 2400300 w 2401235"/>
                  <a:gd name="connsiteY40" fmla="*/ 57150 h 2028825"/>
                  <a:gd name="connsiteX41" fmla="*/ 2400300 w 2401235"/>
                  <a:gd name="connsiteY41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66850 w 2401235"/>
                  <a:gd name="connsiteY17" fmla="*/ 1695450 h 2028825"/>
                  <a:gd name="connsiteX18" fmla="*/ 1600200 w 2401235"/>
                  <a:gd name="connsiteY18" fmla="*/ 1571625 h 2028825"/>
                  <a:gd name="connsiteX19" fmla="*/ 1666875 w 2401235"/>
                  <a:gd name="connsiteY19" fmla="*/ 1495425 h 2028825"/>
                  <a:gd name="connsiteX20" fmla="*/ 1714500 w 2401235"/>
                  <a:gd name="connsiteY20" fmla="*/ 1447800 h 2028825"/>
                  <a:gd name="connsiteX21" fmla="*/ 1790700 w 2401235"/>
                  <a:gd name="connsiteY21" fmla="*/ 1343025 h 2028825"/>
                  <a:gd name="connsiteX22" fmla="*/ 1971675 w 2401235"/>
                  <a:gd name="connsiteY22" fmla="*/ 1181100 h 2028825"/>
                  <a:gd name="connsiteX23" fmla="*/ 2019300 w 2401235"/>
                  <a:gd name="connsiteY23" fmla="*/ 1133475 h 2028825"/>
                  <a:gd name="connsiteX24" fmla="*/ 2095500 w 2401235"/>
                  <a:gd name="connsiteY24" fmla="*/ 1019175 h 2028825"/>
                  <a:gd name="connsiteX25" fmla="*/ 2124075 w 2401235"/>
                  <a:gd name="connsiteY25" fmla="*/ 962025 h 2028825"/>
                  <a:gd name="connsiteX26" fmla="*/ 2171700 w 2401235"/>
                  <a:gd name="connsiteY26" fmla="*/ 819150 h 2028825"/>
                  <a:gd name="connsiteX27" fmla="*/ 2190750 w 2401235"/>
                  <a:gd name="connsiteY27" fmla="*/ 609600 h 2028825"/>
                  <a:gd name="connsiteX28" fmla="*/ 2209800 w 2401235"/>
                  <a:gd name="connsiteY28" fmla="*/ 561975 h 2028825"/>
                  <a:gd name="connsiteX29" fmla="*/ 2228850 w 2401235"/>
                  <a:gd name="connsiteY29" fmla="*/ 504825 h 2028825"/>
                  <a:gd name="connsiteX30" fmla="*/ 2247900 w 2401235"/>
                  <a:gd name="connsiteY30" fmla="*/ 447675 h 2028825"/>
                  <a:gd name="connsiteX31" fmla="*/ 2257425 w 2401235"/>
                  <a:gd name="connsiteY31" fmla="*/ 419100 h 2028825"/>
                  <a:gd name="connsiteX32" fmla="*/ 2295525 w 2401235"/>
                  <a:gd name="connsiteY32" fmla="*/ 352425 h 2028825"/>
                  <a:gd name="connsiteX33" fmla="*/ 2305050 w 2401235"/>
                  <a:gd name="connsiteY33" fmla="*/ 314325 h 2028825"/>
                  <a:gd name="connsiteX34" fmla="*/ 2324100 w 2401235"/>
                  <a:gd name="connsiteY34" fmla="*/ 285750 h 2028825"/>
                  <a:gd name="connsiteX35" fmla="*/ 2343150 w 2401235"/>
                  <a:gd name="connsiteY35" fmla="*/ 247650 h 2028825"/>
                  <a:gd name="connsiteX36" fmla="*/ 2352675 w 2401235"/>
                  <a:gd name="connsiteY36" fmla="*/ 209550 h 2028825"/>
                  <a:gd name="connsiteX37" fmla="*/ 2381250 w 2401235"/>
                  <a:gd name="connsiteY37" fmla="*/ 123825 h 2028825"/>
                  <a:gd name="connsiteX38" fmla="*/ 2390775 w 2401235"/>
                  <a:gd name="connsiteY38" fmla="*/ 85725 h 2028825"/>
                  <a:gd name="connsiteX39" fmla="*/ 2400300 w 2401235"/>
                  <a:gd name="connsiteY39" fmla="*/ 57150 h 2028825"/>
                  <a:gd name="connsiteX40" fmla="*/ 2400300 w 2401235"/>
                  <a:gd name="connsiteY40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95400 w 2401235"/>
                  <a:gd name="connsiteY14" fmla="*/ 1781175 h 2028825"/>
                  <a:gd name="connsiteX15" fmla="*/ 1362075 w 2401235"/>
                  <a:gd name="connsiteY15" fmla="*/ 1752600 h 2028825"/>
                  <a:gd name="connsiteX16" fmla="*/ 1466850 w 2401235"/>
                  <a:gd name="connsiteY16" fmla="*/ 1695450 h 2028825"/>
                  <a:gd name="connsiteX17" fmla="*/ 1600200 w 2401235"/>
                  <a:gd name="connsiteY17" fmla="*/ 1571625 h 2028825"/>
                  <a:gd name="connsiteX18" fmla="*/ 1666875 w 2401235"/>
                  <a:gd name="connsiteY18" fmla="*/ 1495425 h 2028825"/>
                  <a:gd name="connsiteX19" fmla="*/ 1714500 w 2401235"/>
                  <a:gd name="connsiteY19" fmla="*/ 1447800 h 2028825"/>
                  <a:gd name="connsiteX20" fmla="*/ 1790700 w 2401235"/>
                  <a:gd name="connsiteY20" fmla="*/ 1343025 h 2028825"/>
                  <a:gd name="connsiteX21" fmla="*/ 1971675 w 2401235"/>
                  <a:gd name="connsiteY21" fmla="*/ 1181100 h 2028825"/>
                  <a:gd name="connsiteX22" fmla="*/ 2019300 w 2401235"/>
                  <a:gd name="connsiteY22" fmla="*/ 1133475 h 2028825"/>
                  <a:gd name="connsiteX23" fmla="*/ 2095500 w 2401235"/>
                  <a:gd name="connsiteY23" fmla="*/ 1019175 h 2028825"/>
                  <a:gd name="connsiteX24" fmla="*/ 2124075 w 2401235"/>
                  <a:gd name="connsiteY24" fmla="*/ 962025 h 2028825"/>
                  <a:gd name="connsiteX25" fmla="*/ 2171700 w 2401235"/>
                  <a:gd name="connsiteY25" fmla="*/ 819150 h 2028825"/>
                  <a:gd name="connsiteX26" fmla="*/ 2190750 w 2401235"/>
                  <a:gd name="connsiteY26" fmla="*/ 609600 h 2028825"/>
                  <a:gd name="connsiteX27" fmla="*/ 2209800 w 2401235"/>
                  <a:gd name="connsiteY27" fmla="*/ 561975 h 2028825"/>
                  <a:gd name="connsiteX28" fmla="*/ 2228850 w 2401235"/>
                  <a:gd name="connsiteY28" fmla="*/ 504825 h 2028825"/>
                  <a:gd name="connsiteX29" fmla="*/ 2247900 w 2401235"/>
                  <a:gd name="connsiteY29" fmla="*/ 447675 h 2028825"/>
                  <a:gd name="connsiteX30" fmla="*/ 2257425 w 2401235"/>
                  <a:gd name="connsiteY30" fmla="*/ 419100 h 2028825"/>
                  <a:gd name="connsiteX31" fmla="*/ 2295525 w 2401235"/>
                  <a:gd name="connsiteY31" fmla="*/ 352425 h 2028825"/>
                  <a:gd name="connsiteX32" fmla="*/ 2305050 w 2401235"/>
                  <a:gd name="connsiteY32" fmla="*/ 314325 h 2028825"/>
                  <a:gd name="connsiteX33" fmla="*/ 2324100 w 2401235"/>
                  <a:gd name="connsiteY33" fmla="*/ 285750 h 2028825"/>
                  <a:gd name="connsiteX34" fmla="*/ 2343150 w 2401235"/>
                  <a:gd name="connsiteY34" fmla="*/ 247650 h 2028825"/>
                  <a:gd name="connsiteX35" fmla="*/ 2352675 w 2401235"/>
                  <a:gd name="connsiteY35" fmla="*/ 209550 h 2028825"/>
                  <a:gd name="connsiteX36" fmla="*/ 2381250 w 2401235"/>
                  <a:gd name="connsiteY36" fmla="*/ 123825 h 2028825"/>
                  <a:gd name="connsiteX37" fmla="*/ 2390775 w 2401235"/>
                  <a:gd name="connsiteY37" fmla="*/ 85725 h 2028825"/>
                  <a:gd name="connsiteX38" fmla="*/ 2400300 w 2401235"/>
                  <a:gd name="connsiteY38" fmla="*/ 57150 h 2028825"/>
                  <a:gd name="connsiteX39" fmla="*/ 2400300 w 2401235"/>
                  <a:gd name="connsiteY39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95400 w 2401235"/>
                  <a:gd name="connsiteY13" fmla="*/ 1781175 h 2028825"/>
                  <a:gd name="connsiteX14" fmla="*/ 1362075 w 2401235"/>
                  <a:gd name="connsiteY14" fmla="*/ 1752600 h 2028825"/>
                  <a:gd name="connsiteX15" fmla="*/ 1466850 w 2401235"/>
                  <a:gd name="connsiteY15" fmla="*/ 1695450 h 2028825"/>
                  <a:gd name="connsiteX16" fmla="*/ 1600200 w 2401235"/>
                  <a:gd name="connsiteY16" fmla="*/ 1571625 h 2028825"/>
                  <a:gd name="connsiteX17" fmla="*/ 1666875 w 2401235"/>
                  <a:gd name="connsiteY17" fmla="*/ 1495425 h 2028825"/>
                  <a:gd name="connsiteX18" fmla="*/ 1714500 w 2401235"/>
                  <a:gd name="connsiteY18" fmla="*/ 1447800 h 2028825"/>
                  <a:gd name="connsiteX19" fmla="*/ 1790700 w 2401235"/>
                  <a:gd name="connsiteY19" fmla="*/ 1343025 h 2028825"/>
                  <a:gd name="connsiteX20" fmla="*/ 1971675 w 2401235"/>
                  <a:gd name="connsiteY20" fmla="*/ 1181100 h 2028825"/>
                  <a:gd name="connsiteX21" fmla="*/ 2019300 w 2401235"/>
                  <a:gd name="connsiteY21" fmla="*/ 1133475 h 2028825"/>
                  <a:gd name="connsiteX22" fmla="*/ 2095500 w 2401235"/>
                  <a:gd name="connsiteY22" fmla="*/ 1019175 h 2028825"/>
                  <a:gd name="connsiteX23" fmla="*/ 2124075 w 2401235"/>
                  <a:gd name="connsiteY23" fmla="*/ 962025 h 2028825"/>
                  <a:gd name="connsiteX24" fmla="*/ 2171700 w 2401235"/>
                  <a:gd name="connsiteY24" fmla="*/ 819150 h 2028825"/>
                  <a:gd name="connsiteX25" fmla="*/ 2190750 w 2401235"/>
                  <a:gd name="connsiteY25" fmla="*/ 609600 h 2028825"/>
                  <a:gd name="connsiteX26" fmla="*/ 2209800 w 2401235"/>
                  <a:gd name="connsiteY26" fmla="*/ 561975 h 2028825"/>
                  <a:gd name="connsiteX27" fmla="*/ 2228850 w 2401235"/>
                  <a:gd name="connsiteY27" fmla="*/ 504825 h 2028825"/>
                  <a:gd name="connsiteX28" fmla="*/ 2247900 w 2401235"/>
                  <a:gd name="connsiteY28" fmla="*/ 447675 h 2028825"/>
                  <a:gd name="connsiteX29" fmla="*/ 2257425 w 2401235"/>
                  <a:gd name="connsiteY29" fmla="*/ 419100 h 2028825"/>
                  <a:gd name="connsiteX30" fmla="*/ 2295525 w 2401235"/>
                  <a:gd name="connsiteY30" fmla="*/ 352425 h 2028825"/>
                  <a:gd name="connsiteX31" fmla="*/ 2305050 w 2401235"/>
                  <a:gd name="connsiteY31" fmla="*/ 314325 h 2028825"/>
                  <a:gd name="connsiteX32" fmla="*/ 2324100 w 2401235"/>
                  <a:gd name="connsiteY32" fmla="*/ 285750 h 2028825"/>
                  <a:gd name="connsiteX33" fmla="*/ 2343150 w 2401235"/>
                  <a:gd name="connsiteY33" fmla="*/ 247650 h 2028825"/>
                  <a:gd name="connsiteX34" fmla="*/ 2352675 w 2401235"/>
                  <a:gd name="connsiteY34" fmla="*/ 209550 h 2028825"/>
                  <a:gd name="connsiteX35" fmla="*/ 2381250 w 2401235"/>
                  <a:gd name="connsiteY35" fmla="*/ 123825 h 2028825"/>
                  <a:gd name="connsiteX36" fmla="*/ 2390775 w 2401235"/>
                  <a:gd name="connsiteY36" fmla="*/ 85725 h 2028825"/>
                  <a:gd name="connsiteX37" fmla="*/ 2400300 w 2401235"/>
                  <a:gd name="connsiteY37" fmla="*/ 57150 h 2028825"/>
                  <a:gd name="connsiteX38" fmla="*/ 2400300 w 2401235"/>
                  <a:gd name="connsiteY38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1000125 w 2401235"/>
                  <a:gd name="connsiteY9" fmla="*/ 1857375 h 2028825"/>
                  <a:gd name="connsiteX10" fmla="*/ 1028700 w 2401235"/>
                  <a:gd name="connsiteY10" fmla="*/ 1847850 h 2028825"/>
                  <a:gd name="connsiteX11" fmla="*/ 1143000 w 2401235"/>
                  <a:gd name="connsiteY11" fmla="*/ 1828800 h 2028825"/>
                  <a:gd name="connsiteX12" fmla="*/ 1295400 w 2401235"/>
                  <a:gd name="connsiteY12" fmla="*/ 1781175 h 2028825"/>
                  <a:gd name="connsiteX13" fmla="*/ 1362075 w 2401235"/>
                  <a:gd name="connsiteY13" fmla="*/ 1752600 h 2028825"/>
                  <a:gd name="connsiteX14" fmla="*/ 1466850 w 2401235"/>
                  <a:gd name="connsiteY14" fmla="*/ 1695450 h 2028825"/>
                  <a:gd name="connsiteX15" fmla="*/ 1600200 w 2401235"/>
                  <a:gd name="connsiteY15" fmla="*/ 1571625 h 2028825"/>
                  <a:gd name="connsiteX16" fmla="*/ 1666875 w 2401235"/>
                  <a:gd name="connsiteY16" fmla="*/ 1495425 h 2028825"/>
                  <a:gd name="connsiteX17" fmla="*/ 1714500 w 2401235"/>
                  <a:gd name="connsiteY17" fmla="*/ 1447800 h 2028825"/>
                  <a:gd name="connsiteX18" fmla="*/ 1790700 w 2401235"/>
                  <a:gd name="connsiteY18" fmla="*/ 1343025 h 2028825"/>
                  <a:gd name="connsiteX19" fmla="*/ 1971675 w 2401235"/>
                  <a:gd name="connsiteY19" fmla="*/ 1181100 h 2028825"/>
                  <a:gd name="connsiteX20" fmla="*/ 2019300 w 2401235"/>
                  <a:gd name="connsiteY20" fmla="*/ 1133475 h 2028825"/>
                  <a:gd name="connsiteX21" fmla="*/ 2095500 w 2401235"/>
                  <a:gd name="connsiteY21" fmla="*/ 1019175 h 2028825"/>
                  <a:gd name="connsiteX22" fmla="*/ 2124075 w 2401235"/>
                  <a:gd name="connsiteY22" fmla="*/ 962025 h 2028825"/>
                  <a:gd name="connsiteX23" fmla="*/ 2171700 w 2401235"/>
                  <a:gd name="connsiteY23" fmla="*/ 819150 h 2028825"/>
                  <a:gd name="connsiteX24" fmla="*/ 2190750 w 2401235"/>
                  <a:gd name="connsiteY24" fmla="*/ 609600 h 2028825"/>
                  <a:gd name="connsiteX25" fmla="*/ 2209800 w 2401235"/>
                  <a:gd name="connsiteY25" fmla="*/ 561975 h 2028825"/>
                  <a:gd name="connsiteX26" fmla="*/ 2228850 w 2401235"/>
                  <a:gd name="connsiteY26" fmla="*/ 504825 h 2028825"/>
                  <a:gd name="connsiteX27" fmla="*/ 2247900 w 2401235"/>
                  <a:gd name="connsiteY27" fmla="*/ 447675 h 2028825"/>
                  <a:gd name="connsiteX28" fmla="*/ 2257425 w 2401235"/>
                  <a:gd name="connsiteY28" fmla="*/ 419100 h 2028825"/>
                  <a:gd name="connsiteX29" fmla="*/ 2295525 w 2401235"/>
                  <a:gd name="connsiteY29" fmla="*/ 352425 h 2028825"/>
                  <a:gd name="connsiteX30" fmla="*/ 2305050 w 2401235"/>
                  <a:gd name="connsiteY30" fmla="*/ 314325 h 2028825"/>
                  <a:gd name="connsiteX31" fmla="*/ 2324100 w 2401235"/>
                  <a:gd name="connsiteY31" fmla="*/ 285750 h 2028825"/>
                  <a:gd name="connsiteX32" fmla="*/ 2343150 w 2401235"/>
                  <a:gd name="connsiteY32" fmla="*/ 247650 h 2028825"/>
                  <a:gd name="connsiteX33" fmla="*/ 2352675 w 2401235"/>
                  <a:gd name="connsiteY33" fmla="*/ 209550 h 2028825"/>
                  <a:gd name="connsiteX34" fmla="*/ 2381250 w 2401235"/>
                  <a:gd name="connsiteY34" fmla="*/ 123825 h 2028825"/>
                  <a:gd name="connsiteX35" fmla="*/ 2390775 w 2401235"/>
                  <a:gd name="connsiteY35" fmla="*/ 85725 h 2028825"/>
                  <a:gd name="connsiteX36" fmla="*/ 2400300 w 2401235"/>
                  <a:gd name="connsiteY36" fmla="*/ 57150 h 2028825"/>
                  <a:gd name="connsiteX37" fmla="*/ 2400300 w 2401235"/>
                  <a:gd name="connsiteY37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904875 w 2401235"/>
                  <a:gd name="connsiteY7" fmla="*/ 1876425 h 2028825"/>
                  <a:gd name="connsiteX8" fmla="*/ 1000125 w 2401235"/>
                  <a:gd name="connsiteY8" fmla="*/ 1857375 h 2028825"/>
                  <a:gd name="connsiteX9" fmla="*/ 1028700 w 2401235"/>
                  <a:gd name="connsiteY9" fmla="*/ 1847850 h 2028825"/>
                  <a:gd name="connsiteX10" fmla="*/ 1143000 w 2401235"/>
                  <a:gd name="connsiteY10" fmla="*/ 1828800 h 2028825"/>
                  <a:gd name="connsiteX11" fmla="*/ 1295400 w 2401235"/>
                  <a:gd name="connsiteY11" fmla="*/ 1781175 h 2028825"/>
                  <a:gd name="connsiteX12" fmla="*/ 1362075 w 2401235"/>
                  <a:gd name="connsiteY12" fmla="*/ 1752600 h 2028825"/>
                  <a:gd name="connsiteX13" fmla="*/ 1466850 w 2401235"/>
                  <a:gd name="connsiteY13" fmla="*/ 1695450 h 2028825"/>
                  <a:gd name="connsiteX14" fmla="*/ 1600200 w 2401235"/>
                  <a:gd name="connsiteY14" fmla="*/ 1571625 h 2028825"/>
                  <a:gd name="connsiteX15" fmla="*/ 1666875 w 2401235"/>
                  <a:gd name="connsiteY15" fmla="*/ 1495425 h 2028825"/>
                  <a:gd name="connsiteX16" fmla="*/ 1714500 w 2401235"/>
                  <a:gd name="connsiteY16" fmla="*/ 1447800 h 2028825"/>
                  <a:gd name="connsiteX17" fmla="*/ 1790700 w 2401235"/>
                  <a:gd name="connsiteY17" fmla="*/ 1343025 h 2028825"/>
                  <a:gd name="connsiteX18" fmla="*/ 1971675 w 2401235"/>
                  <a:gd name="connsiteY18" fmla="*/ 1181100 h 2028825"/>
                  <a:gd name="connsiteX19" fmla="*/ 2019300 w 2401235"/>
                  <a:gd name="connsiteY19" fmla="*/ 1133475 h 2028825"/>
                  <a:gd name="connsiteX20" fmla="*/ 2095500 w 2401235"/>
                  <a:gd name="connsiteY20" fmla="*/ 1019175 h 2028825"/>
                  <a:gd name="connsiteX21" fmla="*/ 2124075 w 2401235"/>
                  <a:gd name="connsiteY21" fmla="*/ 962025 h 2028825"/>
                  <a:gd name="connsiteX22" fmla="*/ 2171700 w 2401235"/>
                  <a:gd name="connsiteY22" fmla="*/ 819150 h 2028825"/>
                  <a:gd name="connsiteX23" fmla="*/ 2190750 w 2401235"/>
                  <a:gd name="connsiteY23" fmla="*/ 609600 h 2028825"/>
                  <a:gd name="connsiteX24" fmla="*/ 2209800 w 2401235"/>
                  <a:gd name="connsiteY24" fmla="*/ 561975 h 2028825"/>
                  <a:gd name="connsiteX25" fmla="*/ 2228850 w 2401235"/>
                  <a:gd name="connsiteY25" fmla="*/ 504825 h 2028825"/>
                  <a:gd name="connsiteX26" fmla="*/ 2247900 w 2401235"/>
                  <a:gd name="connsiteY26" fmla="*/ 447675 h 2028825"/>
                  <a:gd name="connsiteX27" fmla="*/ 2257425 w 2401235"/>
                  <a:gd name="connsiteY27" fmla="*/ 419100 h 2028825"/>
                  <a:gd name="connsiteX28" fmla="*/ 2295525 w 2401235"/>
                  <a:gd name="connsiteY28" fmla="*/ 352425 h 2028825"/>
                  <a:gd name="connsiteX29" fmla="*/ 2305050 w 2401235"/>
                  <a:gd name="connsiteY29" fmla="*/ 314325 h 2028825"/>
                  <a:gd name="connsiteX30" fmla="*/ 2324100 w 2401235"/>
                  <a:gd name="connsiteY30" fmla="*/ 285750 h 2028825"/>
                  <a:gd name="connsiteX31" fmla="*/ 2343150 w 2401235"/>
                  <a:gd name="connsiteY31" fmla="*/ 247650 h 2028825"/>
                  <a:gd name="connsiteX32" fmla="*/ 2352675 w 2401235"/>
                  <a:gd name="connsiteY32" fmla="*/ 209550 h 2028825"/>
                  <a:gd name="connsiteX33" fmla="*/ 2381250 w 2401235"/>
                  <a:gd name="connsiteY33" fmla="*/ 123825 h 2028825"/>
                  <a:gd name="connsiteX34" fmla="*/ 2390775 w 2401235"/>
                  <a:gd name="connsiteY34" fmla="*/ 85725 h 2028825"/>
                  <a:gd name="connsiteX35" fmla="*/ 2400300 w 2401235"/>
                  <a:gd name="connsiteY35" fmla="*/ 57150 h 2028825"/>
                  <a:gd name="connsiteX36" fmla="*/ 2400300 w 2401235"/>
                  <a:gd name="connsiteY36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1000125 w 2401235"/>
                  <a:gd name="connsiteY7" fmla="*/ 1857375 h 2028825"/>
                  <a:gd name="connsiteX8" fmla="*/ 1028700 w 2401235"/>
                  <a:gd name="connsiteY8" fmla="*/ 1847850 h 2028825"/>
                  <a:gd name="connsiteX9" fmla="*/ 1143000 w 2401235"/>
                  <a:gd name="connsiteY9" fmla="*/ 1828800 h 2028825"/>
                  <a:gd name="connsiteX10" fmla="*/ 1295400 w 2401235"/>
                  <a:gd name="connsiteY10" fmla="*/ 1781175 h 2028825"/>
                  <a:gd name="connsiteX11" fmla="*/ 1362075 w 2401235"/>
                  <a:gd name="connsiteY11" fmla="*/ 1752600 h 2028825"/>
                  <a:gd name="connsiteX12" fmla="*/ 1466850 w 2401235"/>
                  <a:gd name="connsiteY12" fmla="*/ 1695450 h 2028825"/>
                  <a:gd name="connsiteX13" fmla="*/ 1600200 w 2401235"/>
                  <a:gd name="connsiteY13" fmla="*/ 1571625 h 2028825"/>
                  <a:gd name="connsiteX14" fmla="*/ 1666875 w 2401235"/>
                  <a:gd name="connsiteY14" fmla="*/ 1495425 h 2028825"/>
                  <a:gd name="connsiteX15" fmla="*/ 1714500 w 2401235"/>
                  <a:gd name="connsiteY15" fmla="*/ 1447800 h 2028825"/>
                  <a:gd name="connsiteX16" fmla="*/ 1790700 w 2401235"/>
                  <a:gd name="connsiteY16" fmla="*/ 1343025 h 2028825"/>
                  <a:gd name="connsiteX17" fmla="*/ 1971675 w 2401235"/>
                  <a:gd name="connsiteY17" fmla="*/ 1181100 h 2028825"/>
                  <a:gd name="connsiteX18" fmla="*/ 2019300 w 2401235"/>
                  <a:gd name="connsiteY18" fmla="*/ 1133475 h 2028825"/>
                  <a:gd name="connsiteX19" fmla="*/ 2095500 w 2401235"/>
                  <a:gd name="connsiteY19" fmla="*/ 1019175 h 2028825"/>
                  <a:gd name="connsiteX20" fmla="*/ 2124075 w 2401235"/>
                  <a:gd name="connsiteY20" fmla="*/ 962025 h 2028825"/>
                  <a:gd name="connsiteX21" fmla="*/ 2171700 w 2401235"/>
                  <a:gd name="connsiteY21" fmla="*/ 819150 h 2028825"/>
                  <a:gd name="connsiteX22" fmla="*/ 2190750 w 2401235"/>
                  <a:gd name="connsiteY22" fmla="*/ 609600 h 2028825"/>
                  <a:gd name="connsiteX23" fmla="*/ 2209800 w 2401235"/>
                  <a:gd name="connsiteY23" fmla="*/ 561975 h 2028825"/>
                  <a:gd name="connsiteX24" fmla="*/ 2228850 w 2401235"/>
                  <a:gd name="connsiteY24" fmla="*/ 504825 h 2028825"/>
                  <a:gd name="connsiteX25" fmla="*/ 2247900 w 2401235"/>
                  <a:gd name="connsiteY25" fmla="*/ 447675 h 2028825"/>
                  <a:gd name="connsiteX26" fmla="*/ 2257425 w 2401235"/>
                  <a:gd name="connsiteY26" fmla="*/ 419100 h 2028825"/>
                  <a:gd name="connsiteX27" fmla="*/ 2295525 w 2401235"/>
                  <a:gd name="connsiteY27" fmla="*/ 352425 h 2028825"/>
                  <a:gd name="connsiteX28" fmla="*/ 2305050 w 2401235"/>
                  <a:gd name="connsiteY28" fmla="*/ 314325 h 2028825"/>
                  <a:gd name="connsiteX29" fmla="*/ 2324100 w 2401235"/>
                  <a:gd name="connsiteY29" fmla="*/ 285750 h 2028825"/>
                  <a:gd name="connsiteX30" fmla="*/ 2343150 w 2401235"/>
                  <a:gd name="connsiteY30" fmla="*/ 247650 h 2028825"/>
                  <a:gd name="connsiteX31" fmla="*/ 2352675 w 2401235"/>
                  <a:gd name="connsiteY31" fmla="*/ 209550 h 2028825"/>
                  <a:gd name="connsiteX32" fmla="*/ 2381250 w 2401235"/>
                  <a:gd name="connsiteY32" fmla="*/ 123825 h 2028825"/>
                  <a:gd name="connsiteX33" fmla="*/ 2390775 w 2401235"/>
                  <a:gd name="connsiteY33" fmla="*/ 85725 h 2028825"/>
                  <a:gd name="connsiteX34" fmla="*/ 2400300 w 2401235"/>
                  <a:gd name="connsiteY34" fmla="*/ 57150 h 2028825"/>
                  <a:gd name="connsiteX35" fmla="*/ 2400300 w 2401235"/>
                  <a:gd name="connsiteY35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514350 w 2401235"/>
                  <a:gd name="connsiteY2" fmla="*/ 1981200 h 2028825"/>
                  <a:gd name="connsiteX3" fmla="*/ 619125 w 2401235"/>
                  <a:gd name="connsiteY3" fmla="*/ 1943100 h 2028825"/>
                  <a:gd name="connsiteX4" fmla="*/ 714375 w 2401235"/>
                  <a:gd name="connsiteY4" fmla="*/ 1924050 h 2028825"/>
                  <a:gd name="connsiteX5" fmla="*/ 809625 w 2401235"/>
                  <a:gd name="connsiteY5" fmla="*/ 1905000 h 2028825"/>
                  <a:gd name="connsiteX6" fmla="*/ 1000125 w 2401235"/>
                  <a:gd name="connsiteY6" fmla="*/ 1857375 h 2028825"/>
                  <a:gd name="connsiteX7" fmla="*/ 1028700 w 2401235"/>
                  <a:gd name="connsiteY7" fmla="*/ 1847850 h 2028825"/>
                  <a:gd name="connsiteX8" fmla="*/ 1143000 w 2401235"/>
                  <a:gd name="connsiteY8" fmla="*/ 1828800 h 2028825"/>
                  <a:gd name="connsiteX9" fmla="*/ 1295400 w 2401235"/>
                  <a:gd name="connsiteY9" fmla="*/ 1781175 h 2028825"/>
                  <a:gd name="connsiteX10" fmla="*/ 1362075 w 2401235"/>
                  <a:gd name="connsiteY10" fmla="*/ 1752600 h 2028825"/>
                  <a:gd name="connsiteX11" fmla="*/ 1466850 w 2401235"/>
                  <a:gd name="connsiteY11" fmla="*/ 1695450 h 2028825"/>
                  <a:gd name="connsiteX12" fmla="*/ 1600200 w 2401235"/>
                  <a:gd name="connsiteY12" fmla="*/ 1571625 h 2028825"/>
                  <a:gd name="connsiteX13" fmla="*/ 1666875 w 2401235"/>
                  <a:gd name="connsiteY13" fmla="*/ 1495425 h 2028825"/>
                  <a:gd name="connsiteX14" fmla="*/ 1714500 w 2401235"/>
                  <a:gd name="connsiteY14" fmla="*/ 1447800 h 2028825"/>
                  <a:gd name="connsiteX15" fmla="*/ 1790700 w 2401235"/>
                  <a:gd name="connsiteY15" fmla="*/ 1343025 h 2028825"/>
                  <a:gd name="connsiteX16" fmla="*/ 1971675 w 2401235"/>
                  <a:gd name="connsiteY16" fmla="*/ 1181100 h 2028825"/>
                  <a:gd name="connsiteX17" fmla="*/ 2019300 w 2401235"/>
                  <a:gd name="connsiteY17" fmla="*/ 1133475 h 2028825"/>
                  <a:gd name="connsiteX18" fmla="*/ 2095500 w 2401235"/>
                  <a:gd name="connsiteY18" fmla="*/ 1019175 h 2028825"/>
                  <a:gd name="connsiteX19" fmla="*/ 2124075 w 2401235"/>
                  <a:gd name="connsiteY19" fmla="*/ 962025 h 2028825"/>
                  <a:gd name="connsiteX20" fmla="*/ 2171700 w 2401235"/>
                  <a:gd name="connsiteY20" fmla="*/ 819150 h 2028825"/>
                  <a:gd name="connsiteX21" fmla="*/ 2190750 w 2401235"/>
                  <a:gd name="connsiteY21" fmla="*/ 609600 h 2028825"/>
                  <a:gd name="connsiteX22" fmla="*/ 2209800 w 2401235"/>
                  <a:gd name="connsiteY22" fmla="*/ 561975 h 2028825"/>
                  <a:gd name="connsiteX23" fmla="*/ 2228850 w 2401235"/>
                  <a:gd name="connsiteY23" fmla="*/ 504825 h 2028825"/>
                  <a:gd name="connsiteX24" fmla="*/ 2247900 w 2401235"/>
                  <a:gd name="connsiteY24" fmla="*/ 447675 h 2028825"/>
                  <a:gd name="connsiteX25" fmla="*/ 2257425 w 2401235"/>
                  <a:gd name="connsiteY25" fmla="*/ 419100 h 2028825"/>
                  <a:gd name="connsiteX26" fmla="*/ 2295525 w 2401235"/>
                  <a:gd name="connsiteY26" fmla="*/ 352425 h 2028825"/>
                  <a:gd name="connsiteX27" fmla="*/ 2305050 w 2401235"/>
                  <a:gd name="connsiteY27" fmla="*/ 314325 h 2028825"/>
                  <a:gd name="connsiteX28" fmla="*/ 2324100 w 2401235"/>
                  <a:gd name="connsiteY28" fmla="*/ 285750 h 2028825"/>
                  <a:gd name="connsiteX29" fmla="*/ 2343150 w 2401235"/>
                  <a:gd name="connsiteY29" fmla="*/ 247650 h 2028825"/>
                  <a:gd name="connsiteX30" fmla="*/ 2352675 w 2401235"/>
                  <a:gd name="connsiteY30" fmla="*/ 209550 h 2028825"/>
                  <a:gd name="connsiteX31" fmla="*/ 2381250 w 2401235"/>
                  <a:gd name="connsiteY31" fmla="*/ 123825 h 2028825"/>
                  <a:gd name="connsiteX32" fmla="*/ 2390775 w 2401235"/>
                  <a:gd name="connsiteY32" fmla="*/ 85725 h 2028825"/>
                  <a:gd name="connsiteX33" fmla="*/ 2400300 w 2401235"/>
                  <a:gd name="connsiteY33" fmla="*/ 57150 h 2028825"/>
                  <a:gd name="connsiteX34" fmla="*/ 2400300 w 2401235"/>
                  <a:gd name="connsiteY34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619125 w 2401235"/>
                  <a:gd name="connsiteY2" fmla="*/ 1943100 h 2028825"/>
                  <a:gd name="connsiteX3" fmla="*/ 714375 w 2401235"/>
                  <a:gd name="connsiteY3" fmla="*/ 1924050 h 2028825"/>
                  <a:gd name="connsiteX4" fmla="*/ 809625 w 2401235"/>
                  <a:gd name="connsiteY4" fmla="*/ 1905000 h 2028825"/>
                  <a:gd name="connsiteX5" fmla="*/ 1000125 w 2401235"/>
                  <a:gd name="connsiteY5" fmla="*/ 1857375 h 2028825"/>
                  <a:gd name="connsiteX6" fmla="*/ 1028700 w 2401235"/>
                  <a:gd name="connsiteY6" fmla="*/ 1847850 h 2028825"/>
                  <a:gd name="connsiteX7" fmla="*/ 1143000 w 2401235"/>
                  <a:gd name="connsiteY7" fmla="*/ 1828800 h 2028825"/>
                  <a:gd name="connsiteX8" fmla="*/ 1295400 w 2401235"/>
                  <a:gd name="connsiteY8" fmla="*/ 1781175 h 2028825"/>
                  <a:gd name="connsiteX9" fmla="*/ 1362075 w 2401235"/>
                  <a:gd name="connsiteY9" fmla="*/ 1752600 h 2028825"/>
                  <a:gd name="connsiteX10" fmla="*/ 1466850 w 2401235"/>
                  <a:gd name="connsiteY10" fmla="*/ 1695450 h 2028825"/>
                  <a:gd name="connsiteX11" fmla="*/ 1600200 w 2401235"/>
                  <a:gd name="connsiteY11" fmla="*/ 1571625 h 2028825"/>
                  <a:gd name="connsiteX12" fmla="*/ 1666875 w 2401235"/>
                  <a:gd name="connsiteY12" fmla="*/ 1495425 h 2028825"/>
                  <a:gd name="connsiteX13" fmla="*/ 1714500 w 2401235"/>
                  <a:gd name="connsiteY13" fmla="*/ 1447800 h 2028825"/>
                  <a:gd name="connsiteX14" fmla="*/ 1790700 w 2401235"/>
                  <a:gd name="connsiteY14" fmla="*/ 1343025 h 2028825"/>
                  <a:gd name="connsiteX15" fmla="*/ 1971675 w 2401235"/>
                  <a:gd name="connsiteY15" fmla="*/ 1181100 h 2028825"/>
                  <a:gd name="connsiteX16" fmla="*/ 2019300 w 2401235"/>
                  <a:gd name="connsiteY16" fmla="*/ 1133475 h 2028825"/>
                  <a:gd name="connsiteX17" fmla="*/ 2095500 w 2401235"/>
                  <a:gd name="connsiteY17" fmla="*/ 1019175 h 2028825"/>
                  <a:gd name="connsiteX18" fmla="*/ 2124075 w 2401235"/>
                  <a:gd name="connsiteY18" fmla="*/ 962025 h 2028825"/>
                  <a:gd name="connsiteX19" fmla="*/ 2171700 w 2401235"/>
                  <a:gd name="connsiteY19" fmla="*/ 819150 h 2028825"/>
                  <a:gd name="connsiteX20" fmla="*/ 2190750 w 2401235"/>
                  <a:gd name="connsiteY20" fmla="*/ 609600 h 2028825"/>
                  <a:gd name="connsiteX21" fmla="*/ 2209800 w 2401235"/>
                  <a:gd name="connsiteY21" fmla="*/ 561975 h 2028825"/>
                  <a:gd name="connsiteX22" fmla="*/ 2228850 w 2401235"/>
                  <a:gd name="connsiteY22" fmla="*/ 504825 h 2028825"/>
                  <a:gd name="connsiteX23" fmla="*/ 2247900 w 2401235"/>
                  <a:gd name="connsiteY23" fmla="*/ 447675 h 2028825"/>
                  <a:gd name="connsiteX24" fmla="*/ 2257425 w 2401235"/>
                  <a:gd name="connsiteY24" fmla="*/ 419100 h 2028825"/>
                  <a:gd name="connsiteX25" fmla="*/ 2295525 w 2401235"/>
                  <a:gd name="connsiteY25" fmla="*/ 352425 h 2028825"/>
                  <a:gd name="connsiteX26" fmla="*/ 2305050 w 2401235"/>
                  <a:gd name="connsiteY26" fmla="*/ 314325 h 2028825"/>
                  <a:gd name="connsiteX27" fmla="*/ 2324100 w 2401235"/>
                  <a:gd name="connsiteY27" fmla="*/ 285750 h 2028825"/>
                  <a:gd name="connsiteX28" fmla="*/ 2343150 w 2401235"/>
                  <a:gd name="connsiteY28" fmla="*/ 247650 h 2028825"/>
                  <a:gd name="connsiteX29" fmla="*/ 2352675 w 2401235"/>
                  <a:gd name="connsiteY29" fmla="*/ 209550 h 2028825"/>
                  <a:gd name="connsiteX30" fmla="*/ 2381250 w 2401235"/>
                  <a:gd name="connsiteY30" fmla="*/ 123825 h 2028825"/>
                  <a:gd name="connsiteX31" fmla="*/ 2390775 w 2401235"/>
                  <a:gd name="connsiteY31" fmla="*/ 85725 h 2028825"/>
                  <a:gd name="connsiteX32" fmla="*/ 2400300 w 2401235"/>
                  <a:gd name="connsiteY32" fmla="*/ 57150 h 2028825"/>
                  <a:gd name="connsiteX33" fmla="*/ 2400300 w 2401235"/>
                  <a:gd name="connsiteY33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809625 w 2401235"/>
                  <a:gd name="connsiteY3" fmla="*/ 1905000 h 2028825"/>
                  <a:gd name="connsiteX4" fmla="*/ 1000125 w 2401235"/>
                  <a:gd name="connsiteY4" fmla="*/ 1857375 h 2028825"/>
                  <a:gd name="connsiteX5" fmla="*/ 1028700 w 2401235"/>
                  <a:gd name="connsiteY5" fmla="*/ 1847850 h 2028825"/>
                  <a:gd name="connsiteX6" fmla="*/ 1143000 w 2401235"/>
                  <a:gd name="connsiteY6" fmla="*/ 1828800 h 2028825"/>
                  <a:gd name="connsiteX7" fmla="*/ 1295400 w 2401235"/>
                  <a:gd name="connsiteY7" fmla="*/ 1781175 h 2028825"/>
                  <a:gd name="connsiteX8" fmla="*/ 1362075 w 2401235"/>
                  <a:gd name="connsiteY8" fmla="*/ 1752600 h 2028825"/>
                  <a:gd name="connsiteX9" fmla="*/ 1466850 w 2401235"/>
                  <a:gd name="connsiteY9" fmla="*/ 1695450 h 2028825"/>
                  <a:gd name="connsiteX10" fmla="*/ 1600200 w 2401235"/>
                  <a:gd name="connsiteY10" fmla="*/ 1571625 h 2028825"/>
                  <a:gd name="connsiteX11" fmla="*/ 1666875 w 2401235"/>
                  <a:gd name="connsiteY11" fmla="*/ 1495425 h 2028825"/>
                  <a:gd name="connsiteX12" fmla="*/ 1714500 w 2401235"/>
                  <a:gd name="connsiteY12" fmla="*/ 1447800 h 2028825"/>
                  <a:gd name="connsiteX13" fmla="*/ 1790700 w 2401235"/>
                  <a:gd name="connsiteY13" fmla="*/ 1343025 h 2028825"/>
                  <a:gd name="connsiteX14" fmla="*/ 1971675 w 2401235"/>
                  <a:gd name="connsiteY14" fmla="*/ 1181100 h 2028825"/>
                  <a:gd name="connsiteX15" fmla="*/ 2019300 w 2401235"/>
                  <a:gd name="connsiteY15" fmla="*/ 1133475 h 2028825"/>
                  <a:gd name="connsiteX16" fmla="*/ 2095500 w 2401235"/>
                  <a:gd name="connsiteY16" fmla="*/ 1019175 h 2028825"/>
                  <a:gd name="connsiteX17" fmla="*/ 2124075 w 2401235"/>
                  <a:gd name="connsiteY17" fmla="*/ 962025 h 2028825"/>
                  <a:gd name="connsiteX18" fmla="*/ 2171700 w 2401235"/>
                  <a:gd name="connsiteY18" fmla="*/ 819150 h 2028825"/>
                  <a:gd name="connsiteX19" fmla="*/ 2190750 w 2401235"/>
                  <a:gd name="connsiteY19" fmla="*/ 609600 h 2028825"/>
                  <a:gd name="connsiteX20" fmla="*/ 2209800 w 2401235"/>
                  <a:gd name="connsiteY20" fmla="*/ 561975 h 2028825"/>
                  <a:gd name="connsiteX21" fmla="*/ 2228850 w 2401235"/>
                  <a:gd name="connsiteY21" fmla="*/ 504825 h 2028825"/>
                  <a:gd name="connsiteX22" fmla="*/ 2247900 w 2401235"/>
                  <a:gd name="connsiteY22" fmla="*/ 447675 h 2028825"/>
                  <a:gd name="connsiteX23" fmla="*/ 2257425 w 2401235"/>
                  <a:gd name="connsiteY23" fmla="*/ 419100 h 2028825"/>
                  <a:gd name="connsiteX24" fmla="*/ 2295525 w 2401235"/>
                  <a:gd name="connsiteY24" fmla="*/ 352425 h 2028825"/>
                  <a:gd name="connsiteX25" fmla="*/ 2305050 w 2401235"/>
                  <a:gd name="connsiteY25" fmla="*/ 314325 h 2028825"/>
                  <a:gd name="connsiteX26" fmla="*/ 2324100 w 2401235"/>
                  <a:gd name="connsiteY26" fmla="*/ 285750 h 2028825"/>
                  <a:gd name="connsiteX27" fmla="*/ 2343150 w 2401235"/>
                  <a:gd name="connsiteY27" fmla="*/ 247650 h 2028825"/>
                  <a:gd name="connsiteX28" fmla="*/ 2352675 w 2401235"/>
                  <a:gd name="connsiteY28" fmla="*/ 209550 h 2028825"/>
                  <a:gd name="connsiteX29" fmla="*/ 2381250 w 2401235"/>
                  <a:gd name="connsiteY29" fmla="*/ 123825 h 2028825"/>
                  <a:gd name="connsiteX30" fmla="*/ 2390775 w 2401235"/>
                  <a:gd name="connsiteY30" fmla="*/ 85725 h 2028825"/>
                  <a:gd name="connsiteX31" fmla="*/ 2400300 w 2401235"/>
                  <a:gd name="connsiteY31" fmla="*/ 57150 h 2028825"/>
                  <a:gd name="connsiteX32" fmla="*/ 2400300 w 2401235"/>
                  <a:gd name="connsiteY32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028700 w 2401235"/>
                  <a:gd name="connsiteY4" fmla="*/ 1847850 h 2028825"/>
                  <a:gd name="connsiteX5" fmla="*/ 1143000 w 2401235"/>
                  <a:gd name="connsiteY5" fmla="*/ 1828800 h 2028825"/>
                  <a:gd name="connsiteX6" fmla="*/ 1295400 w 2401235"/>
                  <a:gd name="connsiteY6" fmla="*/ 1781175 h 2028825"/>
                  <a:gd name="connsiteX7" fmla="*/ 1362075 w 2401235"/>
                  <a:gd name="connsiteY7" fmla="*/ 1752600 h 2028825"/>
                  <a:gd name="connsiteX8" fmla="*/ 1466850 w 2401235"/>
                  <a:gd name="connsiteY8" fmla="*/ 1695450 h 2028825"/>
                  <a:gd name="connsiteX9" fmla="*/ 1600200 w 2401235"/>
                  <a:gd name="connsiteY9" fmla="*/ 1571625 h 2028825"/>
                  <a:gd name="connsiteX10" fmla="*/ 1666875 w 2401235"/>
                  <a:gd name="connsiteY10" fmla="*/ 1495425 h 2028825"/>
                  <a:gd name="connsiteX11" fmla="*/ 1714500 w 2401235"/>
                  <a:gd name="connsiteY11" fmla="*/ 1447800 h 2028825"/>
                  <a:gd name="connsiteX12" fmla="*/ 1790700 w 2401235"/>
                  <a:gd name="connsiteY12" fmla="*/ 1343025 h 2028825"/>
                  <a:gd name="connsiteX13" fmla="*/ 1971675 w 2401235"/>
                  <a:gd name="connsiteY13" fmla="*/ 1181100 h 2028825"/>
                  <a:gd name="connsiteX14" fmla="*/ 2019300 w 2401235"/>
                  <a:gd name="connsiteY14" fmla="*/ 1133475 h 2028825"/>
                  <a:gd name="connsiteX15" fmla="*/ 2095500 w 2401235"/>
                  <a:gd name="connsiteY15" fmla="*/ 1019175 h 2028825"/>
                  <a:gd name="connsiteX16" fmla="*/ 2124075 w 2401235"/>
                  <a:gd name="connsiteY16" fmla="*/ 962025 h 2028825"/>
                  <a:gd name="connsiteX17" fmla="*/ 2171700 w 2401235"/>
                  <a:gd name="connsiteY17" fmla="*/ 819150 h 2028825"/>
                  <a:gd name="connsiteX18" fmla="*/ 2190750 w 2401235"/>
                  <a:gd name="connsiteY18" fmla="*/ 609600 h 2028825"/>
                  <a:gd name="connsiteX19" fmla="*/ 2209800 w 2401235"/>
                  <a:gd name="connsiteY19" fmla="*/ 561975 h 2028825"/>
                  <a:gd name="connsiteX20" fmla="*/ 2228850 w 2401235"/>
                  <a:gd name="connsiteY20" fmla="*/ 504825 h 2028825"/>
                  <a:gd name="connsiteX21" fmla="*/ 2247900 w 2401235"/>
                  <a:gd name="connsiteY21" fmla="*/ 447675 h 2028825"/>
                  <a:gd name="connsiteX22" fmla="*/ 2257425 w 2401235"/>
                  <a:gd name="connsiteY22" fmla="*/ 419100 h 2028825"/>
                  <a:gd name="connsiteX23" fmla="*/ 2295525 w 2401235"/>
                  <a:gd name="connsiteY23" fmla="*/ 352425 h 2028825"/>
                  <a:gd name="connsiteX24" fmla="*/ 2305050 w 2401235"/>
                  <a:gd name="connsiteY24" fmla="*/ 314325 h 2028825"/>
                  <a:gd name="connsiteX25" fmla="*/ 2324100 w 2401235"/>
                  <a:gd name="connsiteY25" fmla="*/ 285750 h 2028825"/>
                  <a:gd name="connsiteX26" fmla="*/ 2343150 w 2401235"/>
                  <a:gd name="connsiteY26" fmla="*/ 247650 h 2028825"/>
                  <a:gd name="connsiteX27" fmla="*/ 2352675 w 2401235"/>
                  <a:gd name="connsiteY27" fmla="*/ 209550 h 2028825"/>
                  <a:gd name="connsiteX28" fmla="*/ 2381250 w 2401235"/>
                  <a:gd name="connsiteY28" fmla="*/ 123825 h 2028825"/>
                  <a:gd name="connsiteX29" fmla="*/ 2390775 w 2401235"/>
                  <a:gd name="connsiteY29" fmla="*/ 85725 h 2028825"/>
                  <a:gd name="connsiteX30" fmla="*/ 2400300 w 2401235"/>
                  <a:gd name="connsiteY30" fmla="*/ 57150 h 2028825"/>
                  <a:gd name="connsiteX31" fmla="*/ 2400300 w 2401235"/>
                  <a:gd name="connsiteY31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295400 w 2401235"/>
                  <a:gd name="connsiteY5" fmla="*/ 1781175 h 2028825"/>
                  <a:gd name="connsiteX6" fmla="*/ 1362075 w 2401235"/>
                  <a:gd name="connsiteY6" fmla="*/ 1752600 h 2028825"/>
                  <a:gd name="connsiteX7" fmla="*/ 1466850 w 2401235"/>
                  <a:gd name="connsiteY7" fmla="*/ 1695450 h 2028825"/>
                  <a:gd name="connsiteX8" fmla="*/ 1600200 w 2401235"/>
                  <a:gd name="connsiteY8" fmla="*/ 1571625 h 2028825"/>
                  <a:gd name="connsiteX9" fmla="*/ 1666875 w 2401235"/>
                  <a:gd name="connsiteY9" fmla="*/ 1495425 h 2028825"/>
                  <a:gd name="connsiteX10" fmla="*/ 1714500 w 2401235"/>
                  <a:gd name="connsiteY10" fmla="*/ 1447800 h 2028825"/>
                  <a:gd name="connsiteX11" fmla="*/ 1790700 w 2401235"/>
                  <a:gd name="connsiteY11" fmla="*/ 1343025 h 2028825"/>
                  <a:gd name="connsiteX12" fmla="*/ 1971675 w 2401235"/>
                  <a:gd name="connsiteY12" fmla="*/ 1181100 h 2028825"/>
                  <a:gd name="connsiteX13" fmla="*/ 2019300 w 2401235"/>
                  <a:gd name="connsiteY13" fmla="*/ 1133475 h 2028825"/>
                  <a:gd name="connsiteX14" fmla="*/ 2095500 w 2401235"/>
                  <a:gd name="connsiteY14" fmla="*/ 1019175 h 2028825"/>
                  <a:gd name="connsiteX15" fmla="*/ 2124075 w 2401235"/>
                  <a:gd name="connsiteY15" fmla="*/ 962025 h 2028825"/>
                  <a:gd name="connsiteX16" fmla="*/ 2171700 w 2401235"/>
                  <a:gd name="connsiteY16" fmla="*/ 819150 h 2028825"/>
                  <a:gd name="connsiteX17" fmla="*/ 2190750 w 2401235"/>
                  <a:gd name="connsiteY17" fmla="*/ 609600 h 2028825"/>
                  <a:gd name="connsiteX18" fmla="*/ 2209800 w 2401235"/>
                  <a:gd name="connsiteY18" fmla="*/ 561975 h 2028825"/>
                  <a:gd name="connsiteX19" fmla="*/ 2228850 w 2401235"/>
                  <a:gd name="connsiteY19" fmla="*/ 504825 h 2028825"/>
                  <a:gd name="connsiteX20" fmla="*/ 2247900 w 2401235"/>
                  <a:gd name="connsiteY20" fmla="*/ 447675 h 2028825"/>
                  <a:gd name="connsiteX21" fmla="*/ 2257425 w 2401235"/>
                  <a:gd name="connsiteY21" fmla="*/ 419100 h 2028825"/>
                  <a:gd name="connsiteX22" fmla="*/ 2295525 w 2401235"/>
                  <a:gd name="connsiteY22" fmla="*/ 352425 h 2028825"/>
                  <a:gd name="connsiteX23" fmla="*/ 2305050 w 2401235"/>
                  <a:gd name="connsiteY23" fmla="*/ 314325 h 2028825"/>
                  <a:gd name="connsiteX24" fmla="*/ 2324100 w 2401235"/>
                  <a:gd name="connsiteY24" fmla="*/ 285750 h 2028825"/>
                  <a:gd name="connsiteX25" fmla="*/ 2343150 w 2401235"/>
                  <a:gd name="connsiteY25" fmla="*/ 247650 h 2028825"/>
                  <a:gd name="connsiteX26" fmla="*/ 2352675 w 2401235"/>
                  <a:gd name="connsiteY26" fmla="*/ 209550 h 2028825"/>
                  <a:gd name="connsiteX27" fmla="*/ 2381250 w 2401235"/>
                  <a:gd name="connsiteY27" fmla="*/ 123825 h 2028825"/>
                  <a:gd name="connsiteX28" fmla="*/ 2390775 w 2401235"/>
                  <a:gd name="connsiteY28" fmla="*/ 85725 h 2028825"/>
                  <a:gd name="connsiteX29" fmla="*/ 2400300 w 2401235"/>
                  <a:gd name="connsiteY29" fmla="*/ 57150 h 2028825"/>
                  <a:gd name="connsiteX30" fmla="*/ 2400300 w 2401235"/>
                  <a:gd name="connsiteY30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285875 w 2401235"/>
                  <a:gd name="connsiteY5" fmla="*/ 1781175 h 2028825"/>
                  <a:gd name="connsiteX6" fmla="*/ 1362075 w 2401235"/>
                  <a:gd name="connsiteY6" fmla="*/ 1752600 h 2028825"/>
                  <a:gd name="connsiteX7" fmla="*/ 1466850 w 2401235"/>
                  <a:gd name="connsiteY7" fmla="*/ 1695450 h 2028825"/>
                  <a:gd name="connsiteX8" fmla="*/ 1600200 w 2401235"/>
                  <a:gd name="connsiteY8" fmla="*/ 1571625 h 2028825"/>
                  <a:gd name="connsiteX9" fmla="*/ 1666875 w 2401235"/>
                  <a:gd name="connsiteY9" fmla="*/ 1495425 h 2028825"/>
                  <a:gd name="connsiteX10" fmla="*/ 1714500 w 2401235"/>
                  <a:gd name="connsiteY10" fmla="*/ 1447800 h 2028825"/>
                  <a:gd name="connsiteX11" fmla="*/ 1790700 w 2401235"/>
                  <a:gd name="connsiteY11" fmla="*/ 1343025 h 2028825"/>
                  <a:gd name="connsiteX12" fmla="*/ 1971675 w 2401235"/>
                  <a:gd name="connsiteY12" fmla="*/ 1181100 h 2028825"/>
                  <a:gd name="connsiteX13" fmla="*/ 2019300 w 2401235"/>
                  <a:gd name="connsiteY13" fmla="*/ 1133475 h 2028825"/>
                  <a:gd name="connsiteX14" fmla="*/ 2095500 w 2401235"/>
                  <a:gd name="connsiteY14" fmla="*/ 1019175 h 2028825"/>
                  <a:gd name="connsiteX15" fmla="*/ 2124075 w 2401235"/>
                  <a:gd name="connsiteY15" fmla="*/ 962025 h 2028825"/>
                  <a:gd name="connsiteX16" fmla="*/ 2171700 w 2401235"/>
                  <a:gd name="connsiteY16" fmla="*/ 819150 h 2028825"/>
                  <a:gd name="connsiteX17" fmla="*/ 2190750 w 2401235"/>
                  <a:gd name="connsiteY17" fmla="*/ 609600 h 2028825"/>
                  <a:gd name="connsiteX18" fmla="*/ 2209800 w 2401235"/>
                  <a:gd name="connsiteY18" fmla="*/ 561975 h 2028825"/>
                  <a:gd name="connsiteX19" fmla="*/ 2228850 w 2401235"/>
                  <a:gd name="connsiteY19" fmla="*/ 504825 h 2028825"/>
                  <a:gd name="connsiteX20" fmla="*/ 2247900 w 2401235"/>
                  <a:gd name="connsiteY20" fmla="*/ 447675 h 2028825"/>
                  <a:gd name="connsiteX21" fmla="*/ 2257425 w 2401235"/>
                  <a:gd name="connsiteY21" fmla="*/ 419100 h 2028825"/>
                  <a:gd name="connsiteX22" fmla="*/ 2295525 w 2401235"/>
                  <a:gd name="connsiteY22" fmla="*/ 352425 h 2028825"/>
                  <a:gd name="connsiteX23" fmla="*/ 2305050 w 2401235"/>
                  <a:gd name="connsiteY23" fmla="*/ 314325 h 2028825"/>
                  <a:gd name="connsiteX24" fmla="*/ 2324100 w 2401235"/>
                  <a:gd name="connsiteY24" fmla="*/ 285750 h 2028825"/>
                  <a:gd name="connsiteX25" fmla="*/ 2343150 w 2401235"/>
                  <a:gd name="connsiteY25" fmla="*/ 247650 h 2028825"/>
                  <a:gd name="connsiteX26" fmla="*/ 2352675 w 2401235"/>
                  <a:gd name="connsiteY26" fmla="*/ 209550 h 2028825"/>
                  <a:gd name="connsiteX27" fmla="*/ 2381250 w 2401235"/>
                  <a:gd name="connsiteY27" fmla="*/ 123825 h 2028825"/>
                  <a:gd name="connsiteX28" fmla="*/ 2390775 w 2401235"/>
                  <a:gd name="connsiteY28" fmla="*/ 85725 h 2028825"/>
                  <a:gd name="connsiteX29" fmla="*/ 2400300 w 2401235"/>
                  <a:gd name="connsiteY29" fmla="*/ 57150 h 2028825"/>
                  <a:gd name="connsiteX30" fmla="*/ 2400300 w 2401235"/>
                  <a:gd name="connsiteY30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362075 w 2401235"/>
                  <a:gd name="connsiteY5" fmla="*/ 1752600 h 2028825"/>
                  <a:gd name="connsiteX6" fmla="*/ 1466850 w 2401235"/>
                  <a:gd name="connsiteY6" fmla="*/ 1695450 h 2028825"/>
                  <a:gd name="connsiteX7" fmla="*/ 1600200 w 2401235"/>
                  <a:gd name="connsiteY7" fmla="*/ 1571625 h 2028825"/>
                  <a:gd name="connsiteX8" fmla="*/ 1666875 w 2401235"/>
                  <a:gd name="connsiteY8" fmla="*/ 1495425 h 2028825"/>
                  <a:gd name="connsiteX9" fmla="*/ 1714500 w 2401235"/>
                  <a:gd name="connsiteY9" fmla="*/ 1447800 h 2028825"/>
                  <a:gd name="connsiteX10" fmla="*/ 1790700 w 2401235"/>
                  <a:gd name="connsiteY10" fmla="*/ 1343025 h 2028825"/>
                  <a:gd name="connsiteX11" fmla="*/ 1971675 w 2401235"/>
                  <a:gd name="connsiteY11" fmla="*/ 1181100 h 2028825"/>
                  <a:gd name="connsiteX12" fmla="*/ 2019300 w 2401235"/>
                  <a:gd name="connsiteY12" fmla="*/ 1133475 h 2028825"/>
                  <a:gd name="connsiteX13" fmla="*/ 2095500 w 2401235"/>
                  <a:gd name="connsiteY13" fmla="*/ 1019175 h 2028825"/>
                  <a:gd name="connsiteX14" fmla="*/ 2124075 w 2401235"/>
                  <a:gd name="connsiteY14" fmla="*/ 962025 h 2028825"/>
                  <a:gd name="connsiteX15" fmla="*/ 2171700 w 2401235"/>
                  <a:gd name="connsiteY15" fmla="*/ 819150 h 2028825"/>
                  <a:gd name="connsiteX16" fmla="*/ 2190750 w 2401235"/>
                  <a:gd name="connsiteY16" fmla="*/ 609600 h 2028825"/>
                  <a:gd name="connsiteX17" fmla="*/ 2209800 w 2401235"/>
                  <a:gd name="connsiteY17" fmla="*/ 561975 h 2028825"/>
                  <a:gd name="connsiteX18" fmla="*/ 2228850 w 2401235"/>
                  <a:gd name="connsiteY18" fmla="*/ 504825 h 2028825"/>
                  <a:gd name="connsiteX19" fmla="*/ 2247900 w 2401235"/>
                  <a:gd name="connsiteY19" fmla="*/ 447675 h 2028825"/>
                  <a:gd name="connsiteX20" fmla="*/ 2257425 w 2401235"/>
                  <a:gd name="connsiteY20" fmla="*/ 419100 h 2028825"/>
                  <a:gd name="connsiteX21" fmla="*/ 2295525 w 2401235"/>
                  <a:gd name="connsiteY21" fmla="*/ 352425 h 2028825"/>
                  <a:gd name="connsiteX22" fmla="*/ 2305050 w 2401235"/>
                  <a:gd name="connsiteY22" fmla="*/ 314325 h 2028825"/>
                  <a:gd name="connsiteX23" fmla="*/ 2324100 w 2401235"/>
                  <a:gd name="connsiteY23" fmla="*/ 285750 h 2028825"/>
                  <a:gd name="connsiteX24" fmla="*/ 2343150 w 2401235"/>
                  <a:gd name="connsiteY24" fmla="*/ 247650 h 2028825"/>
                  <a:gd name="connsiteX25" fmla="*/ 2352675 w 2401235"/>
                  <a:gd name="connsiteY25" fmla="*/ 209550 h 2028825"/>
                  <a:gd name="connsiteX26" fmla="*/ 2381250 w 2401235"/>
                  <a:gd name="connsiteY26" fmla="*/ 123825 h 2028825"/>
                  <a:gd name="connsiteX27" fmla="*/ 2390775 w 2401235"/>
                  <a:gd name="connsiteY27" fmla="*/ 85725 h 2028825"/>
                  <a:gd name="connsiteX28" fmla="*/ 2400300 w 2401235"/>
                  <a:gd name="connsiteY28" fmla="*/ 57150 h 2028825"/>
                  <a:gd name="connsiteX29" fmla="*/ 2400300 w 2401235"/>
                  <a:gd name="connsiteY29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362075 w 2401235"/>
                  <a:gd name="connsiteY5" fmla="*/ 1752600 h 2028825"/>
                  <a:gd name="connsiteX6" fmla="*/ 1466850 w 2401235"/>
                  <a:gd name="connsiteY6" fmla="*/ 1695450 h 2028825"/>
                  <a:gd name="connsiteX7" fmla="*/ 1600200 w 2401235"/>
                  <a:gd name="connsiteY7" fmla="*/ 1571625 h 2028825"/>
                  <a:gd name="connsiteX8" fmla="*/ 1666875 w 2401235"/>
                  <a:gd name="connsiteY8" fmla="*/ 1495425 h 2028825"/>
                  <a:gd name="connsiteX9" fmla="*/ 1714500 w 2401235"/>
                  <a:gd name="connsiteY9" fmla="*/ 1447800 h 2028825"/>
                  <a:gd name="connsiteX10" fmla="*/ 1971675 w 2401235"/>
                  <a:gd name="connsiteY10" fmla="*/ 1181100 h 2028825"/>
                  <a:gd name="connsiteX11" fmla="*/ 2019300 w 2401235"/>
                  <a:gd name="connsiteY11" fmla="*/ 1133475 h 2028825"/>
                  <a:gd name="connsiteX12" fmla="*/ 2095500 w 2401235"/>
                  <a:gd name="connsiteY12" fmla="*/ 1019175 h 2028825"/>
                  <a:gd name="connsiteX13" fmla="*/ 2124075 w 2401235"/>
                  <a:gd name="connsiteY13" fmla="*/ 962025 h 2028825"/>
                  <a:gd name="connsiteX14" fmla="*/ 2171700 w 2401235"/>
                  <a:gd name="connsiteY14" fmla="*/ 819150 h 2028825"/>
                  <a:gd name="connsiteX15" fmla="*/ 2190750 w 2401235"/>
                  <a:gd name="connsiteY15" fmla="*/ 609600 h 2028825"/>
                  <a:gd name="connsiteX16" fmla="*/ 2209800 w 2401235"/>
                  <a:gd name="connsiteY16" fmla="*/ 561975 h 2028825"/>
                  <a:gd name="connsiteX17" fmla="*/ 2228850 w 2401235"/>
                  <a:gd name="connsiteY17" fmla="*/ 504825 h 2028825"/>
                  <a:gd name="connsiteX18" fmla="*/ 2247900 w 2401235"/>
                  <a:gd name="connsiteY18" fmla="*/ 447675 h 2028825"/>
                  <a:gd name="connsiteX19" fmla="*/ 2257425 w 2401235"/>
                  <a:gd name="connsiteY19" fmla="*/ 419100 h 2028825"/>
                  <a:gd name="connsiteX20" fmla="*/ 2295525 w 2401235"/>
                  <a:gd name="connsiteY20" fmla="*/ 352425 h 2028825"/>
                  <a:gd name="connsiteX21" fmla="*/ 2305050 w 2401235"/>
                  <a:gd name="connsiteY21" fmla="*/ 314325 h 2028825"/>
                  <a:gd name="connsiteX22" fmla="*/ 2324100 w 2401235"/>
                  <a:gd name="connsiteY22" fmla="*/ 285750 h 2028825"/>
                  <a:gd name="connsiteX23" fmla="*/ 2343150 w 2401235"/>
                  <a:gd name="connsiteY23" fmla="*/ 247650 h 2028825"/>
                  <a:gd name="connsiteX24" fmla="*/ 2352675 w 2401235"/>
                  <a:gd name="connsiteY24" fmla="*/ 209550 h 2028825"/>
                  <a:gd name="connsiteX25" fmla="*/ 2381250 w 2401235"/>
                  <a:gd name="connsiteY25" fmla="*/ 123825 h 2028825"/>
                  <a:gd name="connsiteX26" fmla="*/ 2390775 w 2401235"/>
                  <a:gd name="connsiteY26" fmla="*/ 85725 h 2028825"/>
                  <a:gd name="connsiteX27" fmla="*/ 2400300 w 2401235"/>
                  <a:gd name="connsiteY27" fmla="*/ 57150 h 2028825"/>
                  <a:gd name="connsiteX28" fmla="*/ 2400300 w 2401235"/>
                  <a:gd name="connsiteY28" fmla="*/ 0 h 2028825"/>
                  <a:gd name="connsiteX0" fmla="*/ 0 w 2400329"/>
                  <a:gd name="connsiteY0" fmla="*/ 2070100 h 2070100"/>
                  <a:gd name="connsiteX1" fmla="*/ 476250 w 2400329"/>
                  <a:gd name="connsiteY1" fmla="*/ 2032000 h 2070100"/>
                  <a:gd name="connsiteX2" fmla="*/ 714375 w 2400329"/>
                  <a:gd name="connsiteY2" fmla="*/ 1965325 h 2070100"/>
                  <a:gd name="connsiteX3" fmla="*/ 1000125 w 2400329"/>
                  <a:gd name="connsiteY3" fmla="*/ 1898650 h 2070100"/>
                  <a:gd name="connsiteX4" fmla="*/ 1143000 w 2400329"/>
                  <a:gd name="connsiteY4" fmla="*/ 1870075 h 2070100"/>
                  <a:gd name="connsiteX5" fmla="*/ 1362075 w 2400329"/>
                  <a:gd name="connsiteY5" fmla="*/ 1793875 h 2070100"/>
                  <a:gd name="connsiteX6" fmla="*/ 1466850 w 2400329"/>
                  <a:gd name="connsiteY6" fmla="*/ 1736725 h 2070100"/>
                  <a:gd name="connsiteX7" fmla="*/ 1600200 w 2400329"/>
                  <a:gd name="connsiteY7" fmla="*/ 1612900 h 2070100"/>
                  <a:gd name="connsiteX8" fmla="*/ 1666875 w 2400329"/>
                  <a:gd name="connsiteY8" fmla="*/ 1536700 h 2070100"/>
                  <a:gd name="connsiteX9" fmla="*/ 1714500 w 2400329"/>
                  <a:gd name="connsiteY9" fmla="*/ 1489075 h 2070100"/>
                  <a:gd name="connsiteX10" fmla="*/ 1971675 w 2400329"/>
                  <a:gd name="connsiteY10" fmla="*/ 1222375 h 2070100"/>
                  <a:gd name="connsiteX11" fmla="*/ 2019300 w 2400329"/>
                  <a:gd name="connsiteY11" fmla="*/ 1174750 h 2070100"/>
                  <a:gd name="connsiteX12" fmla="*/ 2095500 w 2400329"/>
                  <a:gd name="connsiteY12" fmla="*/ 1060450 h 2070100"/>
                  <a:gd name="connsiteX13" fmla="*/ 2124075 w 2400329"/>
                  <a:gd name="connsiteY13" fmla="*/ 1003300 h 2070100"/>
                  <a:gd name="connsiteX14" fmla="*/ 2171700 w 2400329"/>
                  <a:gd name="connsiteY14" fmla="*/ 860425 h 2070100"/>
                  <a:gd name="connsiteX15" fmla="*/ 2190750 w 2400329"/>
                  <a:gd name="connsiteY15" fmla="*/ 650875 h 2070100"/>
                  <a:gd name="connsiteX16" fmla="*/ 2209800 w 2400329"/>
                  <a:gd name="connsiteY16" fmla="*/ 603250 h 2070100"/>
                  <a:gd name="connsiteX17" fmla="*/ 2228850 w 2400329"/>
                  <a:gd name="connsiteY17" fmla="*/ 546100 h 2070100"/>
                  <a:gd name="connsiteX18" fmla="*/ 2247900 w 2400329"/>
                  <a:gd name="connsiteY18" fmla="*/ 488950 h 2070100"/>
                  <a:gd name="connsiteX19" fmla="*/ 2257425 w 2400329"/>
                  <a:gd name="connsiteY19" fmla="*/ 460375 h 2070100"/>
                  <a:gd name="connsiteX20" fmla="*/ 2295525 w 2400329"/>
                  <a:gd name="connsiteY20" fmla="*/ 393700 h 2070100"/>
                  <a:gd name="connsiteX21" fmla="*/ 2305050 w 2400329"/>
                  <a:gd name="connsiteY21" fmla="*/ 355600 h 2070100"/>
                  <a:gd name="connsiteX22" fmla="*/ 2324100 w 2400329"/>
                  <a:gd name="connsiteY22" fmla="*/ 327025 h 2070100"/>
                  <a:gd name="connsiteX23" fmla="*/ 2343150 w 2400329"/>
                  <a:gd name="connsiteY23" fmla="*/ 288925 h 2070100"/>
                  <a:gd name="connsiteX24" fmla="*/ 2352675 w 2400329"/>
                  <a:gd name="connsiteY24" fmla="*/ 250825 h 2070100"/>
                  <a:gd name="connsiteX25" fmla="*/ 2381250 w 2400329"/>
                  <a:gd name="connsiteY25" fmla="*/ 165100 h 2070100"/>
                  <a:gd name="connsiteX26" fmla="*/ 2390775 w 2400329"/>
                  <a:gd name="connsiteY26" fmla="*/ 127000 h 2070100"/>
                  <a:gd name="connsiteX27" fmla="*/ 2400300 w 2400329"/>
                  <a:gd name="connsiteY27" fmla="*/ 98425 h 2070100"/>
                  <a:gd name="connsiteX28" fmla="*/ 2393950 w 2400329"/>
                  <a:gd name="connsiteY28" fmla="*/ 0 h 2070100"/>
                  <a:gd name="connsiteX0" fmla="*/ 0 w 2400639"/>
                  <a:gd name="connsiteY0" fmla="*/ 2070100 h 2070100"/>
                  <a:gd name="connsiteX1" fmla="*/ 476250 w 2400639"/>
                  <a:gd name="connsiteY1" fmla="*/ 2032000 h 2070100"/>
                  <a:gd name="connsiteX2" fmla="*/ 714375 w 2400639"/>
                  <a:gd name="connsiteY2" fmla="*/ 1965325 h 2070100"/>
                  <a:gd name="connsiteX3" fmla="*/ 1000125 w 2400639"/>
                  <a:gd name="connsiteY3" fmla="*/ 1898650 h 2070100"/>
                  <a:gd name="connsiteX4" fmla="*/ 1143000 w 2400639"/>
                  <a:gd name="connsiteY4" fmla="*/ 1870075 h 2070100"/>
                  <a:gd name="connsiteX5" fmla="*/ 1362075 w 2400639"/>
                  <a:gd name="connsiteY5" fmla="*/ 1793875 h 2070100"/>
                  <a:gd name="connsiteX6" fmla="*/ 1466850 w 2400639"/>
                  <a:gd name="connsiteY6" fmla="*/ 1736725 h 2070100"/>
                  <a:gd name="connsiteX7" fmla="*/ 1600200 w 2400639"/>
                  <a:gd name="connsiteY7" fmla="*/ 1612900 h 2070100"/>
                  <a:gd name="connsiteX8" fmla="*/ 1666875 w 2400639"/>
                  <a:gd name="connsiteY8" fmla="*/ 1536700 h 2070100"/>
                  <a:gd name="connsiteX9" fmla="*/ 1714500 w 2400639"/>
                  <a:gd name="connsiteY9" fmla="*/ 1489075 h 2070100"/>
                  <a:gd name="connsiteX10" fmla="*/ 1971675 w 2400639"/>
                  <a:gd name="connsiteY10" fmla="*/ 1222375 h 2070100"/>
                  <a:gd name="connsiteX11" fmla="*/ 2019300 w 2400639"/>
                  <a:gd name="connsiteY11" fmla="*/ 1174750 h 2070100"/>
                  <a:gd name="connsiteX12" fmla="*/ 2095500 w 2400639"/>
                  <a:gd name="connsiteY12" fmla="*/ 1060450 h 2070100"/>
                  <a:gd name="connsiteX13" fmla="*/ 2124075 w 2400639"/>
                  <a:gd name="connsiteY13" fmla="*/ 1003300 h 2070100"/>
                  <a:gd name="connsiteX14" fmla="*/ 2171700 w 2400639"/>
                  <a:gd name="connsiteY14" fmla="*/ 860425 h 2070100"/>
                  <a:gd name="connsiteX15" fmla="*/ 2190750 w 2400639"/>
                  <a:gd name="connsiteY15" fmla="*/ 650875 h 2070100"/>
                  <a:gd name="connsiteX16" fmla="*/ 2209800 w 2400639"/>
                  <a:gd name="connsiteY16" fmla="*/ 603250 h 2070100"/>
                  <a:gd name="connsiteX17" fmla="*/ 2228850 w 2400639"/>
                  <a:gd name="connsiteY17" fmla="*/ 546100 h 2070100"/>
                  <a:gd name="connsiteX18" fmla="*/ 2247900 w 2400639"/>
                  <a:gd name="connsiteY18" fmla="*/ 488950 h 2070100"/>
                  <a:gd name="connsiteX19" fmla="*/ 2257425 w 2400639"/>
                  <a:gd name="connsiteY19" fmla="*/ 460375 h 2070100"/>
                  <a:gd name="connsiteX20" fmla="*/ 2295525 w 2400639"/>
                  <a:gd name="connsiteY20" fmla="*/ 393700 h 2070100"/>
                  <a:gd name="connsiteX21" fmla="*/ 2305050 w 2400639"/>
                  <a:gd name="connsiteY21" fmla="*/ 355600 h 2070100"/>
                  <a:gd name="connsiteX22" fmla="*/ 2324100 w 2400639"/>
                  <a:gd name="connsiteY22" fmla="*/ 327025 h 2070100"/>
                  <a:gd name="connsiteX23" fmla="*/ 2343150 w 2400639"/>
                  <a:gd name="connsiteY23" fmla="*/ 288925 h 2070100"/>
                  <a:gd name="connsiteX24" fmla="*/ 2352675 w 2400639"/>
                  <a:gd name="connsiteY24" fmla="*/ 250825 h 2070100"/>
                  <a:gd name="connsiteX25" fmla="*/ 2381250 w 2400639"/>
                  <a:gd name="connsiteY25" fmla="*/ 165100 h 2070100"/>
                  <a:gd name="connsiteX26" fmla="*/ 2400300 w 2400639"/>
                  <a:gd name="connsiteY26" fmla="*/ 98425 h 2070100"/>
                  <a:gd name="connsiteX27" fmla="*/ 2393950 w 2400639"/>
                  <a:gd name="connsiteY27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190750 w 2402282"/>
                  <a:gd name="connsiteY15" fmla="*/ 650875 h 2070100"/>
                  <a:gd name="connsiteX16" fmla="*/ 2209800 w 2402282"/>
                  <a:gd name="connsiteY16" fmla="*/ 603250 h 2070100"/>
                  <a:gd name="connsiteX17" fmla="*/ 2228850 w 2402282"/>
                  <a:gd name="connsiteY17" fmla="*/ 546100 h 2070100"/>
                  <a:gd name="connsiteX18" fmla="*/ 2247900 w 2402282"/>
                  <a:gd name="connsiteY18" fmla="*/ 488950 h 2070100"/>
                  <a:gd name="connsiteX19" fmla="*/ 2257425 w 2402282"/>
                  <a:gd name="connsiteY19" fmla="*/ 460375 h 2070100"/>
                  <a:gd name="connsiteX20" fmla="*/ 2295525 w 2402282"/>
                  <a:gd name="connsiteY20" fmla="*/ 393700 h 2070100"/>
                  <a:gd name="connsiteX21" fmla="*/ 2305050 w 2402282"/>
                  <a:gd name="connsiteY21" fmla="*/ 355600 h 2070100"/>
                  <a:gd name="connsiteX22" fmla="*/ 2324100 w 2402282"/>
                  <a:gd name="connsiteY22" fmla="*/ 327025 h 2070100"/>
                  <a:gd name="connsiteX23" fmla="*/ 2343150 w 2402282"/>
                  <a:gd name="connsiteY23" fmla="*/ 288925 h 2070100"/>
                  <a:gd name="connsiteX24" fmla="*/ 2352675 w 2402282"/>
                  <a:gd name="connsiteY24" fmla="*/ 250825 h 2070100"/>
                  <a:gd name="connsiteX25" fmla="*/ 2400300 w 2402282"/>
                  <a:gd name="connsiteY25" fmla="*/ 98425 h 2070100"/>
                  <a:gd name="connsiteX26" fmla="*/ 2393950 w 2402282"/>
                  <a:gd name="connsiteY26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190750 w 2402282"/>
                  <a:gd name="connsiteY15" fmla="*/ 650875 h 2070100"/>
                  <a:gd name="connsiteX16" fmla="*/ 2209800 w 2402282"/>
                  <a:gd name="connsiteY16" fmla="*/ 603250 h 2070100"/>
                  <a:gd name="connsiteX17" fmla="*/ 2228850 w 2402282"/>
                  <a:gd name="connsiteY17" fmla="*/ 546100 h 2070100"/>
                  <a:gd name="connsiteX18" fmla="*/ 2247900 w 2402282"/>
                  <a:gd name="connsiteY18" fmla="*/ 488950 h 2070100"/>
                  <a:gd name="connsiteX19" fmla="*/ 2257425 w 2402282"/>
                  <a:gd name="connsiteY19" fmla="*/ 460375 h 2070100"/>
                  <a:gd name="connsiteX20" fmla="*/ 2295525 w 2402282"/>
                  <a:gd name="connsiteY20" fmla="*/ 393700 h 2070100"/>
                  <a:gd name="connsiteX21" fmla="*/ 2305050 w 2402282"/>
                  <a:gd name="connsiteY21" fmla="*/ 355600 h 2070100"/>
                  <a:gd name="connsiteX22" fmla="*/ 2324100 w 2402282"/>
                  <a:gd name="connsiteY22" fmla="*/ 327025 h 2070100"/>
                  <a:gd name="connsiteX23" fmla="*/ 2352675 w 2402282"/>
                  <a:gd name="connsiteY23" fmla="*/ 250825 h 2070100"/>
                  <a:gd name="connsiteX24" fmla="*/ 2400300 w 2402282"/>
                  <a:gd name="connsiteY24" fmla="*/ 98425 h 2070100"/>
                  <a:gd name="connsiteX25" fmla="*/ 2393950 w 2402282"/>
                  <a:gd name="connsiteY25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09800 w 2402282"/>
                  <a:gd name="connsiteY15" fmla="*/ 603250 h 2070100"/>
                  <a:gd name="connsiteX16" fmla="*/ 2228850 w 2402282"/>
                  <a:gd name="connsiteY16" fmla="*/ 546100 h 2070100"/>
                  <a:gd name="connsiteX17" fmla="*/ 2247900 w 2402282"/>
                  <a:gd name="connsiteY17" fmla="*/ 488950 h 2070100"/>
                  <a:gd name="connsiteX18" fmla="*/ 2257425 w 2402282"/>
                  <a:gd name="connsiteY18" fmla="*/ 460375 h 2070100"/>
                  <a:gd name="connsiteX19" fmla="*/ 2295525 w 2402282"/>
                  <a:gd name="connsiteY19" fmla="*/ 393700 h 2070100"/>
                  <a:gd name="connsiteX20" fmla="*/ 2305050 w 2402282"/>
                  <a:gd name="connsiteY20" fmla="*/ 355600 h 2070100"/>
                  <a:gd name="connsiteX21" fmla="*/ 2324100 w 2402282"/>
                  <a:gd name="connsiteY21" fmla="*/ 327025 h 2070100"/>
                  <a:gd name="connsiteX22" fmla="*/ 2352675 w 2402282"/>
                  <a:gd name="connsiteY22" fmla="*/ 250825 h 2070100"/>
                  <a:gd name="connsiteX23" fmla="*/ 2400300 w 2402282"/>
                  <a:gd name="connsiteY23" fmla="*/ 98425 h 2070100"/>
                  <a:gd name="connsiteX24" fmla="*/ 2393950 w 2402282"/>
                  <a:gd name="connsiteY24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28850 w 2402282"/>
                  <a:gd name="connsiteY15" fmla="*/ 546100 h 2070100"/>
                  <a:gd name="connsiteX16" fmla="*/ 2247900 w 2402282"/>
                  <a:gd name="connsiteY16" fmla="*/ 488950 h 2070100"/>
                  <a:gd name="connsiteX17" fmla="*/ 2257425 w 2402282"/>
                  <a:gd name="connsiteY17" fmla="*/ 460375 h 2070100"/>
                  <a:gd name="connsiteX18" fmla="*/ 2295525 w 2402282"/>
                  <a:gd name="connsiteY18" fmla="*/ 393700 h 2070100"/>
                  <a:gd name="connsiteX19" fmla="*/ 2305050 w 2402282"/>
                  <a:gd name="connsiteY19" fmla="*/ 355600 h 2070100"/>
                  <a:gd name="connsiteX20" fmla="*/ 2324100 w 2402282"/>
                  <a:gd name="connsiteY20" fmla="*/ 327025 h 2070100"/>
                  <a:gd name="connsiteX21" fmla="*/ 2352675 w 2402282"/>
                  <a:gd name="connsiteY21" fmla="*/ 250825 h 2070100"/>
                  <a:gd name="connsiteX22" fmla="*/ 2400300 w 2402282"/>
                  <a:gd name="connsiteY22" fmla="*/ 98425 h 2070100"/>
                  <a:gd name="connsiteX23" fmla="*/ 2393950 w 2402282"/>
                  <a:gd name="connsiteY23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47900 w 2402282"/>
                  <a:gd name="connsiteY15" fmla="*/ 488950 h 2070100"/>
                  <a:gd name="connsiteX16" fmla="*/ 2257425 w 2402282"/>
                  <a:gd name="connsiteY16" fmla="*/ 460375 h 2070100"/>
                  <a:gd name="connsiteX17" fmla="*/ 2295525 w 2402282"/>
                  <a:gd name="connsiteY17" fmla="*/ 393700 h 2070100"/>
                  <a:gd name="connsiteX18" fmla="*/ 2305050 w 2402282"/>
                  <a:gd name="connsiteY18" fmla="*/ 355600 h 2070100"/>
                  <a:gd name="connsiteX19" fmla="*/ 2324100 w 2402282"/>
                  <a:gd name="connsiteY19" fmla="*/ 327025 h 2070100"/>
                  <a:gd name="connsiteX20" fmla="*/ 2352675 w 2402282"/>
                  <a:gd name="connsiteY20" fmla="*/ 250825 h 2070100"/>
                  <a:gd name="connsiteX21" fmla="*/ 2400300 w 2402282"/>
                  <a:gd name="connsiteY21" fmla="*/ 98425 h 2070100"/>
                  <a:gd name="connsiteX22" fmla="*/ 2393950 w 2402282"/>
                  <a:gd name="connsiteY22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57425 w 2402282"/>
                  <a:gd name="connsiteY15" fmla="*/ 460375 h 2070100"/>
                  <a:gd name="connsiteX16" fmla="*/ 2295525 w 2402282"/>
                  <a:gd name="connsiteY16" fmla="*/ 393700 h 2070100"/>
                  <a:gd name="connsiteX17" fmla="*/ 2305050 w 2402282"/>
                  <a:gd name="connsiteY17" fmla="*/ 355600 h 2070100"/>
                  <a:gd name="connsiteX18" fmla="*/ 2324100 w 2402282"/>
                  <a:gd name="connsiteY18" fmla="*/ 327025 h 2070100"/>
                  <a:gd name="connsiteX19" fmla="*/ 2352675 w 2402282"/>
                  <a:gd name="connsiteY19" fmla="*/ 250825 h 2070100"/>
                  <a:gd name="connsiteX20" fmla="*/ 2400300 w 2402282"/>
                  <a:gd name="connsiteY20" fmla="*/ 98425 h 2070100"/>
                  <a:gd name="connsiteX21" fmla="*/ 2393950 w 2402282"/>
                  <a:gd name="connsiteY21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05050 w 2402282"/>
                  <a:gd name="connsiteY16" fmla="*/ 355600 h 2070100"/>
                  <a:gd name="connsiteX17" fmla="*/ 2324100 w 2402282"/>
                  <a:gd name="connsiteY17" fmla="*/ 327025 h 2070100"/>
                  <a:gd name="connsiteX18" fmla="*/ 2352675 w 2402282"/>
                  <a:gd name="connsiteY18" fmla="*/ 250825 h 2070100"/>
                  <a:gd name="connsiteX19" fmla="*/ 2400300 w 2402282"/>
                  <a:gd name="connsiteY19" fmla="*/ 98425 h 2070100"/>
                  <a:gd name="connsiteX20" fmla="*/ 2393950 w 2402282"/>
                  <a:gd name="connsiteY20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24100 w 2402282"/>
                  <a:gd name="connsiteY16" fmla="*/ 327025 h 2070100"/>
                  <a:gd name="connsiteX17" fmla="*/ 2352675 w 2402282"/>
                  <a:gd name="connsiteY17" fmla="*/ 250825 h 2070100"/>
                  <a:gd name="connsiteX18" fmla="*/ 2400300 w 2402282"/>
                  <a:gd name="connsiteY18" fmla="*/ 98425 h 2070100"/>
                  <a:gd name="connsiteX19" fmla="*/ 2393950 w 2402282"/>
                  <a:gd name="connsiteY19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52675 w 2402282"/>
                  <a:gd name="connsiteY16" fmla="*/ 250825 h 2070100"/>
                  <a:gd name="connsiteX17" fmla="*/ 2400300 w 2402282"/>
                  <a:gd name="connsiteY17" fmla="*/ 98425 h 2070100"/>
                  <a:gd name="connsiteX18" fmla="*/ 2393950 w 2402282"/>
                  <a:gd name="connsiteY18" fmla="*/ 0 h 207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02282" h="2070100">
                    <a:moveTo>
                      <a:pt x="0" y="2070100"/>
                    </a:moveTo>
                    <a:cubicBezTo>
                      <a:pt x="158750" y="2057400"/>
                      <a:pt x="357188" y="2049463"/>
                      <a:pt x="476250" y="2032000"/>
                    </a:cubicBezTo>
                    <a:cubicBezTo>
                      <a:pt x="595313" y="2014538"/>
                      <a:pt x="627063" y="1987550"/>
                      <a:pt x="714375" y="1965325"/>
                    </a:cubicBezTo>
                    <a:cubicBezTo>
                      <a:pt x="801688" y="1943100"/>
                      <a:pt x="947738" y="1911350"/>
                      <a:pt x="1000125" y="1898650"/>
                    </a:cubicBezTo>
                    <a:cubicBezTo>
                      <a:pt x="1071562" y="1882775"/>
                      <a:pt x="1082675" y="1887537"/>
                      <a:pt x="1143000" y="1870075"/>
                    </a:cubicBezTo>
                    <a:cubicBezTo>
                      <a:pt x="1203325" y="1852613"/>
                      <a:pt x="1308100" y="1816100"/>
                      <a:pt x="1362075" y="1793875"/>
                    </a:cubicBezTo>
                    <a:cubicBezTo>
                      <a:pt x="1416050" y="1771650"/>
                      <a:pt x="1427163" y="1766888"/>
                      <a:pt x="1466850" y="1736725"/>
                    </a:cubicBezTo>
                    <a:cubicBezTo>
                      <a:pt x="1506538" y="1706563"/>
                      <a:pt x="1566863" y="1646237"/>
                      <a:pt x="1600200" y="1612900"/>
                    </a:cubicBezTo>
                    <a:cubicBezTo>
                      <a:pt x="1633537" y="1579563"/>
                      <a:pt x="1647825" y="1557337"/>
                      <a:pt x="1666875" y="1536700"/>
                    </a:cubicBezTo>
                    <a:cubicBezTo>
                      <a:pt x="1685925" y="1516063"/>
                      <a:pt x="1663700" y="1541463"/>
                      <a:pt x="1714500" y="1489075"/>
                    </a:cubicBezTo>
                    <a:lnTo>
                      <a:pt x="1971675" y="1222375"/>
                    </a:lnTo>
                    <a:cubicBezTo>
                      <a:pt x="2022475" y="1169988"/>
                      <a:pt x="1998662" y="1201738"/>
                      <a:pt x="2019300" y="1174750"/>
                    </a:cubicBezTo>
                    <a:cubicBezTo>
                      <a:pt x="2039938" y="1147762"/>
                      <a:pt x="2078038" y="1089025"/>
                      <a:pt x="2095500" y="1060450"/>
                    </a:cubicBezTo>
                    <a:cubicBezTo>
                      <a:pt x="2112962" y="1031875"/>
                      <a:pt x="2069480" y="1085192"/>
                      <a:pt x="2124075" y="1003300"/>
                    </a:cubicBezTo>
                    <a:cubicBezTo>
                      <a:pt x="2136775" y="969963"/>
                      <a:pt x="2143125" y="962025"/>
                      <a:pt x="2171700" y="860425"/>
                    </a:cubicBezTo>
                    <a:cubicBezTo>
                      <a:pt x="2200275" y="758825"/>
                      <a:pt x="2265363" y="495300"/>
                      <a:pt x="2295525" y="393700"/>
                    </a:cubicBezTo>
                    <a:cubicBezTo>
                      <a:pt x="2325687" y="292100"/>
                      <a:pt x="2335213" y="300037"/>
                      <a:pt x="2352675" y="250825"/>
                    </a:cubicBezTo>
                    <a:cubicBezTo>
                      <a:pt x="2370137" y="201613"/>
                      <a:pt x="2393421" y="140229"/>
                      <a:pt x="2400300" y="98425"/>
                    </a:cubicBezTo>
                    <a:cubicBezTo>
                      <a:pt x="2407179" y="56621"/>
                      <a:pt x="2393950" y="19050"/>
                      <a:pt x="2393950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6" name="Forma livre 115"/>
              <p:cNvSpPr/>
              <p:nvPr/>
            </p:nvSpPr>
            <p:spPr>
              <a:xfrm>
                <a:off x="3635896" y="1339849"/>
                <a:ext cx="3201474" cy="5152286"/>
              </a:xfrm>
              <a:custGeom>
                <a:avLst/>
                <a:gdLst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38300 w 2401235"/>
                  <a:gd name="connsiteY24" fmla="*/ 1504950 h 2028825"/>
                  <a:gd name="connsiteX25" fmla="*/ 1666875 w 2401235"/>
                  <a:gd name="connsiteY25" fmla="*/ 1495425 h 2028825"/>
                  <a:gd name="connsiteX26" fmla="*/ 1685925 w 2401235"/>
                  <a:gd name="connsiteY26" fmla="*/ 1466850 h 2028825"/>
                  <a:gd name="connsiteX27" fmla="*/ 1714500 w 2401235"/>
                  <a:gd name="connsiteY27" fmla="*/ 1447800 h 2028825"/>
                  <a:gd name="connsiteX28" fmla="*/ 1724025 w 2401235"/>
                  <a:gd name="connsiteY28" fmla="*/ 1400175 h 2028825"/>
                  <a:gd name="connsiteX29" fmla="*/ 1790700 w 2401235"/>
                  <a:gd name="connsiteY29" fmla="*/ 1343025 h 2028825"/>
                  <a:gd name="connsiteX30" fmla="*/ 1819275 w 2401235"/>
                  <a:gd name="connsiteY30" fmla="*/ 1314450 h 2028825"/>
                  <a:gd name="connsiteX31" fmla="*/ 1847850 w 2401235"/>
                  <a:gd name="connsiteY31" fmla="*/ 1304925 h 2028825"/>
                  <a:gd name="connsiteX32" fmla="*/ 1905000 w 2401235"/>
                  <a:gd name="connsiteY32" fmla="*/ 1276350 h 2028825"/>
                  <a:gd name="connsiteX33" fmla="*/ 1971675 w 2401235"/>
                  <a:gd name="connsiteY33" fmla="*/ 1181100 h 2028825"/>
                  <a:gd name="connsiteX34" fmla="*/ 2000250 w 2401235"/>
                  <a:gd name="connsiteY34" fmla="*/ 1171575 h 2028825"/>
                  <a:gd name="connsiteX35" fmla="*/ 2019300 w 2401235"/>
                  <a:gd name="connsiteY35" fmla="*/ 1133475 h 2028825"/>
                  <a:gd name="connsiteX36" fmla="*/ 2047875 w 2401235"/>
                  <a:gd name="connsiteY36" fmla="*/ 1076325 h 2028825"/>
                  <a:gd name="connsiteX37" fmla="*/ 2095500 w 2401235"/>
                  <a:gd name="connsiteY37" fmla="*/ 1019175 h 2028825"/>
                  <a:gd name="connsiteX38" fmla="*/ 2124075 w 2401235"/>
                  <a:gd name="connsiteY38" fmla="*/ 962025 h 2028825"/>
                  <a:gd name="connsiteX39" fmla="*/ 2152650 w 2401235"/>
                  <a:gd name="connsiteY39" fmla="*/ 857250 h 2028825"/>
                  <a:gd name="connsiteX40" fmla="*/ 2171700 w 2401235"/>
                  <a:gd name="connsiteY40" fmla="*/ 819150 h 2028825"/>
                  <a:gd name="connsiteX41" fmla="*/ 2181225 w 2401235"/>
                  <a:gd name="connsiteY41" fmla="*/ 638175 h 2028825"/>
                  <a:gd name="connsiteX42" fmla="*/ 2190750 w 2401235"/>
                  <a:gd name="connsiteY42" fmla="*/ 609600 h 2028825"/>
                  <a:gd name="connsiteX43" fmla="*/ 2209800 w 2401235"/>
                  <a:gd name="connsiteY43" fmla="*/ 561975 h 2028825"/>
                  <a:gd name="connsiteX44" fmla="*/ 2228850 w 2401235"/>
                  <a:gd name="connsiteY44" fmla="*/ 504825 h 2028825"/>
                  <a:gd name="connsiteX45" fmla="*/ 2247900 w 2401235"/>
                  <a:gd name="connsiteY45" fmla="*/ 447675 h 2028825"/>
                  <a:gd name="connsiteX46" fmla="*/ 2257425 w 2401235"/>
                  <a:gd name="connsiteY46" fmla="*/ 419100 h 2028825"/>
                  <a:gd name="connsiteX47" fmla="*/ 2295525 w 2401235"/>
                  <a:gd name="connsiteY47" fmla="*/ 352425 h 2028825"/>
                  <a:gd name="connsiteX48" fmla="*/ 2305050 w 2401235"/>
                  <a:gd name="connsiteY48" fmla="*/ 314325 h 2028825"/>
                  <a:gd name="connsiteX49" fmla="*/ 2324100 w 2401235"/>
                  <a:gd name="connsiteY49" fmla="*/ 285750 h 2028825"/>
                  <a:gd name="connsiteX50" fmla="*/ 2343150 w 2401235"/>
                  <a:gd name="connsiteY50" fmla="*/ 247650 h 2028825"/>
                  <a:gd name="connsiteX51" fmla="*/ 2352675 w 2401235"/>
                  <a:gd name="connsiteY51" fmla="*/ 209550 h 2028825"/>
                  <a:gd name="connsiteX52" fmla="*/ 2381250 w 2401235"/>
                  <a:gd name="connsiteY52" fmla="*/ 123825 h 2028825"/>
                  <a:gd name="connsiteX53" fmla="*/ 2390775 w 2401235"/>
                  <a:gd name="connsiteY53" fmla="*/ 85725 h 2028825"/>
                  <a:gd name="connsiteX54" fmla="*/ 2400300 w 2401235"/>
                  <a:gd name="connsiteY54" fmla="*/ 57150 h 2028825"/>
                  <a:gd name="connsiteX55" fmla="*/ 2400300 w 2401235"/>
                  <a:gd name="connsiteY55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38300 w 2401235"/>
                  <a:gd name="connsiteY24" fmla="*/ 1504950 h 2028825"/>
                  <a:gd name="connsiteX25" fmla="*/ 1666875 w 2401235"/>
                  <a:gd name="connsiteY25" fmla="*/ 1495425 h 2028825"/>
                  <a:gd name="connsiteX26" fmla="*/ 1685925 w 2401235"/>
                  <a:gd name="connsiteY26" fmla="*/ 1466850 h 2028825"/>
                  <a:gd name="connsiteX27" fmla="*/ 1714500 w 2401235"/>
                  <a:gd name="connsiteY27" fmla="*/ 1447800 h 2028825"/>
                  <a:gd name="connsiteX28" fmla="*/ 1790700 w 2401235"/>
                  <a:gd name="connsiteY28" fmla="*/ 1343025 h 2028825"/>
                  <a:gd name="connsiteX29" fmla="*/ 1819275 w 2401235"/>
                  <a:gd name="connsiteY29" fmla="*/ 1314450 h 2028825"/>
                  <a:gd name="connsiteX30" fmla="*/ 1847850 w 2401235"/>
                  <a:gd name="connsiteY30" fmla="*/ 1304925 h 2028825"/>
                  <a:gd name="connsiteX31" fmla="*/ 1905000 w 2401235"/>
                  <a:gd name="connsiteY31" fmla="*/ 1276350 h 2028825"/>
                  <a:gd name="connsiteX32" fmla="*/ 1971675 w 2401235"/>
                  <a:gd name="connsiteY32" fmla="*/ 1181100 h 2028825"/>
                  <a:gd name="connsiteX33" fmla="*/ 2000250 w 2401235"/>
                  <a:gd name="connsiteY33" fmla="*/ 1171575 h 2028825"/>
                  <a:gd name="connsiteX34" fmla="*/ 2019300 w 2401235"/>
                  <a:gd name="connsiteY34" fmla="*/ 1133475 h 2028825"/>
                  <a:gd name="connsiteX35" fmla="*/ 2047875 w 2401235"/>
                  <a:gd name="connsiteY35" fmla="*/ 1076325 h 2028825"/>
                  <a:gd name="connsiteX36" fmla="*/ 2095500 w 2401235"/>
                  <a:gd name="connsiteY36" fmla="*/ 1019175 h 2028825"/>
                  <a:gd name="connsiteX37" fmla="*/ 2124075 w 2401235"/>
                  <a:gd name="connsiteY37" fmla="*/ 962025 h 2028825"/>
                  <a:gd name="connsiteX38" fmla="*/ 2152650 w 2401235"/>
                  <a:gd name="connsiteY38" fmla="*/ 857250 h 2028825"/>
                  <a:gd name="connsiteX39" fmla="*/ 2171700 w 2401235"/>
                  <a:gd name="connsiteY39" fmla="*/ 819150 h 2028825"/>
                  <a:gd name="connsiteX40" fmla="*/ 2181225 w 2401235"/>
                  <a:gd name="connsiteY40" fmla="*/ 638175 h 2028825"/>
                  <a:gd name="connsiteX41" fmla="*/ 2190750 w 2401235"/>
                  <a:gd name="connsiteY41" fmla="*/ 609600 h 2028825"/>
                  <a:gd name="connsiteX42" fmla="*/ 2209800 w 2401235"/>
                  <a:gd name="connsiteY42" fmla="*/ 561975 h 2028825"/>
                  <a:gd name="connsiteX43" fmla="*/ 2228850 w 2401235"/>
                  <a:gd name="connsiteY43" fmla="*/ 504825 h 2028825"/>
                  <a:gd name="connsiteX44" fmla="*/ 2247900 w 2401235"/>
                  <a:gd name="connsiteY44" fmla="*/ 447675 h 2028825"/>
                  <a:gd name="connsiteX45" fmla="*/ 2257425 w 2401235"/>
                  <a:gd name="connsiteY45" fmla="*/ 419100 h 2028825"/>
                  <a:gd name="connsiteX46" fmla="*/ 2295525 w 2401235"/>
                  <a:gd name="connsiteY46" fmla="*/ 352425 h 2028825"/>
                  <a:gd name="connsiteX47" fmla="*/ 2305050 w 2401235"/>
                  <a:gd name="connsiteY47" fmla="*/ 314325 h 2028825"/>
                  <a:gd name="connsiteX48" fmla="*/ 2324100 w 2401235"/>
                  <a:gd name="connsiteY48" fmla="*/ 285750 h 2028825"/>
                  <a:gd name="connsiteX49" fmla="*/ 2343150 w 2401235"/>
                  <a:gd name="connsiteY49" fmla="*/ 247650 h 2028825"/>
                  <a:gd name="connsiteX50" fmla="*/ 2352675 w 2401235"/>
                  <a:gd name="connsiteY50" fmla="*/ 209550 h 2028825"/>
                  <a:gd name="connsiteX51" fmla="*/ 2381250 w 2401235"/>
                  <a:gd name="connsiteY51" fmla="*/ 123825 h 2028825"/>
                  <a:gd name="connsiteX52" fmla="*/ 2390775 w 2401235"/>
                  <a:gd name="connsiteY52" fmla="*/ 85725 h 2028825"/>
                  <a:gd name="connsiteX53" fmla="*/ 2400300 w 2401235"/>
                  <a:gd name="connsiteY53" fmla="*/ 57150 h 2028825"/>
                  <a:gd name="connsiteX54" fmla="*/ 2400300 w 2401235"/>
                  <a:gd name="connsiteY54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66875 w 2401235"/>
                  <a:gd name="connsiteY24" fmla="*/ 1495425 h 2028825"/>
                  <a:gd name="connsiteX25" fmla="*/ 1685925 w 2401235"/>
                  <a:gd name="connsiteY25" fmla="*/ 1466850 h 2028825"/>
                  <a:gd name="connsiteX26" fmla="*/ 1714500 w 2401235"/>
                  <a:gd name="connsiteY26" fmla="*/ 1447800 h 2028825"/>
                  <a:gd name="connsiteX27" fmla="*/ 1790700 w 2401235"/>
                  <a:gd name="connsiteY27" fmla="*/ 1343025 h 2028825"/>
                  <a:gd name="connsiteX28" fmla="*/ 1819275 w 2401235"/>
                  <a:gd name="connsiteY28" fmla="*/ 1314450 h 2028825"/>
                  <a:gd name="connsiteX29" fmla="*/ 1847850 w 2401235"/>
                  <a:gd name="connsiteY29" fmla="*/ 1304925 h 2028825"/>
                  <a:gd name="connsiteX30" fmla="*/ 1905000 w 2401235"/>
                  <a:gd name="connsiteY30" fmla="*/ 1276350 h 2028825"/>
                  <a:gd name="connsiteX31" fmla="*/ 1971675 w 2401235"/>
                  <a:gd name="connsiteY31" fmla="*/ 1181100 h 2028825"/>
                  <a:gd name="connsiteX32" fmla="*/ 2000250 w 2401235"/>
                  <a:gd name="connsiteY32" fmla="*/ 1171575 h 2028825"/>
                  <a:gd name="connsiteX33" fmla="*/ 2019300 w 2401235"/>
                  <a:gd name="connsiteY33" fmla="*/ 1133475 h 2028825"/>
                  <a:gd name="connsiteX34" fmla="*/ 2047875 w 2401235"/>
                  <a:gd name="connsiteY34" fmla="*/ 1076325 h 2028825"/>
                  <a:gd name="connsiteX35" fmla="*/ 2095500 w 2401235"/>
                  <a:gd name="connsiteY35" fmla="*/ 1019175 h 2028825"/>
                  <a:gd name="connsiteX36" fmla="*/ 2124075 w 2401235"/>
                  <a:gd name="connsiteY36" fmla="*/ 962025 h 2028825"/>
                  <a:gd name="connsiteX37" fmla="*/ 2152650 w 2401235"/>
                  <a:gd name="connsiteY37" fmla="*/ 857250 h 2028825"/>
                  <a:gd name="connsiteX38" fmla="*/ 2171700 w 2401235"/>
                  <a:gd name="connsiteY38" fmla="*/ 819150 h 2028825"/>
                  <a:gd name="connsiteX39" fmla="*/ 2181225 w 2401235"/>
                  <a:gd name="connsiteY39" fmla="*/ 638175 h 2028825"/>
                  <a:gd name="connsiteX40" fmla="*/ 2190750 w 2401235"/>
                  <a:gd name="connsiteY40" fmla="*/ 609600 h 2028825"/>
                  <a:gd name="connsiteX41" fmla="*/ 2209800 w 2401235"/>
                  <a:gd name="connsiteY41" fmla="*/ 561975 h 2028825"/>
                  <a:gd name="connsiteX42" fmla="*/ 2228850 w 2401235"/>
                  <a:gd name="connsiteY42" fmla="*/ 504825 h 2028825"/>
                  <a:gd name="connsiteX43" fmla="*/ 2247900 w 2401235"/>
                  <a:gd name="connsiteY43" fmla="*/ 447675 h 2028825"/>
                  <a:gd name="connsiteX44" fmla="*/ 2257425 w 2401235"/>
                  <a:gd name="connsiteY44" fmla="*/ 419100 h 2028825"/>
                  <a:gd name="connsiteX45" fmla="*/ 2295525 w 2401235"/>
                  <a:gd name="connsiteY45" fmla="*/ 352425 h 2028825"/>
                  <a:gd name="connsiteX46" fmla="*/ 2305050 w 2401235"/>
                  <a:gd name="connsiteY46" fmla="*/ 314325 h 2028825"/>
                  <a:gd name="connsiteX47" fmla="*/ 2324100 w 2401235"/>
                  <a:gd name="connsiteY47" fmla="*/ 285750 h 2028825"/>
                  <a:gd name="connsiteX48" fmla="*/ 2343150 w 2401235"/>
                  <a:gd name="connsiteY48" fmla="*/ 247650 h 2028825"/>
                  <a:gd name="connsiteX49" fmla="*/ 2352675 w 2401235"/>
                  <a:gd name="connsiteY49" fmla="*/ 209550 h 2028825"/>
                  <a:gd name="connsiteX50" fmla="*/ 2381250 w 2401235"/>
                  <a:gd name="connsiteY50" fmla="*/ 123825 h 2028825"/>
                  <a:gd name="connsiteX51" fmla="*/ 2390775 w 2401235"/>
                  <a:gd name="connsiteY51" fmla="*/ 85725 h 2028825"/>
                  <a:gd name="connsiteX52" fmla="*/ 2400300 w 2401235"/>
                  <a:gd name="connsiteY52" fmla="*/ 57150 h 2028825"/>
                  <a:gd name="connsiteX53" fmla="*/ 2400300 w 2401235"/>
                  <a:gd name="connsiteY53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66875 w 2401235"/>
                  <a:gd name="connsiteY23" fmla="*/ 1495425 h 2028825"/>
                  <a:gd name="connsiteX24" fmla="*/ 1685925 w 2401235"/>
                  <a:gd name="connsiteY24" fmla="*/ 1466850 h 2028825"/>
                  <a:gd name="connsiteX25" fmla="*/ 1714500 w 2401235"/>
                  <a:gd name="connsiteY25" fmla="*/ 1447800 h 2028825"/>
                  <a:gd name="connsiteX26" fmla="*/ 1790700 w 2401235"/>
                  <a:gd name="connsiteY26" fmla="*/ 1343025 h 2028825"/>
                  <a:gd name="connsiteX27" fmla="*/ 1819275 w 2401235"/>
                  <a:gd name="connsiteY27" fmla="*/ 1314450 h 2028825"/>
                  <a:gd name="connsiteX28" fmla="*/ 1847850 w 2401235"/>
                  <a:gd name="connsiteY28" fmla="*/ 1304925 h 2028825"/>
                  <a:gd name="connsiteX29" fmla="*/ 1905000 w 2401235"/>
                  <a:gd name="connsiteY29" fmla="*/ 1276350 h 2028825"/>
                  <a:gd name="connsiteX30" fmla="*/ 1971675 w 2401235"/>
                  <a:gd name="connsiteY30" fmla="*/ 1181100 h 2028825"/>
                  <a:gd name="connsiteX31" fmla="*/ 2000250 w 2401235"/>
                  <a:gd name="connsiteY31" fmla="*/ 1171575 h 2028825"/>
                  <a:gd name="connsiteX32" fmla="*/ 2019300 w 2401235"/>
                  <a:gd name="connsiteY32" fmla="*/ 1133475 h 2028825"/>
                  <a:gd name="connsiteX33" fmla="*/ 2047875 w 2401235"/>
                  <a:gd name="connsiteY33" fmla="*/ 1076325 h 2028825"/>
                  <a:gd name="connsiteX34" fmla="*/ 2095500 w 2401235"/>
                  <a:gd name="connsiteY34" fmla="*/ 1019175 h 2028825"/>
                  <a:gd name="connsiteX35" fmla="*/ 2124075 w 2401235"/>
                  <a:gd name="connsiteY35" fmla="*/ 962025 h 2028825"/>
                  <a:gd name="connsiteX36" fmla="*/ 2152650 w 2401235"/>
                  <a:gd name="connsiteY36" fmla="*/ 857250 h 2028825"/>
                  <a:gd name="connsiteX37" fmla="*/ 2171700 w 2401235"/>
                  <a:gd name="connsiteY37" fmla="*/ 819150 h 2028825"/>
                  <a:gd name="connsiteX38" fmla="*/ 2181225 w 2401235"/>
                  <a:gd name="connsiteY38" fmla="*/ 638175 h 2028825"/>
                  <a:gd name="connsiteX39" fmla="*/ 2190750 w 2401235"/>
                  <a:gd name="connsiteY39" fmla="*/ 609600 h 2028825"/>
                  <a:gd name="connsiteX40" fmla="*/ 2209800 w 2401235"/>
                  <a:gd name="connsiteY40" fmla="*/ 561975 h 2028825"/>
                  <a:gd name="connsiteX41" fmla="*/ 2228850 w 2401235"/>
                  <a:gd name="connsiteY41" fmla="*/ 504825 h 2028825"/>
                  <a:gd name="connsiteX42" fmla="*/ 2247900 w 2401235"/>
                  <a:gd name="connsiteY42" fmla="*/ 447675 h 2028825"/>
                  <a:gd name="connsiteX43" fmla="*/ 2257425 w 2401235"/>
                  <a:gd name="connsiteY43" fmla="*/ 419100 h 2028825"/>
                  <a:gd name="connsiteX44" fmla="*/ 2295525 w 2401235"/>
                  <a:gd name="connsiteY44" fmla="*/ 352425 h 2028825"/>
                  <a:gd name="connsiteX45" fmla="*/ 2305050 w 2401235"/>
                  <a:gd name="connsiteY45" fmla="*/ 314325 h 2028825"/>
                  <a:gd name="connsiteX46" fmla="*/ 2324100 w 2401235"/>
                  <a:gd name="connsiteY46" fmla="*/ 285750 h 2028825"/>
                  <a:gd name="connsiteX47" fmla="*/ 2343150 w 2401235"/>
                  <a:gd name="connsiteY47" fmla="*/ 247650 h 2028825"/>
                  <a:gd name="connsiteX48" fmla="*/ 2352675 w 2401235"/>
                  <a:gd name="connsiteY48" fmla="*/ 209550 h 2028825"/>
                  <a:gd name="connsiteX49" fmla="*/ 2381250 w 2401235"/>
                  <a:gd name="connsiteY49" fmla="*/ 123825 h 2028825"/>
                  <a:gd name="connsiteX50" fmla="*/ 2390775 w 2401235"/>
                  <a:gd name="connsiteY50" fmla="*/ 85725 h 2028825"/>
                  <a:gd name="connsiteX51" fmla="*/ 2400300 w 2401235"/>
                  <a:gd name="connsiteY51" fmla="*/ 57150 h 2028825"/>
                  <a:gd name="connsiteX52" fmla="*/ 2400300 w 2401235"/>
                  <a:gd name="connsiteY52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533525 w 2401235"/>
                  <a:gd name="connsiteY19" fmla="*/ 1628775 h 2028825"/>
                  <a:gd name="connsiteX20" fmla="*/ 1562100 w 2401235"/>
                  <a:gd name="connsiteY20" fmla="*/ 1600200 h 2028825"/>
                  <a:gd name="connsiteX21" fmla="*/ 1600200 w 2401235"/>
                  <a:gd name="connsiteY21" fmla="*/ 1571625 h 2028825"/>
                  <a:gd name="connsiteX22" fmla="*/ 1666875 w 2401235"/>
                  <a:gd name="connsiteY22" fmla="*/ 1495425 h 2028825"/>
                  <a:gd name="connsiteX23" fmla="*/ 1685925 w 2401235"/>
                  <a:gd name="connsiteY23" fmla="*/ 1466850 h 2028825"/>
                  <a:gd name="connsiteX24" fmla="*/ 1714500 w 2401235"/>
                  <a:gd name="connsiteY24" fmla="*/ 1447800 h 2028825"/>
                  <a:gd name="connsiteX25" fmla="*/ 1790700 w 2401235"/>
                  <a:gd name="connsiteY25" fmla="*/ 1343025 h 2028825"/>
                  <a:gd name="connsiteX26" fmla="*/ 1819275 w 2401235"/>
                  <a:gd name="connsiteY26" fmla="*/ 1314450 h 2028825"/>
                  <a:gd name="connsiteX27" fmla="*/ 1847850 w 2401235"/>
                  <a:gd name="connsiteY27" fmla="*/ 1304925 h 2028825"/>
                  <a:gd name="connsiteX28" fmla="*/ 1905000 w 2401235"/>
                  <a:gd name="connsiteY28" fmla="*/ 1276350 h 2028825"/>
                  <a:gd name="connsiteX29" fmla="*/ 1971675 w 2401235"/>
                  <a:gd name="connsiteY29" fmla="*/ 1181100 h 2028825"/>
                  <a:gd name="connsiteX30" fmla="*/ 2000250 w 2401235"/>
                  <a:gd name="connsiteY30" fmla="*/ 1171575 h 2028825"/>
                  <a:gd name="connsiteX31" fmla="*/ 2019300 w 2401235"/>
                  <a:gd name="connsiteY31" fmla="*/ 1133475 h 2028825"/>
                  <a:gd name="connsiteX32" fmla="*/ 2047875 w 2401235"/>
                  <a:gd name="connsiteY32" fmla="*/ 1076325 h 2028825"/>
                  <a:gd name="connsiteX33" fmla="*/ 2095500 w 2401235"/>
                  <a:gd name="connsiteY33" fmla="*/ 1019175 h 2028825"/>
                  <a:gd name="connsiteX34" fmla="*/ 2124075 w 2401235"/>
                  <a:gd name="connsiteY34" fmla="*/ 962025 h 2028825"/>
                  <a:gd name="connsiteX35" fmla="*/ 2152650 w 2401235"/>
                  <a:gd name="connsiteY35" fmla="*/ 857250 h 2028825"/>
                  <a:gd name="connsiteX36" fmla="*/ 2171700 w 2401235"/>
                  <a:gd name="connsiteY36" fmla="*/ 819150 h 2028825"/>
                  <a:gd name="connsiteX37" fmla="*/ 2181225 w 2401235"/>
                  <a:gd name="connsiteY37" fmla="*/ 638175 h 2028825"/>
                  <a:gd name="connsiteX38" fmla="*/ 2190750 w 2401235"/>
                  <a:gd name="connsiteY38" fmla="*/ 609600 h 2028825"/>
                  <a:gd name="connsiteX39" fmla="*/ 2209800 w 2401235"/>
                  <a:gd name="connsiteY39" fmla="*/ 561975 h 2028825"/>
                  <a:gd name="connsiteX40" fmla="*/ 2228850 w 2401235"/>
                  <a:gd name="connsiteY40" fmla="*/ 504825 h 2028825"/>
                  <a:gd name="connsiteX41" fmla="*/ 2247900 w 2401235"/>
                  <a:gd name="connsiteY41" fmla="*/ 447675 h 2028825"/>
                  <a:gd name="connsiteX42" fmla="*/ 2257425 w 2401235"/>
                  <a:gd name="connsiteY42" fmla="*/ 419100 h 2028825"/>
                  <a:gd name="connsiteX43" fmla="*/ 2295525 w 2401235"/>
                  <a:gd name="connsiteY43" fmla="*/ 352425 h 2028825"/>
                  <a:gd name="connsiteX44" fmla="*/ 2305050 w 2401235"/>
                  <a:gd name="connsiteY44" fmla="*/ 314325 h 2028825"/>
                  <a:gd name="connsiteX45" fmla="*/ 2324100 w 2401235"/>
                  <a:gd name="connsiteY45" fmla="*/ 285750 h 2028825"/>
                  <a:gd name="connsiteX46" fmla="*/ 2343150 w 2401235"/>
                  <a:gd name="connsiteY46" fmla="*/ 247650 h 2028825"/>
                  <a:gd name="connsiteX47" fmla="*/ 2352675 w 2401235"/>
                  <a:gd name="connsiteY47" fmla="*/ 209550 h 2028825"/>
                  <a:gd name="connsiteX48" fmla="*/ 2381250 w 2401235"/>
                  <a:gd name="connsiteY48" fmla="*/ 123825 h 2028825"/>
                  <a:gd name="connsiteX49" fmla="*/ 2390775 w 2401235"/>
                  <a:gd name="connsiteY49" fmla="*/ 85725 h 2028825"/>
                  <a:gd name="connsiteX50" fmla="*/ 2400300 w 2401235"/>
                  <a:gd name="connsiteY50" fmla="*/ 57150 h 2028825"/>
                  <a:gd name="connsiteX51" fmla="*/ 2400300 w 2401235"/>
                  <a:gd name="connsiteY51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562100 w 2401235"/>
                  <a:gd name="connsiteY19" fmla="*/ 1600200 h 2028825"/>
                  <a:gd name="connsiteX20" fmla="*/ 1600200 w 2401235"/>
                  <a:gd name="connsiteY20" fmla="*/ 1571625 h 2028825"/>
                  <a:gd name="connsiteX21" fmla="*/ 1666875 w 2401235"/>
                  <a:gd name="connsiteY21" fmla="*/ 1495425 h 2028825"/>
                  <a:gd name="connsiteX22" fmla="*/ 1685925 w 2401235"/>
                  <a:gd name="connsiteY22" fmla="*/ 1466850 h 2028825"/>
                  <a:gd name="connsiteX23" fmla="*/ 1714500 w 2401235"/>
                  <a:gd name="connsiteY23" fmla="*/ 1447800 h 2028825"/>
                  <a:gd name="connsiteX24" fmla="*/ 1790700 w 2401235"/>
                  <a:gd name="connsiteY24" fmla="*/ 1343025 h 2028825"/>
                  <a:gd name="connsiteX25" fmla="*/ 1819275 w 2401235"/>
                  <a:gd name="connsiteY25" fmla="*/ 1314450 h 2028825"/>
                  <a:gd name="connsiteX26" fmla="*/ 1847850 w 2401235"/>
                  <a:gd name="connsiteY26" fmla="*/ 1304925 h 2028825"/>
                  <a:gd name="connsiteX27" fmla="*/ 1905000 w 2401235"/>
                  <a:gd name="connsiteY27" fmla="*/ 1276350 h 2028825"/>
                  <a:gd name="connsiteX28" fmla="*/ 1971675 w 2401235"/>
                  <a:gd name="connsiteY28" fmla="*/ 1181100 h 2028825"/>
                  <a:gd name="connsiteX29" fmla="*/ 2000250 w 2401235"/>
                  <a:gd name="connsiteY29" fmla="*/ 1171575 h 2028825"/>
                  <a:gd name="connsiteX30" fmla="*/ 2019300 w 2401235"/>
                  <a:gd name="connsiteY30" fmla="*/ 1133475 h 2028825"/>
                  <a:gd name="connsiteX31" fmla="*/ 2047875 w 2401235"/>
                  <a:gd name="connsiteY31" fmla="*/ 1076325 h 2028825"/>
                  <a:gd name="connsiteX32" fmla="*/ 2095500 w 2401235"/>
                  <a:gd name="connsiteY32" fmla="*/ 1019175 h 2028825"/>
                  <a:gd name="connsiteX33" fmla="*/ 2124075 w 2401235"/>
                  <a:gd name="connsiteY33" fmla="*/ 962025 h 2028825"/>
                  <a:gd name="connsiteX34" fmla="*/ 2152650 w 2401235"/>
                  <a:gd name="connsiteY34" fmla="*/ 857250 h 2028825"/>
                  <a:gd name="connsiteX35" fmla="*/ 2171700 w 2401235"/>
                  <a:gd name="connsiteY35" fmla="*/ 819150 h 2028825"/>
                  <a:gd name="connsiteX36" fmla="*/ 2181225 w 2401235"/>
                  <a:gd name="connsiteY36" fmla="*/ 638175 h 2028825"/>
                  <a:gd name="connsiteX37" fmla="*/ 2190750 w 2401235"/>
                  <a:gd name="connsiteY37" fmla="*/ 609600 h 2028825"/>
                  <a:gd name="connsiteX38" fmla="*/ 2209800 w 2401235"/>
                  <a:gd name="connsiteY38" fmla="*/ 561975 h 2028825"/>
                  <a:gd name="connsiteX39" fmla="*/ 2228850 w 2401235"/>
                  <a:gd name="connsiteY39" fmla="*/ 504825 h 2028825"/>
                  <a:gd name="connsiteX40" fmla="*/ 2247900 w 2401235"/>
                  <a:gd name="connsiteY40" fmla="*/ 447675 h 2028825"/>
                  <a:gd name="connsiteX41" fmla="*/ 2257425 w 2401235"/>
                  <a:gd name="connsiteY41" fmla="*/ 419100 h 2028825"/>
                  <a:gd name="connsiteX42" fmla="*/ 2295525 w 2401235"/>
                  <a:gd name="connsiteY42" fmla="*/ 352425 h 2028825"/>
                  <a:gd name="connsiteX43" fmla="*/ 2305050 w 2401235"/>
                  <a:gd name="connsiteY43" fmla="*/ 314325 h 2028825"/>
                  <a:gd name="connsiteX44" fmla="*/ 2324100 w 2401235"/>
                  <a:gd name="connsiteY44" fmla="*/ 285750 h 2028825"/>
                  <a:gd name="connsiteX45" fmla="*/ 2343150 w 2401235"/>
                  <a:gd name="connsiteY45" fmla="*/ 247650 h 2028825"/>
                  <a:gd name="connsiteX46" fmla="*/ 2352675 w 2401235"/>
                  <a:gd name="connsiteY46" fmla="*/ 209550 h 2028825"/>
                  <a:gd name="connsiteX47" fmla="*/ 2381250 w 2401235"/>
                  <a:gd name="connsiteY47" fmla="*/ 123825 h 2028825"/>
                  <a:gd name="connsiteX48" fmla="*/ 2390775 w 2401235"/>
                  <a:gd name="connsiteY48" fmla="*/ 85725 h 2028825"/>
                  <a:gd name="connsiteX49" fmla="*/ 2400300 w 2401235"/>
                  <a:gd name="connsiteY49" fmla="*/ 57150 h 2028825"/>
                  <a:gd name="connsiteX50" fmla="*/ 2400300 w 2401235"/>
                  <a:gd name="connsiteY50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685925 w 2401235"/>
                  <a:gd name="connsiteY21" fmla="*/ 1466850 h 2028825"/>
                  <a:gd name="connsiteX22" fmla="*/ 1714500 w 2401235"/>
                  <a:gd name="connsiteY22" fmla="*/ 1447800 h 2028825"/>
                  <a:gd name="connsiteX23" fmla="*/ 1790700 w 2401235"/>
                  <a:gd name="connsiteY23" fmla="*/ 1343025 h 2028825"/>
                  <a:gd name="connsiteX24" fmla="*/ 1819275 w 2401235"/>
                  <a:gd name="connsiteY24" fmla="*/ 1314450 h 2028825"/>
                  <a:gd name="connsiteX25" fmla="*/ 1847850 w 2401235"/>
                  <a:gd name="connsiteY25" fmla="*/ 1304925 h 2028825"/>
                  <a:gd name="connsiteX26" fmla="*/ 1905000 w 2401235"/>
                  <a:gd name="connsiteY26" fmla="*/ 1276350 h 2028825"/>
                  <a:gd name="connsiteX27" fmla="*/ 1971675 w 2401235"/>
                  <a:gd name="connsiteY27" fmla="*/ 1181100 h 2028825"/>
                  <a:gd name="connsiteX28" fmla="*/ 2000250 w 2401235"/>
                  <a:gd name="connsiteY28" fmla="*/ 1171575 h 2028825"/>
                  <a:gd name="connsiteX29" fmla="*/ 2019300 w 2401235"/>
                  <a:gd name="connsiteY29" fmla="*/ 1133475 h 2028825"/>
                  <a:gd name="connsiteX30" fmla="*/ 2047875 w 2401235"/>
                  <a:gd name="connsiteY30" fmla="*/ 1076325 h 2028825"/>
                  <a:gd name="connsiteX31" fmla="*/ 2095500 w 2401235"/>
                  <a:gd name="connsiteY31" fmla="*/ 1019175 h 2028825"/>
                  <a:gd name="connsiteX32" fmla="*/ 2124075 w 2401235"/>
                  <a:gd name="connsiteY32" fmla="*/ 962025 h 2028825"/>
                  <a:gd name="connsiteX33" fmla="*/ 2152650 w 2401235"/>
                  <a:gd name="connsiteY33" fmla="*/ 857250 h 2028825"/>
                  <a:gd name="connsiteX34" fmla="*/ 2171700 w 2401235"/>
                  <a:gd name="connsiteY34" fmla="*/ 819150 h 2028825"/>
                  <a:gd name="connsiteX35" fmla="*/ 2181225 w 2401235"/>
                  <a:gd name="connsiteY35" fmla="*/ 638175 h 2028825"/>
                  <a:gd name="connsiteX36" fmla="*/ 2190750 w 2401235"/>
                  <a:gd name="connsiteY36" fmla="*/ 609600 h 2028825"/>
                  <a:gd name="connsiteX37" fmla="*/ 2209800 w 2401235"/>
                  <a:gd name="connsiteY37" fmla="*/ 561975 h 2028825"/>
                  <a:gd name="connsiteX38" fmla="*/ 2228850 w 2401235"/>
                  <a:gd name="connsiteY38" fmla="*/ 504825 h 2028825"/>
                  <a:gd name="connsiteX39" fmla="*/ 2247900 w 2401235"/>
                  <a:gd name="connsiteY39" fmla="*/ 447675 h 2028825"/>
                  <a:gd name="connsiteX40" fmla="*/ 2257425 w 2401235"/>
                  <a:gd name="connsiteY40" fmla="*/ 419100 h 2028825"/>
                  <a:gd name="connsiteX41" fmla="*/ 2295525 w 2401235"/>
                  <a:gd name="connsiteY41" fmla="*/ 352425 h 2028825"/>
                  <a:gd name="connsiteX42" fmla="*/ 2305050 w 2401235"/>
                  <a:gd name="connsiteY42" fmla="*/ 314325 h 2028825"/>
                  <a:gd name="connsiteX43" fmla="*/ 2324100 w 2401235"/>
                  <a:gd name="connsiteY43" fmla="*/ 285750 h 2028825"/>
                  <a:gd name="connsiteX44" fmla="*/ 2343150 w 2401235"/>
                  <a:gd name="connsiteY44" fmla="*/ 247650 h 2028825"/>
                  <a:gd name="connsiteX45" fmla="*/ 2352675 w 2401235"/>
                  <a:gd name="connsiteY45" fmla="*/ 209550 h 2028825"/>
                  <a:gd name="connsiteX46" fmla="*/ 2381250 w 2401235"/>
                  <a:gd name="connsiteY46" fmla="*/ 123825 h 2028825"/>
                  <a:gd name="connsiteX47" fmla="*/ 2390775 w 2401235"/>
                  <a:gd name="connsiteY47" fmla="*/ 85725 h 2028825"/>
                  <a:gd name="connsiteX48" fmla="*/ 2400300 w 2401235"/>
                  <a:gd name="connsiteY48" fmla="*/ 57150 h 2028825"/>
                  <a:gd name="connsiteX49" fmla="*/ 2400300 w 2401235"/>
                  <a:gd name="connsiteY49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819275 w 2401235"/>
                  <a:gd name="connsiteY23" fmla="*/ 1314450 h 2028825"/>
                  <a:gd name="connsiteX24" fmla="*/ 1847850 w 2401235"/>
                  <a:gd name="connsiteY24" fmla="*/ 1304925 h 2028825"/>
                  <a:gd name="connsiteX25" fmla="*/ 1905000 w 2401235"/>
                  <a:gd name="connsiteY25" fmla="*/ 1276350 h 2028825"/>
                  <a:gd name="connsiteX26" fmla="*/ 1971675 w 2401235"/>
                  <a:gd name="connsiteY26" fmla="*/ 1181100 h 2028825"/>
                  <a:gd name="connsiteX27" fmla="*/ 2000250 w 2401235"/>
                  <a:gd name="connsiteY27" fmla="*/ 1171575 h 2028825"/>
                  <a:gd name="connsiteX28" fmla="*/ 2019300 w 2401235"/>
                  <a:gd name="connsiteY28" fmla="*/ 1133475 h 2028825"/>
                  <a:gd name="connsiteX29" fmla="*/ 2047875 w 2401235"/>
                  <a:gd name="connsiteY29" fmla="*/ 1076325 h 2028825"/>
                  <a:gd name="connsiteX30" fmla="*/ 2095500 w 2401235"/>
                  <a:gd name="connsiteY30" fmla="*/ 1019175 h 2028825"/>
                  <a:gd name="connsiteX31" fmla="*/ 2124075 w 2401235"/>
                  <a:gd name="connsiteY31" fmla="*/ 962025 h 2028825"/>
                  <a:gd name="connsiteX32" fmla="*/ 2152650 w 2401235"/>
                  <a:gd name="connsiteY32" fmla="*/ 857250 h 2028825"/>
                  <a:gd name="connsiteX33" fmla="*/ 2171700 w 2401235"/>
                  <a:gd name="connsiteY33" fmla="*/ 819150 h 2028825"/>
                  <a:gd name="connsiteX34" fmla="*/ 2181225 w 2401235"/>
                  <a:gd name="connsiteY34" fmla="*/ 638175 h 2028825"/>
                  <a:gd name="connsiteX35" fmla="*/ 2190750 w 2401235"/>
                  <a:gd name="connsiteY35" fmla="*/ 609600 h 2028825"/>
                  <a:gd name="connsiteX36" fmla="*/ 2209800 w 2401235"/>
                  <a:gd name="connsiteY36" fmla="*/ 561975 h 2028825"/>
                  <a:gd name="connsiteX37" fmla="*/ 2228850 w 2401235"/>
                  <a:gd name="connsiteY37" fmla="*/ 504825 h 2028825"/>
                  <a:gd name="connsiteX38" fmla="*/ 2247900 w 2401235"/>
                  <a:gd name="connsiteY38" fmla="*/ 447675 h 2028825"/>
                  <a:gd name="connsiteX39" fmla="*/ 2257425 w 2401235"/>
                  <a:gd name="connsiteY39" fmla="*/ 419100 h 2028825"/>
                  <a:gd name="connsiteX40" fmla="*/ 2295525 w 2401235"/>
                  <a:gd name="connsiteY40" fmla="*/ 352425 h 2028825"/>
                  <a:gd name="connsiteX41" fmla="*/ 2305050 w 2401235"/>
                  <a:gd name="connsiteY41" fmla="*/ 314325 h 2028825"/>
                  <a:gd name="connsiteX42" fmla="*/ 2324100 w 2401235"/>
                  <a:gd name="connsiteY42" fmla="*/ 285750 h 2028825"/>
                  <a:gd name="connsiteX43" fmla="*/ 2343150 w 2401235"/>
                  <a:gd name="connsiteY43" fmla="*/ 247650 h 2028825"/>
                  <a:gd name="connsiteX44" fmla="*/ 2352675 w 2401235"/>
                  <a:gd name="connsiteY44" fmla="*/ 209550 h 2028825"/>
                  <a:gd name="connsiteX45" fmla="*/ 2381250 w 2401235"/>
                  <a:gd name="connsiteY45" fmla="*/ 123825 h 2028825"/>
                  <a:gd name="connsiteX46" fmla="*/ 2390775 w 2401235"/>
                  <a:gd name="connsiteY46" fmla="*/ 85725 h 2028825"/>
                  <a:gd name="connsiteX47" fmla="*/ 2400300 w 2401235"/>
                  <a:gd name="connsiteY47" fmla="*/ 57150 h 2028825"/>
                  <a:gd name="connsiteX48" fmla="*/ 2400300 w 2401235"/>
                  <a:gd name="connsiteY48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847850 w 2401235"/>
                  <a:gd name="connsiteY23" fmla="*/ 1304925 h 2028825"/>
                  <a:gd name="connsiteX24" fmla="*/ 1905000 w 2401235"/>
                  <a:gd name="connsiteY24" fmla="*/ 1276350 h 2028825"/>
                  <a:gd name="connsiteX25" fmla="*/ 1971675 w 2401235"/>
                  <a:gd name="connsiteY25" fmla="*/ 1181100 h 2028825"/>
                  <a:gd name="connsiteX26" fmla="*/ 2000250 w 2401235"/>
                  <a:gd name="connsiteY26" fmla="*/ 1171575 h 2028825"/>
                  <a:gd name="connsiteX27" fmla="*/ 2019300 w 2401235"/>
                  <a:gd name="connsiteY27" fmla="*/ 1133475 h 2028825"/>
                  <a:gd name="connsiteX28" fmla="*/ 2047875 w 2401235"/>
                  <a:gd name="connsiteY28" fmla="*/ 1076325 h 2028825"/>
                  <a:gd name="connsiteX29" fmla="*/ 2095500 w 2401235"/>
                  <a:gd name="connsiteY29" fmla="*/ 1019175 h 2028825"/>
                  <a:gd name="connsiteX30" fmla="*/ 2124075 w 2401235"/>
                  <a:gd name="connsiteY30" fmla="*/ 962025 h 2028825"/>
                  <a:gd name="connsiteX31" fmla="*/ 2152650 w 2401235"/>
                  <a:gd name="connsiteY31" fmla="*/ 857250 h 2028825"/>
                  <a:gd name="connsiteX32" fmla="*/ 2171700 w 2401235"/>
                  <a:gd name="connsiteY32" fmla="*/ 819150 h 2028825"/>
                  <a:gd name="connsiteX33" fmla="*/ 2181225 w 2401235"/>
                  <a:gd name="connsiteY33" fmla="*/ 638175 h 2028825"/>
                  <a:gd name="connsiteX34" fmla="*/ 2190750 w 2401235"/>
                  <a:gd name="connsiteY34" fmla="*/ 609600 h 2028825"/>
                  <a:gd name="connsiteX35" fmla="*/ 2209800 w 2401235"/>
                  <a:gd name="connsiteY35" fmla="*/ 561975 h 2028825"/>
                  <a:gd name="connsiteX36" fmla="*/ 2228850 w 2401235"/>
                  <a:gd name="connsiteY36" fmla="*/ 504825 h 2028825"/>
                  <a:gd name="connsiteX37" fmla="*/ 2247900 w 2401235"/>
                  <a:gd name="connsiteY37" fmla="*/ 447675 h 2028825"/>
                  <a:gd name="connsiteX38" fmla="*/ 2257425 w 2401235"/>
                  <a:gd name="connsiteY38" fmla="*/ 419100 h 2028825"/>
                  <a:gd name="connsiteX39" fmla="*/ 2295525 w 2401235"/>
                  <a:gd name="connsiteY39" fmla="*/ 352425 h 2028825"/>
                  <a:gd name="connsiteX40" fmla="*/ 2305050 w 2401235"/>
                  <a:gd name="connsiteY40" fmla="*/ 314325 h 2028825"/>
                  <a:gd name="connsiteX41" fmla="*/ 2324100 w 2401235"/>
                  <a:gd name="connsiteY41" fmla="*/ 285750 h 2028825"/>
                  <a:gd name="connsiteX42" fmla="*/ 2343150 w 2401235"/>
                  <a:gd name="connsiteY42" fmla="*/ 247650 h 2028825"/>
                  <a:gd name="connsiteX43" fmla="*/ 2352675 w 2401235"/>
                  <a:gd name="connsiteY43" fmla="*/ 209550 h 2028825"/>
                  <a:gd name="connsiteX44" fmla="*/ 2381250 w 2401235"/>
                  <a:gd name="connsiteY44" fmla="*/ 123825 h 2028825"/>
                  <a:gd name="connsiteX45" fmla="*/ 2390775 w 2401235"/>
                  <a:gd name="connsiteY45" fmla="*/ 85725 h 2028825"/>
                  <a:gd name="connsiteX46" fmla="*/ 2400300 w 2401235"/>
                  <a:gd name="connsiteY46" fmla="*/ 57150 h 2028825"/>
                  <a:gd name="connsiteX47" fmla="*/ 2400300 w 2401235"/>
                  <a:gd name="connsiteY47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05000 w 2401235"/>
                  <a:gd name="connsiteY23" fmla="*/ 1276350 h 2028825"/>
                  <a:gd name="connsiteX24" fmla="*/ 1971675 w 2401235"/>
                  <a:gd name="connsiteY24" fmla="*/ 1181100 h 2028825"/>
                  <a:gd name="connsiteX25" fmla="*/ 2000250 w 2401235"/>
                  <a:gd name="connsiteY25" fmla="*/ 1171575 h 2028825"/>
                  <a:gd name="connsiteX26" fmla="*/ 2019300 w 2401235"/>
                  <a:gd name="connsiteY26" fmla="*/ 1133475 h 2028825"/>
                  <a:gd name="connsiteX27" fmla="*/ 2047875 w 2401235"/>
                  <a:gd name="connsiteY27" fmla="*/ 1076325 h 2028825"/>
                  <a:gd name="connsiteX28" fmla="*/ 2095500 w 2401235"/>
                  <a:gd name="connsiteY28" fmla="*/ 1019175 h 2028825"/>
                  <a:gd name="connsiteX29" fmla="*/ 2124075 w 2401235"/>
                  <a:gd name="connsiteY29" fmla="*/ 962025 h 2028825"/>
                  <a:gd name="connsiteX30" fmla="*/ 2152650 w 2401235"/>
                  <a:gd name="connsiteY30" fmla="*/ 857250 h 2028825"/>
                  <a:gd name="connsiteX31" fmla="*/ 2171700 w 2401235"/>
                  <a:gd name="connsiteY31" fmla="*/ 819150 h 2028825"/>
                  <a:gd name="connsiteX32" fmla="*/ 2181225 w 2401235"/>
                  <a:gd name="connsiteY32" fmla="*/ 638175 h 2028825"/>
                  <a:gd name="connsiteX33" fmla="*/ 2190750 w 2401235"/>
                  <a:gd name="connsiteY33" fmla="*/ 609600 h 2028825"/>
                  <a:gd name="connsiteX34" fmla="*/ 2209800 w 2401235"/>
                  <a:gd name="connsiteY34" fmla="*/ 561975 h 2028825"/>
                  <a:gd name="connsiteX35" fmla="*/ 2228850 w 2401235"/>
                  <a:gd name="connsiteY35" fmla="*/ 504825 h 2028825"/>
                  <a:gd name="connsiteX36" fmla="*/ 2247900 w 2401235"/>
                  <a:gd name="connsiteY36" fmla="*/ 447675 h 2028825"/>
                  <a:gd name="connsiteX37" fmla="*/ 2257425 w 2401235"/>
                  <a:gd name="connsiteY37" fmla="*/ 419100 h 2028825"/>
                  <a:gd name="connsiteX38" fmla="*/ 2295525 w 2401235"/>
                  <a:gd name="connsiteY38" fmla="*/ 352425 h 2028825"/>
                  <a:gd name="connsiteX39" fmla="*/ 2305050 w 2401235"/>
                  <a:gd name="connsiteY39" fmla="*/ 314325 h 2028825"/>
                  <a:gd name="connsiteX40" fmla="*/ 2324100 w 2401235"/>
                  <a:gd name="connsiteY40" fmla="*/ 285750 h 2028825"/>
                  <a:gd name="connsiteX41" fmla="*/ 2343150 w 2401235"/>
                  <a:gd name="connsiteY41" fmla="*/ 247650 h 2028825"/>
                  <a:gd name="connsiteX42" fmla="*/ 2352675 w 2401235"/>
                  <a:gd name="connsiteY42" fmla="*/ 209550 h 2028825"/>
                  <a:gd name="connsiteX43" fmla="*/ 2381250 w 2401235"/>
                  <a:gd name="connsiteY43" fmla="*/ 123825 h 2028825"/>
                  <a:gd name="connsiteX44" fmla="*/ 2390775 w 2401235"/>
                  <a:gd name="connsiteY44" fmla="*/ 85725 h 2028825"/>
                  <a:gd name="connsiteX45" fmla="*/ 2400300 w 2401235"/>
                  <a:gd name="connsiteY45" fmla="*/ 57150 h 2028825"/>
                  <a:gd name="connsiteX46" fmla="*/ 2400300 w 2401235"/>
                  <a:gd name="connsiteY46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00250 w 2401235"/>
                  <a:gd name="connsiteY24" fmla="*/ 1171575 h 2028825"/>
                  <a:gd name="connsiteX25" fmla="*/ 2019300 w 2401235"/>
                  <a:gd name="connsiteY25" fmla="*/ 1133475 h 2028825"/>
                  <a:gd name="connsiteX26" fmla="*/ 2047875 w 2401235"/>
                  <a:gd name="connsiteY26" fmla="*/ 1076325 h 2028825"/>
                  <a:gd name="connsiteX27" fmla="*/ 2095500 w 2401235"/>
                  <a:gd name="connsiteY27" fmla="*/ 1019175 h 2028825"/>
                  <a:gd name="connsiteX28" fmla="*/ 2124075 w 2401235"/>
                  <a:gd name="connsiteY28" fmla="*/ 962025 h 2028825"/>
                  <a:gd name="connsiteX29" fmla="*/ 2152650 w 2401235"/>
                  <a:gd name="connsiteY29" fmla="*/ 857250 h 2028825"/>
                  <a:gd name="connsiteX30" fmla="*/ 2171700 w 2401235"/>
                  <a:gd name="connsiteY30" fmla="*/ 819150 h 2028825"/>
                  <a:gd name="connsiteX31" fmla="*/ 2181225 w 2401235"/>
                  <a:gd name="connsiteY31" fmla="*/ 638175 h 2028825"/>
                  <a:gd name="connsiteX32" fmla="*/ 2190750 w 2401235"/>
                  <a:gd name="connsiteY32" fmla="*/ 609600 h 2028825"/>
                  <a:gd name="connsiteX33" fmla="*/ 2209800 w 2401235"/>
                  <a:gd name="connsiteY33" fmla="*/ 561975 h 2028825"/>
                  <a:gd name="connsiteX34" fmla="*/ 2228850 w 2401235"/>
                  <a:gd name="connsiteY34" fmla="*/ 504825 h 2028825"/>
                  <a:gd name="connsiteX35" fmla="*/ 2247900 w 2401235"/>
                  <a:gd name="connsiteY35" fmla="*/ 447675 h 2028825"/>
                  <a:gd name="connsiteX36" fmla="*/ 2257425 w 2401235"/>
                  <a:gd name="connsiteY36" fmla="*/ 419100 h 2028825"/>
                  <a:gd name="connsiteX37" fmla="*/ 2295525 w 2401235"/>
                  <a:gd name="connsiteY37" fmla="*/ 352425 h 2028825"/>
                  <a:gd name="connsiteX38" fmla="*/ 2305050 w 2401235"/>
                  <a:gd name="connsiteY38" fmla="*/ 314325 h 2028825"/>
                  <a:gd name="connsiteX39" fmla="*/ 2324100 w 2401235"/>
                  <a:gd name="connsiteY39" fmla="*/ 285750 h 2028825"/>
                  <a:gd name="connsiteX40" fmla="*/ 2343150 w 2401235"/>
                  <a:gd name="connsiteY40" fmla="*/ 247650 h 2028825"/>
                  <a:gd name="connsiteX41" fmla="*/ 2352675 w 2401235"/>
                  <a:gd name="connsiteY41" fmla="*/ 209550 h 2028825"/>
                  <a:gd name="connsiteX42" fmla="*/ 2381250 w 2401235"/>
                  <a:gd name="connsiteY42" fmla="*/ 123825 h 2028825"/>
                  <a:gd name="connsiteX43" fmla="*/ 2390775 w 2401235"/>
                  <a:gd name="connsiteY43" fmla="*/ 85725 h 2028825"/>
                  <a:gd name="connsiteX44" fmla="*/ 2400300 w 2401235"/>
                  <a:gd name="connsiteY44" fmla="*/ 57150 h 2028825"/>
                  <a:gd name="connsiteX45" fmla="*/ 2400300 w 2401235"/>
                  <a:gd name="connsiteY45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47875 w 2401235"/>
                  <a:gd name="connsiteY25" fmla="*/ 1076325 h 2028825"/>
                  <a:gd name="connsiteX26" fmla="*/ 2095500 w 2401235"/>
                  <a:gd name="connsiteY26" fmla="*/ 1019175 h 2028825"/>
                  <a:gd name="connsiteX27" fmla="*/ 2124075 w 2401235"/>
                  <a:gd name="connsiteY27" fmla="*/ 962025 h 2028825"/>
                  <a:gd name="connsiteX28" fmla="*/ 2152650 w 2401235"/>
                  <a:gd name="connsiteY28" fmla="*/ 857250 h 2028825"/>
                  <a:gd name="connsiteX29" fmla="*/ 2171700 w 2401235"/>
                  <a:gd name="connsiteY29" fmla="*/ 819150 h 2028825"/>
                  <a:gd name="connsiteX30" fmla="*/ 2181225 w 2401235"/>
                  <a:gd name="connsiteY30" fmla="*/ 638175 h 2028825"/>
                  <a:gd name="connsiteX31" fmla="*/ 2190750 w 2401235"/>
                  <a:gd name="connsiteY31" fmla="*/ 609600 h 2028825"/>
                  <a:gd name="connsiteX32" fmla="*/ 2209800 w 2401235"/>
                  <a:gd name="connsiteY32" fmla="*/ 561975 h 2028825"/>
                  <a:gd name="connsiteX33" fmla="*/ 2228850 w 2401235"/>
                  <a:gd name="connsiteY33" fmla="*/ 504825 h 2028825"/>
                  <a:gd name="connsiteX34" fmla="*/ 2247900 w 2401235"/>
                  <a:gd name="connsiteY34" fmla="*/ 447675 h 2028825"/>
                  <a:gd name="connsiteX35" fmla="*/ 2257425 w 2401235"/>
                  <a:gd name="connsiteY35" fmla="*/ 419100 h 2028825"/>
                  <a:gd name="connsiteX36" fmla="*/ 2295525 w 2401235"/>
                  <a:gd name="connsiteY36" fmla="*/ 352425 h 2028825"/>
                  <a:gd name="connsiteX37" fmla="*/ 2305050 w 2401235"/>
                  <a:gd name="connsiteY37" fmla="*/ 314325 h 2028825"/>
                  <a:gd name="connsiteX38" fmla="*/ 2324100 w 2401235"/>
                  <a:gd name="connsiteY38" fmla="*/ 285750 h 2028825"/>
                  <a:gd name="connsiteX39" fmla="*/ 2343150 w 2401235"/>
                  <a:gd name="connsiteY39" fmla="*/ 247650 h 2028825"/>
                  <a:gd name="connsiteX40" fmla="*/ 2352675 w 2401235"/>
                  <a:gd name="connsiteY40" fmla="*/ 209550 h 2028825"/>
                  <a:gd name="connsiteX41" fmla="*/ 2381250 w 2401235"/>
                  <a:gd name="connsiteY41" fmla="*/ 123825 h 2028825"/>
                  <a:gd name="connsiteX42" fmla="*/ 2390775 w 2401235"/>
                  <a:gd name="connsiteY42" fmla="*/ 85725 h 2028825"/>
                  <a:gd name="connsiteX43" fmla="*/ 2400300 w 2401235"/>
                  <a:gd name="connsiteY43" fmla="*/ 57150 h 2028825"/>
                  <a:gd name="connsiteX44" fmla="*/ 2400300 w 2401235"/>
                  <a:gd name="connsiteY44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52650 w 2401235"/>
                  <a:gd name="connsiteY27" fmla="*/ 857250 h 2028825"/>
                  <a:gd name="connsiteX28" fmla="*/ 2171700 w 2401235"/>
                  <a:gd name="connsiteY28" fmla="*/ 819150 h 2028825"/>
                  <a:gd name="connsiteX29" fmla="*/ 2181225 w 2401235"/>
                  <a:gd name="connsiteY29" fmla="*/ 638175 h 2028825"/>
                  <a:gd name="connsiteX30" fmla="*/ 2190750 w 2401235"/>
                  <a:gd name="connsiteY30" fmla="*/ 609600 h 2028825"/>
                  <a:gd name="connsiteX31" fmla="*/ 2209800 w 2401235"/>
                  <a:gd name="connsiteY31" fmla="*/ 561975 h 2028825"/>
                  <a:gd name="connsiteX32" fmla="*/ 2228850 w 2401235"/>
                  <a:gd name="connsiteY32" fmla="*/ 504825 h 2028825"/>
                  <a:gd name="connsiteX33" fmla="*/ 2247900 w 2401235"/>
                  <a:gd name="connsiteY33" fmla="*/ 447675 h 2028825"/>
                  <a:gd name="connsiteX34" fmla="*/ 2257425 w 2401235"/>
                  <a:gd name="connsiteY34" fmla="*/ 419100 h 2028825"/>
                  <a:gd name="connsiteX35" fmla="*/ 2295525 w 2401235"/>
                  <a:gd name="connsiteY35" fmla="*/ 352425 h 2028825"/>
                  <a:gd name="connsiteX36" fmla="*/ 2305050 w 2401235"/>
                  <a:gd name="connsiteY36" fmla="*/ 314325 h 2028825"/>
                  <a:gd name="connsiteX37" fmla="*/ 2324100 w 2401235"/>
                  <a:gd name="connsiteY37" fmla="*/ 285750 h 2028825"/>
                  <a:gd name="connsiteX38" fmla="*/ 2343150 w 2401235"/>
                  <a:gd name="connsiteY38" fmla="*/ 247650 h 2028825"/>
                  <a:gd name="connsiteX39" fmla="*/ 2352675 w 2401235"/>
                  <a:gd name="connsiteY39" fmla="*/ 209550 h 2028825"/>
                  <a:gd name="connsiteX40" fmla="*/ 2381250 w 2401235"/>
                  <a:gd name="connsiteY40" fmla="*/ 123825 h 2028825"/>
                  <a:gd name="connsiteX41" fmla="*/ 2390775 w 2401235"/>
                  <a:gd name="connsiteY41" fmla="*/ 85725 h 2028825"/>
                  <a:gd name="connsiteX42" fmla="*/ 2400300 w 2401235"/>
                  <a:gd name="connsiteY42" fmla="*/ 57150 h 2028825"/>
                  <a:gd name="connsiteX43" fmla="*/ 2400300 w 2401235"/>
                  <a:gd name="connsiteY43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52650 w 2401235"/>
                  <a:gd name="connsiteY27" fmla="*/ 857250 h 2028825"/>
                  <a:gd name="connsiteX28" fmla="*/ 2171700 w 2401235"/>
                  <a:gd name="connsiteY28" fmla="*/ 819150 h 2028825"/>
                  <a:gd name="connsiteX29" fmla="*/ 2190750 w 2401235"/>
                  <a:gd name="connsiteY29" fmla="*/ 609600 h 2028825"/>
                  <a:gd name="connsiteX30" fmla="*/ 2209800 w 2401235"/>
                  <a:gd name="connsiteY30" fmla="*/ 561975 h 2028825"/>
                  <a:gd name="connsiteX31" fmla="*/ 2228850 w 2401235"/>
                  <a:gd name="connsiteY31" fmla="*/ 504825 h 2028825"/>
                  <a:gd name="connsiteX32" fmla="*/ 2247900 w 2401235"/>
                  <a:gd name="connsiteY32" fmla="*/ 447675 h 2028825"/>
                  <a:gd name="connsiteX33" fmla="*/ 2257425 w 2401235"/>
                  <a:gd name="connsiteY33" fmla="*/ 419100 h 2028825"/>
                  <a:gd name="connsiteX34" fmla="*/ 2295525 w 2401235"/>
                  <a:gd name="connsiteY34" fmla="*/ 352425 h 2028825"/>
                  <a:gd name="connsiteX35" fmla="*/ 2305050 w 2401235"/>
                  <a:gd name="connsiteY35" fmla="*/ 314325 h 2028825"/>
                  <a:gd name="connsiteX36" fmla="*/ 2324100 w 2401235"/>
                  <a:gd name="connsiteY36" fmla="*/ 285750 h 2028825"/>
                  <a:gd name="connsiteX37" fmla="*/ 2343150 w 2401235"/>
                  <a:gd name="connsiteY37" fmla="*/ 247650 h 2028825"/>
                  <a:gd name="connsiteX38" fmla="*/ 2352675 w 2401235"/>
                  <a:gd name="connsiteY38" fmla="*/ 209550 h 2028825"/>
                  <a:gd name="connsiteX39" fmla="*/ 2381250 w 2401235"/>
                  <a:gd name="connsiteY39" fmla="*/ 123825 h 2028825"/>
                  <a:gd name="connsiteX40" fmla="*/ 2390775 w 2401235"/>
                  <a:gd name="connsiteY40" fmla="*/ 85725 h 2028825"/>
                  <a:gd name="connsiteX41" fmla="*/ 2400300 w 2401235"/>
                  <a:gd name="connsiteY41" fmla="*/ 57150 h 2028825"/>
                  <a:gd name="connsiteX42" fmla="*/ 2400300 w 2401235"/>
                  <a:gd name="connsiteY42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71700 w 2401235"/>
                  <a:gd name="connsiteY27" fmla="*/ 819150 h 2028825"/>
                  <a:gd name="connsiteX28" fmla="*/ 2190750 w 2401235"/>
                  <a:gd name="connsiteY28" fmla="*/ 609600 h 2028825"/>
                  <a:gd name="connsiteX29" fmla="*/ 2209800 w 2401235"/>
                  <a:gd name="connsiteY29" fmla="*/ 561975 h 2028825"/>
                  <a:gd name="connsiteX30" fmla="*/ 2228850 w 2401235"/>
                  <a:gd name="connsiteY30" fmla="*/ 504825 h 2028825"/>
                  <a:gd name="connsiteX31" fmla="*/ 2247900 w 2401235"/>
                  <a:gd name="connsiteY31" fmla="*/ 447675 h 2028825"/>
                  <a:gd name="connsiteX32" fmla="*/ 2257425 w 2401235"/>
                  <a:gd name="connsiteY32" fmla="*/ 419100 h 2028825"/>
                  <a:gd name="connsiteX33" fmla="*/ 2295525 w 2401235"/>
                  <a:gd name="connsiteY33" fmla="*/ 352425 h 2028825"/>
                  <a:gd name="connsiteX34" fmla="*/ 2305050 w 2401235"/>
                  <a:gd name="connsiteY34" fmla="*/ 314325 h 2028825"/>
                  <a:gd name="connsiteX35" fmla="*/ 2324100 w 2401235"/>
                  <a:gd name="connsiteY35" fmla="*/ 285750 h 2028825"/>
                  <a:gd name="connsiteX36" fmla="*/ 2343150 w 2401235"/>
                  <a:gd name="connsiteY36" fmla="*/ 247650 h 2028825"/>
                  <a:gd name="connsiteX37" fmla="*/ 2352675 w 2401235"/>
                  <a:gd name="connsiteY37" fmla="*/ 209550 h 2028825"/>
                  <a:gd name="connsiteX38" fmla="*/ 2381250 w 2401235"/>
                  <a:gd name="connsiteY38" fmla="*/ 123825 h 2028825"/>
                  <a:gd name="connsiteX39" fmla="*/ 2390775 w 2401235"/>
                  <a:gd name="connsiteY39" fmla="*/ 85725 h 2028825"/>
                  <a:gd name="connsiteX40" fmla="*/ 2400300 w 2401235"/>
                  <a:gd name="connsiteY40" fmla="*/ 57150 h 2028825"/>
                  <a:gd name="connsiteX41" fmla="*/ 2400300 w 2401235"/>
                  <a:gd name="connsiteY41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66850 w 2401235"/>
                  <a:gd name="connsiteY17" fmla="*/ 1695450 h 2028825"/>
                  <a:gd name="connsiteX18" fmla="*/ 1600200 w 2401235"/>
                  <a:gd name="connsiteY18" fmla="*/ 1571625 h 2028825"/>
                  <a:gd name="connsiteX19" fmla="*/ 1666875 w 2401235"/>
                  <a:gd name="connsiteY19" fmla="*/ 1495425 h 2028825"/>
                  <a:gd name="connsiteX20" fmla="*/ 1714500 w 2401235"/>
                  <a:gd name="connsiteY20" fmla="*/ 1447800 h 2028825"/>
                  <a:gd name="connsiteX21" fmla="*/ 1790700 w 2401235"/>
                  <a:gd name="connsiteY21" fmla="*/ 1343025 h 2028825"/>
                  <a:gd name="connsiteX22" fmla="*/ 1971675 w 2401235"/>
                  <a:gd name="connsiteY22" fmla="*/ 1181100 h 2028825"/>
                  <a:gd name="connsiteX23" fmla="*/ 2019300 w 2401235"/>
                  <a:gd name="connsiteY23" fmla="*/ 1133475 h 2028825"/>
                  <a:gd name="connsiteX24" fmla="*/ 2095500 w 2401235"/>
                  <a:gd name="connsiteY24" fmla="*/ 1019175 h 2028825"/>
                  <a:gd name="connsiteX25" fmla="*/ 2124075 w 2401235"/>
                  <a:gd name="connsiteY25" fmla="*/ 962025 h 2028825"/>
                  <a:gd name="connsiteX26" fmla="*/ 2171700 w 2401235"/>
                  <a:gd name="connsiteY26" fmla="*/ 819150 h 2028825"/>
                  <a:gd name="connsiteX27" fmla="*/ 2190750 w 2401235"/>
                  <a:gd name="connsiteY27" fmla="*/ 609600 h 2028825"/>
                  <a:gd name="connsiteX28" fmla="*/ 2209800 w 2401235"/>
                  <a:gd name="connsiteY28" fmla="*/ 561975 h 2028825"/>
                  <a:gd name="connsiteX29" fmla="*/ 2228850 w 2401235"/>
                  <a:gd name="connsiteY29" fmla="*/ 504825 h 2028825"/>
                  <a:gd name="connsiteX30" fmla="*/ 2247900 w 2401235"/>
                  <a:gd name="connsiteY30" fmla="*/ 447675 h 2028825"/>
                  <a:gd name="connsiteX31" fmla="*/ 2257425 w 2401235"/>
                  <a:gd name="connsiteY31" fmla="*/ 419100 h 2028825"/>
                  <a:gd name="connsiteX32" fmla="*/ 2295525 w 2401235"/>
                  <a:gd name="connsiteY32" fmla="*/ 352425 h 2028825"/>
                  <a:gd name="connsiteX33" fmla="*/ 2305050 w 2401235"/>
                  <a:gd name="connsiteY33" fmla="*/ 314325 h 2028825"/>
                  <a:gd name="connsiteX34" fmla="*/ 2324100 w 2401235"/>
                  <a:gd name="connsiteY34" fmla="*/ 285750 h 2028825"/>
                  <a:gd name="connsiteX35" fmla="*/ 2343150 w 2401235"/>
                  <a:gd name="connsiteY35" fmla="*/ 247650 h 2028825"/>
                  <a:gd name="connsiteX36" fmla="*/ 2352675 w 2401235"/>
                  <a:gd name="connsiteY36" fmla="*/ 209550 h 2028825"/>
                  <a:gd name="connsiteX37" fmla="*/ 2381250 w 2401235"/>
                  <a:gd name="connsiteY37" fmla="*/ 123825 h 2028825"/>
                  <a:gd name="connsiteX38" fmla="*/ 2390775 w 2401235"/>
                  <a:gd name="connsiteY38" fmla="*/ 85725 h 2028825"/>
                  <a:gd name="connsiteX39" fmla="*/ 2400300 w 2401235"/>
                  <a:gd name="connsiteY39" fmla="*/ 57150 h 2028825"/>
                  <a:gd name="connsiteX40" fmla="*/ 2400300 w 2401235"/>
                  <a:gd name="connsiteY40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95400 w 2401235"/>
                  <a:gd name="connsiteY14" fmla="*/ 1781175 h 2028825"/>
                  <a:gd name="connsiteX15" fmla="*/ 1362075 w 2401235"/>
                  <a:gd name="connsiteY15" fmla="*/ 1752600 h 2028825"/>
                  <a:gd name="connsiteX16" fmla="*/ 1466850 w 2401235"/>
                  <a:gd name="connsiteY16" fmla="*/ 1695450 h 2028825"/>
                  <a:gd name="connsiteX17" fmla="*/ 1600200 w 2401235"/>
                  <a:gd name="connsiteY17" fmla="*/ 1571625 h 2028825"/>
                  <a:gd name="connsiteX18" fmla="*/ 1666875 w 2401235"/>
                  <a:gd name="connsiteY18" fmla="*/ 1495425 h 2028825"/>
                  <a:gd name="connsiteX19" fmla="*/ 1714500 w 2401235"/>
                  <a:gd name="connsiteY19" fmla="*/ 1447800 h 2028825"/>
                  <a:gd name="connsiteX20" fmla="*/ 1790700 w 2401235"/>
                  <a:gd name="connsiteY20" fmla="*/ 1343025 h 2028825"/>
                  <a:gd name="connsiteX21" fmla="*/ 1971675 w 2401235"/>
                  <a:gd name="connsiteY21" fmla="*/ 1181100 h 2028825"/>
                  <a:gd name="connsiteX22" fmla="*/ 2019300 w 2401235"/>
                  <a:gd name="connsiteY22" fmla="*/ 1133475 h 2028825"/>
                  <a:gd name="connsiteX23" fmla="*/ 2095500 w 2401235"/>
                  <a:gd name="connsiteY23" fmla="*/ 1019175 h 2028825"/>
                  <a:gd name="connsiteX24" fmla="*/ 2124075 w 2401235"/>
                  <a:gd name="connsiteY24" fmla="*/ 962025 h 2028825"/>
                  <a:gd name="connsiteX25" fmla="*/ 2171700 w 2401235"/>
                  <a:gd name="connsiteY25" fmla="*/ 819150 h 2028825"/>
                  <a:gd name="connsiteX26" fmla="*/ 2190750 w 2401235"/>
                  <a:gd name="connsiteY26" fmla="*/ 609600 h 2028825"/>
                  <a:gd name="connsiteX27" fmla="*/ 2209800 w 2401235"/>
                  <a:gd name="connsiteY27" fmla="*/ 561975 h 2028825"/>
                  <a:gd name="connsiteX28" fmla="*/ 2228850 w 2401235"/>
                  <a:gd name="connsiteY28" fmla="*/ 504825 h 2028825"/>
                  <a:gd name="connsiteX29" fmla="*/ 2247900 w 2401235"/>
                  <a:gd name="connsiteY29" fmla="*/ 447675 h 2028825"/>
                  <a:gd name="connsiteX30" fmla="*/ 2257425 w 2401235"/>
                  <a:gd name="connsiteY30" fmla="*/ 419100 h 2028825"/>
                  <a:gd name="connsiteX31" fmla="*/ 2295525 w 2401235"/>
                  <a:gd name="connsiteY31" fmla="*/ 352425 h 2028825"/>
                  <a:gd name="connsiteX32" fmla="*/ 2305050 w 2401235"/>
                  <a:gd name="connsiteY32" fmla="*/ 314325 h 2028825"/>
                  <a:gd name="connsiteX33" fmla="*/ 2324100 w 2401235"/>
                  <a:gd name="connsiteY33" fmla="*/ 285750 h 2028825"/>
                  <a:gd name="connsiteX34" fmla="*/ 2343150 w 2401235"/>
                  <a:gd name="connsiteY34" fmla="*/ 247650 h 2028825"/>
                  <a:gd name="connsiteX35" fmla="*/ 2352675 w 2401235"/>
                  <a:gd name="connsiteY35" fmla="*/ 209550 h 2028825"/>
                  <a:gd name="connsiteX36" fmla="*/ 2381250 w 2401235"/>
                  <a:gd name="connsiteY36" fmla="*/ 123825 h 2028825"/>
                  <a:gd name="connsiteX37" fmla="*/ 2390775 w 2401235"/>
                  <a:gd name="connsiteY37" fmla="*/ 85725 h 2028825"/>
                  <a:gd name="connsiteX38" fmla="*/ 2400300 w 2401235"/>
                  <a:gd name="connsiteY38" fmla="*/ 57150 h 2028825"/>
                  <a:gd name="connsiteX39" fmla="*/ 2400300 w 2401235"/>
                  <a:gd name="connsiteY39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95400 w 2401235"/>
                  <a:gd name="connsiteY13" fmla="*/ 1781175 h 2028825"/>
                  <a:gd name="connsiteX14" fmla="*/ 1362075 w 2401235"/>
                  <a:gd name="connsiteY14" fmla="*/ 1752600 h 2028825"/>
                  <a:gd name="connsiteX15" fmla="*/ 1466850 w 2401235"/>
                  <a:gd name="connsiteY15" fmla="*/ 1695450 h 2028825"/>
                  <a:gd name="connsiteX16" fmla="*/ 1600200 w 2401235"/>
                  <a:gd name="connsiteY16" fmla="*/ 1571625 h 2028825"/>
                  <a:gd name="connsiteX17" fmla="*/ 1666875 w 2401235"/>
                  <a:gd name="connsiteY17" fmla="*/ 1495425 h 2028825"/>
                  <a:gd name="connsiteX18" fmla="*/ 1714500 w 2401235"/>
                  <a:gd name="connsiteY18" fmla="*/ 1447800 h 2028825"/>
                  <a:gd name="connsiteX19" fmla="*/ 1790700 w 2401235"/>
                  <a:gd name="connsiteY19" fmla="*/ 1343025 h 2028825"/>
                  <a:gd name="connsiteX20" fmla="*/ 1971675 w 2401235"/>
                  <a:gd name="connsiteY20" fmla="*/ 1181100 h 2028825"/>
                  <a:gd name="connsiteX21" fmla="*/ 2019300 w 2401235"/>
                  <a:gd name="connsiteY21" fmla="*/ 1133475 h 2028825"/>
                  <a:gd name="connsiteX22" fmla="*/ 2095500 w 2401235"/>
                  <a:gd name="connsiteY22" fmla="*/ 1019175 h 2028825"/>
                  <a:gd name="connsiteX23" fmla="*/ 2124075 w 2401235"/>
                  <a:gd name="connsiteY23" fmla="*/ 962025 h 2028825"/>
                  <a:gd name="connsiteX24" fmla="*/ 2171700 w 2401235"/>
                  <a:gd name="connsiteY24" fmla="*/ 819150 h 2028825"/>
                  <a:gd name="connsiteX25" fmla="*/ 2190750 w 2401235"/>
                  <a:gd name="connsiteY25" fmla="*/ 609600 h 2028825"/>
                  <a:gd name="connsiteX26" fmla="*/ 2209800 w 2401235"/>
                  <a:gd name="connsiteY26" fmla="*/ 561975 h 2028825"/>
                  <a:gd name="connsiteX27" fmla="*/ 2228850 w 2401235"/>
                  <a:gd name="connsiteY27" fmla="*/ 504825 h 2028825"/>
                  <a:gd name="connsiteX28" fmla="*/ 2247900 w 2401235"/>
                  <a:gd name="connsiteY28" fmla="*/ 447675 h 2028825"/>
                  <a:gd name="connsiteX29" fmla="*/ 2257425 w 2401235"/>
                  <a:gd name="connsiteY29" fmla="*/ 419100 h 2028825"/>
                  <a:gd name="connsiteX30" fmla="*/ 2295525 w 2401235"/>
                  <a:gd name="connsiteY30" fmla="*/ 352425 h 2028825"/>
                  <a:gd name="connsiteX31" fmla="*/ 2305050 w 2401235"/>
                  <a:gd name="connsiteY31" fmla="*/ 314325 h 2028825"/>
                  <a:gd name="connsiteX32" fmla="*/ 2324100 w 2401235"/>
                  <a:gd name="connsiteY32" fmla="*/ 285750 h 2028825"/>
                  <a:gd name="connsiteX33" fmla="*/ 2343150 w 2401235"/>
                  <a:gd name="connsiteY33" fmla="*/ 247650 h 2028825"/>
                  <a:gd name="connsiteX34" fmla="*/ 2352675 w 2401235"/>
                  <a:gd name="connsiteY34" fmla="*/ 209550 h 2028825"/>
                  <a:gd name="connsiteX35" fmla="*/ 2381250 w 2401235"/>
                  <a:gd name="connsiteY35" fmla="*/ 123825 h 2028825"/>
                  <a:gd name="connsiteX36" fmla="*/ 2390775 w 2401235"/>
                  <a:gd name="connsiteY36" fmla="*/ 85725 h 2028825"/>
                  <a:gd name="connsiteX37" fmla="*/ 2400300 w 2401235"/>
                  <a:gd name="connsiteY37" fmla="*/ 57150 h 2028825"/>
                  <a:gd name="connsiteX38" fmla="*/ 2400300 w 2401235"/>
                  <a:gd name="connsiteY38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1000125 w 2401235"/>
                  <a:gd name="connsiteY9" fmla="*/ 1857375 h 2028825"/>
                  <a:gd name="connsiteX10" fmla="*/ 1028700 w 2401235"/>
                  <a:gd name="connsiteY10" fmla="*/ 1847850 h 2028825"/>
                  <a:gd name="connsiteX11" fmla="*/ 1143000 w 2401235"/>
                  <a:gd name="connsiteY11" fmla="*/ 1828800 h 2028825"/>
                  <a:gd name="connsiteX12" fmla="*/ 1295400 w 2401235"/>
                  <a:gd name="connsiteY12" fmla="*/ 1781175 h 2028825"/>
                  <a:gd name="connsiteX13" fmla="*/ 1362075 w 2401235"/>
                  <a:gd name="connsiteY13" fmla="*/ 1752600 h 2028825"/>
                  <a:gd name="connsiteX14" fmla="*/ 1466850 w 2401235"/>
                  <a:gd name="connsiteY14" fmla="*/ 1695450 h 2028825"/>
                  <a:gd name="connsiteX15" fmla="*/ 1600200 w 2401235"/>
                  <a:gd name="connsiteY15" fmla="*/ 1571625 h 2028825"/>
                  <a:gd name="connsiteX16" fmla="*/ 1666875 w 2401235"/>
                  <a:gd name="connsiteY16" fmla="*/ 1495425 h 2028825"/>
                  <a:gd name="connsiteX17" fmla="*/ 1714500 w 2401235"/>
                  <a:gd name="connsiteY17" fmla="*/ 1447800 h 2028825"/>
                  <a:gd name="connsiteX18" fmla="*/ 1790700 w 2401235"/>
                  <a:gd name="connsiteY18" fmla="*/ 1343025 h 2028825"/>
                  <a:gd name="connsiteX19" fmla="*/ 1971675 w 2401235"/>
                  <a:gd name="connsiteY19" fmla="*/ 1181100 h 2028825"/>
                  <a:gd name="connsiteX20" fmla="*/ 2019300 w 2401235"/>
                  <a:gd name="connsiteY20" fmla="*/ 1133475 h 2028825"/>
                  <a:gd name="connsiteX21" fmla="*/ 2095500 w 2401235"/>
                  <a:gd name="connsiteY21" fmla="*/ 1019175 h 2028825"/>
                  <a:gd name="connsiteX22" fmla="*/ 2124075 w 2401235"/>
                  <a:gd name="connsiteY22" fmla="*/ 962025 h 2028825"/>
                  <a:gd name="connsiteX23" fmla="*/ 2171700 w 2401235"/>
                  <a:gd name="connsiteY23" fmla="*/ 819150 h 2028825"/>
                  <a:gd name="connsiteX24" fmla="*/ 2190750 w 2401235"/>
                  <a:gd name="connsiteY24" fmla="*/ 609600 h 2028825"/>
                  <a:gd name="connsiteX25" fmla="*/ 2209800 w 2401235"/>
                  <a:gd name="connsiteY25" fmla="*/ 561975 h 2028825"/>
                  <a:gd name="connsiteX26" fmla="*/ 2228850 w 2401235"/>
                  <a:gd name="connsiteY26" fmla="*/ 504825 h 2028825"/>
                  <a:gd name="connsiteX27" fmla="*/ 2247900 w 2401235"/>
                  <a:gd name="connsiteY27" fmla="*/ 447675 h 2028825"/>
                  <a:gd name="connsiteX28" fmla="*/ 2257425 w 2401235"/>
                  <a:gd name="connsiteY28" fmla="*/ 419100 h 2028825"/>
                  <a:gd name="connsiteX29" fmla="*/ 2295525 w 2401235"/>
                  <a:gd name="connsiteY29" fmla="*/ 352425 h 2028825"/>
                  <a:gd name="connsiteX30" fmla="*/ 2305050 w 2401235"/>
                  <a:gd name="connsiteY30" fmla="*/ 314325 h 2028825"/>
                  <a:gd name="connsiteX31" fmla="*/ 2324100 w 2401235"/>
                  <a:gd name="connsiteY31" fmla="*/ 285750 h 2028825"/>
                  <a:gd name="connsiteX32" fmla="*/ 2343150 w 2401235"/>
                  <a:gd name="connsiteY32" fmla="*/ 247650 h 2028825"/>
                  <a:gd name="connsiteX33" fmla="*/ 2352675 w 2401235"/>
                  <a:gd name="connsiteY33" fmla="*/ 209550 h 2028825"/>
                  <a:gd name="connsiteX34" fmla="*/ 2381250 w 2401235"/>
                  <a:gd name="connsiteY34" fmla="*/ 123825 h 2028825"/>
                  <a:gd name="connsiteX35" fmla="*/ 2390775 w 2401235"/>
                  <a:gd name="connsiteY35" fmla="*/ 85725 h 2028825"/>
                  <a:gd name="connsiteX36" fmla="*/ 2400300 w 2401235"/>
                  <a:gd name="connsiteY36" fmla="*/ 57150 h 2028825"/>
                  <a:gd name="connsiteX37" fmla="*/ 2400300 w 2401235"/>
                  <a:gd name="connsiteY37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904875 w 2401235"/>
                  <a:gd name="connsiteY7" fmla="*/ 1876425 h 2028825"/>
                  <a:gd name="connsiteX8" fmla="*/ 1000125 w 2401235"/>
                  <a:gd name="connsiteY8" fmla="*/ 1857375 h 2028825"/>
                  <a:gd name="connsiteX9" fmla="*/ 1028700 w 2401235"/>
                  <a:gd name="connsiteY9" fmla="*/ 1847850 h 2028825"/>
                  <a:gd name="connsiteX10" fmla="*/ 1143000 w 2401235"/>
                  <a:gd name="connsiteY10" fmla="*/ 1828800 h 2028825"/>
                  <a:gd name="connsiteX11" fmla="*/ 1295400 w 2401235"/>
                  <a:gd name="connsiteY11" fmla="*/ 1781175 h 2028825"/>
                  <a:gd name="connsiteX12" fmla="*/ 1362075 w 2401235"/>
                  <a:gd name="connsiteY12" fmla="*/ 1752600 h 2028825"/>
                  <a:gd name="connsiteX13" fmla="*/ 1466850 w 2401235"/>
                  <a:gd name="connsiteY13" fmla="*/ 1695450 h 2028825"/>
                  <a:gd name="connsiteX14" fmla="*/ 1600200 w 2401235"/>
                  <a:gd name="connsiteY14" fmla="*/ 1571625 h 2028825"/>
                  <a:gd name="connsiteX15" fmla="*/ 1666875 w 2401235"/>
                  <a:gd name="connsiteY15" fmla="*/ 1495425 h 2028825"/>
                  <a:gd name="connsiteX16" fmla="*/ 1714500 w 2401235"/>
                  <a:gd name="connsiteY16" fmla="*/ 1447800 h 2028825"/>
                  <a:gd name="connsiteX17" fmla="*/ 1790700 w 2401235"/>
                  <a:gd name="connsiteY17" fmla="*/ 1343025 h 2028825"/>
                  <a:gd name="connsiteX18" fmla="*/ 1971675 w 2401235"/>
                  <a:gd name="connsiteY18" fmla="*/ 1181100 h 2028825"/>
                  <a:gd name="connsiteX19" fmla="*/ 2019300 w 2401235"/>
                  <a:gd name="connsiteY19" fmla="*/ 1133475 h 2028825"/>
                  <a:gd name="connsiteX20" fmla="*/ 2095500 w 2401235"/>
                  <a:gd name="connsiteY20" fmla="*/ 1019175 h 2028825"/>
                  <a:gd name="connsiteX21" fmla="*/ 2124075 w 2401235"/>
                  <a:gd name="connsiteY21" fmla="*/ 962025 h 2028825"/>
                  <a:gd name="connsiteX22" fmla="*/ 2171700 w 2401235"/>
                  <a:gd name="connsiteY22" fmla="*/ 819150 h 2028825"/>
                  <a:gd name="connsiteX23" fmla="*/ 2190750 w 2401235"/>
                  <a:gd name="connsiteY23" fmla="*/ 609600 h 2028825"/>
                  <a:gd name="connsiteX24" fmla="*/ 2209800 w 2401235"/>
                  <a:gd name="connsiteY24" fmla="*/ 561975 h 2028825"/>
                  <a:gd name="connsiteX25" fmla="*/ 2228850 w 2401235"/>
                  <a:gd name="connsiteY25" fmla="*/ 504825 h 2028825"/>
                  <a:gd name="connsiteX26" fmla="*/ 2247900 w 2401235"/>
                  <a:gd name="connsiteY26" fmla="*/ 447675 h 2028825"/>
                  <a:gd name="connsiteX27" fmla="*/ 2257425 w 2401235"/>
                  <a:gd name="connsiteY27" fmla="*/ 419100 h 2028825"/>
                  <a:gd name="connsiteX28" fmla="*/ 2295525 w 2401235"/>
                  <a:gd name="connsiteY28" fmla="*/ 352425 h 2028825"/>
                  <a:gd name="connsiteX29" fmla="*/ 2305050 w 2401235"/>
                  <a:gd name="connsiteY29" fmla="*/ 314325 h 2028825"/>
                  <a:gd name="connsiteX30" fmla="*/ 2324100 w 2401235"/>
                  <a:gd name="connsiteY30" fmla="*/ 285750 h 2028825"/>
                  <a:gd name="connsiteX31" fmla="*/ 2343150 w 2401235"/>
                  <a:gd name="connsiteY31" fmla="*/ 247650 h 2028825"/>
                  <a:gd name="connsiteX32" fmla="*/ 2352675 w 2401235"/>
                  <a:gd name="connsiteY32" fmla="*/ 209550 h 2028825"/>
                  <a:gd name="connsiteX33" fmla="*/ 2381250 w 2401235"/>
                  <a:gd name="connsiteY33" fmla="*/ 123825 h 2028825"/>
                  <a:gd name="connsiteX34" fmla="*/ 2390775 w 2401235"/>
                  <a:gd name="connsiteY34" fmla="*/ 85725 h 2028825"/>
                  <a:gd name="connsiteX35" fmla="*/ 2400300 w 2401235"/>
                  <a:gd name="connsiteY35" fmla="*/ 57150 h 2028825"/>
                  <a:gd name="connsiteX36" fmla="*/ 2400300 w 2401235"/>
                  <a:gd name="connsiteY36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1000125 w 2401235"/>
                  <a:gd name="connsiteY7" fmla="*/ 1857375 h 2028825"/>
                  <a:gd name="connsiteX8" fmla="*/ 1028700 w 2401235"/>
                  <a:gd name="connsiteY8" fmla="*/ 1847850 h 2028825"/>
                  <a:gd name="connsiteX9" fmla="*/ 1143000 w 2401235"/>
                  <a:gd name="connsiteY9" fmla="*/ 1828800 h 2028825"/>
                  <a:gd name="connsiteX10" fmla="*/ 1295400 w 2401235"/>
                  <a:gd name="connsiteY10" fmla="*/ 1781175 h 2028825"/>
                  <a:gd name="connsiteX11" fmla="*/ 1362075 w 2401235"/>
                  <a:gd name="connsiteY11" fmla="*/ 1752600 h 2028825"/>
                  <a:gd name="connsiteX12" fmla="*/ 1466850 w 2401235"/>
                  <a:gd name="connsiteY12" fmla="*/ 1695450 h 2028825"/>
                  <a:gd name="connsiteX13" fmla="*/ 1600200 w 2401235"/>
                  <a:gd name="connsiteY13" fmla="*/ 1571625 h 2028825"/>
                  <a:gd name="connsiteX14" fmla="*/ 1666875 w 2401235"/>
                  <a:gd name="connsiteY14" fmla="*/ 1495425 h 2028825"/>
                  <a:gd name="connsiteX15" fmla="*/ 1714500 w 2401235"/>
                  <a:gd name="connsiteY15" fmla="*/ 1447800 h 2028825"/>
                  <a:gd name="connsiteX16" fmla="*/ 1790700 w 2401235"/>
                  <a:gd name="connsiteY16" fmla="*/ 1343025 h 2028825"/>
                  <a:gd name="connsiteX17" fmla="*/ 1971675 w 2401235"/>
                  <a:gd name="connsiteY17" fmla="*/ 1181100 h 2028825"/>
                  <a:gd name="connsiteX18" fmla="*/ 2019300 w 2401235"/>
                  <a:gd name="connsiteY18" fmla="*/ 1133475 h 2028825"/>
                  <a:gd name="connsiteX19" fmla="*/ 2095500 w 2401235"/>
                  <a:gd name="connsiteY19" fmla="*/ 1019175 h 2028825"/>
                  <a:gd name="connsiteX20" fmla="*/ 2124075 w 2401235"/>
                  <a:gd name="connsiteY20" fmla="*/ 962025 h 2028825"/>
                  <a:gd name="connsiteX21" fmla="*/ 2171700 w 2401235"/>
                  <a:gd name="connsiteY21" fmla="*/ 819150 h 2028825"/>
                  <a:gd name="connsiteX22" fmla="*/ 2190750 w 2401235"/>
                  <a:gd name="connsiteY22" fmla="*/ 609600 h 2028825"/>
                  <a:gd name="connsiteX23" fmla="*/ 2209800 w 2401235"/>
                  <a:gd name="connsiteY23" fmla="*/ 561975 h 2028825"/>
                  <a:gd name="connsiteX24" fmla="*/ 2228850 w 2401235"/>
                  <a:gd name="connsiteY24" fmla="*/ 504825 h 2028825"/>
                  <a:gd name="connsiteX25" fmla="*/ 2247900 w 2401235"/>
                  <a:gd name="connsiteY25" fmla="*/ 447675 h 2028825"/>
                  <a:gd name="connsiteX26" fmla="*/ 2257425 w 2401235"/>
                  <a:gd name="connsiteY26" fmla="*/ 419100 h 2028825"/>
                  <a:gd name="connsiteX27" fmla="*/ 2295525 w 2401235"/>
                  <a:gd name="connsiteY27" fmla="*/ 352425 h 2028825"/>
                  <a:gd name="connsiteX28" fmla="*/ 2305050 w 2401235"/>
                  <a:gd name="connsiteY28" fmla="*/ 314325 h 2028825"/>
                  <a:gd name="connsiteX29" fmla="*/ 2324100 w 2401235"/>
                  <a:gd name="connsiteY29" fmla="*/ 285750 h 2028825"/>
                  <a:gd name="connsiteX30" fmla="*/ 2343150 w 2401235"/>
                  <a:gd name="connsiteY30" fmla="*/ 247650 h 2028825"/>
                  <a:gd name="connsiteX31" fmla="*/ 2352675 w 2401235"/>
                  <a:gd name="connsiteY31" fmla="*/ 209550 h 2028825"/>
                  <a:gd name="connsiteX32" fmla="*/ 2381250 w 2401235"/>
                  <a:gd name="connsiteY32" fmla="*/ 123825 h 2028825"/>
                  <a:gd name="connsiteX33" fmla="*/ 2390775 w 2401235"/>
                  <a:gd name="connsiteY33" fmla="*/ 85725 h 2028825"/>
                  <a:gd name="connsiteX34" fmla="*/ 2400300 w 2401235"/>
                  <a:gd name="connsiteY34" fmla="*/ 57150 h 2028825"/>
                  <a:gd name="connsiteX35" fmla="*/ 2400300 w 2401235"/>
                  <a:gd name="connsiteY35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514350 w 2401235"/>
                  <a:gd name="connsiteY2" fmla="*/ 1981200 h 2028825"/>
                  <a:gd name="connsiteX3" fmla="*/ 619125 w 2401235"/>
                  <a:gd name="connsiteY3" fmla="*/ 1943100 h 2028825"/>
                  <a:gd name="connsiteX4" fmla="*/ 714375 w 2401235"/>
                  <a:gd name="connsiteY4" fmla="*/ 1924050 h 2028825"/>
                  <a:gd name="connsiteX5" fmla="*/ 809625 w 2401235"/>
                  <a:gd name="connsiteY5" fmla="*/ 1905000 h 2028825"/>
                  <a:gd name="connsiteX6" fmla="*/ 1000125 w 2401235"/>
                  <a:gd name="connsiteY6" fmla="*/ 1857375 h 2028825"/>
                  <a:gd name="connsiteX7" fmla="*/ 1028700 w 2401235"/>
                  <a:gd name="connsiteY7" fmla="*/ 1847850 h 2028825"/>
                  <a:gd name="connsiteX8" fmla="*/ 1143000 w 2401235"/>
                  <a:gd name="connsiteY8" fmla="*/ 1828800 h 2028825"/>
                  <a:gd name="connsiteX9" fmla="*/ 1295400 w 2401235"/>
                  <a:gd name="connsiteY9" fmla="*/ 1781175 h 2028825"/>
                  <a:gd name="connsiteX10" fmla="*/ 1362075 w 2401235"/>
                  <a:gd name="connsiteY10" fmla="*/ 1752600 h 2028825"/>
                  <a:gd name="connsiteX11" fmla="*/ 1466850 w 2401235"/>
                  <a:gd name="connsiteY11" fmla="*/ 1695450 h 2028825"/>
                  <a:gd name="connsiteX12" fmla="*/ 1600200 w 2401235"/>
                  <a:gd name="connsiteY12" fmla="*/ 1571625 h 2028825"/>
                  <a:gd name="connsiteX13" fmla="*/ 1666875 w 2401235"/>
                  <a:gd name="connsiteY13" fmla="*/ 1495425 h 2028825"/>
                  <a:gd name="connsiteX14" fmla="*/ 1714500 w 2401235"/>
                  <a:gd name="connsiteY14" fmla="*/ 1447800 h 2028825"/>
                  <a:gd name="connsiteX15" fmla="*/ 1790700 w 2401235"/>
                  <a:gd name="connsiteY15" fmla="*/ 1343025 h 2028825"/>
                  <a:gd name="connsiteX16" fmla="*/ 1971675 w 2401235"/>
                  <a:gd name="connsiteY16" fmla="*/ 1181100 h 2028825"/>
                  <a:gd name="connsiteX17" fmla="*/ 2019300 w 2401235"/>
                  <a:gd name="connsiteY17" fmla="*/ 1133475 h 2028825"/>
                  <a:gd name="connsiteX18" fmla="*/ 2095500 w 2401235"/>
                  <a:gd name="connsiteY18" fmla="*/ 1019175 h 2028825"/>
                  <a:gd name="connsiteX19" fmla="*/ 2124075 w 2401235"/>
                  <a:gd name="connsiteY19" fmla="*/ 962025 h 2028825"/>
                  <a:gd name="connsiteX20" fmla="*/ 2171700 w 2401235"/>
                  <a:gd name="connsiteY20" fmla="*/ 819150 h 2028825"/>
                  <a:gd name="connsiteX21" fmla="*/ 2190750 w 2401235"/>
                  <a:gd name="connsiteY21" fmla="*/ 609600 h 2028825"/>
                  <a:gd name="connsiteX22" fmla="*/ 2209800 w 2401235"/>
                  <a:gd name="connsiteY22" fmla="*/ 561975 h 2028825"/>
                  <a:gd name="connsiteX23" fmla="*/ 2228850 w 2401235"/>
                  <a:gd name="connsiteY23" fmla="*/ 504825 h 2028825"/>
                  <a:gd name="connsiteX24" fmla="*/ 2247900 w 2401235"/>
                  <a:gd name="connsiteY24" fmla="*/ 447675 h 2028825"/>
                  <a:gd name="connsiteX25" fmla="*/ 2257425 w 2401235"/>
                  <a:gd name="connsiteY25" fmla="*/ 419100 h 2028825"/>
                  <a:gd name="connsiteX26" fmla="*/ 2295525 w 2401235"/>
                  <a:gd name="connsiteY26" fmla="*/ 352425 h 2028825"/>
                  <a:gd name="connsiteX27" fmla="*/ 2305050 w 2401235"/>
                  <a:gd name="connsiteY27" fmla="*/ 314325 h 2028825"/>
                  <a:gd name="connsiteX28" fmla="*/ 2324100 w 2401235"/>
                  <a:gd name="connsiteY28" fmla="*/ 285750 h 2028825"/>
                  <a:gd name="connsiteX29" fmla="*/ 2343150 w 2401235"/>
                  <a:gd name="connsiteY29" fmla="*/ 247650 h 2028825"/>
                  <a:gd name="connsiteX30" fmla="*/ 2352675 w 2401235"/>
                  <a:gd name="connsiteY30" fmla="*/ 209550 h 2028825"/>
                  <a:gd name="connsiteX31" fmla="*/ 2381250 w 2401235"/>
                  <a:gd name="connsiteY31" fmla="*/ 123825 h 2028825"/>
                  <a:gd name="connsiteX32" fmla="*/ 2390775 w 2401235"/>
                  <a:gd name="connsiteY32" fmla="*/ 85725 h 2028825"/>
                  <a:gd name="connsiteX33" fmla="*/ 2400300 w 2401235"/>
                  <a:gd name="connsiteY33" fmla="*/ 57150 h 2028825"/>
                  <a:gd name="connsiteX34" fmla="*/ 2400300 w 2401235"/>
                  <a:gd name="connsiteY34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619125 w 2401235"/>
                  <a:gd name="connsiteY2" fmla="*/ 1943100 h 2028825"/>
                  <a:gd name="connsiteX3" fmla="*/ 714375 w 2401235"/>
                  <a:gd name="connsiteY3" fmla="*/ 1924050 h 2028825"/>
                  <a:gd name="connsiteX4" fmla="*/ 809625 w 2401235"/>
                  <a:gd name="connsiteY4" fmla="*/ 1905000 h 2028825"/>
                  <a:gd name="connsiteX5" fmla="*/ 1000125 w 2401235"/>
                  <a:gd name="connsiteY5" fmla="*/ 1857375 h 2028825"/>
                  <a:gd name="connsiteX6" fmla="*/ 1028700 w 2401235"/>
                  <a:gd name="connsiteY6" fmla="*/ 1847850 h 2028825"/>
                  <a:gd name="connsiteX7" fmla="*/ 1143000 w 2401235"/>
                  <a:gd name="connsiteY7" fmla="*/ 1828800 h 2028825"/>
                  <a:gd name="connsiteX8" fmla="*/ 1295400 w 2401235"/>
                  <a:gd name="connsiteY8" fmla="*/ 1781175 h 2028825"/>
                  <a:gd name="connsiteX9" fmla="*/ 1362075 w 2401235"/>
                  <a:gd name="connsiteY9" fmla="*/ 1752600 h 2028825"/>
                  <a:gd name="connsiteX10" fmla="*/ 1466850 w 2401235"/>
                  <a:gd name="connsiteY10" fmla="*/ 1695450 h 2028825"/>
                  <a:gd name="connsiteX11" fmla="*/ 1600200 w 2401235"/>
                  <a:gd name="connsiteY11" fmla="*/ 1571625 h 2028825"/>
                  <a:gd name="connsiteX12" fmla="*/ 1666875 w 2401235"/>
                  <a:gd name="connsiteY12" fmla="*/ 1495425 h 2028825"/>
                  <a:gd name="connsiteX13" fmla="*/ 1714500 w 2401235"/>
                  <a:gd name="connsiteY13" fmla="*/ 1447800 h 2028825"/>
                  <a:gd name="connsiteX14" fmla="*/ 1790700 w 2401235"/>
                  <a:gd name="connsiteY14" fmla="*/ 1343025 h 2028825"/>
                  <a:gd name="connsiteX15" fmla="*/ 1971675 w 2401235"/>
                  <a:gd name="connsiteY15" fmla="*/ 1181100 h 2028825"/>
                  <a:gd name="connsiteX16" fmla="*/ 2019300 w 2401235"/>
                  <a:gd name="connsiteY16" fmla="*/ 1133475 h 2028825"/>
                  <a:gd name="connsiteX17" fmla="*/ 2095500 w 2401235"/>
                  <a:gd name="connsiteY17" fmla="*/ 1019175 h 2028825"/>
                  <a:gd name="connsiteX18" fmla="*/ 2124075 w 2401235"/>
                  <a:gd name="connsiteY18" fmla="*/ 962025 h 2028825"/>
                  <a:gd name="connsiteX19" fmla="*/ 2171700 w 2401235"/>
                  <a:gd name="connsiteY19" fmla="*/ 819150 h 2028825"/>
                  <a:gd name="connsiteX20" fmla="*/ 2190750 w 2401235"/>
                  <a:gd name="connsiteY20" fmla="*/ 609600 h 2028825"/>
                  <a:gd name="connsiteX21" fmla="*/ 2209800 w 2401235"/>
                  <a:gd name="connsiteY21" fmla="*/ 561975 h 2028825"/>
                  <a:gd name="connsiteX22" fmla="*/ 2228850 w 2401235"/>
                  <a:gd name="connsiteY22" fmla="*/ 504825 h 2028825"/>
                  <a:gd name="connsiteX23" fmla="*/ 2247900 w 2401235"/>
                  <a:gd name="connsiteY23" fmla="*/ 447675 h 2028825"/>
                  <a:gd name="connsiteX24" fmla="*/ 2257425 w 2401235"/>
                  <a:gd name="connsiteY24" fmla="*/ 419100 h 2028825"/>
                  <a:gd name="connsiteX25" fmla="*/ 2295525 w 2401235"/>
                  <a:gd name="connsiteY25" fmla="*/ 352425 h 2028825"/>
                  <a:gd name="connsiteX26" fmla="*/ 2305050 w 2401235"/>
                  <a:gd name="connsiteY26" fmla="*/ 314325 h 2028825"/>
                  <a:gd name="connsiteX27" fmla="*/ 2324100 w 2401235"/>
                  <a:gd name="connsiteY27" fmla="*/ 285750 h 2028825"/>
                  <a:gd name="connsiteX28" fmla="*/ 2343150 w 2401235"/>
                  <a:gd name="connsiteY28" fmla="*/ 247650 h 2028825"/>
                  <a:gd name="connsiteX29" fmla="*/ 2352675 w 2401235"/>
                  <a:gd name="connsiteY29" fmla="*/ 209550 h 2028825"/>
                  <a:gd name="connsiteX30" fmla="*/ 2381250 w 2401235"/>
                  <a:gd name="connsiteY30" fmla="*/ 123825 h 2028825"/>
                  <a:gd name="connsiteX31" fmla="*/ 2390775 w 2401235"/>
                  <a:gd name="connsiteY31" fmla="*/ 85725 h 2028825"/>
                  <a:gd name="connsiteX32" fmla="*/ 2400300 w 2401235"/>
                  <a:gd name="connsiteY32" fmla="*/ 57150 h 2028825"/>
                  <a:gd name="connsiteX33" fmla="*/ 2400300 w 2401235"/>
                  <a:gd name="connsiteY33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809625 w 2401235"/>
                  <a:gd name="connsiteY3" fmla="*/ 1905000 h 2028825"/>
                  <a:gd name="connsiteX4" fmla="*/ 1000125 w 2401235"/>
                  <a:gd name="connsiteY4" fmla="*/ 1857375 h 2028825"/>
                  <a:gd name="connsiteX5" fmla="*/ 1028700 w 2401235"/>
                  <a:gd name="connsiteY5" fmla="*/ 1847850 h 2028825"/>
                  <a:gd name="connsiteX6" fmla="*/ 1143000 w 2401235"/>
                  <a:gd name="connsiteY6" fmla="*/ 1828800 h 2028825"/>
                  <a:gd name="connsiteX7" fmla="*/ 1295400 w 2401235"/>
                  <a:gd name="connsiteY7" fmla="*/ 1781175 h 2028825"/>
                  <a:gd name="connsiteX8" fmla="*/ 1362075 w 2401235"/>
                  <a:gd name="connsiteY8" fmla="*/ 1752600 h 2028825"/>
                  <a:gd name="connsiteX9" fmla="*/ 1466850 w 2401235"/>
                  <a:gd name="connsiteY9" fmla="*/ 1695450 h 2028825"/>
                  <a:gd name="connsiteX10" fmla="*/ 1600200 w 2401235"/>
                  <a:gd name="connsiteY10" fmla="*/ 1571625 h 2028825"/>
                  <a:gd name="connsiteX11" fmla="*/ 1666875 w 2401235"/>
                  <a:gd name="connsiteY11" fmla="*/ 1495425 h 2028825"/>
                  <a:gd name="connsiteX12" fmla="*/ 1714500 w 2401235"/>
                  <a:gd name="connsiteY12" fmla="*/ 1447800 h 2028825"/>
                  <a:gd name="connsiteX13" fmla="*/ 1790700 w 2401235"/>
                  <a:gd name="connsiteY13" fmla="*/ 1343025 h 2028825"/>
                  <a:gd name="connsiteX14" fmla="*/ 1971675 w 2401235"/>
                  <a:gd name="connsiteY14" fmla="*/ 1181100 h 2028825"/>
                  <a:gd name="connsiteX15" fmla="*/ 2019300 w 2401235"/>
                  <a:gd name="connsiteY15" fmla="*/ 1133475 h 2028825"/>
                  <a:gd name="connsiteX16" fmla="*/ 2095500 w 2401235"/>
                  <a:gd name="connsiteY16" fmla="*/ 1019175 h 2028825"/>
                  <a:gd name="connsiteX17" fmla="*/ 2124075 w 2401235"/>
                  <a:gd name="connsiteY17" fmla="*/ 962025 h 2028825"/>
                  <a:gd name="connsiteX18" fmla="*/ 2171700 w 2401235"/>
                  <a:gd name="connsiteY18" fmla="*/ 819150 h 2028825"/>
                  <a:gd name="connsiteX19" fmla="*/ 2190750 w 2401235"/>
                  <a:gd name="connsiteY19" fmla="*/ 609600 h 2028825"/>
                  <a:gd name="connsiteX20" fmla="*/ 2209800 w 2401235"/>
                  <a:gd name="connsiteY20" fmla="*/ 561975 h 2028825"/>
                  <a:gd name="connsiteX21" fmla="*/ 2228850 w 2401235"/>
                  <a:gd name="connsiteY21" fmla="*/ 504825 h 2028825"/>
                  <a:gd name="connsiteX22" fmla="*/ 2247900 w 2401235"/>
                  <a:gd name="connsiteY22" fmla="*/ 447675 h 2028825"/>
                  <a:gd name="connsiteX23" fmla="*/ 2257425 w 2401235"/>
                  <a:gd name="connsiteY23" fmla="*/ 419100 h 2028825"/>
                  <a:gd name="connsiteX24" fmla="*/ 2295525 w 2401235"/>
                  <a:gd name="connsiteY24" fmla="*/ 352425 h 2028825"/>
                  <a:gd name="connsiteX25" fmla="*/ 2305050 w 2401235"/>
                  <a:gd name="connsiteY25" fmla="*/ 314325 h 2028825"/>
                  <a:gd name="connsiteX26" fmla="*/ 2324100 w 2401235"/>
                  <a:gd name="connsiteY26" fmla="*/ 285750 h 2028825"/>
                  <a:gd name="connsiteX27" fmla="*/ 2343150 w 2401235"/>
                  <a:gd name="connsiteY27" fmla="*/ 247650 h 2028825"/>
                  <a:gd name="connsiteX28" fmla="*/ 2352675 w 2401235"/>
                  <a:gd name="connsiteY28" fmla="*/ 209550 h 2028825"/>
                  <a:gd name="connsiteX29" fmla="*/ 2381250 w 2401235"/>
                  <a:gd name="connsiteY29" fmla="*/ 123825 h 2028825"/>
                  <a:gd name="connsiteX30" fmla="*/ 2390775 w 2401235"/>
                  <a:gd name="connsiteY30" fmla="*/ 85725 h 2028825"/>
                  <a:gd name="connsiteX31" fmla="*/ 2400300 w 2401235"/>
                  <a:gd name="connsiteY31" fmla="*/ 57150 h 2028825"/>
                  <a:gd name="connsiteX32" fmla="*/ 2400300 w 2401235"/>
                  <a:gd name="connsiteY32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028700 w 2401235"/>
                  <a:gd name="connsiteY4" fmla="*/ 1847850 h 2028825"/>
                  <a:gd name="connsiteX5" fmla="*/ 1143000 w 2401235"/>
                  <a:gd name="connsiteY5" fmla="*/ 1828800 h 2028825"/>
                  <a:gd name="connsiteX6" fmla="*/ 1295400 w 2401235"/>
                  <a:gd name="connsiteY6" fmla="*/ 1781175 h 2028825"/>
                  <a:gd name="connsiteX7" fmla="*/ 1362075 w 2401235"/>
                  <a:gd name="connsiteY7" fmla="*/ 1752600 h 2028825"/>
                  <a:gd name="connsiteX8" fmla="*/ 1466850 w 2401235"/>
                  <a:gd name="connsiteY8" fmla="*/ 1695450 h 2028825"/>
                  <a:gd name="connsiteX9" fmla="*/ 1600200 w 2401235"/>
                  <a:gd name="connsiteY9" fmla="*/ 1571625 h 2028825"/>
                  <a:gd name="connsiteX10" fmla="*/ 1666875 w 2401235"/>
                  <a:gd name="connsiteY10" fmla="*/ 1495425 h 2028825"/>
                  <a:gd name="connsiteX11" fmla="*/ 1714500 w 2401235"/>
                  <a:gd name="connsiteY11" fmla="*/ 1447800 h 2028825"/>
                  <a:gd name="connsiteX12" fmla="*/ 1790700 w 2401235"/>
                  <a:gd name="connsiteY12" fmla="*/ 1343025 h 2028825"/>
                  <a:gd name="connsiteX13" fmla="*/ 1971675 w 2401235"/>
                  <a:gd name="connsiteY13" fmla="*/ 1181100 h 2028825"/>
                  <a:gd name="connsiteX14" fmla="*/ 2019300 w 2401235"/>
                  <a:gd name="connsiteY14" fmla="*/ 1133475 h 2028825"/>
                  <a:gd name="connsiteX15" fmla="*/ 2095500 w 2401235"/>
                  <a:gd name="connsiteY15" fmla="*/ 1019175 h 2028825"/>
                  <a:gd name="connsiteX16" fmla="*/ 2124075 w 2401235"/>
                  <a:gd name="connsiteY16" fmla="*/ 962025 h 2028825"/>
                  <a:gd name="connsiteX17" fmla="*/ 2171700 w 2401235"/>
                  <a:gd name="connsiteY17" fmla="*/ 819150 h 2028825"/>
                  <a:gd name="connsiteX18" fmla="*/ 2190750 w 2401235"/>
                  <a:gd name="connsiteY18" fmla="*/ 609600 h 2028825"/>
                  <a:gd name="connsiteX19" fmla="*/ 2209800 w 2401235"/>
                  <a:gd name="connsiteY19" fmla="*/ 561975 h 2028825"/>
                  <a:gd name="connsiteX20" fmla="*/ 2228850 w 2401235"/>
                  <a:gd name="connsiteY20" fmla="*/ 504825 h 2028825"/>
                  <a:gd name="connsiteX21" fmla="*/ 2247900 w 2401235"/>
                  <a:gd name="connsiteY21" fmla="*/ 447675 h 2028825"/>
                  <a:gd name="connsiteX22" fmla="*/ 2257425 w 2401235"/>
                  <a:gd name="connsiteY22" fmla="*/ 419100 h 2028825"/>
                  <a:gd name="connsiteX23" fmla="*/ 2295525 w 2401235"/>
                  <a:gd name="connsiteY23" fmla="*/ 352425 h 2028825"/>
                  <a:gd name="connsiteX24" fmla="*/ 2305050 w 2401235"/>
                  <a:gd name="connsiteY24" fmla="*/ 314325 h 2028825"/>
                  <a:gd name="connsiteX25" fmla="*/ 2324100 w 2401235"/>
                  <a:gd name="connsiteY25" fmla="*/ 285750 h 2028825"/>
                  <a:gd name="connsiteX26" fmla="*/ 2343150 w 2401235"/>
                  <a:gd name="connsiteY26" fmla="*/ 247650 h 2028825"/>
                  <a:gd name="connsiteX27" fmla="*/ 2352675 w 2401235"/>
                  <a:gd name="connsiteY27" fmla="*/ 209550 h 2028825"/>
                  <a:gd name="connsiteX28" fmla="*/ 2381250 w 2401235"/>
                  <a:gd name="connsiteY28" fmla="*/ 123825 h 2028825"/>
                  <a:gd name="connsiteX29" fmla="*/ 2390775 w 2401235"/>
                  <a:gd name="connsiteY29" fmla="*/ 85725 h 2028825"/>
                  <a:gd name="connsiteX30" fmla="*/ 2400300 w 2401235"/>
                  <a:gd name="connsiteY30" fmla="*/ 57150 h 2028825"/>
                  <a:gd name="connsiteX31" fmla="*/ 2400300 w 2401235"/>
                  <a:gd name="connsiteY31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295400 w 2401235"/>
                  <a:gd name="connsiteY5" fmla="*/ 1781175 h 2028825"/>
                  <a:gd name="connsiteX6" fmla="*/ 1362075 w 2401235"/>
                  <a:gd name="connsiteY6" fmla="*/ 1752600 h 2028825"/>
                  <a:gd name="connsiteX7" fmla="*/ 1466850 w 2401235"/>
                  <a:gd name="connsiteY7" fmla="*/ 1695450 h 2028825"/>
                  <a:gd name="connsiteX8" fmla="*/ 1600200 w 2401235"/>
                  <a:gd name="connsiteY8" fmla="*/ 1571625 h 2028825"/>
                  <a:gd name="connsiteX9" fmla="*/ 1666875 w 2401235"/>
                  <a:gd name="connsiteY9" fmla="*/ 1495425 h 2028825"/>
                  <a:gd name="connsiteX10" fmla="*/ 1714500 w 2401235"/>
                  <a:gd name="connsiteY10" fmla="*/ 1447800 h 2028825"/>
                  <a:gd name="connsiteX11" fmla="*/ 1790700 w 2401235"/>
                  <a:gd name="connsiteY11" fmla="*/ 1343025 h 2028825"/>
                  <a:gd name="connsiteX12" fmla="*/ 1971675 w 2401235"/>
                  <a:gd name="connsiteY12" fmla="*/ 1181100 h 2028825"/>
                  <a:gd name="connsiteX13" fmla="*/ 2019300 w 2401235"/>
                  <a:gd name="connsiteY13" fmla="*/ 1133475 h 2028825"/>
                  <a:gd name="connsiteX14" fmla="*/ 2095500 w 2401235"/>
                  <a:gd name="connsiteY14" fmla="*/ 1019175 h 2028825"/>
                  <a:gd name="connsiteX15" fmla="*/ 2124075 w 2401235"/>
                  <a:gd name="connsiteY15" fmla="*/ 962025 h 2028825"/>
                  <a:gd name="connsiteX16" fmla="*/ 2171700 w 2401235"/>
                  <a:gd name="connsiteY16" fmla="*/ 819150 h 2028825"/>
                  <a:gd name="connsiteX17" fmla="*/ 2190750 w 2401235"/>
                  <a:gd name="connsiteY17" fmla="*/ 609600 h 2028825"/>
                  <a:gd name="connsiteX18" fmla="*/ 2209800 w 2401235"/>
                  <a:gd name="connsiteY18" fmla="*/ 561975 h 2028825"/>
                  <a:gd name="connsiteX19" fmla="*/ 2228850 w 2401235"/>
                  <a:gd name="connsiteY19" fmla="*/ 504825 h 2028825"/>
                  <a:gd name="connsiteX20" fmla="*/ 2247900 w 2401235"/>
                  <a:gd name="connsiteY20" fmla="*/ 447675 h 2028825"/>
                  <a:gd name="connsiteX21" fmla="*/ 2257425 w 2401235"/>
                  <a:gd name="connsiteY21" fmla="*/ 419100 h 2028825"/>
                  <a:gd name="connsiteX22" fmla="*/ 2295525 w 2401235"/>
                  <a:gd name="connsiteY22" fmla="*/ 352425 h 2028825"/>
                  <a:gd name="connsiteX23" fmla="*/ 2305050 w 2401235"/>
                  <a:gd name="connsiteY23" fmla="*/ 314325 h 2028825"/>
                  <a:gd name="connsiteX24" fmla="*/ 2324100 w 2401235"/>
                  <a:gd name="connsiteY24" fmla="*/ 285750 h 2028825"/>
                  <a:gd name="connsiteX25" fmla="*/ 2343150 w 2401235"/>
                  <a:gd name="connsiteY25" fmla="*/ 247650 h 2028825"/>
                  <a:gd name="connsiteX26" fmla="*/ 2352675 w 2401235"/>
                  <a:gd name="connsiteY26" fmla="*/ 209550 h 2028825"/>
                  <a:gd name="connsiteX27" fmla="*/ 2381250 w 2401235"/>
                  <a:gd name="connsiteY27" fmla="*/ 123825 h 2028825"/>
                  <a:gd name="connsiteX28" fmla="*/ 2390775 w 2401235"/>
                  <a:gd name="connsiteY28" fmla="*/ 85725 h 2028825"/>
                  <a:gd name="connsiteX29" fmla="*/ 2400300 w 2401235"/>
                  <a:gd name="connsiteY29" fmla="*/ 57150 h 2028825"/>
                  <a:gd name="connsiteX30" fmla="*/ 2400300 w 2401235"/>
                  <a:gd name="connsiteY30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285875 w 2401235"/>
                  <a:gd name="connsiteY5" fmla="*/ 1781175 h 2028825"/>
                  <a:gd name="connsiteX6" fmla="*/ 1362075 w 2401235"/>
                  <a:gd name="connsiteY6" fmla="*/ 1752600 h 2028825"/>
                  <a:gd name="connsiteX7" fmla="*/ 1466850 w 2401235"/>
                  <a:gd name="connsiteY7" fmla="*/ 1695450 h 2028825"/>
                  <a:gd name="connsiteX8" fmla="*/ 1600200 w 2401235"/>
                  <a:gd name="connsiteY8" fmla="*/ 1571625 h 2028825"/>
                  <a:gd name="connsiteX9" fmla="*/ 1666875 w 2401235"/>
                  <a:gd name="connsiteY9" fmla="*/ 1495425 h 2028825"/>
                  <a:gd name="connsiteX10" fmla="*/ 1714500 w 2401235"/>
                  <a:gd name="connsiteY10" fmla="*/ 1447800 h 2028825"/>
                  <a:gd name="connsiteX11" fmla="*/ 1790700 w 2401235"/>
                  <a:gd name="connsiteY11" fmla="*/ 1343025 h 2028825"/>
                  <a:gd name="connsiteX12" fmla="*/ 1971675 w 2401235"/>
                  <a:gd name="connsiteY12" fmla="*/ 1181100 h 2028825"/>
                  <a:gd name="connsiteX13" fmla="*/ 2019300 w 2401235"/>
                  <a:gd name="connsiteY13" fmla="*/ 1133475 h 2028825"/>
                  <a:gd name="connsiteX14" fmla="*/ 2095500 w 2401235"/>
                  <a:gd name="connsiteY14" fmla="*/ 1019175 h 2028825"/>
                  <a:gd name="connsiteX15" fmla="*/ 2124075 w 2401235"/>
                  <a:gd name="connsiteY15" fmla="*/ 962025 h 2028825"/>
                  <a:gd name="connsiteX16" fmla="*/ 2171700 w 2401235"/>
                  <a:gd name="connsiteY16" fmla="*/ 819150 h 2028825"/>
                  <a:gd name="connsiteX17" fmla="*/ 2190750 w 2401235"/>
                  <a:gd name="connsiteY17" fmla="*/ 609600 h 2028825"/>
                  <a:gd name="connsiteX18" fmla="*/ 2209800 w 2401235"/>
                  <a:gd name="connsiteY18" fmla="*/ 561975 h 2028825"/>
                  <a:gd name="connsiteX19" fmla="*/ 2228850 w 2401235"/>
                  <a:gd name="connsiteY19" fmla="*/ 504825 h 2028825"/>
                  <a:gd name="connsiteX20" fmla="*/ 2247900 w 2401235"/>
                  <a:gd name="connsiteY20" fmla="*/ 447675 h 2028825"/>
                  <a:gd name="connsiteX21" fmla="*/ 2257425 w 2401235"/>
                  <a:gd name="connsiteY21" fmla="*/ 419100 h 2028825"/>
                  <a:gd name="connsiteX22" fmla="*/ 2295525 w 2401235"/>
                  <a:gd name="connsiteY22" fmla="*/ 352425 h 2028825"/>
                  <a:gd name="connsiteX23" fmla="*/ 2305050 w 2401235"/>
                  <a:gd name="connsiteY23" fmla="*/ 314325 h 2028825"/>
                  <a:gd name="connsiteX24" fmla="*/ 2324100 w 2401235"/>
                  <a:gd name="connsiteY24" fmla="*/ 285750 h 2028825"/>
                  <a:gd name="connsiteX25" fmla="*/ 2343150 w 2401235"/>
                  <a:gd name="connsiteY25" fmla="*/ 247650 h 2028825"/>
                  <a:gd name="connsiteX26" fmla="*/ 2352675 w 2401235"/>
                  <a:gd name="connsiteY26" fmla="*/ 209550 h 2028825"/>
                  <a:gd name="connsiteX27" fmla="*/ 2381250 w 2401235"/>
                  <a:gd name="connsiteY27" fmla="*/ 123825 h 2028825"/>
                  <a:gd name="connsiteX28" fmla="*/ 2390775 w 2401235"/>
                  <a:gd name="connsiteY28" fmla="*/ 85725 h 2028825"/>
                  <a:gd name="connsiteX29" fmla="*/ 2400300 w 2401235"/>
                  <a:gd name="connsiteY29" fmla="*/ 57150 h 2028825"/>
                  <a:gd name="connsiteX30" fmla="*/ 2400300 w 2401235"/>
                  <a:gd name="connsiteY30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362075 w 2401235"/>
                  <a:gd name="connsiteY5" fmla="*/ 1752600 h 2028825"/>
                  <a:gd name="connsiteX6" fmla="*/ 1466850 w 2401235"/>
                  <a:gd name="connsiteY6" fmla="*/ 1695450 h 2028825"/>
                  <a:gd name="connsiteX7" fmla="*/ 1600200 w 2401235"/>
                  <a:gd name="connsiteY7" fmla="*/ 1571625 h 2028825"/>
                  <a:gd name="connsiteX8" fmla="*/ 1666875 w 2401235"/>
                  <a:gd name="connsiteY8" fmla="*/ 1495425 h 2028825"/>
                  <a:gd name="connsiteX9" fmla="*/ 1714500 w 2401235"/>
                  <a:gd name="connsiteY9" fmla="*/ 1447800 h 2028825"/>
                  <a:gd name="connsiteX10" fmla="*/ 1790700 w 2401235"/>
                  <a:gd name="connsiteY10" fmla="*/ 1343025 h 2028825"/>
                  <a:gd name="connsiteX11" fmla="*/ 1971675 w 2401235"/>
                  <a:gd name="connsiteY11" fmla="*/ 1181100 h 2028825"/>
                  <a:gd name="connsiteX12" fmla="*/ 2019300 w 2401235"/>
                  <a:gd name="connsiteY12" fmla="*/ 1133475 h 2028825"/>
                  <a:gd name="connsiteX13" fmla="*/ 2095500 w 2401235"/>
                  <a:gd name="connsiteY13" fmla="*/ 1019175 h 2028825"/>
                  <a:gd name="connsiteX14" fmla="*/ 2124075 w 2401235"/>
                  <a:gd name="connsiteY14" fmla="*/ 962025 h 2028825"/>
                  <a:gd name="connsiteX15" fmla="*/ 2171700 w 2401235"/>
                  <a:gd name="connsiteY15" fmla="*/ 819150 h 2028825"/>
                  <a:gd name="connsiteX16" fmla="*/ 2190750 w 2401235"/>
                  <a:gd name="connsiteY16" fmla="*/ 609600 h 2028825"/>
                  <a:gd name="connsiteX17" fmla="*/ 2209800 w 2401235"/>
                  <a:gd name="connsiteY17" fmla="*/ 561975 h 2028825"/>
                  <a:gd name="connsiteX18" fmla="*/ 2228850 w 2401235"/>
                  <a:gd name="connsiteY18" fmla="*/ 504825 h 2028825"/>
                  <a:gd name="connsiteX19" fmla="*/ 2247900 w 2401235"/>
                  <a:gd name="connsiteY19" fmla="*/ 447675 h 2028825"/>
                  <a:gd name="connsiteX20" fmla="*/ 2257425 w 2401235"/>
                  <a:gd name="connsiteY20" fmla="*/ 419100 h 2028825"/>
                  <a:gd name="connsiteX21" fmla="*/ 2295525 w 2401235"/>
                  <a:gd name="connsiteY21" fmla="*/ 352425 h 2028825"/>
                  <a:gd name="connsiteX22" fmla="*/ 2305050 w 2401235"/>
                  <a:gd name="connsiteY22" fmla="*/ 314325 h 2028825"/>
                  <a:gd name="connsiteX23" fmla="*/ 2324100 w 2401235"/>
                  <a:gd name="connsiteY23" fmla="*/ 285750 h 2028825"/>
                  <a:gd name="connsiteX24" fmla="*/ 2343150 w 2401235"/>
                  <a:gd name="connsiteY24" fmla="*/ 247650 h 2028825"/>
                  <a:gd name="connsiteX25" fmla="*/ 2352675 w 2401235"/>
                  <a:gd name="connsiteY25" fmla="*/ 209550 h 2028825"/>
                  <a:gd name="connsiteX26" fmla="*/ 2381250 w 2401235"/>
                  <a:gd name="connsiteY26" fmla="*/ 123825 h 2028825"/>
                  <a:gd name="connsiteX27" fmla="*/ 2390775 w 2401235"/>
                  <a:gd name="connsiteY27" fmla="*/ 85725 h 2028825"/>
                  <a:gd name="connsiteX28" fmla="*/ 2400300 w 2401235"/>
                  <a:gd name="connsiteY28" fmla="*/ 57150 h 2028825"/>
                  <a:gd name="connsiteX29" fmla="*/ 2400300 w 2401235"/>
                  <a:gd name="connsiteY29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362075 w 2401235"/>
                  <a:gd name="connsiteY5" fmla="*/ 1752600 h 2028825"/>
                  <a:gd name="connsiteX6" fmla="*/ 1466850 w 2401235"/>
                  <a:gd name="connsiteY6" fmla="*/ 1695450 h 2028825"/>
                  <a:gd name="connsiteX7" fmla="*/ 1600200 w 2401235"/>
                  <a:gd name="connsiteY7" fmla="*/ 1571625 h 2028825"/>
                  <a:gd name="connsiteX8" fmla="*/ 1666875 w 2401235"/>
                  <a:gd name="connsiteY8" fmla="*/ 1495425 h 2028825"/>
                  <a:gd name="connsiteX9" fmla="*/ 1714500 w 2401235"/>
                  <a:gd name="connsiteY9" fmla="*/ 1447800 h 2028825"/>
                  <a:gd name="connsiteX10" fmla="*/ 1971675 w 2401235"/>
                  <a:gd name="connsiteY10" fmla="*/ 1181100 h 2028825"/>
                  <a:gd name="connsiteX11" fmla="*/ 2019300 w 2401235"/>
                  <a:gd name="connsiteY11" fmla="*/ 1133475 h 2028825"/>
                  <a:gd name="connsiteX12" fmla="*/ 2095500 w 2401235"/>
                  <a:gd name="connsiteY12" fmla="*/ 1019175 h 2028825"/>
                  <a:gd name="connsiteX13" fmla="*/ 2124075 w 2401235"/>
                  <a:gd name="connsiteY13" fmla="*/ 962025 h 2028825"/>
                  <a:gd name="connsiteX14" fmla="*/ 2171700 w 2401235"/>
                  <a:gd name="connsiteY14" fmla="*/ 819150 h 2028825"/>
                  <a:gd name="connsiteX15" fmla="*/ 2190750 w 2401235"/>
                  <a:gd name="connsiteY15" fmla="*/ 609600 h 2028825"/>
                  <a:gd name="connsiteX16" fmla="*/ 2209800 w 2401235"/>
                  <a:gd name="connsiteY16" fmla="*/ 561975 h 2028825"/>
                  <a:gd name="connsiteX17" fmla="*/ 2228850 w 2401235"/>
                  <a:gd name="connsiteY17" fmla="*/ 504825 h 2028825"/>
                  <a:gd name="connsiteX18" fmla="*/ 2247900 w 2401235"/>
                  <a:gd name="connsiteY18" fmla="*/ 447675 h 2028825"/>
                  <a:gd name="connsiteX19" fmla="*/ 2257425 w 2401235"/>
                  <a:gd name="connsiteY19" fmla="*/ 419100 h 2028825"/>
                  <a:gd name="connsiteX20" fmla="*/ 2295525 w 2401235"/>
                  <a:gd name="connsiteY20" fmla="*/ 352425 h 2028825"/>
                  <a:gd name="connsiteX21" fmla="*/ 2305050 w 2401235"/>
                  <a:gd name="connsiteY21" fmla="*/ 314325 h 2028825"/>
                  <a:gd name="connsiteX22" fmla="*/ 2324100 w 2401235"/>
                  <a:gd name="connsiteY22" fmla="*/ 285750 h 2028825"/>
                  <a:gd name="connsiteX23" fmla="*/ 2343150 w 2401235"/>
                  <a:gd name="connsiteY23" fmla="*/ 247650 h 2028825"/>
                  <a:gd name="connsiteX24" fmla="*/ 2352675 w 2401235"/>
                  <a:gd name="connsiteY24" fmla="*/ 209550 h 2028825"/>
                  <a:gd name="connsiteX25" fmla="*/ 2381250 w 2401235"/>
                  <a:gd name="connsiteY25" fmla="*/ 123825 h 2028825"/>
                  <a:gd name="connsiteX26" fmla="*/ 2390775 w 2401235"/>
                  <a:gd name="connsiteY26" fmla="*/ 85725 h 2028825"/>
                  <a:gd name="connsiteX27" fmla="*/ 2400300 w 2401235"/>
                  <a:gd name="connsiteY27" fmla="*/ 57150 h 2028825"/>
                  <a:gd name="connsiteX28" fmla="*/ 2400300 w 2401235"/>
                  <a:gd name="connsiteY28" fmla="*/ 0 h 2028825"/>
                  <a:gd name="connsiteX0" fmla="*/ 0 w 2400329"/>
                  <a:gd name="connsiteY0" fmla="*/ 2070100 h 2070100"/>
                  <a:gd name="connsiteX1" fmla="*/ 476250 w 2400329"/>
                  <a:gd name="connsiteY1" fmla="*/ 2032000 h 2070100"/>
                  <a:gd name="connsiteX2" fmla="*/ 714375 w 2400329"/>
                  <a:gd name="connsiteY2" fmla="*/ 1965325 h 2070100"/>
                  <a:gd name="connsiteX3" fmla="*/ 1000125 w 2400329"/>
                  <a:gd name="connsiteY3" fmla="*/ 1898650 h 2070100"/>
                  <a:gd name="connsiteX4" fmla="*/ 1143000 w 2400329"/>
                  <a:gd name="connsiteY4" fmla="*/ 1870075 h 2070100"/>
                  <a:gd name="connsiteX5" fmla="*/ 1362075 w 2400329"/>
                  <a:gd name="connsiteY5" fmla="*/ 1793875 h 2070100"/>
                  <a:gd name="connsiteX6" fmla="*/ 1466850 w 2400329"/>
                  <a:gd name="connsiteY6" fmla="*/ 1736725 h 2070100"/>
                  <a:gd name="connsiteX7" fmla="*/ 1600200 w 2400329"/>
                  <a:gd name="connsiteY7" fmla="*/ 1612900 h 2070100"/>
                  <a:gd name="connsiteX8" fmla="*/ 1666875 w 2400329"/>
                  <a:gd name="connsiteY8" fmla="*/ 1536700 h 2070100"/>
                  <a:gd name="connsiteX9" fmla="*/ 1714500 w 2400329"/>
                  <a:gd name="connsiteY9" fmla="*/ 1489075 h 2070100"/>
                  <a:gd name="connsiteX10" fmla="*/ 1971675 w 2400329"/>
                  <a:gd name="connsiteY10" fmla="*/ 1222375 h 2070100"/>
                  <a:gd name="connsiteX11" fmla="*/ 2019300 w 2400329"/>
                  <a:gd name="connsiteY11" fmla="*/ 1174750 h 2070100"/>
                  <a:gd name="connsiteX12" fmla="*/ 2095500 w 2400329"/>
                  <a:gd name="connsiteY12" fmla="*/ 1060450 h 2070100"/>
                  <a:gd name="connsiteX13" fmla="*/ 2124075 w 2400329"/>
                  <a:gd name="connsiteY13" fmla="*/ 1003300 h 2070100"/>
                  <a:gd name="connsiteX14" fmla="*/ 2171700 w 2400329"/>
                  <a:gd name="connsiteY14" fmla="*/ 860425 h 2070100"/>
                  <a:gd name="connsiteX15" fmla="*/ 2190750 w 2400329"/>
                  <a:gd name="connsiteY15" fmla="*/ 650875 h 2070100"/>
                  <a:gd name="connsiteX16" fmla="*/ 2209800 w 2400329"/>
                  <a:gd name="connsiteY16" fmla="*/ 603250 h 2070100"/>
                  <a:gd name="connsiteX17" fmla="*/ 2228850 w 2400329"/>
                  <a:gd name="connsiteY17" fmla="*/ 546100 h 2070100"/>
                  <a:gd name="connsiteX18" fmla="*/ 2247900 w 2400329"/>
                  <a:gd name="connsiteY18" fmla="*/ 488950 h 2070100"/>
                  <a:gd name="connsiteX19" fmla="*/ 2257425 w 2400329"/>
                  <a:gd name="connsiteY19" fmla="*/ 460375 h 2070100"/>
                  <a:gd name="connsiteX20" fmla="*/ 2295525 w 2400329"/>
                  <a:gd name="connsiteY20" fmla="*/ 393700 h 2070100"/>
                  <a:gd name="connsiteX21" fmla="*/ 2305050 w 2400329"/>
                  <a:gd name="connsiteY21" fmla="*/ 355600 h 2070100"/>
                  <a:gd name="connsiteX22" fmla="*/ 2324100 w 2400329"/>
                  <a:gd name="connsiteY22" fmla="*/ 327025 h 2070100"/>
                  <a:gd name="connsiteX23" fmla="*/ 2343150 w 2400329"/>
                  <a:gd name="connsiteY23" fmla="*/ 288925 h 2070100"/>
                  <a:gd name="connsiteX24" fmla="*/ 2352675 w 2400329"/>
                  <a:gd name="connsiteY24" fmla="*/ 250825 h 2070100"/>
                  <a:gd name="connsiteX25" fmla="*/ 2381250 w 2400329"/>
                  <a:gd name="connsiteY25" fmla="*/ 165100 h 2070100"/>
                  <a:gd name="connsiteX26" fmla="*/ 2390775 w 2400329"/>
                  <a:gd name="connsiteY26" fmla="*/ 127000 h 2070100"/>
                  <a:gd name="connsiteX27" fmla="*/ 2400300 w 2400329"/>
                  <a:gd name="connsiteY27" fmla="*/ 98425 h 2070100"/>
                  <a:gd name="connsiteX28" fmla="*/ 2393950 w 2400329"/>
                  <a:gd name="connsiteY28" fmla="*/ 0 h 2070100"/>
                  <a:gd name="connsiteX0" fmla="*/ 0 w 2400639"/>
                  <a:gd name="connsiteY0" fmla="*/ 2070100 h 2070100"/>
                  <a:gd name="connsiteX1" fmla="*/ 476250 w 2400639"/>
                  <a:gd name="connsiteY1" fmla="*/ 2032000 h 2070100"/>
                  <a:gd name="connsiteX2" fmla="*/ 714375 w 2400639"/>
                  <a:gd name="connsiteY2" fmla="*/ 1965325 h 2070100"/>
                  <a:gd name="connsiteX3" fmla="*/ 1000125 w 2400639"/>
                  <a:gd name="connsiteY3" fmla="*/ 1898650 h 2070100"/>
                  <a:gd name="connsiteX4" fmla="*/ 1143000 w 2400639"/>
                  <a:gd name="connsiteY4" fmla="*/ 1870075 h 2070100"/>
                  <a:gd name="connsiteX5" fmla="*/ 1362075 w 2400639"/>
                  <a:gd name="connsiteY5" fmla="*/ 1793875 h 2070100"/>
                  <a:gd name="connsiteX6" fmla="*/ 1466850 w 2400639"/>
                  <a:gd name="connsiteY6" fmla="*/ 1736725 h 2070100"/>
                  <a:gd name="connsiteX7" fmla="*/ 1600200 w 2400639"/>
                  <a:gd name="connsiteY7" fmla="*/ 1612900 h 2070100"/>
                  <a:gd name="connsiteX8" fmla="*/ 1666875 w 2400639"/>
                  <a:gd name="connsiteY8" fmla="*/ 1536700 h 2070100"/>
                  <a:gd name="connsiteX9" fmla="*/ 1714500 w 2400639"/>
                  <a:gd name="connsiteY9" fmla="*/ 1489075 h 2070100"/>
                  <a:gd name="connsiteX10" fmla="*/ 1971675 w 2400639"/>
                  <a:gd name="connsiteY10" fmla="*/ 1222375 h 2070100"/>
                  <a:gd name="connsiteX11" fmla="*/ 2019300 w 2400639"/>
                  <a:gd name="connsiteY11" fmla="*/ 1174750 h 2070100"/>
                  <a:gd name="connsiteX12" fmla="*/ 2095500 w 2400639"/>
                  <a:gd name="connsiteY12" fmla="*/ 1060450 h 2070100"/>
                  <a:gd name="connsiteX13" fmla="*/ 2124075 w 2400639"/>
                  <a:gd name="connsiteY13" fmla="*/ 1003300 h 2070100"/>
                  <a:gd name="connsiteX14" fmla="*/ 2171700 w 2400639"/>
                  <a:gd name="connsiteY14" fmla="*/ 860425 h 2070100"/>
                  <a:gd name="connsiteX15" fmla="*/ 2190750 w 2400639"/>
                  <a:gd name="connsiteY15" fmla="*/ 650875 h 2070100"/>
                  <a:gd name="connsiteX16" fmla="*/ 2209800 w 2400639"/>
                  <a:gd name="connsiteY16" fmla="*/ 603250 h 2070100"/>
                  <a:gd name="connsiteX17" fmla="*/ 2228850 w 2400639"/>
                  <a:gd name="connsiteY17" fmla="*/ 546100 h 2070100"/>
                  <a:gd name="connsiteX18" fmla="*/ 2247900 w 2400639"/>
                  <a:gd name="connsiteY18" fmla="*/ 488950 h 2070100"/>
                  <a:gd name="connsiteX19" fmla="*/ 2257425 w 2400639"/>
                  <a:gd name="connsiteY19" fmla="*/ 460375 h 2070100"/>
                  <a:gd name="connsiteX20" fmla="*/ 2295525 w 2400639"/>
                  <a:gd name="connsiteY20" fmla="*/ 393700 h 2070100"/>
                  <a:gd name="connsiteX21" fmla="*/ 2305050 w 2400639"/>
                  <a:gd name="connsiteY21" fmla="*/ 355600 h 2070100"/>
                  <a:gd name="connsiteX22" fmla="*/ 2324100 w 2400639"/>
                  <a:gd name="connsiteY22" fmla="*/ 327025 h 2070100"/>
                  <a:gd name="connsiteX23" fmla="*/ 2343150 w 2400639"/>
                  <a:gd name="connsiteY23" fmla="*/ 288925 h 2070100"/>
                  <a:gd name="connsiteX24" fmla="*/ 2352675 w 2400639"/>
                  <a:gd name="connsiteY24" fmla="*/ 250825 h 2070100"/>
                  <a:gd name="connsiteX25" fmla="*/ 2381250 w 2400639"/>
                  <a:gd name="connsiteY25" fmla="*/ 165100 h 2070100"/>
                  <a:gd name="connsiteX26" fmla="*/ 2400300 w 2400639"/>
                  <a:gd name="connsiteY26" fmla="*/ 98425 h 2070100"/>
                  <a:gd name="connsiteX27" fmla="*/ 2393950 w 2400639"/>
                  <a:gd name="connsiteY27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190750 w 2402282"/>
                  <a:gd name="connsiteY15" fmla="*/ 650875 h 2070100"/>
                  <a:gd name="connsiteX16" fmla="*/ 2209800 w 2402282"/>
                  <a:gd name="connsiteY16" fmla="*/ 603250 h 2070100"/>
                  <a:gd name="connsiteX17" fmla="*/ 2228850 w 2402282"/>
                  <a:gd name="connsiteY17" fmla="*/ 546100 h 2070100"/>
                  <a:gd name="connsiteX18" fmla="*/ 2247900 w 2402282"/>
                  <a:gd name="connsiteY18" fmla="*/ 488950 h 2070100"/>
                  <a:gd name="connsiteX19" fmla="*/ 2257425 w 2402282"/>
                  <a:gd name="connsiteY19" fmla="*/ 460375 h 2070100"/>
                  <a:gd name="connsiteX20" fmla="*/ 2295525 w 2402282"/>
                  <a:gd name="connsiteY20" fmla="*/ 393700 h 2070100"/>
                  <a:gd name="connsiteX21" fmla="*/ 2305050 w 2402282"/>
                  <a:gd name="connsiteY21" fmla="*/ 355600 h 2070100"/>
                  <a:gd name="connsiteX22" fmla="*/ 2324100 w 2402282"/>
                  <a:gd name="connsiteY22" fmla="*/ 327025 h 2070100"/>
                  <a:gd name="connsiteX23" fmla="*/ 2343150 w 2402282"/>
                  <a:gd name="connsiteY23" fmla="*/ 288925 h 2070100"/>
                  <a:gd name="connsiteX24" fmla="*/ 2352675 w 2402282"/>
                  <a:gd name="connsiteY24" fmla="*/ 250825 h 2070100"/>
                  <a:gd name="connsiteX25" fmla="*/ 2400300 w 2402282"/>
                  <a:gd name="connsiteY25" fmla="*/ 98425 h 2070100"/>
                  <a:gd name="connsiteX26" fmla="*/ 2393950 w 2402282"/>
                  <a:gd name="connsiteY26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190750 w 2402282"/>
                  <a:gd name="connsiteY15" fmla="*/ 650875 h 2070100"/>
                  <a:gd name="connsiteX16" fmla="*/ 2209800 w 2402282"/>
                  <a:gd name="connsiteY16" fmla="*/ 603250 h 2070100"/>
                  <a:gd name="connsiteX17" fmla="*/ 2228850 w 2402282"/>
                  <a:gd name="connsiteY17" fmla="*/ 546100 h 2070100"/>
                  <a:gd name="connsiteX18" fmla="*/ 2247900 w 2402282"/>
                  <a:gd name="connsiteY18" fmla="*/ 488950 h 2070100"/>
                  <a:gd name="connsiteX19" fmla="*/ 2257425 w 2402282"/>
                  <a:gd name="connsiteY19" fmla="*/ 460375 h 2070100"/>
                  <a:gd name="connsiteX20" fmla="*/ 2295525 w 2402282"/>
                  <a:gd name="connsiteY20" fmla="*/ 393700 h 2070100"/>
                  <a:gd name="connsiteX21" fmla="*/ 2305050 w 2402282"/>
                  <a:gd name="connsiteY21" fmla="*/ 355600 h 2070100"/>
                  <a:gd name="connsiteX22" fmla="*/ 2324100 w 2402282"/>
                  <a:gd name="connsiteY22" fmla="*/ 327025 h 2070100"/>
                  <a:gd name="connsiteX23" fmla="*/ 2352675 w 2402282"/>
                  <a:gd name="connsiteY23" fmla="*/ 250825 h 2070100"/>
                  <a:gd name="connsiteX24" fmla="*/ 2400300 w 2402282"/>
                  <a:gd name="connsiteY24" fmla="*/ 98425 h 2070100"/>
                  <a:gd name="connsiteX25" fmla="*/ 2393950 w 2402282"/>
                  <a:gd name="connsiteY25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09800 w 2402282"/>
                  <a:gd name="connsiteY15" fmla="*/ 603250 h 2070100"/>
                  <a:gd name="connsiteX16" fmla="*/ 2228850 w 2402282"/>
                  <a:gd name="connsiteY16" fmla="*/ 546100 h 2070100"/>
                  <a:gd name="connsiteX17" fmla="*/ 2247900 w 2402282"/>
                  <a:gd name="connsiteY17" fmla="*/ 488950 h 2070100"/>
                  <a:gd name="connsiteX18" fmla="*/ 2257425 w 2402282"/>
                  <a:gd name="connsiteY18" fmla="*/ 460375 h 2070100"/>
                  <a:gd name="connsiteX19" fmla="*/ 2295525 w 2402282"/>
                  <a:gd name="connsiteY19" fmla="*/ 393700 h 2070100"/>
                  <a:gd name="connsiteX20" fmla="*/ 2305050 w 2402282"/>
                  <a:gd name="connsiteY20" fmla="*/ 355600 h 2070100"/>
                  <a:gd name="connsiteX21" fmla="*/ 2324100 w 2402282"/>
                  <a:gd name="connsiteY21" fmla="*/ 327025 h 2070100"/>
                  <a:gd name="connsiteX22" fmla="*/ 2352675 w 2402282"/>
                  <a:gd name="connsiteY22" fmla="*/ 250825 h 2070100"/>
                  <a:gd name="connsiteX23" fmla="*/ 2400300 w 2402282"/>
                  <a:gd name="connsiteY23" fmla="*/ 98425 h 2070100"/>
                  <a:gd name="connsiteX24" fmla="*/ 2393950 w 2402282"/>
                  <a:gd name="connsiteY24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28850 w 2402282"/>
                  <a:gd name="connsiteY15" fmla="*/ 546100 h 2070100"/>
                  <a:gd name="connsiteX16" fmla="*/ 2247900 w 2402282"/>
                  <a:gd name="connsiteY16" fmla="*/ 488950 h 2070100"/>
                  <a:gd name="connsiteX17" fmla="*/ 2257425 w 2402282"/>
                  <a:gd name="connsiteY17" fmla="*/ 460375 h 2070100"/>
                  <a:gd name="connsiteX18" fmla="*/ 2295525 w 2402282"/>
                  <a:gd name="connsiteY18" fmla="*/ 393700 h 2070100"/>
                  <a:gd name="connsiteX19" fmla="*/ 2305050 w 2402282"/>
                  <a:gd name="connsiteY19" fmla="*/ 355600 h 2070100"/>
                  <a:gd name="connsiteX20" fmla="*/ 2324100 w 2402282"/>
                  <a:gd name="connsiteY20" fmla="*/ 327025 h 2070100"/>
                  <a:gd name="connsiteX21" fmla="*/ 2352675 w 2402282"/>
                  <a:gd name="connsiteY21" fmla="*/ 250825 h 2070100"/>
                  <a:gd name="connsiteX22" fmla="*/ 2400300 w 2402282"/>
                  <a:gd name="connsiteY22" fmla="*/ 98425 h 2070100"/>
                  <a:gd name="connsiteX23" fmla="*/ 2393950 w 2402282"/>
                  <a:gd name="connsiteY23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47900 w 2402282"/>
                  <a:gd name="connsiteY15" fmla="*/ 488950 h 2070100"/>
                  <a:gd name="connsiteX16" fmla="*/ 2257425 w 2402282"/>
                  <a:gd name="connsiteY16" fmla="*/ 460375 h 2070100"/>
                  <a:gd name="connsiteX17" fmla="*/ 2295525 w 2402282"/>
                  <a:gd name="connsiteY17" fmla="*/ 393700 h 2070100"/>
                  <a:gd name="connsiteX18" fmla="*/ 2305050 w 2402282"/>
                  <a:gd name="connsiteY18" fmla="*/ 355600 h 2070100"/>
                  <a:gd name="connsiteX19" fmla="*/ 2324100 w 2402282"/>
                  <a:gd name="connsiteY19" fmla="*/ 327025 h 2070100"/>
                  <a:gd name="connsiteX20" fmla="*/ 2352675 w 2402282"/>
                  <a:gd name="connsiteY20" fmla="*/ 250825 h 2070100"/>
                  <a:gd name="connsiteX21" fmla="*/ 2400300 w 2402282"/>
                  <a:gd name="connsiteY21" fmla="*/ 98425 h 2070100"/>
                  <a:gd name="connsiteX22" fmla="*/ 2393950 w 2402282"/>
                  <a:gd name="connsiteY22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57425 w 2402282"/>
                  <a:gd name="connsiteY15" fmla="*/ 460375 h 2070100"/>
                  <a:gd name="connsiteX16" fmla="*/ 2295525 w 2402282"/>
                  <a:gd name="connsiteY16" fmla="*/ 393700 h 2070100"/>
                  <a:gd name="connsiteX17" fmla="*/ 2305050 w 2402282"/>
                  <a:gd name="connsiteY17" fmla="*/ 355600 h 2070100"/>
                  <a:gd name="connsiteX18" fmla="*/ 2324100 w 2402282"/>
                  <a:gd name="connsiteY18" fmla="*/ 327025 h 2070100"/>
                  <a:gd name="connsiteX19" fmla="*/ 2352675 w 2402282"/>
                  <a:gd name="connsiteY19" fmla="*/ 250825 h 2070100"/>
                  <a:gd name="connsiteX20" fmla="*/ 2400300 w 2402282"/>
                  <a:gd name="connsiteY20" fmla="*/ 98425 h 2070100"/>
                  <a:gd name="connsiteX21" fmla="*/ 2393950 w 2402282"/>
                  <a:gd name="connsiteY21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05050 w 2402282"/>
                  <a:gd name="connsiteY16" fmla="*/ 355600 h 2070100"/>
                  <a:gd name="connsiteX17" fmla="*/ 2324100 w 2402282"/>
                  <a:gd name="connsiteY17" fmla="*/ 327025 h 2070100"/>
                  <a:gd name="connsiteX18" fmla="*/ 2352675 w 2402282"/>
                  <a:gd name="connsiteY18" fmla="*/ 250825 h 2070100"/>
                  <a:gd name="connsiteX19" fmla="*/ 2400300 w 2402282"/>
                  <a:gd name="connsiteY19" fmla="*/ 98425 h 2070100"/>
                  <a:gd name="connsiteX20" fmla="*/ 2393950 w 2402282"/>
                  <a:gd name="connsiteY20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24100 w 2402282"/>
                  <a:gd name="connsiteY16" fmla="*/ 327025 h 2070100"/>
                  <a:gd name="connsiteX17" fmla="*/ 2352675 w 2402282"/>
                  <a:gd name="connsiteY17" fmla="*/ 250825 h 2070100"/>
                  <a:gd name="connsiteX18" fmla="*/ 2400300 w 2402282"/>
                  <a:gd name="connsiteY18" fmla="*/ 98425 h 2070100"/>
                  <a:gd name="connsiteX19" fmla="*/ 2393950 w 2402282"/>
                  <a:gd name="connsiteY19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52675 w 2402282"/>
                  <a:gd name="connsiteY16" fmla="*/ 250825 h 2070100"/>
                  <a:gd name="connsiteX17" fmla="*/ 2400300 w 2402282"/>
                  <a:gd name="connsiteY17" fmla="*/ 98425 h 2070100"/>
                  <a:gd name="connsiteX18" fmla="*/ 2393950 w 2402282"/>
                  <a:gd name="connsiteY18" fmla="*/ 0 h 2070100"/>
                  <a:gd name="connsiteX0" fmla="*/ 0 w 1926032"/>
                  <a:gd name="connsiteY0" fmla="*/ 2032000 h 2032000"/>
                  <a:gd name="connsiteX1" fmla="*/ 238125 w 1926032"/>
                  <a:gd name="connsiteY1" fmla="*/ 1965325 h 2032000"/>
                  <a:gd name="connsiteX2" fmla="*/ 523875 w 1926032"/>
                  <a:gd name="connsiteY2" fmla="*/ 1898650 h 2032000"/>
                  <a:gd name="connsiteX3" fmla="*/ 666750 w 1926032"/>
                  <a:gd name="connsiteY3" fmla="*/ 1870075 h 2032000"/>
                  <a:gd name="connsiteX4" fmla="*/ 885825 w 1926032"/>
                  <a:gd name="connsiteY4" fmla="*/ 1793875 h 2032000"/>
                  <a:gd name="connsiteX5" fmla="*/ 990600 w 1926032"/>
                  <a:gd name="connsiteY5" fmla="*/ 1736725 h 2032000"/>
                  <a:gd name="connsiteX6" fmla="*/ 1123950 w 1926032"/>
                  <a:gd name="connsiteY6" fmla="*/ 1612900 h 2032000"/>
                  <a:gd name="connsiteX7" fmla="*/ 1190625 w 1926032"/>
                  <a:gd name="connsiteY7" fmla="*/ 1536700 h 2032000"/>
                  <a:gd name="connsiteX8" fmla="*/ 1238250 w 1926032"/>
                  <a:gd name="connsiteY8" fmla="*/ 1489075 h 2032000"/>
                  <a:gd name="connsiteX9" fmla="*/ 1495425 w 1926032"/>
                  <a:gd name="connsiteY9" fmla="*/ 1222375 h 2032000"/>
                  <a:gd name="connsiteX10" fmla="*/ 1543050 w 1926032"/>
                  <a:gd name="connsiteY10" fmla="*/ 1174750 h 2032000"/>
                  <a:gd name="connsiteX11" fmla="*/ 1619250 w 1926032"/>
                  <a:gd name="connsiteY11" fmla="*/ 1060450 h 2032000"/>
                  <a:gd name="connsiteX12" fmla="*/ 1647825 w 1926032"/>
                  <a:gd name="connsiteY12" fmla="*/ 1003300 h 2032000"/>
                  <a:gd name="connsiteX13" fmla="*/ 1695450 w 1926032"/>
                  <a:gd name="connsiteY13" fmla="*/ 860425 h 2032000"/>
                  <a:gd name="connsiteX14" fmla="*/ 1819275 w 1926032"/>
                  <a:gd name="connsiteY14" fmla="*/ 393700 h 2032000"/>
                  <a:gd name="connsiteX15" fmla="*/ 1876425 w 1926032"/>
                  <a:gd name="connsiteY15" fmla="*/ 250825 h 2032000"/>
                  <a:gd name="connsiteX16" fmla="*/ 1924050 w 1926032"/>
                  <a:gd name="connsiteY16" fmla="*/ 98425 h 2032000"/>
                  <a:gd name="connsiteX17" fmla="*/ 1917700 w 1926032"/>
                  <a:gd name="connsiteY17" fmla="*/ 0 h 2032000"/>
                  <a:gd name="connsiteX0" fmla="*/ 0 w 1687907"/>
                  <a:gd name="connsiteY0" fmla="*/ 1965325 h 1965325"/>
                  <a:gd name="connsiteX1" fmla="*/ 285750 w 1687907"/>
                  <a:gd name="connsiteY1" fmla="*/ 1898650 h 1965325"/>
                  <a:gd name="connsiteX2" fmla="*/ 428625 w 1687907"/>
                  <a:gd name="connsiteY2" fmla="*/ 1870075 h 1965325"/>
                  <a:gd name="connsiteX3" fmla="*/ 647700 w 1687907"/>
                  <a:gd name="connsiteY3" fmla="*/ 1793875 h 1965325"/>
                  <a:gd name="connsiteX4" fmla="*/ 752475 w 1687907"/>
                  <a:gd name="connsiteY4" fmla="*/ 1736725 h 1965325"/>
                  <a:gd name="connsiteX5" fmla="*/ 885825 w 1687907"/>
                  <a:gd name="connsiteY5" fmla="*/ 1612900 h 1965325"/>
                  <a:gd name="connsiteX6" fmla="*/ 952500 w 1687907"/>
                  <a:gd name="connsiteY6" fmla="*/ 1536700 h 1965325"/>
                  <a:gd name="connsiteX7" fmla="*/ 1000125 w 1687907"/>
                  <a:gd name="connsiteY7" fmla="*/ 1489075 h 1965325"/>
                  <a:gd name="connsiteX8" fmla="*/ 1257300 w 1687907"/>
                  <a:gd name="connsiteY8" fmla="*/ 1222375 h 1965325"/>
                  <a:gd name="connsiteX9" fmla="*/ 1304925 w 1687907"/>
                  <a:gd name="connsiteY9" fmla="*/ 1174750 h 1965325"/>
                  <a:gd name="connsiteX10" fmla="*/ 1381125 w 1687907"/>
                  <a:gd name="connsiteY10" fmla="*/ 1060450 h 1965325"/>
                  <a:gd name="connsiteX11" fmla="*/ 1409700 w 1687907"/>
                  <a:gd name="connsiteY11" fmla="*/ 1003300 h 1965325"/>
                  <a:gd name="connsiteX12" fmla="*/ 1457325 w 1687907"/>
                  <a:gd name="connsiteY12" fmla="*/ 860425 h 1965325"/>
                  <a:gd name="connsiteX13" fmla="*/ 1581150 w 1687907"/>
                  <a:gd name="connsiteY13" fmla="*/ 393700 h 1965325"/>
                  <a:gd name="connsiteX14" fmla="*/ 1638300 w 1687907"/>
                  <a:gd name="connsiteY14" fmla="*/ 250825 h 1965325"/>
                  <a:gd name="connsiteX15" fmla="*/ 1685925 w 1687907"/>
                  <a:gd name="connsiteY15" fmla="*/ 98425 h 1965325"/>
                  <a:gd name="connsiteX16" fmla="*/ 1679575 w 1687907"/>
                  <a:gd name="connsiteY16" fmla="*/ 0 h 1965325"/>
                  <a:gd name="connsiteX0" fmla="*/ 0 w 1402157"/>
                  <a:gd name="connsiteY0" fmla="*/ 1898650 h 1898650"/>
                  <a:gd name="connsiteX1" fmla="*/ 142875 w 1402157"/>
                  <a:gd name="connsiteY1" fmla="*/ 1870075 h 1898650"/>
                  <a:gd name="connsiteX2" fmla="*/ 361950 w 1402157"/>
                  <a:gd name="connsiteY2" fmla="*/ 1793875 h 1898650"/>
                  <a:gd name="connsiteX3" fmla="*/ 466725 w 1402157"/>
                  <a:gd name="connsiteY3" fmla="*/ 1736725 h 1898650"/>
                  <a:gd name="connsiteX4" fmla="*/ 600075 w 1402157"/>
                  <a:gd name="connsiteY4" fmla="*/ 1612900 h 1898650"/>
                  <a:gd name="connsiteX5" fmla="*/ 666750 w 1402157"/>
                  <a:gd name="connsiteY5" fmla="*/ 1536700 h 1898650"/>
                  <a:gd name="connsiteX6" fmla="*/ 714375 w 1402157"/>
                  <a:gd name="connsiteY6" fmla="*/ 1489075 h 1898650"/>
                  <a:gd name="connsiteX7" fmla="*/ 971550 w 1402157"/>
                  <a:gd name="connsiteY7" fmla="*/ 1222375 h 1898650"/>
                  <a:gd name="connsiteX8" fmla="*/ 1019175 w 1402157"/>
                  <a:gd name="connsiteY8" fmla="*/ 1174750 h 1898650"/>
                  <a:gd name="connsiteX9" fmla="*/ 1095375 w 1402157"/>
                  <a:gd name="connsiteY9" fmla="*/ 1060450 h 1898650"/>
                  <a:gd name="connsiteX10" fmla="*/ 1123950 w 1402157"/>
                  <a:gd name="connsiteY10" fmla="*/ 1003300 h 1898650"/>
                  <a:gd name="connsiteX11" fmla="*/ 1171575 w 1402157"/>
                  <a:gd name="connsiteY11" fmla="*/ 860425 h 1898650"/>
                  <a:gd name="connsiteX12" fmla="*/ 1295400 w 1402157"/>
                  <a:gd name="connsiteY12" fmla="*/ 393700 h 1898650"/>
                  <a:gd name="connsiteX13" fmla="*/ 1352550 w 1402157"/>
                  <a:gd name="connsiteY13" fmla="*/ 250825 h 1898650"/>
                  <a:gd name="connsiteX14" fmla="*/ 1400175 w 1402157"/>
                  <a:gd name="connsiteY14" fmla="*/ 98425 h 1898650"/>
                  <a:gd name="connsiteX15" fmla="*/ 1393825 w 1402157"/>
                  <a:gd name="connsiteY15" fmla="*/ 0 h 189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02157" h="1898650">
                    <a:moveTo>
                      <a:pt x="0" y="1898650"/>
                    </a:moveTo>
                    <a:cubicBezTo>
                      <a:pt x="71437" y="1882775"/>
                      <a:pt x="82550" y="1887537"/>
                      <a:pt x="142875" y="1870075"/>
                    </a:cubicBezTo>
                    <a:cubicBezTo>
                      <a:pt x="203200" y="1852613"/>
                      <a:pt x="307975" y="1816100"/>
                      <a:pt x="361950" y="1793875"/>
                    </a:cubicBezTo>
                    <a:cubicBezTo>
                      <a:pt x="415925" y="1771650"/>
                      <a:pt x="427038" y="1766888"/>
                      <a:pt x="466725" y="1736725"/>
                    </a:cubicBezTo>
                    <a:cubicBezTo>
                      <a:pt x="506413" y="1706563"/>
                      <a:pt x="566738" y="1646237"/>
                      <a:pt x="600075" y="1612900"/>
                    </a:cubicBezTo>
                    <a:cubicBezTo>
                      <a:pt x="633412" y="1579563"/>
                      <a:pt x="647700" y="1557337"/>
                      <a:pt x="666750" y="1536700"/>
                    </a:cubicBezTo>
                    <a:cubicBezTo>
                      <a:pt x="685800" y="1516063"/>
                      <a:pt x="663575" y="1541463"/>
                      <a:pt x="714375" y="1489075"/>
                    </a:cubicBezTo>
                    <a:lnTo>
                      <a:pt x="971550" y="1222375"/>
                    </a:lnTo>
                    <a:cubicBezTo>
                      <a:pt x="1022350" y="1169988"/>
                      <a:pt x="998537" y="1201738"/>
                      <a:pt x="1019175" y="1174750"/>
                    </a:cubicBezTo>
                    <a:cubicBezTo>
                      <a:pt x="1039813" y="1147762"/>
                      <a:pt x="1077913" y="1089025"/>
                      <a:pt x="1095375" y="1060450"/>
                    </a:cubicBezTo>
                    <a:cubicBezTo>
                      <a:pt x="1112837" y="1031875"/>
                      <a:pt x="1069355" y="1085192"/>
                      <a:pt x="1123950" y="1003300"/>
                    </a:cubicBezTo>
                    <a:cubicBezTo>
                      <a:pt x="1136650" y="969963"/>
                      <a:pt x="1143000" y="962025"/>
                      <a:pt x="1171575" y="860425"/>
                    </a:cubicBezTo>
                    <a:cubicBezTo>
                      <a:pt x="1200150" y="758825"/>
                      <a:pt x="1265238" y="495300"/>
                      <a:pt x="1295400" y="393700"/>
                    </a:cubicBezTo>
                    <a:cubicBezTo>
                      <a:pt x="1325562" y="292100"/>
                      <a:pt x="1335088" y="300037"/>
                      <a:pt x="1352550" y="250825"/>
                    </a:cubicBezTo>
                    <a:cubicBezTo>
                      <a:pt x="1370012" y="201613"/>
                      <a:pt x="1393296" y="140229"/>
                      <a:pt x="1400175" y="98425"/>
                    </a:cubicBezTo>
                    <a:cubicBezTo>
                      <a:pt x="1407054" y="56621"/>
                      <a:pt x="1393825" y="19050"/>
                      <a:pt x="1393825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7" name="Forma livre 116"/>
              <p:cNvSpPr/>
              <p:nvPr/>
            </p:nvSpPr>
            <p:spPr>
              <a:xfrm>
                <a:off x="7009894" y="1340768"/>
                <a:ext cx="1882585" cy="5151367"/>
              </a:xfrm>
              <a:custGeom>
                <a:avLst/>
                <a:gdLst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38300 w 2401235"/>
                  <a:gd name="connsiteY24" fmla="*/ 1504950 h 2028825"/>
                  <a:gd name="connsiteX25" fmla="*/ 1666875 w 2401235"/>
                  <a:gd name="connsiteY25" fmla="*/ 1495425 h 2028825"/>
                  <a:gd name="connsiteX26" fmla="*/ 1685925 w 2401235"/>
                  <a:gd name="connsiteY26" fmla="*/ 1466850 h 2028825"/>
                  <a:gd name="connsiteX27" fmla="*/ 1714500 w 2401235"/>
                  <a:gd name="connsiteY27" fmla="*/ 1447800 h 2028825"/>
                  <a:gd name="connsiteX28" fmla="*/ 1724025 w 2401235"/>
                  <a:gd name="connsiteY28" fmla="*/ 1400175 h 2028825"/>
                  <a:gd name="connsiteX29" fmla="*/ 1790700 w 2401235"/>
                  <a:gd name="connsiteY29" fmla="*/ 1343025 h 2028825"/>
                  <a:gd name="connsiteX30" fmla="*/ 1819275 w 2401235"/>
                  <a:gd name="connsiteY30" fmla="*/ 1314450 h 2028825"/>
                  <a:gd name="connsiteX31" fmla="*/ 1847850 w 2401235"/>
                  <a:gd name="connsiteY31" fmla="*/ 1304925 h 2028825"/>
                  <a:gd name="connsiteX32" fmla="*/ 1905000 w 2401235"/>
                  <a:gd name="connsiteY32" fmla="*/ 1276350 h 2028825"/>
                  <a:gd name="connsiteX33" fmla="*/ 1971675 w 2401235"/>
                  <a:gd name="connsiteY33" fmla="*/ 1181100 h 2028825"/>
                  <a:gd name="connsiteX34" fmla="*/ 2000250 w 2401235"/>
                  <a:gd name="connsiteY34" fmla="*/ 1171575 h 2028825"/>
                  <a:gd name="connsiteX35" fmla="*/ 2019300 w 2401235"/>
                  <a:gd name="connsiteY35" fmla="*/ 1133475 h 2028825"/>
                  <a:gd name="connsiteX36" fmla="*/ 2047875 w 2401235"/>
                  <a:gd name="connsiteY36" fmla="*/ 1076325 h 2028825"/>
                  <a:gd name="connsiteX37" fmla="*/ 2095500 w 2401235"/>
                  <a:gd name="connsiteY37" fmla="*/ 1019175 h 2028825"/>
                  <a:gd name="connsiteX38" fmla="*/ 2124075 w 2401235"/>
                  <a:gd name="connsiteY38" fmla="*/ 962025 h 2028825"/>
                  <a:gd name="connsiteX39" fmla="*/ 2152650 w 2401235"/>
                  <a:gd name="connsiteY39" fmla="*/ 857250 h 2028825"/>
                  <a:gd name="connsiteX40" fmla="*/ 2171700 w 2401235"/>
                  <a:gd name="connsiteY40" fmla="*/ 819150 h 2028825"/>
                  <a:gd name="connsiteX41" fmla="*/ 2181225 w 2401235"/>
                  <a:gd name="connsiteY41" fmla="*/ 638175 h 2028825"/>
                  <a:gd name="connsiteX42" fmla="*/ 2190750 w 2401235"/>
                  <a:gd name="connsiteY42" fmla="*/ 609600 h 2028825"/>
                  <a:gd name="connsiteX43" fmla="*/ 2209800 w 2401235"/>
                  <a:gd name="connsiteY43" fmla="*/ 561975 h 2028825"/>
                  <a:gd name="connsiteX44" fmla="*/ 2228850 w 2401235"/>
                  <a:gd name="connsiteY44" fmla="*/ 504825 h 2028825"/>
                  <a:gd name="connsiteX45" fmla="*/ 2247900 w 2401235"/>
                  <a:gd name="connsiteY45" fmla="*/ 447675 h 2028825"/>
                  <a:gd name="connsiteX46" fmla="*/ 2257425 w 2401235"/>
                  <a:gd name="connsiteY46" fmla="*/ 419100 h 2028825"/>
                  <a:gd name="connsiteX47" fmla="*/ 2295525 w 2401235"/>
                  <a:gd name="connsiteY47" fmla="*/ 352425 h 2028825"/>
                  <a:gd name="connsiteX48" fmla="*/ 2305050 w 2401235"/>
                  <a:gd name="connsiteY48" fmla="*/ 314325 h 2028825"/>
                  <a:gd name="connsiteX49" fmla="*/ 2324100 w 2401235"/>
                  <a:gd name="connsiteY49" fmla="*/ 285750 h 2028825"/>
                  <a:gd name="connsiteX50" fmla="*/ 2343150 w 2401235"/>
                  <a:gd name="connsiteY50" fmla="*/ 247650 h 2028825"/>
                  <a:gd name="connsiteX51" fmla="*/ 2352675 w 2401235"/>
                  <a:gd name="connsiteY51" fmla="*/ 209550 h 2028825"/>
                  <a:gd name="connsiteX52" fmla="*/ 2381250 w 2401235"/>
                  <a:gd name="connsiteY52" fmla="*/ 123825 h 2028825"/>
                  <a:gd name="connsiteX53" fmla="*/ 2390775 w 2401235"/>
                  <a:gd name="connsiteY53" fmla="*/ 85725 h 2028825"/>
                  <a:gd name="connsiteX54" fmla="*/ 2400300 w 2401235"/>
                  <a:gd name="connsiteY54" fmla="*/ 57150 h 2028825"/>
                  <a:gd name="connsiteX55" fmla="*/ 2400300 w 2401235"/>
                  <a:gd name="connsiteY55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38300 w 2401235"/>
                  <a:gd name="connsiteY24" fmla="*/ 1504950 h 2028825"/>
                  <a:gd name="connsiteX25" fmla="*/ 1666875 w 2401235"/>
                  <a:gd name="connsiteY25" fmla="*/ 1495425 h 2028825"/>
                  <a:gd name="connsiteX26" fmla="*/ 1685925 w 2401235"/>
                  <a:gd name="connsiteY26" fmla="*/ 1466850 h 2028825"/>
                  <a:gd name="connsiteX27" fmla="*/ 1714500 w 2401235"/>
                  <a:gd name="connsiteY27" fmla="*/ 1447800 h 2028825"/>
                  <a:gd name="connsiteX28" fmla="*/ 1790700 w 2401235"/>
                  <a:gd name="connsiteY28" fmla="*/ 1343025 h 2028825"/>
                  <a:gd name="connsiteX29" fmla="*/ 1819275 w 2401235"/>
                  <a:gd name="connsiteY29" fmla="*/ 1314450 h 2028825"/>
                  <a:gd name="connsiteX30" fmla="*/ 1847850 w 2401235"/>
                  <a:gd name="connsiteY30" fmla="*/ 1304925 h 2028825"/>
                  <a:gd name="connsiteX31" fmla="*/ 1905000 w 2401235"/>
                  <a:gd name="connsiteY31" fmla="*/ 1276350 h 2028825"/>
                  <a:gd name="connsiteX32" fmla="*/ 1971675 w 2401235"/>
                  <a:gd name="connsiteY32" fmla="*/ 1181100 h 2028825"/>
                  <a:gd name="connsiteX33" fmla="*/ 2000250 w 2401235"/>
                  <a:gd name="connsiteY33" fmla="*/ 1171575 h 2028825"/>
                  <a:gd name="connsiteX34" fmla="*/ 2019300 w 2401235"/>
                  <a:gd name="connsiteY34" fmla="*/ 1133475 h 2028825"/>
                  <a:gd name="connsiteX35" fmla="*/ 2047875 w 2401235"/>
                  <a:gd name="connsiteY35" fmla="*/ 1076325 h 2028825"/>
                  <a:gd name="connsiteX36" fmla="*/ 2095500 w 2401235"/>
                  <a:gd name="connsiteY36" fmla="*/ 1019175 h 2028825"/>
                  <a:gd name="connsiteX37" fmla="*/ 2124075 w 2401235"/>
                  <a:gd name="connsiteY37" fmla="*/ 962025 h 2028825"/>
                  <a:gd name="connsiteX38" fmla="*/ 2152650 w 2401235"/>
                  <a:gd name="connsiteY38" fmla="*/ 857250 h 2028825"/>
                  <a:gd name="connsiteX39" fmla="*/ 2171700 w 2401235"/>
                  <a:gd name="connsiteY39" fmla="*/ 819150 h 2028825"/>
                  <a:gd name="connsiteX40" fmla="*/ 2181225 w 2401235"/>
                  <a:gd name="connsiteY40" fmla="*/ 638175 h 2028825"/>
                  <a:gd name="connsiteX41" fmla="*/ 2190750 w 2401235"/>
                  <a:gd name="connsiteY41" fmla="*/ 609600 h 2028825"/>
                  <a:gd name="connsiteX42" fmla="*/ 2209800 w 2401235"/>
                  <a:gd name="connsiteY42" fmla="*/ 561975 h 2028825"/>
                  <a:gd name="connsiteX43" fmla="*/ 2228850 w 2401235"/>
                  <a:gd name="connsiteY43" fmla="*/ 504825 h 2028825"/>
                  <a:gd name="connsiteX44" fmla="*/ 2247900 w 2401235"/>
                  <a:gd name="connsiteY44" fmla="*/ 447675 h 2028825"/>
                  <a:gd name="connsiteX45" fmla="*/ 2257425 w 2401235"/>
                  <a:gd name="connsiteY45" fmla="*/ 419100 h 2028825"/>
                  <a:gd name="connsiteX46" fmla="*/ 2295525 w 2401235"/>
                  <a:gd name="connsiteY46" fmla="*/ 352425 h 2028825"/>
                  <a:gd name="connsiteX47" fmla="*/ 2305050 w 2401235"/>
                  <a:gd name="connsiteY47" fmla="*/ 314325 h 2028825"/>
                  <a:gd name="connsiteX48" fmla="*/ 2324100 w 2401235"/>
                  <a:gd name="connsiteY48" fmla="*/ 285750 h 2028825"/>
                  <a:gd name="connsiteX49" fmla="*/ 2343150 w 2401235"/>
                  <a:gd name="connsiteY49" fmla="*/ 247650 h 2028825"/>
                  <a:gd name="connsiteX50" fmla="*/ 2352675 w 2401235"/>
                  <a:gd name="connsiteY50" fmla="*/ 209550 h 2028825"/>
                  <a:gd name="connsiteX51" fmla="*/ 2381250 w 2401235"/>
                  <a:gd name="connsiteY51" fmla="*/ 123825 h 2028825"/>
                  <a:gd name="connsiteX52" fmla="*/ 2390775 w 2401235"/>
                  <a:gd name="connsiteY52" fmla="*/ 85725 h 2028825"/>
                  <a:gd name="connsiteX53" fmla="*/ 2400300 w 2401235"/>
                  <a:gd name="connsiteY53" fmla="*/ 57150 h 2028825"/>
                  <a:gd name="connsiteX54" fmla="*/ 2400300 w 2401235"/>
                  <a:gd name="connsiteY54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19250 w 2401235"/>
                  <a:gd name="connsiteY23" fmla="*/ 1543050 h 2028825"/>
                  <a:gd name="connsiteX24" fmla="*/ 1666875 w 2401235"/>
                  <a:gd name="connsiteY24" fmla="*/ 1495425 h 2028825"/>
                  <a:gd name="connsiteX25" fmla="*/ 1685925 w 2401235"/>
                  <a:gd name="connsiteY25" fmla="*/ 1466850 h 2028825"/>
                  <a:gd name="connsiteX26" fmla="*/ 1714500 w 2401235"/>
                  <a:gd name="connsiteY26" fmla="*/ 1447800 h 2028825"/>
                  <a:gd name="connsiteX27" fmla="*/ 1790700 w 2401235"/>
                  <a:gd name="connsiteY27" fmla="*/ 1343025 h 2028825"/>
                  <a:gd name="connsiteX28" fmla="*/ 1819275 w 2401235"/>
                  <a:gd name="connsiteY28" fmla="*/ 1314450 h 2028825"/>
                  <a:gd name="connsiteX29" fmla="*/ 1847850 w 2401235"/>
                  <a:gd name="connsiteY29" fmla="*/ 1304925 h 2028825"/>
                  <a:gd name="connsiteX30" fmla="*/ 1905000 w 2401235"/>
                  <a:gd name="connsiteY30" fmla="*/ 1276350 h 2028825"/>
                  <a:gd name="connsiteX31" fmla="*/ 1971675 w 2401235"/>
                  <a:gd name="connsiteY31" fmla="*/ 1181100 h 2028825"/>
                  <a:gd name="connsiteX32" fmla="*/ 2000250 w 2401235"/>
                  <a:gd name="connsiteY32" fmla="*/ 1171575 h 2028825"/>
                  <a:gd name="connsiteX33" fmla="*/ 2019300 w 2401235"/>
                  <a:gd name="connsiteY33" fmla="*/ 1133475 h 2028825"/>
                  <a:gd name="connsiteX34" fmla="*/ 2047875 w 2401235"/>
                  <a:gd name="connsiteY34" fmla="*/ 1076325 h 2028825"/>
                  <a:gd name="connsiteX35" fmla="*/ 2095500 w 2401235"/>
                  <a:gd name="connsiteY35" fmla="*/ 1019175 h 2028825"/>
                  <a:gd name="connsiteX36" fmla="*/ 2124075 w 2401235"/>
                  <a:gd name="connsiteY36" fmla="*/ 962025 h 2028825"/>
                  <a:gd name="connsiteX37" fmla="*/ 2152650 w 2401235"/>
                  <a:gd name="connsiteY37" fmla="*/ 857250 h 2028825"/>
                  <a:gd name="connsiteX38" fmla="*/ 2171700 w 2401235"/>
                  <a:gd name="connsiteY38" fmla="*/ 819150 h 2028825"/>
                  <a:gd name="connsiteX39" fmla="*/ 2181225 w 2401235"/>
                  <a:gd name="connsiteY39" fmla="*/ 638175 h 2028825"/>
                  <a:gd name="connsiteX40" fmla="*/ 2190750 w 2401235"/>
                  <a:gd name="connsiteY40" fmla="*/ 609600 h 2028825"/>
                  <a:gd name="connsiteX41" fmla="*/ 2209800 w 2401235"/>
                  <a:gd name="connsiteY41" fmla="*/ 561975 h 2028825"/>
                  <a:gd name="connsiteX42" fmla="*/ 2228850 w 2401235"/>
                  <a:gd name="connsiteY42" fmla="*/ 504825 h 2028825"/>
                  <a:gd name="connsiteX43" fmla="*/ 2247900 w 2401235"/>
                  <a:gd name="connsiteY43" fmla="*/ 447675 h 2028825"/>
                  <a:gd name="connsiteX44" fmla="*/ 2257425 w 2401235"/>
                  <a:gd name="connsiteY44" fmla="*/ 419100 h 2028825"/>
                  <a:gd name="connsiteX45" fmla="*/ 2295525 w 2401235"/>
                  <a:gd name="connsiteY45" fmla="*/ 352425 h 2028825"/>
                  <a:gd name="connsiteX46" fmla="*/ 2305050 w 2401235"/>
                  <a:gd name="connsiteY46" fmla="*/ 314325 h 2028825"/>
                  <a:gd name="connsiteX47" fmla="*/ 2324100 w 2401235"/>
                  <a:gd name="connsiteY47" fmla="*/ 285750 h 2028825"/>
                  <a:gd name="connsiteX48" fmla="*/ 2343150 w 2401235"/>
                  <a:gd name="connsiteY48" fmla="*/ 247650 h 2028825"/>
                  <a:gd name="connsiteX49" fmla="*/ 2352675 w 2401235"/>
                  <a:gd name="connsiteY49" fmla="*/ 209550 h 2028825"/>
                  <a:gd name="connsiteX50" fmla="*/ 2381250 w 2401235"/>
                  <a:gd name="connsiteY50" fmla="*/ 123825 h 2028825"/>
                  <a:gd name="connsiteX51" fmla="*/ 2390775 w 2401235"/>
                  <a:gd name="connsiteY51" fmla="*/ 85725 h 2028825"/>
                  <a:gd name="connsiteX52" fmla="*/ 2400300 w 2401235"/>
                  <a:gd name="connsiteY52" fmla="*/ 57150 h 2028825"/>
                  <a:gd name="connsiteX53" fmla="*/ 2400300 w 2401235"/>
                  <a:gd name="connsiteY53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476375 w 2401235"/>
                  <a:gd name="connsiteY19" fmla="*/ 1666875 h 2028825"/>
                  <a:gd name="connsiteX20" fmla="*/ 1533525 w 2401235"/>
                  <a:gd name="connsiteY20" fmla="*/ 1628775 h 2028825"/>
                  <a:gd name="connsiteX21" fmla="*/ 1562100 w 2401235"/>
                  <a:gd name="connsiteY21" fmla="*/ 1600200 h 2028825"/>
                  <a:gd name="connsiteX22" fmla="*/ 1600200 w 2401235"/>
                  <a:gd name="connsiteY22" fmla="*/ 1571625 h 2028825"/>
                  <a:gd name="connsiteX23" fmla="*/ 1666875 w 2401235"/>
                  <a:gd name="connsiteY23" fmla="*/ 1495425 h 2028825"/>
                  <a:gd name="connsiteX24" fmla="*/ 1685925 w 2401235"/>
                  <a:gd name="connsiteY24" fmla="*/ 1466850 h 2028825"/>
                  <a:gd name="connsiteX25" fmla="*/ 1714500 w 2401235"/>
                  <a:gd name="connsiteY25" fmla="*/ 1447800 h 2028825"/>
                  <a:gd name="connsiteX26" fmla="*/ 1790700 w 2401235"/>
                  <a:gd name="connsiteY26" fmla="*/ 1343025 h 2028825"/>
                  <a:gd name="connsiteX27" fmla="*/ 1819275 w 2401235"/>
                  <a:gd name="connsiteY27" fmla="*/ 1314450 h 2028825"/>
                  <a:gd name="connsiteX28" fmla="*/ 1847850 w 2401235"/>
                  <a:gd name="connsiteY28" fmla="*/ 1304925 h 2028825"/>
                  <a:gd name="connsiteX29" fmla="*/ 1905000 w 2401235"/>
                  <a:gd name="connsiteY29" fmla="*/ 1276350 h 2028825"/>
                  <a:gd name="connsiteX30" fmla="*/ 1971675 w 2401235"/>
                  <a:gd name="connsiteY30" fmla="*/ 1181100 h 2028825"/>
                  <a:gd name="connsiteX31" fmla="*/ 2000250 w 2401235"/>
                  <a:gd name="connsiteY31" fmla="*/ 1171575 h 2028825"/>
                  <a:gd name="connsiteX32" fmla="*/ 2019300 w 2401235"/>
                  <a:gd name="connsiteY32" fmla="*/ 1133475 h 2028825"/>
                  <a:gd name="connsiteX33" fmla="*/ 2047875 w 2401235"/>
                  <a:gd name="connsiteY33" fmla="*/ 1076325 h 2028825"/>
                  <a:gd name="connsiteX34" fmla="*/ 2095500 w 2401235"/>
                  <a:gd name="connsiteY34" fmla="*/ 1019175 h 2028825"/>
                  <a:gd name="connsiteX35" fmla="*/ 2124075 w 2401235"/>
                  <a:gd name="connsiteY35" fmla="*/ 962025 h 2028825"/>
                  <a:gd name="connsiteX36" fmla="*/ 2152650 w 2401235"/>
                  <a:gd name="connsiteY36" fmla="*/ 857250 h 2028825"/>
                  <a:gd name="connsiteX37" fmla="*/ 2171700 w 2401235"/>
                  <a:gd name="connsiteY37" fmla="*/ 819150 h 2028825"/>
                  <a:gd name="connsiteX38" fmla="*/ 2181225 w 2401235"/>
                  <a:gd name="connsiteY38" fmla="*/ 638175 h 2028825"/>
                  <a:gd name="connsiteX39" fmla="*/ 2190750 w 2401235"/>
                  <a:gd name="connsiteY39" fmla="*/ 609600 h 2028825"/>
                  <a:gd name="connsiteX40" fmla="*/ 2209800 w 2401235"/>
                  <a:gd name="connsiteY40" fmla="*/ 561975 h 2028825"/>
                  <a:gd name="connsiteX41" fmla="*/ 2228850 w 2401235"/>
                  <a:gd name="connsiteY41" fmla="*/ 504825 h 2028825"/>
                  <a:gd name="connsiteX42" fmla="*/ 2247900 w 2401235"/>
                  <a:gd name="connsiteY42" fmla="*/ 447675 h 2028825"/>
                  <a:gd name="connsiteX43" fmla="*/ 2257425 w 2401235"/>
                  <a:gd name="connsiteY43" fmla="*/ 419100 h 2028825"/>
                  <a:gd name="connsiteX44" fmla="*/ 2295525 w 2401235"/>
                  <a:gd name="connsiteY44" fmla="*/ 352425 h 2028825"/>
                  <a:gd name="connsiteX45" fmla="*/ 2305050 w 2401235"/>
                  <a:gd name="connsiteY45" fmla="*/ 314325 h 2028825"/>
                  <a:gd name="connsiteX46" fmla="*/ 2324100 w 2401235"/>
                  <a:gd name="connsiteY46" fmla="*/ 285750 h 2028825"/>
                  <a:gd name="connsiteX47" fmla="*/ 2343150 w 2401235"/>
                  <a:gd name="connsiteY47" fmla="*/ 247650 h 2028825"/>
                  <a:gd name="connsiteX48" fmla="*/ 2352675 w 2401235"/>
                  <a:gd name="connsiteY48" fmla="*/ 209550 h 2028825"/>
                  <a:gd name="connsiteX49" fmla="*/ 2381250 w 2401235"/>
                  <a:gd name="connsiteY49" fmla="*/ 123825 h 2028825"/>
                  <a:gd name="connsiteX50" fmla="*/ 2390775 w 2401235"/>
                  <a:gd name="connsiteY50" fmla="*/ 85725 h 2028825"/>
                  <a:gd name="connsiteX51" fmla="*/ 2400300 w 2401235"/>
                  <a:gd name="connsiteY51" fmla="*/ 57150 h 2028825"/>
                  <a:gd name="connsiteX52" fmla="*/ 2400300 w 2401235"/>
                  <a:gd name="connsiteY52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533525 w 2401235"/>
                  <a:gd name="connsiteY19" fmla="*/ 1628775 h 2028825"/>
                  <a:gd name="connsiteX20" fmla="*/ 1562100 w 2401235"/>
                  <a:gd name="connsiteY20" fmla="*/ 1600200 h 2028825"/>
                  <a:gd name="connsiteX21" fmla="*/ 1600200 w 2401235"/>
                  <a:gd name="connsiteY21" fmla="*/ 1571625 h 2028825"/>
                  <a:gd name="connsiteX22" fmla="*/ 1666875 w 2401235"/>
                  <a:gd name="connsiteY22" fmla="*/ 1495425 h 2028825"/>
                  <a:gd name="connsiteX23" fmla="*/ 1685925 w 2401235"/>
                  <a:gd name="connsiteY23" fmla="*/ 1466850 h 2028825"/>
                  <a:gd name="connsiteX24" fmla="*/ 1714500 w 2401235"/>
                  <a:gd name="connsiteY24" fmla="*/ 1447800 h 2028825"/>
                  <a:gd name="connsiteX25" fmla="*/ 1790700 w 2401235"/>
                  <a:gd name="connsiteY25" fmla="*/ 1343025 h 2028825"/>
                  <a:gd name="connsiteX26" fmla="*/ 1819275 w 2401235"/>
                  <a:gd name="connsiteY26" fmla="*/ 1314450 h 2028825"/>
                  <a:gd name="connsiteX27" fmla="*/ 1847850 w 2401235"/>
                  <a:gd name="connsiteY27" fmla="*/ 1304925 h 2028825"/>
                  <a:gd name="connsiteX28" fmla="*/ 1905000 w 2401235"/>
                  <a:gd name="connsiteY28" fmla="*/ 1276350 h 2028825"/>
                  <a:gd name="connsiteX29" fmla="*/ 1971675 w 2401235"/>
                  <a:gd name="connsiteY29" fmla="*/ 1181100 h 2028825"/>
                  <a:gd name="connsiteX30" fmla="*/ 2000250 w 2401235"/>
                  <a:gd name="connsiteY30" fmla="*/ 1171575 h 2028825"/>
                  <a:gd name="connsiteX31" fmla="*/ 2019300 w 2401235"/>
                  <a:gd name="connsiteY31" fmla="*/ 1133475 h 2028825"/>
                  <a:gd name="connsiteX32" fmla="*/ 2047875 w 2401235"/>
                  <a:gd name="connsiteY32" fmla="*/ 1076325 h 2028825"/>
                  <a:gd name="connsiteX33" fmla="*/ 2095500 w 2401235"/>
                  <a:gd name="connsiteY33" fmla="*/ 1019175 h 2028825"/>
                  <a:gd name="connsiteX34" fmla="*/ 2124075 w 2401235"/>
                  <a:gd name="connsiteY34" fmla="*/ 962025 h 2028825"/>
                  <a:gd name="connsiteX35" fmla="*/ 2152650 w 2401235"/>
                  <a:gd name="connsiteY35" fmla="*/ 857250 h 2028825"/>
                  <a:gd name="connsiteX36" fmla="*/ 2171700 w 2401235"/>
                  <a:gd name="connsiteY36" fmla="*/ 819150 h 2028825"/>
                  <a:gd name="connsiteX37" fmla="*/ 2181225 w 2401235"/>
                  <a:gd name="connsiteY37" fmla="*/ 638175 h 2028825"/>
                  <a:gd name="connsiteX38" fmla="*/ 2190750 w 2401235"/>
                  <a:gd name="connsiteY38" fmla="*/ 609600 h 2028825"/>
                  <a:gd name="connsiteX39" fmla="*/ 2209800 w 2401235"/>
                  <a:gd name="connsiteY39" fmla="*/ 561975 h 2028825"/>
                  <a:gd name="connsiteX40" fmla="*/ 2228850 w 2401235"/>
                  <a:gd name="connsiteY40" fmla="*/ 504825 h 2028825"/>
                  <a:gd name="connsiteX41" fmla="*/ 2247900 w 2401235"/>
                  <a:gd name="connsiteY41" fmla="*/ 447675 h 2028825"/>
                  <a:gd name="connsiteX42" fmla="*/ 2257425 w 2401235"/>
                  <a:gd name="connsiteY42" fmla="*/ 419100 h 2028825"/>
                  <a:gd name="connsiteX43" fmla="*/ 2295525 w 2401235"/>
                  <a:gd name="connsiteY43" fmla="*/ 352425 h 2028825"/>
                  <a:gd name="connsiteX44" fmla="*/ 2305050 w 2401235"/>
                  <a:gd name="connsiteY44" fmla="*/ 314325 h 2028825"/>
                  <a:gd name="connsiteX45" fmla="*/ 2324100 w 2401235"/>
                  <a:gd name="connsiteY45" fmla="*/ 285750 h 2028825"/>
                  <a:gd name="connsiteX46" fmla="*/ 2343150 w 2401235"/>
                  <a:gd name="connsiteY46" fmla="*/ 247650 h 2028825"/>
                  <a:gd name="connsiteX47" fmla="*/ 2352675 w 2401235"/>
                  <a:gd name="connsiteY47" fmla="*/ 209550 h 2028825"/>
                  <a:gd name="connsiteX48" fmla="*/ 2381250 w 2401235"/>
                  <a:gd name="connsiteY48" fmla="*/ 123825 h 2028825"/>
                  <a:gd name="connsiteX49" fmla="*/ 2390775 w 2401235"/>
                  <a:gd name="connsiteY49" fmla="*/ 85725 h 2028825"/>
                  <a:gd name="connsiteX50" fmla="*/ 2400300 w 2401235"/>
                  <a:gd name="connsiteY50" fmla="*/ 57150 h 2028825"/>
                  <a:gd name="connsiteX51" fmla="*/ 2400300 w 2401235"/>
                  <a:gd name="connsiteY51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562100 w 2401235"/>
                  <a:gd name="connsiteY19" fmla="*/ 1600200 h 2028825"/>
                  <a:gd name="connsiteX20" fmla="*/ 1600200 w 2401235"/>
                  <a:gd name="connsiteY20" fmla="*/ 1571625 h 2028825"/>
                  <a:gd name="connsiteX21" fmla="*/ 1666875 w 2401235"/>
                  <a:gd name="connsiteY21" fmla="*/ 1495425 h 2028825"/>
                  <a:gd name="connsiteX22" fmla="*/ 1685925 w 2401235"/>
                  <a:gd name="connsiteY22" fmla="*/ 1466850 h 2028825"/>
                  <a:gd name="connsiteX23" fmla="*/ 1714500 w 2401235"/>
                  <a:gd name="connsiteY23" fmla="*/ 1447800 h 2028825"/>
                  <a:gd name="connsiteX24" fmla="*/ 1790700 w 2401235"/>
                  <a:gd name="connsiteY24" fmla="*/ 1343025 h 2028825"/>
                  <a:gd name="connsiteX25" fmla="*/ 1819275 w 2401235"/>
                  <a:gd name="connsiteY25" fmla="*/ 1314450 h 2028825"/>
                  <a:gd name="connsiteX26" fmla="*/ 1847850 w 2401235"/>
                  <a:gd name="connsiteY26" fmla="*/ 1304925 h 2028825"/>
                  <a:gd name="connsiteX27" fmla="*/ 1905000 w 2401235"/>
                  <a:gd name="connsiteY27" fmla="*/ 1276350 h 2028825"/>
                  <a:gd name="connsiteX28" fmla="*/ 1971675 w 2401235"/>
                  <a:gd name="connsiteY28" fmla="*/ 1181100 h 2028825"/>
                  <a:gd name="connsiteX29" fmla="*/ 2000250 w 2401235"/>
                  <a:gd name="connsiteY29" fmla="*/ 1171575 h 2028825"/>
                  <a:gd name="connsiteX30" fmla="*/ 2019300 w 2401235"/>
                  <a:gd name="connsiteY30" fmla="*/ 1133475 h 2028825"/>
                  <a:gd name="connsiteX31" fmla="*/ 2047875 w 2401235"/>
                  <a:gd name="connsiteY31" fmla="*/ 1076325 h 2028825"/>
                  <a:gd name="connsiteX32" fmla="*/ 2095500 w 2401235"/>
                  <a:gd name="connsiteY32" fmla="*/ 1019175 h 2028825"/>
                  <a:gd name="connsiteX33" fmla="*/ 2124075 w 2401235"/>
                  <a:gd name="connsiteY33" fmla="*/ 962025 h 2028825"/>
                  <a:gd name="connsiteX34" fmla="*/ 2152650 w 2401235"/>
                  <a:gd name="connsiteY34" fmla="*/ 857250 h 2028825"/>
                  <a:gd name="connsiteX35" fmla="*/ 2171700 w 2401235"/>
                  <a:gd name="connsiteY35" fmla="*/ 819150 h 2028825"/>
                  <a:gd name="connsiteX36" fmla="*/ 2181225 w 2401235"/>
                  <a:gd name="connsiteY36" fmla="*/ 638175 h 2028825"/>
                  <a:gd name="connsiteX37" fmla="*/ 2190750 w 2401235"/>
                  <a:gd name="connsiteY37" fmla="*/ 609600 h 2028825"/>
                  <a:gd name="connsiteX38" fmla="*/ 2209800 w 2401235"/>
                  <a:gd name="connsiteY38" fmla="*/ 561975 h 2028825"/>
                  <a:gd name="connsiteX39" fmla="*/ 2228850 w 2401235"/>
                  <a:gd name="connsiteY39" fmla="*/ 504825 h 2028825"/>
                  <a:gd name="connsiteX40" fmla="*/ 2247900 w 2401235"/>
                  <a:gd name="connsiteY40" fmla="*/ 447675 h 2028825"/>
                  <a:gd name="connsiteX41" fmla="*/ 2257425 w 2401235"/>
                  <a:gd name="connsiteY41" fmla="*/ 419100 h 2028825"/>
                  <a:gd name="connsiteX42" fmla="*/ 2295525 w 2401235"/>
                  <a:gd name="connsiteY42" fmla="*/ 352425 h 2028825"/>
                  <a:gd name="connsiteX43" fmla="*/ 2305050 w 2401235"/>
                  <a:gd name="connsiteY43" fmla="*/ 314325 h 2028825"/>
                  <a:gd name="connsiteX44" fmla="*/ 2324100 w 2401235"/>
                  <a:gd name="connsiteY44" fmla="*/ 285750 h 2028825"/>
                  <a:gd name="connsiteX45" fmla="*/ 2343150 w 2401235"/>
                  <a:gd name="connsiteY45" fmla="*/ 247650 h 2028825"/>
                  <a:gd name="connsiteX46" fmla="*/ 2352675 w 2401235"/>
                  <a:gd name="connsiteY46" fmla="*/ 209550 h 2028825"/>
                  <a:gd name="connsiteX47" fmla="*/ 2381250 w 2401235"/>
                  <a:gd name="connsiteY47" fmla="*/ 123825 h 2028825"/>
                  <a:gd name="connsiteX48" fmla="*/ 2390775 w 2401235"/>
                  <a:gd name="connsiteY48" fmla="*/ 85725 h 2028825"/>
                  <a:gd name="connsiteX49" fmla="*/ 2400300 w 2401235"/>
                  <a:gd name="connsiteY49" fmla="*/ 57150 h 2028825"/>
                  <a:gd name="connsiteX50" fmla="*/ 2400300 w 2401235"/>
                  <a:gd name="connsiteY50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685925 w 2401235"/>
                  <a:gd name="connsiteY21" fmla="*/ 1466850 h 2028825"/>
                  <a:gd name="connsiteX22" fmla="*/ 1714500 w 2401235"/>
                  <a:gd name="connsiteY22" fmla="*/ 1447800 h 2028825"/>
                  <a:gd name="connsiteX23" fmla="*/ 1790700 w 2401235"/>
                  <a:gd name="connsiteY23" fmla="*/ 1343025 h 2028825"/>
                  <a:gd name="connsiteX24" fmla="*/ 1819275 w 2401235"/>
                  <a:gd name="connsiteY24" fmla="*/ 1314450 h 2028825"/>
                  <a:gd name="connsiteX25" fmla="*/ 1847850 w 2401235"/>
                  <a:gd name="connsiteY25" fmla="*/ 1304925 h 2028825"/>
                  <a:gd name="connsiteX26" fmla="*/ 1905000 w 2401235"/>
                  <a:gd name="connsiteY26" fmla="*/ 1276350 h 2028825"/>
                  <a:gd name="connsiteX27" fmla="*/ 1971675 w 2401235"/>
                  <a:gd name="connsiteY27" fmla="*/ 1181100 h 2028825"/>
                  <a:gd name="connsiteX28" fmla="*/ 2000250 w 2401235"/>
                  <a:gd name="connsiteY28" fmla="*/ 1171575 h 2028825"/>
                  <a:gd name="connsiteX29" fmla="*/ 2019300 w 2401235"/>
                  <a:gd name="connsiteY29" fmla="*/ 1133475 h 2028825"/>
                  <a:gd name="connsiteX30" fmla="*/ 2047875 w 2401235"/>
                  <a:gd name="connsiteY30" fmla="*/ 1076325 h 2028825"/>
                  <a:gd name="connsiteX31" fmla="*/ 2095500 w 2401235"/>
                  <a:gd name="connsiteY31" fmla="*/ 1019175 h 2028825"/>
                  <a:gd name="connsiteX32" fmla="*/ 2124075 w 2401235"/>
                  <a:gd name="connsiteY32" fmla="*/ 962025 h 2028825"/>
                  <a:gd name="connsiteX33" fmla="*/ 2152650 w 2401235"/>
                  <a:gd name="connsiteY33" fmla="*/ 857250 h 2028825"/>
                  <a:gd name="connsiteX34" fmla="*/ 2171700 w 2401235"/>
                  <a:gd name="connsiteY34" fmla="*/ 819150 h 2028825"/>
                  <a:gd name="connsiteX35" fmla="*/ 2181225 w 2401235"/>
                  <a:gd name="connsiteY35" fmla="*/ 638175 h 2028825"/>
                  <a:gd name="connsiteX36" fmla="*/ 2190750 w 2401235"/>
                  <a:gd name="connsiteY36" fmla="*/ 609600 h 2028825"/>
                  <a:gd name="connsiteX37" fmla="*/ 2209800 w 2401235"/>
                  <a:gd name="connsiteY37" fmla="*/ 561975 h 2028825"/>
                  <a:gd name="connsiteX38" fmla="*/ 2228850 w 2401235"/>
                  <a:gd name="connsiteY38" fmla="*/ 504825 h 2028825"/>
                  <a:gd name="connsiteX39" fmla="*/ 2247900 w 2401235"/>
                  <a:gd name="connsiteY39" fmla="*/ 447675 h 2028825"/>
                  <a:gd name="connsiteX40" fmla="*/ 2257425 w 2401235"/>
                  <a:gd name="connsiteY40" fmla="*/ 419100 h 2028825"/>
                  <a:gd name="connsiteX41" fmla="*/ 2295525 w 2401235"/>
                  <a:gd name="connsiteY41" fmla="*/ 352425 h 2028825"/>
                  <a:gd name="connsiteX42" fmla="*/ 2305050 w 2401235"/>
                  <a:gd name="connsiteY42" fmla="*/ 314325 h 2028825"/>
                  <a:gd name="connsiteX43" fmla="*/ 2324100 w 2401235"/>
                  <a:gd name="connsiteY43" fmla="*/ 285750 h 2028825"/>
                  <a:gd name="connsiteX44" fmla="*/ 2343150 w 2401235"/>
                  <a:gd name="connsiteY44" fmla="*/ 247650 h 2028825"/>
                  <a:gd name="connsiteX45" fmla="*/ 2352675 w 2401235"/>
                  <a:gd name="connsiteY45" fmla="*/ 209550 h 2028825"/>
                  <a:gd name="connsiteX46" fmla="*/ 2381250 w 2401235"/>
                  <a:gd name="connsiteY46" fmla="*/ 123825 h 2028825"/>
                  <a:gd name="connsiteX47" fmla="*/ 2390775 w 2401235"/>
                  <a:gd name="connsiteY47" fmla="*/ 85725 h 2028825"/>
                  <a:gd name="connsiteX48" fmla="*/ 2400300 w 2401235"/>
                  <a:gd name="connsiteY48" fmla="*/ 57150 h 2028825"/>
                  <a:gd name="connsiteX49" fmla="*/ 2400300 w 2401235"/>
                  <a:gd name="connsiteY49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819275 w 2401235"/>
                  <a:gd name="connsiteY23" fmla="*/ 1314450 h 2028825"/>
                  <a:gd name="connsiteX24" fmla="*/ 1847850 w 2401235"/>
                  <a:gd name="connsiteY24" fmla="*/ 1304925 h 2028825"/>
                  <a:gd name="connsiteX25" fmla="*/ 1905000 w 2401235"/>
                  <a:gd name="connsiteY25" fmla="*/ 1276350 h 2028825"/>
                  <a:gd name="connsiteX26" fmla="*/ 1971675 w 2401235"/>
                  <a:gd name="connsiteY26" fmla="*/ 1181100 h 2028825"/>
                  <a:gd name="connsiteX27" fmla="*/ 2000250 w 2401235"/>
                  <a:gd name="connsiteY27" fmla="*/ 1171575 h 2028825"/>
                  <a:gd name="connsiteX28" fmla="*/ 2019300 w 2401235"/>
                  <a:gd name="connsiteY28" fmla="*/ 1133475 h 2028825"/>
                  <a:gd name="connsiteX29" fmla="*/ 2047875 w 2401235"/>
                  <a:gd name="connsiteY29" fmla="*/ 1076325 h 2028825"/>
                  <a:gd name="connsiteX30" fmla="*/ 2095500 w 2401235"/>
                  <a:gd name="connsiteY30" fmla="*/ 1019175 h 2028825"/>
                  <a:gd name="connsiteX31" fmla="*/ 2124075 w 2401235"/>
                  <a:gd name="connsiteY31" fmla="*/ 962025 h 2028825"/>
                  <a:gd name="connsiteX32" fmla="*/ 2152650 w 2401235"/>
                  <a:gd name="connsiteY32" fmla="*/ 857250 h 2028825"/>
                  <a:gd name="connsiteX33" fmla="*/ 2171700 w 2401235"/>
                  <a:gd name="connsiteY33" fmla="*/ 819150 h 2028825"/>
                  <a:gd name="connsiteX34" fmla="*/ 2181225 w 2401235"/>
                  <a:gd name="connsiteY34" fmla="*/ 638175 h 2028825"/>
                  <a:gd name="connsiteX35" fmla="*/ 2190750 w 2401235"/>
                  <a:gd name="connsiteY35" fmla="*/ 609600 h 2028825"/>
                  <a:gd name="connsiteX36" fmla="*/ 2209800 w 2401235"/>
                  <a:gd name="connsiteY36" fmla="*/ 561975 h 2028825"/>
                  <a:gd name="connsiteX37" fmla="*/ 2228850 w 2401235"/>
                  <a:gd name="connsiteY37" fmla="*/ 504825 h 2028825"/>
                  <a:gd name="connsiteX38" fmla="*/ 2247900 w 2401235"/>
                  <a:gd name="connsiteY38" fmla="*/ 447675 h 2028825"/>
                  <a:gd name="connsiteX39" fmla="*/ 2257425 w 2401235"/>
                  <a:gd name="connsiteY39" fmla="*/ 419100 h 2028825"/>
                  <a:gd name="connsiteX40" fmla="*/ 2295525 w 2401235"/>
                  <a:gd name="connsiteY40" fmla="*/ 352425 h 2028825"/>
                  <a:gd name="connsiteX41" fmla="*/ 2305050 w 2401235"/>
                  <a:gd name="connsiteY41" fmla="*/ 314325 h 2028825"/>
                  <a:gd name="connsiteX42" fmla="*/ 2324100 w 2401235"/>
                  <a:gd name="connsiteY42" fmla="*/ 285750 h 2028825"/>
                  <a:gd name="connsiteX43" fmla="*/ 2343150 w 2401235"/>
                  <a:gd name="connsiteY43" fmla="*/ 247650 h 2028825"/>
                  <a:gd name="connsiteX44" fmla="*/ 2352675 w 2401235"/>
                  <a:gd name="connsiteY44" fmla="*/ 209550 h 2028825"/>
                  <a:gd name="connsiteX45" fmla="*/ 2381250 w 2401235"/>
                  <a:gd name="connsiteY45" fmla="*/ 123825 h 2028825"/>
                  <a:gd name="connsiteX46" fmla="*/ 2390775 w 2401235"/>
                  <a:gd name="connsiteY46" fmla="*/ 85725 h 2028825"/>
                  <a:gd name="connsiteX47" fmla="*/ 2400300 w 2401235"/>
                  <a:gd name="connsiteY47" fmla="*/ 57150 h 2028825"/>
                  <a:gd name="connsiteX48" fmla="*/ 2400300 w 2401235"/>
                  <a:gd name="connsiteY48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847850 w 2401235"/>
                  <a:gd name="connsiteY23" fmla="*/ 1304925 h 2028825"/>
                  <a:gd name="connsiteX24" fmla="*/ 1905000 w 2401235"/>
                  <a:gd name="connsiteY24" fmla="*/ 1276350 h 2028825"/>
                  <a:gd name="connsiteX25" fmla="*/ 1971675 w 2401235"/>
                  <a:gd name="connsiteY25" fmla="*/ 1181100 h 2028825"/>
                  <a:gd name="connsiteX26" fmla="*/ 2000250 w 2401235"/>
                  <a:gd name="connsiteY26" fmla="*/ 1171575 h 2028825"/>
                  <a:gd name="connsiteX27" fmla="*/ 2019300 w 2401235"/>
                  <a:gd name="connsiteY27" fmla="*/ 1133475 h 2028825"/>
                  <a:gd name="connsiteX28" fmla="*/ 2047875 w 2401235"/>
                  <a:gd name="connsiteY28" fmla="*/ 1076325 h 2028825"/>
                  <a:gd name="connsiteX29" fmla="*/ 2095500 w 2401235"/>
                  <a:gd name="connsiteY29" fmla="*/ 1019175 h 2028825"/>
                  <a:gd name="connsiteX30" fmla="*/ 2124075 w 2401235"/>
                  <a:gd name="connsiteY30" fmla="*/ 962025 h 2028825"/>
                  <a:gd name="connsiteX31" fmla="*/ 2152650 w 2401235"/>
                  <a:gd name="connsiteY31" fmla="*/ 857250 h 2028825"/>
                  <a:gd name="connsiteX32" fmla="*/ 2171700 w 2401235"/>
                  <a:gd name="connsiteY32" fmla="*/ 819150 h 2028825"/>
                  <a:gd name="connsiteX33" fmla="*/ 2181225 w 2401235"/>
                  <a:gd name="connsiteY33" fmla="*/ 638175 h 2028825"/>
                  <a:gd name="connsiteX34" fmla="*/ 2190750 w 2401235"/>
                  <a:gd name="connsiteY34" fmla="*/ 609600 h 2028825"/>
                  <a:gd name="connsiteX35" fmla="*/ 2209800 w 2401235"/>
                  <a:gd name="connsiteY35" fmla="*/ 561975 h 2028825"/>
                  <a:gd name="connsiteX36" fmla="*/ 2228850 w 2401235"/>
                  <a:gd name="connsiteY36" fmla="*/ 504825 h 2028825"/>
                  <a:gd name="connsiteX37" fmla="*/ 2247900 w 2401235"/>
                  <a:gd name="connsiteY37" fmla="*/ 447675 h 2028825"/>
                  <a:gd name="connsiteX38" fmla="*/ 2257425 w 2401235"/>
                  <a:gd name="connsiteY38" fmla="*/ 419100 h 2028825"/>
                  <a:gd name="connsiteX39" fmla="*/ 2295525 w 2401235"/>
                  <a:gd name="connsiteY39" fmla="*/ 352425 h 2028825"/>
                  <a:gd name="connsiteX40" fmla="*/ 2305050 w 2401235"/>
                  <a:gd name="connsiteY40" fmla="*/ 314325 h 2028825"/>
                  <a:gd name="connsiteX41" fmla="*/ 2324100 w 2401235"/>
                  <a:gd name="connsiteY41" fmla="*/ 285750 h 2028825"/>
                  <a:gd name="connsiteX42" fmla="*/ 2343150 w 2401235"/>
                  <a:gd name="connsiteY42" fmla="*/ 247650 h 2028825"/>
                  <a:gd name="connsiteX43" fmla="*/ 2352675 w 2401235"/>
                  <a:gd name="connsiteY43" fmla="*/ 209550 h 2028825"/>
                  <a:gd name="connsiteX44" fmla="*/ 2381250 w 2401235"/>
                  <a:gd name="connsiteY44" fmla="*/ 123825 h 2028825"/>
                  <a:gd name="connsiteX45" fmla="*/ 2390775 w 2401235"/>
                  <a:gd name="connsiteY45" fmla="*/ 85725 h 2028825"/>
                  <a:gd name="connsiteX46" fmla="*/ 2400300 w 2401235"/>
                  <a:gd name="connsiteY46" fmla="*/ 57150 h 2028825"/>
                  <a:gd name="connsiteX47" fmla="*/ 2400300 w 2401235"/>
                  <a:gd name="connsiteY47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05000 w 2401235"/>
                  <a:gd name="connsiteY23" fmla="*/ 1276350 h 2028825"/>
                  <a:gd name="connsiteX24" fmla="*/ 1971675 w 2401235"/>
                  <a:gd name="connsiteY24" fmla="*/ 1181100 h 2028825"/>
                  <a:gd name="connsiteX25" fmla="*/ 2000250 w 2401235"/>
                  <a:gd name="connsiteY25" fmla="*/ 1171575 h 2028825"/>
                  <a:gd name="connsiteX26" fmla="*/ 2019300 w 2401235"/>
                  <a:gd name="connsiteY26" fmla="*/ 1133475 h 2028825"/>
                  <a:gd name="connsiteX27" fmla="*/ 2047875 w 2401235"/>
                  <a:gd name="connsiteY27" fmla="*/ 1076325 h 2028825"/>
                  <a:gd name="connsiteX28" fmla="*/ 2095500 w 2401235"/>
                  <a:gd name="connsiteY28" fmla="*/ 1019175 h 2028825"/>
                  <a:gd name="connsiteX29" fmla="*/ 2124075 w 2401235"/>
                  <a:gd name="connsiteY29" fmla="*/ 962025 h 2028825"/>
                  <a:gd name="connsiteX30" fmla="*/ 2152650 w 2401235"/>
                  <a:gd name="connsiteY30" fmla="*/ 857250 h 2028825"/>
                  <a:gd name="connsiteX31" fmla="*/ 2171700 w 2401235"/>
                  <a:gd name="connsiteY31" fmla="*/ 819150 h 2028825"/>
                  <a:gd name="connsiteX32" fmla="*/ 2181225 w 2401235"/>
                  <a:gd name="connsiteY32" fmla="*/ 638175 h 2028825"/>
                  <a:gd name="connsiteX33" fmla="*/ 2190750 w 2401235"/>
                  <a:gd name="connsiteY33" fmla="*/ 609600 h 2028825"/>
                  <a:gd name="connsiteX34" fmla="*/ 2209800 w 2401235"/>
                  <a:gd name="connsiteY34" fmla="*/ 561975 h 2028825"/>
                  <a:gd name="connsiteX35" fmla="*/ 2228850 w 2401235"/>
                  <a:gd name="connsiteY35" fmla="*/ 504825 h 2028825"/>
                  <a:gd name="connsiteX36" fmla="*/ 2247900 w 2401235"/>
                  <a:gd name="connsiteY36" fmla="*/ 447675 h 2028825"/>
                  <a:gd name="connsiteX37" fmla="*/ 2257425 w 2401235"/>
                  <a:gd name="connsiteY37" fmla="*/ 419100 h 2028825"/>
                  <a:gd name="connsiteX38" fmla="*/ 2295525 w 2401235"/>
                  <a:gd name="connsiteY38" fmla="*/ 352425 h 2028825"/>
                  <a:gd name="connsiteX39" fmla="*/ 2305050 w 2401235"/>
                  <a:gd name="connsiteY39" fmla="*/ 314325 h 2028825"/>
                  <a:gd name="connsiteX40" fmla="*/ 2324100 w 2401235"/>
                  <a:gd name="connsiteY40" fmla="*/ 285750 h 2028825"/>
                  <a:gd name="connsiteX41" fmla="*/ 2343150 w 2401235"/>
                  <a:gd name="connsiteY41" fmla="*/ 247650 h 2028825"/>
                  <a:gd name="connsiteX42" fmla="*/ 2352675 w 2401235"/>
                  <a:gd name="connsiteY42" fmla="*/ 209550 h 2028825"/>
                  <a:gd name="connsiteX43" fmla="*/ 2381250 w 2401235"/>
                  <a:gd name="connsiteY43" fmla="*/ 123825 h 2028825"/>
                  <a:gd name="connsiteX44" fmla="*/ 2390775 w 2401235"/>
                  <a:gd name="connsiteY44" fmla="*/ 85725 h 2028825"/>
                  <a:gd name="connsiteX45" fmla="*/ 2400300 w 2401235"/>
                  <a:gd name="connsiteY45" fmla="*/ 57150 h 2028825"/>
                  <a:gd name="connsiteX46" fmla="*/ 2400300 w 2401235"/>
                  <a:gd name="connsiteY46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00250 w 2401235"/>
                  <a:gd name="connsiteY24" fmla="*/ 1171575 h 2028825"/>
                  <a:gd name="connsiteX25" fmla="*/ 2019300 w 2401235"/>
                  <a:gd name="connsiteY25" fmla="*/ 1133475 h 2028825"/>
                  <a:gd name="connsiteX26" fmla="*/ 2047875 w 2401235"/>
                  <a:gd name="connsiteY26" fmla="*/ 1076325 h 2028825"/>
                  <a:gd name="connsiteX27" fmla="*/ 2095500 w 2401235"/>
                  <a:gd name="connsiteY27" fmla="*/ 1019175 h 2028825"/>
                  <a:gd name="connsiteX28" fmla="*/ 2124075 w 2401235"/>
                  <a:gd name="connsiteY28" fmla="*/ 962025 h 2028825"/>
                  <a:gd name="connsiteX29" fmla="*/ 2152650 w 2401235"/>
                  <a:gd name="connsiteY29" fmla="*/ 857250 h 2028825"/>
                  <a:gd name="connsiteX30" fmla="*/ 2171700 w 2401235"/>
                  <a:gd name="connsiteY30" fmla="*/ 819150 h 2028825"/>
                  <a:gd name="connsiteX31" fmla="*/ 2181225 w 2401235"/>
                  <a:gd name="connsiteY31" fmla="*/ 638175 h 2028825"/>
                  <a:gd name="connsiteX32" fmla="*/ 2190750 w 2401235"/>
                  <a:gd name="connsiteY32" fmla="*/ 609600 h 2028825"/>
                  <a:gd name="connsiteX33" fmla="*/ 2209800 w 2401235"/>
                  <a:gd name="connsiteY33" fmla="*/ 561975 h 2028825"/>
                  <a:gd name="connsiteX34" fmla="*/ 2228850 w 2401235"/>
                  <a:gd name="connsiteY34" fmla="*/ 504825 h 2028825"/>
                  <a:gd name="connsiteX35" fmla="*/ 2247900 w 2401235"/>
                  <a:gd name="connsiteY35" fmla="*/ 447675 h 2028825"/>
                  <a:gd name="connsiteX36" fmla="*/ 2257425 w 2401235"/>
                  <a:gd name="connsiteY36" fmla="*/ 419100 h 2028825"/>
                  <a:gd name="connsiteX37" fmla="*/ 2295525 w 2401235"/>
                  <a:gd name="connsiteY37" fmla="*/ 352425 h 2028825"/>
                  <a:gd name="connsiteX38" fmla="*/ 2305050 w 2401235"/>
                  <a:gd name="connsiteY38" fmla="*/ 314325 h 2028825"/>
                  <a:gd name="connsiteX39" fmla="*/ 2324100 w 2401235"/>
                  <a:gd name="connsiteY39" fmla="*/ 285750 h 2028825"/>
                  <a:gd name="connsiteX40" fmla="*/ 2343150 w 2401235"/>
                  <a:gd name="connsiteY40" fmla="*/ 247650 h 2028825"/>
                  <a:gd name="connsiteX41" fmla="*/ 2352675 w 2401235"/>
                  <a:gd name="connsiteY41" fmla="*/ 209550 h 2028825"/>
                  <a:gd name="connsiteX42" fmla="*/ 2381250 w 2401235"/>
                  <a:gd name="connsiteY42" fmla="*/ 123825 h 2028825"/>
                  <a:gd name="connsiteX43" fmla="*/ 2390775 w 2401235"/>
                  <a:gd name="connsiteY43" fmla="*/ 85725 h 2028825"/>
                  <a:gd name="connsiteX44" fmla="*/ 2400300 w 2401235"/>
                  <a:gd name="connsiteY44" fmla="*/ 57150 h 2028825"/>
                  <a:gd name="connsiteX45" fmla="*/ 2400300 w 2401235"/>
                  <a:gd name="connsiteY45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47875 w 2401235"/>
                  <a:gd name="connsiteY25" fmla="*/ 1076325 h 2028825"/>
                  <a:gd name="connsiteX26" fmla="*/ 2095500 w 2401235"/>
                  <a:gd name="connsiteY26" fmla="*/ 1019175 h 2028825"/>
                  <a:gd name="connsiteX27" fmla="*/ 2124075 w 2401235"/>
                  <a:gd name="connsiteY27" fmla="*/ 962025 h 2028825"/>
                  <a:gd name="connsiteX28" fmla="*/ 2152650 w 2401235"/>
                  <a:gd name="connsiteY28" fmla="*/ 857250 h 2028825"/>
                  <a:gd name="connsiteX29" fmla="*/ 2171700 w 2401235"/>
                  <a:gd name="connsiteY29" fmla="*/ 819150 h 2028825"/>
                  <a:gd name="connsiteX30" fmla="*/ 2181225 w 2401235"/>
                  <a:gd name="connsiteY30" fmla="*/ 638175 h 2028825"/>
                  <a:gd name="connsiteX31" fmla="*/ 2190750 w 2401235"/>
                  <a:gd name="connsiteY31" fmla="*/ 609600 h 2028825"/>
                  <a:gd name="connsiteX32" fmla="*/ 2209800 w 2401235"/>
                  <a:gd name="connsiteY32" fmla="*/ 561975 h 2028825"/>
                  <a:gd name="connsiteX33" fmla="*/ 2228850 w 2401235"/>
                  <a:gd name="connsiteY33" fmla="*/ 504825 h 2028825"/>
                  <a:gd name="connsiteX34" fmla="*/ 2247900 w 2401235"/>
                  <a:gd name="connsiteY34" fmla="*/ 447675 h 2028825"/>
                  <a:gd name="connsiteX35" fmla="*/ 2257425 w 2401235"/>
                  <a:gd name="connsiteY35" fmla="*/ 419100 h 2028825"/>
                  <a:gd name="connsiteX36" fmla="*/ 2295525 w 2401235"/>
                  <a:gd name="connsiteY36" fmla="*/ 352425 h 2028825"/>
                  <a:gd name="connsiteX37" fmla="*/ 2305050 w 2401235"/>
                  <a:gd name="connsiteY37" fmla="*/ 314325 h 2028825"/>
                  <a:gd name="connsiteX38" fmla="*/ 2324100 w 2401235"/>
                  <a:gd name="connsiteY38" fmla="*/ 285750 h 2028825"/>
                  <a:gd name="connsiteX39" fmla="*/ 2343150 w 2401235"/>
                  <a:gd name="connsiteY39" fmla="*/ 247650 h 2028825"/>
                  <a:gd name="connsiteX40" fmla="*/ 2352675 w 2401235"/>
                  <a:gd name="connsiteY40" fmla="*/ 209550 h 2028825"/>
                  <a:gd name="connsiteX41" fmla="*/ 2381250 w 2401235"/>
                  <a:gd name="connsiteY41" fmla="*/ 123825 h 2028825"/>
                  <a:gd name="connsiteX42" fmla="*/ 2390775 w 2401235"/>
                  <a:gd name="connsiteY42" fmla="*/ 85725 h 2028825"/>
                  <a:gd name="connsiteX43" fmla="*/ 2400300 w 2401235"/>
                  <a:gd name="connsiteY43" fmla="*/ 57150 h 2028825"/>
                  <a:gd name="connsiteX44" fmla="*/ 2400300 w 2401235"/>
                  <a:gd name="connsiteY44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52650 w 2401235"/>
                  <a:gd name="connsiteY27" fmla="*/ 857250 h 2028825"/>
                  <a:gd name="connsiteX28" fmla="*/ 2171700 w 2401235"/>
                  <a:gd name="connsiteY28" fmla="*/ 819150 h 2028825"/>
                  <a:gd name="connsiteX29" fmla="*/ 2181225 w 2401235"/>
                  <a:gd name="connsiteY29" fmla="*/ 638175 h 2028825"/>
                  <a:gd name="connsiteX30" fmla="*/ 2190750 w 2401235"/>
                  <a:gd name="connsiteY30" fmla="*/ 609600 h 2028825"/>
                  <a:gd name="connsiteX31" fmla="*/ 2209800 w 2401235"/>
                  <a:gd name="connsiteY31" fmla="*/ 561975 h 2028825"/>
                  <a:gd name="connsiteX32" fmla="*/ 2228850 w 2401235"/>
                  <a:gd name="connsiteY32" fmla="*/ 504825 h 2028825"/>
                  <a:gd name="connsiteX33" fmla="*/ 2247900 w 2401235"/>
                  <a:gd name="connsiteY33" fmla="*/ 447675 h 2028825"/>
                  <a:gd name="connsiteX34" fmla="*/ 2257425 w 2401235"/>
                  <a:gd name="connsiteY34" fmla="*/ 419100 h 2028825"/>
                  <a:gd name="connsiteX35" fmla="*/ 2295525 w 2401235"/>
                  <a:gd name="connsiteY35" fmla="*/ 352425 h 2028825"/>
                  <a:gd name="connsiteX36" fmla="*/ 2305050 w 2401235"/>
                  <a:gd name="connsiteY36" fmla="*/ 314325 h 2028825"/>
                  <a:gd name="connsiteX37" fmla="*/ 2324100 w 2401235"/>
                  <a:gd name="connsiteY37" fmla="*/ 285750 h 2028825"/>
                  <a:gd name="connsiteX38" fmla="*/ 2343150 w 2401235"/>
                  <a:gd name="connsiteY38" fmla="*/ 247650 h 2028825"/>
                  <a:gd name="connsiteX39" fmla="*/ 2352675 w 2401235"/>
                  <a:gd name="connsiteY39" fmla="*/ 209550 h 2028825"/>
                  <a:gd name="connsiteX40" fmla="*/ 2381250 w 2401235"/>
                  <a:gd name="connsiteY40" fmla="*/ 123825 h 2028825"/>
                  <a:gd name="connsiteX41" fmla="*/ 2390775 w 2401235"/>
                  <a:gd name="connsiteY41" fmla="*/ 85725 h 2028825"/>
                  <a:gd name="connsiteX42" fmla="*/ 2400300 w 2401235"/>
                  <a:gd name="connsiteY42" fmla="*/ 57150 h 2028825"/>
                  <a:gd name="connsiteX43" fmla="*/ 2400300 w 2401235"/>
                  <a:gd name="connsiteY43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52650 w 2401235"/>
                  <a:gd name="connsiteY27" fmla="*/ 857250 h 2028825"/>
                  <a:gd name="connsiteX28" fmla="*/ 2171700 w 2401235"/>
                  <a:gd name="connsiteY28" fmla="*/ 819150 h 2028825"/>
                  <a:gd name="connsiteX29" fmla="*/ 2190750 w 2401235"/>
                  <a:gd name="connsiteY29" fmla="*/ 609600 h 2028825"/>
                  <a:gd name="connsiteX30" fmla="*/ 2209800 w 2401235"/>
                  <a:gd name="connsiteY30" fmla="*/ 561975 h 2028825"/>
                  <a:gd name="connsiteX31" fmla="*/ 2228850 w 2401235"/>
                  <a:gd name="connsiteY31" fmla="*/ 504825 h 2028825"/>
                  <a:gd name="connsiteX32" fmla="*/ 2247900 w 2401235"/>
                  <a:gd name="connsiteY32" fmla="*/ 447675 h 2028825"/>
                  <a:gd name="connsiteX33" fmla="*/ 2257425 w 2401235"/>
                  <a:gd name="connsiteY33" fmla="*/ 419100 h 2028825"/>
                  <a:gd name="connsiteX34" fmla="*/ 2295525 w 2401235"/>
                  <a:gd name="connsiteY34" fmla="*/ 352425 h 2028825"/>
                  <a:gd name="connsiteX35" fmla="*/ 2305050 w 2401235"/>
                  <a:gd name="connsiteY35" fmla="*/ 314325 h 2028825"/>
                  <a:gd name="connsiteX36" fmla="*/ 2324100 w 2401235"/>
                  <a:gd name="connsiteY36" fmla="*/ 285750 h 2028825"/>
                  <a:gd name="connsiteX37" fmla="*/ 2343150 w 2401235"/>
                  <a:gd name="connsiteY37" fmla="*/ 247650 h 2028825"/>
                  <a:gd name="connsiteX38" fmla="*/ 2352675 w 2401235"/>
                  <a:gd name="connsiteY38" fmla="*/ 209550 h 2028825"/>
                  <a:gd name="connsiteX39" fmla="*/ 2381250 w 2401235"/>
                  <a:gd name="connsiteY39" fmla="*/ 123825 h 2028825"/>
                  <a:gd name="connsiteX40" fmla="*/ 2390775 w 2401235"/>
                  <a:gd name="connsiteY40" fmla="*/ 85725 h 2028825"/>
                  <a:gd name="connsiteX41" fmla="*/ 2400300 w 2401235"/>
                  <a:gd name="connsiteY41" fmla="*/ 57150 h 2028825"/>
                  <a:gd name="connsiteX42" fmla="*/ 2400300 w 2401235"/>
                  <a:gd name="connsiteY42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38275 w 2401235"/>
                  <a:gd name="connsiteY17" fmla="*/ 1704975 h 2028825"/>
                  <a:gd name="connsiteX18" fmla="*/ 1466850 w 2401235"/>
                  <a:gd name="connsiteY18" fmla="*/ 1695450 h 2028825"/>
                  <a:gd name="connsiteX19" fmla="*/ 1600200 w 2401235"/>
                  <a:gd name="connsiteY19" fmla="*/ 1571625 h 2028825"/>
                  <a:gd name="connsiteX20" fmla="*/ 1666875 w 2401235"/>
                  <a:gd name="connsiteY20" fmla="*/ 1495425 h 2028825"/>
                  <a:gd name="connsiteX21" fmla="*/ 1714500 w 2401235"/>
                  <a:gd name="connsiteY21" fmla="*/ 1447800 h 2028825"/>
                  <a:gd name="connsiteX22" fmla="*/ 1790700 w 2401235"/>
                  <a:gd name="connsiteY22" fmla="*/ 1343025 h 2028825"/>
                  <a:gd name="connsiteX23" fmla="*/ 1971675 w 2401235"/>
                  <a:gd name="connsiteY23" fmla="*/ 1181100 h 2028825"/>
                  <a:gd name="connsiteX24" fmla="*/ 2019300 w 2401235"/>
                  <a:gd name="connsiteY24" fmla="*/ 1133475 h 2028825"/>
                  <a:gd name="connsiteX25" fmla="*/ 2095500 w 2401235"/>
                  <a:gd name="connsiteY25" fmla="*/ 1019175 h 2028825"/>
                  <a:gd name="connsiteX26" fmla="*/ 2124075 w 2401235"/>
                  <a:gd name="connsiteY26" fmla="*/ 962025 h 2028825"/>
                  <a:gd name="connsiteX27" fmla="*/ 2171700 w 2401235"/>
                  <a:gd name="connsiteY27" fmla="*/ 819150 h 2028825"/>
                  <a:gd name="connsiteX28" fmla="*/ 2190750 w 2401235"/>
                  <a:gd name="connsiteY28" fmla="*/ 609600 h 2028825"/>
                  <a:gd name="connsiteX29" fmla="*/ 2209800 w 2401235"/>
                  <a:gd name="connsiteY29" fmla="*/ 561975 h 2028825"/>
                  <a:gd name="connsiteX30" fmla="*/ 2228850 w 2401235"/>
                  <a:gd name="connsiteY30" fmla="*/ 504825 h 2028825"/>
                  <a:gd name="connsiteX31" fmla="*/ 2247900 w 2401235"/>
                  <a:gd name="connsiteY31" fmla="*/ 447675 h 2028825"/>
                  <a:gd name="connsiteX32" fmla="*/ 2257425 w 2401235"/>
                  <a:gd name="connsiteY32" fmla="*/ 419100 h 2028825"/>
                  <a:gd name="connsiteX33" fmla="*/ 2295525 w 2401235"/>
                  <a:gd name="connsiteY33" fmla="*/ 352425 h 2028825"/>
                  <a:gd name="connsiteX34" fmla="*/ 2305050 w 2401235"/>
                  <a:gd name="connsiteY34" fmla="*/ 314325 h 2028825"/>
                  <a:gd name="connsiteX35" fmla="*/ 2324100 w 2401235"/>
                  <a:gd name="connsiteY35" fmla="*/ 285750 h 2028825"/>
                  <a:gd name="connsiteX36" fmla="*/ 2343150 w 2401235"/>
                  <a:gd name="connsiteY36" fmla="*/ 247650 h 2028825"/>
                  <a:gd name="connsiteX37" fmla="*/ 2352675 w 2401235"/>
                  <a:gd name="connsiteY37" fmla="*/ 209550 h 2028825"/>
                  <a:gd name="connsiteX38" fmla="*/ 2381250 w 2401235"/>
                  <a:gd name="connsiteY38" fmla="*/ 123825 h 2028825"/>
                  <a:gd name="connsiteX39" fmla="*/ 2390775 w 2401235"/>
                  <a:gd name="connsiteY39" fmla="*/ 85725 h 2028825"/>
                  <a:gd name="connsiteX40" fmla="*/ 2400300 w 2401235"/>
                  <a:gd name="connsiteY40" fmla="*/ 57150 h 2028825"/>
                  <a:gd name="connsiteX41" fmla="*/ 2400300 w 2401235"/>
                  <a:gd name="connsiteY41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28725 w 2401235"/>
                  <a:gd name="connsiteY14" fmla="*/ 1800225 h 2028825"/>
                  <a:gd name="connsiteX15" fmla="*/ 1295400 w 2401235"/>
                  <a:gd name="connsiteY15" fmla="*/ 1781175 h 2028825"/>
                  <a:gd name="connsiteX16" fmla="*/ 1362075 w 2401235"/>
                  <a:gd name="connsiteY16" fmla="*/ 1752600 h 2028825"/>
                  <a:gd name="connsiteX17" fmla="*/ 1466850 w 2401235"/>
                  <a:gd name="connsiteY17" fmla="*/ 1695450 h 2028825"/>
                  <a:gd name="connsiteX18" fmla="*/ 1600200 w 2401235"/>
                  <a:gd name="connsiteY18" fmla="*/ 1571625 h 2028825"/>
                  <a:gd name="connsiteX19" fmla="*/ 1666875 w 2401235"/>
                  <a:gd name="connsiteY19" fmla="*/ 1495425 h 2028825"/>
                  <a:gd name="connsiteX20" fmla="*/ 1714500 w 2401235"/>
                  <a:gd name="connsiteY20" fmla="*/ 1447800 h 2028825"/>
                  <a:gd name="connsiteX21" fmla="*/ 1790700 w 2401235"/>
                  <a:gd name="connsiteY21" fmla="*/ 1343025 h 2028825"/>
                  <a:gd name="connsiteX22" fmla="*/ 1971675 w 2401235"/>
                  <a:gd name="connsiteY22" fmla="*/ 1181100 h 2028825"/>
                  <a:gd name="connsiteX23" fmla="*/ 2019300 w 2401235"/>
                  <a:gd name="connsiteY23" fmla="*/ 1133475 h 2028825"/>
                  <a:gd name="connsiteX24" fmla="*/ 2095500 w 2401235"/>
                  <a:gd name="connsiteY24" fmla="*/ 1019175 h 2028825"/>
                  <a:gd name="connsiteX25" fmla="*/ 2124075 w 2401235"/>
                  <a:gd name="connsiteY25" fmla="*/ 962025 h 2028825"/>
                  <a:gd name="connsiteX26" fmla="*/ 2171700 w 2401235"/>
                  <a:gd name="connsiteY26" fmla="*/ 819150 h 2028825"/>
                  <a:gd name="connsiteX27" fmla="*/ 2190750 w 2401235"/>
                  <a:gd name="connsiteY27" fmla="*/ 609600 h 2028825"/>
                  <a:gd name="connsiteX28" fmla="*/ 2209800 w 2401235"/>
                  <a:gd name="connsiteY28" fmla="*/ 561975 h 2028825"/>
                  <a:gd name="connsiteX29" fmla="*/ 2228850 w 2401235"/>
                  <a:gd name="connsiteY29" fmla="*/ 504825 h 2028825"/>
                  <a:gd name="connsiteX30" fmla="*/ 2247900 w 2401235"/>
                  <a:gd name="connsiteY30" fmla="*/ 447675 h 2028825"/>
                  <a:gd name="connsiteX31" fmla="*/ 2257425 w 2401235"/>
                  <a:gd name="connsiteY31" fmla="*/ 419100 h 2028825"/>
                  <a:gd name="connsiteX32" fmla="*/ 2295525 w 2401235"/>
                  <a:gd name="connsiteY32" fmla="*/ 352425 h 2028825"/>
                  <a:gd name="connsiteX33" fmla="*/ 2305050 w 2401235"/>
                  <a:gd name="connsiteY33" fmla="*/ 314325 h 2028825"/>
                  <a:gd name="connsiteX34" fmla="*/ 2324100 w 2401235"/>
                  <a:gd name="connsiteY34" fmla="*/ 285750 h 2028825"/>
                  <a:gd name="connsiteX35" fmla="*/ 2343150 w 2401235"/>
                  <a:gd name="connsiteY35" fmla="*/ 247650 h 2028825"/>
                  <a:gd name="connsiteX36" fmla="*/ 2352675 w 2401235"/>
                  <a:gd name="connsiteY36" fmla="*/ 209550 h 2028825"/>
                  <a:gd name="connsiteX37" fmla="*/ 2381250 w 2401235"/>
                  <a:gd name="connsiteY37" fmla="*/ 123825 h 2028825"/>
                  <a:gd name="connsiteX38" fmla="*/ 2390775 w 2401235"/>
                  <a:gd name="connsiteY38" fmla="*/ 85725 h 2028825"/>
                  <a:gd name="connsiteX39" fmla="*/ 2400300 w 2401235"/>
                  <a:gd name="connsiteY39" fmla="*/ 57150 h 2028825"/>
                  <a:gd name="connsiteX40" fmla="*/ 2400300 w 2401235"/>
                  <a:gd name="connsiteY40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00150 w 2401235"/>
                  <a:gd name="connsiteY13" fmla="*/ 1809750 h 2028825"/>
                  <a:gd name="connsiteX14" fmla="*/ 1295400 w 2401235"/>
                  <a:gd name="connsiteY14" fmla="*/ 1781175 h 2028825"/>
                  <a:gd name="connsiteX15" fmla="*/ 1362075 w 2401235"/>
                  <a:gd name="connsiteY15" fmla="*/ 1752600 h 2028825"/>
                  <a:gd name="connsiteX16" fmla="*/ 1466850 w 2401235"/>
                  <a:gd name="connsiteY16" fmla="*/ 1695450 h 2028825"/>
                  <a:gd name="connsiteX17" fmla="*/ 1600200 w 2401235"/>
                  <a:gd name="connsiteY17" fmla="*/ 1571625 h 2028825"/>
                  <a:gd name="connsiteX18" fmla="*/ 1666875 w 2401235"/>
                  <a:gd name="connsiteY18" fmla="*/ 1495425 h 2028825"/>
                  <a:gd name="connsiteX19" fmla="*/ 1714500 w 2401235"/>
                  <a:gd name="connsiteY19" fmla="*/ 1447800 h 2028825"/>
                  <a:gd name="connsiteX20" fmla="*/ 1790700 w 2401235"/>
                  <a:gd name="connsiteY20" fmla="*/ 1343025 h 2028825"/>
                  <a:gd name="connsiteX21" fmla="*/ 1971675 w 2401235"/>
                  <a:gd name="connsiteY21" fmla="*/ 1181100 h 2028825"/>
                  <a:gd name="connsiteX22" fmla="*/ 2019300 w 2401235"/>
                  <a:gd name="connsiteY22" fmla="*/ 1133475 h 2028825"/>
                  <a:gd name="connsiteX23" fmla="*/ 2095500 w 2401235"/>
                  <a:gd name="connsiteY23" fmla="*/ 1019175 h 2028825"/>
                  <a:gd name="connsiteX24" fmla="*/ 2124075 w 2401235"/>
                  <a:gd name="connsiteY24" fmla="*/ 962025 h 2028825"/>
                  <a:gd name="connsiteX25" fmla="*/ 2171700 w 2401235"/>
                  <a:gd name="connsiteY25" fmla="*/ 819150 h 2028825"/>
                  <a:gd name="connsiteX26" fmla="*/ 2190750 w 2401235"/>
                  <a:gd name="connsiteY26" fmla="*/ 609600 h 2028825"/>
                  <a:gd name="connsiteX27" fmla="*/ 2209800 w 2401235"/>
                  <a:gd name="connsiteY27" fmla="*/ 561975 h 2028825"/>
                  <a:gd name="connsiteX28" fmla="*/ 2228850 w 2401235"/>
                  <a:gd name="connsiteY28" fmla="*/ 504825 h 2028825"/>
                  <a:gd name="connsiteX29" fmla="*/ 2247900 w 2401235"/>
                  <a:gd name="connsiteY29" fmla="*/ 447675 h 2028825"/>
                  <a:gd name="connsiteX30" fmla="*/ 2257425 w 2401235"/>
                  <a:gd name="connsiteY30" fmla="*/ 419100 h 2028825"/>
                  <a:gd name="connsiteX31" fmla="*/ 2295525 w 2401235"/>
                  <a:gd name="connsiteY31" fmla="*/ 352425 h 2028825"/>
                  <a:gd name="connsiteX32" fmla="*/ 2305050 w 2401235"/>
                  <a:gd name="connsiteY32" fmla="*/ 314325 h 2028825"/>
                  <a:gd name="connsiteX33" fmla="*/ 2324100 w 2401235"/>
                  <a:gd name="connsiteY33" fmla="*/ 285750 h 2028825"/>
                  <a:gd name="connsiteX34" fmla="*/ 2343150 w 2401235"/>
                  <a:gd name="connsiteY34" fmla="*/ 247650 h 2028825"/>
                  <a:gd name="connsiteX35" fmla="*/ 2352675 w 2401235"/>
                  <a:gd name="connsiteY35" fmla="*/ 209550 h 2028825"/>
                  <a:gd name="connsiteX36" fmla="*/ 2381250 w 2401235"/>
                  <a:gd name="connsiteY36" fmla="*/ 123825 h 2028825"/>
                  <a:gd name="connsiteX37" fmla="*/ 2390775 w 2401235"/>
                  <a:gd name="connsiteY37" fmla="*/ 85725 h 2028825"/>
                  <a:gd name="connsiteX38" fmla="*/ 2400300 w 2401235"/>
                  <a:gd name="connsiteY38" fmla="*/ 57150 h 2028825"/>
                  <a:gd name="connsiteX39" fmla="*/ 2400300 w 2401235"/>
                  <a:gd name="connsiteY39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933450 w 2401235"/>
                  <a:gd name="connsiteY9" fmla="*/ 1866900 h 2028825"/>
                  <a:gd name="connsiteX10" fmla="*/ 1000125 w 2401235"/>
                  <a:gd name="connsiteY10" fmla="*/ 1857375 h 2028825"/>
                  <a:gd name="connsiteX11" fmla="*/ 1028700 w 2401235"/>
                  <a:gd name="connsiteY11" fmla="*/ 1847850 h 2028825"/>
                  <a:gd name="connsiteX12" fmla="*/ 1143000 w 2401235"/>
                  <a:gd name="connsiteY12" fmla="*/ 1828800 h 2028825"/>
                  <a:gd name="connsiteX13" fmla="*/ 1295400 w 2401235"/>
                  <a:gd name="connsiteY13" fmla="*/ 1781175 h 2028825"/>
                  <a:gd name="connsiteX14" fmla="*/ 1362075 w 2401235"/>
                  <a:gd name="connsiteY14" fmla="*/ 1752600 h 2028825"/>
                  <a:gd name="connsiteX15" fmla="*/ 1466850 w 2401235"/>
                  <a:gd name="connsiteY15" fmla="*/ 1695450 h 2028825"/>
                  <a:gd name="connsiteX16" fmla="*/ 1600200 w 2401235"/>
                  <a:gd name="connsiteY16" fmla="*/ 1571625 h 2028825"/>
                  <a:gd name="connsiteX17" fmla="*/ 1666875 w 2401235"/>
                  <a:gd name="connsiteY17" fmla="*/ 1495425 h 2028825"/>
                  <a:gd name="connsiteX18" fmla="*/ 1714500 w 2401235"/>
                  <a:gd name="connsiteY18" fmla="*/ 1447800 h 2028825"/>
                  <a:gd name="connsiteX19" fmla="*/ 1790700 w 2401235"/>
                  <a:gd name="connsiteY19" fmla="*/ 1343025 h 2028825"/>
                  <a:gd name="connsiteX20" fmla="*/ 1971675 w 2401235"/>
                  <a:gd name="connsiteY20" fmla="*/ 1181100 h 2028825"/>
                  <a:gd name="connsiteX21" fmla="*/ 2019300 w 2401235"/>
                  <a:gd name="connsiteY21" fmla="*/ 1133475 h 2028825"/>
                  <a:gd name="connsiteX22" fmla="*/ 2095500 w 2401235"/>
                  <a:gd name="connsiteY22" fmla="*/ 1019175 h 2028825"/>
                  <a:gd name="connsiteX23" fmla="*/ 2124075 w 2401235"/>
                  <a:gd name="connsiteY23" fmla="*/ 962025 h 2028825"/>
                  <a:gd name="connsiteX24" fmla="*/ 2171700 w 2401235"/>
                  <a:gd name="connsiteY24" fmla="*/ 819150 h 2028825"/>
                  <a:gd name="connsiteX25" fmla="*/ 2190750 w 2401235"/>
                  <a:gd name="connsiteY25" fmla="*/ 609600 h 2028825"/>
                  <a:gd name="connsiteX26" fmla="*/ 2209800 w 2401235"/>
                  <a:gd name="connsiteY26" fmla="*/ 561975 h 2028825"/>
                  <a:gd name="connsiteX27" fmla="*/ 2228850 w 2401235"/>
                  <a:gd name="connsiteY27" fmla="*/ 504825 h 2028825"/>
                  <a:gd name="connsiteX28" fmla="*/ 2247900 w 2401235"/>
                  <a:gd name="connsiteY28" fmla="*/ 447675 h 2028825"/>
                  <a:gd name="connsiteX29" fmla="*/ 2257425 w 2401235"/>
                  <a:gd name="connsiteY29" fmla="*/ 419100 h 2028825"/>
                  <a:gd name="connsiteX30" fmla="*/ 2295525 w 2401235"/>
                  <a:gd name="connsiteY30" fmla="*/ 352425 h 2028825"/>
                  <a:gd name="connsiteX31" fmla="*/ 2305050 w 2401235"/>
                  <a:gd name="connsiteY31" fmla="*/ 314325 h 2028825"/>
                  <a:gd name="connsiteX32" fmla="*/ 2324100 w 2401235"/>
                  <a:gd name="connsiteY32" fmla="*/ 285750 h 2028825"/>
                  <a:gd name="connsiteX33" fmla="*/ 2343150 w 2401235"/>
                  <a:gd name="connsiteY33" fmla="*/ 247650 h 2028825"/>
                  <a:gd name="connsiteX34" fmla="*/ 2352675 w 2401235"/>
                  <a:gd name="connsiteY34" fmla="*/ 209550 h 2028825"/>
                  <a:gd name="connsiteX35" fmla="*/ 2381250 w 2401235"/>
                  <a:gd name="connsiteY35" fmla="*/ 123825 h 2028825"/>
                  <a:gd name="connsiteX36" fmla="*/ 2390775 w 2401235"/>
                  <a:gd name="connsiteY36" fmla="*/ 85725 h 2028825"/>
                  <a:gd name="connsiteX37" fmla="*/ 2400300 w 2401235"/>
                  <a:gd name="connsiteY37" fmla="*/ 57150 h 2028825"/>
                  <a:gd name="connsiteX38" fmla="*/ 2400300 w 2401235"/>
                  <a:gd name="connsiteY38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847725 w 2401235"/>
                  <a:gd name="connsiteY7" fmla="*/ 1885950 h 2028825"/>
                  <a:gd name="connsiteX8" fmla="*/ 904875 w 2401235"/>
                  <a:gd name="connsiteY8" fmla="*/ 1876425 h 2028825"/>
                  <a:gd name="connsiteX9" fmla="*/ 1000125 w 2401235"/>
                  <a:gd name="connsiteY9" fmla="*/ 1857375 h 2028825"/>
                  <a:gd name="connsiteX10" fmla="*/ 1028700 w 2401235"/>
                  <a:gd name="connsiteY10" fmla="*/ 1847850 h 2028825"/>
                  <a:gd name="connsiteX11" fmla="*/ 1143000 w 2401235"/>
                  <a:gd name="connsiteY11" fmla="*/ 1828800 h 2028825"/>
                  <a:gd name="connsiteX12" fmla="*/ 1295400 w 2401235"/>
                  <a:gd name="connsiteY12" fmla="*/ 1781175 h 2028825"/>
                  <a:gd name="connsiteX13" fmla="*/ 1362075 w 2401235"/>
                  <a:gd name="connsiteY13" fmla="*/ 1752600 h 2028825"/>
                  <a:gd name="connsiteX14" fmla="*/ 1466850 w 2401235"/>
                  <a:gd name="connsiteY14" fmla="*/ 1695450 h 2028825"/>
                  <a:gd name="connsiteX15" fmla="*/ 1600200 w 2401235"/>
                  <a:gd name="connsiteY15" fmla="*/ 1571625 h 2028825"/>
                  <a:gd name="connsiteX16" fmla="*/ 1666875 w 2401235"/>
                  <a:gd name="connsiteY16" fmla="*/ 1495425 h 2028825"/>
                  <a:gd name="connsiteX17" fmla="*/ 1714500 w 2401235"/>
                  <a:gd name="connsiteY17" fmla="*/ 1447800 h 2028825"/>
                  <a:gd name="connsiteX18" fmla="*/ 1790700 w 2401235"/>
                  <a:gd name="connsiteY18" fmla="*/ 1343025 h 2028825"/>
                  <a:gd name="connsiteX19" fmla="*/ 1971675 w 2401235"/>
                  <a:gd name="connsiteY19" fmla="*/ 1181100 h 2028825"/>
                  <a:gd name="connsiteX20" fmla="*/ 2019300 w 2401235"/>
                  <a:gd name="connsiteY20" fmla="*/ 1133475 h 2028825"/>
                  <a:gd name="connsiteX21" fmla="*/ 2095500 w 2401235"/>
                  <a:gd name="connsiteY21" fmla="*/ 1019175 h 2028825"/>
                  <a:gd name="connsiteX22" fmla="*/ 2124075 w 2401235"/>
                  <a:gd name="connsiteY22" fmla="*/ 962025 h 2028825"/>
                  <a:gd name="connsiteX23" fmla="*/ 2171700 w 2401235"/>
                  <a:gd name="connsiteY23" fmla="*/ 819150 h 2028825"/>
                  <a:gd name="connsiteX24" fmla="*/ 2190750 w 2401235"/>
                  <a:gd name="connsiteY24" fmla="*/ 609600 h 2028825"/>
                  <a:gd name="connsiteX25" fmla="*/ 2209800 w 2401235"/>
                  <a:gd name="connsiteY25" fmla="*/ 561975 h 2028825"/>
                  <a:gd name="connsiteX26" fmla="*/ 2228850 w 2401235"/>
                  <a:gd name="connsiteY26" fmla="*/ 504825 h 2028825"/>
                  <a:gd name="connsiteX27" fmla="*/ 2247900 w 2401235"/>
                  <a:gd name="connsiteY27" fmla="*/ 447675 h 2028825"/>
                  <a:gd name="connsiteX28" fmla="*/ 2257425 w 2401235"/>
                  <a:gd name="connsiteY28" fmla="*/ 419100 h 2028825"/>
                  <a:gd name="connsiteX29" fmla="*/ 2295525 w 2401235"/>
                  <a:gd name="connsiteY29" fmla="*/ 352425 h 2028825"/>
                  <a:gd name="connsiteX30" fmla="*/ 2305050 w 2401235"/>
                  <a:gd name="connsiteY30" fmla="*/ 314325 h 2028825"/>
                  <a:gd name="connsiteX31" fmla="*/ 2324100 w 2401235"/>
                  <a:gd name="connsiteY31" fmla="*/ 285750 h 2028825"/>
                  <a:gd name="connsiteX32" fmla="*/ 2343150 w 2401235"/>
                  <a:gd name="connsiteY32" fmla="*/ 247650 h 2028825"/>
                  <a:gd name="connsiteX33" fmla="*/ 2352675 w 2401235"/>
                  <a:gd name="connsiteY33" fmla="*/ 209550 h 2028825"/>
                  <a:gd name="connsiteX34" fmla="*/ 2381250 w 2401235"/>
                  <a:gd name="connsiteY34" fmla="*/ 123825 h 2028825"/>
                  <a:gd name="connsiteX35" fmla="*/ 2390775 w 2401235"/>
                  <a:gd name="connsiteY35" fmla="*/ 85725 h 2028825"/>
                  <a:gd name="connsiteX36" fmla="*/ 2400300 w 2401235"/>
                  <a:gd name="connsiteY36" fmla="*/ 57150 h 2028825"/>
                  <a:gd name="connsiteX37" fmla="*/ 2400300 w 2401235"/>
                  <a:gd name="connsiteY37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904875 w 2401235"/>
                  <a:gd name="connsiteY7" fmla="*/ 1876425 h 2028825"/>
                  <a:gd name="connsiteX8" fmla="*/ 1000125 w 2401235"/>
                  <a:gd name="connsiteY8" fmla="*/ 1857375 h 2028825"/>
                  <a:gd name="connsiteX9" fmla="*/ 1028700 w 2401235"/>
                  <a:gd name="connsiteY9" fmla="*/ 1847850 h 2028825"/>
                  <a:gd name="connsiteX10" fmla="*/ 1143000 w 2401235"/>
                  <a:gd name="connsiteY10" fmla="*/ 1828800 h 2028825"/>
                  <a:gd name="connsiteX11" fmla="*/ 1295400 w 2401235"/>
                  <a:gd name="connsiteY11" fmla="*/ 1781175 h 2028825"/>
                  <a:gd name="connsiteX12" fmla="*/ 1362075 w 2401235"/>
                  <a:gd name="connsiteY12" fmla="*/ 1752600 h 2028825"/>
                  <a:gd name="connsiteX13" fmla="*/ 1466850 w 2401235"/>
                  <a:gd name="connsiteY13" fmla="*/ 1695450 h 2028825"/>
                  <a:gd name="connsiteX14" fmla="*/ 1600200 w 2401235"/>
                  <a:gd name="connsiteY14" fmla="*/ 1571625 h 2028825"/>
                  <a:gd name="connsiteX15" fmla="*/ 1666875 w 2401235"/>
                  <a:gd name="connsiteY15" fmla="*/ 1495425 h 2028825"/>
                  <a:gd name="connsiteX16" fmla="*/ 1714500 w 2401235"/>
                  <a:gd name="connsiteY16" fmla="*/ 1447800 h 2028825"/>
                  <a:gd name="connsiteX17" fmla="*/ 1790700 w 2401235"/>
                  <a:gd name="connsiteY17" fmla="*/ 1343025 h 2028825"/>
                  <a:gd name="connsiteX18" fmla="*/ 1971675 w 2401235"/>
                  <a:gd name="connsiteY18" fmla="*/ 1181100 h 2028825"/>
                  <a:gd name="connsiteX19" fmla="*/ 2019300 w 2401235"/>
                  <a:gd name="connsiteY19" fmla="*/ 1133475 h 2028825"/>
                  <a:gd name="connsiteX20" fmla="*/ 2095500 w 2401235"/>
                  <a:gd name="connsiteY20" fmla="*/ 1019175 h 2028825"/>
                  <a:gd name="connsiteX21" fmla="*/ 2124075 w 2401235"/>
                  <a:gd name="connsiteY21" fmla="*/ 962025 h 2028825"/>
                  <a:gd name="connsiteX22" fmla="*/ 2171700 w 2401235"/>
                  <a:gd name="connsiteY22" fmla="*/ 819150 h 2028825"/>
                  <a:gd name="connsiteX23" fmla="*/ 2190750 w 2401235"/>
                  <a:gd name="connsiteY23" fmla="*/ 609600 h 2028825"/>
                  <a:gd name="connsiteX24" fmla="*/ 2209800 w 2401235"/>
                  <a:gd name="connsiteY24" fmla="*/ 561975 h 2028825"/>
                  <a:gd name="connsiteX25" fmla="*/ 2228850 w 2401235"/>
                  <a:gd name="connsiteY25" fmla="*/ 504825 h 2028825"/>
                  <a:gd name="connsiteX26" fmla="*/ 2247900 w 2401235"/>
                  <a:gd name="connsiteY26" fmla="*/ 447675 h 2028825"/>
                  <a:gd name="connsiteX27" fmla="*/ 2257425 w 2401235"/>
                  <a:gd name="connsiteY27" fmla="*/ 419100 h 2028825"/>
                  <a:gd name="connsiteX28" fmla="*/ 2295525 w 2401235"/>
                  <a:gd name="connsiteY28" fmla="*/ 352425 h 2028825"/>
                  <a:gd name="connsiteX29" fmla="*/ 2305050 w 2401235"/>
                  <a:gd name="connsiteY29" fmla="*/ 314325 h 2028825"/>
                  <a:gd name="connsiteX30" fmla="*/ 2324100 w 2401235"/>
                  <a:gd name="connsiteY30" fmla="*/ 285750 h 2028825"/>
                  <a:gd name="connsiteX31" fmla="*/ 2343150 w 2401235"/>
                  <a:gd name="connsiteY31" fmla="*/ 247650 h 2028825"/>
                  <a:gd name="connsiteX32" fmla="*/ 2352675 w 2401235"/>
                  <a:gd name="connsiteY32" fmla="*/ 209550 h 2028825"/>
                  <a:gd name="connsiteX33" fmla="*/ 2381250 w 2401235"/>
                  <a:gd name="connsiteY33" fmla="*/ 123825 h 2028825"/>
                  <a:gd name="connsiteX34" fmla="*/ 2390775 w 2401235"/>
                  <a:gd name="connsiteY34" fmla="*/ 85725 h 2028825"/>
                  <a:gd name="connsiteX35" fmla="*/ 2400300 w 2401235"/>
                  <a:gd name="connsiteY35" fmla="*/ 57150 h 2028825"/>
                  <a:gd name="connsiteX36" fmla="*/ 2400300 w 2401235"/>
                  <a:gd name="connsiteY36" fmla="*/ 0 h 2028825"/>
                  <a:gd name="connsiteX0" fmla="*/ 0 w 2401235"/>
                  <a:gd name="connsiteY0" fmla="*/ 2028825 h 2028825"/>
                  <a:gd name="connsiteX1" fmla="*/ 400050 w 2401235"/>
                  <a:gd name="connsiteY1" fmla="*/ 2019300 h 2028825"/>
                  <a:gd name="connsiteX2" fmla="*/ 476250 w 2401235"/>
                  <a:gd name="connsiteY2" fmla="*/ 1990725 h 2028825"/>
                  <a:gd name="connsiteX3" fmla="*/ 514350 w 2401235"/>
                  <a:gd name="connsiteY3" fmla="*/ 1981200 h 2028825"/>
                  <a:gd name="connsiteX4" fmla="*/ 619125 w 2401235"/>
                  <a:gd name="connsiteY4" fmla="*/ 1943100 h 2028825"/>
                  <a:gd name="connsiteX5" fmla="*/ 714375 w 2401235"/>
                  <a:gd name="connsiteY5" fmla="*/ 1924050 h 2028825"/>
                  <a:gd name="connsiteX6" fmla="*/ 809625 w 2401235"/>
                  <a:gd name="connsiteY6" fmla="*/ 1905000 h 2028825"/>
                  <a:gd name="connsiteX7" fmla="*/ 1000125 w 2401235"/>
                  <a:gd name="connsiteY7" fmla="*/ 1857375 h 2028825"/>
                  <a:gd name="connsiteX8" fmla="*/ 1028700 w 2401235"/>
                  <a:gd name="connsiteY8" fmla="*/ 1847850 h 2028825"/>
                  <a:gd name="connsiteX9" fmla="*/ 1143000 w 2401235"/>
                  <a:gd name="connsiteY9" fmla="*/ 1828800 h 2028825"/>
                  <a:gd name="connsiteX10" fmla="*/ 1295400 w 2401235"/>
                  <a:gd name="connsiteY10" fmla="*/ 1781175 h 2028825"/>
                  <a:gd name="connsiteX11" fmla="*/ 1362075 w 2401235"/>
                  <a:gd name="connsiteY11" fmla="*/ 1752600 h 2028825"/>
                  <a:gd name="connsiteX12" fmla="*/ 1466850 w 2401235"/>
                  <a:gd name="connsiteY12" fmla="*/ 1695450 h 2028825"/>
                  <a:gd name="connsiteX13" fmla="*/ 1600200 w 2401235"/>
                  <a:gd name="connsiteY13" fmla="*/ 1571625 h 2028825"/>
                  <a:gd name="connsiteX14" fmla="*/ 1666875 w 2401235"/>
                  <a:gd name="connsiteY14" fmla="*/ 1495425 h 2028825"/>
                  <a:gd name="connsiteX15" fmla="*/ 1714500 w 2401235"/>
                  <a:gd name="connsiteY15" fmla="*/ 1447800 h 2028825"/>
                  <a:gd name="connsiteX16" fmla="*/ 1790700 w 2401235"/>
                  <a:gd name="connsiteY16" fmla="*/ 1343025 h 2028825"/>
                  <a:gd name="connsiteX17" fmla="*/ 1971675 w 2401235"/>
                  <a:gd name="connsiteY17" fmla="*/ 1181100 h 2028825"/>
                  <a:gd name="connsiteX18" fmla="*/ 2019300 w 2401235"/>
                  <a:gd name="connsiteY18" fmla="*/ 1133475 h 2028825"/>
                  <a:gd name="connsiteX19" fmla="*/ 2095500 w 2401235"/>
                  <a:gd name="connsiteY19" fmla="*/ 1019175 h 2028825"/>
                  <a:gd name="connsiteX20" fmla="*/ 2124075 w 2401235"/>
                  <a:gd name="connsiteY20" fmla="*/ 962025 h 2028825"/>
                  <a:gd name="connsiteX21" fmla="*/ 2171700 w 2401235"/>
                  <a:gd name="connsiteY21" fmla="*/ 819150 h 2028825"/>
                  <a:gd name="connsiteX22" fmla="*/ 2190750 w 2401235"/>
                  <a:gd name="connsiteY22" fmla="*/ 609600 h 2028825"/>
                  <a:gd name="connsiteX23" fmla="*/ 2209800 w 2401235"/>
                  <a:gd name="connsiteY23" fmla="*/ 561975 h 2028825"/>
                  <a:gd name="connsiteX24" fmla="*/ 2228850 w 2401235"/>
                  <a:gd name="connsiteY24" fmla="*/ 504825 h 2028825"/>
                  <a:gd name="connsiteX25" fmla="*/ 2247900 w 2401235"/>
                  <a:gd name="connsiteY25" fmla="*/ 447675 h 2028825"/>
                  <a:gd name="connsiteX26" fmla="*/ 2257425 w 2401235"/>
                  <a:gd name="connsiteY26" fmla="*/ 419100 h 2028825"/>
                  <a:gd name="connsiteX27" fmla="*/ 2295525 w 2401235"/>
                  <a:gd name="connsiteY27" fmla="*/ 352425 h 2028825"/>
                  <a:gd name="connsiteX28" fmla="*/ 2305050 w 2401235"/>
                  <a:gd name="connsiteY28" fmla="*/ 314325 h 2028825"/>
                  <a:gd name="connsiteX29" fmla="*/ 2324100 w 2401235"/>
                  <a:gd name="connsiteY29" fmla="*/ 285750 h 2028825"/>
                  <a:gd name="connsiteX30" fmla="*/ 2343150 w 2401235"/>
                  <a:gd name="connsiteY30" fmla="*/ 247650 h 2028825"/>
                  <a:gd name="connsiteX31" fmla="*/ 2352675 w 2401235"/>
                  <a:gd name="connsiteY31" fmla="*/ 209550 h 2028825"/>
                  <a:gd name="connsiteX32" fmla="*/ 2381250 w 2401235"/>
                  <a:gd name="connsiteY32" fmla="*/ 123825 h 2028825"/>
                  <a:gd name="connsiteX33" fmla="*/ 2390775 w 2401235"/>
                  <a:gd name="connsiteY33" fmla="*/ 85725 h 2028825"/>
                  <a:gd name="connsiteX34" fmla="*/ 2400300 w 2401235"/>
                  <a:gd name="connsiteY34" fmla="*/ 57150 h 2028825"/>
                  <a:gd name="connsiteX35" fmla="*/ 2400300 w 2401235"/>
                  <a:gd name="connsiteY35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514350 w 2401235"/>
                  <a:gd name="connsiteY2" fmla="*/ 1981200 h 2028825"/>
                  <a:gd name="connsiteX3" fmla="*/ 619125 w 2401235"/>
                  <a:gd name="connsiteY3" fmla="*/ 1943100 h 2028825"/>
                  <a:gd name="connsiteX4" fmla="*/ 714375 w 2401235"/>
                  <a:gd name="connsiteY4" fmla="*/ 1924050 h 2028825"/>
                  <a:gd name="connsiteX5" fmla="*/ 809625 w 2401235"/>
                  <a:gd name="connsiteY5" fmla="*/ 1905000 h 2028825"/>
                  <a:gd name="connsiteX6" fmla="*/ 1000125 w 2401235"/>
                  <a:gd name="connsiteY6" fmla="*/ 1857375 h 2028825"/>
                  <a:gd name="connsiteX7" fmla="*/ 1028700 w 2401235"/>
                  <a:gd name="connsiteY7" fmla="*/ 1847850 h 2028825"/>
                  <a:gd name="connsiteX8" fmla="*/ 1143000 w 2401235"/>
                  <a:gd name="connsiteY8" fmla="*/ 1828800 h 2028825"/>
                  <a:gd name="connsiteX9" fmla="*/ 1295400 w 2401235"/>
                  <a:gd name="connsiteY9" fmla="*/ 1781175 h 2028825"/>
                  <a:gd name="connsiteX10" fmla="*/ 1362075 w 2401235"/>
                  <a:gd name="connsiteY10" fmla="*/ 1752600 h 2028825"/>
                  <a:gd name="connsiteX11" fmla="*/ 1466850 w 2401235"/>
                  <a:gd name="connsiteY11" fmla="*/ 1695450 h 2028825"/>
                  <a:gd name="connsiteX12" fmla="*/ 1600200 w 2401235"/>
                  <a:gd name="connsiteY12" fmla="*/ 1571625 h 2028825"/>
                  <a:gd name="connsiteX13" fmla="*/ 1666875 w 2401235"/>
                  <a:gd name="connsiteY13" fmla="*/ 1495425 h 2028825"/>
                  <a:gd name="connsiteX14" fmla="*/ 1714500 w 2401235"/>
                  <a:gd name="connsiteY14" fmla="*/ 1447800 h 2028825"/>
                  <a:gd name="connsiteX15" fmla="*/ 1790700 w 2401235"/>
                  <a:gd name="connsiteY15" fmla="*/ 1343025 h 2028825"/>
                  <a:gd name="connsiteX16" fmla="*/ 1971675 w 2401235"/>
                  <a:gd name="connsiteY16" fmla="*/ 1181100 h 2028825"/>
                  <a:gd name="connsiteX17" fmla="*/ 2019300 w 2401235"/>
                  <a:gd name="connsiteY17" fmla="*/ 1133475 h 2028825"/>
                  <a:gd name="connsiteX18" fmla="*/ 2095500 w 2401235"/>
                  <a:gd name="connsiteY18" fmla="*/ 1019175 h 2028825"/>
                  <a:gd name="connsiteX19" fmla="*/ 2124075 w 2401235"/>
                  <a:gd name="connsiteY19" fmla="*/ 962025 h 2028825"/>
                  <a:gd name="connsiteX20" fmla="*/ 2171700 w 2401235"/>
                  <a:gd name="connsiteY20" fmla="*/ 819150 h 2028825"/>
                  <a:gd name="connsiteX21" fmla="*/ 2190750 w 2401235"/>
                  <a:gd name="connsiteY21" fmla="*/ 609600 h 2028825"/>
                  <a:gd name="connsiteX22" fmla="*/ 2209800 w 2401235"/>
                  <a:gd name="connsiteY22" fmla="*/ 561975 h 2028825"/>
                  <a:gd name="connsiteX23" fmla="*/ 2228850 w 2401235"/>
                  <a:gd name="connsiteY23" fmla="*/ 504825 h 2028825"/>
                  <a:gd name="connsiteX24" fmla="*/ 2247900 w 2401235"/>
                  <a:gd name="connsiteY24" fmla="*/ 447675 h 2028825"/>
                  <a:gd name="connsiteX25" fmla="*/ 2257425 w 2401235"/>
                  <a:gd name="connsiteY25" fmla="*/ 419100 h 2028825"/>
                  <a:gd name="connsiteX26" fmla="*/ 2295525 w 2401235"/>
                  <a:gd name="connsiteY26" fmla="*/ 352425 h 2028825"/>
                  <a:gd name="connsiteX27" fmla="*/ 2305050 w 2401235"/>
                  <a:gd name="connsiteY27" fmla="*/ 314325 h 2028825"/>
                  <a:gd name="connsiteX28" fmla="*/ 2324100 w 2401235"/>
                  <a:gd name="connsiteY28" fmla="*/ 285750 h 2028825"/>
                  <a:gd name="connsiteX29" fmla="*/ 2343150 w 2401235"/>
                  <a:gd name="connsiteY29" fmla="*/ 247650 h 2028825"/>
                  <a:gd name="connsiteX30" fmla="*/ 2352675 w 2401235"/>
                  <a:gd name="connsiteY30" fmla="*/ 209550 h 2028825"/>
                  <a:gd name="connsiteX31" fmla="*/ 2381250 w 2401235"/>
                  <a:gd name="connsiteY31" fmla="*/ 123825 h 2028825"/>
                  <a:gd name="connsiteX32" fmla="*/ 2390775 w 2401235"/>
                  <a:gd name="connsiteY32" fmla="*/ 85725 h 2028825"/>
                  <a:gd name="connsiteX33" fmla="*/ 2400300 w 2401235"/>
                  <a:gd name="connsiteY33" fmla="*/ 57150 h 2028825"/>
                  <a:gd name="connsiteX34" fmla="*/ 2400300 w 2401235"/>
                  <a:gd name="connsiteY34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619125 w 2401235"/>
                  <a:gd name="connsiteY2" fmla="*/ 1943100 h 2028825"/>
                  <a:gd name="connsiteX3" fmla="*/ 714375 w 2401235"/>
                  <a:gd name="connsiteY3" fmla="*/ 1924050 h 2028825"/>
                  <a:gd name="connsiteX4" fmla="*/ 809625 w 2401235"/>
                  <a:gd name="connsiteY4" fmla="*/ 1905000 h 2028825"/>
                  <a:gd name="connsiteX5" fmla="*/ 1000125 w 2401235"/>
                  <a:gd name="connsiteY5" fmla="*/ 1857375 h 2028825"/>
                  <a:gd name="connsiteX6" fmla="*/ 1028700 w 2401235"/>
                  <a:gd name="connsiteY6" fmla="*/ 1847850 h 2028825"/>
                  <a:gd name="connsiteX7" fmla="*/ 1143000 w 2401235"/>
                  <a:gd name="connsiteY7" fmla="*/ 1828800 h 2028825"/>
                  <a:gd name="connsiteX8" fmla="*/ 1295400 w 2401235"/>
                  <a:gd name="connsiteY8" fmla="*/ 1781175 h 2028825"/>
                  <a:gd name="connsiteX9" fmla="*/ 1362075 w 2401235"/>
                  <a:gd name="connsiteY9" fmla="*/ 1752600 h 2028825"/>
                  <a:gd name="connsiteX10" fmla="*/ 1466850 w 2401235"/>
                  <a:gd name="connsiteY10" fmla="*/ 1695450 h 2028825"/>
                  <a:gd name="connsiteX11" fmla="*/ 1600200 w 2401235"/>
                  <a:gd name="connsiteY11" fmla="*/ 1571625 h 2028825"/>
                  <a:gd name="connsiteX12" fmla="*/ 1666875 w 2401235"/>
                  <a:gd name="connsiteY12" fmla="*/ 1495425 h 2028825"/>
                  <a:gd name="connsiteX13" fmla="*/ 1714500 w 2401235"/>
                  <a:gd name="connsiteY13" fmla="*/ 1447800 h 2028825"/>
                  <a:gd name="connsiteX14" fmla="*/ 1790700 w 2401235"/>
                  <a:gd name="connsiteY14" fmla="*/ 1343025 h 2028825"/>
                  <a:gd name="connsiteX15" fmla="*/ 1971675 w 2401235"/>
                  <a:gd name="connsiteY15" fmla="*/ 1181100 h 2028825"/>
                  <a:gd name="connsiteX16" fmla="*/ 2019300 w 2401235"/>
                  <a:gd name="connsiteY16" fmla="*/ 1133475 h 2028825"/>
                  <a:gd name="connsiteX17" fmla="*/ 2095500 w 2401235"/>
                  <a:gd name="connsiteY17" fmla="*/ 1019175 h 2028825"/>
                  <a:gd name="connsiteX18" fmla="*/ 2124075 w 2401235"/>
                  <a:gd name="connsiteY18" fmla="*/ 962025 h 2028825"/>
                  <a:gd name="connsiteX19" fmla="*/ 2171700 w 2401235"/>
                  <a:gd name="connsiteY19" fmla="*/ 819150 h 2028825"/>
                  <a:gd name="connsiteX20" fmla="*/ 2190750 w 2401235"/>
                  <a:gd name="connsiteY20" fmla="*/ 609600 h 2028825"/>
                  <a:gd name="connsiteX21" fmla="*/ 2209800 w 2401235"/>
                  <a:gd name="connsiteY21" fmla="*/ 561975 h 2028825"/>
                  <a:gd name="connsiteX22" fmla="*/ 2228850 w 2401235"/>
                  <a:gd name="connsiteY22" fmla="*/ 504825 h 2028825"/>
                  <a:gd name="connsiteX23" fmla="*/ 2247900 w 2401235"/>
                  <a:gd name="connsiteY23" fmla="*/ 447675 h 2028825"/>
                  <a:gd name="connsiteX24" fmla="*/ 2257425 w 2401235"/>
                  <a:gd name="connsiteY24" fmla="*/ 419100 h 2028825"/>
                  <a:gd name="connsiteX25" fmla="*/ 2295525 w 2401235"/>
                  <a:gd name="connsiteY25" fmla="*/ 352425 h 2028825"/>
                  <a:gd name="connsiteX26" fmla="*/ 2305050 w 2401235"/>
                  <a:gd name="connsiteY26" fmla="*/ 314325 h 2028825"/>
                  <a:gd name="connsiteX27" fmla="*/ 2324100 w 2401235"/>
                  <a:gd name="connsiteY27" fmla="*/ 285750 h 2028825"/>
                  <a:gd name="connsiteX28" fmla="*/ 2343150 w 2401235"/>
                  <a:gd name="connsiteY28" fmla="*/ 247650 h 2028825"/>
                  <a:gd name="connsiteX29" fmla="*/ 2352675 w 2401235"/>
                  <a:gd name="connsiteY29" fmla="*/ 209550 h 2028825"/>
                  <a:gd name="connsiteX30" fmla="*/ 2381250 w 2401235"/>
                  <a:gd name="connsiteY30" fmla="*/ 123825 h 2028825"/>
                  <a:gd name="connsiteX31" fmla="*/ 2390775 w 2401235"/>
                  <a:gd name="connsiteY31" fmla="*/ 85725 h 2028825"/>
                  <a:gd name="connsiteX32" fmla="*/ 2400300 w 2401235"/>
                  <a:gd name="connsiteY32" fmla="*/ 57150 h 2028825"/>
                  <a:gd name="connsiteX33" fmla="*/ 2400300 w 2401235"/>
                  <a:gd name="connsiteY33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809625 w 2401235"/>
                  <a:gd name="connsiteY3" fmla="*/ 1905000 h 2028825"/>
                  <a:gd name="connsiteX4" fmla="*/ 1000125 w 2401235"/>
                  <a:gd name="connsiteY4" fmla="*/ 1857375 h 2028825"/>
                  <a:gd name="connsiteX5" fmla="*/ 1028700 w 2401235"/>
                  <a:gd name="connsiteY5" fmla="*/ 1847850 h 2028825"/>
                  <a:gd name="connsiteX6" fmla="*/ 1143000 w 2401235"/>
                  <a:gd name="connsiteY6" fmla="*/ 1828800 h 2028825"/>
                  <a:gd name="connsiteX7" fmla="*/ 1295400 w 2401235"/>
                  <a:gd name="connsiteY7" fmla="*/ 1781175 h 2028825"/>
                  <a:gd name="connsiteX8" fmla="*/ 1362075 w 2401235"/>
                  <a:gd name="connsiteY8" fmla="*/ 1752600 h 2028825"/>
                  <a:gd name="connsiteX9" fmla="*/ 1466850 w 2401235"/>
                  <a:gd name="connsiteY9" fmla="*/ 1695450 h 2028825"/>
                  <a:gd name="connsiteX10" fmla="*/ 1600200 w 2401235"/>
                  <a:gd name="connsiteY10" fmla="*/ 1571625 h 2028825"/>
                  <a:gd name="connsiteX11" fmla="*/ 1666875 w 2401235"/>
                  <a:gd name="connsiteY11" fmla="*/ 1495425 h 2028825"/>
                  <a:gd name="connsiteX12" fmla="*/ 1714500 w 2401235"/>
                  <a:gd name="connsiteY12" fmla="*/ 1447800 h 2028825"/>
                  <a:gd name="connsiteX13" fmla="*/ 1790700 w 2401235"/>
                  <a:gd name="connsiteY13" fmla="*/ 1343025 h 2028825"/>
                  <a:gd name="connsiteX14" fmla="*/ 1971675 w 2401235"/>
                  <a:gd name="connsiteY14" fmla="*/ 1181100 h 2028825"/>
                  <a:gd name="connsiteX15" fmla="*/ 2019300 w 2401235"/>
                  <a:gd name="connsiteY15" fmla="*/ 1133475 h 2028825"/>
                  <a:gd name="connsiteX16" fmla="*/ 2095500 w 2401235"/>
                  <a:gd name="connsiteY16" fmla="*/ 1019175 h 2028825"/>
                  <a:gd name="connsiteX17" fmla="*/ 2124075 w 2401235"/>
                  <a:gd name="connsiteY17" fmla="*/ 962025 h 2028825"/>
                  <a:gd name="connsiteX18" fmla="*/ 2171700 w 2401235"/>
                  <a:gd name="connsiteY18" fmla="*/ 819150 h 2028825"/>
                  <a:gd name="connsiteX19" fmla="*/ 2190750 w 2401235"/>
                  <a:gd name="connsiteY19" fmla="*/ 609600 h 2028825"/>
                  <a:gd name="connsiteX20" fmla="*/ 2209800 w 2401235"/>
                  <a:gd name="connsiteY20" fmla="*/ 561975 h 2028825"/>
                  <a:gd name="connsiteX21" fmla="*/ 2228850 w 2401235"/>
                  <a:gd name="connsiteY21" fmla="*/ 504825 h 2028825"/>
                  <a:gd name="connsiteX22" fmla="*/ 2247900 w 2401235"/>
                  <a:gd name="connsiteY22" fmla="*/ 447675 h 2028825"/>
                  <a:gd name="connsiteX23" fmla="*/ 2257425 w 2401235"/>
                  <a:gd name="connsiteY23" fmla="*/ 419100 h 2028825"/>
                  <a:gd name="connsiteX24" fmla="*/ 2295525 w 2401235"/>
                  <a:gd name="connsiteY24" fmla="*/ 352425 h 2028825"/>
                  <a:gd name="connsiteX25" fmla="*/ 2305050 w 2401235"/>
                  <a:gd name="connsiteY25" fmla="*/ 314325 h 2028825"/>
                  <a:gd name="connsiteX26" fmla="*/ 2324100 w 2401235"/>
                  <a:gd name="connsiteY26" fmla="*/ 285750 h 2028825"/>
                  <a:gd name="connsiteX27" fmla="*/ 2343150 w 2401235"/>
                  <a:gd name="connsiteY27" fmla="*/ 247650 h 2028825"/>
                  <a:gd name="connsiteX28" fmla="*/ 2352675 w 2401235"/>
                  <a:gd name="connsiteY28" fmla="*/ 209550 h 2028825"/>
                  <a:gd name="connsiteX29" fmla="*/ 2381250 w 2401235"/>
                  <a:gd name="connsiteY29" fmla="*/ 123825 h 2028825"/>
                  <a:gd name="connsiteX30" fmla="*/ 2390775 w 2401235"/>
                  <a:gd name="connsiteY30" fmla="*/ 85725 h 2028825"/>
                  <a:gd name="connsiteX31" fmla="*/ 2400300 w 2401235"/>
                  <a:gd name="connsiteY31" fmla="*/ 57150 h 2028825"/>
                  <a:gd name="connsiteX32" fmla="*/ 2400300 w 2401235"/>
                  <a:gd name="connsiteY32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028700 w 2401235"/>
                  <a:gd name="connsiteY4" fmla="*/ 1847850 h 2028825"/>
                  <a:gd name="connsiteX5" fmla="*/ 1143000 w 2401235"/>
                  <a:gd name="connsiteY5" fmla="*/ 1828800 h 2028825"/>
                  <a:gd name="connsiteX6" fmla="*/ 1295400 w 2401235"/>
                  <a:gd name="connsiteY6" fmla="*/ 1781175 h 2028825"/>
                  <a:gd name="connsiteX7" fmla="*/ 1362075 w 2401235"/>
                  <a:gd name="connsiteY7" fmla="*/ 1752600 h 2028825"/>
                  <a:gd name="connsiteX8" fmla="*/ 1466850 w 2401235"/>
                  <a:gd name="connsiteY8" fmla="*/ 1695450 h 2028825"/>
                  <a:gd name="connsiteX9" fmla="*/ 1600200 w 2401235"/>
                  <a:gd name="connsiteY9" fmla="*/ 1571625 h 2028825"/>
                  <a:gd name="connsiteX10" fmla="*/ 1666875 w 2401235"/>
                  <a:gd name="connsiteY10" fmla="*/ 1495425 h 2028825"/>
                  <a:gd name="connsiteX11" fmla="*/ 1714500 w 2401235"/>
                  <a:gd name="connsiteY11" fmla="*/ 1447800 h 2028825"/>
                  <a:gd name="connsiteX12" fmla="*/ 1790700 w 2401235"/>
                  <a:gd name="connsiteY12" fmla="*/ 1343025 h 2028825"/>
                  <a:gd name="connsiteX13" fmla="*/ 1971675 w 2401235"/>
                  <a:gd name="connsiteY13" fmla="*/ 1181100 h 2028825"/>
                  <a:gd name="connsiteX14" fmla="*/ 2019300 w 2401235"/>
                  <a:gd name="connsiteY14" fmla="*/ 1133475 h 2028825"/>
                  <a:gd name="connsiteX15" fmla="*/ 2095500 w 2401235"/>
                  <a:gd name="connsiteY15" fmla="*/ 1019175 h 2028825"/>
                  <a:gd name="connsiteX16" fmla="*/ 2124075 w 2401235"/>
                  <a:gd name="connsiteY16" fmla="*/ 962025 h 2028825"/>
                  <a:gd name="connsiteX17" fmla="*/ 2171700 w 2401235"/>
                  <a:gd name="connsiteY17" fmla="*/ 819150 h 2028825"/>
                  <a:gd name="connsiteX18" fmla="*/ 2190750 w 2401235"/>
                  <a:gd name="connsiteY18" fmla="*/ 609600 h 2028825"/>
                  <a:gd name="connsiteX19" fmla="*/ 2209800 w 2401235"/>
                  <a:gd name="connsiteY19" fmla="*/ 561975 h 2028825"/>
                  <a:gd name="connsiteX20" fmla="*/ 2228850 w 2401235"/>
                  <a:gd name="connsiteY20" fmla="*/ 504825 h 2028825"/>
                  <a:gd name="connsiteX21" fmla="*/ 2247900 w 2401235"/>
                  <a:gd name="connsiteY21" fmla="*/ 447675 h 2028825"/>
                  <a:gd name="connsiteX22" fmla="*/ 2257425 w 2401235"/>
                  <a:gd name="connsiteY22" fmla="*/ 419100 h 2028825"/>
                  <a:gd name="connsiteX23" fmla="*/ 2295525 w 2401235"/>
                  <a:gd name="connsiteY23" fmla="*/ 352425 h 2028825"/>
                  <a:gd name="connsiteX24" fmla="*/ 2305050 w 2401235"/>
                  <a:gd name="connsiteY24" fmla="*/ 314325 h 2028825"/>
                  <a:gd name="connsiteX25" fmla="*/ 2324100 w 2401235"/>
                  <a:gd name="connsiteY25" fmla="*/ 285750 h 2028825"/>
                  <a:gd name="connsiteX26" fmla="*/ 2343150 w 2401235"/>
                  <a:gd name="connsiteY26" fmla="*/ 247650 h 2028825"/>
                  <a:gd name="connsiteX27" fmla="*/ 2352675 w 2401235"/>
                  <a:gd name="connsiteY27" fmla="*/ 209550 h 2028825"/>
                  <a:gd name="connsiteX28" fmla="*/ 2381250 w 2401235"/>
                  <a:gd name="connsiteY28" fmla="*/ 123825 h 2028825"/>
                  <a:gd name="connsiteX29" fmla="*/ 2390775 w 2401235"/>
                  <a:gd name="connsiteY29" fmla="*/ 85725 h 2028825"/>
                  <a:gd name="connsiteX30" fmla="*/ 2400300 w 2401235"/>
                  <a:gd name="connsiteY30" fmla="*/ 57150 h 2028825"/>
                  <a:gd name="connsiteX31" fmla="*/ 2400300 w 2401235"/>
                  <a:gd name="connsiteY31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295400 w 2401235"/>
                  <a:gd name="connsiteY5" fmla="*/ 1781175 h 2028825"/>
                  <a:gd name="connsiteX6" fmla="*/ 1362075 w 2401235"/>
                  <a:gd name="connsiteY6" fmla="*/ 1752600 h 2028825"/>
                  <a:gd name="connsiteX7" fmla="*/ 1466850 w 2401235"/>
                  <a:gd name="connsiteY7" fmla="*/ 1695450 h 2028825"/>
                  <a:gd name="connsiteX8" fmla="*/ 1600200 w 2401235"/>
                  <a:gd name="connsiteY8" fmla="*/ 1571625 h 2028825"/>
                  <a:gd name="connsiteX9" fmla="*/ 1666875 w 2401235"/>
                  <a:gd name="connsiteY9" fmla="*/ 1495425 h 2028825"/>
                  <a:gd name="connsiteX10" fmla="*/ 1714500 w 2401235"/>
                  <a:gd name="connsiteY10" fmla="*/ 1447800 h 2028825"/>
                  <a:gd name="connsiteX11" fmla="*/ 1790700 w 2401235"/>
                  <a:gd name="connsiteY11" fmla="*/ 1343025 h 2028825"/>
                  <a:gd name="connsiteX12" fmla="*/ 1971675 w 2401235"/>
                  <a:gd name="connsiteY12" fmla="*/ 1181100 h 2028825"/>
                  <a:gd name="connsiteX13" fmla="*/ 2019300 w 2401235"/>
                  <a:gd name="connsiteY13" fmla="*/ 1133475 h 2028825"/>
                  <a:gd name="connsiteX14" fmla="*/ 2095500 w 2401235"/>
                  <a:gd name="connsiteY14" fmla="*/ 1019175 h 2028825"/>
                  <a:gd name="connsiteX15" fmla="*/ 2124075 w 2401235"/>
                  <a:gd name="connsiteY15" fmla="*/ 962025 h 2028825"/>
                  <a:gd name="connsiteX16" fmla="*/ 2171700 w 2401235"/>
                  <a:gd name="connsiteY16" fmla="*/ 819150 h 2028825"/>
                  <a:gd name="connsiteX17" fmla="*/ 2190750 w 2401235"/>
                  <a:gd name="connsiteY17" fmla="*/ 609600 h 2028825"/>
                  <a:gd name="connsiteX18" fmla="*/ 2209800 w 2401235"/>
                  <a:gd name="connsiteY18" fmla="*/ 561975 h 2028825"/>
                  <a:gd name="connsiteX19" fmla="*/ 2228850 w 2401235"/>
                  <a:gd name="connsiteY19" fmla="*/ 504825 h 2028825"/>
                  <a:gd name="connsiteX20" fmla="*/ 2247900 w 2401235"/>
                  <a:gd name="connsiteY20" fmla="*/ 447675 h 2028825"/>
                  <a:gd name="connsiteX21" fmla="*/ 2257425 w 2401235"/>
                  <a:gd name="connsiteY21" fmla="*/ 419100 h 2028825"/>
                  <a:gd name="connsiteX22" fmla="*/ 2295525 w 2401235"/>
                  <a:gd name="connsiteY22" fmla="*/ 352425 h 2028825"/>
                  <a:gd name="connsiteX23" fmla="*/ 2305050 w 2401235"/>
                  <a:gd name="connsiteY23" fmla="*/ 314325 h 2028825"/>
                  <a:gd name="connsiteX24" fmla="*/ 2324100 w 2401235"/>
                  <a:gd name="connsiteY24" fmla="*/ 285750 h 2028825"/>
                  <a:gd name="connsiteX25" fmla="*/ 2343150 w 2401235"/>
                  <a:gd name="connsiteY25" fmla="*/ 247650 h 2028825"/>
                  <a:gd name="connsiteX26" fmla="*/ 2352675 w 2401235"/>
                  <a:gd name="connsiteY26" fmla="*/ 209550 h 2028825"/>
                  <a:gd name="connsiteX27" fmla="*/ 2381250 w 2401235"/>
                  <a:gd name="connsiteY27" fmla="*/ 123825 h 2028825"/>
                  <a:gd name="connsiteX28" fmla="*/ 2390775 w 2401235"/>
                  <a:gd name="connsiteY28" fmla="*/ 85725 h 2028825"/>
                  <a:gd name="connsiteX29" fmla="*/ 2400300 w 2401235"/>
                  <a:gd name="connsiteY29" fmla="*/ 57150 h 2028825"/>
                  <a:gd name="connsiteX30" fmla="*/ 2400300 w 2401235"/>
                  <a:gd name="connsiteY30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285875 w 2401235"/>
                  <a:gd name="connsiteY5" fmla="*/ 1781175 h 2028825"/>
                  <a:gd name="connsiteX6" fmla="*/ 1362075 w 2401235"/>
                  <a:gd name="connsiteY6" fmla="*/ 1752600 h 2028825"/>
                  <a:gd name="connsiteX7" fmla="*/ 1466850 w 2401235"/>
                  <a:gd name="connsiteY7" fmla="*/ 1695450 h 2028825"/>
                  <a:gd name="connsiteX8" fmla="*/ 1600200 w 2401235"/>
                  <a:gd name="connsiteY8" fmla="*/ 1571625 h 2028825"/>
                  <a:gd name="connsiteX9" fmla="*/ 1666875 w 2401235"/>
                  <a:gd name="connsiteY9" fmla="*/ 1495425 h 2028825"/>
                  <a:gd name="connsiteX10" fmla="*/ 1714500 w 2401235"/>
                  <a:gd name="connsiteY10" fmla="*/ 1447800 h 2028825"/>
                  <a:gd name="connsiteX11" fmla="*/ 1790700 w 2401235"/>
                  <a:gd name="connsiteY11" fmla="*/ 1343025 h 2028825"/>
                  <a:gd name="connsiteX12" fmla="*/ 1971675 w 2401235"/>
                  <a:gd name="connsiteY12" fmla="*/ 1181100 h 2028825"/>
                  <a:gd name="connsiteX13" fmla="*/ 2019300 w 2401235"/>
                  <a:gd name="connsiteY13" fmla="*/ 1133475 h 2028825"/>
                  <a:gd name="connsiteX14" fmla="*/ 2095500 w 2401235"/>
                  <a:gd name="connsiteY14" fmla="*/ 1019175 h 2028825"/>
                  <a:gd name="connsiteX15" fmla="*/ 2124075 w 2401235"/>
                  <a:gd name="connsiteY15" fmla="*/ 962025 h 2028825"/>
                  <a:gd name="connsiteX16" fmla="*/ 2171700 w 2401235"/>
                  <a:gd name="connsiteY16" fmla="*/ 819150 h 2028825"/>
                  <a:gd name="connsiteX17" fmla="*/ 2190750 w 2401235"/>
                  <a:gd name="connsiteY17" fmla="*/ 609600 h 2028825"/>
                  <a:gd name="connsiteX18" fmla="*/ 2209800 w 2401235"/>
                  <a:gd name="connsiteY18" fmla="*/ 561975 h 2028825"/>
                  <a:gd name="connsiteX19" fmla="*/ 2228850 w 2401235"/>
                  <a:gd name="connsiteY19" fmla="*/ 504825 h 2028825"/>
                  <a:gd name="connsiteX20" fmla="*/ 2247900 w 2401235"/>
                  <a:gd name="connsiteY20" fmla="*/ 447675 h 2028825"/>
                  <a:gd name="connsiteX21" fmla="*/ 2257425 w 2401235"/>
                  <a:gd name="connsiteY21" fmla="*/ 419100 h 2028825"/>
                  <a:gd name="connsiteX22" fmla="*/ 2295525 w 2401235"/>
                  <a:gd name="connsiteY22" fmla="*/ 352425 h 2028825"/>
                  <a:gd name="connsiteX23" fmla="*/ 2305050 w 2401235"/>
                  <a:gd name="connsiteY23" fmla="*/ 314325 h 2028825"/>
                  <a:gd name="connsiteX24" fmla="*/ 2324100 w 2401235"/>
                  <a:gd name="connsiteY24" fmla="*/ 285750 h 2028825"/>
                  <a:gd name="connsiteX25" fmla="*/ 2343150 w 2401235"/>
                  <a:gd name="connsiteY25" fmla="*/ 247650 h 2028825"/>
                  <a:gd name="connsiteX26" fmla="*/ 2352675 w 2401235"/>
                  <a:gd name="connsiteY26" fmla="*/ 209550 h 2028825"/>
                  <a:gd name="connsiteX27" fmla="*/ 2381250 w 2401235"/>
                  <a:gd name="connsiteY27" fmla="*/ 123825 h 2028825"/>
                  <a:gd name="connsiteX28" fmla="*/ 2390775 w 2401235"/>
                  <a:gd name="connsiteY28" fmla="*/ 85725 h 2028825"/>
                  <a:gd name="connsiteX29" fmla="*/ 2400300 w 2401235"/>
                  <a:gd name="connsiteY29" fmla="*/ 57150 h 2028825"/>
                  <a:gd name="connsiteX30" fmla="*/ 2400300 w 2401235"/>
                  <a:gd name="connsiteY30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362075 w 2401235"/>
                  <a:gd name="connsiteY5" fmla="*/ 1752600 h 2028825"/>
                  <a:gd name="connsiteX6" fmla="*/ 1466850 w 2401235"/>
                  <a:gd name="connsiteY6" fmla="*/ 1695450 h 2028825"/>
                  <a:gd name="connsiteX7" fmla="*/ 1600200 w 2401235"/>
                  <a:gd name="connsiteY7" fmla="*/ 1571625 h 2028825"/>
                  <a:gd name="connsiteX8" fmla="*/ 1666875 w 2401235"/>
                  <a:gd name="connsiteY8" fmla="*/ 1495425 h 2028825"/>
                  <a:gd name="connsiteX9" fmla="*/ 1714500 w 2401235"/>
                  <a:gd name="connsiteY9" fmla="*/ 1447800 h 2028825"/>
                  <a:gd name="connsiteX10" fmla="*/ 1790700 w 2401235"/>
                  <a:gd name="connsiteY10" fmla="*/ 1343025 h 2028825"/>
                  <a:gd name="connsiteX11" fmla="*/ 1971675 w 2401235"/>
                  <a:gd name="connsiteY11" fmla="*/ 1181100 h 2028825"/>
                  <a:gd name="connsiteX12" fmla="*/ 2019300 w 2401235"/>
                  <a:gd name="connsiteY12" fmla="*/ 1133475 h 2028825"/>
                  <a:gd name="connsiteX13" fmla="*/ 2095500 w 2401235"/>
                  <a:gd name="connsiteY13" fmla="*/ 1019175 h 2028825"/>
                  <a:gd name="connsiteX14" fmla="*/ 2124075 w 2401235"/>
                  <a:gd name="connsiteY14" fmla="*/ 962025 h 2028825"/>
                  <a:gd name="connsiteX15" fmla="*/ 2171700 w 2401235"/>
                  <a:gd name="connsiteY15" fmla="*/ 819150 h 2028825"/>
                  <a:gd name="connsiteX16" fmla="*/ 2190750 w 2401235"/>
                  <a:gd name="connsiteY16" fmla="*/ 609600 h 2028825"/>
                  <a:gd name="connsiteX17" fmla="*/ 2209800 w 2401235"/>
                  <a:gd name="connsiteY17" fmla="*/ 561975 h 2028825"/>
                  <a:gd name="connsiteX18" fmla="*/ 2228850 w 2401235"/>
                  <a:gd name="connsiteY18" fmla="*/ 504825 h 2028825"/>
                  <a:gd name="connsiteX19" fmla="*/ 2247900 w 2401235"/>
                  <a:gd name="connsiteY19" fmla="*/ 447675 h 2028825"/>
                  <a:gd name="connsiteX20" fmla="*/ 2257425 w 2401235"/>
                  <a:gd name="connsiteY20" fmla="*/ 419100 h 2028825"/>
                  <a:gd name="connsiteX21" fmla="*/ 2295525 w 2401235"/>
                  <a:gd name="connsiteY21" fmla="*/ 352425 h 2028825"/>
                  <a:gd name="connsiteX22" fmla="*/ 2305050 w 2401235"/>
                  <a:gd name="connsiteY22" fmla="*/ 314325 h 2028825"/>
                  <a:gd name="connsiteX23" fmla="*/ 2324100 w 2401235"/>
                  <a:gd name="connsiteY23" fmla="*/ 285750 h 2028825"/>
                  <a:gd name="connsiteX24" fmla="*/ 2343150 w 2401235"/>
                  <a:gd name="connsiteY24" fmla="*/ 247650 h 2028825"/>
                  <a:gd name="connsiteX25" fmla="*/ 2352675 w 2401235"/>
                  <a:gd name="connsiteY25" fmla="*/ 209550 h 2028825"/>
                  <a:gd name="connsiteX26" fmla="*/ 2381250 w 2401235"/>
                  <a:gd name="connsiteY26" fmla="*/ 123825 h 2028825"/>
                  <a:gd name="connsiteX27" fmla="*/ 2390775 w 2401235"/>
                  <a:gd name="connsiteY27" fmla="*/ 85725 h 2028825"/>
                  <a:gd name="connsiteX28" fmla="*/ 2400300 w 2401235"/>
                  <a:gd name="connsiteY28" fmla="*/ 57150 h 2028825"/>
                  <a:gd name="connsiteX29" fmla="*/ 2400300 w 2401235"/>
                  <a:gd name="connsiteY29" fmla="*/ 0 h 2028825"/>
                  <a:gd name="connsiteX0" fmla="*/ 0 w 2401235"/>
                  <a:gd name="connsiteY0" fmla="*/ 2028825 h 2028825"/>
                  <a:gd name="connsiteX1" fmla="*/ 476250 w 2401235"/>
                  <a:gd name="connsiteY1" fmla="*/ 1990725 h 2028825"/>
                  <a:gd name="connsiteX2" fmla="*/ 714375 w 2401235"/>
                  <a:gd name="connsiteY2" fmla="*/ 1924050 h 2028825"/>
                  <a:gd name="connsiteX3" fmla="*/ 1000125 w 2401235"/>
                  <a:gd name="connsiteY3" fmla="*/ 1857375 h 2028825"/>
                  <a:gd name="connsiteX4" fmla="*/ 1143000 w 2401235"/>
                  <a:gd name="connsiteY4" fmla="*/ 1828800 h 2028825"/>
                  <a:gd name="connsiteX5" fmla="*/ 1362075 w 2401235"/>
                  <a:gd name="connsiteY5" fmla="*/ 1752600 h 2028825"/>
                  <a:gd name="connsiteX6" fmla="*/ 1466850 w 2401235"/>
                  <a:gd name="connsiteY6" fmla="*/ 1695450 h 2028825"/>
                  <a:gd name="connsiteX7" fmla="*/ 1600200 w 2401235"/>
                  <a:gd name="connsiteY7" fmla="*/ 1571625 h 2028825"/>
                  <a:gd name="connsiteX8" fmla="*/ 1666875 w 2401235"/>
                  <a:gd name="connsiteY8" fmla="*/ 1495425 h 2028825"/>
                  <a:gd name="connsiteX9" fmla="*/ 1714500 w 2401235"/>
                  <a:gd name="connsiteY9" fmla="*/ 1447800 h 2028825"/>
                  <a:gd name="connsiteX10" fmla="*/ 1971675 w 2401235"/>
                  <a:gd name="connsiteY10" fmla="*/ 1181100 h 2028825"/>
                  <a:gd name="connsiteX11" fmla="*/ 2019300 w 2401235"/>
                  <a:gd name="connsiteY11" fmla="*/ 1133475 h 2028825"/>
                  <a:gd name="connsiteX12" fmla="*/ 2095500 w 2401235"/>
                  <a:gd name="connsiteY12" fmla="*/ 1019175 h 2028825"/>
                  <a:gd name="connsiteX13" fmla="*/ 2124075 w 2401235"/>
                  <a:gd name="connsiteY13" fmla="*/ 962025 h 2028825"/>
                  <a:gd name="connsiteX14" fmla="*/ 2171700 w 2401235"/>
                  <a:gd name="connsiteY14" fmla="*/ 819150 h 2028825"/>
                  <a:gd name="connsiteX15" fmla="*/ 2190750 w 2401235"/>
                  <a:gd name="connsiteY15" fmla="*/ 609600 h 2028825"/>
                  <a:gd name="connsiteX16" fmla="*/ 2209800 w 2401235"/>
                  <a:gd name="connsiteY16" fmla="*/ 561975 h 2028825"/>
                  <a:gd name="connsiteX17" fmla="*/ 2228850 w 2401235"/>
                  <a:gd name="connsiteY17" fmla="*/ 504825 h 2028825"/>
                  <a:gd name="connsiteX18" fmla="*/ 2247900 w 2401235"/>
                  <a:gd name="connsiteY18" fmla="*/ 447675 h 2028825"/>
                  <a:gd name="connsiteX19" fmla="*/ 2257425 w 2401235"/>
                  <a:gd name="connsiteY19" fmla="*/ 419100 h 2028825"/>
                  <a:gd name="connsiteX20" fmla="*/ 2295525 w 2401235"/>
                  <a:gd name="connsiteY20" fmla="*/ 352425 h 2028825"/>
                  <a:gd name="connsiteX21" fmla="*/ 2305050 w 2401235"/>
                  <a:gd name="connsiteY21" fmla="*/ 314325 h 2028825"/>
                  <a:gd name="connsiteX22" fmla="*/ 2324100 w 2401235"/>
                  <a:gd name="connsiteY22" fmla="*/ 285750 h 2028825"/>
                  <a:gd name="connsiteX23" fmla="*/ 2343150 w 2401235"/>
                  <a:gd name="connsiteY23" fmla="*/ 247650 h 2028825"/>
                  <a:gd name="connsiteX24" fmla="*/ 2352675 w 2401235"/>
                  <a:gd name="connsiteY24" fmla="*/ 209550 h 2028825"/>
                  <a:gd name="connsiteX25" fmla="*/ 2381250 w 2401235"/>
                  <a:gd name="connsiteY25" fmla="*/ 123825 h 2028825"/>
                  <a:gd name="connsiteX26" fmla="*/ 2390775 w 2401235"/>
                  <a:gd name="connsiteY26" fmla="*/ 85725 h 2028825"/>
                  <a:gd name="connsiteX27" fmla="*/ 2400300 w 2401235"/>
                  <a:gd name="connsiteY27" fmla="*/ 57150 h 2028825"/>
                  <a:gd name="connsiteX28" fmla="*/ 2400300 w 2401235"/>
                  <a:gd name="connsiteY28" fmla="*/ 0 h 2028825"/>
                  <a:gd name="connsiteX0" fmla="*/ 0 w 2400329"/>
                  <a:gd name="connsiteY0" fmla="*/ 2070100 h 2070100"/>
                  <a:gd name="connsiteX1" fmla="*/ 476250 w 2400329"/>
                  <a:gd name="connsiteY1" fmla="*/ 2032000 h 2070100"/>
                  <a:gd name="connsiteX2" fmla="*/ 714375 w 2400329"/>
                  <a:gd name="connsiteY2" fmla="*/ 1965325 h 2070100"/>
                  <a:gd name="connsiteX3" fmla="*/ 1000125 w 2400329"/>
                  <a:gd name="connsiteY3" fmla="*/ 1898650 h 2070100"/>
                  <a:gd name="connsiteX4" fmla="*/ 1143000 w 2400329"/>
                  <a:gd name="connsiteY4" fmla="*/ 1870075 h 2070100"/>
                  <a:gd name="connsiteX5" fmla="*/ 1362075 w 2400329"/>
                  <a:gd name="connsiteY5" fmla="*/ 1793875 h 2070100"/>
                  <a:gd name="connsiteX6" fmla="*/ 1466850 w 2400329"/>
                  <a:gd name="connsiteY6" fmla="*/ 1736725 h 2070100"/>
                  <a:gd name="connsiteX7" fmla="*/ 1600200 w 2400329"/>
                  <a:gd name="connsiteY7" fmla="*/ 1612900 h 2070100"/>
                  <a:gd name="connsiteX8" fmla="*/ 1666875 w 2400329"/>
                  <a:gd name="connsiteY8" fmla="*/ 1536700 h 2070100"/>
                  <a:gd name="connsiteX9" fmla="*/ 1714500 w 2400329"/>
                  <a:gd name="connsiteY9" fmla="*/ 1489075 h 2070100"/>
                  <a:gd name="connsiteX10" fmla="*/ 1971675 w 2400329"/>
                  <a:gd name="connsiteY10" fmla="*/ 1222375 h 2070100"/>
                  <a:gd name="connsiteX11" fmla="*/ 2019300 w 2400329"/>
                  <a:gd name="connsiteY11" fmla="*/ 1174750 h 2070100"/>
                  <a:gd name="connsiteX12" fmla="*/ 2095500 w 2400329"/>
                  <a:gd name="connsiteY12" fmla="*/ 1060450 h 2070100"/>
                  <a:gd name="connsiteX13" fmla="*/ 2124075 w 2400329"/>
                  <a:gd name="connsiteY13" fmla="*/ 1003300 h 2070100"/>
                  <a:gd name="connsiteX14" fmla="*/ 2171700 w 2400329"/>
                  <a:gd name="connsiteY14" fmla="*/ 860425 h 2070100"/>
                  <a:gd name="connsiteX15" fmla="*/ 2190750 w 2400329"/>
                  <a:gd name="connsiteY15" fmla="*/ 650875 h 2070100"/>
                  <a:gd name="connsiteX16" fmla="*/ 2209800 w 2400329"/>
                  <a:gd name="connsiteY16" fmla="*/ 603250 h 2070100"/>
                  <a:gd name="connsiteX17" fmla="*/ 2228850 w 2400329"/>
                  <a:gd name="connsiteY17" fmla="*/ 546100 h 2070100"/>
                  <a:gd name="connsiteX18" fmla="*/ 2247900 w 2400329"/>
                  <a:gd name="connsiteY18" fmla="*/ 488950 h 2070100"/>
                  <a:gd name="connsiteX19" fmla="*/ 2257425 w 2400329"/>
                  <a:gd name="connsiteY19" fmla="*/ 460375 h 2070100"/>
                  <a:gd name="connsiteX20" fmla="*/ 2295525 w 2400329"/>
                  <a:gd name="connsiteY20" fmla="*/ 393700 h 2070100"/>
                  <a:gd name="connsiteX21" fmla="*/ 2305050 w 2400329"/>
                  <a:gd name="connsiteY21" fmla="*/ 355600 h 2070100"/>
                  <a:gd name="connsiteX22" fmla="*/ 2324100 w 2400329"/>
                  <a:gd name="connsiteY22" fmla="*/ 327025 h 2070100"/>
                  <a:gd name="connsiteX23" fmla="*/ 2343150 w 2400329"/>
                  <a:gd name="connsiteY23" fmla="*/ 288925 h 2070100"/>
                  <a:gd name="connsiteX24" fmla="*/ 2352675 w 2400329"/>
                  <a:gd name="connsiteY24" fmla="*/ 250825 h 2070100"/>
                  <a:gd name="connsiteX25" fmla="*/ 2381250 w 2400329"/>
                  <a:gd name="connsiteY25" fmla="*/ 165100 h 2070100"/>
                  <a:gd name="connsiteX26" fmla="*/ 2390775 w 2400329"/>
                  <a:gd name="connsiteY26" fmla="*/ 127000 h 2070100"/>
                  <a:gd name="connsiteX27" fmla="*/ 2400300 w 2400329"/>
                  <a:gd name="connsiteY27" fmla="*/ 98425 h 2070100"/>
                  <a:gd name="connsiteX28" fmla="*/ 2393950 w 2400329"/>
                  <a:gd name="connsiteY28" fmla="*/ 0 h 2070100"/>
                  <a:gd name="connsiteX0" fmla="*/ 0 w 2400639"/>
                  <a:gd name="connsiteY0" fmla="*/ 2070100 h 2070100"/>
                  <a:gd name="connsiteX1" fmla="*/ 476250 w 2400639"/>
                  <a:gd name="connsiteY1" fmla="*/ 2032000 h 2070100"/>
                  <a:gd name="connsiteX2" fmla="*/ 714375 w 2400639"/>
                  <a:gd name="connsiteY2" fmla="*/ 1965325 h 2070100"/>
                  <a:gd name="connsiteX3" fmla="*/ 1000125 w 2400639"/>
                  <a:gd name="connsiteY3" fmla="*/ 1898650 h 2070100"/>
                  <a:gd name="connsiteX4" fmla="*/ 1143000 w 2400639"/>
                  <a:gd name="connsiteY4" fmla="*/ 1870075 h 2070100"/>
                  <a:gd name="connsiteX5" fmla="*/ 1362075 w 2400639"/>
                  <a:gd name="connsiteY5" fmla="*/ 1793875 h 2070100"/>
                  <a:gd name="connsiteX6" fmla="*/ 1466850 w 2400639"/>
                  <a:gd name="connsiteY6" fmla="*/ 1736725 h 2070100"/>
                  <a:gd name="connsiteX7" fmla="*/ 1600200 w 2400639"/>
                  <a:gd name="connsiteY7" fmla="*/ 1612900 h 2070100"/>
                  <a:gd name="connsiteX8" fmla="*/ 1666875 w 2400639"/>
                  <a:gd name="connsiteY8" fmla="*/ 1536700 h 2070100"/>
                  <a:gd name="connsiteX9" fmla="*/ 1714500 w 2400639"/>
                  <a:gd name="connsiteY9" fmla="*/ 1489075 h 2070100"/>
                  <a:gd name="connsiteX10" fmla="*/ 1971675 w 2400639"/>
                  <a:gd name="connsiteY10" fmla="*/ 1222375 h 2070100"/>
                  <a:gd name="connsiteX11" fmla="*/ 2019300 w 2400639"/>
                  <a:gd name="connsiteY11" fmla="*/ 1174750 h 2070100"/>
                  <a:gd name="connsiteX12" fmla="*/ 2095500 w 2400639"/>
                  <a:gd name="connsiteY12" fmla="*/ 1060450 h 2070100"/>
                  <a:gd name="connsiteX13" fmla="*/ 2124075 w 2400639"/>
                  <a:gd name="connsiteY13" fmla="*/ 1003300 h 2070100"/>
                  <a:gd name="connsiteX14" fmla="*/ 2171700 w 2400639"/>
                  <a:gd name="connsiteY14" fmla="*/ 860425 h 2070100"/>
                  <a:gd name="connsiteX15" fmla="*/ 2190750 w 2400639"/>
                  <a:gd name="connsiteY15" fmla="*/ 650875 h 2070100"/>
                  <a:gd name="connsiteX16" fmla="*/ 2209800 w 2400639"/>
                  <a:gd name="connsiteY16" fmla="*/ 603250 h 2070100"/>
                  <a:gd name="connsiteX17" fmla="*/ 2228850 w 2400639"/>
                  <a:gd name="connsiteY17" fmla="*/ 546100 h 2070100"/>
                  <a:gd name="connsiteX18" fmla="*/ 2247900 w 2400639"/>
                  <a:gd name="connsiteY18" fmla="*/ 488950 h 2070100"/>
                  <a:gd name="connsiteX19" fmla="*/ 2257425 w 2400639"/>
                  <a:gd name="connsiteY19" fmla="*/ 460375 h 2070100"/>
                  <a:gd name="connsiteX20" fmla="*/ 2295525 w 2400639"/>
                  <a:gd name="connsiteY20" fmla="*/ 393700 h 2070100"/>
                  <a:gd name="connsiteX21" fmla="*/ 2305050 w 2400639"/>
                  <a:gd name="connsiteY21" fmla="*/ 355600 h 2070100"/>
                  <a:gd name="connsiteX22" fmla="*/ 2324100 w 2400639"/>
                  <a:gd name="connsiteY22" fmla="*/ 327025 h 2070100"/>
                  <a:gd name="connsiteX23" fmla="*/ 2343150 w 2400639"/>
                  <a:gd name="connsiteY23" fmla="*/ 288925 h 2070100"/>
                  <a:gd name="connsiteX24" fmla="*/ 2352675 w 2400639"/>
                  <a:gd name="connsiteY24" fmla="*/ 250825 h 2070100"/>
                  <a:gd name="connsiteX25" fmla="*/ 2381250 w 2400639"/>
                  <a:gd name="connsiteY25" fmla="*/ 165100 h 2070100"/>
                  <a:gd name="connsiteX26" fmla="*/ 2400300 w 2400639"/>
                  <a:gd name="connsiteY26" fmla="*/ 98425 h 2070100"/>
                  <a:gd name="connsiteX27" fmla="*/ 2393950 w 2400639"/>
                  <a:gd name="connsiteY27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190750 w 2402282"/>
                  <a:gd name="connsiteY15" fmla="*/ 650875 h 2070100"/>
                  <a:gd name="connsiteX16" fmla="*/ 2209800 w 2402282"/>
                  <a:gd name="connsiteY16" fmla="*/ 603250 h 2070100"/>
                  <a:gd name="connsiteX17" fmla="*/ 2228850 w 2402282"/>
                  <a:gd name="connsiteY17" fmla="*/ 546100 h 2070100"/>
                  <a:gd name="connsiteX18" fmla="*/ 2247900 w 2402282"/>
                  <a:gd name="connsiteY18" fmla="*/ 488950 h 2070100"/>
                  <a:gd name="connsiteX19" fmla="*/ 2257425 w 2402282"/>
                  <a:gd name="connsiteY19" fmla="*/ 460375 h 2070100"/>
                  <a:gd name="connsiteX20" fmla="*/ 2295525 w 2402282"/>
                  <a:gd name="connsiteY20" fmla="*/ 393700 h 2070100"/>
                  <a:gd name="connsiteX21" fmla="*/ 2305050 w 2402282"/>
                  <a:gd name="connsiteY21" fmla="*/ 355600 h 2070100"/>
                  <a:gd name="connsiteX22" fmla="*/ 2324100 w 2402282"/>
                  <a:gd name="connsiteY22" fmla="*/ 327025 h 2070100"/>
                  <a:gd name="connsiteX23" fmla="*/ 2343150 w 2402282"/>
                  <a:gd name="connsiteY23" fmla="*/ 288925 h 2070100"/>
                  <a:gd name="connsiteX24" fmla="*/ 2352675 w 2402282"/>
                  <a:gd name="connsiteY24" fmla="*/ 250825 h 2070100"/>
                  <a:gd name="connsiteX25" fmla="*/ 2400300 w 2402282"/>
                  <a:gd name="connsiteY25" fmla="*/ 98425 h 2070100"/>
                  <a:gd name="connsiteX26" fmla="*/ 2393950 w 2402282"/>
                  <a:gd name="connsiteY26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190750 w 2402282"/>
                  <a:gd name="connsiteY15" fmla="*/ 650875 h 2070100"/>
                  <a:gd name="connsiteX16" fmla="*/ 2209800 w 2402282"/>
                  <a:gd name="connsiteY16" fmla="*/ 603250 h 2070100"/>
                  <a:gd name="connsiteX17" fmla="*/ 2228850 w 2402282"/>
                  <a:gd name="connsiteY17" fmla="*/ 546100 h 2070100"/>
                  <a:gd name="connsiteX18" fmla="*/ 2247900 w 2402282"/>
                  <a:gd name="connsiteY18" fmla="*/ 488950 h 2070100"/>
                  <a:gd name="connsiteX19" fmla="*/ 2257425 w 2402282"/>
                  <a:gd name="connsiteY19" fmla="*/ 460375 h 2070100"/>
                  <a:gd name="connsiteX20" fmla="*/ 2295525 w 2402282"/>
                  <a:gd name="connsiteY20" fmla="*/ 393700 h 2070100"/>
                  <a:gd name="connsiteX21" fmla="*/ 2305050 w 2402282"/>
                  <a:gd name="connsiteY21" fmla="*/ 355600 h 2070100"/>
                  <a:gd name="connsiteX22" fmla="*/ 2324100 w 2402282"/>
                  <a:gd name="connsiteY22" fmla="*/ 327025 h 2070100"/>
                  <a:gd name="connsiteX23" fmla="*/ 2352675 w 2402282"/>
                  <a:gd name="connsiteY23" fmla="*/ 250825 h 2070100"/>
                  <a:gd name="connsiteX24" fmla="*/ 2400300 w 2402282"/>
                  <a:gd name="connsiteY24" fmla="*/ 98425 h 2070100"/>
                  <a:gd name="connsiteX25" fmla="*/ 2393950 w 2402282"/>
                  <a:gd name="connsiteY25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09800 w 2402282"/>
                  <a:gd name="connsiteY15" fmla="*/ 603250 h 2070100"/>
                  <a:gd name="connsiteX16" fmla="*/ 2228850 w 2402282"/>
                  <a:gd name="connsiteY16" fmla="*/ 546100 h 2070100"/>
                  <a:gd name="connsiteX17" fmla="*/ 2247900 w 2402282"/>
                  <a:gd name="connsiteY17" fmla="*/ 488950 h 2070100"/>
                  <a:gd name="connsiteX18" fmla="*/ 2257425 w 2402282"/>
                  <a:gd name="connsiteY18" fmla="*/ 460375 h 2070100"/>
                  <a:gd name="connsiteX19" fmla="*/ 2295525 w 2402282"/>
                  <a:gd name="connsiteY19" fmla="*/ 393700 h 2070100"/>
                  <a:gd name="connsiteX20" fmla="*/ 2305050 w 2402282"/>
                  <a:gd name="connsiteY20" fmla="*/ 355600 h 2070100"/>
                  <a:gd name="connsiteX21" fmla="*/ 2324100 w 2402282"/>
                  <a:gd name="connsiteY21" fmla="*/ 327025 h 2070100"/>
                  <a:gd name="connsiteX22" fmla="*/ 2352675 w 2402282"/>
                  <a:gd name="connsiteY22" fmla="*/ 250825 h 2070100"/>
                  <a:gd name="connsiteX23" fmla="*/ 2400300 w 2402282"/>
                  <a:gd name="connsiteY23" fmla="*/ 98425 h 2070100"/>
                  <a:gd name="connsiteX24" fmla="*/ 2393950 w 2402282"/>
                  <a:gd name="connsiteY24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28850 w 2402282"/>
                  <a:gd name="connsiteY15" fmla="*/ 546100 h 2070100"/>
                  <a:gd name="connsiteX16" fmla="*/ 2247900 w 2402282"/>
                  <a:gd name="connsiteY16" fmla="*/ 488950 h 2070100"/>
                  <a:gd name="connsiteX17" fmla="*/ 2257425 w 2402282"/>
                  <a:gd name="connsiteY17" fmla="*/ 460375 h 2070100"/>
                  <a:gd name="connsiteX18" fmla="*/ 2295525 w 2402282"/>
                  <a:gd name="connsiteY18" fmla="*/ 393700 h 2070100"/>
                  <a:gd name="connsiteX19" fmla="*/ 2305050 w 2402282"/>
                  <a:gd name="connsiteY19" fmla="*/ 355600 h 2070100"/>
                  <a:gd name="connsiteX20" fmla="*/ 2324100 w 2402282"/>
                  <a:gd name="connsiteY20" fmla="*/ 327025 h 2070100"/>
                  <a:gd name="connsiteX21" fmla="*/ 2352675 w 2402282"/>
                  <a:gd name="connsiteY21" fmla="*/ 250825 h 2070100"/>
                  <a:gd name="connsiteX22" fmla="*/ 2400300 w 2402282"/>
                  <a:gd name="connsiteY22" fmla="*/ 98425 h 2070100"/>
                  <a:gd name="connsiteX23" fmla="*/ 2393950 w 2402282"/>
                  <a:gd name="connsiteY23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47900 w 2402282"/>
                  <a:gd name="connsiteY15" fmla="*/ 488950 h 2070100"/>
                  <a:gd name="connsiteX16" fmla="*/ 2257425 w 2402282"/>
                  <a:gd name="connsiteY16" fmla="*/ 460375 h 2070100"/>
                  <a:gd name="connsiteX17" fmla="*/ 2295525 w 2402282"/>
                  <a:gd name="connsiteY17" fmla="*/ 393700 h 2070100"/>
                  <a:gd name="connsiteX18" fmla="*/ 2305050 w 2402282"/>
                  <a:gd name="connsiteY18" fmla="*/ 355600 h 2070100"/>
                  <a:gd name="connsiteX19" fmla="*/ 2324100 w 2402282"/>
                  <a:gd name="connsiteY19" fmla="*/ 327025 h 2070100"/>
                  <a:gd name="connsiteX20" fmla="*/ 2352675 w 2402282"/>
                  <a:gd name="connsiteY20" fmla="*/ 250825 h 2070100"/>
                  <a:gd name="connsiteX21" fmla="*/ 2400300 w 2402282"/>
                  <a:gd name="connsiteY21" fmla="*/ 98425 h 2070100"/>
                  <a:gd name="connsiteX22" fmla="*/ 2393950 w 2402282"/>
                  <a:gd name="connsiteY22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57425 w 2402282"/>
                  <a:gd name="connsiteY15" fmla="*/ 460375 h 2070100"/>
                  <a:gd name="connsiteX16" fmla="*/ 2295525 w 2402282"/>
                  <a:gd name="connsiteY16" fmla="*/ 393700 h 2070100"/>
                  <a:gd name="connsiteX17" fmla="*/ 2305050 w 2402282"/>
                  <a:gd name="connsiteY17" fmla="*/ 355600 h 2070100"/>
                  <a:gd name="connsiteX18" fmla="*/ 2324100 w 2402282"/>
                  <a:gd name="connsiteY18" fmla="*/ 327025 h 2070100"/>
                  <a:gd name="connsiteX19" fmla="*/ 2352675 w 2402282"/>
                  <a:gd name="connsiteY19" fmla="*/ 250825 h 2070100"/>
                  <a:gd name="connsiteX20" fmla="*/ 2400300 w 2402282"/>
                  <a:gd name="connsiteY20" fmla="*/ 98425 h 2070100"/>
                  <a:gd name="connsiteX21" fmla="*/ 2393950 w 2402282"/>
                  <a:gd name="connsiteY21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05050 w 2402282"/>
                  <a:gd name="connsiteY16" fmla="*/ 355600 h 2070100"/>
                  <a:gd name="connsiteX17" fmla="*/ 2324100 w 2402282"/>
                  <a:gd name="connsiteY17" fmla="*/ 327025 h 2070100"/>
                  <a:gd name="connsiteX18" fmla="*/ 2352675 w 2402282"/>
                  <a:gd name="connsiteY18" fmla="*/ 250825 h 2070100"/>
                  <a:gd name="connsiteX19" fmla="*/ 2400300 w 2402282"/>
                  <a:gd name="connsiteY19" fmla="*/ 98425 h 2070100"/>
                  <a:gd name="connsiteX20" fmla="*/ 2393950 w 2402282"/>
                  <a:gd name="connsiteY20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24100 w 2402282"/>
                  <a:gd name="connsiteY16" fmla="*/ 327025 h 2070100"/>
                  <a:gd name="connsiteX17" fmla="*/ 2352675 w 2402282"/>
                  <a:gd name="connsiteY17" fmla="*/ 250825 h 2070100"/>
                  <a:gd name="connsiteX18" fmla="*/ 2400300 w 2402282"/>
                  <a:gd name="connsiteY18" fmla="*/ 98425 h 2070100"/>
                  <a:gd name="connsiteX19" fmla="*/ 2393950 w 2402282"/>
                  <a:gd name="connsiteY19" fmla="*/ 0 h 2070100"/>
                  <a:gd name="connsiteX0" fmla="*/ 0 w 2402282"/>
                  <a:gd name="connsiteY0" fmla="*/ 2070100 h 2070100"/>
                  <a:gd name="connsiteX1" fmla="*/ 476250 w 2402282"/>
                  <a:gd name="connsiteY1" fmla="*/ 2032000 h 2070100"/>
                  <a:gd name="connsiteX2" fmla="*/ 714375 w 2402282"/>
                  <a:gd name="connsiteY2" fmla="*/ 1965325 h 2070100"/>
                  <a:gd name="connsiteX3" fmla="*/ 1000125 w 2402282"/>
                  <a:gd name="connsiteY3" fmla="*/ 1898650 h 2070100"/>
                  <a:gd name="connsiteX4" fmla="*/ 1143000 w 2402282"/>
                  <a:gd name="connsiteY4" fmla="*/ 1870075 h 2070100"/>
                  <a:gd name="connsiteX5" fmla="*/ 1362075 w 2402282"/>
                  <a:gd name="connsiteY5" fmla="*/ 1793875 h 2070100"/>
                  <a:gd name="connsiteX6" fmla="*/ 1466850 w 2402282"/>
                  <a:gd name="connsiteY6" fmla="*/ 1736725 h 2070100"/>
                  <a:gd name="connsiteX7" fmla="*/ 1600200 w 2402282"/>
                  <a:gd name="connsiteY7" fmla="*/ 1612900 h 2070100"/>
                  <a:gd name="connsiteX8" fmla="*/ 1666875 w 2402282"/>
                  <a:gd name="connsiteY8" fmla="*/ 1536700 h 2070100"/>
                  <a:gd name="connsiteX9" fmla="*/ 1714500 w 2402282"/>
                  <a:gd name="connsiteY9" fmla="*/ 1489075 h 2070100"/>
                  <a:gd name="connsiteX10" fmla="*/ 1971675 w 2402282"/>
                  <a:gd name="connsiteY10" fmla="*/ 1222375 h 2070100"/>
                  <a:gd name="connsiteX11" fmla="*/ 2019300 w 2402282"/>
                  <a:gd name="connsiteY11" fmla="*/ 1174750 h 2070100"/>
                  <a:gd name="connsiteX12" fmla="*/ 2095500 w 2402282"/>
                  <a:gd name="connsiteY12" fmla="*/ 1060450 h 2070100"/>
                  <a:gd name="connsiteX13" fmla="*/ 2124075 w 2402282"/>
                  <a:gd name="connsiteY13" fmla="*/ 1003300 h 2070100"/>
                  <a:gd name="connsiteX14" fmla="*/ 2171700 w 2402282"/>
                  <a:gd name="connsiteY14" fmla="*/ 860425 h 2070100"/>
                  <a:gd name="connsiteX15" fmla="*/ 2295525 w 2402282"/>
                  <a:gd name="connsiteY15" fmla="*/ 393700 h 2070100"/>
                  <a:gd name="connsiteX16" fmla="*/ 2352675 w 2402282"/>
                  <a:gd name="connsiteY16" fmla="*/ 250825 h 2070100"/>
                  <a:gd name="connsiteX17" fmla="*/ 2400300 w 2402282"/>
                  <a:gd name="connsiteY17" fmla="*/ 98425 h 2070100"/>
                  <a:gd name="connsiteX18" fmla="*/ 2393950 w 2402282"/>
                  <a:gd name="connsiteY18" fmla="*/ 0 h 2070100"/>
                  <a:gd name="connsiteX0" fmla="*/ 0 w 1926032"/>
                  <a:gd name="connsiteY0" fmla="*/ 2032000 h 2032000"/>
                  <a:gd name="connsiteX1" fmla="*/ 238125 w 1926032"/>
                  <a:gd name="connsiteY1" fmla="*/ 1965325 h 2032000"/>
                  <a:gd name="connsiteX2" fmla="*/ 523875 w 1926032"/>
                  <a:gd name="connsiteY2" fmla="*/ 1898650 h 2032000"/>
                  <a:gd name="connsiteX3" fmla="*/ 666750 w 1926032"/>
                  <a:gd name="connsiteY3" fmla="*/ 1870075 h 2032000"/>
                  <a:gd name="connsiteX4" fmla="*/ 885825 w 1926032"/>
                  <a:gd name="connsiteY4" fmla="*/ 1793875 h 2032000"/>
                  <a:gd name="connsiteX5" fmla="*/ 990600 w 1926032"/>
                  <a:gd name="connsiteY5" fmla="*/ 1736725 h 2032000"/>
                  <a:gd name="connsiteX6" fmla="*/ 1123950 w 1926032"/>
                  <a:gd name="connsiteY6" fmla="*/ 1612900 h 2032000"/>
                  <a:gd name="connsiteX7" fmla="*/ 1190625 w 1926032"/>
                  <a:gd name="connsiteY7" fmla="*/ 1536700 h 2032000"/>
                  <a:gd name="connsiteX8" fmla="*/ 1238250 w 1926032"/>
                  <a:gd name="connsiteY8" fmla="*/ 1489075 h 2032000"/>
                  <a:gd name="connsiteX9" fmla="*/ 1495425 w 1926032"/>
                  <a:gd name="connsiteY9" fmla="*/ 1222375 h 2032000"/>
                  <a:gd name="connsiteX10" fmla="*/ 1543050 w 1926032"/>
                  <a:gd name="connsiteY10" fmla="*/ 1174750 h 2032000"/>
                  <a:gd name="connsiteX11" fmla="*/ 1619250 w 1926032"/>
                  <a:gd name="connsiteY11" fmla="*/ 1060450 h 2032000"/>
                  <a:gd name="connsiteX12" fmla="*/ 1647825 w 1926032"/>
                  <a:gd name="connsiteY12" fmla="*/ 1003300 h 2032000"/>
                  <a:gd name="connsiteX13" fmla="*/ 1695450 w 1926032"/>
                  <a:gd name="connsiteY13" fmla="*/ 860425 h 2032000"/>
                  <a:gd name="connsiteX14" fmla="*/ 1819275 w 1926032"/>
                  <a:gd name="connsiteY14" fmla="*/ 393700 h 2032000"/>
                  <a:gd name="connsiteX15" fmla="*/ 1876425 w 1926032"/>
                  <a:gd name="connsiteY15" fmla="*/ 250825 h 2032000"/>
                  <a:gd name="connsiteX16" fmla="*/ 1924050 w 1926032"/>
                  <a:gd name="connsiteY16" fmla="*/ 98425 h 2032000"/>
                  <a:gd name="connsiteX17" fmla="*/ 1917700 w 1926032"/>
                  <a:gd name="connsiteY17" fmla="*/ 0 h 2032000"/>
                  <a:gd name="connsiteX0" fmla="*/ 0 w 1687907"/>
                  <a:gd name="connsiteY0" fmla="*/ 1965325 h 1965325"/>
                  <a:gd name="connsiteX1" fmla="*/ 285750 w 1687907"/>
                  <a:gd name="connsiteY1" fmla="*/ 1898650 h 1965325"/>
                  <a:gd name="connsiteX2" fmla="*/ 428625 w 1687907"/>
                  <a:gd name="connsiteY2" fmla="*/ 1870075 h 1965325"/>
                  <a:gd name="connsiteX3" fmla="*/ 647700 w 1687907"/>
                  <a:gd name="connsiteY3" fmla="*/ 1793875 h 1965325"/>
                  <a:gd name="connsiteX4" fmla="*/ 752475 w 1687907"/>
                  <a:gd name="connsiteY4" fmla="*/ 1736725 h 1965325"/>
                  <a:gd name="connsiteX5" fmla="*/ 885825 w 1687907"/>
                  <a:gd name="connsiteY5" fmla="*/ 1612900 h 1965325"/>
                  <a:gd name="connsiteX6" fmla="*/ 952500 w 1687907"/>
                  <a:gd name="connsiteY6" fmla="*/ 1536700 h 1965325"/>
                  <a:gd name="connsiteX7" fmla="*/ 1000125 w 1687907"/>
                  <a:gd name="connsiteY7" fmla="*/ 1489075 h 1965325"/>
                  <a:gd name="connsiteX8" fmla="*/ 1257300 w 1687907"/>
                  <a:gd name="connsiteY8" fmla="*/ 1222375 h 1965325"/>
                  <a:gd name="connsiteX9" fmla="*/ 1304925 w 1687907"/>
                  <a:gd name="connsiteY9" fmla="*/ 1174750 h 1965325"/>
                  <a:gd name="connsiteX10" fmla="*/ 1381125 w 1687907"/>
                  <a:gd name="connsiteY10" fmla="*/ 1060450 h 1965325"/>
                  <a:gd name="connsiteX11" fmla="*/ 1409700 w 1687907"/>
                  <a:gd name="connsiteY11" fmla="*/ 1003300 h 1965325"/>
                  <a:gd name="connsiteX12" fmla="*/ 1457325 w 1687907"/>
                  <a:gd name="connsiteY12" fmla="*/ 860425 h 1965325"/>
                  <a:gd name="connsiteX13" fmla="*/ 1581150 w 1687907"/>
                  <a:gd name="connsiteY13" fmla="*/ 393700 h 1965325"/>
                  <a:gd name="connsiteX14" fmla="*/ 1638300 w 1687907"/>
                  <a:gd name="connsiteY14" fmla="*/ 250825 h 1965325"/>
                  <a:gd name="connsiteX15" fmla="*/ 1685925 w 1687907"/>
                  <a:gd name="connsiteY15" fmla="*/ 98425 h 1965325"/>
                  <a:gd name="connsiteX16" fmla="*/ 1679575 w 1687907"/>
                  <a:gd name="connsiteY16" fmla="*/ 0 h 1965325"/>
                  <a:gd name="connsiteX0" fmla="*/ 0 w 1402157"/>
                  <a:gd name="connsiteY0" fmla="*/ 1898650 h 1898650"/>
                  <a:gd name="connsiteX1" fmla="*/ 142875 w 1402157"/>
                  <a:gd name="connsiteY1" fmla="*/ 1870075 h 1898650"/>
                  <a:gd name="connsiteX2" fmla="*/ 361950 w 1402157"/>
                  <a:gd name="connsiteY2" fmla="*/ 1793875 h 1898650"/>
                  <a:gd name="connsiteX3" fmla="*/ 466725 w 1402157"/>
                  <a:gd name="connsiteY3" fmla="*/ 1736725 h 1898650"/>
                  <a:gd name="connsiteX4" fmla="*/ 600075 w 1402157"/>
                  <a:gd name="connsiteY4" fmla="*/ 1612900 h 1898650"/>
                  <a:gd name="connsiteX5" fmla="*/ 666750 w 1402157"/>
                  <a:gd name="connsiteY5" fmla="*/ 1536700 h 1898650"/>
                  <a:gd name="connsiteX6" fmla="*/ 714375 w 1402157"/>
                  <a:gd name="connsiteY6" fmla="*/ 1489075 h 1898650"/>
                  <a:gd name="connsiteX7" fmla="*/ 971550 w 1402157"/>
                  <a:gd name="connsiteY7" fmla="*/ 1222375 h 1898650"/>
                  <a:gd name="connsiteX8" fmla="*/ 1019175 w 1402157"/>
                  <a:gd name="connsiteY8" fmla="*/ 1174750 h 1898650"/>
                  <a:gd name="connsiteX9" fmla="*/ 1095375 w 1402157"/>
                  <a:gd name="connsiteY9" fmla="*/ 1060450 h 1898650"/>
                  <a:gd name="connsiteX10" fmla="*/ 1123950 w 1402157"/>
                  <a:gd name="connsiteY10" fmla="*/ 1003300 h 1898650"/>
                  <a:gd name="connsiteX11" fmla="*/ 1171575 w 1402157"/>
                  <a:gd name="connsiteY11" fmla="*/ 860425 h 1898650"/>
                  <a:gd name="connsiteX12" fmla="*/ 1295400 w 1402157"/>
                  <a:gd name="connsiteY12" fmla="*/ 393700 h 1898650"/>
                  <a:gd name="connsiteX13" fmla="*/ 1352550 w 1402157"/>
                  <a:gd name="connsiteY13" fmla="*/ 250825 h 1898650"/>
                  <a:gd name="connsiteX14" fmla="*/ 1400175 w 1402157"/>
                  <a:gd name="connsiteY14" fmla="*/ 98425 h 1898650"/>
                  <a:gd name="connsiteX15" fmla="*/ 1393825 w 1402157"/>
                  <a:gd name="connsiteY15" fmla="*/ 0 h 189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02157" h="1898650">
                    <a:moveTo>
                      <a:pt x="0" y="1898650"/>
                    </a:moveTo>
                    <a:cubicBezTo>
                      <a:pt x="71437" y="1882775"/>
                      <a:pt x="82550" y="1887537"/>
                      <a:pt x="142875" y="1870075"/>
                    </a:cubicBezTo>
                    <a:cubicBezTo>
                      <a:pt x="203200" y="1852613"/>
                      <a:pt x="307975" y="1816100"/>
                      <a:pt x="361950" y="1793875"/>
                    </a:cubicBezTo>
                    <a:cubicBezTo>
                      <a:pt x="415925" y="1771650"/>
                      <a:pt x="427038" y="1766888"/>
                      <a:pt x="466725" y="1736725"/>
                    </a:cubicBezTo>
                    <a:cubicBezTo>
                      <a:pt x="506413" y="1706563"/>
                      <a:pt x="566738" y="1646237"/>
                      <a:pt x="600075" y="1612900"/>
                    </a:cubicBezTo>
                    <a:cubicBezTo>
                      <a:pt x="633412" y="1579563"/>
                      <a:pt x="647700" y="1557337"/>
                      <a:pt x="666750" y="1536700"/>
                    </a:cubicBezTo>
                    <a:cubicBezTo>
                      <a:pt x="685800" y="1516063"/>
                      <a:pt x="663575" y="1541463"/>
                      <a:pt x="714375" y="1489075"/>
                    </a:cubicBezTo>
                    <a:lnTo>
                      <a:pt x="971550" y="1222375"/>
                    </a:lnTo>
                    <a:cubicBezTo>
                      <a:pt x="1022350" y="1169988"/>
                      <a:pt x="998537" y="1201738"/>
                      <a:pt x="1019175" y="1174750"/>
                    </a:cubicBezTo>
                    <a:cubicBezTo>
                      <a:pt x="1039813" y="1147762"/>
                      <a:pt x="1077913" y="1089025"/>
                      <a:pt x="1095375" y="1060450"/>
                    </a:cubicBezTo>
                    <a:cubicBezTo>
                      <a:pt x="1112837" y="1031875"/>
                      <a:pt x="1069355" y="1085192"/>
                      <a:pt x="1123950" y="1003300"/>
                    </a:cubicBezTo>
                    <a:cubicBezTo>
                      <a:pt x="1136650" y="969963"/>
                      <a:pt x="1143000" y="962025"/>
                      <a:pt x="1171575" y="860425"/>
                    </a:cubicBezTo>
                    <a:cubicBezTo>
                      <a:pt x="1200150" y="758825"/>
                      <a:pt x="1265238" y="495300"/>
                      <a:pt x="1295400" y="393700"/>
                    </a:cubicBezTo>
                    <a:cubicBezTo>
                      <a:pt x="1325562" y="292100"/>
                      <a:pt x="1335088" y="300037"/>
                      <a:pt x="1352550" y="250825"/>
                    </a:cubicBezTo>
                    <a:cubicBezTo>
                      <a:pt x="1370012" y="201613"/>
                      <a:pt x="1393296" y="140229"/>
                      <a:pt x="1400175" y="98425"/>
                    </a:cubicBezTo>
                    <a:cubicBezTo>
                      <a:pt x="1407054" y="56621"/>
                      <a:pt x="1393825" y="19050"/>
                      <a:pt x="1393825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7" name="CaixaDeTexto 6"/>
          <p:cNvSpPr txBox="1"/>
          <p:nvPr/>
        </p:nvSpPr>
        <p:spPr>
          <a:xfrm>
            <a:off x="1619672" y="1268760"/>
            <a:ext cx="948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98,80</a:t>
            </a:r>
          </a:p>
        </p:txBody>
      </p:sp>
      <p:sp>
        <p:nvSpPr>
          <p:cNvPr id="118" name="CaixaDeTexto 117"/>
          <p:cNvSpPr txBox="1"/>
          <p:nvPr/>
        </p:nvSpPr>
        <p:spPr>
          <a:xfrm>
            <a:off x="2987824" y="1268760"/>
            <a:ext cx="948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98,60</a:t>
            </a:r>
          </a:p>
        </p:txBody>
      </p:sp>
      <p:sp>
        <p:nvSpPr>
          <p:cNvPr id="119" name="CaixaDeTexto 118"/>
          <p:cNvSpPr txBox="1"/>
          <p:nvPr/>
        </p:nvSpPr>
        <p:spPr>
          <a:xfrm>
            <a:off x="4251275" y="1268760"/>
            <a:ext cx="98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98,40</a:t>
            </a:r>
          </a:p>
        </p:txBody>
      </p:sp>
      <p:sp>
        <p:nvSpPr>
          <p:cNvPr id="120" name="CaixaDeTexto 119"/>
          <p:cNvSpPr txBox="1"/>
          <p:nvPr/>
        </p:nvSpPr>
        <p:spPr>
          <a:xfrm>
            <a:off x="5652119" y="1268760"/>
            <a:ext cx="878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98,20</a:t>
            </a:r>
          </a:p>
        </p:txBody>
      </p:sp>
      <p:sp>
        <p:nvSpPr>
          <p:cNvPr id="121" name="CaixaDeTexto 120"/>
          <p:cNvSpPr txBox="1"/>
          <p:nvPr/>
        </p:nvSpPr>
        <p:spPr>
          <a:xfrm>
            <a:off x="6876256" y="1268760"/>
            <a:ext cx="9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98,00</a:t>
            </a:r>
          </a:p>
        </p:txBody>
      </p:sp>
      <p:sp>
        <p:nvSpPr>
          <p:cNvPr id="122" name="Forma livre 121"/>
          <p:cNvSpPr/>
          <p:nvPr/>
        </p:nvSpPr>
        <p:spPr>
          <a:xfrm>
            <a:off x="5653333" y="1340767"/>
            <a:ext cx="2375052" cy="5212770"/>
          </a:xfrm>
          <a:custGeom>
            <a:avLst/>
            <a:gdLst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476375 w 2401235"/>
              <a:gd name="connsiteY19" fmla="*/ 1666875 h 2028825"/>
              <a:gd name="connsiteX20" fmla="*/ 1533525 w 2401235"/>
              <a:gd name="connsiteY20" fmla="*/ 1628775 h 2028825"/>
              <a:gd name="connsiteX21" fmla="*/ 1562100 w 2401235"/>
              <a:gd name="connsiteY21" fmla="*/ 1600200 h 2028825"/>
              <a:gd name="connsiteX22" fmla="*/ 1600200 w 2401235"/>
              <a:gd name="connsiteY22" fmla="*/ 1571625 h 2028825"/>
              <a:gd name="connsiteX23" fmla="*/ 1619250 w 2401235"/>
              <a:gd name="connsiteY23" fmla="*/ 1543050 h 2028825"/>
              <a:gd name="connsiteX24" fmla="*/ 1638300 w 2401235"/>
              <a:gd name="connsiteY24" fmla="*/ 1504950 h 2028825"/>
              <a:gd name="connsiteX25" fmla="*/ 1666875 w 2401235"/>
              <a:gd name="connsiteY25" fmla="*/ 1495425 h 2028825"/>
              <a:gd name="connsiteX26" fmla="*/ 1685925 w 2401235"/>
              <a:gd name="connsiteY26" fmla="*/ 1466850 h 2028825"/>
              <a:gd name="connsiteX27" fmla="*/ 1714500 w 2401235"/>
              <a:gd name="connsiteY27" fmla="*/ 1447800 h 2028825"/>
              <a:gd name="connsiteX28" fmla="*/ 1724025 w 2401235"/>
              <a:gd name="connsiteY28" fmla="*/ 1400175 h 2028825"/>
              <a:gd name="connsiteX29" fmla="*/ 1790700 w 2401235"/>
              <a:gd name="connsiteY29" fmla="*/ 1343025 h 2028825"/>
              <a:gd name="connsiteX30" fmla="*/ 1819275 w 2401235"/>
              <a:gd name="connsiteY30" fmla="*/ 1314450 h 2028825"/>
              <a:gd name="connsiteX31" fmla="*/ 1847850 w 2401235"/>
              <a:gd name="connsiteY31" fmla="*/ 1304925 h 2028825"/>
              <a:gd name="connsiteX32" fmla="*/ 1905000 w 2401235"/>
              <a:gd name="connsiteY32" fmla="*/ 1276350 h 2028825"/>
              <a:gd name="connsiteX33" fmla="*/ 1971675 w 2401235"/>
              <a:gd name="connsiteY33" fmla="*/ 1181100 h 2028825"/>
              <a:gd name="connsiteX34" fmla="*/ 2000250 w 2401235"/>
              <a:gd name="connsiteY34" fmla="*/ 1171575 h 2028825"/>
              <a:gd name="connsiteX35" fmla="*/ 2019300 w 2401235"/>
              <a:gd name="connsiteY35" fmla="*/ 1133475 h 2028825"/>
              <a:gd name="connsiteX36" fmla="*/ 2047875 w 2401235"/>
              <a:gd name="connsiteY36" fmla="*/ 1076325 h 2028825"/>
              <a:gd name="connsiteX37" fmla="*/ 2095500 w 2401235"/>
              <a:gd name="connsiteY37" fmla="*/ 1019175 h 2028825"/>
              <a:gd name="connsiteX38" fmla="*/ 2124075 w 2401235"/>
              <a:gd name="connsiteY38" fmla="*/ 962025 h 2028825"/>
              <a:gd name="connsiteX39" fmla="*/ 2152650 w 2401235"/>
              <a:gd name="connsiteY39" fmla="*/ 857250 h 2028825"/>
              <a:gd name="connsiteX40" fmla="*/ 2171700 w 2401235"/>
              <a:gd name="connsiteY40" fmla="*/ 819150 h 2028825"/>
              <a:gd name="connsiteX41" fmla="*/ 2181225 w 2401235"/>
              <a:gd name="connsiteY41" fmla="*/ 638175 h 2028825"/>
              <a:gd name="connsiteX42" fmla="*/ 2190750 w 2401235"/>
              <a:gd name="connsiteY42" fmla="*/ 609600 h 2028825"/>
              <a:gd name="connsiteX43" fmla="*/ 2209800 w 2401235"/>
              <a:gd name="connsiteY43" fmla="*/ 561975 h 2028825"/>
              <a:gd name="connsiteX44" fmla="*/ 2228850 w 2401235"/>
              <a:gd name="connsiteY44" fmla="*/ 504825 h 2028825"/>
              <a:gd name="connsiteX45" fmla="*/ 2247900 w 2401235"/>
              <a:gd name="connsiteY45" fmla="*/ 447675 h 2028825"/>
              <a:gd name="connsiteX46" fmla="*/ 2257425 w 2401235"/>
              <a:gd name="connsiteY46" fmla="*/ 419100 h 2028825"/>
              <a:gd name="connsiteX47" fmla="*/ 2295525 w 2401235"/>
              <a:gd name="connsiteY47" fmla="*/ 352425 h 2028825"/>
              <a:gd name="connsiteX48" fmla="*/ 2305050 w 2401235"/>
              <a:gd name="connsiteY48" fmla="*/ 314325 h 2028825"/>
              <a:gd name="connsiteX49" fmla="*/ 2324100 w 2401235"/>
              <a:gd name="connsiteY49" fmla="*/ 285750 h 2028825"/>
              <a:gd name="connsiteX50" fmla="*/ 2343150 w 2401235"/>
              <a:gd name="connsiteY50" fmla="*/ 247650 h 2028825"/>
              <a:gd name="connsiteX51" fmla="*/ 2352675 w 2401235"/>
              <a:gd name="connsiteY51" fmla="*/ 209550 h 2028825"/>
              <a:gd name="connsiteX52" fmla="*/ 2381250 w 2401235"/>
              <a:gd name="connsiteY52" fmla="*/ 123825 h 2028825"/>
              <a:gd name="connsiteX53" fmla="*/ 2390775 w 2401235"/>
              <a:gd name="connsiteY53" fmla="*/ 85725 h 2028825"/>
              <a:gd name="connsiteX54" fmla="*/ 2400300 w 2401235"/>
              <a:gd name="connsiteY54" fmla="*/ 57150 h 2028825"/>
              <a:gd name="connsiteX55" fmla="*/ 2400300 w 2401235"/>
              <a:gd name="connsiteY55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476375 w 2401235"/>
              <a:gd name="connsiteY19" fmla="*/ 1666875 h 2028825"/>
              <a:gd name="connsiteX20" fmla="*/ 1533525 w 2401235"/>
              <a:gd name="connsiteY20" fmla="*/ 1628775 h 2028825"/>
              <a:gd name="connsiteX21" fmla="*/ 1562100 w 2401235"/>
              <a:gd name="connsiteY21" fmla="*/ 1600200 h 2028825"/>
              <a:gd name="connsiteX22" fmla="*/ 1600200 w 2401235"/>
              <a:gd name="connsiteY22" fmla="*/ 1571625 h 2028825"/>
              <a:gd name="connsiteX23" fmla="*/ 1619250 w 2401235"/>
              <a:gd name="connsiteY23" fmla="*/ 1543050 h 2028825"/>
              <a:gd name="connsiteX24" fmla="*/ 1638300 w 2401235"/>
              <a:gd name="connsiteY24" fmla="*/ 1504950 h 2028825"/>
              <a:gd name="connsiteX25" fmla="*/ 1666875 w 2401235"/>
              <a:gd name="connsiteY25" fmla="*/ 1495425 h 2028825"/>
              <a:gd name="connsiteX26" fmla="*/ 1685925 w 2401235"/>
              <a:gd name="connsiteY26" fmla="*/ 1466850 h 2028825"/>
              <a:gd name="connsiteX27" fmla="*/ 1714500 w 2401235"/>
              <a:gd name="connsiteY27" fmla="*/ 1447800 h 2028825"/>
              <a:gd name="connsiteX28" fmla="*/ 1790700 w 2401235"/>
              <a:gd name="connsiteY28" fmla="*/ 1343025 h 2028825"/>
              <a:gd name="connsiteX29" fmla="*/ 1819275 w 2401235"/>
              <a:gd name="connsiteY29" fmla="*/ 1314450 h 2028825"/>
              <a:gd name="connsiteX30" fmla="*/ 1847850 w 2401235"/>
              <a:gd name="connsiteY30" fmla="*/ 1304925 h 2028825"/>
              <a:gd name="connsiteX31" fmla="*/ 1905000 w 2401235"/>
              <a:gd name="connsiteY31" fmla="*/ 1276350 h 2028825"/>
              <a:gd name="connsiteX32" fmla="*/ 1971675 w 2401235"/>
              <a:gd name="connsiteY32" fmla="*/ 1181100 h 2028825"/>
              <a:gd name="connsiteX33" fmla="*/ 2000250 w 2401235"/>
              <a:gd name="connsiteY33" fmla="*/ 1171575 h 2028825"/>
              <a:gd name="connsiteX34" fmla="*/ 2019300 w 2401235"/>
              <a:gd name="connsiteY34" fmla="*/ 1133475 h 2028825"/>
              <a:gd name="connsiteX35" fmla="*/ 2047875 w 2401235"/>
              <a:gd name="connsiteY35" fmla="*/ 1076325 h 2028825"/>
              <a:gd name="connsiteX36" fmla="*/ 2095500 w 2401235"/>
              <a:gd name="connsiteY36" fmla="*/ 1019175 h 2028825"/>
              <a:gd name="connsiteX37" fmla="*/ 2124075 w 2401235"/>
              <a:gd name="connsiteY37" fmla="*/ 962025 h 2028825"/>
              <a:gd name="connsiteX38" fmla="*/ 2152650 w 2401235"/>
              <a:gd name="connsiteY38" fmla="*/ 857250 h 2028825"/>
              <a:gd name="connsiteX39" fmla="*/ 2171700 w 2401235"/>
              <a:gd name="connsiteY39" fmla="*/ 819150 h 2028825"/>
              <a:gd name="connsiteX40" fmla="*/ 2181225 w 2401235"/>
              <a:gd name="connsiteY40" fmla="*/ 638175 h 2028825"/>
              <a:gd name="connsiteX41" fmla="*/ 2190750 w 2401235"/>
              <a:gd name="connsiteY41" fmla="*/ 609600 h 2028825"/>
              <a:gd name="connsiteX42" fmla="*/ 2209800 w 2401235"/>
              <a:gd name="connsiteY42" fmla="*/ 561975 h 2028825"/>
              <a:gd name="connsiteX43" fmla="*/ 2228850 w 2401235"/>
              <a:gd name="connsiteY43" fmla="*/ 504825 h 2028825"/>
              <a:gd name="connsiteX44" fmla="*/ 2247900 w 2401235"/>
              <a:gd name="connsiteY44" fmla="*/ 447675 h 2028825"/>
              <a:gd name="connsiteX45" fmla="*/ 2257425 w 2401235"/>
              <a:gd name="connsiteY45" fmla="*/ 419100 h 2028825"/>
              <a:gd name="connsiteX46" fmla="*/ 2295525 w 2401235"/>
              <a:gd name="connsiteY46" fmla="*/ 352425 h 2028825"/>
              <a:gd name="connsiteX47" fmla="*/ 2305050 w 2401235"/>
              <a:gd name="connsiteY47" fmla="*/ 314325 h 2028825"/>
              <a:gd name="connsiteX48" fmla="*/ 2324100 w 2401235"/>
              <a:gd name="connsiteY48" fmla="*/ 285750 h 2028825"/>
              <a:gd name="connsiteX49" fmla="*/ 2343150 w 2401235"/>
              <a:gd name="connsiteY49" fmla="*/ 247650 h 2028825"/>
              <a:gd name="connsiteX50" fmla="*/ 2352675 w 2401235"/>
              <a:gd name="connsiteY50" fmla="*/ 209550 h 2028825"/>
              <a:gd name="connsiteX51" fmla="*/ 2381250 w 2401235"/>
              <a:gd name="connsiteY51" fmla="*/ 123825 h 2028825"/>
              <a:gd name="connsiteX52" fmla="*/ 2390775 w 2401235"/>
              <a:gd name="connsiteY52" fmla="*/ 85725 h 2028825"/>
              <a:gd name="connsiteX53" fmla="*/ 2400300 w 2401235"/>
              <a:gd name="connsiteY53" fmla="*/ 57150 h 2028825"/>
              <a:gd name="connsiteX54" fmla="*/ 2400300 w 2401235"/>
              <a:gd name="connsiteY54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476375 w 2401235"/>
              <a:gd name="connsiteY19" fmla="*/ 1666875 h 2028825"/>
              <a:gd name="connsiteX20" fmla="*/ 1533525 w 2401235"/>
              <a:gd name="connsiteY20" fmla="*/ 1628775 h 2028825"/>
              <a:gd name="connsiteX21" fmla="*/ 1562100 w 2401235"/>
              <a:gd name="connsiteY21" fmla="*/ 1600200 h 2028825"/>
              <a:gd name="connsiteX22" fmla="*/ 1600200 w 2401235"/>
              <a:gd name="connsiteY22" fmla="*/ 1571625 h 2028825"/>
              <a:gd name="connsiteX23" fmla="*/ 1619250 w 2401235"/>
              <a:gd name="connsiteY23" fmla="*/ 1543050 h 2028825"/>
              <a:gd name="connsiteX24" fmla="*/ 1666875 w 2401235"/>
              <a:gd name="connsiteY24" fmla="*/ 1495425 h 2028825"/>
              <a:gd name="connsiteX25" fmla="*/ 1685925 w 2401235"/>
              <a:gd name="connsiteY25" fmla="*/ 1466850 h 2028825"/>
              <a:gd name="connsiteX26" fmla="*/ 1714500 w 2401235"/>
              <a:gd name="connsiteY26" fmla="*/ 1447800 h 2028825"/>
              <a:gd name="connsiteX27" fmla="*/ 1790700 w 2401235"/>
              <a:gd name="connsiteY27" fmla="*/ 1343025 h 2028825"/>
              <a:gd name="connsiteX28" fmla="*/ 1819275 w 2401235"/>
              <a:gd name="connsiteY28" fmla="*/ 1314450 h 2028825"/>
              <a:gd name="connsiteX29" fmla="*/ 1847850 w 2401235"/>
              <a:gd name="connsiteY29" fmla="*/ 1304925 h 2028825"/>
              <a:gd name="connsiteX30" fmla="*/ 1905000 w 2401235"/>
              <a:gd name="connsiteY30" fmla="*/ 1276350 h 2028825"/>
              <a:gd name="connsiteX31" fmla="*/ 1971675 w 2401235"/>
              <a:gd name="connsiteY31" fmla="*/ 1181100 h 2028825"/>
              <a:gd name="connsiteX32" fmla="*/ 2000250 w 2401235"/>
              <a:gd name="connsiteY32" fmla="*/ 1171575 h 2028825"/>
              <a:gd name="connsiteX33" fmla="*/ 2019300 w 2401235"/>
              <a:gd name="connsiteY33" fmla="*/ 1133475 h 2028825"/>
              <a:gd name="connsiteX34" fmla="*/ 2047875 w 2401235"/>
              <a:gd name="connsiteY34" fmla="*/ 1076325 h 2028825"/>
              <a:gd name="connsiteX35" fmla="*/ 2095500 w 2401235"/>
              <a:gd name="connsiteY35" fmla="*/ 1019175 h 2028825"/>
              <a:gd name="connsiteX36" fmla="*/ 2124075 w 2401235"/>
              <a:gd name="connsiteY36" fmla="*/ 962025 h 2028825"/>
              <a:gd name="connsiteX37" fmla="*/ 2152650 w 2401235"/>
              <a:gd name="connsiteY37" fmla="*/ 857250 h 2028825"/>
              <a:gd name="connsiteX38" fmla="*/ 2171700 w 2401235"/>
              <a:gd name="connsiteY38" fmla="*/ 819150 h 2028825"/>
              <a:gd name="connsiteX39" fmla="*/ 2181225 w 2401235"/>
              <a:gd name="connsiteY39" fmla="*/ 638175 h 2028825"/>
              <a:gd name="connsiteX40" fmla="*/ 2190750 w 2401235"/>
              <a:gd name="connsiteY40" fmla="*/ 609600 h 2028825"/>
              <a:gd name="connsiteX41" fmla="*/ 2209800 w 2401235"/>
              <a:gd name="connsiteY41" fmla="*/ 561975 h 2028825"/>
              <a:gd name="connsiteX42" fmla="*/ 2228850 w 2401235"/>
              <a:gd name="connsiteY42" fmla="*/ 504825 h 2028825"/>
              <a:gd name="connsiteX43" fmla="*/ 2247900 w 2401235"/>
              <a:gd name="connsiteY43" fmla="*/ 447675 h 2028825"/>
              <a:gd name="connsiteX44" fmla="*/ 2257425 w 2401235"/>
              <a:gd name="connsiteY44" fmla="*/ 419100 h 2028825"/>
              <a:gd name="connsiteX45" fmla="*/ 2295525 w 2401235"/>
              <a:gd name="connsiteY45" fmla="*/ 352425 h 2028825"/>
              <a:gd name="connsiteX46" fmla="*/ 2305050 w 2401235"/>
              <a:gd name="connsiteY46" fmla="*/ 314325 h 2028825"/>
              <a:gd name="connsiteX47" fmla="*/ 2324100 w 2401235"/>
              <a:gd name="connsiteY47" fmla="*/ 285750 h 2028825"/>
              <a:gd name="connsiteX48" fmla="*/ 2343150 w 2401235"/>
              <a:gd name="connsiteY48" fmla="*/ 247650 h 2028825"/>
              <a:gd name="connsiteX49" fmla="*/ 2352675 w 2401235"/>
              <a:gd name="connsiteY49" fmla="*/ 209550 h 2028825"/>
              <a:gd name="connsiteX50" fmla="*/ 2381250 w 2401235"/>
              <a:gd name="connsiteY50" fmla="*/ 123825 h 2028825"/>
              <a:gd name="connsiteX51" fmla="*/ 2390775 w 2401235"/>
              <a:gd name="connsiteY51" fmla="*/ 85725 h 2028825"/>
              <a:gd name="connsiteX52" fmla="*/ 2400300 w 2401235"/>
              <a:gd name="connsiteY52" fmla="*/ 57150 h 2028825"/>
              <a:gd name="connsiteX53" fmla="*/ 2400300 w 2401235"/>
              <a:gd name="connsiteY53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476375 w 2401235"/>
              <a:gd name="connsiteY19" fmla="*/ 1666875 h 2028825"/>
              <a:gd name="connsiteX20" fmla="*/ 1533525 w 2401235"/>
              <a:gd name="connsiteY20" fmla="*/ 1628775 h 2028825"/>
              <a:gd name="connsiteX21" fmla="*/ 1562100 w 2401235"/>
              <a:gd name="connsiteY21" fmla="*/ 1600200 h 2028825"/>
              <a:gd name="connsiteX22" fmla="*/ 1600200 w 2401235"/>
              <a:gd name="connsiteY22" fmla="*/ 1571625 h 2028825"/>
              <a:gd name="connsiteX23" fmla="*/ 1666875 w 2401235"/>
              <a:gd name="connsiteY23" fmla="*/ 1495425 h 2028825"/>
              <a:gd name="connsiteX24" fmla="*/ 1685925 w 2401235"/>
              <a:gd name="connsiteY24" fmla="*/ 1466850 h 2028825"/>
              <a:gd name="connsiteX25" fmla="*/ 1714500 w 2401235"/>
              <a:gd name="connsiteY25" fmla="*/ 1447800 h 2028825"/>
              <a:gd name="connsiteX26" fmla="*/ 1790700 w 2401235"/>
              <a:gd name="connsiteY26" fmla="*/ 1343025 h 2028825"/>
              <a:gd name="connsiteX27" fmla="*/ 1819275 w 2401235"/>
              <a:gd name="connsiteY27" fmla="*/ 1314450 h 2028825"/>
              <a:gd name="connsiteX28" fmla="*/ 1847850 w 2401235"/>
              <a:gd name="connsiteY28" fmla="*/ 1304925 h 2028825"/>
              <a:gd name="connsiteX29" fmla="*/ 1905000 w 2401235"/>
              <a:gd name="connsiteY29" fmla="*/ 1276350 h 2028825"/>
              <a:gd name="connsiteX30" fmla="*/ 1971675 w 2401235"/>
              <a:gd name="connsiteY30" fmla="*/ 1181100 h 2028825"/>
              <a:gd name="connsiteX31" fmla="*/ 2000250 w 2401235"/>
              <a:gd name="connsiteY31" fmla="*/ 1171575 h 2028825"/>
              <a:gd name="connsiteX32" fmla="*/ 2019300 w 2401235"/>
              <a:gd name="connsiteY32" fmla="*/ 1133475 h 2028825"/>
              <a:gd name="connsiteX33" fmla="*/ 2047875 w 2401235"/>
              <a:gd name="connsiteY33" fmla="*/ 1076325 h 2028825"/>
              <a:gd name="connsiteX34" fmla="*/ 2095500 w 2401235"/>
              <a:gd name="connsiteY34" fmla="*/ 1019175 h 2028825"/>
              <a:gd name="connsiteX35" fmla="*/ 2124075 w 2401235"/>
              <a:gd name="connsiteY35" fmla="*/ 962025 h 2028825"/>
              <a:gd name="connsiteX36" fmla="*/ 2152650 w 2401235"/>
              <a:gd name="connsiteY36" fmla="*/ 857250 h 2028825"/>
              <a:gd name="connsiteX37" fmla="*/ 2171700 w 2401235"/>
              <a:gd name="connsiteY37" fmla="*/ 819150 h 2028825"/>
              <a:gd name="connsiteX38" fmla="*/ 2181225 w 2401235"/>
              <a:gd name="connsiteY38" fmla="*/ 638175 h 2028825"/>
              <a:gd name="connsiteX39" fmla="*/ 2190750 w 2401235"/>
              <a:gd name="connsiteY39" fmla="*/ 609600 h 2028825"/>
              <a:gd name="connsiteX40" fmla="*/ 2209800 w 2401235"/>
              <a:gd name="connsiteY40" fmla="*/ 561975 h 2028825"/>
              <a:gd name="connsiteX41" fmla="*/ 2228850 w 2401235"/>
              <a:gd name="connsiteY41" fmla="*/ 504825 h 2028825"/>
              <a:gd name="connsiteX42" fmla="*/ 2247900 w 2401235"/>
              <a:gd name="connsiteY42" fmla="*/ 447675 h 2028825"/>
              <a:gd name="connsiteX43" fmla="*/ 2257425 w 2401235"/>
              <a:gd name="connsiteY43" fmla="*/ 419100 h 2028825"/>
              <a:gd name="connsiteX44" fmla="*/ 2295525 w 2401235"/>
              <a:gd name="connsiteY44" fmla="*/ 352425 h 2028825"/>
              <a:gd name="connsiteX45" fmla="*/ 2305050 w 2401235"/>
              <a:gd name="connsiteY45" fmla="*/ 314325 h 2028825"/>
              <a:gd name="connsiteX46" fmla="*/ 2324100 w 2401235"/>
              <a:gd name="connsiteY46" fmla="*/ 285750 h 2028825"/>
              <a:gd name="connsiteX47" fmla="*/ 2343150 w 2401235"/>
              <a:gd name="connsiteY47" fmla="*/ 247650 h 2028825"/>
              <a:gd name="connsiteX48" fmla="*/ 2352675 w 2401235"/>
              <a:gd name="connsiteY48" fmla="*/ 209550 h 2028825"/>
              <a:gd name="connsiteX49" fmla="*/ 2381250 w 2401235"/>
              <a:gd name="connsiteY49" fmla="*/ 123825 h 2028825"/>
              <a:gd name="connsiteX50" fmla="*/ 2390775 w 2401235"/>
              <a:gd name="connsiteY50" fmla="*/ 85725 h 2028825"/>
              <a:gd name="connsiteX51" fmla="*/ 2400300 w 2401235"/>
              <a:gd name="connsiteY51" fmla="*/ 57150 h 2028825"/>
              <a:gd name="connsiteX52" fmla="*/ 2400300 w 2401235"/>
              <a:gd name="connsiteY52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533525 w 2401235"/>
              <a:gd name="connsiteY19" fmla="*/ 1628775 h 2028825"/>
              <a:gd name="connsiteX20" fmla="*/ 1562100 w 2401235"/>
              <a:gd name="connsiteY20" fmla="*/ 1600200 h 2028825"/>
              <a:gd name="connsiteX21" fmla="*/ 1600200 w 2401235"/>
              <a:gd name="connsiteY21" fmla="*/ 1571625 h 2028825"/>
              <a:gd name="connsiteX22" fmla="*/ 1666875 w 2401235"/>
              <a:gd name="connsiteY22" fmla="*/ 1495425 h 2028825"/>
              <a:gd name="connsiteX23" fmla="*/ 1685925 w 2401235"/>
              <a:gd name="connsiteY23" fmla="*/ 1466850 h 2028825"/>
              <a:gd name="connsiteX24" fmla="*/ 1714500 w 2401235"/>
              <a:gd name="connsiteY24" fmla="*/ 1447800 h 2028825"/>
              <a:gd name="connsiteX25" fmla="*/ 1790700 w 2401235"/>
              <a:gd name="connsiteY25" fmla="*/ 1343025 h 2028825"/>
              <a:gd name="connsiteX26" fmla="*/ 1819275 w 2401235"/>
              <a:gd name="connsiteY26" fmla="*/ 1314450 h 2028825"/>
              <a:gd name="connsiteX27" fmla="*/ 1847850 w 2401235"/>
              <a:gd name="connsiteY27" fmla="*/ 1304925 h 2028825"/>
              <a:gd name="connsiteX28" fmla="*/ 1905000 w 2401235"/>
              <a:gd name="connsiteY28" fmla="*/ 1276350 h 2028825"/>
              <a:gd name="connsiteX29" fmla="*/ 1971675 w 2401235"/>
              <a:gd name="connsiteY29" fmla="*/ 1181100 h 2028825"/>
              <a:gd name="connsiteX30" fmla="*/ 2000250 w 2401235"/>
              <a:gd name="connsiteY30" fmla="*/ 1171575 h 2028825"/>
              <a:gd name="connsiteX31" fmla="*/ 2019300 w 2401235"/>
              <a:gd name="connsiteY31" fmla="*/ 1133475 h 2028825"/>
              <a:gd name="connsiteX32" fmla="*/ 2047875 w 2401235"/>
              <a:gd name="connsiteY32" fmla="*/ 1076325 h 2028825"/>
              <a:gd name="connsiteX33" fmla="*/ 2095500 w 2401235"/>
              <a:gd name="connsiteY33" fmla="*/ 1019175 h 2028825"/>
              <a:gd name="connsiteX34" fmla="*/ 2124075 w 2401235"/>
              <a:gd name="connsiteY34" fmla="*/ 962025 h 2028825"/>
              <a:gd name="connsiteX35" fmla="*/ 2152650 w 2401235"/>
              <a:gd name="connsiteY35" fmla="*/ 857250 h 2028825"/>
              <a:gd name="connsiteX36" fmla="*/ 2171700 w 2401235"/>
              <a:gd name="connsiteY36" fmla="*/ 819150 h 2028825"/>
              <a:gd name="connsiteX37" fmla="*/ 2181225 w 2401235"/>
              <a:gd name="connsiteY37" fmla="*/ 638175 h 2028825"/>
              <a:gd name="connsiteX38" fmla="*/ 2190750 w 2401235"/>
              <a:gd name="connsiteY38" fmla="*/ 609600 h 2028825"/>
              <a:gd name="connsiteX39" fmla="*/ 2209800 w 2401235"/>
              <a:gd name="connsiteY39" fmla="*/ 561975 h 2028825"/>
              <a:gd name="connsiteX40" fmla="*/ 2228850 w 2401235"/>
              <a:gd name="connsiteY40" fmla="*/ 504825 h 2028825"/>
              <a:gd name="connsiteX41" fmla="*/ 2247900 w 2401235"/>
              <a:gd name="connsiteY41" fmla="*/ 447675 h 2028825"/>
              <a:gd name="connsiteX42" fmla="*/ 2257425 w 2401235"/>
              <a:gd name="connsiteY42" fmla="*/ 419100 h 2028825"/>
              <a:gd name="connsiteX43" fmla="*/ 2295525 w 2401235"/>
              <a:gd name="connsiteY43" fmla="*/ 352425 h 2028825"/>
              <a:gd name="connsiteX44" fmla="*/ 2305050 w 2401235"/>
              <a:gd name="connsiteY44" fmla="*/ 314325 h 2028825"/>
              <a:gd name="connsiteX45" fmla="*/ 2324100 w 2401235"/>
              <a:gd name="connsiteY45" fmla="*/ 285750 h 2028825"/>
              <a:gd name="connsiteX46" fmla="*/ 2343150 w 2401235"/>
              <a:gd name="connsiteY46" fmla="*/ 247650 h 2028825"/>
              <a:gd name="connsiteX47" fmla="*/ 2352675 w 2401235"/>
              <a:gd name="connsiteY47" fmla="*/ 209550 h 2028825"/>
              <a:gd name="connsiteX48" fmla="*/ 2381250 w 2401235"/>
              <a:gd name="connsiteY48" fmla="*/ 123825 h 2028825"/>
              <a:gd name="connsiteX49" fmla="*/ 2390775 w 2401235"/>
              <a:gd name="connsiteY49" fmla="*/ 85725 h 2028825"/>
              <a:gd name="connsiteX50" fmla="*/ 2400300 w 2401235"/>
              <a:gd name="connsiteY50" fmla="*/ 57150 h 2028825"/>
              <a:gd name="connsiteX51" fmla="*/ 2400300 w 2401235"/>
              <a:gd name="connsiteY51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562100 w 2401235"/>
              <a:gd name="connsiteY19" fmla="*/ 1600200 h 2028825"/>
              <a:gd name="connsiteX20" fmla="*/ 1600200 w 2401235"/>
              <a:gd name="connsiteY20" fmla="*/ 1571625 h 2028825"/>
              <a:gd name="connsiteX21" fmla="*/ 1666875 w 2401235"/>
              <a:gd name="connsiteY21" fmla="*/ 1495425 h 2028825"/>
              <a:gd name="connsiteX22" fmla="*/ 1685925 w 2401235"/>
              <a:gd name="connsiteY22" fmla="*/ 1466850 h 2028825"/>
              <a:gd name="connsiteX23" fmla="*/ 1714500 w 2401235"/>
              <a:gd name="connsiteY23" fmla="*/ 1447800 h 2028825"/>
              <a:gd name="connsiteX24" fmla="*/ 1790700 w 2401235"/>
              <a:gd name="connsiteY24" fmla="*/ 1343025 h 2028825"/>
              <a:gd name="connsiteX25" fmla="*/ 1819275 w 2401235"/>
              <a:gd name="connsiteY25" fmla="*/ 1314450 h 2028825"/>
              <a:gd name="connsiteX26" fmla="*/ 1847850 w 2401235"/>
              <a:gd name="connsiteY26" fmla="*/ 1304925 h 2028825"/>
              <a:gd name="connsiteX27" fmla="*/ 1905000 w 2401235"/>
              <a:gd name="connsiteY27" fmla="*/ 1276350 h 2028825"/>
              <a:gd name="connsiteX28" fmla="*/ 1971675 w 2401235"/>
              <a:gd name="connsiteY28" fmla="*/ 1181100 h 2028825"/>
              <a:gd name="connsiteX29" fmla="*/ 2000250 w 2401235"/>
              <a:gd name="connsiteY29" fmla="*/ 1171575 h 2028825"/>
              <a:gd name="connsiteX30" fmla="*/ 2019300 w 2401235"/>
              <a:gd name="connsiteY30" fmla="*/ 1133475 h 2028825"/>
              <a:gd name="connsiteX31" fmla="*/ 2047875 w 2401235"/>
              <a:gd name="connsiteY31" fmla="*/ 1076325 h 2028825"/>
              <a:gd name="connsiteX32" fmla="*/ 2095500 w 2401235"/>
              <a:gd name="connsiteY32" fmla="*/ 1019175 h 2028825"/>
              <a:gd name="connsiteX33" fmla="*/ 2124075 w 2401235"/>
              <a:gd name="connsiteY33" fmla="*/ 962025 h 2028825"/>
              <a:gd name="connsiteX34" fmla="*/ 2152650 w 2401235"/>
              <a:gd name="connsiteY34" fmla="*/ 857250 h 2028825"/>
              <a:gd name="connsiteX35" fmla="*/ 2171700 w 2401235"/>
              <a:gd name="connsiteY35" fmla="*/ 819150 h 2028825"/>
              <a:gd name="connsiteX36" fmla="*/ 2181225 w 2401235"/>
              <a:gd name="connsiteY36" fmla="*/ 638175 h 2028825"/>
              <a:gd name="connsiteX37" fmla="*/ 2190750 w 2401235"/>
              <a:gd name="connsiteY37" fmla="*/ 609600 h 2028825"/>
              <a:gd name="connsiteX38" fmla="*/ 2209800 w 2401235"/>
              <a:gd name="connsiteY38" fmla="*/ 561975 h 2028825"/>
              <a:gd name="connsiteX39" fmla="*/ 2228850 w 2401235"/>
              <a:gd name="connsiteY39" fmla="*/ 504825 h 2028825"/>
              <a:gd name="connsiteX40" fmla="*/ 2247900 w 2401235"/>
              <a:gd name="connsiteY40" fmla="*/ 447675 h 2028825"/>
              <a:gd name="connsiteX41" fmla="*/ 2257425 w 2401235"/>
              <a:gd name="connsiteY41" fmla="*/ 419100 h 2028825"/>
              <a:gd name="connsiteX42" fmla="*/ 2295525 w 2401235"/>
              <a:gd name="connsiteY42" fmla="*/ 352425 h 2028825"/>
              <a:gd name="connsiteX43" fmla="*/ 2305050 w 2401235"/>
              <a:gd name="connsiteY43" fmla="*/ 314325 h 2028825"/>
              <a:gd name="connsiteX44" fmla="*/ 2324100 w 2401235"/>
              <a:gd name="connsiteY44" fmla="*/ 285750 h 2028825"/>
              <a:gd name="connsiteX45" fmla="*/ 2343150 w 2401235"/>
              <a:gd name="connsiteY45" fmla="*/ 247650 h 2028825"/>
              <a:gd name="connsiteX46" fmla="*/ 2352675 w 2401235"/>
              <a:gd name="connsiteY46" fmla="*/ 209550 h 2028825"/>
              <a:gd name="connsiteX47" fmla="*/ 2381250 w 2401235"/>
              <a:gd name="connsiteY47" fmla="*/ 123825 h 2028825"/>
              <a:gd name="connsiteX48" fmla="*/ 2390775 w 2401235"/>
              <a:gd name="connsiteY48" fmla="*/ 85725 h 2028825"/>
              <a:gd name="connsiteX49" fmla="*/ 2400300 w 2401235"/>
              <a:gd name="connsiteY49" fmla="*/ 57150 h 2028825"/>
              <a:gd name="connsiteX50" fmla="*/ 2400300 w 2401235"/>
              <a:gd name="connsiteY50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600200 w 2401235"/>
              <a:gd name="connsiteY19" fmla="*/ 1571625 h 2028825"/>
              <a:gd name="connsiteX20" fmla="*/ 1666875 w 2401235"/>
              <a:gd name="connsiteY20" fmla="*/ 1495425 h 2028825"/>
              <a:gd name="connsiteX21" fmla="*/ 1685925 w 2401235"/>
              <a:gd name="connsiteY21" fmla="*/ 1466850 h 2028825"/>
              <a:gd name="connsiteX22" fmla="*/ 1714500 w 2401235"/>
              <a:gd name="connsiteY22" fmla="*/ 1447800 h 2028825"/>
              <a:gd name="connsiteX23" fmla="*/ 1790700 w 2401235"/>
              <a:gd name="connsiteY23" fmla="*/ 1343025 h 2028825"/>
              <a:gd name="connsiteX24" fmla="*/ 1819275 w 2401235"/>
              <a:gd name="connsiteY24" fmla="*/ 1314450 h 2028825"/>
              <a:gd name="connsiteX25" fmla="*/ 1847850 w 2401235"/>
              <a:gd name="connsiteY25" fmla="*/ 1304925 h 2028825"/>
              <a:gd name="connsiteX26" fmla="*/ 1905000 w 2401235"/>
              <a:gd name="connsiteY26" fmla="*/ 1276350 h 2028825"/>
              <a:gd name="connsiteX27" fmla="*/ 1971675 w 2401235"/>
              <a:gd name="connsiteY27" fmla="*/ 1181100 h 2028825"/>
              <a:gd name="connsiteX28" fmla="*/ 2000250 w 2401235"/>
              <a:gd name="connsiteY28" fmla="*/ 1171575 h 2028825"/>
              <a:gd name="connsiteX29" fmla="*/ 2019300 w 2401235"/>
              <a:gd name="connsiteY29" fmla="*/ 1133475 h 2028825"/>
              <a:gd name="connsiteX30" fmla="*/ 2047875 w 2401235"/>
              <a:gd name="connsiteY30" fmla="*/ 1076325 h 2028825"/>
              <a:gd name="connsiteX31" fmla="*/ 2095500 w 2401235"/>
              <a:gd name="connsiteY31" fmla="*/ 1019175 h 2028825"/>
              <a:gd name="connsiteX32" fmla="*/ 2124075 w 2401235"/>
              <a:gd name="connsiteY32" fmla="*/ 962025 h 2028825"/>
              <a:gd name="connsiteX33" fmla="*/ 2152650 w 2401235"/>
              <a:gd name="connsiteY33" fmla="*/ 857250 h 2028825"/>
              <a:gd name="connsiteX34" fmla="*/ 2171700 w 2401235"/>
              <a:gd name="connsiteY34" fmla="*/ 819150 h 2028825"/>
              <a:gd name="connsiteX35" fmla="*/ 2181225 w 2401235"/>
              <a:gd name="connsiteY35" fmla="*/ 638175 h 2028825"/>
              <a:gd name="connsiteX36" fmla="*/ 2190750 w 2401235"/>
              <a:gd name="connsiteY36" fmla="*/ 609600 h 2028825"/>
              <a:gd name="connsiteX37" fmla="*/ 2209800 w 2401235"/>
              <a:gd name="connsiteY37" fmla="*/ 561975 h 2028825"/>
              <a:gd name="connsiteX38" fmla="*/ 2228850 w 2401235"/>
              <a:gd name="connsiteY38" fmla="*/ 504825 h 2028825"/>
              <a:gd name="connsiteX39" fmla="*/ 2247900 w 2401235"/>
              <a:gd name="connsiteY39" fmla="*/ 447675 h 2028825"/>
              <a:gd name="connsiteX40" fmla="*/ 2257425 w 2401235"/>
              <a:gd name="connsiteY40" fmla="*/ 419100 h 2028825"/>
              <a:gd name="connsiteX41" fmla="*/ 2295525 w 2401235"/>
              <a:gd name="connsiteY41" fmla="*/ 352425 h 2028825"/>
              <a:gd name="connsiteX42" fmla="*/ 2305050 w 2401235"/>
              <a:gd name="connsiteY42" fmla="*/ 314325 h 2028825"/>
              <a:gd name="connsiteX43" fmla="*/ 2324100 w 2401235"/>
              <a:gd name="connsiteY43" fmla="*/ 285750 h 2028825"/>
              <a:gd name="connsiteX44" fmla="*/ 2343150 w 2401235"/>
              <a:gd name="connsiteY44" fmla="*/ 247650 h 2028825"/>
              <a:gd name="connsiteX45" fmla="*/ 2352675 w 2401235"/>
              <a:gd name="connsiteY45" fmla="*/ 209550 h 2028825"/>
              <a:gd name="connsiteX46" fmla="*/ 2381250 w 2401235"/>
              <a:gd name="connsiteY46" fmla="*/ 123825 h 2028825"/>
              <a:gd name="connsiteX47" fmla="*/ 2390775 w 2401235"/>
              <a:gd name="connsiteY47" fmla="*/ 85725 h 2028825"/>
              <a:gd name="connsiteX48" fmla="*/ 2400300 w 2401235"/>
              <a:gd name="connsiteY48" fmla="*/ 57150 h 2028825"/>
              <a:gd name="connsiteX49" fmla="*/ 2400300 w 2401235"/>
              <a:gd name="connsiteY49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600200 w 2401235"/>
              <a:gd name="connsiteY19" fmla="*/ 1571625 h 2028825"/>
              <a:gd name="connsiteX20" fmla="*/ 1666875 w 2401235"/>
              <a:gd name="connsiteY20" fmla="*/ 1495425 h 2028825"/>
              <a:gd name="connsiteX21" fmla="*/ 1714500 w 2401235"/>
              <a:gd name="connsiteY21" fmla="*/ 1447800 h 2028825"/>
              <a:gd name="connsiteX22" fmla="*/ 1790700 w 2401235"/>
              <a:gd name="connsiteY22" fmla="*/ 1343025 h 2028825"/>
              <a:gd name="connsiteX23" fmla="*/ 1819275 w 2401235"/>
              <a:gd name="connsiteY23" fmla="*/ 1314450 h 2028825"/>
              <a:gd name="connsiteX24" fmla="*/ 1847850 w 2401235"/>
              <a:gd name="connsiteY24" fmla="*/ 1304925 h 2028825"/>
              <a:gd name="connsiteX25" fmla="*/ 1905000 w 2401235"/>
              <a:gd name="connsiteY25" fmla="*/ 1276350 h 2028825"/>
              <a:gd name="connsiteX26" fmla="*/ 1971675 w 2401235"/>
              <a:gd name="connsiteY26" fmla="*/ 1181100 h 2028825"/>
              <a:gd name="connsiteX27" fmla="*/ 2000250 w 2401235"/>
              <a:gd name="connsiteY27" fmla="*/ 1171575 h 2028825"/>
              <a:gd name="connsiteX28" fmla="*/ 2019300 w 2401235"/>
              <a:gd name="connsiteY28" fmla="*/ 1133475 h 2028825"/>
              <a:gd name="connsiteX29" fmla="*/ 2047875 w 2401235"/>
              <a:gd name="connsiteY29" fmla="*/ 1076325 h 2028825"/>
              <a:gd name="connsiteX30" fmla="*/ 2095500 w 2401235"/>
              <a:gd name="connsiteY30" fmla="*/ 1019175 h 2028825"/>
              <a:gd name="connsiteX31" fmla="*/ 2124075 w 2401235"/>
              <a:gd name="connsiteY31" fmla="*/ 962025 h 2028825"/>
              <a:gd name="connsiteX32" fmla="*/ 2152650 w 2401235"/>
              <a:gd name="connsiteY32" fmla="*/ 857250 h 2028825"/>
              <a:gd name="connsiteX33" fmla="*/ 2171700 w 2401235"/>
              <a:gd name="connsiteY33" fmla="*/ 819150 h 2028825"/>
              <a:gd name="connsiteX34" fmla="*/ 2181225 w 2401235"/>
              <a:gd name="connsiteY34" fmla="*/ 638175 h 2028825"/>
              <a:gd name="connsiteX35" fmla="*/ 2190750 w 2401235"/>
              <a:gd name="connsiteY35" fmla="*/ 609600 h 2028825"/>
              <a:gd name="connsiteX36" fmla="*/ 2209800 w 2401235"/>
              <a:gd name="connsiteY36" fmla="*/ 561975 h 2028825"/>
              <a:gd name="connsiteX37" fmla="*/ 2228850 w 2401235"/>
              <a:gd name="connsiteY37" fmla="*/ 504825 h 2028825"/>
              <a:gd name="connsiteX38" fmla="*/ 2247900 w 2401235"/>
              <a:gd name="connsiteY38" fmla="*/ 447675 h 2028825"/>
              <a:gd name="connsiteX39" fmla="*/ 2257425 w 2401235"/>
              <a:gd name="connsiteY39" fmla="*/ 419100 h 2028825"/>
              <a:gd name="connsiteX40" fmla="*/ 2295525 w 2401235"/>
              <a:gd name="connsiteY40" fmla="*/ 352425 h 2028825"/>
              <a:gd name="connsiteX41" fmla="*/ 2305050 w 2401235"/>
              <a:gd name="connsiteY41" fmla="*/ 314325 h 2028825"/>
              <a:gd name="connsiteX42" fmla="*/ 2324100 w 2401235"/>
              <a:gd name="connsiteY42" fmla="*/ 285750 h 2028825"/>
              <a:gd name="connsiteX43" fmla="*/ 2343150 w 2401235"/>
              <a:gd name="connsiteY43" fmla="*/ 247650 h 2028825"/>
              <a:gd name="connsiteX44" fmla="*/ 2352675 w 2401235"/>
              <a:gd name="connsiteY44" fmla="*/ 209550 h 2028825"/>
              <a:gd name="connsiteX45" fmla="*/ 2381250 w 2401235"/>
              <a:gd name="connsiteY45" fmla="*/ 123825 h 2028825"/>
              <a:gd name="connsiteX46" fmla="*/ 2390775 w 2401235"/>
              <a:gd name="connsiteY46" fmla="*/ 85725 h 2028825"/>
              <a:gd name="connsiteX47" fmla="*/ 2400300 w 2401235"/>
              <a:gd name="connsiteY47" fmla="*/ 57150 h 2028825"/>
              <a:gd name="connsiteX48" fmla="*/ 2400300 w 2401235"/>
              <a:gd name="connsiteY48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600200 w 2401235"/>
              <a:gd name="connsiteY19" fmla="*/ 1571625 h 2028825"/>
              <a:gd name="connsiteX20" fmla="*/ 1666875 w 2401235"/>
              <a:gd name="connsiteY20" fmla="*/ 1495425 h 2028825"/>
              <a:gd name="connsiteX21" fmla="*/ 1714500 w 2401235"/>
              <a:gd name="connsiteY21" fmla="*/ 1447800 h 2028825"/>
              <a:gd name="connsiteX22" fmla="*/ 1790700 w 2401235"/>
              <a:gd name="connsiteY22" fmla="*/ 1343025 h 2028825"/>
              <a:gd name="connsiteX23" fmla="*/ 1847850 w 2401235"/>
              <a:gd name="connsiteY23" fmla="*/ 1304925 h 2028825"/>
              <a:gd name="connsiteX24" fmla="*/ 1905000 w 2401235"/>
              <a:gd name="connsiteY24" fmla="*/ 1276350 h 2028825"/>
              <a:gd name="connsiteX25" fmla="*/ 1971675 w 2401235"/>
              <a:gd name="connsiteY25" fmla="*/ 1181100 h 2028825"/>
              <a:gd name="connsiteX26" fmla="*/ 2000250 w 2401235"/>
              <a:gd name="connsiteY26" fmla="*/ 1171575 h 2028825"/>
              <a:gd name="connsiteX27" fmla="*/ 2019300 w 2401235"/>
              <a:gd name="connsiteY27" fmla="*/ 1133475 h 2028825"/>
              <a:gd name="connsiteX28" fmla="*/ 2047875 w 2401235"/>
              <a:gd name="connsiteY28" fmla="*/ 1076325 h 2028825"/>
              <a:gd name="connsiteX29" fmla="*/ 2095500 w 2401235"/>
              <a:gd name="connsiteY29" fmla="*/ 1019175 h 2028825"/>
              <a:gd name="connsiteX30" fmla="*/ 2124075 w 2401235"/>
              <a:gd name="connsiteY30" fmla="*/ 962025 h 2028825"/>
              <a:gd name="connsiteX31" fmla="*/ 2152650 w 2401235"/>
              <a:gd name="connsiteY31" fmla="*/ 857250 h 2028825"/>
              <a:gd name="connsiteX32" fmla="*/ 2171700 w 2401235"/>
              <a:gd name="connsiteY32" fmla="*/ 819150 h 2028825"/>
              <a:gd name="connsiteX33" fmla="*/ 2181225 w 2401235"/>
              <a:gd name="connsiteY33" fmla="*/ 638175 h 2028825"/>
              <a:gd name="connsiteX34" fmla="*/ 2190750 w 2401235"/>
              <a:gd name="connsiteY34" fmla="*/ 609600 h 2028825"/>
              <a:gd name="connsiteX35" fmla="*/ 2209800 w 2401235"/>
              <a:gd name="connsiteY35" fmla="*/ 561975 h 2028825"/>
              <a:gd name="connsiteX36" fmla="*/ 2228850 w 2401235"/>
              <a:gd name="connsiteY36" fmla="*/ 504825 h 2028825"/>
              <a:gd name="connsiteX37" fmla="*/ 2247900 w 2401235"/>
              <a:gd name="connsiteY37" fmla="*/ 447675 h 2028825"/>
              <a:gd name="connsiteX38" fmla="*/ 2257425 w 2401235"/>
              <a:gd name="connsiteY38" fmla="*/ 419100 h 2028825"/>
              <a:gd name="connsiteX39" fmla="*/ 2295525 w 2401235"/>
              <a:gd name="connsiteY39" fmla="*/ 352425 h 2028825"/>
              <a:gd name="connsiteX40" fmla="*/ 2305050 w 2401235"/>
              <a:gd name="connsiteY40" fmla="*/ 314325 h 2028825"/>
              <a:gd name="connsiteX41" fmla="*/ 2324100 w 2401235"/>
              <a:gd name="connsiteY41" fmla="*/ 285750 h 2028825"/>
              <a:gd name="connsiteX42" fmla="*/ 2343150 w 2401235"/>
              <a:gd name="connsiteY42" fmla="*/ 247650 h 2028825"/>
              <a:gd name="connsiteX43" fmla="*/ 2352675 w 2401235"/>
              <a:gd name="connsiteY43" fmla="*/ 209550 h 2028825"/>
              <a:gd name="connsiteX44" fmla="*/ 2381250 w 2401235"/>
              <a:gd name="connsiteY44" fmla="*/ 123825 h 2028825"/>
              <a:gd name="connsiteX45" fmla="*/ 2390775 w 2401235"/>
              <a:gd name="connsiteY45" fmla="*/ 85725 h 2028825"/>
              <a:gd name="connsiteX46" fmla="*/ 2400300 w 2401235"/>
              <a:gd name="connsiteY46" fmla="*/ 57150 h 2028825"/>
              <a:gd name="connsiteX47" fmla="*/ 2400300 w 2401235"/>
              <a:gd name="connsiteY47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600200 w 2401235"/>
              <a:gd name="connsiteY19" fmla="*/ 1571625 h 2028825"/>
              <a:gd name="connsiteX20" fmla="*/ 1666875 w 2401235"/>
              <a:gd name="connsiteY20" fmla="*/ 1495425 h 2028825"/>
              <a:gd name="connsiteX21" fmla="*/ 1714500 w 2401235"/>
              <a:gd name="connsiteY21" fmla="*/ 1447800 h 2028825"/>
              <a:gd name="connsiteX22" fmla="*/ 1790700 w 2401235"/>
              <a:gd name="connsiteY22" fmla="*/ 1343025 h 2028825"/>
              <a:gd name="connsiteX23" fmla="*/ 1905000 w 2401235"/>
              <a:gd name="connsiteY23" fmla="*/ 1276350 h 2028825"/>
              <a:gd name="connsiteX24" fmla="*/ 1971675 w 2401235"/>
              <a:gd name="connsiteY24" fmla="*/ 1181100 h 2028825"/>
              <a:gd name="connsiteX25" fmla="*/ 2000250 w 2401235"/>
              <a:gd name="connsiteY25" fmla="*/ 1171575 h 2028825"/>
              <a:gd name="connsiteX26" fmla="*/ 2019300 w 2401235"/>
              <a:gd name="connsiteY26" fmla="*/ 1133475 h 2028825"/>
              <a:gd name="connsiteX27" fmla="*/ 2047875 w 2401235"/>
              <a:gd name="connsiteY27" fmla="*/ 1076325 h 2028825"/>
              <a:gd name="connsiteX28" fmla="*/ 2095500 w 2401235"/>
              <a:gd name="connsiteY28" fmla="*/ 1019175 h 2028825"/>
              <a:gd name="connsiteX29" fmla="*/ 2124075 w 2401235"/>
              <a:gd name="connsiteY29" fmla="*/ 962025 h 2028825"/>
              <a:gd name="connsiteX30" fmla="*/ 2152650 w 2401235"/>
              <a:gd name="connsiteY30" fmla="*/ 857250 h 2028825"/>
              <a:gd name="connsiteX31" fmla="*/ 2171700 w 2401235"/>
              <a:gd name="connsiteY31" fmla="*/ 819150 h 2028825"/>
              <a:gd name="connsiteX32" fmla="*/ 2181225 w 2401235"/>
              <a:gd name="connsiteY32" fmla="*/ 638175 h 2028825"/>
              <a:gd name="connsiteX33" fmla="*/ 2190750 w 2401235"/>
              <a:gd name="connsiteY33" fmla="*/ 609600 h 2028825"/>
              <a:gd name="connsiteX34" fmla="*/ 2209800 w 2401235"/>
              <a:gd name="connsiteY34" fmla="*/ 561975 h 2028825"/>
              <a:gd name="connsiteX35" fmla="*/ 2228850 w 2401235"/>
              <a:gd name="connsiteY35" fmla="*/ 504825 h 2028825"/>
              <a:gd name="connsiteX36" fmla="*/ 2247900 w 2401235"/>
              <a:gd name="connsiteY36" fmla="*/ 447675 h 2028825"/>
              <a:gd name="connsiteX37" fmla="*/ 2257425 w 2401235"/>
              <a:gd name="connsiteY37" fmla="*/ 419100 h 2028825"/>
              <a:gd name="connsiteX38" fmla="*/ 2295525 w 2401235"/>
              <a:gd name="connsiteY38" fmla="*/ 352425 h 2028825"/>
              <a:gd name="connsiteX39" fmla="*/ 2305050 w 2401235"/>
              <a:gd name="connsiteY39" fmla="*/ 314325 h 2028825"/>
              <a:gd name="connsiteX40" fmla="*/ 2324100 w 2401235"/>
              <a:gd name="connsiteY40" fmla="*/ 285750 h 2028825"/>
              <a:gd name="connsiteX41" fmla="*/ 2343150 w 2401235"/>
              <a:gd name="connsiteY41" fmla="*/ 247650 h 2028825"/>
              <a:gd name="connsiteX42" fmla="*/ 2352675 w 2401235"/>
              <a:gd name="connsiteY42" fmla="*/ 209550 h 2028825"/>
              <a:gd name="connsiteX43" fmla="*/ 2381250 w 2401235"/>
              <a:gd name="connsiteY43" fmla="*/ 123825 h 2028825"/>
              <a:gd name="connsiteX44" fmla="*/ 2390775 w 2401235"/>
              <a:gd name="connsiteY44" fmla="*/ 85725 h 2028825"/>
              <a:gd name="connsiteX45" fmla="*/ 2400300 w 2401235"/>
              <a:gd name="connsiteY45" fmla="*/ 57150 h 2028825"/>
              <a:gd name="connsiteX46" fmla="*/ 2400300 w 2401235"/>
              <a:gd name="connsiteY46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600200 w 2401235"/>
              <a:gd name="connsiteY19" fmla="*/ 1571625 h 2028825"/>
              <a:gd name="connsiteX20" fmla="*/ 1666875 w 2401235"/>
              <a:gd name="connsiteY20" fmla="*/ 1495425 h 2028825"/>
              <a:gd name="connsiteX21" fmla="*/ 1714500 w 2401235"/>
              <a:gd name="connsiteY21" fmla="*/ 1447800 h 2028825"/>
              <a:gd name="connsiteX22" fmla="*/ 1790700 w 2401235"/>
              <a:gd name="connsiteY22" fmla="*/ 1343025 h 2028825"/>
              <a:gd name="connsiteX23" fmla="*/ 1971675 w 2401235"/>
              <a:gd name="connsiteY23" fmla="*/ 1181100 h 2028825"/>
              <a:gd name="connsiteX24" fmla="*/ 2000250 w 2401235"/>
              <a:gd name="connsiteY24" fmla="*/ 1171575 h 2028825"/>
              <a:gd name="connsiteX25" fmla="*/ 2019300 w 2401235"/>
              <a:gd name="connsiteY25" fmla="*/ 1133475 h 2028825"/>
              <a:gd name="connsiteX26" fmla="*/ 2047875 w 2401235"/>
              <a:gd name="connsiteY26" fmla="*/ 1076325 h 2028825"/>
              <a:gd name="connsiteX27" fmla="*/ 2095500 w 2401235"/>
              <a:gd name="connsiteY27" fmla="*/ 1019175 h 2028825"/>
              <a:gd name="connsiteX28" fmla="*/ 2124075 w 2401235"/>
              <a:gd name="connsiteY28" fmla="*/ 962025 h 2028825"/>
              <a:gd name="connsiteX29" fmla="*/ 2152650 w 2401235"/>
              <a:gd name="connsiteY29" fmla="*/ 857250 h 2028825"/>
              <a:gd name="connsiteX30" fmla="*/ 2171700 w 2401235"/>
              <a:gd name="connsiteY30" fmla="*/ 819150 h 2028825"/>
              <a:gd name="connsiteX31" fmla="*/ 2181225 w 2401235"/>
              <a:gd name="connsiteY31" fmla="*/ 638175 h 2028825"/>
              <a:gd name="connsiteX32" fmla="*/ 2190750 w 2401235"/>
              <a:gd name="connsiteY32" fmla="*/ 609600 h 2028825"/>
              <a:gd name="connsiteX33" fmla="*/ 2209800 w 2401235"/>
              <a:gd name="connsiteY33" fmla="*/ 561975 h 2028825"/>
              <a:gd name="connsiteX34" fmla="*/ 2228850 w 2401235"/>
              <a:gd name="connsiteY34" fmla="*/ 504825 h 2028825"/>
              <a:gd name="connsiteX35" fmla="*/ 2247900 w 2401235"/>
              <a:gd name="connsiteY35" fmla="*/ 447675 h 2028825"/>
              <a:gd name="connsiteX36" fmla="*/ 2257425 w 2401235"/>
              <a:gd name="connsiteY36" fmla="*/ 419100 h 2028825"/>
              <a:gd name="connsiteX37" fmla="*/ 2295525 w 2401235"/>
              <a:gd name="connsiteY37" fmla="*/ 352425 h 2028825"/>
              <a:gd name="connsiteX38" fmla="*/ 2305050 w 2401235"/>
              <a:gd name="connsiteY38" fmla="*/ 314325 h 2028825"/>
              <a:gd name="connsiteX39" fmla="*/ 2324100 w 2401235"/>
              <a:gd name="connsiteY39" fmla="*/ 285750 h 2028825"/>
              <a:gd name="connsiteX40" fmla="*/ 2343150 w 2401235"/>
              <a:gd name="connsiteY40" fmla="*/ 247650 h 2028825"/>
              <a:gd name="connsiteX41" fmla="*/ 2352675 w 2401235"/>
              <a:gd name="connsiteY41" fmla="*/ 209550 h 2028825"/>
              <a:gd name="connsiteX42" fmla="*/ 2381250 w 2401235"/>
              <a:gd name="connsiteY42" fmla="*/ 123825 h 2028825"/>
              <a:gd name="connsiteX43" fmla="*/ 2390775 w 2401235"/>
              <a:gd name="connsiteY43" fmla="*/ 85725 h 2028825"/>
              <a:gd name="connsiteX44" fmla="*/ 2400300 w 2401235"/>
              <a:gd name="connsiteY44" fmla="*/ 57150 h 2028825"/>
              <a:gd name="connsiteX45" fmla="*/ 2400300 w 2401235"/>
              <a:gd name="connsiteY45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600200 w 2401235"/>
              <a:gd name="connsiteY19" fmla="*/ 1571625 h 2028825"/>
              <a:gd name="connsiteX20" fmla="*/ 1666875 w 2401235"/>
              <a:gd name="connsiteY20" fmla="*/ 1495425 h 2028825"/>
              <a:gd name="connsiteX21" fmla="*/ 1714500 w 2401235"/>
              <a:gd name="connsiteY21" fmla="*/ 1447800 h 2028825"/>
              <a:gd name="connsiteX22" fmla="*/ 1790700 w 2401235"/>
              <a:gd name="connsiteY22" fmla="*/ 1343025 h 2028825"/>
              <a:gd name="connsiteX23" fmla="*/ 1971675 w 2401235"/>
              <a:gd name="connsiteY23" fmla="*/ 1181100 h 2028825"/>
              <a:gd name="connsiteX24" fmla="*/ 2019300 w 2401235"/>
              <a:gd name="connsiteY24" fmla="*/ 1133475 h 2028825"/>
              <a:gd name="connsiteX25" fmla="*/ 2047875 w 2401235"/>
              <a:gd name="connsiteY25" fmla="*/ 1076325 h 2028825"/>
              <a:gd name="connsiteX26" fmla="*/ 2095500 w 2401235"/>
              <a:gd name="connsiteY26" fmla="*/ 1019175 h 2028825"/>
              <a:gd name="connsiteX27" fmla="*/ 2124075 w 2401235"/>
              <a:gd name="connsiteY27" fmla="*/ 962025 h 2028825"/>
              <a:gd name="connsiteX28" fmla="*/ 2152650 w 2401235"/>
              <a:gd name="connsiteY28" fmla="*/ 857250 h 2028825"/>
              <a:gd name="connsiteX29" fmla="*/ 2171700 w 2401235"/>
              <a:gd name="connsiteY29" fmla="*/ 819150 h 2028825"/>
              <a:gd name="connsiteX30" fmla="*/ 2181225 w 2401235"/>
              <a:gd name="connsiteY30" fmla="*/ 638175 h 2028825"/>
              <a:gd name="connsiteX31" fmla="*/ 2190750 w 2401235"/>
              <a:gd name="connsiteY31" fmla="*/ 609600 h 2028825"/>
              <a:gd name="connsiteX32" fmla="*/ 2209800 w 2401235"/>
              <a:gd name="connsiteY32" fmla="*/ 561975 h 2028825"/>
              <a:gd name="connsiteX33" fmla="*/ 2228850 w 2401235"/>
              <a:gd name="connsiteY33" fmla="*/ 504825 h 2028825"/>
              <a:gd name="connsiteX34" fmla="*/ 2247900 w 2401235"/>
              <a:gd name="connsiteY34" fmla="*/ 447675 h 2028825"/>
              <a:gd name="connsiteX35" fmla="*/ 2257425 w 2401235"/>
              <a:gd name="connsiteY35" fmla="*/ 419100 h 2028825"/>
              <a:gd name="connsiteX36" fmla="*/ 2295525 w 2401235"/>
              <a:gd name="connsiteY36" fmla="*/ 352425 h 2028825"/>
              <a:gd name="connsiteX37" fmla="*/ 2305050 w 2401235"/>
              <a:gd name="connsiteY37" fmla="*/ 314325 h 2028825"/>
              <a:gd name="connsiteX38" fmla="*/ 2324100 w 2401235"/>
              <a:gd name="connsiteY38" fmla="*/ 285750 h 2028825"/>
              <a:gd name="connsiteX39" fmla="*/ 2343150 w 2401235"/>
              <a:gd name="connsiteY39" fmla="*/ 247650 h 2028825"/>
              <a:gd name="connsiteX40" fmla="*/ 2352675 w 2401235"/>
              <a:gd name="connsiteY40" fmla="*/ 209550 h 2028825"/>
              <a:gd name="connsiteX41" fmla="*/ 2381250 w 2401235"/>
              <a:gd name="connsiteY41" fmla="*/ 123825 h 2028825"/>
              <a:gd name="connsiteX42" fmla="*/ 2390775 w 2401235"/>
              <a:gd name="connsiteY42" fmla="*/ 85725 h 2028825"/>
              <a:gd name="connsiteX43" fmla="*/ 2400300 w 2401235"/>
              <a:gd name="connsiteY43" fmla="*/ 57150 h 2028825"/>
              <a:gd name="connsiteX44" fmla="*/ 2400300 w 2401235"/>
              <a:gd name="connsiteY44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600200 w 2401235"/>
              <a:gd name="connsiteY19" fmla="*/ 1571625 h 2028825"/>
              <a:gd name="connsiteX20" fmla="*/ 1666875 w 2401235"/>
              <a:gd name="connsiteY20" fmla="*/ 1495425 h 2028825"/>
              <a:gd name="connsiteX21" fmla="*/ 1714500 w 2401235"/>
              <a:gd name="connsiteY21" fmla="*/ 1447800 h 2028825"/>
              <a:gd name="connsiteX22" fmla="*/ 1790700 w 2401235"/>
              <a:gd name="connsiteY22" fmla="*/ 1343025 h 2028825"/>
              <a:gd name="connsiteX23" fmla="*/ 1971675 w 2401235"/>
              <a:gd name="connsiteY23" fmla="*/ 1181100 h 2028825"/>
              <a:gd name="connsiteX24" fmla="*/ 2019300 w 2401235"/>
              <a:gd name="connsiteY24" fmla="*/ 1133475 h 2028825"/>
              <a:gd name="connsiteX25" fmla="*/ 2095500 w 2401235"/>
              <a:gd name="connsiteY25" fmla="*/ 1019175 h 2028825"/>
              <a:gd name="connsiteX26" fmla="*/ 2124075 w 2401235"/>
              <a:gd name="connsiteY26" fmla="*/ 962025 h 2028825"/>
              <a:gd name="connsiteX27" fmla="*/ 2152650 w 2401235"/>
              <a:gd name="connsiteY27" fmla="*/ 857250 h 2028825"/>
              <a:gd name="connsiteX28" fmla="*/ 2171700 w 2401235"/>
              <a:gd name="connsiteY28" fmla="*/ 819150 h 2028825"/>
              <a:gd name="connsiteX29" fmla="*/ 2181225 w 2401235"/>
              <a:gd name="connsiteY29" fmla="*/ 638175 h 2028825"/>
              <a:gd name="connsiteX30" fmla="*/ 2190750 w 2401235"/>
              <a:gd name="connsiteY30" fmla="*/ 609600 h 2028825"/>
              <a:gd name="connsiteX31" fmla="*/ 2209800 w 2401235"/>
              <a:gd name="connsiteY31" fmla="*/ 561975 h 2028825"/>
              <a:gd name="connsiteX32" fmla="*/ 2228850 w 2401235"/>
              <a:gd name="connsiteY32" fmla="*/ 504825 h 2028825"/>
              <a:gd name="connsiteX33" fmla="*/ 2247900 w 2401235"/>
              <a:gd name="connsiteY33" fmla="*/ 447675 h 2028825"/>
              <a:gd name="connsiteX34" fmla="*/ 2257425 w 2401235"/>
              <a:gd name="connsiteY34" fmla="*/ 419100 h 2028825"/>
              <a:gd name="connsiteX35" fmla="*/ 2295525 w 2401235"/>
              <a:gd name="connsiteY35" fmla="*/ 352425 h 2028825"/>
              <a:gd name="connsiteX36" fmla="*/ 2305050 w 2401235"/>
              <a:gd name="connsiteY36" fmla="*/ 314325 h 2028825"/>
              <a:gd name="connsiteX37" fmla="*/ 2324100 w 2401235"/>
              <a:gd name="connsiteY37" fmla="*/ 285750 h 2028825"/>
              <a:gd name="connsiteX38" fmla="*/ 2343150 w 2401235"/>
              <a:gd name="connsiteY38" fmla="*/ 247650 h 2028825"/>
              <a:gd name="connsiteX39" fmla="*/ 2352675 w 2401235"/>
              <a:gd name="connsiteY39" fmla="*/ 209550 h 2028825"/>
              <a:gd name="connsiteX40" fmla="*/ 2381250 w 2401235"/>
              <a:gd name="connsiteY40" fmla="*/ 123825 h 2028825"/>
              <a:gd name="connsiteX41" fmla="*/ 2390775 w 2401235"/>
              <a:gd name="connsiteY41" fmla="*/ 85725 h 2028825"/>
              <a:gd name="connsiteX42" fmla="*/ 2400300 w 2401235"/>
              <a:gd name="connsiteY42" fmla="*/ 57150 h 2028825"/>
              <a:gd name="connsiteX43" fmla="*/ 2400300 w 2401235"/>
              <a:gd name="connsiteY43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600200 w 2401235"/>
              <a:gd name="connsiteY19" fmla="*/ 1571625 h 2028825"/>
              <a:gd name="connsiteX20" fmla="*/ 1666875 w 2401235"/>
              <a:gd name="connsiteY20" fmla="*/ 1495425 h 2028825"/>
              <a:gd name="connsiteX21" fmla="*/ 1714500 w 2401235"/>
              <a:gd name="connsiteY21" fmla="*/ 1447800 h 2028825"/>
              <a:gd name="connsiteX22" fmla="*/ 1790700 w 2401235"/>
              <a:gd name="connsiteY22" fmla="*/ 1343025 h 2028825"/>
              <a:gd name="connsiteX23" fmla="*/ 1971675 w 2401235"/>
              <a:gd name="connsiteY23" fmla="*/ 1181100 h 2028825"/>
              <a:gd name="connsiteX24" fmla="*/ 2019300 w 2401235"/>
              <a:gd name="connsiteY24" fmla="*/ 1133475 h 2028825"/>
              <a:gd name="connsiteX25" fmla="*/ 2095500 w 2401235"/>
              <a:gd name="connsiteY25" fmla="*/ 1019175 h 2028825"/>
              <a:gd name="connsiteX26" fmla="*/ 2124075 w 2401235"/>
              <a:gd name="connsiteY26" fmla="*/ 962025 h 2028825"/>
              <a:gd name="connsiteX27" fmla="*/ 2152650 w 2401235"/>
              <a:gd name="connsiteY27" fmla="*/ 857250 h 2028825"/>
              <a:gd name="connsiteX28" fmla="*/ 2171700 w 2401235"/>
              <a:gd name="connsiteY28" fmla="*/ 819150 h 2028825"/>
              <a:gd name="connsiteX29" fmla="*/ 2190750 w 2401235"/>
              <a:gd name="connsiteY29" fmla="*/ 609600 h 2028825"/>
              <a:gd name="connsiteX30" fmla="*/ 2209800 w 2401235"/>
              <a:gd name="connsiteY30" fmla="*/ 561975 h 2028825"/>
              <a:gd name="connsiteX31" fmla="*/ 2228850 w 2401235"/>
              <a:gd name="connsiteY31" fmla="*/ 504825 h 2028825"/>
              <a:gd name="connsiteX32" fmla="*/ 2247900 w 2401235"/>
              <a:gd name="connsiteY32" fmla="*/ 447675 h 2028825"/>
              <a:gd name="connsiteX33" fmla="*/ 2257425 w 2401235"/>
              <a:gd name="connsiteY33" fmla="*/ 419100 h 2028825"/>
              <a:gd name="connsiteX34" fmla="*/ 2295525 w 2401235"/>
              <a:gd name="connsiteY34" fmla="*/ 352425 h 2028825"/>
              <a:gd name="connsiteX35" fmla="*/ 2305050 w 2401235"/>
              <a:gd name="connsiteY35" fmla="*/ 314325 h 2028825"/>
              <a:gd name="connsiteX36" fmla="*/ 2324100 w 2401235"/>
              <a:gd name="connsiteY36" fmla="*/ 285750 h 2028825"/>
              <a:gd name="connsiteX37" fmla="*/ 2343150 w 2401235"/>
              <a:gd name="connsiteY37" fmla="*/ 247650 h 2028825"/>
              <a:gd name="connsiteX38" fmla="*/ 2352675 w 2401235"/>
              <a:gd name="connsiteY38" fmla="*/ 209550 h 2028825"/>
              <a:gd name="connsiteX39" fmla="*/ 2381250 w 2401235"/>
              <a:gd name="connsiteY39" fmla="*/ 123825 h 2028825"/>
              <a:gd name="connsiteX40" fmla="*/ 2390775 w 2401235"/>
              <a:gd name="connsiteY40" fmla="*/ 85725 h 2028825"/>
              <a:gd name="connsiteX41" fmla="*/ 2400300 w 2401235"/>
              <a:gd name="connsiteY41" fmla="*/ 57150 h 2028825"/>
              <a:gd name="connsiteX42" fmla="*/ 2400300 w 2401235"/>
              <a:gd name="connsiteY42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38275 w 2401235"/>
              <a:gd name="connsiteY17" fmla="*/ 1704975 h 2028825"/>
              <a:gd name="connsiteX18" fmla="*/ 1466850 w 2401235"/>
              <a:gd name="connsiteY18" fmla="*/ 1695450 h 2028825"/>
              <a:gd name="connsiteX19" fmla="*/ 1600200 w 2401235"/>
              <a:gd name="connsiteY19" fmla="*/ 1571625 h 2028825"/>
              <a:gd name="connsiteX20" fmla="*/ 1666875 w 2401235"/>
              <a:gd name="connsiteY20" fmla="*/ 1495425 h 2028825"/>
              <a:gd name="connsiteX21" fmla="*/ 1714500 w 2401235"/>
              <a:gd name="connsiteY21" fmla="*/ 1447800 h 2028825"/>
              <a:gd name="connsiteX22" fmla="*/ 1790700 w 2401235"/>
              <a:gd name="connsiteY22" fmla="*/ 1343025 h 2028825"/>
              <a:gd name="connsiteX23" fmla="*/ 1971675 w 2401235"/>
              <a:gd name="connsiteY23" fmla="*/ 1181100 h 2028825"/>
              <a:gd name="connsiteX24" fmla="*/ 2019300 w 2401235"/>
              <a:gd name="connsiteY24" fmla="*/ 1133475 h 2028825"/>
              <a:gd name="connsiteX25" fmla="*/ 2095500 w 2401235"/>
              <a:gd name="connsiteY25" fmla="*/ 1019175 h 2028825"/>
              <a:gd name="connsiteX26" fmla="*/ 2124075 w 2401235"/>
              <a:gd name="connsiteY26" fmla="*/ 962025 h 2028825"/>
              <a:gd name="connsiteX27" fmla="*/ 2171700 w 2401235"/>
              <a:gd name="connsiteY27" fmla="*/ 819150 h 2028825"/>
              <a:gd name="connsiteX28" fmla="*/ 2190750 w 2401235"/>
              <a:gd name="connsiteY28" fmla="*/ 609600 h 2028825"/>
              <a:gd name="connsiteX29" fmla="*/ 2209800 w 2401235"/>
              <a:gd name="connsiteY29" fmla="*/ 561975 h 2028825"/>
              <a:gd name="connsiteX30" fmla="*/ 2228850 w 2401235"/>
              <a:gd name="connsiteY30" fmla="*/ 504825 h 2028825"/>
              <a:gd name="connsiteX31" fmla="*/ 2247900 w 2401235"/>
              <a:gd name="connsiteY31" fmla="*/ 447675 h 2028825"/>
              <a:gd name="connsiteX32" fmla="*/ 2257425 w 2401235"/>
              <a:gd name="connsiteY32" fmla="*/ 419100 h 2028825"/>
              <a:gd name="connsiteX33" fmla="*/ 2295525 w 2401235"/>
              <a:gd name="connsiteY33" fmla="*/ 352425 h 2028825"/>
              <a:gd name="connsiteX34" fmla="*/ 2305050 w 2401235"/>
              <a:gd name="connsiteY34" fmla="*/ 314325 h 2028825"/>
              <a:gd name="connsiteX35" fmla="*/ 2324100 w 2401235"/>
              <a:gd name="connsiteY35" fmla="*/ 285750 h 2028825"/>
              <a:gd name="connsiteX36" fmla="*/ 2343150 w 2401235"/>
              <a:gd name="connsiteY36" fmla="*/ 247650 h 2028825"/>
              <a:gd name="connsiteX37" fmla="*/ 2352675 w 2401235"/>
              <a:gd name="connsiteY37" fmla="*/ 209550 h 2028825"/>
              <a:gd name="connsiteX38" fmla="*/ 2381250 w 2401235"/>
              <a:gd name="connsiteY38" fmla="*/ 123825 h 2028825"/>
              <a:gd name="connsiteX39" fmla="*/ 2390775 w 2401235"/>
              <a:gd name="connsiteY39" fmla="*/ 85725 h 2028825"/>
              <a:gd name="connsiteX40" fmla="*/ 2400300 w 2401235"/>
              <a:gd name="connsiteY40" fmla="*/ 57150 h 2028825"/>
              <a:gd name="connsiteX41" fmla="*/ 2400300 w 2401235"/>
              <a:gd name="connsiteY41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28725 w 2401235"/>
              <a:gd name="connsiteY14" fmla="*/ 1800225 h 2028825"/>
              <a:gd name="connsiteX15" fmla="*/ 1295400 w 2401235"/>
              <a:gd name="connsiteY15" fmla="*/ 1781175 h 2028825"/>
              <a:gd name="connsiteX16" fmla="*/ 1362075 w 2401235"/>
              <a:gd name="connsiteY16" fmla="*/ 1752600 h 2028825"/>
              <a:gd name="connsiteX17" fmla="*/ 1466850 w 2401235"/>
              <a:gd name="connsiteY17" fmla="*/ 1695450 h 2028825"/>
              <a:gd name="connsiteX18" fmla="*/ 1600200 w 2401235"/>
              <a:gd name="connsiteY18" fmla="*/ 1571625 h 2028825"/>
              <a:gd name="connsiteX19" fmla="*/ 1666875 w 2401235"/>
              <a:gd name="connsiteY19" fmla="*/ 1495425 h 2028825"/>
              <a:gd name="connsiteX20" fmla="*/ 1714500 w 2401235"/>
              <a:gd name="connsiteY20" fmla="*/ 1447800 h 2028825"/>
              <a:gd name="connsiteX21" fmla="*/ 1790700 w 2401235"/>
              <a:gd name="connsiteY21" fmla="*/ 1343025 h 2028825"/>
              <a:gd name="connsiteX22" fmla="*/ 1971675 w 2401235"/>
              <a:gd name="connsiteY22" fmla="*/ 1181100 h 2028825"/>
              <a:gd name="connsiteX23" fmla="*/ 2019300 w 2401235"/>
              <a:gd name="connsiteY23" fmla="*/ 1133475 h 2028825"/>
              <a:gd name="connsiteX24" fmla="*/ 2095500 w 2401235"/>
              <a:gd name="connsiteY24" fmla="*/ 1019175 h 2028825"/>
              <a:gd name="connsiteX25" fmla="*/ 2124075 w 2401235"/>
              <a:gd name="connsiteY25" fmla="*/ 962025 h 2028825"/>
              <a:gd name="connsiteX26" fmla="*/ 2171700 w 2401235"/>
              <a:gd name="connsiteY26" fmla="*/ 819150 h 2028825"/>
              <a:gd name="connsiteX27" fmla="*/ 2190750 w 2401235"/>
              <a:gd name="connsiteY27" fmla="*/ 609600 h 2028825"/>
              <a:gd name="connsiteX28" fmla="*/ 2209800 w 2401235"/>
              <a:gd name="connsiteY28" fmla="*/ 561975 h 2028825"/>
              <a:gd name="connsiteX29" fmla="*/ 2228850 w 2401235"/>
              <a:gd name="connsiteY29" fmla="*/ 504825 h 2028825"/>
              <a:gd name="connsiteX30" fmla="*/ 2247900 w 2401235"/>
              <a:gd name="connsiteY30" fmla="*/ 447675 h 2028825"/>
              <a:gd name="connsiteX31" fmla="*/ 2257425 w 2401235"/>
              <a:gd name="connsiteY31" fmla="*/ 419100 h 2028825"/>
              <a:gd name="connsiteX32" fmla="*/ 2295525 w 2401235"/>
              <a:gd name="connsiteY32" fmla="*/ 352425 h 2028825"/>
              <a:gd name="connsiteX33" fmla="*/ 2305050 w 2401235"/>
              <a:gd name="connsiteY33" fmla="*/ 314325 h 2028825"/>
              <a:gd name="connsiteX34" fmla="*/ 2324100 w 2401235"/>
              <a:gd name="connsiteY34" fmla="*/ 285750 h 2028825"/>
              <a:gd name="connsiteX35" fmla="*/ 2343150 w 2401235"/>
              <a:gd name="connsiteY35" fmla="*/ 247650 h 2028825"/>
              <a:gd name="connsiteX36" fmla="*/ 2352675 w 2401235"/>
              <a:gd name="connsiteY36" fmla="*/ 209550 h 2028825"/>
              <a:gd name="connsiteX37" fmla="*/ 2381250 w 2401235"/>
              <a:gd name="connsiteY37" fmla="*/ 123825 h 2028825"/>
              <a:gd name="connsiteX38" fmla="*/ 2390775 w 2401235"/>
              <a:gd name="connsiteY38" fmla="*/ 85725 h 2028825"/>
              <a:gd name="connsiteX39" fmla="*/ 2400300 w 2401235"/>
              <a:gd name="connsiteY39" fmla="*/ 57150 h 2028825"/>
              <a:gd name="connsiteX40" fmla="*/ 2400300 w 2401235"/>
              <a:gd name="connsiteY40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00150 w 2401235"/>
              <a:gd name="connsiteY13" fmla="*/ 1809750 h 2028825"/>
              <a:gd name="connsiteX14" fmla="*/ 1295400 w 2401235"/>
              <a:gd name="connsiteY14" fmla="*/ 1781175 h 2028825"/>
              <a:gd name="connsiteX15" fmla="*/ 1362075 w 2401235"/>
              <a:gd name="connsiteY15" fmla="*/ 1752600 h 2028825"/>
              <a:gd name="connsiteX16" fmla="*/ 1466850 w 2401235"/>
              <a:gd name="connsiteY16" fmla="*/ 1695450 h 2028825"/>
              <a:gd name="connsiteX17" fmla="*/ 1600200 w 2401235"/>
              <a:gd name="connsiteY17" fmla="*/ 1571625 h 2028825"/>
              <a:gd name="connsiteX18" fmla="*/ 1666875 w 2401235"/>
              <a:gd name="connsiteY18" fmla="*/ 1495425 h 2028825"/>
              <a:gd name="connsiteX19" fmla="*/ 1714500 w 2401235"/>
              <a:gd name="connsiteY19" fmla="*/ 1447800 h 2028825"/>
              <a:gd name="connsiteX20" fmla="*/ 1790700 w 2401235"/>
              <a:gd name="connsiteY20" fmla="*/ 1343025 h 2028825"/>
              <a:gd name="connsiteX21" fmla="*/ 1971675 w 2401235"/>
              <a:gd name="connsiteY21" fmla="*/ 1181100 h 2028825"/>
              <a:gd name="connsiteX22" fmla="*/ 2019300 w 2401235"/>
              <a:gd name="connsiteY22" fmla="*/ 1133475 h 2028825"/>
              <a:gd name="connsiteX23" fmla="*/ 2095500 w 2401235"/>
              <a:gd name="connsiteY23" fmla="*/ 1019175 h 2028825"/>
              <a:gd name="connsiteX24" fmla="*/ 2124075 w 2401235"/>
              <a:gd name="connsiteY24" fmla="*/ 962025 h 2028825"/>
              <a:gd name="connsiteX25" fmla="*/ 2171700 w 2401235"/>
              <a:gd name="connsiteY25" fmla="*/ 819150 h 2028825"/>
              <a:gd name="connsiteX26" fmla="*/ 2190750 w 2401235"/>
              <a:gd name="connsiteY26" fmla="*/ 609600 h 2028825"/>
              <a:gd name="connsiteX27" fmla="*/ 2209800 w 2401235"/>
              <a:gd name="connsiteY27" fmla="*/ 561975 h 2028825"/>
              <a:gd name="connsiteX28" fmla="*/ 2228850 w 2401235"/>
              <a:gd name="connsiteY28" fmla="*/ 504825 h 2028825"/>
              <a:gd name="connsiteX29" fmla="*/ 2247900 w 2401235"/>
              <a:gd name="connsiteY29" fmla="*/ 447675 h 2028825"/>
              <a:gd name="connsiteX30" fmla="*/ 2257425 w 2401235"/>
              <a:gd name="connsiteY30" fmla="*/ 419100 h 2028825"/>
              <a:gd name="connsiteX31" fmla="*/ 2295525 w 2401235"/>
              <a:gd name="connsiteY31" fmla="*/ 352425 h 2028825"/>
              <a:gd name="connsiteX32" fmla="*/ 2305050 w 2401235"/>
              <a:gd name="connsiteY32" fmla="*/ 314325 h 2028825"/>
              <a:gd name="connsiteX33" fmla="*/ 2324100 w 2401235"/>
              <a:gd name="connsiteY33" fmla="*/ 285750 h 2028825"/>
              <a:gd name="connsiteX34" fmla="*/ 2343150 w 2401235"/>
              <a:gd name="connsiteY34" fmla="*/ 247650 h 2028825"/>
              <a:gd name="connsiteX35" fmla="*/ 2352675 w 2401235"/>
              <a:gd name="connsiteY35" fmla="*/ 209550 h 2028825"/>
              <a:gd name="connsiteX36" fmla="*/ 2381250 w 2401235"/>
              <a:gd name="connsiteY36" fmla="*/ 123825 h 2028825"/>
              <a:gd name="connsiteX37" fmla="*/ 2390775 w 2401235"/>
              <a:gd name="connsiteY37" fmla="*/ 85725 h 2028825"/>
              <a:gd name="connsiteX38" fmla="*/ 2400300 w 2401235"/>
              <a:gd name="connsiteY38" fmla="*/ 57150 h 2028825"/>
              <a:gd name="connsiteX39" fmla="*/ 2400300 w 2401235"/>
              <a:gd name="connsiteY39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933450 w 2401235"/>
              <a:gd name="connsiteY9" fmla="*/ 1866900 h 2028825"/>
              <a:gd name="connsiteX10" fmla="*/ 1000125 w 2401235"/>
              <a:gd name="connsiteY10" fmla="*/ 1857375 h 2028825"/>
              <a:gd name="connsiteX11" fmla="*/ 1028700 w 2401235"/>
              <a:gd name="connsiteY11" fmla="*/ 1847850 h 2028825"/>
              <a:gd name="connsiteX12" fmla="*/ 1143000 w 2401235"/>
              <a:gd name="connsiteY12" fmla="*/ 1828800 h 2028825"/>
              <a:gd name="connsiteX13" fmla="*/ 1295400 w 2401235"/>
              <a:gd name="connsiteY13" fmla="*/ 1781175 h 2028825"/>
              <a:gd name="connsiteX14" fmla="*/ 1362075 w 2401235"/>
              <a:gd name="connsiteY14" fmla="*/ 1752600 h 2028825"/>
              <a:gd name="connsiteX15" fmla="*/ 1466850 w 2401235"/>
              <a:gd name="connsiteY15" fmla="*/ 1695450 h 2028825"/>
              <a:gd name="connsiteX16" fmla="*/ 1600200 w 2401235"/>
              <a:gd name="connsiteY16" fmla="*/ 1571625 h 2028825"/>
              <a:gd name="connsiteX17" fmla="*/ 1666875 w 2401235"/>
              <a:gd name="connsiteY17" fmla="*/ 1495425 h 2028825"/>
              <a:gd name="connsiteX18" fmla="*/ 1714500 w 2401235"/>
              <a:gd name="connsiteY18" fmla="*/ 1447800 h 2028825"/>
              <a:gd name="connsiteX19" fmla="*/ 1790700 w 2401235"/>
              <a:gd name="connsiteY19" fmla="*/ 1343025 h 2028825"/>
              <a:gd name="connsiteX20" fmla="*/ 1971675 w 2401235"/>
              <a:gd name="connsiteY20" fmla="*/ 1181100 h 2028825"/>
              <a:gd name="connsiteX21" fmla="*/ 2019300 w 2401235"/>
              <a:gd name="connsiteY21" fmla="*/ 1133475 h 2028825"/>
              <a:gd name="connsiteX22" fmla="*/ 2095500 w 2401235"/>
              <a:gd name="connsiteY22" fmla="*/ 1019175 h 2028825"/>
              <a:gd name="connsiteX23" fmla="*/ 2124075 w 2401235"/>
              <a:gd name="connsiteY23" fmla="*/ 962025 h 2028825"/>
              <a:gd name="connsiteX24" fmla="*/ 2171700 w 2401235"/>
              <a:gd name="connsiteY24" fmla="*/ 819150 h 2028825"/>
              <a:gd name="connsiteX25" fmla="*/ 2190750 w 2401235"/>
              <a:gd name="connsiteY25" fmla="*/ 609600 h 2028825"/>
              <a:gd name="connsiteX26" fmla="*/ 2209800 w 2401235"/>
              <a:gd name="connsiteY26" fmla="*/ 561975 h 2028825"/>
              <a:gd name="connsiteX27" fmla="*/ 2228850 w 2401235"/>
              <a:gd name="connsiteY27" fmla="*/ 504825 h 2028825"/>
              <a:gd name="connsiteX28" fmla="*/ 2247900 w 2401235"/>
              <a:gd name="connsiteY28" fmla="*/ 447675 h 2028825"/>
              <a:gd name="connsiteX29" fmla="*/ 2257425 w 2401235"/>
              <a:gd name="connsiteY29" fmla="*/ 419100 h 2028825"/>
              <a:gd name="connsiteX30" fmla="*/ 2295525 w 2401235"/>
              <a:gd name="connsiteY30" fmla="*/ 352425 h 2028825"/>
              <a:gd name="connsiteX31" fmla="*/ 2305050 w 2401235"/>
              <a:gd name="connsiteY31" fmla="*/ 314325 h 2028825"/>
              <a:gd name="connsiteX32" fmla="*/ 2324100 w 2401235"/>
              <a:gd name="connsiteY32" fmla="*/ 285750 h 2028825"/>
              <a:gd name="connsiteX33" fmla="*/ 2343150 w 2401235"/>
              <a:gd name="connsiteY33" fmla="*/ 247650 h 2028825"/>
              <a:gd name="connsiteX34" fmla="*/ 2352675 w 2401235"/>
              <a:gd name="connsiteY34" fmla="*/ 209550 h 2028825"/>
              <a:gd name="connsiteX35" fmla="*/ 2381250 w 2401235"/>
              <a:gd name="connsiteY35" fmla="*/ 123825 h 2028825"/>
              <a:gd name="connsiteX36" fmla="*/ 2390775 w 2401235"/>
              <a:gd name="connsiteY36" fmla="*/ 85725 h 2028825"/>
              <a:gd name="connsiteX37" fmla="*/ 2400300 w 2401235"/>
              <a:gd name="connsiteY37" fmla="*/ 57150 h 2028825"/>
              <a:gd name="connsiteX38" fmla="*/ 2400300 w 2401235"/>
              <a:gd name="connsiteY38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847725 w 2401235"/>
              <a:gd name="connsiteY7" fmla="*/ 1885950 h 2028825"/>
              <a:gd name="connsiteX8" fmla="*/ 904875 w 2401235"/>
              <a:gd name="connsiteY8" fmla="*/ 1876425 h 2028825"/>
              <a:gd name="connsiteX9" fmla="*/ 1000125 w 2401235"/>
              <a:gd name="connsiteY9" fmla="*/ 1857375 h 2028825"/>
              <a:gd name="connsiteX10" fmla="*/ 1028700 w 2401235"/>
              <a:gd name="connsiteY10" fmla="*/ 1847850 h 2028825"/>
              <a:gd name="connsiteX11" fmla="*/ 1143000 w 2401235"/>
              <a:gd name="connsiteY11" fmla="*/ 1828800 h 2028825"/>
              <a:gd name="connsiteX12" fmla="*/ 1295400 w 2401235"/>
              <a:gd name="connsiteY12" fmla="*/ 1781175 h 2028825"/>
              <a:gd name="connsiteX13" fmla="*/ 1362075 w 2401235"/>
              <a:gd name="connsiteY13" fmla="*/ 1752600 h 2028825"/>
              <a:gd name="connsiteX14" fmla="*/ 1466850 w 2401235"/>
              <a:gd name="connsiteY14" fmla="*/ 1695450 h 2028825"/>
              <a:gd name="connsiteX15" fmla="*/ 1600200 w 2401235"/>
              <a:gd name="connsiteY15" fmla="*/ 1571625 h 2028825"/>
              <a:gd name="connsiteX16" fmla="*/ 1666875 w 2401235"/>
              <a:gd name="connsiteY16" fmla="*/ 1495425 h 2028825"/>
              <a:gd name="connsiteX17" fmla="*/ 1714500 w 2401235"/>
              <a:gd name="connsiteY17" fmla="*/ 1447800 h 2028825"/>
              <a:gd name="connsiteX18" fmla="*/ 1790700 w 2401235"/>
              <a:gd name="connsiteY18" fmla="*/ 1343025 h 2028825"/>
              <a:gd name="connsiteX19" fmla="*/ 1971675 w 2401235"/>
              <a:gd name="connsiteY19" fmla="*/ 1181100 h 2028825"/>
              <a:gd name="connsiteX20" fmla="*/ 2019300 w 2401235"/>
              <a:gd name="connsiteY20" fmla="*/ 1133475 h 2028825"/>
              <a:gd name="connsiteX21" fmla="*/ 2095500 w 2401235"/>
              <a:gd name="connsiteY21" fmla="*/ 1019175 h 2028825"/>
              <a:gd name="connsiteX22" fmla="*/ 2124075 w 2401235"/>
              <a:gd name="connsiteY22" fmla="*/ 962025 h 2028825"/>
              <a:gd name="connsiteX23" fmla="*/ 2171700 w 2401235"/>
              <a:gd name="connsiteY23" fmla="*/ 819150 h 2028825"/>
              <a:gd name="connsiteX24" fmla="*/ 2190750 w 2401235"/>
              <a:gd name="connsiteY24" fmla="*/ 609600 h 2028825"/>
              <a:gd name="connsiteX25" fmla="*/ 2209800 w 2401235"/>
              <a:gd name="connsiteY25" fmla="*/ 561975 h 2028825"/>
              <a:gd name="connsiteX26" fmla="*/ 2228850 w 2401235"/>
              <a:gd name="connsiteY26" fmla="*/ 504825 h 2028825"/>
              <a:gd name="connsiteX27" fmla="*/ 2247900 w 2401235"/>
              <a:gd name="connsiteY27" fmla="*/ 447675 h 2028825"/>
              <a:gd name="connsiteX28" fmla="*/ 2257425 w 2401235"/>
              <a:gd name="connsiteY28" fmla="*/ 419100 h 2028825"/>
              <a:gd name="connsiteX29" fmla="*/ 2295525 w 2401235"/>
              <a:gd name="connsiteY29" fmla="*/ 352425 h 2028825"/>
              <a:gd name="connsiteX30" fmla="*/ 2305050 w 2401235"/>
              <a:gd name="connsiteY30" fmla="*/ 314325 h 2028825"/>
              <a:gd name="connsiteX31" fmla="*/ 2324100 w 2401235"/>
              <a:gd name="connsiteY31" fmla="*/ 285750 h 2028825"/>
              <a:gd name="connsiteX32" fmla="*/ 2343150 w 2401235"/>
              <a:gd name="connsiteY32" fmla="*/ 247650 h 2028825"/>
              <a:gd name="connsiteX33" fmla="*/ 2352675 w 2401235"/>
              <a:gd name="connsiteY33" fmla="*/ 209550 h 2028825"/>
              <a:gd name="connsiteX34" fmla="*/ 2381250 w 2401235"/>
              <a:gd name="connsiteY34" fmla="*/ 123825 h 2028825"/>
              <a:gd name="connsiteX35" fmla="*/ 2390775 w 2401235"/>
              <a:gd name="connsiteY35" fmla="*/ 85725 h 2028825"/>
              <a:gd name="connsiteX36" fmla="*/ 2400300 w 2401235"/>
              <a:gd name="connsiteY36" fmla="*/ 57150 h 2028825"/>
              <a:gd name="connsiteX37" fmla="*/ 2400300 w 2401235"/>
              <a:gd name="connsiteY37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904875 w 2401235"/>
              <a:gd name="connsiteY7" fmla="*/ 1876425 h 2028825"/>
              <a:gd name="connsiteX8" fmla="*/ 1000125 w 2401235"/>
              <a:gd name="connsiteY8" fmla="*/ 1857375 h 2028825"/>
              <a:gd name="connsiteX9" fmla="*/ 1028700 w 2401235"/>
              <a:gd name="connsiteY9" fmla="*/ 1847850 h 2028825"/>
              <a:gd name="connsiteX10" fmla="*/ 1143000 w 2401235"/>
              <a:gd name="connsiteY10" fmla="*/ 1828800 h 2028825"/>
              <a:gd name="connsiteX11" fmla="*/ 1295400 w 2401235"/>
              <a:gd name="connsiteY11" fmla="*/ 1781175 h 2028825"/>
              <a:gd name="connsiteX12" fmla="*/ 1362075 w 2401235"/>
              <a:gd name="connsiteY12" fmla="*/ 1752600 h 2028825"/>
              <a:gd name="connsiteX13" fmla="*/ 1466850 w 2401235"/>
              <a:gd name="connsiteY13" fmla="*/ 1695450 h 2028825"/>
              <a:gd name="connsiteX14" fmla="*/ 1600200 w 2401235"/>
              <a:gd name="connsiteY14" fmla="*/ 1571625 h 2028825"/>
              <a:gd name="connsiteX15" fmla="*/ 1666875 w 2401235"/>
              <a:gd name="connsiteY15" fmla="*/ 1495425 h 2028825"/>
              <a:gd name="connsiteX16" fmla="*/ 1714500 w 2401235"/>
              <a:gd name="connsiteY16" fmla="*/ 1447800 h 2028825"/>
              <a:gd name="connsiteX17" fmla="*/ 1790700 w 2401235"/>
              <a:gd name="connsiteY17" fmla="*/ 1343025 h 2028825"/>
              <a:gd name="connsiteX18" fmla="*/ 1971675 w 2401235"/>
              <a:gd name="connsiteY18" fmla="*/ 1181100 h 2028825"/>
              <a:gd name="connsiteX19" fmla="*/ 2019300 w 2401235"/>
              <a:gd name="connsiteY19" fmla="*/ 1133475 h 2028825"/>
              <a:gd name="connsiteX20" fmla="*/ 2095500 w 2401235"/>
              <a:gd name="connsiteY20" fmla="*/ 1019175 h 2028825"/>
              <a:gd name="connsiteX21" fmla="*/ 2124075 w 2401235"/>
              <a:gd name="connsiteY21" fmla="*/ 962025 h 2028825"/>
              <a:gd name="connsiteX22" fmla="*/ 2171700 w 2401235"/>
              <a:gd name="connsiteY22" fmla="*/ 819150 h 2028825"/>
              <a:gd name="connsiteX23" fmla="*/ 2190750 w 2401235"/>
              <a:gd name="connsiteY23" fmla="*/ 609600 h 2028825"/>
              <a:gd name="connsiteX24" fmla="*/ 2209800 w 2401235"/>
              <a:gd name="connsiteY24" fmla="*/ 561975 h 2028825"/>
              <a:gd name="connsiteX25" fmla="*/ 2228850 w 2401235"/>
              <a:gd name="connsiteY25" fmla="*/ 504825 h 2028825"/>
              <a:gd name="connsiteX26" fmla="*/ 2247900 w 2401235"/>
              <a:gd name="connsiteY26" fmla="*/ 447675 h 2028825"/>
              <a:gd name="connsiteX27" fmla="*/ 2257425 w 2401235"/>
              <a:gd name="connsiteY27" fmla="*/ 419100 h 2028825"/>
              <a:gd name="connsiteX28" fmla="*/ 2295525 w 2401235"/>
              <a:gd name="connsiteY28" fmla="*/ 352425 h 2028825"/>
              <a:gd name="connsiteX29" fmla="*/ 2305050 w 2401235"/>
              <a:gd name="connsiteY29" fmla="*/ 314325 h 2028825"/>
              <a:gd name="connsiteX30" fmla="*/ 2324100 w 2401235"/>
              <a:gd name="connsiteY30" fmla="*/ 285750 h 2028825"/>
              <a:gd name="connsiteX31" fmla="*/ 2343150 w 2401235"/>
              <a:gd name="connsiteY31" fmla="*/ 247650 h 2028825"/>
              <a:gd name="connsiteX32" fmla="*/ 2352675 w 2401235"/>
              <a:gd name="connsiteY32" fmla="*/ 209550 h 2028825"/>
              <a:gd name="connsiteX33" fmla="*/ 2381250 w 2401235"/>
              <a:gd name="connsiteY33" fmla="*/ 123825 h 2028825"/>
              <a:gd name="connsiteX34" fmla="*/ 2390775 w 2401235"/>
              <a:gd name="connsiteY34" fmla="*/ 85725 h 2028825"/>
              <a:gd name="connsiteX35" fmla="*/ 2400300 w 2401235"/>
              <a:gd name="connsiteY35" fmla="*/ 57150 h 2028825"/>
              <a:gd name="connsiteX36" fmla="*/ 2400300 w 2401235"/>
              <a:gd name="connsiteY36" fmla="*/ 0 h 2028825"/>
              <a:gd name="connsiteX0" fmla="*/ 0 w 2401235"/>
              <a:gd name="connsiteY0" fmla="*/ 2028825 h 2028825"/>
              <a:gd name="connsiteX1" fmla="*/ 400050 w 2401235"/>
              <a:gd name="connsiteY1" fmla="*/ 2019300 h 2028825"/>
              <a:gd name="connsiteX2" fmla="*/ 476250 w 2401235"/>
              <a:gd name="connsiteY2" fmla="*/ 1990725 h 2028825"/>
              <a:gd name="connsiteX3" fmla="*/ 514350 w 2401235"/>
              <a:gd name="connsiteY3" fmla="*/ 1981200 h 2028825"/>
              <a:gd name="connsiteX4" fmla="*/ 619125 w 2401235"/>
              <a:gd name="connsiteY4" fmla="*/ 1943100 h 2028825"/>
              <a:gd name="connsiteX5" fmla="*/ 714375 w 2401235"/>
              <a:gd name="connsiteY5" fmla="*/ 1924050 h 2028825"/>
              <a:gd name="connsiteX6" fmla="*/ 809625 w 2401235"/>
              <a:gd name="connsiteY6" fmla="*/ 1905000 h 2028825"/>
              <a:gd name="connsiteX7" fmla="*/ 1000125 w 2401235"/>
              <a:gd name="connsiteY7" fmla="*/ 1857375 h 2028825"/>
              <a:gd name="connsiteX8" fmla="*/ 1028700 w 2401235"/>
              <a:gd name="connsiteY8" fmla="*/ 1847850 h 2028825"/>
              <a:gd name="connsiteX9" fmla="*/ 1143000 w 2401235"/>
              <a:gd name="connsiteY9" fmla="*/ 1828800 h 2028825"/>
              <a:gd name="connsiteX10" fmla="*/ 1295400 w 2401235"/>
              <a:gd name="connsiteY10" fmla="*/ 1781175 h 2028825"/>
              <a:gd name="connsiteX11" fmla="*/ 1362075 w 2401235"/>
              <a:gd name="connsiteY11" fmla="*/ 1752600 h 2028825"/>
              <a:gd name="connsiteX12" fmla="*/ 1466850 w 2401235"/>
              <a:gd name="connsiteY12" fmla="*/ 1695450 h 2028825"/>
              <a:gd name="connsiteX13" fmla="*/ 1600200 w 2401235"/>
              <a:gd name="connsiteY13" fmla="*/ 1571625 h 2028825"/>
              <a:gd name="connsiteX14" fmla="*/ 1666875 w 2401235"/>
              <a:gd name="connsiteY14" fmla="*/ 1495425 h 2028825"/>
              <a:gd name="connsiteX15" fmla="*/ 1714500 w 2401235"/>
              <a:gd name="connsiteY15" fmla="*/ 1447800 h 2028825"/>
              <a:gd name="connsiteX16" fmla="*/ 1790700 w 2401235"/>
              <a:gd name="connsiteY16" fmla="*/ 1343025 h 2028825"/>
              <a:gd name="connsiteX17" fmla="*/ 1971675 w 2401235"/>
              <a:gd name="connsiteY17" fmla="*/ 1181100 h 2028825"/>
              <a:gd name="connsiteX18" fmla="*/ 2019300 w 2401235"/>
              <a:gd name="connsiteY18" fmla="*/ 1133475 h 2028825"/>
              <a:gd name="connsiteX19" fmla="*/ 2095500 w 2401235"/>
              <a:gd name="connsiteY19" fmla="*/ 1019175 h 2028825"/>
              <a:gd name="connsiteX20" fmla="*/ 2124075 w 2401235"/>
              <a:gd name="connsiteY20" fmla="*/ 962025 h 2028825"/>
              <a:gd name="connsiteX21" fmla="*/ 2171700 w 2401235"/>
              <a:gd name="connsiteY21" fmla="*/ 819150 h 2028825"/>
              <a:gd name="connsiteX22" fmla="*/ 2190750 w 2401235"/>
              <a:gd name="connsiteY22" fmla="*/ 609600 h 2028825"/>
              <a:gd name="connsiteX23" fmla="*/ 2209800 w 2401235"/>
              <a:gd name="connsiteY23" fmla="*/ 561975 h 2028825"/>
              <a:gd name="connsiteX24" fmla="*/ 2228850 w 2401235"/>
              <a:gd name="connsiteY24" fmla="*/ 504825 h 2028825"/>
              <a:gd name="connsiteX25" fmla="*/ 2247900 w 2401235"/>
              <a:gd name="connsiteY25" fmla="*/ 447675 h 2028825"/>
              <a:gd name="connsiteX26" fmla="*/ 2257425 w 2401235"/>
              <a:gd name="connsiteY26" fmla="*/ 419100 h 2028825"/>
              <a:gd name="connsiteX27" fmla="*/ 2295525 w 2401235"/>
              <a:gd name="connsiteY27" fmla="*/ 352425 h 2028825"/>
              <a:gd name="connsiteX28" fmla="*/ 2305050 w 2401235"/>
              <a:gd name="connsiteY28" fmla="*/ 314325 h 2028825"/>
              <a:gd name="connsiteX29" fmla="*/ 2324100 w 2401235"/>
              <a:gd name="connsiteY29" fmla="*/ 285750 h 2028825"/>
              <a:gd name="connsiteX30" fmla="*/ 2343150 w 2401235"/>
              <a:gd name="connsiteY30" fmla="*/ 247650 h 2028825"/>
              <a:gd name="connsiteX31" fmla="*/ 2352675 w 2401235"/>
              <a:gd name="connsiteY31" fmla="*/ 209550 h 2028825"/>
              <a:gd name="connsiteX32" fmla="*/ 2381250 w 2401235"/>
              <a:gd name="connsiteY32" fmla="*/ 123825 h 2028825"/>
              <a:gd name="connsiteX33" fmla="*/ 2390775 w 2401235"/>
              <a:gd name="connsiteY33" fmla="*/ 85725 h 2028825"/>
              <a:gd name="connsiteX34" fmla="*/ 2400300 w 2401235"/>
              <a:gd name="connsiteY34" fmla="*/ 57150 h 2028825"/>
              <a:gd name="connsiteX35" fmla="*/ 2400300 w 2401235"/>
              <a:gd name="connsiteY35" fmla="*/ 0 h 2028825"/>
              <a:gd name="connsiteX0" fmla="*/ 0 w 2401235"/>
              <a:gd name="connsiteY0" fmla="*/ 2028825 h 2028825"/>
              <a:gd name="connsiteX1" fmla="*/ 476250 w 2401235"/>
              <a:gd name="connsiteY1" fmla="*/ 1990725 h 2028825"/>
              <a:gd name="connsiteX2" fmla="*/ 514350 w 2401235"/>
              <a:gd name="connsiteY2" fmla="*/ 1981200 h 2028825"/>
              <a:gd name="connsiteX3" fmla="*/ 619125 w 2401235"/>
              <a:gd name="connsiteY3" fmla="*/ 1943100 h 2028825"/>
              <a:gd name="connsiteX4" fmla="*/ 714375 w 2401235"/>
              <a:gd name="connsiteY4" fmla="*/ 1924050 h 2028825"/>
              <a:gd name="connsiteX5" fmla="*/ 809625 w 2401235"/>
              <a:gd name="connsiteY5" fmla="*/ 1905000 h 2028825"/>
              <a:gd name="connsiteX6" fmla="*/ 1000125 w 2401235"/>
              <a:gd name="connsiteY6" fmla="*/ 1857375 h 2028825"/>
              <a:gd name="connsiteX7" fmla="*/ 1028700 w 2401235"/>
              <a:gd name="connsiteY7" fmla="*/ 1847850 h 2028825"/>
              <a:gd name="connsiteX8" fmla="*/ 1143000 w 2401235"/>
              <a:gd name="connsiteY8" fmla="*/ 1828800 h 2028825"/>
              <a:gd name="connsiteX9" fmla="*/ 1295400 w 2401235"/>
              <a:gd name="connsiteY9" fmla="*/ 1781175 h 2028825"/>
              <a:gd name="connsiteX10" fmla="*/ 1362075 w 2401235"/>
              <a:gd name="connsiteY10" fmla="*/ 1752600 h 2028825"/>
              <a:gd name="connsiteX11" fmla="*/ 1466850 w 2401235"/>
              <a:gd name="connsiteY11" fmla="*/ 1695450 h 2028825"/>
              <a:gd name="connsiteX12" fmla="*/ 1600200 w 2401235"/>
              <a:gd name="connsiteY12" fmla="*/ 1571625 h 2028825"/>
              <a:gd name="connsiteX13" fmla="*/ 1666875 w 2401235"/>
              <a:gd name="connsiteY13" fmla="*/ 1495425 h 2028825"/>
              <a:gd name="connsiteX14" fmla="*/ 1714500 w 2401235"/>
              <a:gd name="connsiteY14" fmla="*/ 1447800 h 2028825"/>
              <a:gd name="connsiteX15" fmla="*/ 1790700 w 2401235"/>
              <a:gd name="connsiteY15" fmla="*/ 1343025 h 2028825"/>
              <a:gd name="connsiteX16" fmla="*/ 1971675 w 2401235"/>
              <a:gd name="connsiteY16" fmla="*/ 1181100 h 2028825"/>
              <a:gd name="connsiteX17" fmla="*/ 2019300 w 2401235"/>
              <a:gd name="connsiteY17" fmla="*/ 1133475 h 2028825"/>
              <a:gd name="connsiteX18" fmla="*/ 2095500 w 2401235"/>
              <a:gd name="connsiteY18" fmla="*/ 1019175 h 2028825"/>
              <a:gd name="connsiteX19" fmla="*/ 2124075 w 2401235"/>
              <a:gd name="connsiteY19" fmla="*/ 962025 h 2028825"/>
              <a:gd name="connsiteX20" fmla="*/ 2171700 w 2401235"/>
              <a:gd name="connsiteY20" fmla="*/ 819150 h 2028825"/>
              <a:gd name="connsiteX21" fmla="*/ 2190750 w 2401235"/>
              <a:gd name="connsiteY21" fmla="*/ 609600 h 2028825"/>
              <a:gd name="connsiteX22" fmla="*/ 2209800 w 2401235"/>
              <a:gd name="connsiteY22" fmla="*/ 561975 h 2028825"/>
              <a:gd name="connsiteX23" fmla="*/ 2228850 w 2401235"/>
              <a:gd name="connsiteY23" fmla="*/ 504825 h 2028825"/>
              <a:gd name="connsiteX24" fmla="*/ 2247900 w 2401235"/>
              <a:gd name="connsiteY24" fmla="*/ 447675 h 2028825"/>
              <a:gd name="connsiteX25" fmla="*/ 2257425 w 2401235"/>
              <a:gd name="connsiteY25" fmla="*/ 419100 h 2028825"/>
              <a:gd name="connsiteX26" fmla="*/ 2295525 w 2401235"/>
              <a:gd name="connsiteY26" fmla="*/ 352425 h 2028825"/>
              <a:gd name="connsiteX27" fmla="*/ 2305050 w 2401235"/>
              <a:gd name="connsiteY27" fmla="*/ 314325 h 2028825"/>
              <a:gd name="connsiteX28" fmla="*/ 2324100 w 2401235"/>
              <a:gd name="connsiteY28" fmla="*/ 285750 h 2028825"/>
              <a:gd name="connsiteX29" fmla="*/ 2343150 w 2401235"/>
              <a:gd name="connsiteY29" fmla="*/ 247650 h 2028825"/>
              <a:gd name="connsiteX30" fmla="*/ 2352675 w 2401235"/>
              <a:gd name="connsiteY30" fmla="*/ 209550 h 2028825"/>
              <a:gd name="connsiteX31" fmla="*/ 2381250 w 2401235"/>
              <a:gd name="connsiteY31" fmla="*/ 123825 h 2028825"/>
              <a:gd name="connsiteX32" fmla="*/ 2390775 w 2401235"/>
              <a:gd name="connsiteY32" fmla="*/ 85725 h 2028825"/>
              <a:gd name="connsiteX33" fmla="*/ 2400300 w 2401235"/>
              <a:gd name="connsiteY33" fmla="*/ 57150 h 2028825"/>
              <a:gd name="connsiteX34" fmla="*/ 2400300 w 2401235"/>
              <a:gd name="connsiteY34" fmla="*/ 0 h 2028825"/>
              <a:gd name="connsiteX0" fmla="*/ 0 w 2401235"/>
              <a:gd name="connsiteY0" fmla="*/ 2028825 h 2028825"/>
              <a:gd name="connsiteX1" fmla="*/ 476250 w 2401235"/>
              <a:gd name="connsiteY1" fmla="*/ 1990725 h 2028825"/>
              <a:gd name="connsiteX2" fmla="*/ 619125 w 2401235"/>
              <a:gd name="connsiteY2" fmla="*/ 1943100 h 2028825"/>
              <a:gd name="connsiteX3" fmla="*/ 714375 w 2401235"/>
              <a:gd name="connsiteY3" fmla="*/ 1924050 h 2028825"/>
              <a:gd name="connsiteX4" fmla="*/ 809625 w 2401235"/>
              <a:gd name="connsiteY4" fmla="*/ 1905000 h 2028825"/>
              <a:gd name="connsiteX5" fmla="*/ 1000125 w 2401235"/>
              <a:gd name="connsiteY5" fmla="*/ 1857375 h 2028825"/>
              <a:gd name="connsiteX6" fmla="*/ 1028700 w 2401235"/>
              <a:gd name="connsiteY6" fmla="*/ 1847850 h 2028825"/>
              <a:gd name="connsiteX7" fmla="*/ 1143000 w 2401235"/>
              <a:gd name="connsiteY7" fmla="*/ 1828800 h 2028825"/>
              <a:gd name="connsiteX8" fmla="*/ 1295400 w 2401235"/>
              <a:gd name="connsiteY8" fmla="*/ 1781175 h 2028825"/>
              <a:gd name="connsiteX9" fmla="*/ 1362075 w 2401235"/>
              <a:gd name="connsiteY9" fmla="*/ 1752600 h 2028825"/>
              <a:gd name="connsiteX10" fmla="*/ 1466850 w 2401235"/>
              <a:gd name="connsiteY10" fmla="*/ 1695450 h 2028825"/>
              <a:gd name="connsiteX11" fmla="*/ 1600200 w 2401235"/>
              <a:gd name="connsiteY11" fmla="*/ 1571625 h 2028825"/>
              <a:gd name="connsiteX12" fmla="*/ 1666875 w 2401235"/>
              <a:gd name="connsiteY12" fmla="*/ 1495425 h 2028825"/>
              <a:gd name="connsiteX13" fmla="*/ 1714500 w 2401235"/>
              <a:gd name="connsiteY13" fmla="*/ 1447800 h 2028825"/>
              <a:gd name="connsiteX14" fmla="*/ 1790700 w 2401235"/>
              <a:gd name="connsiteY14" fmla="*/ 1343025 h 2028825"/>
              <a:gd name="connsiteX15" fmla="*/ 1971675 w 2401235"/>
              <a:gd name="connsiteY15" fmla="*/ 1181100 h 2028825"/>
              <a:gd name="connsiteX16" fmla="*/ 2019300 w 2401235"/>
              <a:gd name="connsiteY16" fmla="*/ 1133475 h 2028825"/>
              <a:gd name="connsiteX17" fmla="*/ 2095500 w 2401235"/>
              <a:gd name="connsiteY17" fmla="*/ 1019175 h 2028825"/>
              <a:gd name="connsiteX18" fmla="*/ 2124075 w 2401235"/>
              <a:gd name="connsiteY18" fmla="*/ 962025 h 2028825"/>
              <a:gd name="connsiteX19" fmla="*/ 2171700 w 2401235"/>
              <a:gd name="connsiteY19" fmla="*/ 819150 h 2028825"/>
              <a:gd name="connsiteX20" fmla="*/ 2190750 w 2401235"/>
              <a:gd name="connsiteY20" fmla="*/ 609600 h 2028825"/>
              <a:gd name="connsiteX21" fmla="*/ 2209800 w 2401235"/>
              <a:gd name="connsiteY21" fmla="*/ 561975 h 2028825"/>
              <a:gd name="connsiteX22" fmla="*/ 2228850 w 2401235"/>
              <a:gd name="connsiteY22" fmla="*/ 504825 h 2028825"/>
              <a:gd name="connsiteX23" fmla="*/ 2247900 w 2401235"/>
              <a:gd name="connsiteY23" fmla="*/ 447675 h 2028825"/>
              <a:gd name="connsiteX24" fmla="*/ 2257425 w 2401235"/>
              <a:gd name="connsiteY24" fmla="*/ 419100 h 2028825"/>
              <a:gd name="connsiteX25" fmla="*/ 2295525 w 2401235"/>
              <a:gd name="connsiteY25" fmla="*/ 352425 h 2028825"/>
              <a:gd name="connsiteX26" fmla="*/ 2305050 w 2401235"/>
              <a:gd name="connsiteY26" fmla="*/ 314325 h 2028825"/>
              <a:gd name="connsiteX27" fmla="*/ 2324100 w 2401235"/>
              <a:gd name="connsiteY27" fmla="*/ 285750 h 2028825"/>
              <a:gd name="connsiteX28" fmla="*/ 2343150 w 2401235"/>
              <a:gd name="connsiteY28" fmla="*/ 247650 h 2028825"/>
              <a:gd name="connsiteX29" fmla="*/ 2352675 w 2401235"/>
              <a:gd name="connsiteY29" fmla="*/ 209550 h 2028825"/>
              <a:gd name="connsiteX30" fmla="*/ 2381250 w 2401235"/>
              <a:gd name="connsiteY30" fmla="*/ 123825 h 2028825"/>
              <a:gd name="connsiteX31" fmla="*/ 2390775 w 2401235"/>
              <a:gd name="connsiteY31" fmla="*/ 85725 h 2028825"/>
              <a:gd name="connsiteX32" fmla="*/ 2400300 w 2401235"/>
              <a:gd name="connsiteY32" fmla="*/ 57150 h 2028825"/>
              <a:gd name="connsiteX33" fmla="*/ 2400300 w 2401235"/>
              <a:gd name="connsiteY33" fmla="*/ 0 h 2028825"/>
              <a:gd name="connsiteX0" fmla="*/ 0 w 2401235"/>
              <a:gd name="connsiteY0" fmla="*/ 2028825 h 2028825"/>
              <a:gd name="connsiteX1" fmla="*/ 476250 w 2401235"/>
              <a:gd name="connsiteY1" fmla="*/ 1990725 h 2028825"/>
              <a:gd name="connsiteX2" fmla="*/ 714375 w 2401235"/>
              <a:gd name="connsiteY2" fmla="*/ 1924050 h 2028825"/>
              <a:gd name="connsiteX3" fmla="*/ 809625 w 2401235"/>
              <a:gd name="connsiteY3" fmla="*/ 1905000 h 2028825"/>
              <a:gd name="connsiteX4" fmla="*/ 1000125 w 2401235"/>
              <a:gd name="connsiteY4" fmla="*/ 1857375 h 2028825"/>
              <a:gd name="connsiteX5" fmla="*/ 1028700 w 2401235"/>
              <a:gd name="connsiteY5" fmla="*/ 1847850 h 2028825"/>
              <a:gd name="connsiteX6" fmla="*/ 1143000 w 2401235"/>
              <a:gd name="connsiteY6" fmla="*/ 1828800 h 2028825"/>
              <a:gd name="connsiteX7" fmla="*/ 1295400 w 2401235"/>
              <a:gd name="connsiteY7" fmla="*/ 1781175 h 2028825"/>
              <a:gd name="connsiteX8" fmla="*/ 1362075 w 2401235"/>
              <a:gd name="connsiteY8" fmla="*/ 1752600 h 2028825"/>
              <a:gd name="connsiteX9" fmla="*/ 1466850 w 2401235"/>
              <a:gd name="connsiteY9" fmla="*/ 1695450 h 2028825"/>
              <a:gd name="connsiteX10" fmla="*/ 1600200 w 2401235"/>
              <a:gd name="connsiteY10" fmla="*/ 1571625 h 2028825"/>
              <a:gd name="connsiteX11" fmla="*/ 1666875 w 2401235"/>
              <a:gd name="connsiteY11" fmla="*/ 1495425 h 2028825"/>
              <a:gd name="connsiteX12" fmla="*/ 1714500 w 2401235"/>
              <a:gd name="connsiteY12" fmla="*/ 1447800 h 2028825"/>
              <a:gd name="connsiteX13" fmla="*/ 1790700 w 2401235"/>
              <a:gd name="connsiteY13" fmla="*/ 1343025 h 2028825"/>
              <a:gd name="connsiteX14" fmla="*/ 1971675 w 2401235"/>
              <a:gd name="connsiteY14" fmla="*/ 1181100 h 2028825"/>
              <a:gd name="connsiteX15" fmla="*/ 2019300 w 2401235"/>
              <a:gd name="connsiteY15" fmla="*/ 1133475 h 2028825"/>
              <a:gd name="connsiteX16" fmla="*/ 2095500 w 2401235"/>
              <a:gd name="connsiteY16" fmla="*/ 1019175 h 2028825"/>
              <a:gd name="connsiteX17" fmla="*/ 2124075 w 2401235"/>
              <a:gd name="connsiteY17" fmla="*/ 962025 h 2028825"/>
              <a:gd name="connsiteX18" fmla="*/ 2171700 w 2401235"/>
              <a:gd name="connsiteY18" fmla="*/ 819150 h 2028825"/>
              <a:gd name="connsiteX19" fmla="*/ 2190750 w 2401235"/>
              <a:gd name="connsiteY19" fmla="*/ 609600 h 2028825"/>
              <a:gd name="connsiteX20" fmla="*/ 2209800 w 2401235"/>
              <a:gd name="connsiteY20" fmla="*/ 561975 h 2028825"/>
              <a:gd name="connsiteX21" fmla="*/ 2228850 w 2401235"/>
              <a:gd name="connsiteY21" fmla="*/ 504825 h 2028825"/>
              <a:gd name="connsiteX22" fmla="*/ 2247900 w 2401235"/>
              <a:gd name="connsiteY22" fmla="*/ 447675 h 2028825"/>
              <a:gd name="connsiteX23" fmla="*/ 2257425 w 2401235"/>
              <a:gd name="connsiteY23" fmla="*/ 419100 h 2028825"/>
              <a:gd name="connsiteX24" fmla="*/ 2295525 w 2401235"/>
              <a:gd name="connsiteY24" fmla="*/ 352425 h 2028825"/>
              <a:gd name="connsiteX25" fmla="*/ 2305050 w 2401235"/>
              <a:gd name="connsiteY25" fmla="*/ 314325 h 2028825"/>
              <a:gd name="connsiteX26" fmla="*/ 2324100 w 2401235"/>
              <a:gd name="connsiteY26" fmla="*/ 285750 h 2028825"/>
              <a:gd name="connsiteX27" fmla="*/ 2343150 w 2401235"/>
              <a:gd name="connsiteY27" fmla="*/ 247650 h 2028825"/>
              <a:gd name="connsiteX28" fmla="*/ 2352675 w 2401235"/>
              <a:gd name="connsiteY28" fmla="*/ 209550 h 2028825"/>
              <a:gd name="connsiteX29" fmla="*/ 2381250 w 2401235"/>
              <a:gd name="connsiteY29" fmla="*/ 123825 h 2028825"/>
              <a:gd name="connsiteX30" fmla="*/ 2390775 w 2401235"/>
              <a:gd name="connsiteY30" fmla="*/ 85725 h 2028825"/>
              <a:gd name="connsiteX31" fmla="*/ 2400300 w 2401235"/>
              <a:gd name="connsiteY31" fmla="*/ 57150 h 2028825"/>
              <a:gd name="connsiteX32" fmla="*/ 2400300 w 2401235"/>
              <a:gd name="connsiteY32" fmla="*/ 0 h 2028825"/>
              <a:gd name="connsiteX0" fmla="*/ 0 w 2401235"/>
              <a:gd name="connsiteY0" fmla="*/ 2028825 h 2028825"/>
              <a:gd name="connsiteX1" fmla="*/ 476250 w 2401235"/>
              <a:gd name="connsiteY1" fmla="*/ 1990725 h 2028825"/>
              <a:gd name="connsiteX2" fmla="*/ 714375 w 2401235"/>
              <a:gd name="connsiteY2" fmla="*/ 1924050 h 2028825"/>
              <a:gd name="connsiteX3" fmla="*/ 1000125 w 2401235"/>
              <a:gd name="connsiteY3" fmla="*/ 1857375 h 2028825"/>
              <a:gd name="connsiteX4" fmla="*/ 1028700 w 2401235"/>
              <a:gd name="connsiteY4" fmla="*/ 1847850 h 2028825"/>
              <a:gd name="connsiteX5" fmla="*/ 1143000 w 2401235"/>
              <a:gd name="connsiteY5" fmla="*/ 1828800 h 2028825"/>
              <a:gd name="connsiteX6" fmla="*/ 1295400 w 2401235"/>
              <a:gd name="connsiteY6" fmla="*/ 1781175 h 2028825"/>
              <a:gd name="connsiteX7" fmla="*/ 1362075 w 2401235"/>
              <a:gd name="connsiteY7" fmla="*/ 1752600 h 2028825"/>
              <a:gd name="connsiteX8" fmla="*/ 1466850 w 2401235"/>
              <a:gd name="connsiteY8" fmla="*/ 1695450 h 2028825"/>
              <a:gd name="connsiteX9" fmla="*/ 1600200 w 2401235"/>
              <a:gd name="connsiteY9" fmla="*/ 1571625 h 2028825"/>
              <a:gd name="connsiteX10" fmla="*/ 1666875 w 2401235"/>
              <a:gd name="connsiteY10" fmla="*/ 1495425 h 2028825"/>
              <a:gd name="connsiteX11" fmla="*/ 1714500 w 2401235"/>
              <a:gd name="connsiteY11" fmla="*/ 1447800 h 2028825"/>
              <a:gd name="connsiteX12" fmla="*/ 1790700 w 2401235"/>
              <a:gd name="connsiteY12" fmla="*/ 1343025 h 2028825"/>
              <a:gd name="connsiteX13" fmla="*/ 1971675 w 2401235"/>
              <a:gd name="connsiteY13" fmla="*/ 1181100 h 2028825"/>
              <a:gd name="connsiteX14" fmla="*/ 2019300 w 2401235"/>
              <a:gd name="connsiteY14" fmla="*/ 1133475 h 2028825"/>
              <a:gd name="connsiteX15" fmla="*/ 2095500 w 2401235"/>
              <a:gd name="connsiteY15" fmla="*/ 1019175 h 2028825"/>
              <a:gd name="connsiteX16" fmla="*/ 2124075 w 2401235"/>
              <a:gd name="connsiteY16" fmla="*/ 962025 h 2028825"/>
              <a:gd name="connsiteX17" fmla="*/ 2171700 w 2401235"/>
              <a:gd name="connsiteY17" fmla="*/ 819150 h 2028825"/>
              <a:gd name="connsiteX18" fmla="*/ 2190750 w 2401235"/>
              <a:gd name="connsiteY18" fmla="*/ 609600 h 2028825"/>
              <a:gd name="connsiteX19" fmla="*/ 2209800 w 2401235"/>
              <a:gd name="connsiteY19" fmla="*/ 561975 h 2028825"/>
              <a:gd name="connsiteX20" fmla="*/ 2228850 w 2401235"/>
              <a:gd name="connsiteY20" fmla="*/ 504825 h 2028825"/>
              <a:gd name="connsiteX21" fmla="*/ 2247900 w 2401235"/>
              <a:gd name="connsiteY21" fmla="*/ 447675 h 2028825"/>
              <a:gd name="connsiteX22" fmla="*/ 2257425 w 2401235"/>
              <a:gd name="connsiteY22" fmla="*/ 419100 h 2028825"/>
              <a:gd name="connsiteX23" fmla="*/ 2295525 w 2401235"/>
              <a:gd name="connsiteY23" fmla="*/ 352425 h 2028825"/>
              <a:gd name="connsiteX24" fmla="*/ 2305050 w 2401235"/>
              <a:gd name="connsiteY24" fmla="*/ 314325 h 2028825"/>
              <a:gd name="connsiteX25" fmla="*/ 2324100 w 2401235"/>
              <a:gd name="connsiteY25" fmla="*/ 285750 h 2028825"/>
              <a:gd name="connsiteX26" fmla="*/ 2343150 w 2401235"/>
              <a:gd name="connsiteY26" fmla="*/ 247650 h 2028825"/>
              <a:gd name="connsiteX27" fmla="*/ 2352675 w 2401235"/>
              <a:gd name="connsiteY27" fmla="*/ 209550 h 2028825"/>
              <a:gd name="connsiteX28" fmla="*/ 2381250 w 2401235"/>
              <a:gd name="connsiteY28" fmla="*/ 123825 h 2028825"/>
              <a:gd name="connsiteX29" fmla="*/ 2390775 w 2401235"/>
              <a:gd name="connsiteY29" fmla="*/ 85725 h 2028825"/>
              <a:gd name="connsiteX30" fmla="*/ 2400300 w 2401235"/>
              <a:gd name="connsiteY30" fmla="*/ 57150 h 2028825"/>
              <a:gd name="connsiteX31" fmla="*/ 2400300 w 2401235"/>
              <a:gd name="connsiteY31" fmla="*/ 0 h 2028825"/>
              <a:gd name="connsiteX0" fmla="*/ 0 w 2401235"/>
              <a:gd name="connsiteY0" fmla="*/ 2028825 h 2028825"/>
              <a:gd name="connsiteX1" fmla="*/ 476250 w 2401235"/>
              <a:gd name="connsiteY1" fmla="*/ 1990725 h 2028825"/>
              <a:gd name="connsiteX2" fmla="*/ 714375 w 2401235"/>
              <a:gd name="connsiteY2" fmla="*/ 1924050 h 2028825"/>
              <a:gd name="connsiteX3" fmla="*/ 1000125 w 2401235"/>
              <a:gd name="connsiteY3" fmla="*/ 1857375 h 2028825"/>
              <a:gd name="connsiteX4" fmla="*/ 1143000 w 2401235"/>
              <a:gd name="connsiteY4" fmla="*/ 1828800 h 2028825"/>
              <a:gd name="connsiteX5" fmla="*/ 1295400 w 2401235"/>
              <a:gd name="connsiteY5" fmla="*/ 1781175 h 2028825"/>
              <a:gd name="connsiteX6" fmla="*/ 1362075 w 2401235"/>
              <a:gd name="connsiteY6" fmla="*/ 1752600 h 2028825"/>
              <a:gd name="connsiteX7" fmla="*/ 1466850 w 2401235"/>
              <a:gd name="connsiteY7" fmla="*/ 1695450 h 2028825"/>
              <a:gd name="connsiteX8" fmla="*/ 1600200 w 2401235"/>
              <a:gd name="connsiteY8" fmla="*/ 1571625 h 2028825"/>
              <a:gd name="connsiteX9" fmla="*/ 1666875 w 2401235"/>
              <a:gd name="connsiteY9" fmla="*/ 1495425 h 2028825"/>
              <a:gd name="connsiteX10" fmla="*/ 1714500 w 2401235"/>
              <a:gd name="connsiteY10" fmla="*/ 1447800 h 2028825"/>
              <a:gd name="connsiteX11" fmla="*/ 1790700 w 2401235"/>
              <a:gd name="connsiteY11" fmla="*/ 1343025 h 2028825"/>
              <a:gd name="connsiteX12" fmla="*/ 1971675 w 2401235"/>
              <a:gd name="connsiteY12" fmla="*/ 1181100 h 2028825"/>
              <a:gd name="connsiteX13" fmla="*/ 2019300 w 2401235"/>
              <a:gd name="connsiteY13" fmla="*/ 1133475 h 2028825"/>
              <a:gd name="connsiteX14" fmla="*/ 2095500 w 2401235"/>
              <a:gd name="connsiteY14" fmla="*/ 1019175 h 2028825"/>
              <a:gd name="connsiteX15" fmla="*/ 2124075 w 2401235"/>
              <a:gd name="connsiteY15" fmla="*/ 962025 h 2028825"/>
              <a:gd name="connsiteX16" fmla="*/ 2171700 w 2401235"/>
              <a:gd name="connsiteY16" fmla="*/ 819150 h 2028825"/>
              <a:gd name="connsiteX17" fmla="*/ 2190750 w 2401235"/>
              <a:gd name="connsiteY17" fmla="*/ 609600 h 2028825"/>
              <a:gd name="connsiteX18" fmla="*/ 2209800 w 2401235"/>
              <a:gd name="connsiteY18" fmla="*/ 561975 h 2028825"/>
              <a:gd name="connsiteX19" fmla="*/ 2228850 w 2401235"/>
              <a:gd name="connsiteY19" fmla="*/ 504825 h 2028825"/>
              <a:gd name="connsiteX20" fmla="*/ 2247900 w 2401235"/>
              <a:gd name="connsiteY20" fmla="*/ 447675 h 2028825"/>
              <a:gd name="connsiteX21" fmla="*/ 2257425 w 2401235"/>
              <a:gd name="connsiteY21" fmla="*/ 419100 h 2028825"/>
              <a:gd name="connsiteX22" fmla="*/ 2295525 w 2401235"/>
              <a:gd name="connsiteY22" fmla="*/ 352425 h 2028825"/>
              <a:gd name="connsiteX23" fmla="*/ 2305050 w 2401235"/>
              <a:gd name="connsiteY23" fmla="*/ 314325 h 2028825"/>
              <a:gd name="connsiteX24" fmla="*/ 2324100 w 2401235"/>
              <a:gd name="connsiteY24" fmla="*/ 285750 h 2028825"/>
              <a:gd name="connsiteX25" fmla="*/ 2343150 w 2401235"/>
              <a:gd name="connsiteY25" fmla="*/ 247650 h 2028825"/>
              <a:gd name="connsiteX26" fmla="*/ 2352675 w 2401235"/>
              <a:gd name="connsiteY26" fmla="*/ 209550 h 2028825"/>
              <a:gd name="connsiteX27" fmla="*/ 2381250 w 2401235"/>
              <a:gd name="connsiteY27" fmla="*/ 123825 h 2028825"/>
              <a:gd name="connsiteX28" fmla="*/ 2390775 w 2401235"/>
              <a:gd name="connsiteY28" fmla="*/ 85725 h 2028825"/>
              <a:gd name="connsiteX29" fmla="*/ 2400300 w 2401235"/>
              <a:gd name="connsiteY29" fmla="*/ 57150 h 2028825"/>
              <a:gd name="connsiteX30" fmla="*/ 2400300 w 2401235"/>
              <a:gd name="connsiteY30" fmla="*/ 0 h 2028825"/>
              <a:gd name="connsiteX0" fmla="*/ 0 w 2401235"/>
              <a:gd name="connsiteY0" fmla="*/ 2028825 h 2028825"/>
              <a:gd name="connsiteX1" fmla="*/ 476250 w 2401235"/>
              <a:gd name="connsiteY1" fmla="*/ 1990725 h 2028825"/>
              <a:gd name="connsiteX2" fmla="*/ 714375 w 2401235"/>
              <a:gd name="connsiteY2" fmla="*/ 1924050 h 2028825"/>
              <a:gd name="connsiteX3" fmla="*/ 1000125 w 2401235"/>
              <a:gd name="connsiteY3" fmla="*/ 1857375 h 2028825"/>
              <a:gd name="connsiteX4" fmla="*/ 1143000 w 2401235"/>
              <a:gd name="connsiteY4" fmla="*/ 1828800 h 2028825"/>
              <a:gd name="connsiteX5" fmla="*/ 1285875 w 2401235"/>
              <a:gd name="connsiteY5" fmla="*/ 1781175 h 2028825"/>
              <a:gd name="connsiteX6" fmla="*/ 1362075 w 2401235"/>
              <a:gd name="connsiteY6" fmla="*/ 1752600 h 2028825"/>
              <a:gd name="connsiteX7" fmla="*/ 1466850 w 2401235"/>
              <a:gd name="connsiteY7" fmla="*/ 1695450 h 2028825"/>
              <a:gd name="connsiteX8" fmla="*/ 1600200 w 2401235"/>
              <a:gd name="connsiteY8" fmla="*/ 1571625 h 2028825"/>
              <a:gd name="connsiteX9" fmla="*/ 1666875 w 2401235"/>
              <a:gd name="connsiteY9" fmla="*/ 1495425 h 2028825"/>
              <a:gd name="connsiteX10" fmla="*/ 1714500 w 2401235"/>
              <a:gd name="connsiteY10" fmla="*/ 1447800 h 2028825"/>
              <a:gd name="connsiteX11" fmla="*/ 1790700 w 2401235"/>
              <a:gd name="connsiteY11" fmla="*/ 1343025 h 2028825"/>
              <a:gd name="connsiteX12" fmla="*/ 1971675 w 2401235"/>
              <a:gd name="connsiteY12" fmla="*/ 1181100 h 2028825"/>
              <a:gd name="connsiteX13" fmla="*/ 2019300 w 2401235"/>
              <a:gd name="connsiteY13" fmla="*/ 1133475 h 2028825"/>
              <a:gd name="connsiteX14" fmla="*/ 2095500 w 2401235"/>
              <a:gd name="connsiteY14" fmla="*/ 1019175 h 2028825"/>
              <a:gd name="connsiteX15" fmla="*/ 2124075 w 2401235"/>
              <a:gd name="connsiteY15" fmla="*/ 962025 h 2028825"/>
              <a:gd name="connsiteX16" fmla="*/ 2171700 w 2401235"/>
              <a:gd name="connsiteY16" fmla="*/ 819150 h 2028825"/>
              <a:gd name="connsiteX17" fmla="*/ 2190750 w 2401235"/>
              <a:gd name="connsiteY17" fmla="*/ 609600 h 2028825"/>
              <a:gd name="connsiteX18" fmla="*/ 2209800 w 2401235"/>
              <a:gd name="connsiteY18" fmla="*/ 561975 h 2028825"/>
              <a:gd name="connsiteX19" fmla="*/ 2228850 w 2401235"/>
              <a:gd name="connsiteY19" fmla="*/ 504825 h 2028825"/>
              <a:gd name="connsiteX20" fmla="*/ 2247900 w 2401235"/>
              <a:gd name="connsiteY20" fmla="*/ 447675 h 2028825"/>
              <a:gd name="connsiteX21" fmla="*/ 2257425 w 2401235"/>
              <a:gd name="connsiteY21" fmla="*/ 419100 h 2028825"/>
              <a:gd name="connsiteX22" fmla="*/ 2295525 w 2401235"/>
              <a:gd name="connsiteY22" fmla="*/ 352425 h 2028825"/>
              <a:gd name="connsiteX23" fmla="*/ 2305050 w 2401235"/>
              <a:gd name="connsiteY23" fmla="*/ 314325 h 2028825"/>
              <a:gd name="connsiteX24" fmla="*/ 2324100 w 2401235"/>
              <a:gd name="connsiteY24" fmla="*/ 285750 h 2028825"/>
              <a:gd name="connsiteX25" fmla="*/ 2343150 w 2401235"/>
              <a:gd name="connsiteY25" fmla="*/ 247650 h 2028825"/>
              <a:gd name="connsiteX26" fmla="*/ 2352675 w 2401235"/>
              <a:gd name="connsiteY26" fmla="*/ 209550 h 2028825"/>
              <a:gd name="connsiteX27" fmla="*/ 2381250 w 2401235"/>
              <a:gd name="connsiteY27" fmla="*/ 123825 h 2028825"/>
              <a:gd name="connsiteX28" fmla="*/ 2390775 w 2401235"/>
              <a:gd name="connsiteY28" fmla="*/ 85725 h 2028825"/>
              <a:gd name="connsiteX29" fmla="*/ 2400300 w 2401235"/>
              <a:gd name="connsiteY29" fmla="*/ 57150 h 2028825"/>
              <a:gd name="connsiteX30" fmla="*/ 2400300 w 2401235"/>
              <a:gd name="connsiteY30" fmla="*/ 0 h 2028825"/>
              <a:gd name="connsiteX0" fmla="*/ 0 w 2401235"/>
              <a:gd name="connsiteY0" fmla="*/ 2028825 h 2028825"/>
              <a:gd name="connsiteX1" fmla="*/ 476250 w 2401235"/>
              <a:gd name="connsiteY1" fmla="*/ 1990725 h 2028825"/>
              <a:gd name="connsiteX2" fmla="*/ 714375 w 2401235"/>
              <a:gd name="connsiteY2" fmla="*/ 1924050 h 2028825"/>
              <a:gd name="connsiteX3" fmla="*/ 1000125 w 2401235"/>
              <a:gd name="connsiteY3" fmla="*/ 1857375 h 2028825"/>
              <a:gd name="connsiteX4" fmla="*/ 1143000 w 2401235"/>
              <a:gd name="connsiteY4" fmla="*/ 1828800 h 2028825"/>
              <a:gd name="connsiteX5" fmla="*/ 1362075 w 2401235"/>
              <a:gd name="connsiteY5" fmla="*/ 1752600 h 2028825"/>
              <a:gd name="connsiteX6" fmla="*/ 1466850 w 2401235"/>
              <a:gd name="connsiteY6" fmla="*/ 1695450 h 2028825"/>
              <a:gd name="connsiteX7" fmla="*/ 1600200 w 2401235"/>
              <a:gd name="connsiteY7" fmla="*/ 1571625 h 2028825"/>
              <a:gd name="connsiteX8" fmla="*/ 1666875 w 2401235"/>
              <a:gd name="connsiteY8" fmla="*/ 1495425 h 2028825"/>
              <a:gd name="connsiteX9" fmla="*/ 1714500 w 2401235"/>
              <a:gd name="connsiteY9" fmla="*/ 1447800 h 2028825"/>
              <a:gd name="connsiteX10" fmla="*/ 1790700 w 2401235"/>
              <a:gd name="connsiteY10" fmla="*/ 1343025 h 2028825"/>
              <a:gd name="connsiteX11" fmla="*/ 1971675 w 2401235"/>
              <a:gd name="connsiteY11" fmla="*/ 1181100 h 2028825"/>
              <a:gd name="connsiteX12" fmla="*/ 2019300 w 2401235"/>
              <a:gd name="connsiteY12" fmla="*/ 1133475 h 2028825"/>
              <a:gd name="connsiteX13" fmla="*/ 2095500 w 2401235"/>
              <a:gd name="connsiteY13" fmla="*/ 1019175 h 2028825"/>
              <a:gd name="connsiteX14" fmla="*/ 2124075 w 2401235"/>
              <a:gd name="connsiteY14" fmla="*/ 962025 h 2028825"/>
              <a:gd name="connsiteX15" fmla="*/ 2171700 w 2401235"/>
              <a:gd name="connsiteY15" fmla="*/ 819150 h 2028825"/>
              <a:gd name="connsiteX16" fmla="*/ 2190750 w 2401235"/>
              <a:gd name="connsiteY16" fmla="*/ 609600 h 2028825"/>
              <a:gd name="connsiteX17" fmla="*/ 2209800 w 2401235"/>
              <a:gd name="connsiteY17" fmla="*/ 561975 h 2028825"/>
              <a:gd name="connsiteX18" fmla="*/ 2228850 w 2401235"/>
              <a:gd name="connsiteY18" fmla="*/ 504825 h 2028825"/>
              <a:gd name="connsiteX19" fmla="*/ 2247900 w 2401235"/>
              <a:gd name="connsiteY19" fmla="*/ 447675 h 2028825"/>
              <a:gd name="connsiteX20" fmla="*/ 2257425 w 2401235"/>
              <a:gd name="connsiteY20" fmla="*/ 419100 h 2028825"/>
              <a:gd name="connsiteX21" fmla="*/ 2295525 w 2401235"/>
              <a:gd name="connsiteY21" fmla="*/ 352425 h 2028825"/>
              <a:gd name="connsiteX22" fmla="*/ 2305050 w 2401235"/>
              <a:gd name="connsiteY22" fmla="*/ 314325 h 2028825"/>
              <a:gd name="connsiteX23" fmla="*/ 2324100 w 2401235"/>
              <a:gd name="connsiteY23" fmla="*/ 285750 h 2028825"/>
              <a:gd name="connsiteX24" fmla="*/ 2343150 w 2401235"/>
              <a:gd name="connsiteY24" fmla="*/ 247650 h 2028825"/>
              <a:gd name="connsiteX25" fmla="*/ 2352675 w 2401235"/>
              <a:gd name="connsiteY25" fmla="*/ 209550 h 2028825"/>
              <a:gd name="connsiteX26" fmla="*/ 2381250 w 2401235"/>
              <a:gd name="connsiteY26" fmla="*/ 123825 h 2028825"/>
              <a:gd name="connsiteX27" fmla="*/ 2390775 w 2401235"/>
              <a:gd name="connsiteY27" fmla="*/ 85725 h 2028825"/>
              <a:gd name="connsiteX28" fmla="*/ 2400300 w 2401235"/>
              <a:gd name="connsiteY28" fmla="*/ 57150 h 2028825"/>
              <a:gd name="connsiteX29" fmla="*/ 2400300 w 2401235"/>
              <a:gd name="connsiteY29" fmla="*/ 0 h 2028825"/>
              <a:gd name="connsiteX0" fmla="*/ 0 w 2401235"/>
              <a:gd name="connsiteY0" fmla="*/ 2028825 h 2028825"/>
              <a:gd name="connsiteX1" fmla="*/ 476250 w 2401235"/>
              <a:gd name="connsiteY1" fmla="*/ 1990725 h 2028825"/>
              <a:gd name="connsiteX2" fmla="*/ 714375 w 2401235"/>
              <a:gd name="connsiteY2" fmla="*/ 1924050 h 2028825"/>
              <a:gd name="connsiteX3" fmla="*/ 1000125 w 2401235"/>
              <a:gd name="connsiteY3" fmla="*/ 1857375 h 2028825"/>
              <a:gd name="connsiteX4" fmla="*/ 1143000 w 2401235"/>
              <a:gd name="connsiteY4" fmla="*/ 1828800 h 2028825"/>
              <a:gd name="connsiteX5" fmla="*/ 1362075 w 2401235"/>
              <a:gd name="connsiteY5" fmla="*/ 1752600 h 2028825"/>
              <a:gd name="connsiteX6" fmla="*/ 1466850 w 2401235"/>
              <a:gd name="connsiteY6" fmla="*/ 1695450 h 2028825"/>
              <a:gd name="connsiteX7" fmla="*/ 1600200 w 2401235"/>
              <a:gd name="connsiteY7" fmla="*/ 1571625 h 2028825"/>
              <a:gd name="connsiteX8" fmla="*/ 1666875 w 2401235"/>
              <a:gd name="connsiteY8" fmla="*/ 1495425 h 2028825"/>
              <a:gd name="connsiteX9" fmla="*/ 1714500 w 2401235"/>
              <a:gd name="connsiteY9" fmla="*/ 1447800 h 2028825"/>
              <a:gd name="connsiteX10" fmla="*/ 1971675 w 2401235"/>
              <a:gd name="connsiteY10" fmla="*/ 1181100 h 2028825"/>
              <a:gd name="connsiteX11" fmla="*/ 2019300 w 2401235"/>
              <a:gd name="connsiteY11" fmla="*/ 1133475 h 2028825"/>
              <a:gd name="connsiteX12" fmla="*/ 2095500 w 2401235"/>
              <a:gd name="connsiteY12" fmla="*/ 1019175 h 2028825"/>
              <a:gd name="connsiteX13" fmla="*/ 2124075 w 2401235"/>
              <a:gd name="connsiteY13" fmla="*/ 962025 h 2028825"/>
              <a:gd name="connsiteX14" fmla="*/ 2171700 w 2401235"/>
              <a:gd name="connsiteY14" fmla="*/ 819150 h 2028825"/>
              <a:gd name="connsiteX15" fmla="*/ 2190750 w 2401235"/>
              <a:gd name="connsiteY15" fmla="*/ 609600 h 2028825"/>
              <a:gd name="connsiteX16" fmla="*/ 2209800 w 2401235"/>
              <a:gd name="connsiteY16" fmla="*/ 561975 h 2028825"/>
              <a:gd name="connsiteX17" fmla="*/ 2228850 w 2401235"/>
              <a:gd name="connsiteY17" fmla="*/ 504825 h 2028825"/>
              <a:gd name="connsiteX18" fmla="*/ 2247900 w 2401235"/>
              <a:gd name="connsiteY18" fmla="*/ 447675 h 2028825"/>
              <a:gd name="connsiteX19" fmla="*/ 2257425 w 2401235"/>
              <a:gd name="connsiteY19" fmla="*/ 419100 h 2028825"/>
              <a:gd name="connsiteX20" fmla="*/ 2295525 w 2401235"/>
              <a:gd name="connsiteY20" fmla="*/ 352425 h 2028825"/>
              <a:gd name="connsiteX21" fmla="*/ 2305050 w 2401235"/>
              <a:gd name="connsiteY21" fmla="*/ 314325 h 2028825"/>
              <a:gd name="connsiteX22" fmla="*/ 2324100 w 2401235"/>
              <a:gd name="connsiteY22" fmla="*/ 285750 h 2028825"/>
              <a:gd name="connsiteX23" fmla="*/ 2343150 w 2401235"/>
              <a:gd name="connsiteY23" fmla="*/ 247650 h 2028825"/>
              <a:gd name="connsiteX24" fmla="*/ 2352675 w 2401235"/>
              <a:gd name="connsiteY24" fmla="*/ 209550 h 2028825"/>
              <a:gd name="connsiteX25" fmla="*/ 2381250 w 2401235"/>
              <a:gd name="connsiteY25" fmla="*/ 123825 h 2028825"/>
              <a:gd name="connsiteX26" fmla="*/ 2390775 w 2401235"/>
              <a:gd name="connsiteY26" fmla="*/ 85725 h 2028825"/>
              <a:gd name="connsiteX27" fmla="*/ 2400300 w 2401235"/>
              <a:gd name="connsiteY27" fmla="*/ 57150 h 2028825"/>
              <a:gd name="connsiteX28" fmla="*/ 2400300 w 2401235"/>
              <a:gd name="connsiteY28" fmla="*/ 0 h 2028825"/>
              <a:gd name="connsiteX0" fmla="*/ 0 w 2400329"/>
              <a:gd name="connsiteY0" fmla="*/ 2070100 h 2070100"/>
              <a:gd name="connsiteX1" fmla="*/ 476250 w 2400329"/>
              <a:gd name="connsiteY1" fmla="*/ 2032000 h 2070100"/>
              <a:gd name="connsiteX2" fmla="*/ 714375 w 2400329"/>
              <a:gd name="connsiteY2" fmla="*/ 1965325 h 2070100"/>
              <a:gd name="connsiteX3" fmla="*/ 1000125 w 2400329"/>
              <a:gd name="connsiteY3" fmla="*/ 1898650 h 2070100"/>
              <a:gd name="connsiteX4" fmla="*/ 1143000 w 2400329"/>
              <a:gd name="connsiteY4" fmla="*/ 1870075 h 2070100"/>
              <a:gd name="connsiteX5" fmla="*/ 1362075 w 2400329"/>
              <a:gd name="connsiteY5" fmla="*/ 1793875 h 2070100"/>
              <a:gd name="connsiteX6" fmla="*/ 1466850 w 2400329"/>
              <a:gd name="connsiteY6" fmla="*/ 1736725 h 2070100"/>
              <a:gd name="connsiteX7" fmla="*/ 1600200 w 2400329"/>
              <a:gd name="connsiteY7" fmla="*/ 1612900 h 2070100"/>
              <a:gd name="connsiteX8" fmla="*/ 1666875 w 2400329"/>
              <a:gd name="connsiteY8" fmla="*/ 1536700 h 2070100"/>
              <a:gd name="connsiteX9" fmla="*/ 1714500 w 2400329"/>
              <a:gd name="connsiteY9" fmla="*/ 1489075 h 2070100"/>
              <a:gd name="connsiteX10" fmla="*/ 1971675 w 2400329"/>
              <a:gd name="connsiteY10" fmla="*/ 1222375 h 2070100"/>
              <a:gd name="connsiteX11" fmla="*/ 2019300 w 2400329"/>
              <a:gd name="connsiteY11" fmla="*/ 1174750 h 2070100"/>
              <a:gd name="connsiteX12" fmla="*/ 2095500 w 2400329"/>
              <a:gd name="connsiteY12" fmla="*/ 1060450 h 2070100"/>
              <a:gd name="connsiteX13" fmla="*/ 2124075 w 2400329"/>
              <a:gd name="connsiteY13" fmla="*/ 1003300 h 2070100"/>
              <a:gd name="connsiteX14" fmla="*/ 2171700 w 2400329"/>
              <a:gd name="connsiteY14" fmla="*/ 860425 h 2070100"/>
              <a:gd name="connsiteX15" fmla="*/ 2190750 w 2400329"/>
              <a:gd name="connsiteY15" fmla="*/ 650875 h 2070100"/>
              <a:gd name="connsiteX16" fmla="*/ 2209800 w 2400329"/>
              <a:gd name="connsiteY16" fmla="*/ 603250 h 2070100"/>
              <a:gd name="connsiteX17" fmla="*/ 2228850 w 2400329"/>
              <a:gd name="connsiteY17" fmla="*/ 546100 h 2070100"/>
              <a:gd name="connsiteX18" fmla="*/ 2247900 w 2400329"/>
              <a:gd name="connsiteY18" fmla="*/ 488950 h 2070100"/>
              <a:gd name="connsiteX19" fmla="*/ 2257425 w 2400329"/>
              <a:gd name="connsiteY19" fmla="*/ 460375 h 2070100"/>
              <a:gd name="connsiteX20" fmla="*/ 2295525 w 2400329"/>
              <a:gd name="connsiteY20" fmla="*/ 393700 h 2070100"/>
              <a:gd name="connsiteX21" fmla="*/ 2305050 w 2400329"/>
              <a:gd name="connsiteY21" fmla="*/ 355600 h 2070100"/>
              <a:gd name="connsiteX22" fmla="*/ 2324100 w 2400329"/>
              <a:gd name="connsiteY22" fmla="*/ 327025 h 2070100"/>
              <a:gd name="connsiteX23" fmla="*/ 2343150 w 2400329"/>
              <a:gd name="connsiteY23" fmla="*/ 288925 h 2070100"/>
              <a:gd name="connsiteX24" fmla="*/ 2352675 w 2400329"/>
              <a:gd name="connsiteY24" fmla="*/ 250825 h 2070100"/>
              <a:gd name="connsiteX25" fmla="*/ 2381250 w 2400329"/>
              <a:gd name="connsiteY25" fmla="*/ 165100 h 2070100"/>
              <a:gd name="connsiteX26" fmla="*/ 2390775 w 2400329"/>
              <a:gd name="connsiteY26" fmla="*/ 127000 h 2070100"/>
              <a:gd name="connsiteX27" fmla="*/ 2400300 w 2400329"/>
              <a:gd name="connsiteY27" fmla="*/ 98425 h 2070100"/>
              <a:gd name="connsiteX28" fmla="*/ 2393950 w 2400329"/>
              <a:gd name="connsiteY28" fmla="*/ 0 h 2070100"/>
              <a:gd name="connsiteX0" fmla="*/ 0 w 2400639"/>
              <a:gd name="connsiteY0" fmla="*/ 2070100 h 2070100"/>
              <a:gd name="connsiteX1" fmla="*/ 476250 w 2400639"/>
              <a:gd name="connsiteY1" fmla="*/ 2032000 h 2070100"/>
              <a:gd name="connsiteX2" fmla="*/ 714375 w 2400639"/>
              <a:gd name="connsiteY2" fmla="*/ 1965325 h 2070100"/>
              <a:gd name="connsiteX3" fmla="*/ 1000125 w 2400639"/>
              <a:gd name="connsiteY3" fmla="*/ 1898650 h 2070100"/>
              <a:gd name="connsiteX4" fmla="*/ 1143000 w 2400639"/>
              <a:gd name="connsiteY4" fmla="*/ 1870075 h 2070100"/>
              <a:gd name="connsiteX5" fmla="*/ 1362075 w 2400639"/>
              <a:gd name="connsiteY5" fmla="*/ 1793875 h 2070100"/>
              <a:gd name="connsiteX6" fmla="*/ 1466850 w 2400639"/>
              <a:gd name="connsiteY6" fmla="*/ 1736725 h 2070100"/>
              <a:gd name="connsiteX7" fmla="*/ 1600200 w 2400639"/>
              <a:gd name="connsiteY7" fmla="*/ 1612900 h 2070100"/>
              <a:gd name="connsiteX8" fmla="*/ 1666875 w 2400639"/>
              <a:gd name="connsiteY8" fmla="*/ 1536700 h 2070100"/>
              <a:gd name="connsiteX9" fmla="*/ 1714500 w 2400639"/>
              <a:gd name="connsiteY9" fmla="*/ 1489075 h 2070100"/>
              <a:gd name="connsiteX10" fmla="*/ 1971675 w 2400639"/>
              <a:gd name="connsiteY10" fmla="*/ 1222375 h 2070100"/>
              <a:gd name="connsiteX11" fmla="*/ 2019300 w 2400639"/>
              <a:gd name="connsiteY11" fmla="*/ 1174750 h 2070100"/>
              <a:gd name="connsiteX12" fmla="*/ 2095500 w 2400639"/>
              <a:gd name="connsiteY12" fmla="*/ 1060450 h 2070100"/>
              <a:gd name="connsiteX13" fmla="*/ 2124075 w 2400639"/>
              <a:gd name="connsiteY13" fmla="*/ 1003300 h 2070100"/>
              <a:gd name="connsiteX14" fmla="*/ 2171700 w 2400639"/>
              <a:gd name="connsiteY14" fmla="*/ 860425 h 2070100"/>
              <a:gd name="connsiteX15" fmla="*/ 2190750 w 2400639"/>
              <a:gd name="connsiteY15" fmla="*/ 650875 h 2070100"/>
              <a:gd name="connsiteX16" fmla="*/ 2209800 w 2400639"/>
              <a:gd name="connsiteY16" fmla="*/ 603250 h 2070100"/>
              <a:gd name="connsiteX17" fmla="*/ 2228850 w 2400639"/>
              <a:gd name="connsiteY17" fmla="*/ 546100 h 2070100"/>
              <a:gd name="connsiteX18" fmla="*/ 2247900 w 2400639"/>
              <a:gd name="connsiteY18" fmla="*/ 488950 h 2070100"/>
              <a:gd name="connsiteX19" fmla="*/ 2257425 w 2400639"/>
              <a:gd name="connsiteY19" fmla="*/ 460375 h 2070100"/>
              <a:gd name="connsiteX20" fmla="*/ 2295525 w 2400639"/>
              <a:gd name="connsiteY20" fmla="*/ 393700 h 2070100"/>
              <a:gd name="connsiteX21" fmla="*/ 2305050 w 2400639"/>
              <a:gd name="connsiteY21" fmla="*/ 355600 h 2070100"/>
              <a:gd name="connsiteX22" fmla="*/ 2324100 w 2400639"/>
              <a:gd name="connsiteY22" fmla="*/ 327025 h 2070100"/>
              <a:gd name="connsiteX23" fmla="*/ 2343150 w 2400639"/>
              <a:gd name="connsiteY23" fmla="*/ 288925 h 2070100"/>
              <a:gd name="connsiteX24" fmla="*/ 2352675 w 2400639"/>
              <a:gd name="connsiteY24" fmla="*/ 250825 h 2070100"/>
              <a:gd name="connsiteX25" fmla="*/ 2381250 w 2400639"/>
              <a:gd name="connsiteY25" fmla="*/ 165100 h 2070100"/>
              <a:gd name="connsiteX26" fmla="*/ 2400300 w 2400639"/>
              <a:gd name="connsiteY26" fmla="*/ 98425 h 2070100"/>
              <a:gd name="connsiteX27" fmla="*/ 2393950 w 2400639"/>
              <a:gd name="connsiteY27" fmla="*/ 0 h 2070100"/>
              <a:gd name="connsiteX0" fmla="*/ 0 w 2402282"/>
              <a:gd name="connsiteY0" fmla="*/ 2070100 h 2070100"/>
              <a:gd name="connsiteX1" fmla="*/ 476250 w 2402282"/>
              <a:gd name="connsiteY1" fmla="*/ 2032000 h 2070100"/>
              <a:gd name="connsiteX2" fmla="*/ 714375 w 2402282"/>
              <a:gd name="connsiteY2" fmla="*/ 1965325 h 2070100"/>
              <a:gd name="connsiteX3" fmla="*/ 1000125 w 2402282"/>
              <a:gd name="connsiteY3" fmla="*/ 1898650 h 2070100"/>
              <a:gd name="connsiteX4" fmla="*/ 1143000 w 2402282"/>
              <a:gd name="connsiteY4" fmla="*/ 1870075 h 2070100"/>
              <a:gd name="connsiteX5" fmla="*/ 1362075 w 2402282"/>
              <a:gd name="connsiteY5" fmla="*/ 1793875 h 2070100"/>
              <a:gd name="connsiteX6" fmla="*/ 1466850 w 2402282"/>
              <a:gd name="connsiteY6" fmla="*/ 1736725 h 2070100"/>
              <a:gd name="connsiteX7" fmla="*/ 1600200 w 2402282"/>
              <a:gd name="connsiteY7" fmla="*/ 1612900 h 2070100"/>
              <a:gd name="connsiteX8" fmla="*/ 1666875 w 2402282"/>
              <a:gd name="connsiteY8" fmla="*/ 1536700 h 2070100"/>
              <a:gd name="connsiteX9" fmla="*/ 1714500 w 2402282"/>
              <a:gd name="connsiteY9" fmla="*/ 1489075 h 2070100"/>
              <a:gd name="connsiteX10" fmla="*/ 1971675 w 2402282"/>
              <a:gd name="connsiteY10" fmla="*/ 1222375 h 2070100"/>
              <a:gd name="connsiteX11" fmla="*/ 2019300 w 2402282"/>
              <a:gd name="connsiteY11" fmla="*/ 1174750 h 2070100"/>
              <a:gd name="connsiteX12" fmla="*/ 2095500 w 2402282"/>
              <a:gd name="connsiteY12" fmla="*/ 1060450 h 2070100"/>
              <a:gd name="connsiteX13" fmla="*/ 2124075 w 2402282"/>
              <a:gd name="connsiteY13" fmla="*/ 1003300 h 2070100"/>
              <a:gd name="connsiteX14" fmla="*/ 2171700 w 2402282"/>
              <a:gd name="connsiteY14" fmla="*/ 860425 h 2070100"/>
              <a:gd name="connsiteX15" fmla="*/ 2190750 w 2402282"/>
              <a:gd name="connsiteY15" fmla="*/ 650875 h 2070100"/>
              <a:gd name="connsiteX16" fmla="*/ 2209800 w 2402282"/>
              <a:gd name="connsiteY16" fmla="*/ 603250 h 2070100"/>
              <a:gd name="connsiteX17" fmla="*/ 2228850 w 2402282"/>
              <a:gd name="connsiteY17" fmla="*/ 546100 h 2070100"/>
              <a:gd name="connsiteX18" fmla="*/ 2247900 w 2402282"/>
              <a:gd name="connsiteY18" fmla="*/ 488950 h 2070100"/>
              <a:gd name="connsiteX19" fmla="*/ 2257425 w 2402282"/>
              <a:gd name="connsiteY19" fmla="*/ 460375 h 2070100"/>
              <a:gd name="connsiteX20" fmla="*/ 2295525 w 2402282"/>
              <a:gd name="connsiteY20" fmla="*/ 393700 h 2070100"/>
              <a:gd name="connsiteX21" fmla="*/ 2305050 w 2402282"/>
              <a:gd name="connsiteY21" fmla="*/ 355600 h 2070100"/>
              <a:gd name="connsiteX22" fmla="*/ 2324100 w 2402282"/>
              <a:gd name="connsiteY22" fmla="*/ 327025 h 2070100"/>
              <a:gd name="connsiteX23" fmla="*/ 2343150 w 2402282"/>
              <a:gd name="connsiteY23" fmla="*/ 288925 h 2070100"/>
              <a:gd name="connsiteX24" fmla="*/ 2352675 w 2402282"/>
              <a:gd name="connsiteY24" fmla="*/ 250825 h 2070100"/>
              <a:gd name="connsiteX25" fmla="*/ 2400300 w 2402282"/>
              <a:gd name="connsiteY25" fmla="*/ 98425 h 2070100"/>
              <a:gd name="connsiteX26" fmla="*/ 2393950 w 2402282"/>
              <a:gd name="connsiteY26" fmla="*/ 0 h 2070100"/>
              <a:gd name="connsiteX0" fmla="*/ 0 w 2402282"/>
              <a:gd name="connsiteY0" fmla="*/ 2070100 h 2070100"/>
              <a:gd name="connsiteX1" fmla="*/ 476250 w 2402282"/>
              <a:gd name="connsiteY1" fmla="*/ 2032000 h 2070100"/>
              <a:gd name="connsiteX2" fmla="*/ 714375 w 2402282"/>
              <a:gd name="connsiteY2" fmla="*/ 1965325 h 2070100"/>
              <a:gd name="connsiteX3" fmla="*/ 1000125 w 2402282"/>
              <a:gd name="connsiteY3" fmla="*/ 1898650 h 2070100"/>
              <a:gd name="connsiteX4" fmla="*/ 1143000 w 2402282"/>
              <a:gd name="connsiteY4" fmla="*/ 1870075 h 2070100"/>
              <a:gd name="connsiteX5" fmla="*/ 1362075 w 2402282"/>
              <a:gd name="connsiteY5" fmla="*/ 1793875 h 2070100"/>
              <a:gd name="connsiteX6" fmla="*/ 1466850 w 2402282"/>
              <a:gd name="connsiteY6" fmla="*/ 1736725 h 2070100"/>
              <a:gd name="connsiteX7" fmla="*/ 1600200 w 2402282"/>
              <a:gd name="connsiteY7" fmla="*/ 1612900 h 2070100"/>
              <a:gd name="connsiteX8" fmla="*/ 1666875 w 2402282"/>
              <a:gd name="connsiteY8" fmla="*/ 1536700 h 2070100"/>
              <a:gd name="connsiteX9" fmla="*/ 1714500 w 2402282"/>
              <a:gd name="connsiteY9" fmla="*/ 1489075 h 2070100"/>
              <a:gd name="connsiteX10" fmla="*/ 1971675 w 2402282"/>
              <a:gd name="connsiteY10" fmla="*/ 1222375 h 2070100"/>
              <a:gd name="connsiteX11" fmla="*/ 2019300 w 2402282"/>
              <a:gd name="connsiteY11" fmla="*/ 1174750 h 2070100"/>
              <a:gd name="connsiteX12" fmla="*/ 2095500 w 2402282"/>
              <a:gd name="connsiteY12" fmla="*/ 1060450 h 2070100"/>
              <a:gd name="connsiteX13" fmla="*/ 2124075 w 2402282"/>
              <a:gd name="connsiteY13" fmla="*/ 1003300 h 2070100"/>
              <a:gd name="connsiteX14" fmla="*/ 2171700 w 2402282"/>
              <a:gd name="connsiteY14" fmla="*/ 860425 h 2070100"/>
              <a:gd name="connsiteX15" fmla="*/ 2190750 w 2402282"/>
              <a:gd name="connsiteY15" fmla="*/ 650875 h 2070100"/>
              <a:gd name="connsiteX16" fmla="*/ 2209800 w 2402282"/>
              <a:gd name="connsiteY16" fmla="*/ 603250 h 2070100"/>
              <a:gd name="connsiteX17" fmla="*/ 2228850 w 2402282"/>
              <a:gd name="connsiteY17" fmla="*/ 546100 h 2070100"/>
              <a:gd name="connsiteX18" fmla="*/ 2247900 w 2402282"/>
              <a:gd name="connsiteY18" fmla="*/ 488950 h 2070100"/>
              <a:gd name="connsiteX19" fmla="*/ 2257425 w 2402282"/>
              <a:gd name="connsiteY19" fmla="*/ 460375 h 2070100"/>
              <a:gd name="connsiteX20" fmla="*/ 2295525 w 2402282"/>
              <a:gd name="connsiteY20" fmla="*/ 393700 h 2070100"/>
              <a:gd name="connsiteX21" fmla="*/ 2305050 w 2402282"/>
              <a:gd name="connsiteY21" fmla="*/ 355600 h 2070100"/>
              <a:gd name="connsiteX22" fmla="*/ 2324100 w 2402282"/>
              <a:gd name="connsiteY22" fmla="*/ 327025 h 2070100"/>
              <a:gd name="connsiteX23" fmla="*/ 2352675 w 2402282"/>
              <a:gd name="connsiteY23" fmla="*/ 250825 h 2070100"/>
              <a:gd name="connsiteX24" fmla="*/ 2400300 w 2402282"/>
              <a:gd name="connsiteY24" fmla="*/ 98425 h 2070100"/>
              <a:gd name="connsiteX25" fmla="*/ 2393950 w 2402282"/>
              <a:gd name="connsiteY25" fmla="*/ 0 h 2070100"/>
              <a:gd name="connsiteX0" fmla="*/ 0 w 2402282"/>
              <a:gd name="connsiteY0" fmla="*/ 2070100 h 2070100"/>
              <a:gd name="connsiteX1" fmla="*/ 476250 w 2402282"/>
              <a:gd name="connsiteY1" fmla="*/ 2032000 h 2070100"/>
              <a:gd name="connsiteX2" fmla="*/ 714375 w 2402282"/>
              <a:gd name="connsiteY2" fmla="*/ 1965325 h 2070100"/>
              <a:gd name="connsiteX3" fmla="*/ 1000125 w 2402282"/>
              <a:gd name="connsiteY3" fmla="*/ 1898650 h 2070100"/>
              <a:gd name="connsiteX4" fmla="*/ 1143000 w 2402282"/>
              <a:gd name="connsiteY4" fmla="*/ 1870075 h 2070100"/>
              <a:gd name="connsiteX5" fmla="*/ 1362075 w 2402282"/>
              <a:gd name="connsiteY5" fmla="*/ 1793875 h 2070100"/>
              <a:gd name="connsiteX6" fmla="*/ 1466850 w 2402282"/>
              <a:gd name="connsiteY6" fmla="*/ 1736725 h 2070100"/>
              <a:gd name="connsiteX7" fmla="*/ 1600200 w 2402282"/>
              <a:gd name="connsiteY7" fmla="*/ 1612900 h 2070100"/>
              <a:gd name="connsiteX8" fmla="*/ 1666875 w 2402282"/>
              <a:gd name="connsiteY8" fmla="*/ 1536700 h 2070100"/>
              <a:gd name="connsiteX9" fmla="*/ 1714500 w 2402282"/>
              <a:gd name="connsiteY9" fmla="*/ 1489075 h 2070100"/>
              <a:gd name="connsiteX10" fmla="*/ 1971675 w 2402282"/>
              <a:gd name="connsiteY10" fmla="*/ 1222375 h 2070100"/>
              <a:gd name="connsiteX11" fmla="*/ 2019300 w 2402282"/>
              <a:gd name="connsiteY11" fmla="*/ 1174750 h 2070100"/>
              <a:gd name="connsiteX12" fmla="*/ 2095500 w 2402282"/>
              <a:gd name="connsiteY12" fmla="*/ 1060450 h 2070100"/>
              <a:gd name="connsiteX13" fmla="*/ 2124075 w 2402282"/>
              <a:gd name="connsiteY13" fmla="*/ 1003300 h 2070100"/>
              <a:gd name="connsiteX14" fmla="*/ 2171700 w 2402282"/>
              <a:gd name="connsiteY14" fmla="*/ 860425 h 2070100"/>
              <a:gd name="connsiteX15" fmla="*/ 2209800 w 2402282"/>
              <a:gd name="connsiteY15" fmla="*/ 603250 h 2070100"/>
              <a:gd name="connsiteX16" fmla="*/ 2228850 w 2402282"/>
              <a:gd name="connsiteY16" fmla="*/ 546100 h 2070100"/>
              <a:gd name="connsiteX17" fmla="*/ 2247900 w 2402282"/>
              <a:gd name="connsiteY17" fmla="*/ 488950 h 2070100"/>
              <a:gd name="connsiteX18" fmla="*/ 2257425 w 2402282"/>
              <a:gd name="connsiteY18" fmla="*/ 460375 h 2070100"/>
              <a:gd name="connsiteX19" fmla="*/ 2295525 w 2402282"/>
              <a:gd name="connsiteY19" fmla="*/ 393700 h 2070100"/>
              <a:gd name="connsiteX20" fmla="*/ 2305050 w 2402282"/>
              <a:gd name="connsiteY20" fmla="*/ 355600 h 2070100"/>
              <a:gd name="connsiteX21" fmla="*/ 2324100 w 2402282"/>
              <a:gd name="connsiteY21" fmla="*/ 327025 h 2070100"/>
              <a:gd name="connsiteX22" fmla="*/ 2352675 w 2402282"/>
              <a:gd name="connsiteY22" fmla="*/ 250825 h 2070100"/>
              <a:gd name="connsiteX23" fmla="*/ 2400300 w 2402282"/>
              <a:gd name="connsiteY23" fmla="*/ 98425 h 2070100"/>
              <a:gd name="connsiteX24" fmla="*/ 2393950 w 2402282"/>
              <a:gd name="connsiteY24" fmla="*/ 0 h 2070100"/>
              <a:gd name="connsiteX0" fmla="*/ 0 w 2402282"/>
              <a:gd name="connsiteY0" fmla="*/ 2070100 h 2070100"/>
              <a:gd name="connsiteX1" fmla="*/ 476250 w 2402282"/>
              <a:gd name="connsiteY1" fmla="*/ 2032000 h 2070100"/>
              <a:gd name="connsiteX2" fmla="*/ 714375 w 2402282"/>
              <a:gd name="connsiteY2" fmla="*/ 1965325 h 2070100"/>
              <a:gd name="connsiteX3" fmla="*/ 1000125 w 2402282"/>
              <a:gd name="connsiteY3" fmla="*/ 1898650 h 2070100"/>
              <a:gd name="connsiteX4" fmla="*/ 1143000 w 2402282"/>
              <a:gd name="connsiteY4" fmla="*/ 1870075 h 2070100"/>
              <a:gd name="connsiteX5" fmla="*/ 1362075 w 2402282"/>
              <a:gd name="connsiteY5" fmla="*/ 1793875 h 2070100"/>
              <a:gd name="connsiteX6" fmla="*/ 1466850 w 2402282"/>
              <a:gd name="connsiteY6" fmla="*/ 1736725 h 2070100"/>
              <a:gd name="connsiteX7" fmla="*/ 1600200 w 2402282"/>
              <a:gd name="connsiteY7" fmla="*/ 1612900 h 2070100"/>
              <a:gd name="connsiteX8" fmla="*/ 1666875 w 2402282"/>
              <a:gd name="connsiteY8" fmla="*/ 1536700 h 2070100"/>
              <a:gd name="connsiteX9" fmla="*/ 1714500 w 2402282"/>
              <a:gd name="connsiteY9" fmla="*/ 1489075 h 2070100"/>
              <a:gd name="connsiteX10" fmla="*/ 1971675 w 2402282"/>
              <a:gd name="connsiteY10" fmla="*/ 1222375 h 2070100"/>
              <a:gd name="connsiteX11" fmla="*/ 2019300 w 2402282"/>
              <a:gd name="connsiteY11" fmla="*/ 1174750 h 2070100"/>
              <a:gd name="connsiteX12" fmla="*/ 2095500 w 2402282"/>
              <a:gd name="connsiteY12" fmla="*/ 1060450 h 2070100"/>
              <a:gd name="connsiteX13" fmla="*/ 2124075 w 2402282"/>
              <a:gd name="connsiteY13" fmla="*/ 1003300 h 2070100"/>
              <a:gd name="connsiteX14" fmla="*/ 2171700 w 2402282"/>
              <a:gd name="connsiteY14" fmla="*/ 860425 h 2070100"/>
              <a:gd name="connsiteX15" fmla="*/ 2228850 w 2402282"/>
              <a:gd name="connsiteY15" fmla="*/ 546100 h 2070100"/>
              <a:gd name="connsiteX16" fmla="*/ 2247900 w 2402282"/>
              <a:gd name="connsiteY16" fmla="*/ 488950 h 2070100"/>
              <a:gd name="connsiteX17" fmla="*/ 2257425 w 2402282"/>
              <a:gd name="connsiteY17" fmla="*/ 460375 h 2070100"/>
              <a:gd name="connsiteX18" fmla="*/ 2295525 w 2402282"/>
              <a:gd name="connsiteY18" fmla="*/ 393700 h 2070100"/>
              <a:gd name="connsiteX19" fmla="*/ 2305050 w 2402282"/>
              <a:gd name="connsiteY19" fmla="*/ 355600 h 2070100"/>
              <a:gd name="connsiteX20" fmla="*/ 2324100 w 2402282"/>
              <a:gd name="connsiteY20" fmla="*/ 327025 h 2070100"/>
              <a:gd name="connsiteX21" fmla="*/ 2352675 w 2402282"/>
              <a:gd name="connsiteY21" fmla="*/ 250825 h 2070100"/>
              <a:gd name="connsiteX22" fmla="*/ 2400300 w 2402282"/>
              <a:gd name="connsiteY22" fmla="*/ 98425 h 2070100"/>
              <a:gd name="connsiteX23" fmla="*/ 2393950 w 2402282"/>
              <a:gd name="connsiteY23" fmla="*/ 0 h 2070100"/>
              <a:gd name="connsiteX0" fmla="*/ 0 w 2402282"/>
              <a:gd name="connsiteY0" fmla="*/ 2070100 h 2070100"/>
              <a:gd name="connsiteX1" fmla="*/ 476250 w 2402282"/>
              <a:gd name="connsiteY1" fmla="*/ 2032000 h 2070100"/>
              <a:gd name="connsiteX2" fmla="*/ 714375 w 2402282"/>
              <a:gd name="connsiteY2" fmla="*/ 1965325 h 2070100"/>
              <a:gd name="connsiteX3" fmla="*/ 1000125 w 2402282"/>
              <a:gd name="connsiteY3" fmla="*/ 1898650 h 2070100"/>
              <a:gd name="connsiteX4" fmla="*/ 1143000 w 2402282"/>
              <a:gd name="connsiteY4" fmla="*/ 1870075 h 2070100"/>
              <a:gd name="connsiteX5" fmla="*/ 1362075 w 2402282"/>
              <a:gd name="connsiteY5" fmla="*/ 1793875 h 2070100"/>
              <a:gd name="connsiteX6" fmla="*/ 1466850 w 2402282"/>
              <a:gd name="connsiteY6" fmla="*/ 1736725 h 2070100"/>
              <a:gd name="connsiteX7" fmla="*/ 1600200 w 2402282"/>
              <a:gd name="connsiteY7" fmla="*/ 1612900 h 2070100"/>
              <a:gd name="connsiteX8" fmla="*/ 1666875 w 2402282"/>
              <a:gd name="connsiteY8" fmla="*/ 1536700 h 2070100"/>
              <a:gd name="connsiteX9" fmla="*/ 1714500 w 2402282"/>
              <a:gd name="connsiteY9" fmla="*/ 1489075 h 2070100"/>
              <a:gd name="connsiteX10" fmla="*/ 1971675 w 2402282"/>
              <a:gd name="connsiteY10" fmla="*/ 1222375 h 2070100"/>
              <a:gd name="connsiteX11" fmla="*/ 2019300 w 2402282"/>
              <a:gd name="connsiteY11" fmla="*/ 1174750 h 2070100"/>
              <a:gd name="connsiteX12" fmla="*/ 2095500 w 2402282"/>
              <a:gd name="connsiteY12" fmla="*/ 1060450 h 2070100"/>
              <a:gd name="connsiteX13" fmla="*/ 2124075 w 2402282"/>
              <a:gd name="connsiteY13" fmla="*/ 1003300 h 2070100"/>
              <a:gd name="connsiteX14" fmla="*/ 2171700 w 2402282"/>
              <a:gd name="connsiteY14" fmla="*/ 860425 h 2070100"/>
              <a:gd name="connsiteX15" fmla="*/ 2247900 w 2402282"/>
              <a:gd name="connsiteY15" fmla="*/ 488950 h 2070100"/>
              <a:gd name="connsiteX16" fmla="*/ 2257425 w 2402282"/>
              <a:gd name="connsiteY16" fmla="*/ 460375 h 2070100"/>
              <a:gd name="connsiteX17" fmla="*/ 2295525 w 2402282"/>
              <a:gd name="connsiteY17" fmla="*/ 393700 h 2070100"/>
              <a:gd name="connsiteX18" fmla="*/ 2305050 w 2402282"/>
              <a:gd name="connsiteY18" fmla="*/ 355600 h 2070100"/>
              <a:gd name="connsiteX19" fmla="*/ 2324100 w 2402282"/>
              <a:gd name="connsiteY19" fmla="*/ 327025 h 2070100"/>
              <a:gd name="connsiteX20" fmla="*/ 2352675 w 2402282"/>
              <a:gd name="connsiteY20" fmla="*/ 250825 h 2070100"/>
              <a:gd name="connsiteX21" fmla="*/ 2400300 w 2402282"/>
              <a:gd name="connsiteY21" fmla="*/ 98425 h 2070100"/>
              <a:gd name="connsiteX22" fmla="*/ 2393950 w 2402282"/>
              <a:gd name="connsiteY22" fmla="*/ 0 h 2070100"/>
              <a:gd name="connsiteX0" fmla="*/ 0 w 2402282"/>
              <a:gd name="connsiteY0" fmla="*/ 2070100 h 2070100"/>
              <a:gd name="connsiteX1" fmla="*/ 476250 w 2402282"/>
              <a:gd name="connsiteY1" fmla="*/ 2032000 h 2070100"/>
              <a:gd name="connsiteX2" fmla="*/ 714375 w 2402282"/>
              <a:gd name="connsiteY2" fmla="*/ 1965325 h 2070100"/>
              <a:gd name="connsiteX3" fmla="*/ 1000125 w 2402282"/>
              <a:gd name="connsiteY3" fmla="*/ 1898650 h 2070100"/>
              <a:gd name="connsiteX4" fmla="*/ 1143000 w 2402282"/>
              <a:gd name="connsiteY4" fmla="*/ 1870075 h 2070100"/>
              <a:gd name="connsiteX5" fmla="*/ 1362075 w 2402282"/>
              <a:gd name="connsiteY5" fmla="*/ 1793875 h 2070100"/>
              <a:gd name="connsiteX6" fmla="*/ 1466850 w 2402282"/>
              <a:gd name="connsiteY6" fmla="*/ 1736725 h 2070100"/>
              <a:gd name="connsiteX7" fmla="*/ 1600200 w 2402282"/>
              <a:gd name="connsiteY7" fmla="*/ 1612900 h 2070100"/>
              <a:gd name="connsiteX8" fmla="*/ 1666875 w 2402282"/>
              <a:gd name="connsiteY8" fmla="*/ 1536700 h 2070100"/>
              <a:gd name="connsiteX9" fmla="*/ 1714500 w 2402282"/>
              <a:gd name="connsiteY9" fmla="*/ 1489075 h 2070100"/>
              <a:gd name="connsiteX10" fmla="*/ 1971675 w 2402282"/>
              <a:gd name="connsiteY10" fmla="*/ 1222375 h 2070100"/>
              <a:gd name="connsiteX11" fmla="*/ 2019300 w 2402282"/>
              <a:gd name="connsiteY11" fmla="*/ 1174750 h 2070100"/>
              <a:gd name="connsiteX12" fmla="*/ 2095500 w 2402282"/>
              <a:gd name="connsiteY12" fmla="*/ 1060450 h 2070100"/>
              <a:gd name="connsiteX13" fmla="*/ 2124075 w 2402282"/>
              <a:gd name="connsiteY13" fmla="*/ 1003300 h 2070100"/>
              <a:gd name="connsiteX14" fmla="*/ 2171700 w 2402282"/>
              <a:gd name="connsiteY14" fmla="*/ 860425 h 2070100"/>
              <a:gd name="connsiteX15" fmla="*/ 2257425 w 2402282"/>
              <a:gd name="connsiteY15" fmla="*/ 460375 h 2070100"/>
              <a:gd name="connsiteX16" fmla="*/ 2295525 w 2402282"/>
              <a:gd name="connsiteY16" fmla="*/ 393700 h 2070100"/>
              <a:gd name="connsiteX17" fmla="*/ 2305050 w 2402282"/>
              <a:gd name="connsiteY17" fmla="*/ 355600 h 2070100"/>
              <a:gd name="connsiteX18" fmla="*/ 2324100 w 2402282"/>
              <a:gd name="connsiteY18" fmla="*/ 327025 h 2070100"/>
              <a:gd name="connsiteX19" fmla="*/ 2352675 w 2402282"/>
              <a:gd name="connsiteY19" fmla="*/ 250825 h 2070100"/>
              <a:gd name="connsiteX20" fmla="*/ 2400300 w 2402282"/>
              <a:gd name="connsiteY20" fmla="*/ 98425 h 2070100"/>
              <a:gd name="connsiteX21" fmla="*/ 2393950 w 2402282"/>
              <a:gd name="connsiteY21" fmla="*/ 0 h 2070100"/>
              <a:gd name="connsiteX0" fmla="*/ 0 w 2402282"/>
              <a:gd name="connsiteY0" fmla="*/ 2070100 h 2070100"/>
              <a:gd name="connsiteX1" fmla="*/ 476250 w 2402282"/>
              <a:gd name="connsiteY1" fmla="*/ 2032000 h 2070100"/>
              <a:gd name="connsiteX2" fmla="*/ 714375 w 2402282"/>
              <a:gd name="connsiteY2" fmla="*/ 1965325 h 2070100"/>
              <a:gd name="connsiteX3" fmla="*/ 1000125 w 2402282"/>
              <a:gd name="connsiteY3" fmla="*/ 1898650 h 2070100"/>
              <a:gd name="connsiteX4" fmla="*/ 1143000 w 2402282"/>
              <a:gd name="connsiteY4" fmla="*/ 1870075 h 2070100"/>
              <a:gd name="connsiteX5" fmla="*/ 1362075 w 2402282"/>
              <a:gd name="connsiteY5" fmla="*/ 1793875 h 2070100"/>
              <a:gd name="connsiteX6" fmla="*/ 1466850 w 2402282"/>
              <a:gd name="connsiteY6" fmla="*/ 1736725 h 2070100"/>
              <a:gd name="connsiteX7" fmla="*/ 1600200 w 2402282"/>
              <a:gd name="connsiteY7" fmla="*/ 1612900 h 2070100"/>
              <a:gd name="connsiteX8" fmla="*/ 1666875 w 2402282"/>
              <a:gd name="connsiteY8" fmla="*/ 1536700 h 2070100"/>
              <a:gd name="connsiteX9" fmla="*/ 1714500 w 2402282"/>
              <a:gd name="connsiteY9" fmla="*/ 1489075 h 2070100"/>
              <a:gd name="connsiteX10" fmla="*/ 1971675 w 2402282"/>
              <a:gd name="connsiteY10" fmla="*/ 1222375 h 2070100"/>
              <a:gd name="connsiteX11" fmla="*/ 2019300 w 2402282"/>
              <a:gd name="connsiteY11" fmla="*/ 1174750 h 2070100"/>
              <a:gd name="connsiteX12" fmla="*/ 2095500 w 2402282"/>
              <a:gd name="connsiteY12" fmla="*/ 1060450 h 2070100"/>
              <a:gd name="connsiteX13" fmla="*/ 2124075 w 2402282"/>
              <a:gd name="connsiteY13" fmla="*/ 1003300 h 2070100"/>
              <a:gd name="connsiteX14" fmla="*/ 2171700 w 2402282"/>
              <a:gd name="connsiteY14" fmla="*/ 860425 h 2070100"/>
              <a:gd name="connsiteX15" fmla="*/ 2295525 w 2402282"/>
              <a:gd name="connsiteY15" fmla="*/ 393700 h 2070100"/>
              <a:gd name="connsiteX16" fmla="*/ 2305050 w 2402282"/>
              <a:gd name="connsiteY16" fmla="*/ 355600 h 2070100"/>
              <a:gd name="connsiteX17" fmla="*/ 2324100 w 2402282"/>
              <a:gd name="connsiteY17" fmla="*/ 327025 h 2070100"/>
              <a:gd name="connsiteX18" fmla="*/ 2352675 w 2402282"/>
              <a:gd name="connsiteY18" fmla="*/ 250825 h 2070100"/>
              <a:gd name="connsiteX19" fmla="*/ 2400300 w 2402282"/>
              <a:gd name="connsiteY19" fmla="*/ 98425 h 2070100"/>
              <a:gd name="connsiteX20" fmla="*/ 2393950 w 2402282"/>
              <a:gd name="connsiteY20" fmla="*/ 0 h 2070100"/>
              <a:gd name="connsiteX0" fmla="*/ 0 w 2402282"/>
              <a:gd name="connsiteY0" fmla="*/ 2070100 h 2070100"/>
              <a:gd name="connsiteX1" fmla="*/ 476250 w 2402282"/>
              <a:gd name="connsiteY1" fmla="*/ 2032000 h 2070100"/>
              <a:gd name="connsiteX2" fmla="*/ 714375 w 2402282"/>
              <a:gd name="connsiteY2" fmla="*/ 1965325 h 2070100"/>
              <a:gd name="connsiteX3" fmla="*/ 1000125 w 2402282"/>
              <a:gd name="connsiteY3" fmla="*/ 1898650 h 2070100"/>
              <a:gd name="connsiteX4" fmla="*/ 1143000 w 2402282"/>
              <a:gd name="connsiteY4" fmla="*/ 1870075 h 2070100"/>
              <a:gd name="connsiteX5" fmla="*/ 1362075 w 2402282"/>
              <a:gd name="connsiteY5" fmla="*/ 1793875 h 2070100"/>
              <a:gd name="connsiteX6" fmla="*/ 1466850 w 2402282"/>
              <a:gd name="connsiteY6" fmla="*/ 1736725 h 2070100"/>
              <a:gd name="connsiteX7" fmla="*/ 1600200 w 2402282"/>
              <a:gd name="connsiteY7" fmla="*/ 1612900 h 2070100"/>
              <a:gd name="connsiteX8" fmla="*/ 1666875 w 2402282"/>
              <a:gd name="connsiteY8" fmla="*/ 1536700 h 2070100"/>
              <a:gd name="connsiteX9" fmla="*/ 1714500 w 2402282"/>
              <a:gd name="connsiteY9" fmla="*/ 1489075 h 2070100"/>
              <a:gd name="connsiteX10" fmla="*/ 1971675 w 2402282"/>
              <a:gd name="connsiteY10" fmla="*/ 1222375 h 2070100"/>
              <a:gd name="connsiteX11" fmla="*/ 2019300 w 2402282"/>
              <a:gd name="connsiteY11" fmla="*/ 1174750 h 2070100"/>
              <a:gd name="connsiteX12" fmla="*/ 2095500 w 2402282"/>
              <a:gd name="connsiteY12" fmla="*/ 1060450 h 2070100"/>
              <a:gd name="connsiteX13" fmla="*/ 2124075 w 2402282"/>
              <a:gd name="connsiteY13" fmla="*/ 1003300 h 2070100"/>
              <a:gd name="connsiteX14" fmla="*/ 2171700 w 2402282"/>
              <a:gd name="connsiteY14" fmla="*/ 860425 h 2070100"/>
              <a:gd name="connsiteX15" fmla="*/ 2295525 w 2402282"/>
              <a:gd name="connsiteY15" fmla="*/ 393700 h 2070100"/>
              <a:gd name="connsiteX16" fmla="*/ 2324100 w 2402282"/>
              <a:gd name="connsiteY16" fmla="*/ 327025 h 2070100"/>
              <a:gd name="connsiteX17" fmla="*/ 2352675 w 2402282"/>
              <a:gd name="connsiteY17" fmla="*/ 250825 h 2070100"/>
              <a:gd name="connsiteX18" fmla="*/ 2400300 w 2402282"/>
              <a:gd name="connsiteY18" fmla="*/ 98425 h 2070100"/>
              <a:gd name="connsiteX19" fmla="*/ 2393950 w 2402282"/>
              <a:gd name="connsiteY19" fmla="*/ 0 h 2070100"/>
              <a:gd name="connsiteX0" fmla="*/ 0 w 2402282"/>
              <a:gd name="connsiteY0" fmla="*/ 2070100 h 2070100"/>
              <a:gd name="connsiteX1" fmla="*/ 476250 w 2402282"/>
              <a:gd name="connsiteY1" fmla="*/ 2032000 h 2070100"/>
              <a:gd name="connsiteX2" fmla="*/ 714375 w 2402282"/>
              <a:gd name="connsiteY2" fmla="*/ 1965325 h 2070100"/>
              <a:gd name="connsiteX3" fmla="*/ 1000125 w 2402282"/>
              <a:gd name="connsiteY3" fmla="*/ 1898650 h 2070100"/>
              <a:gd name="connsiteX4" fmla="*/ 1143000 w 2402282"/>
              <a:gd name="connsiteY4" fmla="*/ 1870075 h 2070100"/>
              <a:gd name="connsiteX5" fmla="*/ 1362075 w 2402282"/>
              <a:gd name="connsiteY5" fmla="*/ 1793875 h 2070100"/>
              <a:gd name="connsiteX6" fmla="*/ 1466850 w 2402282"/>
              <a:gd name="connsiteY6" fmla="*/ 1736725 h 2070100"/>
              <a:gd name="connsiteX7" fmla="*/ 1600200 w 2402282"/>
              <a:gd name="connsiteY7" fmla="*/ 1612900 h 2070100"/>
              <a:gd name="connsiteX8" fmla="*/ 1666875 w 2402282"/>
              <a:gd name="connsiteY8" fmla="*/ 1536700 h 2070100"/>
              <a:gd name="connsiteX9" fmla="*/ 1714500 w 2402282"/>
              <a:gd name="connsiteY9" fmla="*/ 1489075 h 2070100"/>
              <a:gd name="connsiteX10" fmla="*/ 1971675 w 2402282"/>
              <a:gd name="connsiteY10" fmla="*/ 1222375 h 2070100"/>
              <a:gd name="connsiteX11" fmla="*/ 2019300 w 2402282"/>
              <a:gd name="connsiteY11" fmla="*/ 1174750 h 2070100"/>
              <a:gd name="connsiteX12" fmla="*/ 2095500 w 2402282"/>
              <a:gd name="connsiteY12" fmla="*/ 1060450 h 2070100"/>
              <a:gd name="connsiteX13" fmla="*/ 2124075 w 2402282"/>
              <a:gd name="connsiteY13" fmla="*/ 1003300 h 2070100"/>
              <a:gd name="connsiteX14" fmla="*/ 2171700 w 2402282"/>
              <a:gd name="connsiteY14" fmla="*/ 860425 h 2070100"/>
              <a:gd name="connsiteX15" fmla="*/ 2295525 w 2402282"/>
              <a:gd name="connsiteY15" fmla="*/ 393700 h 2070100"/>
              <a:gd name="connsiteX16" fmla="*/ 2352675 w 2402282"/>
              <a:gd name="connsiteY16" fmla="*/ 250825 h 2070100"/>
              <a:gd name="connsiteX17" fmla="*/ 2400300 w 2402282"/>
              <a:gd name="connsiteY17" fmla="*/ 98425 h 2070100"/>
              <a:gd name="connsiteX18" fmla="*/ 2393950 w 2402282"/>
              <a:gd name="connsiteY18" fmla="*/ 0 h 2070100"/>
              <a:gd name="connsiteX0" fmla="*/ 0 w 1926032"/>
              <a:gd name="connsiteY0" fmla="*/ 2032000 h 2032000"/>
              <a:gd name="connsiteX1" fmla="*/ 238125 w 1926032"/>
              <a:gd name="connsiteY1" fmla="*/ 1965325 h 2032000"/>
              <a:gd name="connsiteX2" fmla="*/ 523875 w 1926032"/>
              <a:gd name="connsiteY2" fmla="*/ 1898650 h 2032000"/>
              <a:gd name="connsiteX3" fmla="*/ 666750 w 1926032"/>
              <a:gd name="connsiteY3" fmla="*/ 1870075 h 2032000"/>
              <a:gd name="connsiteX4" fmla="*/ 885825 w 1926032"/>
              <a:gd name="connsiteY4" fmla="*/ 1793875 h 2032000"/>
              <a:gd name="connsiteX5" fmla="*/ 990600 w 1926032"/>
              <a:gd name="connsiteY5" fmla="*/ 1736725 h 2032000"/>
              <a:gd name="connsiteX6" fmla="*/ 1123950 w 1926032"/>
              <a:gd name="connsiteY6" fmla="*/ 1612900 h 2032000"/>
              <a:gd name="connsiteX7" fmla="*/ 1190625 w 1926032"/>
              <a:gd name="connsiteY7" fmla="*/ 1536700 h 2032000"/>
              <a:gd name="connsiteX8" fmla="*/ 1238250 w 1926032"/>
              <a:gd name="connsiteY8" fmla="*/ 1489075 h 2032000"/>
              <a:gd name="connsiteX9" fmla="*/ 1495425 w 1926032"/>
              <a:gd name="connsiteY9" fmla="*/ 1222375 h 2032000"/>
              <a:gd name="connsiteX10" fmla="*/ 1543050 w 1926032"/>
              <a:gd name="connsiteY10" fmla="*/ 1174750 h 2032000"/>
              <a:gd name="connsiteX11" fmla="*/ 1619250 w 1926032"/>
              <a:gd name="connsiteY11" fmla="*/ 1060450 h 2032000"/>
              <a:gd name="connsiteX12" fmla="*/ 1647825 w 1926032"/>
              <a:gd name="connsiteY12" fmla="*/ 1003300 h 2032000"/>
              <a:gd name="connsiteX13" fmla="*/ 1695450 w 1926032"/>
              <a:gd name="connsiteY13" fmla="*/ 860425 h 2032000"/>
              <a:gd name="connsiteX14" fmla="*/ 1819275 w 1926032"/>
              <a:gd name="connsiteY14" fmla="*/ 393700 h 2032000"/>
              <a:gd name="connsiteX15" fmla="*/ 1876425 w 1926032"/>
              <a:gd name="connsiteY15" fmla="*/ 250825 h 2032000"/>
              <a:gd name="connsiteX16" fmla="*/ 1924050 w 1926032"/>
              <a:gd name="connsiteY16" fmla="*/ 98425 h 2032000"/>
              <a:gd name="connsiteX17" fmla="*/ 1917700 w 1926032"/>
              <a:gd name="connsiteY17" fmla="*/ 0 h 2032000"/>
              <a:gd name="connsiteX0" fmla="*/ 0 w 1687907"/>
              <a:gd name="connsiteY0" fmla="*/ 1965325 h 1965325"/>
              <a:gd name="connsiteX1" fmla="*/ 285750 w 1687907"/>
              <a:gd name="connsiteY1" fmla="*/ 1898650 h 1965325"/>
              <a:gd name="connsiteX2" fmla="*/ 428625 w 1687907"/>
              <a:gd name="connsiteY2" fmla="*/ 1870075 h 1965325"/>
              <a:gd name="connsiteX3" fmla="*/ 647700 w 1687907"/>
              <a:gd name="connsiteY3" fmla="*/ 1793875 h 1965325"/>
              <a:gd name="connsiteX4" fmla="*/ 752475 w 1687907"/>
              <a:gd name="connsiteY4" fmla="*/ 1736725 h 1965325"/>
              <a:gd name="connsiteX5" fmla="*/ 885825 w 1687907"/>
              <a:gd name="connsiteY5" fmla="*/ 1612900 h 1965325"/>
              <a:gd name="connsiteX6" fmla="*/ 952500 w 1687907"/>
              <a:gd name="connsiteY6" fmla="*/ 1536700 h 1965325"/>
              <a:gd name="connsiteX7" fmla="*/ 1000125 w 1687907"/>
              <a:gd name="connsiteY7" fmla="*/ 1489075 h 1965325"/>
              <a:gd name="connsiteX8" fmla="*/ 1257300 w 1687907"/>
              <a:gd name="connsiteY8" fmla="*/ 1222375 h 1965325"/>
              <a:gd name="connsiteX9" fmla="*/ 1304925 w 1687907"/>
              <a:gd name="connsiteY9" fmla="*/ 1174750 h 1965325"/>
              <a:gd name="connsiteX10" fmla="*/ 1381125 w 1687907"/>
              <a:gd name="connsiteY10" fmla="*/ 1060450 h 1965325"/>
              <a:gd name="connsiteX11" fmla="*/ 1409700 w 1687907"/>
              <a:gd name="connsiteY11" fmla="*/ 1003300 h 1965325"/>
              <a:gd name="connsiteX12" fmla="*/ 1457325 w 1687907"/>
              <a:gd name="connsiteY12" fmla="*/ 860425 h 1965325"/>
              <a:gd name="connsiteX13" fmla="*/ 1581150 w 1687907"/>
              <a:gd name="connsiteY13" fmla="*/ 393700 h 1965325"/>
              <a:gd name="connsiteX14" fmla="*/ 1638300 w 1687907"/>
              <a:gd name="connsiteY14" fmla="*/ 250825 h 1965325"/>
              <a:gd name="connsiteX15" fmla="*/ 1685925 w 1687907"/>
              <a:gd name="connsiteY15" fmla="*/ 98425 h 1965325"/>
              <a:gd name="connsiteX16" fmla="*/ 1679575 w 1687907"/>
              <a:gd name="connsiteY16" fmla="*/ 0 h 1965325"/>
              <a:gd name="connsiteX0" fmla="*/ 0 w 1402157"/>
              <a:gd name="connsiteY0" fmla="*/ 1898650 h 1898650"/>
              <a:gd name="connsiteX1" fmla="*/ 142875 w 1402157"/>
              <a:gd name="connsiteY1" fmla="*/ 1870075 h 1898650"/>
              <a:gd name="connsiteX2" fmla="*/ 361950 w 1402157"/>
              <a:gd name="connsiteY2" fmla="*/ 1793875 h 1898650"/>
              <a:gd name="connsiteX3" fmla="*/ 466725 w 1402157"/>
              <a:gd name="connsiteY3" fmla="*/ 1736725 h 1898650"/>
              <a:gd name="connsiteX4" fmla="*/ 600075 w 1402157"/>
              <a:gd name="connsiteY4" fmla="*/ 1612900 h 1898650"/>
              <a:gd name="connsiteX5" fmla="*/ 666750 w 1402157"/>
              <a:gd name="connsiteY5" fmla="*/ 1536700 h 1898650"/>
              <a:gd name="connsiteX6" fmla="*/ 714375 w 1402157"/>
              <a:gd name="connsiteY6" fmla="*/ 1489075 h 1898650"/>
              <a:gd name="connsiteX7" fmla="*/ 971550 w 1402157"/>
              <a:gd name="connsiteY7" fmla="*/ 1222375 h 1898650"/>
              <a:gd name="connsiteX8" fmla="*/ 1019175 w 1402157"/>
              <a:gd name="connsiteY8" fmla="*/ 1174750 h 1898650"/>
              <a:gd name="connsiteX9" fmla="*/ 1095375 w 1402157"/>
              <a:gd name="connsiteY9" fmla="*/ 1060450 h 1898650"/>
              <a:gd name="connsiteX10" fmla="*/ 1123950 w 1402157"/>
              <a:gd name="connsiteY10" fmla="*/ 1003300 h 1898650"/>
              <a:gd name="connsiteX11" fmla="*/ 1171575 w 1402157"/>
              <a:gd name="connsiteY11" fmla="*/ 860425 h 1898650"/>
              <a:gd name="connsiteX12" fmla="*/ 1295400 w 1402157"/>
              <a:gd name="connsiteY12" fmla="*/ 393700 h 1898650"/>
              <a:gd name="connsiteX13" fmla="*/ 1352550 w 1402157"/>
              <a:gd name="connsiteY13" fmla="*/ 250825 h 1898650"/>
              <a:gd name="connsiteX14" fmla="*/ 1400175 w 1402157"/>
              <a:gd name="connsiteY14" fmla="*/ 98425 h 1898650"/>
              <a:gd name="connsiteX15" fmla="*/ 1393825 w 1402157"/>
              <a:gd name="connsiteY15" fmla="*/ 0 h 1898650"/>
              <a:gd name="connsiteX0" fmla="*/ 0 w 1259282"/>
              <a:gd name="connsiteY0" fmla="*/ 1870075 h 1870075"/>
              <a:gd name="connsiteX1" fmla="*/ 219075 w 1259282"/>
              <a:gd name="connsiteY1" fmla="*/ 1793875 h 1870075"/>
              <a:gd name="connsiteX2" fmla="*/ 323850 w 1259282"/>
              <a:gd name="connsiteY2" fmla="*/ 1736725 h 1870075"/>
              <a:gd name="connsiteX3" fmla="*/ 457200 w 1259282"/>
              <a:gd name="connsiteY3" fmla="*/ 1612900 h 1870075"/>
              <a:gd name="connsiteX4" fmla="*/ 523875 w 1259282"/>
              <a:gd name="connsiteY4" fmla="*/ 1536700 h 1870075"/>
              <a:gd name="connsiteX5" fmla="*/ 571500 w 1259282"/>
              <a:gd name="connsiteY5" fmla="*/ 1489075 h 1870075"/>
              <a:gd name="connsiteX6" fmla="*/ 828675 w 1259282"/>
              <a:gd name="connsiteY6" fmla="*/ 1222375 h 1870075"/>
              <a:gd name="connsiteX7" fmla="*/ 876300 w 1259282"/>
              <a:gd name="connsiteY7" fmla="*/ 1174750 h 1870075"/>
              <a:gd name="connsiteX8" fmla="*/ 952500 w 1259282"/>
              <a:gd name="connsiteY8" fmla="*/ 1060450 h 1870075"/>
              <a:gd name="connsiteX9" fmla="*/ 981075 w 1259282"/>
              <a:gd name="connsiteY9" fmla="*/ 1003300 h 1870075"/>
              <a:gd name="connsiteX10" fmla="*/ 1028700 w 1259282"/>
              <a:gd name="connsiteY10" fmla="*/ 860425 h 1870075"/>
              <a:gd name="connsiteX11" fmla="*/ 1152525 w 1259282"/>
              <a:gd name="connsiteY11" fmla="*/ 393700 h 1870075"/>
              <a:gd name="connsiteX12" fmla="*/ 1209675 w 1259282"/>
              <a:gd name="connsiteY12" fmla="*/ 250825 h 1870075"/>
              <a:gd name="connsiteX13" fmla="*/ 1257300 w 1259282"/>
              <a:gd name="connsiteY13" fmla="*/ 98425 h 1870075"/>
              <a:gd name="connsiteX14" fmla="*/ 1250950 w 1259282"/>
              <a:gd name="connsiteY14" fmla="*/ 0 h 1870075"/>
              <a:gd name="connsiteX0" fmla="*/ 0 w 1040207"/>
              <a:gd name="connsiteY0" fmla="*/ 1793875 h 1793875"/>
              <a:gd name="connsiteX1" fmla="*/ 104775 w 1040207"/>
              <a:gd name="connsiteY1" fmla="*/ 1736725 h 1793875"/>
              <a:gd name="connsiteX2" fmla="*/ 238125 w 1040207"/>
              <a:gd name="connsiteY2" fmla="*/ 1612900 h 1793875"/>
              <a:gd name="connsiteX3" fmla="*/ 304800 w 1040207"/>
              <a:gd name="connsiteY3" fmla="*/ 1536700 h 1793875"/>
              <a:gd name="connsiteX4" fmla="*/ 352425 w 1040207"/>
              <a:gd name="connsiteY4" fmla="*/ 1489075 h 1793875"/>
              <a:gd name="connsiteX5" fmla="*/ 609600 w 1040207"/>
              <a:gd name="connsiteY5" fmla="*/ 1222375 h 1793875"/>
              <a:gd name="connsiteX6" fmla="*/ 657225 w 1040207"/>
              <a:gd name="connsiteY6" fmla="*/ 1174750 h 1793875"/>
              <a:gd name="connsiteX7" fmla="*/ 733425 w 1040207"/>
              <a:gd name="connsiteY7" fmla="*/ 1060450 h 1793875"/>
              <a:gd name="connsiteX8" fmla="*/ 762000 w 1040207"/>
              <a:gd name="connsiteY8" fmla="*/ 1003300 h 1793875"/>
              <a:gd name="connsiteX9" fmla="*/ 809625 w 1040207"/>
              <a:gd name="connsiteY9" fmla="*/ 860425 h 1793875"/>
              <a:gd name="connsiteX10" fmla="*/ 933450 w 1040207"/>
              <a:gd name="connsiteY10" fmla="*/ 393700 h 1793875"/>
              <a:gd name="connsiteX11" fmla="*/ 990600 w 1040207"/>
              <a:gd name="connsiteY11" fmla="*/ 250825 h 1793875"/>
              <a:gd name="connsiteX12" fmla="*/ 1038225 w 1040207"/>
              <a:gd name="connsiteY12" fmla="*/ 98425 h 1793875"/>
              <a:gd name="connsiteX13" fmla="*/ 1031875 w 1040207"/>
              <a:gd name="connsiteY13" fmla="*/ 0 h 179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40207" h="1793875">
                <a:moveTo>
                  <a:pt x="0" y="1793875"/>
                </a:moveTo>
                <a:cubicBezTo>
                  <a:pt x="53975" y="1771650"/>
                  <a:pt x="65088" y="1766888"/>
                  <a:pt x="104775" y="1736725"/>
                </a:cubicBezTo>
                <a:cubicBezTo>
                  <a:pt x="144463" y="1706563"/>
                  <a:pt x="204788" y="1646237"/>
                  <a:pt x="238125" y="1612900"/>
                </a:cubicBezTo>
                <a:cubicBezTo>
                  <a:pt x="271462" y="1579563"/>
                  <a:pt x="285750" y="1557337"/>
                  <a:pt x="304800" y="1536700"/>
                </a:cubicBezTo>
                <a:cubicBezTo>
                  <a:pt x="323850" y="1516063"/>
                  <a:pt x="301625" y="1541463"/>
                  <a:pt x="352425" y="1489075"/>
                </a:cubicBezTo>
                <a:lnTo>
                  <a:pt x="609600" y="1222375"/>
                </a:lnTo>
                <a:cubicBezTo>
                  <a:pt x="660400" y="1169988"/>
                  <a:pt x="636587" y="1201738"/>
                  <a:pt x="657225" y="1174750"/>
                </a:cubicBezTo>
                <a:cubicBezTo>
                  <a:pt x="677863" y="1147762"/>
                  <a:pt x="715963" y="1089025"/>
                  <a:pt x="733425" y="1060450"/>
                </a:cubicBezTo>
                <a:cubicBezTo>
                  <a:pt x="750887" y="1031875"/>
                  <a:pt x="707405" y="1085192"/>
                  <a:pt x="762000" y="1003300"/>
                </a:cubicBezTo>
                <a:cubicBezTo>
                  <a:pt x="774700" y="969963"/>
                  <a:pt x="781050" y="962025"/>
                  <a:pt x="809625" y="860425"/>
                </a:cubicBezTo>
                <a:cubicBezTo>
                  <a:pt x="838200" y="758825"/>
                  <a:pt x="903288" y="495300"/>
                  <a:pt x="933450" y="393700"/>
                </a:cubicBezTo>
                <a:cubicBezTo>
                  <a:pt x="963612" y="292100"/>
                  <a:pt x="973138" y="300037"/>
                  <a:pt x="990600" y="250825"/>
                </a:cubicBezTo>
                <a:cubicBezTo>
                  <a:pt x="1008062" y="201613"/>
                  <a:pt x="1031346" y="140229"/>
                  <a:pt x="1038225" y="98425"/>
                </a:cubicBezTo>
                <a:cubicBezTo>
                  <a:pt x="1045104" y="56621"/>
                  <a:pt x="1031875" y="19050"/>
                  <a:pt x="1031875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3" name="CaixaDeTexto 122"/>
          <p:cNvSpPr txBox="1"/>
          <p:nvPr/>
        </p:nvSpPr>
        <p:spPr>
          <a:xfrm>
            <a:off x="8028384" y="1268760"/>
            <a:ext cx="88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97,80</a:t>
            </a:r>
          </a:p>
        </p:txBody>
      </p:sp>
      <p:sp>
        <p:nvSpPr>
          <p:cNvPr id="124" name="CaixaDeTexto 123"/>
          <p:cNvSpPr txBox="1"/>
          <p:nvPr/>
        </p:nvSpPr>
        <p:spPr>
          <a:xfrm>
            <a:off x="7606913" y="5991671"/>
            <a:ext cx="93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97,60</a:t>
            </a:r>
          </a:p>
        </p:txBody>
      </p:sp>
      <p:cxnSp>
        <p:nvCxnSpPr>
          <p:cNvPr id="38" name="Conector de seta reta 37"/>
          <p:cNvCxnSpPr>
            <a:stCxn id="2" idx="0"/>
          </p:cNvCxnSpPr>
          <p:nvPr/>
        </p:nvCxnSpPr>
        <p:spPr>
          <a:xfrm>
            <a:off x="449231" y="2653118"/>
            <a:ext cx="1170441" cy="383901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ector de seta reta 127"/>
          <p:cNvCxnSpPr/>
          <p:nvPr/>
        </p:nvCxnSpPr>
        <p:spPr>
          <a:xfrm>
            <a:off x="1097303" y="2507410"/>
            <a:ext cx="2022137" cy="398472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ector de seta reta 129"/>
          <p:cNvCxnSpPr/>
          <p:nvPr/>
        </p:nvCxnSpPr>
        <p:spPr>
          <a:xfrm>
            <a:off x="1403648" y="2276872"/>
            <a:ext cx="4374175" cy="421526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ector de seta reta 133"/>
          <p:cNvCxnSpPr>
            <a:stCxn id="2" idx="2"/>
          </p:cNvCxnSpPr>
          <p:nvPr/>
        </p:nvCxnSpPr>
        <p:spPr>
          <a:xfrm>
            <a:off x="1590730" y="2039501"/>
            <a:ext cx="7320062" cy="419781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ector de seta reta 135"/>
          <p:cNvCxnSpPr/>
          <p:nvPr/>
        </p:nvCxnSpPr>
        <p:spPr>
          <a:xfrm>
            <a:off x="1671388" y="1628800"/>
            <a:ext cx="7236168" cy="165618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55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t-BR" dirty="0"/>
              <a:t>Declividade do LF e direção dos drenos de campo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916832"/>
            <a:ext cx="8856984" cy="4209331"/>
          </a:xfrm>
        </p:spPr>
        <p:txBody>
          <a:bodyPr>
            <a:normAutofit/>
          </a:bodyPr>
          <a:lstStyle/>
          <a:p>
            <a:pPr marL="4572000" indent="-1524000">
              <a:buNone/>
            </a:pPr>
            <a:r>
              <a:rPr lang="pt-BR" sz="2800" dirty="0"/>
              <a:t>  ≥ 1%  </a:t>
            </a:r>
            <a:r>
              <a:rPr lang="pt-BR" sz="2800" dirty="0">
                <a:sym typeface="Symbol"/>
              </a:rPr>
              <a:t></a:t>
            </a:r>
            <a:r>
              <a:rPr lang="pt-BR" sz="2800" dirty="0"/>
              <a:t>  drenos interceptando linhas de fluxo</a:t>
            </a:r>
          </a:p>
          <a:p>
            <a:pPr>
              <a:buNone/>
            </a:pPr>
            <a:r>
              <a:rPr lang="pt-BR" sz="2800" dirty="0"/>
              <a:t>Declividade do LF</a:t>
            </a:r>
          </a:p>
          <a:p>
            <a:pPr>
              <a:buNone/>
              <a:tabLst>
                <a:tab pos="3135313" algn="l"/>
              </a:tabLst>
            </a:pPr>
            <a:r>
              <a:rPr lang="pt-BR" sz="2800" dirty="0"/>
              <a:t>(Isohipsas)	 &lt; 1%  </a:t>
            </a:r>
            <a:r>
              <a:rPr lang="pt-BR" sz="2800" dirty="0">
                <a:sym typeface="Symbol"/>
              </a:rPr>
              <a:t></a:t>
            </a:r>
            <a:r>
              <a:rPr lang="pt-BR" sz="2800" dirty="0"/>
              <a:t>  drenos em qualquer direção</a:t>
            </a:r>
          </a:p>
          <a:p>
            <a:pPr>
              <a:buNone/>
              <a:tabLst>
                <a:tab pos="3135313" algn="l"/>
              </a:tabLst>
            </a:pPr>
            <a:r>
              <a:rPr lang="pt-BR" sz="2800" dirty="0"/>
              <a:t>				</a:t>
            </a:r>
            <a:r>
              <a:rPr lang="pt-BR" sz="2500" dirty="0"/>
              <a:t>(não interfere no desempenho)</a:t>
            </a:r>
          </a:p>
        </p:txBody>
      </p:sp>
      <p:sp>
        <p:nvSpPr>
          <p:cNvPr id="4" name="Chave esquerda 3"/>
          <p:cNvSpPr/>
          <p:nvPr/>
        </p:nvSpPr>
        <p:spPr>
          <a:xfrm>
            <a:off x="2919806" y="1916832"/>
            <a:ext cx="500066" cy="2448272"/>
          </a:xfrm>
          <a:prstGeom prst="leftBrace">
            <a:avLst>
              <a:gd name="adj1" fmla="val 8333"/>
              <a:gd name="adj2" fmla="val 47544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Aula 11-0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0"/>
            <a:ext cx="6858016" cy="683129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pt-BR" sz="3600" dirty="0"/>
              <a:t>Disposição de Drenos Coletores</a:t>
            </a:r>
          </a:p>
        </p:txBody>
      </p:sp>
      <p:pic>
        <p:nvPicPr>
          <p:cNvPr id="6" name="Espaço Reservado para Conteúdo 3" descr="Aula 11-08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6704" b="5867"/>
          <a:stretch/>
        </p:blipFill>
        <p:spPr>
          <a:xfrm>
            <a:off x="1331639" y="715576"/>
            <a:ext cx="6408713" cy="6142424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pt-BR" sz="3600" dirty="0"/>
              <a:t>Disposição de Drenos Coletores</a:t>
            </a:r>
          </a:p>
        </p:txBody>
      </p:sp>
      <p:pic>
        <p:nvPicPr>
          <p:cNvPr id="5" name="Espaço Reservado para Conteúdo 3" descr="Aula 11-06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633" b="28852"/>
          <a:stretch/>
        </p:blipFill>
        <p:spPr>
          <a:xfrm>
            <a:off x="36636" y="764705"/>
            <a:ext cx="5409720" cy="4816082"/>
          </a:xfrm>
        </p:spPr>
      </p:pic>
      <p:grpSp>
        <p:nvGrpSpPr>
          <p:cNvPr id="4" name="Grupo 3"/>
          <p:cNvGrpSpPr/>
          <p:nvPr/>
        </p:nvGrpSpPr>
        <p:grpSpPr>
          <a:xfrm>
            <a:off x="6732240" y="1484784"/>
            <a:ext cx="2214578" cy="1477328"/>
            <a:chOff x="5929322" y="2285992"/>
            <a:chExt cx="2214578" cy="1477328"/>
          </a:xfrm>
        </p:grpSpPr>
        <p:sp>
          <p:nvSpPr>
            <p:cNvPr id="7" name="CaixaDeTexto 6"/>
            <p:cNvSpPr txBox="1"/>
            <p:nvPr/>
          </p:nvSpPr>
          <p:spPr>
            <a:xfrm>
              <a:off x="5929322" y="2285992"/>
              <a:ext cx="221457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Legenda</a:t>
              </a:r>
              <a:r>
                <a:rPr lang="en-US" dirty="0"/>
                <a:t>:</a:t>
              </a:r>
            </a:p>
            <a:p>
              <a:endParaRPr lang="en-US" dirty="0"/>
            </a:p>
            <a:p>
              <a:r>
                <a:rPr lang="en-US" dirty="0"/>
                <a:t>                   </a:t>
              </a:r>
              <a:r>
                <a:rPr lang="en-US" dirty="0" err="1"/>
                <a:t>Valeta</a:t>
              </a:r>
              <a:endParaRPr lang="en-US" dirty="0"/>
            </a:p>
            <a:p>
              <a:endParaRPr lang="en-US" dirty="0"/>
            </a:p>
            <a:p>
              <a:r>
                <a:rPr lang="en-US" dirty="0"/>
                <a:t>                    </a:t>
              </a:r>
              <a:r>
                <a:rPr lang="en-US" dirty="0" err="1"/>
                <a:t>Tubo</a:t>
              </a:r>
              <a:endParaRPr lang="pt-BR" dirty="0"/>
            </a:p>
          </p:txBody>
        </p:sp>
        <p:cxnSp>
          <p:nvCxnSpPr>
            <p:cNvPr id="8" name="Conector reto 7"/>
            <p:cNvCxnSpPr/>
            <p:nvPr/>
          </p:nvCxnSpPr>
          <p:spPr>
            <a:xfrm>
              <a:off x="6072198" y="3000372"/>
              <a:ext cx="785818" cy="1588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/>
            <p:cNvCxnSpPr/>
            <p:nvPr/>
          </p:nvCxnSpPr>
          <p:spPr>
            <a:xfrm>
              <a:off x="6072198" y="3571876"/>
              <a:ext cx="857256" cy="1588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Espaço Reservado para Conteúdo 3" descr="Aula 11-06.jpg"/>
          <p:cNvPicPr>
            <a:picLocks noChangeAspect="1"/>
          </p:cNvPicPr>
          <p:nvPr/>
        </p:nvPicPr>
        <p:blipFill rotWithShape="1">
          <a:blip r:embed="rId2" cstate="print"/>
          <a:srcRect l="25510" t="71259" r="10651" b="1359"/>
          <a:stretch/>
        </p:blipFill>
        <p:spPr>
          <a:xfrm>
            <a:off x="5204871" y="4653136"/>
            <a:ext cx="3903633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98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48072"/>
          </a:xfrm>
        </p:spPr>
        <p:txBody>
          <a:bodyPr>
            <a:normAutofit/>
          </a:bodyPr>
          <a:lstStyle/>
          <a:p>
            <a:r>
              <a:rPr lang="pt-BR" sz="3600" dirty="0"/>
              <a:t>Disposição de Drenos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2008" y="6078782"/>
            <a:ext cx="8964488" cy="7345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/>
              <a:t>A – Grade		B – Espinha de Peixe 		C – Duplo principal</a:t>
            </a:r>
          </a:p>
        </p:txBody>
      </p:sp>
      <p:pic>
        <p:nvPicPr>
          <p:cNvPr id="5" name="Espaço Reservado para Conteúdo 3" descr="Aula 11-09.jpg"/>
          <p:cNvPicPr>
            <a:picLocks noChangeAspect="1"/>
          </p:cNvPicPr>
          <p:nvPr/>
        </p:nvPicPr>
        <p:blipFill rotWithShape="1">
          <a:blip r:embed="rId2"/>
          <a:srcRect l="3551" t="10101" r="3039" b="17450"/>
          <a:stretch/>
        </p:blipFill>
        <p:spPr>
          <a:xfrm rot="-60000">
            <a:off x="215450" y="617128"/>
            <a:ext cx="8516433" cy="53911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Objetivo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/>
              <a:t>Aumentar o gradiente do lençol freático (LF)  (gradiente de potencial de água no solo, </a:t>
            </a:r>
            <a:r>
              <a:rPr lang="pt-BR" dirty="0" err="1">
                <a:latin typeface="Symbol" pitchFamily="18" charset="2"/>
              </a:rPr>
              <a:t>y</a:t>
            </a:r>
            <a:r>
              <a:rPr lang="pt-BR" baseline="-25000" dirty="0" err="1"/>
              <a:t>a</a:t>
            </a:r>
            <a:r>
              <a:rPr lang="pt-BR" dirty="0"/>
              <a:t>) para que a água se mova mais rápido e rebaixe o LF mais rapidamente.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BR" dirty="0"/>
              <a:t>VALETADEIRAS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 t="9809" r="5028" b="18601"/>
          <a:stretch/>
        </p:blipFill>
        <p:spPr>
          <a:xfrm>
            <a:off x="0" y="692696"/>
            <a:ext cx="4972342" cy="295232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12" y="692696"/>
            <a:ext cx="4008572" cy="30064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75747"/>
            <a:ext cx="4248472" cy="318225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342" y="3729256"/>
            <a:ext cx="4171658" cy="312874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1143000"/>
          </a:xfrm>
        </p:spPr>
        <p:txBody>
          <a:bodyPr>
            <a:noAutofit/>
          </a:bodyPr>
          <a:lstStyle/>
          <a:p>
            <a:pPr lvl="0"/>
            <a:r>
              <a:rPr lang="pt-BR" sz="3600" b="1" dirty="0"/>
              <a:t>ESPAÇAMENTO DOS DRENOS DE CAMPO (S)</a:t>
            </a:r>
            <a:br>
              <a:rPr lang="pt-BR" sz="3600" b="1" dirty="0"/>
            </a:br>
            <a:r>
              <a:rPr lang="pt-BR" sz="3600" b="1" dirty="0"/>
              <a:t>Cálculo</a:t>
            </a:r>
            <a:endParaRPr lang="pt-BR" sz="36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285720" y="3717032"/>
            <a:ext cx="1693992" cy="432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200" dirty="0"/>
              <a:t>S = f(...)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2555776" y="2215405"/>
            <a:ext cx="6302504" cy="3661867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dirty="0"/>
              <a:t>Parâmetros do solo (</a:t>
            </a:r>
            <a:r>
              <a:rPr lang="pt-BR" dirty="0" err="1"/>
              <a:t>Ko</a:t>
            </a:r>
            <a:r>
              <a:rPr lang="pt-BR" dirty="0"/>
              <a:t>, </a:t>
            </a:r>
            <a:r>
              <a:rPr lang="pt-BR" dirty="0">
                <a:latin typeface="Symbol" panose="05050102010706020507" pitchFamily="18" charset="2"/>
              </a:rPr>
              <a:t>a</a:t>
            </a:r>
            <a:r>
              <a:rPr lang="pt-BR" dirty="0"/>
              <a:t>, P</a:t>
            </a:r>
            <a:r>
              <a:rPr lang="pt-BR" baseline="-25000" dirty="0"/>
              <a:t>B</a:t>
            </a:r>
            <a:r>
              <a:rPr lang="pt-BR" dirty="0"/>
              <a:t>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dirty="0"/>
              <a:t>Profundidade do dreno (P)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dirty="0"/>
              <a:t>Critério de drenagem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dirty="0"/>
              <a:t>	Cultura (Tempo máximo de saturação)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dirty="0"/>
              <a:t>	Distância vertical do dreno à barreira (d)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dirty="0"/>
              <a:t>Equação de espaçamento entre drenos</a:t>
            </a:r>
          </a:p>
          <a:p>
            <a:endParaRPr lang="pt-BR" dirty="0"/>
          </a:p>
        </p:txBody>
      </p:sp>
      <p:sp>
        <p:nvSpPr>
          <p:cNvPr id="6" name="Chave esquerda 5"/>
          <p:cNvSpPr/>
          <p:nvPr/>
        </p:nvSpPr>
        <p:spPr>
          <a:xfrm>
            <a:off x="2008178" y="2129221"/>
            <a:ext cx="785818" cy="3820059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86800" cy="695000"/>
          </a:xfrm>
        </p:spPr>
        <p:txBody>
          <a:bodyPr>
            <a:normAutofit fontScale="90000"/>
          </a:bodyPr>
          <a:lstStyle/>
          <a:p>
            <a:pPr lvl="0"/>
            <a:r>
              <a:rPr lang="pt-BR" b="1" dirty="0"/>
              <a:t>Profundidade dos Drenos de Campo (P)</a:t>
            </a:r>
            <a:endParaRPr lang="pt-BR" dirty="0"/>
          </a:p>
        </p:txBody>
      </p:sp>
      <p:pic>
        <p:nvPicPr>
          <p:cNvPr id="5" name="Imagem 4"/>
          <p:cNvPicPr/>
          <p:nvPr/>
        </p:nvPicPr>
        <p:blipFill rotWithShape="1">
          <a:blip r:embed="rId2"/>
          <a:srcRect t="15776" r="3902" b="18975"/>
          <a:stretch/>
        </p:blipFill>
        <p:spPr bwMode="auto">
          <a:xfrm>
            <a:off x="179512" y="980728"/>
            <a:ext cx="8424936" cy="309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40668" y="4246168"/>
            <a:ext cx="6475548" cy="2063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/>
              <a:t>P – Prof. dos drenos</a:t>
            </a:r>
          </a:p>
          <a:p>
            <a:pPr marL="0" indent="0">
              <a:buNone/>
            </a:pPr>
            <a:r>
              <a:rPr lang="pt-BR" sz="2400" dirty="0"/>
              <a:t>PB – Prof. da barreira</a:t>
            </a:r>
          </a:p>
          <a:p>
            <a:pPr marL="0" indent="0">
              <a:buNone/>
            </a:pPr>
            <a:r>
              <a:rPr lang="pt-BR" sz="2400" dirty="0"/>
              <a:t>b – Largura da base do dreno</a:t>
            </a:r>
          </a:p>
          <a:p>
            <a:pPr marL="0" indent="0">
              <a:buNone/>
            </a:pPr>
            <a:r>
              <a:rPr lang="pt-BR" sz="2400" dirty="0"/>
              <a:t>d – distância vertical do dreno à barreira</a:t>
            </a:r>
          </a:p>
        </p:txBody>
      </p:sp>
    </p:spTree>
    <p:extLst>
      <p:ext uri="{BB962C8B-B14F-4D97-AF65-F5344CB8AC3E}">
        <p14:creationId xmlns:p14="http://schemas.microsoft.com/office/powerpoint/2010/main" val="39969005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86800" cy="695000"/>
          </a:xfrm>
        </p:spPr>
        <p:txBody>
          <a:bodyPr>
            <a:normAutofit fontScale="90000"/>
          </a:bodyPr>
          <a:lstStyle/>
          <a:p>
            <a:pPr lvl="0"/>
            <a:r>
              <a:rPr lang="pt-BR" b="1" dirty="0"/>
              <a:t>Profundidade dos Drenos de Campo (P)</a:t>
            </a:r>
            <a:endParaRPr lang="pt-BR" dirty="0"/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40668" y="4606208"/>
            <a:ext cx="6475548" cy="2063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/>
              <a:t>P – Prof. dos drenos</a:t>
            </a:r>
          </a:p>
          <a:p>
            <a:pPr marL="0" indent="0">
              <a:buNone/>
            </a:pPr>
            <a:r>
              <a:rPr lang="pt-BR" sz="2400" dirty="0"/>
              <a:t>PB – Prof. da barreira</a:t>
            </a:r>
          </a:p>
          <a:p>
            <a:pPr marL="0" indent="0">
              <a:buNone/>
            </a:pPr>
            <a:r>
              <a:rPr lang="pt-BR" sz="2400" dirty="0"/>
              <a:t>d – distância vertical do dreno à barreira</a:t>
            </a:r>
          </a:p>
        </p:txBody>
      </p:sp>
      <p:grpSp>
        <p:nvGrpSpPr>
          <p:cNvPr id="130" name="Grupo 129"/>
          <p:cNvGrpSpPr/>
          <p:nvPr/>
        </p:nvGrpSpPr>
        <p:grpSpPr>
          <a:xfrm>
            <a:off x="-1116632" y="1484784"/>
            <a:ext cx="11639896" cy="2821012"/>
            <a:chOff x="-1116632" y="1484784"/>
            <a:chExt cx="11639896" cy="2821012"/>
          </a:xfrm>
        </p:grpSpPr>
        <p:grpSp>
          <p:nvGrpSpPr>
            <p:cNvPr id="118" name="Grupo 117"/>
            <p:cNvGrpSpPr/>
            <p:nvPr/>
          </p:nvGrpSpPr>
          <p:grpSpPr>
            <a:xfrm>
              <a:off x="-1116632" y="1484784"/>
              <a:ext cx="11639896" cy="2821012"/>
              <a:chOff x="-1116632" y="1484784"/>
              <a:chExt cx="11639896" cy="2821012"/>
            </a:xfrm>
          </p:grpSpPr>
          <p:grpSp>
            <p:nvGrpSpPr>
              <p:cNvPr id="78" name="Grupo 77"/>
              <p:cNvGrpSpPr/>
              <p:nvPr/>
            </p:nvGrpSpPr>
            <p:grpSpPr>
              <a:xfrm>
                <a:off x="-1116632" y="1484784"/>
                <a:ext cx="11639896" cy="2507580"/>
                <a:chOff x="-1142032" y="1484784"/>
                <a:chExt cx="11639896" cy="2507580"/>
              </a:xfrm>
            </p:grpSpPr>
            <p:grpSp>
              <p:nvGrpSpPr>
                <p:cNvPr id="73" name="Grupo 72"/>
                <p:cNvGrpSpPr/>
                <p:nvPr/>
              </p:nvGrpSpPr>
              <p:grpSpPr>
                <a:xfrm>
                  <a:off x="-1142032" y="1484784"/>
                  <a:ext cx="11639896" cy="2507580"/>
                  <a:chOff x="-1142032" y="1484784"/>
                  <a:chExt cx="11639896" cy="2507580"/>
                </a:xfrm>
              </p:grpSpPr>
              <p:cxnSp>
                <p:nvCxnSpPr>
                  <p:cNvPr id="4" name="Conector reto 3"/>
                  <p:cNvCxnSpPr/>
                  <p:nvPr/>
                </p:nvCxnSpPr>
                <p:spPr>
                  <a:xfrm flipV="1">
                    <a:off x="827584" y="1484784"/>
                    <a:ext cx="7200800" cy="7200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2" name="Grupo 71"/>
                  <p:cNvGrpSpPr/>
                  <p:nvPr/>
                </p:nvGrpSpPr>
                <p:grpSpPr>
                  <a:xfrm>
                    <a:off x="-1142032" y="2526804"/>
                    <a:ext cx="11639896" cy="1465560"/>
                    <a:chOff x="-1142032" y="2526804"/>
                    <a:chExt cx="11639896" cy="1465560"/>
                  </a:xfrm>
                </p:grpSpPr>
                <p:grpSp>
                  <p:nvGrpSpPr>
                    <p:cNvPr id="48" name="Grupo 47"/>
                    <p:cNvGrpSpPr/>
                    <p:nvPr/>
                  </p:nvGrpSpPr>
                  <p:grpSpPr>
                    <a:xfrm>
                      <a:off x="2555776" y="2526804"/>
                      <a:ext cx="4248472" cy="1440160"/>
                      <a:chOff x="2555776" y="2526804"/>
                      <a:chExt cx="4248472" cy="1440160"/>
                    </a:xfrm>
                  </p:grpSpPr>
                  <p:grpSp>
                    <p:nvGrpSpPr>
                      <p:cNvPr id="35" name="Grupo 34"/>
                      <p:cNvGrpSpPr/>
                      <p:nvPr/>
                    </p:nvGrpSpPr>
                    <p:grpSpPr>
                      <a:xfrm>
                        <a:off x="2555776" y="3022352"/>
                        <a:ext cx="290413" cy="288032"/>
                        <a:chOff x="1475656" y="2950344"/>
                        <a:chExt cx="290413" cy="288032"/>
                      </a:xfrm>
                    </p:grpSpPr>
                    <p:sp>
                      <p:nvSpPr>
                        <p:cNvPr id="7" name="Elipse 6"/>
                        <p:cNvSpPr/>
                        <p:nvPr/>
                      </p:nvSpPr>
                      <p:spPr>
                        <a:xfrm>
                          <a:off x="1475656" y="2950344"/>
                          <a:ext cx="288032" cy="288032"/>
                        </a:xfrm>
                        <a:prstGeom prst="ellipse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pt-BR"/>
                        </a:p>
                      </p:txBody>
                    </p:sp>
                    <p:cxnSp>
                      <p:nvCxnSpPr>
                        <p:cNvPr id="9" name="Conector reto 8"/>
                        <p:cNvCxnSpPr>
                          <a:stCxn id="7" idx="2"/>
                          <a:endCxn id="7" idx="6"/>
                        </p:cNvCxnSpPr>
                        <p:nvPr/>
                      </p:nvCxnSpPr>
                      <p:spPr>
                        <a:xfrm>
                          <a:off x="1475656" y="3094360"/>
                          <a:ext cx="288032" cy="0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" name="Conector reto 11"/>
                        <p:cNvCxnSpPr/>
                        <p:nvPr/>
                      </p:nvCxnSpPr>
                      <p:spPr>
                        <a:xfrm>
                          <a:off x="1478037" y="3102869"/>
                          <a:ext cx="288032" cy="0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9" name="Conector reto 18"/>
                        <p:cNvCxnSpPr/>
                        <p:nvPr/>
                      </p:nvCxnSpPr>
                      <p:spPr>
                        <a:xfrm>
                          <a:off x="1478037" y="3130656"/>
                          <a:ext cx="288032" cy="0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6" name="Grupo 35"/>
                      <p:cNvGrpSpPr/>
                      <p:nvPr/>
                    </p:nvGrpSpPr>
                    <p:grpSpPr>
                      <a:xfrm>
                        <a:off x="6516216" y="2996952"/>
                        <a:ext cx="288032" cy="288032"/>
                        <a:chOff x="1475656" y="2924944"/>
                        <a:chExt cx="288032" cy="288032"/>
                      </a:xfrm>
                    </p:grpSpPr>
                    <p:sp>
                      <p:nvSpPr>
                        <p:cNvPr id="37" name="Elipse 36"/>
                        <p:cNvSpPr/>
                        <p:nvPr/>
                      </p:nvSpPr>
                      <p:spPr>
                        <a:xfrm>
                          <a:off x="1475656" y="2924944"/>
                          <a:ext cx="288032" cy="288032"/>
                        </a:xfrm>
                        <a:prstGeom prst="ellipse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pt-BR"/>
                        </a:p>
                      </p:txBody>
                    </p:sp>
                    <p:cxnSp>
                      <p:nvCxnSpPr>
                        <p:cNvPr id="38" name="Conector reto 37"/>
                        <p:cNvCxnSpPr>
                          <a:stCxn id="37" idx="2"/>
                          <a:endCxn id="37" idx="6"/>
                        </p:cNvCxnSpPr>
                        <p:nvPr/>
                      </p:nvCxnSpPr>
                      <p:spPr>
                        <a:xfrm>
                          <a:off x="1475656" y="3068960"/>
                          <a:ext cx="288032" cy="0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9" name="Conector reto 38"/>
                        <p:cNvCxnSpPr/>
                        <p:nvPr/>
                      </p:nvCxnSpPr>
                      <p:spPr>
                        <a:xfrm>
                          <a:off x="1475656" y="3088575"/>
                          <a:ext cx="288032" cy="0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" name="Conector reto 39"/>
                        <p:cNvCxnSpPr/>
                        <p:nvPr/>
                      </p:nvCxnSpPr>
                      <p:spPr>
                        <a:xfrm>
                          <a:off x="1475656" y="3116362"/>
                          <a:ext cx="288032" cy="0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" name="Conector reto 40"/>
                        <p:cNvCxnSpPr/>
                        <p:nvPr/>
                      </p:nvCxnSpPr>
                      <p:spPr>
                        <a:xfrm>
                          <a:off x="1498988" y="3140968"/>
                          <a:ext cx="252000" cy="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" name="Conector reto 41"/>
                        <p:cNvCxnSpPr/>
                        <p:nvPr/>
                      </p:nvCxnSpPr>
                      <p:spPr>
                        <a:xfrm>
                          <a:off x="1509564" y="3159001"/>
                          <a:ext cx="216000" cy="0"/>
                        </a:xfrm>
                        <a:prstGeom prst="line">
                          <a:avLst/>
                        </a:prstGeom>
                        <a:ln w="254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" name="Conector reto 42"/>
                        <p:cNvCxnSpPr/>
                        <p:nvPr/>
                      </p:nvCxnSpPr>
                      <p:spPr>
                        <a:xfrm>
                          <a:off x="1523281" y="3181226"/>
                          <a:ext cx="180000" cy="0"/>
                        </a:xfrm>
                        <a:prstGeom prst="line">
                          <a:avLst/>
                        </a:prstGeom>
                        <a:ln w="254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" name="Conector reto 43"/>
                        <p:cNvCxnSpPr/>
                        <p:nvPr/>
                      </p:nvCxnSpPr>
                      <p:spPr>
                        <a:xfrm>
                          <a:off x="1563539" y="3200276"/>
                          <a:ext cx="108000" cy="0"/>
                        </a:xfrm>
                        <a:prstGeom prst="line">
                          <a:avLst/>
                        </a:prstGeom>
                        <a:ln w="254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" name="Arco 46"/>
                      <p:cNvSpPr/>
                      <p:nvPr/>
                    </p:nvSpPr>
                    <p:spPr>
                      <a:xfrm>
                        <a:off x="2830357" y="2526804"/>
                        <a:ext cx="3709191" cy="1440160"/>
                      </a:xfrm>
                      <a:prstGeom prst="arc">
                        <a:avLst>
                          <a:gd name="adj1" fmla="val 10975867"/>
                          <a:gd name="adj2" fmla="val 21387227"/>
                        </a:avLst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/>
                      </a:p>
                    </p:txBody>
                  </p:sp>
                </p:grpSp>
                <p:sp>
                  <p:nvSpPr>
                    <p:cNvPr id="70" name="Arco 69"/>
                    <p:cNvSpPr/>
                    <p:nvPr/>
                  </p:nvSpPr>
                  <p:spPr>
                    <a:xfrm>
                      <a:off x="6772319" y="2552204"/>
                      <a:ext cx="3725545" cy="1440160"/>
                    </a:xfrm>
                    <a:prstGeom prst="arc">
                      <a:avLst>
                        <a:gd name="adj1" fmla="val 11061767"/>
                        <a:gd name="adj2" fmla="val 13809715"/>
                      </a:avLst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71" name="Arco 70"/>
                    <p:cNvSpPr/>
                    <p:nvPr/>
                  </p:nvSpPr>
                  <p:spPr>
                    <a:xfrm>
                      <a:off x="-1142032" y="2552204"/>
                      <a:ext cx="3725545" cy="1440160"/>
                    </a:xfrm>
                    <a:prstGeom prst="arc">
                      <a:avLst>
                        <a:gd name="adj1" fmla="val 17048778"/>
                        <a:gd name="adj2" fmla="val 21332633"/>
                      </a:avLst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</p:grpSp>
            </p:grpSp>
            <p:cxnSp>
              <p:nvCxnSpPr>
                <p:cNvPr id="74" name="Conector reto 73"/>
                <p:cNvCxnSpPr/>
                <p:nvPr/>
              </p:nvCxnSpPr>
              <p:spPr>
                <a:xfrm>
                  <a:off x="2555770" y="3220119"/>
                  <a:ext cx="28803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ector reto 74"/>
                <p:cNvCxnSpPr/>
                <p:nvPr/>
              </p:nvCxnSpPr>
              <p:spPr>
                <a:xfrm>
                  <a:off x="2570062" y="3241548"/>
                  <a:ext cx="2520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ector reto 75"/>
                <p:cNvCxnSpPr/>
                <p:nvPr/>
              </p:nvCxnSpPr>
              <p:spPr>
                <a:xfrm>
                  <a:off x="2591808" y="3265936"/>
                  <a:ext cx="2160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ector reto 76"/>
                <p:cNvCxnSpPr/>
                <p:nvPr/>
              </p:nvCxnSpPr>
              <p:spPr>
                <a:xfrm>
                  <a:off x="2618006" y="3284984"/>
                  <a:ext cx="1620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Conector reto 78"/>
              <p:cNvCxnSpPr/>
              <p:nvPr/>
            </p:nvCxnSpPr>
            <p:spPr>
              <a:xfrm flipV="1">
                <a:off x="899592" y="3933056"/>
                <a:ext cx="7200800" cy="720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ector reto 80"/>
              <p:cNvCxnSpPr/>
              <p:nvPr/>
            </p:nvCxnSpPr>
            <p:spPr>
              <a:xfrm flipH="1">
                <a:off x="852984" y="3992364"/>
                <a:ext cx="118616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ector reto 81"/>
              <p:cNvCxnSpPr/>
              <p:nvPr/>
            </p:nvCxnSpPr>
            <p:spPr>
              <a:xfrm flipH="1">
                <a:off x="1005384" y="4005064"/>
                <a:ext cx="118616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ector reto 82"/>
              <p:cNvCxnSpPr/>
              <p:nvPr/>
            </p:nvCxnSpPr>
            <p:spPr>
              <a:xfrm flipH="1">
                <a:off x="1157784" y="4005064"/>
                <a:ext cx="118616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ector reto 83"/>
              <p:cNvCxnSpPr/>
              <p:nvPr/>
            </p:nvCxnSpPr>
            <p:spPr>
              <a:xfrm>
                <a:off x="1428800" y="4005064"/>
                <a:ext cx="118864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ector reto 85"/>
              <p:cNvCxnSpPr/>
              <p:nvPr/>
            </p:nvCxnSpPr>
            <p:spPr>
              <a:xfrm>
                <a:off x="1644824" y="4005064"/>
                <a:ext cx="118864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ector reto 86"/>
              <p:cNvCxnSpPr/>
              <p:nvPr/>
            </p:nvCxnSpPr>
            <p:spPr>
              <a:xfrm>
                <a:off x="1860848" y="4005064"/>
                <a:ext cx="118864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ector reto 87"/>
              <p:cNvCxnSpPr/>
              <p:nvPr/>
            </p:nvCxnSpPr>
            <p:spPr>
              <a:xfrm flipH="1">
                <a:off x="2149128" y="3976489"/>
                <a:ext cx="118616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ector reto 88"/>
              <p:cNvCxnSpPr/>
              <p:nvPr/>
            </p:nvCxnSpPr>
            <p:spPr>
              <a:xfrm flipH="1">
                <a:off x="2301528" y="3989189"/>
                <a:ext cx="118616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ector reto 89"/>
              <p:cNvCxnSpPr/>
              <p:nvPr/>
            </p:nvCxnSpPr>
            <p:spPr>
              <a:xfrm flipH="1">
                <a:off x="2453928" y="3989189"/>
                <a:ext cx="118616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ector reto 90"/>
              <p:cNvCxnSpPr/>
              <p:nvPr/>
            </p:nvCxnSpPr>
            <p:spPr>
              <a:xfrm>
                <a:off x="2724944" y="3989189"/>
                <a:ext cx="118864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ector reto 91"/>
              <p:cNvCxnSpPr/>
              <p:nvPr/>
            </p:nvCxnSpPr>
            <p:spPr>
              <a:xfrm>
                <a:off x="2940968" y="3989189"/>
                <a:ext cx="118864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ector reto 92"/>
              <p:cNvCxnSpPr/>
              <p:nvPr/>
            </p:nvCxnSpPr>
            <p:spPr>
              <a:xfrm>
                <a:off x="3156992" y="3989189"/>
                <a:ext cx="118864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ector reto 93"/>
              <p:cNvCxnSpPr/>
              <p:nvPr/>
            </p:nvCxnSpPr>
            <p:spPr>
              <a:xfrm flipH="1">
                <a:off x="3419872" y="3966964"/>
                <a:ext cx="118616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ector reto 94"/>
              <p:cNvCxnSpPr/>
              <p:nvPr/>
            </p:nvCxnSpPr>
            <p:spPr>
              <a:xfrm flipH="1">
                <a:off x="3572272" y="3979664"/>
                <a:ext cx="118616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ector reto 95"/>
              <p:cNvCxnSpPr/>
              <p:nvPr/>
            </p:nvCxnSpPr>
            <p:spPr>
              <a:xfrm flipH="1">
                <a:off x="3724672" y="3979664"/>
                <a:ext cx="118616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ector reto 96"/>
              <p:cNvCxnSpPr/>
              <p:nvPr/>
            </p:nvCxnSpPr>
            <p:spPr>
              <a:xfrm>
                <a:off x="3995688" y="3979664"/>
                <a:ext cx="118864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to 97"/>
              <p:cNvCxnSpPr/>
              <p:nvPr/>
            </p:nvCxnSpPr>
            <p:spPr>
              <a:xfrm>
                <a:off x="4211712" y="3979664"/>
                <a:ext cx="118864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ector reto 98"/>
              <p:cNvCxnSpPr/>
              <p:nvPr/>
            </p:nvCxnSpPr>
            <p:spPr>
              <a:xfrm>
                <a:off x="4427736" y="3979664"/>
                <a:ext cx="118864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ector reto 99"/>
              <p:cNvCxnSpPr/>
              <p:nvPr/>
            </p:nvCxnSpPr>
            <p:spPr>
              <a:xfrm flipH="1">
                <a:off x="4741416" y="3947914"/>
                <a:ext cx="118616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ector reto 100"/>
              <p:cNvCxnSpPr/>
              <p:nvPr/>
            </p:nvCxnSpPr>
            <p:spPr>
              <a:xfrm flipH="1">
                <a:off x="4893816" y="3960614"/>
                <a:ext cx="118616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ector reto 101"/>
              <p:cNvCxnSpPr/>
              <p:nvPr/>
            </p:nvCxnSpPr>
            <p:spPr>
              <a:xfrm flipH="1">
                <a:off x="5046216" y="3960614"/>
                <a:ext cx="118616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ector reto 102"/>
              <p:cNvCxnSpPr/>
              <p:nvPr/>
            </p:nvCxnSpPr>
            <p:spPr>
              <a:xfrm>
                <a:off x="5317232" y="3960614"/>
                <a:ext cx="118864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ector reto 103"/>
              <p:cNvCxnSpPr/>
              <p:nvPr/>
            </p:nvCxnSpPr>
            <p:spPr>
              <a:xfrm>
                <a:off x="5533256" y="3960614"/>
                <a:ext cx="118864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ector reto 104"/>
              <p:cNvCxnSpPr/>
              <p:nvPr/>
            </p:nvCxnSpPr>
            <p:spPr>
              <a:xfrm>
                <a:off x="5749280" y="3960614"/>
                <a:ext cx="118864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ector reto 105"/>
              <p:cNvCxnSpPr/>
              <p:nvPr/>
            </p:nvCxnSpPr>
            <p:spPr>
              <a:xfrm flipH="1">
                <a:off x="6037560" y="3933056"/>
                <a:ext cx="118616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ector reto 106"/>
              <p:cNvCxnSpPr/>
              <p:nvPr/>
            </p:nvCxnSpPr>
            <p:spPr>
              <a:xfrm flipH="1">
                <a:off x="6189960" y="3945756"/>
                <a:ext cx="118616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ector reto 107"/>
              <p:cNvCxnSpPr/>
              <p:nvPr/>
            </p:nvCxnSpPr>
            <p:spPr>
              <a:xfrm flipH="1">
                <a:off x="6342360" y="3945756"/>
                <a:ext cx="118616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ector reto 108"/>
              <p:cNvCxnSpPr/>
              <p:nvPr/>
            </p:nvCxnSpPr>
            <p:spPr>
              <a:xfrm>
                <a:off x="6613376" y="3945756"/>
                <a:ext cx="118864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ector reto 109"/>
              <p:cNvCxnSpPr/>
              <p:nvPr/>
            </p:nvCxnSpPr>
            <p:spPr>
              <a:xfrm>
                <a:off x="6829400" y="3945756"/>
                <a:ext cx="118864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ector reto 110"/>
              <p:cNvCxnSpPr/>
              <p:nvPr/>
            </p:nvCxnSpPr>
            <p:spPr>
              <a:xfrm>
                <a:off x="7045424" y="3945756"/>
                <a:ext cx="118864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ector reto 111"/>
              <p:cNvCxnSpPr/>
              <p:nvPr/>
            </p:nvCxnSpPr>
            <p:spPr>
              <a:xfrm flipH="1">
                <a:off x="7244928" y="3927723"/>
                <a:ext cx="118616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ector reto 112"/>
              <p:cNvCxnSpPr/>
              <p:nvPr/>
            </p:nvCxnSpPr>
            <p:spPr>
              <a:xfrm flipH="1">
                <a:off x="7397328" y="3940423"/>
                <a:ext cx="118616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ector reto 113"/>
              <p:cNvCxnSpPr/>
              <p:nvPr/>
            </p:nvCxnSpPr>
            <p:spPr>
              <a:xfrm flipH="1">
                <a:off x="7549728" y="3940423"/>
                <a:ext cx="118616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ector reto 114"/>
              <p:cNvCxnSpPr/>
              <p:nvPr/>
            </p:nvCxnSpPr>
            <p:spPr>
              <a:xfrm>
                <a:off x="7765504" y="3940423"/>
                <a:ext cx="118864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ector reto 115"/>
              <p:cNvCxnSpPr/>
              <p:nvPr/>
            </p:nvCxnSpPr>
            <p:spPr>
              <a:xfrm>
                <a:off x="7946851" y="3940423"/>
                <a:ext cx="118864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ector reto 116"/>
              <p:cNvCxnSpPr/>
              <p:nvPr/>
            </p:nvCxnSpPr>
            <p:spPr>
              <a:xfrm>
                <a:off x="8100392" y="3940423"/>
                <a:ext cx="118864" cy="300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9" name="Grupo 128"/>
            <p:cNvGrpSpPr/>
            <p:nvPr/>
          </p:nvGrpSpPr>
          <p:grpSpPr>
            <a:xfrm>
              <a:off x="224178" y="1542278"/>
              <a:ext cx="2487297" cy="2462786"/>
              <a:chOff x="224178" y="1542278"/>
              <a:chExt cx="2487297" cy="2462786"/>
            </a:xfrm>
          </p:grpSpPr>
          <p:cxnSp>
            <p:nvCxnSpPr>
              <p:cNvPr id="120" name="Conector de seta reta 119"/>
              <p:cNvCxnSpPr/>
              <p:nvPr/>
            </p:nvCxnSpPr>
            <p:spPr>
              <a:xfrm>
                <a:off x="2711475" y="3323084"/>
                <a:ext cx="0" cy="64807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ector de seta reta 121"/>
              <p:cNvCxnSpPr/>
              <p:nvPr/>
            </p:nvCxnSpPr>
            <p:spPr>
              <a:xfrm>
                <a:off x="2420144" y="1542278"/>
                <a:ext cx="6130" cy="161320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ector de seta reta 123"/>
              <p:cNvCxnSpPr/>
              <p:nvPr/>
            </p:nvCxnSpPr>
            <p:spPr>
              <a:xfrm>
                <a:off x="782918" y="1556792"/>
                <a:ext cx="70066" cy="244827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CaixaDeTexto 125"/>
              <p:cNvSpPr txBox="1"/>
              <p:nvPr/>
            </p:nvSpPr>
            <p:spPr>
              <a:xfrm>
                <a:off x="2026568" y="1986522"/>
                <a:ext cx="313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dirty="0"/>
                  <a:t>P</a:t>
                </a:r>
              </a:p>
            </p:txBody>
          </p:sp>
          <p:sp>
            <p:nvSpPr>
              <p:cNvPr id="127" name="CaixaDeTexto 126"/>
              <p:cNvSpPr txBox="1"/>
              <p:nvPr/>
            </p:nvSpPr>
            <p:spPr>
              <a:xfrm>
                <a:off x="224178" y="2319263"/>
                <a:ext cx="6034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dirty="0"/>
                  <a:t>PB</a:t>
                </a:r>
              </a:p>
            </p:txBody>
          </p:sp>
          <p:sp>
            <p:nvSpPr>
              <p:cNvPr id="128" name="CaixaDeTexto 127"/>
              <p:cNvSpPr txBox="1"/>
              <p:nvPr/>
            </p:nvSpPr>
            <p:spPr>
              <a:xfrm>
                <a:off x="2339752" y="3429000"/>
                <a:ext cx="313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dirty="0"/>
                  <a:t>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4922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14300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Profundidade dos drenos de campo (P)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rmAutofit/>
          </a:bodyPr>
          <a:lstStyle/>
          <a:p>
            <a:pPr marL="2060575" indent="-263525">
              <a:buFontTx/>
              <a:buChar char="-"/>
            </a:pPr>
            <a:r>
              <a:rPr lang="pt-BR" sz="2800" dirty="0"/>
              <a:t>Relação custo de escavação x n</a:t>
            </a:r>
            <a:r>
              <a:rPr lang="pt-BR" sz="2800" u="sng" baseline="30000" dirty="0"/>
              <a:t>o</a:t>
            </a:r>
            <a:r>
              <a:rPr lang="pt-BR" sz="2800" dirty="0"/>
              <a:t> de drenos</a:t>
            </a:r>
          </a:p>
          <a:p>
            <a:pPr marL="2060575" indent="-263525">
              <a:buFontTx/>
              <a:buChar char="-"/>
            </a:pPr>
            <a:r>
              <a:rPr lang="pt-BR" sz="2800" dirty="0"/>
              <a:t>Tipo de máquina de escavação</a:t>
            </a:r>
          </a:p>
          <a:p>
            <a:pPr marL="0" indent="0">
              <a:buNone/>
            </a:pPr>
            <a:r>
              <a:rPr lang="pt-BR" sz="2800" dirty="0"/>
              <a:t>P = f (...) </a:t>
            </a:r>
          </a:p>
          <a:p>
            <a:pPr marL="1797050" indent="0">
              <a:buNone/>
            </a:pPr>
            <a:r>
              <a:rPr lang="pt-BR" sz="2800" dirty="0"/>
              <a:t>	- Profundidade da barreira</a:t>
            </a:r>
          </a:p>
          <a:p>
            <a:pPr marL="1797050" indent="0">
              <a:buNone/>
            </a:pPr>
            <a:r>
              <a:rPr lang="pt-BR" sz="2800" dirty="0"/>
              <a:t>	- Cota da saída (Bueiros de estradas, rios etc.)</a:t>
            </a:r>
          </a:p>
          <a:p>
            <a:endParaRPr lang="pt-BR" dirty="0"/>
          </a:p>
        </p:txBody>
      </p:sp>
      <p:sp>
        <p:nvSpPr>
          <p:cNvPr id="4" name="Chave esquerda 3"/>
          <p:cNvSpPr/>
          <p:nvPr/>
        </p:nvSpPr>
        <p:spPr>
          <a:xfrm>
            <a:off x="1928794" y="1714488"/>
            <a:ext cx="500066" cy="3786214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0176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pt-BR" sz="3600" dirty="0"/>
              <a:t>PROFUNDIDADE DOS DRENOS (P)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Semiárido (valetadeira)  </a:t>
            </a:r>
            <a:r>
              <a:rPr lang="pt-BR" dirty="0">
                <a:sym typeface="Symbol"/>
              </a:rPr>
              <a:t></a:t>
            </a:r>
            <a:r>
              <a:rPr lang="pt-BR" dirty="0"/>
              <a:t> 1,0 a 1,1 m</a:t>
            </a:r>
          </a:p>
          <a:p>
            <a:pPr marL="0" indent="0">
              <a:buNone/>
            </a:pPr>
            <a:r>
              <a:rPr lang="pt-BR" dirty="0"/>
              <a:t>			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                                 Solos orgânicos  </a:t>
            </a:r>
            <a:r>
              <a:rPr lang="pt-BR" dirty="0">
                <a:sym typeface="Symbol"/>
              </a:rPr>
              <a:t></a:t>
            </a:r>
            <a:r>
              <a:rPr lang="pt-BR" dirty="0"/>
              <a:t>  0,8 m</a:t>
            </a:r>
          </a:p>
          <a:p>
            <a:pPr marL="0" indent="0">
              <a:buNone/>
            </a:pPr>
            <a:r>
              <a:rPr lang="pt-BR" dirty="0"/>
              <a:t>Sul/Sudeste</a:t>
            </a:r>
          </a:p>
          <a:p>
            <a:pPr marL="0" indent="0">
              <a:buNone/>
            </a:pPr>
            <a:r>
              <a:rPr lang="pt-BR" dirty="0"/>
              <a:t>			   Outros solos  </a:t>
            </a:r>
            <a:r>
              <a:rPr lang="pt-BR" dirty="0">
                <a:sym typeface="Symbol"/>
              </a:rPr>
              <a:t></a:t>
            </a:r>
            <a:r>
              <a:rPr lang="pt-BR" dirty="0"/>
              <a:t>  1,2 a 1,6 m</a:t>
            </a:r>
          </a:p>
          <a:p>
            <a:endParaRPr lang="pt-BR" dirty="0"/>
          </a:p>
        </p:txBody>
      </p:sp>
      <p:sp>
        <p:nvSpPr>
          <p:cNvPr id="4" name="Chave esquerda 3"/>
          <p:cNvSpPr/>
          <p:nvPr/>
        </p:nvSpPr>
        <p:spPr>
          <a:xfrm>
            <a:off x="2714612" y="3286124"/>
            <a:ext cx="928694" cy="1857388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93739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44624"/>
            <a:ext cx="9036496" cy="792088"/>
          </a:xfrm>
        </p:spPr>
        <p:txBody>
          <a:bodyPr>
            <a:noAutofit/>
          </a:bodyPr>
          <a:lstStyle/>
          <a:p>
            <a:pPr lvl="0"/>
            <a:r>
              <a:rPr lang="pt-BR" sz="3000" b="1" dirty="0"/>
              <a:t>ESPAÇAMENTO DOS DRENOS (S)</a:t>
            </a:r>
            <a:br>
              <a:rPr lang="pt-BR" sz="3000" b="1" dirty="0"/>
            </a:br>
            <a:r>
              <a:rPr lang="pt-BR" sz="3000" b="1" dirty="0"/>
              <a:t>Cultura – Tempo Máximo p/ Rebaixamento do LF</a:t>
            </a:r>
            <a:endParaRPr lang="pt-BR" sz="3000" dirty="0"/>
          </a:p>
        </p:txBody>
      </p:sp>
      <p:pic>
        <p:nvPicPr>
          <p:cNvPr id="11" name="Espaço Reservado para Conteúdo 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4" b="3803"/>
          <a:stretch/>
        </p:blipFill>
        <p:spPr>
          <a:xfrm rot="-60000">
            <a:off x="1382981" y="960819"/>
            <a:ext cx="6022129" cy="5936098"/>
          </a:xfrm>
        </p:spPr>
      </p:pic>
      <p:sp>
        <p:nvSpPr>
          <p:cNvPr id="12" name="Retângulo 11"/>
          <p:cNvSpPr/>
          <p:nvPr/>
        </p:nvSpPr>
        <p:spPr>
          <a:xfrm>
            <a:off x="1763688" y="1412776"/>
            <a:ext cx="2592288" cy="1440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763688" y="6381328"/>
            <a:ext cx="2592288" cy="43204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119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Regime de Escoamento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t-BR" b="1" dirty="0"/>
              <a:t>Permanente</a:t>
            </a:r>
            <a:r>
              <a:rPr lang="pt-BR" dirty="0"/>
              <a:t>:</a:t>
            </a:r>
          </a:p>
          <a:p>
            <a:pPr>
              <a:buNone/>
            </a:pPr>
            <a:r>
              <a:rPr lang="pt-BR" dirty="0"/>
              <a:t>	Chuvas longas e de baixa intensidade</a:t>
            </a:r>
          </a:p>
          <a:p>
            <a:pPr>
              <a:buNone/>
            </a:pPr>
            <a:r>
              <a:rPr lang="pt-BR" dirty="0"/>
              <a:t>	Recarga contínua do LF</a:t>
            </a:r>
          </a:p>
          <a:p>
            <a:pPr>
              <a:buNone/>
            </a:pPr>
            <a:r>
              <a:rPr lang="pt-BR" dirty="0"/>
              <a:t>	Zona temperada</a:t>
            </a:r>
          </a:p>
          <a:p>
            <a:pPr>
              <a:buNone/>
            </a:pPr>
            <a:r>
              <a:rPr lang="pt-BR" dirty="0"/>
              <a:t>	Ex.: Países Baixos (Holanda)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b="1" dirty="0"/>
              <a:t>Não</a:t>
            </a:r>
            <a:r>
              <a:rPr lang="pt-BR" dirty="0"/>
              <a:t> </a:t>
            </a:r>
            <a:r>
              <a:rPr lang="pt-BR" b="1" dirty="0"/>
              <a:t>Permanente</a:t>
            </a:r>
          </a:p>
          <a:p>
            <a:pPr>
              <a:buNone/>
            </a:pPr>
            <a:r>
              <a:rPr lang="pt-BR" dirty="0"/>
              <a:t>	Chuvas curtas e de alta intensidade</a:t>
            </a:r>
          </a:p>
          <a:p>
            <a:pPr>
              <a:buNone/>
            </a:pPr>
            <a:r>
              <a:rPr lang="pt-BR" dirty="0"/>
              <a:t>	Recarga descontínua do LF</a:t>
            </a:r>
          </a:p>
          <a:p>
            <a:pPr>
              <a:buNone/>
            </a:pPr>
            <a:r>
              <a:rPr lang="pt-BR" dirty="0"/>
              <a:t>	Zona tropical</a:t>
            </a:r>
          </a:p>
          <a:p>
            <a:pPr>
              <a:buNone/>
            </a:pPr>
            <a:r>
              <a:rPr lang="pt-BR" dirty="0"/>
              <a:t>	Ex.: Brasil</a:t>
            </a:r>
          </a:p>
          <a:p>
            <a:pPr>
              <a:buNone/>
            </a:pPr>
            <a:endParaRPr lang="pt-BR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76064"/>
            <a:ext cx="2987824" cy="3573016"/>
          </a:xfrm>
        </p:spPr>
        <p:txBody>
          <a:bodyPr>
            <a:normAutofit/>
          </a:bodyPr>
          <a:lstStyle/>
          <a:p>
            <a:r>
              <a:rPr lang="pt-BR" sz="3600" dirty="0"/>
              <a:t>Países Baixos (Holanda)</a:t>
            </a:r>
            <a:br>
              <a:rPr lang="pt-BR" sz="3600" dirty="0"/>
            </a:br>
            <a:br>
              <a:rPr lang="pt-BR" sz="3600" dirty="0"/>
            </a:br>
            <a:r>
              <a:rPr lang="pt-BR" sz="3600" dirty="0"/>
              <a:t>Precipitação</a:t>
            </a:r>
            <a:br>
              <a:rPr lang="pt-BR" sz="3600" dirty="0"/>
            </a:br>
            <a:r>
              <a:rPr lang="pt-BR" sz="3600" dirty="0"/>
              <a:t>(24 h)</a:t>
            </a:r>
          </a:p>
        </p:txBody>
      </p:sp>
      <p:pic>
        <p:nvPicPr>
          <p:cNvPr id="4" name="Espaço Reservado para Conteúdo 3" descr="prec20200606.Traduz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1840" y="529502"/>
            <a:ext cx="5786478" cy="6314367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76064"/>
            <a:ext cx="2987824" cy="3573016"/>
          </a:xfrm>
        </p:spPr>
        <p:txBody>
          <a:bodyPr>
            <a:normAutofit/>
          </a:bodyPr>
          <a:lstStyle/>
          <a:p>
            <a:r>
              <a:rPr lang="pt-BR" sz="3600" dirty="0"/>
              <a:t>Brasil</a:t>
            </a:r>
            <a:br>
              <a:rPr lang="pt-BR" sz="3600" dirty="0"/>
            </a:br>
            <a:br>
              <a:rPr lang="pt-BR" sz="3600" dirty="0"/>
            </a:br>
            <a:r>
              <a:rPr lang="pt-BR" sz="3600" dirty="0"/>
              <a:t>Precipitação</a:t>
            </a:r>
            <a:br>
              <a:rPr lang="pt-BR" sz="3600" dirty="0"/>
            </a:br>
            <a:r>
              <a:rPr lang="pt-BR" sz="3600" dirty="0"/>
              <a:t>(24 h)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97920"/>
            <a:ext cx="6012160" cy="679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94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pt-BR" sz="3600" b="1" dirty="0"/>
              <a:t>DRENAGEM SUBTERRÂNEA</a:t>
            </a:r>
            <a:endParaRPr lang="pt-BR" sz="36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52736"/>
            <a:ext cx="6336704" cy="567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67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76064"/>
            <a:ext cx="2987824" cy="3573016"/>
          </a:xfrm>
        </p:spPr>
        <p:txBody>
          <a:bodyPr>
            <a:normAutofit/>
          </a:bodyPr>
          <a:lstStyle/>
          <a:p>
            <a:r>
              <a:rPr lang="pt-BR" sz="3600" dirty="0"/>
              <a:t>Brasil - MG</a:t>
            </a:r>
            <a:br>
              <a:rPr lang="pt-BR" sz="3600" dirty="0"/>
            </a:br>
            <a:br>
              <a:rPr lang="pt-BR" sz="3600" dirty="0"/>
            </a:br>
            <a:r>
              <a:rPr lang="pt-BR" sz="3600" dirty="0"/>
              <a:t>Precipitação</a:t>
            </a:r>
            <a:br>
              <a:rPr lang="pt-BR" sz="3600" dirty="0"/>
            </a:br>
            <a:r>
              <a:rPr lang="pt-BR" sz="3600" dirty="0"/>
              <a:t>(24 h)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53" y="485746"/>
            <a:ext cx="6184347" cy="558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7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pt-BR" dirty="0"/>
              <a:t>Drenagem – Regime Permanente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17540"/>
            <a:ext cx="6840760" cy="564046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706090"/>
          </a:xfrm>
        </p:spPr>
        <p:txBody>
          <a:bodyPr>
            <a:normAutofit fontScale="90000"/>
          </a:bodyPr>
          <a:lstStyle/>
          <a:p>
            <a:r>
              <a:rPr lang="pt-BR" dirty="0"/>
              <a:t>Espaçamento dos Drenos (S)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285860"/>
                <a:ext cx="8606760" cy="5572140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pt-BR" u="sng" dirty="0"/>
                  <a:t>Movimento horizontal </a:t>
                </a:r>
                <a:r>
                  <a:rPr lang="pt-BR" dirty="0"/>
                  <a:t>(drenos próximos à barreira)</a:t>
                </a:r>
              </a:p>
              <a:p>
                <a:pPr marL="0" indent="0" algn="ctr">
                  <a:buNone/>
                </a:pPr>
                <a:endParaRPr lang="pt-BR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4 </m:t>
                              </m:r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2 </m:t>
                                  </m:r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pt-BR" dirty="0">
                  <a:latin typeface="Calibri"/>
                </a:endParaRPr>
              </a:p>
              <a:p>
                <a:pPr marL="0" indent="0">
                  <a:buNone/>
                </a:pPr>
                <a:endParaRPr lang="pt-BR" dirty="0">
                  <a:latin typeface="Calibri"/>
                </a:endParaRPr>
              </a:p>
              <a:p>
                <a:pPr marL="900113" indent="-536575"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pt-BR" sz="2800" dirty="0"/>
                  <a:t>S - espaçamento dos drenos, m</a:t>
                </a:r>
              </a:p>
              <a:p>
                <a:pPr marL="900113" indent="-536575"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pt-BR" sz="2800" dirty="0"/>
                  <a:t>S</a:t>
                </a:r>
                <a:r>
                  <a:rPr lang="pt-BR" sz="2800" baseline="-25000" dirty="0"/>
                  <a:t>o  </a:t>
                </a:r>
                <a:r>
                  <a:rPr lang="pt-BR" sz="2800" dirty="0"/>
                  <a:t>- espaçamento dos drenos assumindo movimento horizontal de água, m</a:t>
                </a:r>
                <a:endParaRPr lang="pt-BR" sz="2800" baseline="-25000" dirty="0"/>
              </a:p>
              <a:p>
                <a:pPr marL="900113" indent="-536575"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pt-BR" sz="2800" dirty="0"/>
                  <a:t>K</a:t>
                </a:r>
                <a:r>
                  <a:rPr lang="pt-BR" sz="2800" baseline="-25000" dirty="0"/>
                  <a:t>o </a:t>
                </a:r>
                <a:r>
                  <a:rPr lang="pt-BR" sz="2800" dirty="0"/>
                  <a:t>- condutividade hidráulica em solo saturado com água, m/dia</a:t>
                </a:r>
                <a:endParaRPr lang="pt-BR" sz="2800" baseline="-25000" dirty="0"/>
              </a:p>
              <a:p>
                <a:pPr marL="900113" indent="-536575"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pt-BR" sz="2800" dirty="0"/>
                  <a:t>h - altura (desnível) da franja capilar à profundidade dos drenos, m</a:t>
                </a:r>
              </a:p>
              <a:p>
                <a:pPr marL="900113" indent="-536575"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pt-BR" sz="2800" dirty="0"/>
                  <a:t>d - distância vertical do dreno à barreira, m</a:t>
                </a:r>
              </a:p>
              <a:p>
                <a:pPr marL="900113" indent="-536575"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pt-BR" sz="2800" dirty="0"/>
                  <a:t>R - recarga de água proveniente da chuva, m/dia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285860"/>
                <a:ext cx="8606760" cy="5572140"/>
              </a:xfrm>
              <a:blipFill rotWithShape="0">
                <a:blip r:embed="rId2"/>
                <a:stretch>
                  <a:fillRect l="-1346" t="-2298" r="-283" b="-240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0"/>
            <a:ext cx="8472518" cy="1143000"/>
          </a:xfrm>
        </p:spPr>
        <p:txBody>
          <a:bodyPr>
            <a:normAutofit/>
          </a:bodyPr>
          <a:lstStyle/>
          <a:p>
            <a:r>
              <a:rPr lang="en-US" dirty="0" err="1"/>
              <a:t>Espaçamento</a:t>
            </a:r>
            <a:r>
              <a:rPr lang="en-US" dirty="0"/>
              <a:t> dos </a:t>
            </a:r>
            <a:r>
              <a:rPr lang="en-US" dirty="0" err="1"/>
              <a:t>Drenos</a:t>
            </a:r>
            <a:r>
              <a:rPr lang="en-US" dirty="0"/>
              <a:t> (S)</a:t>
            </a:r>
            <a:endParaRPr lang="pt-B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>
                  <a:buNone/>
                </a:pPr>
                <a:r>
                  <a:rPr lang="pt-BR" u="sng" dirty="0"/>
                  <a:t>Movimento radial</a:t>
                </a:r>
                <a:r>
                  <a:rPr lang="pt-BR" dirty="0"/>
                  <a:t> (drenos distantes da barreira)</a:t>
                </a:r>
              </a:p>
              <a:p>
                <a:pPr>
                  <a:buNone/>
                </a:pPr>
                <a:endParaRPr lang="pt-BR" dirty="0"/>
              </a:p>
              <a:p>
                <a:pPr algn="ctr">
                  <a:buNone/>
                </a:pPr>
                <a:r>
                  <a:rPr lang="en-US" dirty="0"/>
                  <a:t>S = S</a:t>
                </a:r>
                <a:r>
                  <a:rPr lang="en-US" baseline="-25000" dirty="0"/>
                  <a:t>o</a:t>
                </a:r>
                <a:r>
                  <a:rPr lang="en-US" dirty="0"/>
                  <a:t> – C</a:t>
                </a:r>
                <a:r>
                  <a:rPr lang="en-US" baseline="-25000" dirty="0"/>
                  <a:t>d</a:t>
                </a:r>
              </a:p>
              <a:p>
                <a:pPr algn="ctr">
                  <a:buNone/>
                </a:pPr>
                <a:endParaRPr lang="en-US" baseline="-25000" dirty="0"/>
              </a:p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pPr>
                  <a:buNone/>
                </a:pPr>
                <a:endParaRPr lang="en-US" dirty="0"/>
              </a:p>
              <a:p>
                <a:pPr marL="711200">
                  <a:spcBef>
                    <a:spcPts val="1200"/>
                  </a:spcBef>
                  <a:spcAft>
                    <a:spcPts val="1200"/>
                  </a:spcAft>
                  <a:buNone/>
                </a:pPr>
                <a:r>
                  <a:rPr lang="en-US" sz="2600" dirty="0" err="1"/>
                  <a:t>Cd</a:t>
                </a:r>
                <a:r>
                  <a:rPr lang="en-US" sz="2600" dirty="0"/>
                  <a:t> - </a:t>
                </a:r>
                <a:r>
                  <a:rPr lang="pt-BR" sz="2600" dirty="0"/>
                  <a:t>fator de correção do espaçamento, m</a:t>
                </a:r>
              </a:p>
              <a:p>
                <a:pPr marL="711200"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pt-BR" sz="2600" dirty="0"/>
                  <a:t>d – distância vertical do dreno à barreira, m</a:t>
                </a:r>
              </a:p>
              <a:p>
                <a:pPr marL="711200"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pt-BR" sz="2600" dirty="0" err="1"/>
                  <a:t>P</a:t>
                </a:r>
                <a:r>
                  <a:rPr lang="pt-BR" sz="2600" baseline="-25000" dirty="0" err="1"/>
                  <a:t>m</a:t>
                </a:r>
                <a:r>
                  <a:rPr lang="pt-BR" sz="2600" dirty="0"/>
                  <a:t> – perímetro molhado do dreno, m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07" t="-283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/>
            </a:br>
            <a:r>
              <a:rPr lang="en-US" sz="4000" dirty="0" err="1"/>
              <a:t>Exemplo</a:t>
            </a:r>
            <a:r>
              <a:rPr lang="en-US" sz="4000" dirty="0"/>
              <a:t> </a:t>
            </a:r>
            <a:r>
              <a:rPr lang="en-US" sz="4000"/>
              <a:t>1:</a:t>
            </a:r>
            <a:br>
              <a:rPr lang="en-US"/>
            </a:br>
            <a:r>
              <a:rPr lang="pt-BR" sz="3600"/>
              <a:t>Calcule </a:t>
            </a:r>
            <a:r>
              <a:rPr lang="pt-BR" sz="3600" dirty="0"/>
              <a:t>o espaçamento dos drenos de campo na seguinte situação:</a:t>
            </a:r>
            <a:br>
              <a:rPr lang="pt-BR" dirty="0"/>
            </a:br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2856"/>
            <a:ext cx="8259566" cy="344814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Exemplo</a:t>
            </a:r>
            <a:r>
              <a:rPr lang="en-US" dirty="0"/>
              <a:t> 1 - Dados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600200"/>
            <a:ext cx="835292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600" dirty="0"/>
              <a:t>Cultura: uva</a:t>
            </a:r>
          </a:p>
          <a:p>
            <a:pPr>
              <a:buNone/>
            </a:pPr>
            <a:r>
              <a:rPr lang="pt-BR" sz="2600" dirty="0"/>
              <a:t>Localidade: Petrolina-PE</a:t>
            </a:r>
          </a:p>
          <a:p>
            <a:pPr>
              <a:buNone/>
            </a:pPr>
            <a:r>
              <a:rPr lang="pt-BR" sz="2600" dirty="0"/>
              <a:t>Prof. efetiva de raízes: z = 40 cm (0,4 m)</a:t>
            </a:r>
          </a:p>
          <a:p>
            <a:pPr>
              <a:buNone/>
            </a:pPr>
            <a:r>
              <a:rPr lang="pt-BR" sz="2600" dirty="0"/>
              <a:t>Prof. da barreira: P</a:t>
            </a:r>
            <a:r>
              <a:rPr lang="pt-BR" sz="2600" baseline="-25000" dirty="0"/>
              <a:t>B</a:t>
            </a:r>
            <a:r>
              <a:rPr lang="pt-BR" sz="2600" dirty="0"/>
              <a:t> = 3,0m  (Prof. do perfil do solo)</a:t>
            </a:r>
          </a:p>
          <a:p>
            <a:pPr>
              <a:buNone/>
            </a:pPr>
            <a:r>
              <a:rPr lang="pt-BR" sz="2600" dirty="0"/>
              <a:t>Solo argiloso</a:t>
            </a:r>
          </a:p>
          <a:p>
            <a:pPr>
              <a:buNone/>
            </a:pPr>
            <a:r>
              <a:rPr lang="pt-BR" sz="2600" dirty="0"/>
              <a:t>Prof. dos drenos: P = 1,1 m</a:t>
            </a:r>
          </a:p>
          <a:p>
            <a:pPr>
              <a:buNone/>
            </a:pPr>
            <a:r>
              <a:rPr lang="pt-BR" sz="2600" dirty="0"/>
              <a:t>K</a:t>
            </a:r>
            <a:r>
              <a:rPr lang="pt-BR" sz="2600" baseline="-25000" dirty="0"/>
              <a:t>o</a:t>
            </a:r>
            <a:r>
              <a:rPr lang="pt-BR" sz="2600" dirty="0"/>
              <a:t> = 1,0 m/dia</a:t>
            </a:r>
          </a:p>
          <a:p>
            <a:pPr>
              <a:buNone/>
            </a:pPr>
            <a:r>
              <a:rPr lang="pt-BR" sz="2600" dirty="0"/>
              <a:t>R = 6 mm/dia (0,006 m/dia)</a:t>
            </a:r>
          </a:p>
          <a:p>
            <a:pPr marL="0" indent="0">
              <a:buNone/>
            </a:pPr>
            <a:r>
              <a:rPr lang="pt-BR" sz="2600" dirty="0"/>
              <a:t>Diâmetro dos drenos (tubos): 4” (DE = 110 mm; DI = 95 mm)</a:t>
            </a:r>
          </a:p>
          <a:p>
            <a:endParaRPr lang="pt-BR" sz="26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 </a:t>
            </a:r>
            <a:br>
              <a:rPr lang="pt-BR" dirty="0"/>
            </a:br>
            <a:r>
              <a:rPr lang="pt-BR" dirty="0"/>
              <a:t> </a:t>
            </a:r>
            <a:r>
              <a:rPr lang="pt-BR" u="sng" dirty="0"/>
              <a:t>Solução: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BR" dirty="0"/>
              <a:t>Critério de definição de h: 	</a:t>
            </a:r>
          </a:p>
          <a:p>
            <a:pPr>
              <a:buNone/>
            </a:pPr>
            <a:r>
              <a:rPr lang="pt-BR" dirty="0"/>
              <a:t>- Solos argilosos: p = prof. de raízes (z) + 10 cm</a:t>
            </a:r>
          </a:p>
          <a:p>
            <a:pPr>
              <a:buNone/>
            </a:pPr>
            <a:r>
              <a:rPr lang="pt-BR" dirty="0"/>
              <a:t>- Solos arenosos: p = z + 5 cm</a:t>
            </a:r>
          </a:p>
          <a:p>
            <a:pPr>
              <a:buNone/>
            </a:pPr>
            <a:r>
              <a:rPr lang="pt-BR" dirty="0"/>
              <a:t> </a:t>
            </a:r>
          </a:p>
          <a:p>
            <a:pPr marL="0" indent="0">
              <a:buNone/>
            </a:pPr>
            <a:r>
              <a:rPr lang="pt-BR" dirty="0"/>
              <a:t>Solo argiloso: p = 40 + 10 = 50 cm ou 0,5 m</a:t>
            </a:r>
          </a:p>
          <a:p>
            <a:pPr>
              <a:buNone/>
            </a:pPr>
            <a:r>
              <a:rPr lang="pt-BR" dirty="0"/>
              <a:t>h = P – p = 1,1 – 0,5 = 0,6 m	</a:t>
            </a:r>
          </a:p>
          <a:p>
            <a:pPr>
              <a:buNone/>
            </a:pPr>
            <a:r>
              <a:rPr lang="pt-BR" dirty="0"/>
              <a:t>d = 3,0 – 1,1 = 1,9 m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pt-BR" dirty="0"/>
              <a:t> Exemplo 1 - Solução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2736"/>
                <a:ext cx="8229600" cy="5400600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4 </m:t>
                              </m:r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2 </m:t>
                                  </m:r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  <a:p>
                <a:pPr>
                  <a:buNone/>
                </a:pPr>
                <a:endParaRPr lang="en-US" dirty="0"/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pt-B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1,0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0,6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pt-B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1,9</m:t>
                                  </m:r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0,6</m:t>
                                  </m:r>
                                </m:e>
                              </m:d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0,006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  <a:p>
                <a:pPr>
                  <a:buNone/>
                </a:pPr>
                <a:endParaRPr lang="en-US" dirty="0"/>
              </a:p>
              <a:p>
                <a:pPr algn="ctr">
                  <a:buNone/>
                </a:pPr>
                <a:r>
                  <a:rPr lang="en-US" dirty="0"/>
                  <a:t>S</a:t>
                </a:r>
                <a:r>
                  <a:rPr lang="en-US" baseline="-25000" dirty="0"/>
                  <a:t>o</a:t>
                </a:r>
                <a:r>
                  <a:rPr lang="en-US" dirty="0"/>
                  <a:t> = 41,95 m</a:t>
                </a:r>
                <a:r>
                  <a:rPr lang="pt-BR" dirty="0"/>
                  <a:t>   (Fluxo horizontal)</a:t>
                </a:r>
                <a:endParaRPr lang="en-US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2736"/>
                <a:ext cx="8229600" cy="5400600"/>
              </a:xfrm>
              <a:blipFill rotWithShape="0">
                <a:blip r:embed="rId2"/>
                <a:stretch>
                  <a:fillRect b="-33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3249" y="44624"/>
            <a:ext cx="8229600" cy="1143000"/>
          </a:xfrm>
        </p:spPr>
        <p:txBody>
          <a:bodyPr>
            <a:noAutofit/>
          </a:bodyPr>
          <a:lstStyle/>
          <a:p>
            <a:r>
              <a:rPr lang="pt-BR" sz="3600" dirty="0"/>
              <a:t>Exemplo 1 – Solução</a:t>
            </a:r>
            <a:br>
              <a:rPr lang="pt-BR" sz="3600" dirty="0"/>
            </a:br>
            <a:r>
              <a:rPr lang="pt-BR" sz="3600" dirty="0"/>
              <a:t>Correção para Fluxo Radial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43249" y="1417638"/>
                <a:ext cx="8229600" cy="5440362"/>
              </a:xfrm>
            </p:spPr>
            <p:txBody>
              <a:bodyPr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pt-BR" sz="2800" dirty="0"/>
                  <a:t>Perímetro molhado do dreno tubular (meio tubo): 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BR" sz="28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pt-BR" sz="1400" b="0" dirty="0"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pt-BR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∙ 0,095 </m:t>
                        </m:r>
                      </m:num>
                      <m:den>
                        <m:r>
                          <a:rPr 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2800" dirty="0"/>
                  <a:t> = 0,1492 m</a:t>
                </a:r>
              </a:p>
              <a:p>
                <a:pPr marL="0" indent="0">
                  <a:buNone/>
                </a:pPr>
                <a:endParaRPr lang="en-US" sz="1400" dirty="0"/>
              </a:p>
              <a:p>
                <a:pPr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pt-BR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1,9 </m:t>
                    </m:r>
                    <m:r>
                      <a:rPr lang="pt-BR" sz="2800" i="1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1,9</m:t>
                            </m:r>
                          </m:num>
                          <m:den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0,1492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800" dirty="0"/>
                  <a:t> = 4,74 m</a:t>
                </a:r>
              </a:p>
              <a:p>
                <a:pPr>
                  <a:buNone/>
                </a:pPr>
                <a:endParaRPr lang="pt-BR" sz="1400" dirty="0"/>
              </a:p>
              <a:p>
                <a:pPr>
                  <a:buNone/>
                </a:pPr>
                <a:r>
                  <a:rPr lang="en-US" sz="2800" i="1" dirty="0"/>
                  <a:t>			S = S</a:t>
                </a:r>
                <a:r>
                  <a:rPr lang="en-US" sz="2800" i="1" baseline="-25000" dirty="0"/>
                  <a:t>o</a:t>
                </a:r>
                <a:r>
                  <a:rPr lang="en-US" sz="2800" i="1" dirty="0"/>
                  <a:t> –</a:t>
                </a:r>
                <a:r>
                  <a:rPr lang="en-US" sz="2800" dirty="0"/>
                  <a:t> Cd =  41,95 – 4,74</a:t>
                </a:r>
                <a:endParaRPr lang="pt-BR" sz="2800" dirty="0"/>
              </a:p>
              <a:p>
                <a:pPr>
                  <a:buNone/>
                </a:pPr>
                <a:endParaRPr lang="en-US" sz="1400" dirty="0"/>
              </a:p>
              <a:p>
                <a:pPr>
                  <a:buNone/>
                </a:pPr>
                <a:r>
                  <a:rPr lang="pt-BR" sz="2800" dirty="0"/>
                  <a:t>				S = 37,21 </a:t>
                </a:r>
                <a:r>
                  <a:rPr lang="pt-BR" sz="2800" dirty="0">
                    <a:sym typeface="Symbol"/>
                  </a:rPr>
                  <a:t></a:t>
                </a:r>
                <a:r>
                  <a:rPr lang="pt-BR" sz="2800" dirty="0"/>
                  <a:t> 37 m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3249" y="1417638"/>
                <a:ext cx="8229600" cy="5440362"/>
              </a:xfrm>
              <a:blipFill rotWithShape="0">
                <a:blip r:embed="rId2"/>
                <a:stretch>
                  <a:fillRect l="-1556" t="-112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96752"/>
            <a:ext cx="8421329" cy="4929411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Refaça o exercício anterior considerando que a barreira está a 1,1 m (drenos encostados na barreira, d=0).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pt-BR" dirty="0"/>
          </a:p>
          <a:p>
            <a:endParaRPr lang="en-US" dirty="0"/>
          </a:p>
          <a:p>
            <a:endParaRPr lang="en-US" dirty="0"/>
          </a:p>
          <a:p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43249" y="44624"/>
            <a:ext cx="8229600" cy="792088"/>
          </a:xfrm>
        </p:spPr>
        <p:txBody>
          <a:bodyPr>
            <a:noAutofit/>
          </a:bodyPr>
          <a:lstStyle/>
          <a:p>
            <a:r>
              <a:rPr lang="pt-BR" sz="3600" dirty="0"/>
              <a:t>Exemplo 2 – Regime Permanente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51" y="2924944"/>
            <a:ext cx="9144000" cy="2202329"/>
          </a:xfrm>
          <a:prstGeom prst="rect">
            <a:avLst/>
          </a:prstGeom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46D5D616-6339-4BDD-985A-0CFC19FD6F00}"/>
              </a:ext>
            </a:extLst>
          </p:cNvPr>
          <p:cNvSpPr txBox="1">
            <a:spLocks/>
          </p:cNvSpPr>
          <p:nvPr/>
        </p:nvSpPr>
        <p:spPr>
          <a:xfrm>
            <a:off x="443249" y="4868816"/>
            <a:ext cx="8229600" cy="1756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pt-BR" sz="2800" dirty="0"/>
              <a:t>p = 0,5 m		h = 0,6 m		P</a:t>
            </a:r>
            <a:r>
              <a:rPr lang="pt-BR" sz="2800" baseline="-25000" dirty="0"/>
              <a:t>B</a:t>
            </a:r>
            <a:r>
              <a:rPr lang="pt-BR" sz="2800" dirty="0"/>
              <a:t> = 1,1 m</a:t>
            </a:r>
          </a:p>
          <a:p>
            <a:pPr>
              <a:buFont typeface="Arial" pitchFamily="34" charset="0"/>
              <a:buNone/>
            </a:pPr>
            <a:r>
              <a:rPr lang="pt-BR" sz="2800" dirty="0"/>
              <a:t>P = 1,1 m		d = 0 m		</a:t>
            </a:r>
            <a:r>
              <a:rPr lang="pt-BR" sz="2800" dirty="0" err="1"/>
              <a:t>K</a:t>
            </a:r>
            <a:r>
              <a:rPr lang="pt-BR" sz="2800" baseline="-25000" dirty="0" err="1"/>
              <a:t>o</a:t>
            </a:r>
            <a:r>
              <a:rPr lang="pt-BR" sz="2800" dirty="0"/>
              <a:t> = 1,0 m/dia</a:t>
            </a:r>
          </a:p>
          <a:p>
            <a:pPr>
              <a:buFont typeface="Arial" pitchFamily="34" charset="0"/>
              <a:buNone/>
            </a:pPr>
            <a:r>
              <a:rPr lang="pt-BR" sz="2800" dirty="0"/>
              <a:t>R = 0,006 m/dia</a:t>
            </a:r>
          </a:p>
          <a:p>
            <a:pPr>
              <a:buFont typeface="Arial" pitchFamily="34" charset="0"/>
              <a:buNone/>
            </a:pPr>
            <a:endParaRPr lang="pt-BR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pt-BR" sz="3600" b="1" dirty="0"/>
              <a:t>DRENAGEM SUBTERRÂNEA</a:t>
            </a:r>
            <a:endParaRPr lang="pt-BR" sz="36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5"/>
          <a:stretch/>
        </p:blipFill>
        <p:spPr>
          <a:xfrm>
            <a:off x="179512" y="805524"/>
            <a:ext cx="4494194" cy="289218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15" y="3795990"/>
            <a:ext cx="4174796" cy="3075326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07" y="3697708"/>
            <a:ext cx="3160291" cy="316029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15" y="926250"/>
            <a:ext cx="4267200" cy="283845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>
            <a:noAutofit/>
          </a:bodyPr>
          <a:lstStyle/>
          <a:p>
            <a:r>
              <a:rPr lang="en-US" sz="3600" dirty="0" err="1"/>
              <a:t>Exemplo</a:t>
            </a:r>
            <a:r>
              <a:rPr lang="en-US" sz="3600" dirty="0"/>
              <a:t> 2 - </a:t>
            </a:r>
            <a:r>
              <a:rPr lang="en-US" sz="3600" dirty="0" err="1"/>
              <a:t>Solução</a:t>
            </a:r>
            <a:endParaRPr lang="pt-BR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ço Reservado para Conteúdo 2"/>
              <p:cNvSpPr txBox="1">
                <a:spLocks/>
              </p:cNvSpPr>
              <p:nvPr/>
            </p:nvSpPr>
            <p:spPr>
              <a:xfrm>
                <a:off x="457200" y="1052736"/>
                <a:ext cx="8507288" cy="5400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d = 0 	    </a:t>
                </a:r>
                <a:r>
                  <a:rPr lang="en-US" dirty="0">
                    <a:sym typeface="Symbol" panose="05050102010706020507" pitchFamily="18" charset="2"/>
                  </a:rPr>
                  <a:t>	   </a:t>
                </a:r>
                <a:r>
                  <a:rPr lang="en-US" dirty="0" err="1">
                    <a:sym typeface="Symbol" panose="05050102010706020507" pitchFamily="18" charset="2"/>
                  </a:rPr>
                  <a:t>Fluxo</a:t>
                </a:r>
                <a:r>
                  <a:rPr lang="en-US" dirty="0">
                    <a:sym typeface="Symbol" panose="05050102010706020507" pitchFamily="18" charset="2"/>
                  </a:rPr>
                  <a:t> horizontal </a:t>
                </a:r>
              </a:p>
              <a:p>
                <a:pPr marL="0" indent="0">
                  <a:buNone/>
                </a:pPr>
                <a:r>
                  <a:rPr lang="en-US" dirty="0">
                    <a:sym typeface="Symbol" panose="05050102010706020507" pitchFamily="18" charset="2"/>
                  </a:rPr>
                  <a:t>	</a:t>
                </a:r>
                <a:endParaRPr lang="en-US" dirty="0"/>
              </a:p>
              <a:p>
                <a:pPr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4 </m:t>
                              </m:r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2 </m:t>
                                  </m:r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  <a:p>
                <a:pPr>
                  <a:buFont typeface="Arial" pitchFamily="34" charset="0"/>
                  <a:buNone/>
                </a:pPr>
                <a:endParaRPr lang="en-US" dirty="0"/>
              </a:p>
              <a:p>
                <a:pPr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pt-B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pt-BR" i="1" smtClean="0">
                                  <a:latin typeface="Cambria Math" panose="02040503050406030204" pitchFamily="18" charset="0"/>
                                </a:rPr>
                                <m:t>1,0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pt-BR" i="1" smtClean="0">
                                  <a:latin typeface="Cambria Math" panose="02040503050406030204" pitchFamily="18" charset="0"/>
                                </a:rPr>
                                <m:t>0,6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pt-B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  <m:t>0,6</m:t>
                                  </m:r>
                                </m:e>
                              </m:d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pt-BR" i="1" smtClean="0">
                                  <a:latin typeface="Cambria Math" panose="02040503050406030204" pitchFamily="18" charset="0"/>
                                </a:rPr>
                                <m:t>0,006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  <a:p>
                <a:pPr>
                  <a:buFont typeface="Arial" pitchFamily="34" charset="0"/>
                  <a:buNone/>
                </a:pPr>
                <a:endParaRPr lang="en-US" dirty="0"/>
              </a:p>
              <a:p>
                <a:pPr>
                  <a:buFont typeface="Arial" pitchFamily="34" charset="0"/>
                  <a:buNone/>
                </a:pPr>
                <a:r>
                  <a:rPr lang="en-US" dirty="0"/>
                  <a:t>		S</a:t>
                </a:r>
                <a:r>
                  <a:rPr lang="en-US" baseline="-25000" dirty="0"/>
                  <a:t>o</a:t>
                </a:r>
                <a:r>
                  <a:rPr lang="en-US" dirty="0"/>
                  <a:t> = 15,5 m</a:t>
                </a:r>
                <a:r>
                  <a:rPr lang="pt-BR" dirty="0"/>
                  <a:t>   (Fluxo </a:t>
                </a:r>
                <a:r>
                  <a:rPr lang="pt-BR"/>
                  <a:t>horizontal)</a:t>
                </a:r>
              </a:p>
              <a:p>
                <a:pPr algn="ctr">
                  <a:buNone/>
                </a:pPr>
                <a:r>
                  <a:rPr lang="en-US">
                    <a:sym typeface="Symbol" panose="05050102010706020507" pitchFamily="18" charset="2"/>
                  </a:rPr>
                  <a:t>			    (dispensa correção de espaçamento)</a:t>
                </a:r>
                <a:endParaRPr lang="en-US" dirty="0"/>
              </a:p>
            </p:txBody>
          </p:sp>
        </mc:Choice>
        <mc:Fallback xmlns="">
          <p:sp>
            <p:nvSpPr>
              <p:cNvPr id="4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052736"/>
                <a:ext cx="8507288" cy="5400600"/>
              </a:xfrm>
              <a:prstGeom prst="rect">
                <a:avLst/>
              </a:prstGeom>
              <a:blipFill rotWithShape="0">
                <a:blip r:embed="rId2"/>
                <a:stretch>
                  <a:fillRect l="-1361" t="-214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Regime de escoamento Não-Permanente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071546"/>
            <a:ext cx="9144000" cy="5500726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Regiões tropicais úmidas (chuvas curtas e de alta intensidade) – Manaus - AM</a:t>
            </a:r>
          </a:p>
        </p:txBody>
      </p:sp>
      <p:pic>
        <p:nvPicPr>
          <p:cNvPr id="5" name="Imagem 4" descr="downl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2571744"/>
            <a:ext cx="7654029" cy="428625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8"/>
          <p:cNvSpPr>
            <a:spLocks noGrp="1"/>
          </p:cNvSpPr>
          <p:nvPr>
            <p:ph sz="half" idx="1"/>
          </p:nvPr>
        </p:nvSpPr>
        <p:spPr>
          <a:xfrm>
            <a:off x="0" y="0"/>
            <a:ext cx="3257544" cy="6858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Distância</a:t>
            </a:r>
            <a:r>
              <a:rPr lang="en-US" dirty="0"/>
              <a:t> dos </a:t>
            </a:r>
            <a:r>
              <a:rPr lang="en-US" dirty="0" err="1"/>
              <a:t>drenos</a:t>
            </a:r>
            <a:r>
              <a:rPr lang="en-US" dirty="0"/>
              <a:t> à </a:t>
            </a:r>
            <a:r>
              <a:rPr lang="en-US" dirty="0" err="1"/>
              <a:t>barreira</a:t>
            </a:r>
            <a:endParaRPr lang="pt-BR" dirty="0"/>
          </a:p>
        </p:txBody>
      </p:sp>
      <p:sp>
        <p:nvSpPr>
          <p:cNvPr id="10" name="Espaço Reservado para Conteúdo 9"/>
          <p:cNvSpPr>
            <a:spLocks noGrp="1"/>
          </p:cNvSpPr>
          <p:nvPr>
            <p:ph sz="half" idx="2"/>
          </p:nvPr>
        </p:nvSpPr>
        <p:spPr>
          <a:xfrm>
            <a:off x="3923928" y="471189"/>
            <a:ext cx="5040560" cy="54780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latin typeface="Calibri"/>
              </a:rPr>
              <a:t>d ≠ 0 </a:t>
            </a:r>
            <a:r>
              <a:rPr lang="en-US" sz="2600" dirty="0">
                <a:latin typeface="Arial"/>
                <a:cs typeface="Arial"/>
              </a:rPr>
              <a:t>→ Equação de Schilfgaarde</a:t>
            </a:r>
          </a:p>
          <a:p>
            <a:endParaRPr lang="en-US" sz="2600" dirty="0">
              <a:latin typeface="Arial"/>
              <a:cs typeface="Arial"/>
            </a:endParaRPr>
          </a:p>
          <a:p>
            <a:endParaRPr lang="en-US" sz="2600" dirty="0">
              <a:latin typeface="Arial"/>
              <a:cs typeface="Arial"/>
            </a:endParaRPr>
          </a:p>
          <a:p>
            <a:endParaRPr lang="en-US" sz="2600" dirty="0">
              <a:latin typeface="Arial"/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600" i="1" dirty="0"/>
              <a:t>S = S</a:t>
            </a:r>
            <a:r>
              <a:rPr lang="en-US" sz="2600" i="1" baseline="-25000" dirty="0"/>
              <a:t>o</a:t>
            </a:r>
            <a:r>
              <a:rPr lang="en-US" sz="2600" i="1" dirty="0"/>
              <a:t> –</a:t>
            </a:r>
            <a:r>
              <a:rPr lang="en-US" sz="2600" dirty="0"/>
              <a:t> </a:t>
            </a:r>
            <a:r>
              <a:rPr lang="en-US" sz="2600" dirty="0" err="1"/>
              <a:t>Cd</a:t>
            </a:r>
            <a:endParaRPr lang="en-US" sz="2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600" dirty="0">
                <a:latin typeface="Arial"/>
                <a:cs typeface="Arial"/>
              </a:rPr>
              <a:t>d = 0 → Equação de Boussinesq</a:t>
            </a:r>
            <a:endParaRPr lang="pt-BR" sz="2600" dirty="0"/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984" y="1052736"/>
            <a:ext cx="4286248" cy="1260890"/>
          </a:xfrm>
          <a:prstGeom prst="rect">
            <a:avLst/>
          </a:prstGeom>
          <a:noFill/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73584" y="4581128"/>
            <a:ext cx="4341248" cy="1057278"/>
          </a:xfrm>
          <a:prstGeom prst="rect">
            <a:avLst/>
          </a:prstGeom>
          <a:noFill/>
        </p:spPr>
      </p:pic>
      <p:sp>
        <p:nvSpPr>
          <p:cNvPr id="11" name="Chave esquerda 10"/>
          <p:cNvSpPr/>
          <p:nvPr/>
        </p:nvSpPr>
        <p:spPr>
          <a:xfrm>
            <a:off x="3203848" y="214290"/>
            <a:ext cx="1000132" cy="621510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78098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Regime de Escoamento Não-Permanente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5196333"/>
            <a:ext cx="8507288" cy="161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600" dirty="0" err="1"/>
              <a:t>ht</a:t>
            </a:r>
            <a:r>
              <a:rPr lang="pt-BR" sz="2600" dirty="0"/>
              <a:t> – altura da franja capilar após a drenagem, m</a:t>
            </a:r>
          </a:p>
          <a:p>
            <a:pPr marL="0" indent="0">
              <a:buNone/>
            </a:pPr>
            <a:r>
              <a:rPr lang="pt-BR" sz="2600" dirty="0"/>
              <a:t>h</a:t>
            </a:r>
            <a:r>
              <a:rPr lang="pt-BR" sz="2600" baseline="-25000" dirty="0"/>
              <a:t>o</a:t>
            </a:r>
            <a:r>
              <a:rPr lang="pt-BR" sz="2600" dirty="0"/>
              <a:t> – altura do LF devido à elevação após a recarga, m</a:t>
            </a:r>
          </a:p>
          <a:p>
            <a:pPr marL="0" indent="0">
              <a:buNone/>
            </a:pPr>
            <a:r>
              <a:rPr lang="pt-BR" sz="2600" dirty="0" err="1"/>
              <a:t>t</a:t>
            </a:r>
            <a:r>
              <a:rPr lang="pt-BR" sz="2600" baseline="-25000" dirty="0" err="1"/>
              <a:t>d</a:t>
            </a:r>
            <a:r>
              <a:rPr lang="pt-BR" sz="2600" dirty="0"/>
              <a:t> – tempo para o rebaixamento do LF (de h</a:t>
            </a:r>
            <a:r>
              <a:rPr lang="pt-BR" sz="2600" baseline="-25000" dirty="0"/>
              <a:t>o</a:t>
            </a:r>
            <a:r>
              <a:rPr lang="pt-BR" sz="2600" dirty="0"/>
              <a:t> p/ </a:t>
            </a:r>
            <a:r>
              <a:rPr lang="pt-BR" sz="2600" dirty="0" err="1"/>
              <a:t>h</a:t>
            </a:r>
            <a:r>
              <a:rPr lang="pt-BR" sz="2600" baseline="-25000" dirty="0" err="1"/>
              <a:t>t</a:t>
            </a:r>
            <a:r>
              <a:rPr lang="pt-BR" sz="2600" dirty="0"/>
              <a:t>), dias</a:t>
            </a:r>
          </a:p>
          <a:p>
            <a:endParaRPr lang="pt-BR" sz="26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FA2DFD5-553E-4ABB-A777-74821FDF06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836712"/>
            <a:ext cx="8892480" cy="3981294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Regime de escoamento não-permanente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dirty="0"/>
              <a:t>Como o regime é não-permanente, é necessário um critério para definir a recarga.</a:t>
            </a:r>
          </a:p>
          <a:p>
            <a:pPr marL="0" indent="0">
              <a:buNone/>
            </a:pPr>
            <a:r>
              <a:rPr lang="pt-BR" dirty="0"/>
              <a:t> </a:t>
            </a:r>
          </a:p>
          <a:p>
            <a:pPr marL="0" indent="0">
              <a:buNone/>
            </a:pPr>
            <a:r>
              <a:rPr lang="pt-BR" u="sng" dirty="0"/>
              <a:t>Critério de Cruciani (1987) modificado</a:t>
            </a:r>
            <a:r>
              <a:rPr lang="pt-BR" dirty="0"/>
              <a:t>:</a:t>
            </a:r>
          </a:p>
          <a:p>
            <a:pPr marL="0" indent="0">
              <a:buNone/>
            </a:pPr>
            <a:r>
              <a:rPr lang="pt-BR" dirty="0"/>
              <a:t>“A recarga será a fração que infiltra de uma chuva de t = 6 h de duração com período de retorno T = 5 anos”.</a:t>
            </a:r>
          </a:p>
          <a:p>
            <a:pPr marL="0" indent="0">
              <a:buNone/>
            </a:pPr>
            <a:r>
              <a:rPr lang="pt-BR" dirty="0"/>
              <a:t> </a:t>
            </a:r>
          </a:p>
          <a:p>
            <a:pPr marL="0" indent="0">
              <a:buNone/>
            </a:pPr>
            <a:r>
              <a:rPr lang="pt-BR" dirty="0"/>
              <a:t>Tempo para rebaixar o LF, de h</a:t>
            </a:r>
            <a:r>
              <a:rPr lang="pt-BR" baseline="-25000" dirty="0"/>
              <a:t>o</a:t>
            </a:r>
            <a:r>
              <a:rPr lang="pt-BR" dirty="0"/>
              <a:t> para </a:t>
            </a:r>
            <a:r>
              <a:rPr lang="pt-BR" dirty="0" err="1"/>
              <a:t>ht</a:t>
            </a:r>
            <a:r>
              <a:rPr lang="pt-BR" dirty="0"/>
              <a:t>:  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err="1"/>
              <a:t>t</a:t>
            </a:r>
            <a:r>
              <a:rPr lang="pt-BR" baseline="-25000" dirty="0" err="1"/>
              <a:t>d</a:t>
            </a:r>
            <a:r>
              <a:rPr lang="pt-BR" dirty="0"/>
              <a:t> = f(cultura)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44624"/>
            <a:ext cx="9036496" cy="792088"/>
          </a:xfrm>
        </p:spPr>
        <p:txBody>
          <a:bodyPr>
            <a:noAutofit/>
          </a:bodyPr>
          <a:lstStyle/>
          <a:p>
            <a:pPr lvl="0"/>
            <a:r>
              <a:rPr lang="pt-BR" sz="3000" b="1" dirty="0"/>
              <a:t>Tempo Máximo p/ Rebaixamento do LF (</a:t>
            </a:r>
            <a:r>
              <a:rPr lang="pt-BR" sz="3000" b="1" dirty="0" err="1"/>
              <a:t>t</a:t>
            </a:r>
            <a:r>
              <a:rPr lang="pt-BR" sz="3000" b="1" baseline="-25000" dirty="0" err="1"/>
              <a:t>d</a:t>
            </a:r>
            <a:r>
              <a:rPr lang="pt-BR" sz="3000" b="1" dirty="0"/>
              <a:t>)</a:t>
            </a:r>
            <a:endParaRPr lang="pt-BR" sz="3000" dirty="0"/>
          </a:p>
        </p:txBody>
      </p:sp>
      <p:pic>
        <p:nvPicPr>
          <p:cNvPr id="11" name="Espaço Reservado para Conteúdo 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4" b="3803"/>
          <a:stretch/>
        </p:blipFill>
        <p:spPr>
          <a:xfrm rot="-60000">
            <a:off x="1382981" y="960819"/>
            <a:ext cx="6022129" cy="5936098"/>
          </a:xfrm>
        </p:spPr>
      </p:pic>
      <p:sp>
        <p:nvSpPr>
          <p:cNvPr id="12" name="Retângulo 11"/>
          <p:cNvSpPr/>
          <p:nvPr/>
        </p:nvSpPr>
        <p:spPr>
          <a:xfrm>
            <a:off x="1763688" y="1412776"/>
            <a:ext cx="2592288" cy="1440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763688" y="6381328"/>
            <a:ext cx="2592288" cy="43204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814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pt-BR" dirty="0"/>
              <a:t>Exemplo 1 – Regime Não-Permanente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Uma área cultivada com cana-de-açúcar em solo argiloso apresentou problemas devido à elevação do LF e foi necessário implantar um sistema de drenagem subterrânea, tal como mostra o esquema e os dados a seguir. </a:t>
            </a:r>
          </a:p>
          <a:p>
            <a:pPr marL="0" indent="0">
              <a:buNone/>
            </a:pPr>
            <a:r>
              <a:rPr lang="pt-BR" dirty="0"/>
              <a:t>Calcule o espaçamento dos drenos para essas condições.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98" y="0"/>
            <a:ext cx="9120606" cy="539553"/>
          </a:xfrm>
        </p:spPr>
        <p:txBody>
          <a:bodyPr>
            <a:normAutofit/>
          </a:bodyPr>
          <a:lstStyle/>
          <a:p>
            <a:r>
              <a:rPr lang="pt-BR" sz="2800" b="1" dirty="0"/>
              <a:t>Exemplo - Drenagem Subterrânea - Regime Não-Permanente</a:t>
            </a:r>
            <a:endParaRPr lang="pt-BR" sz="2800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DFD04DF-D38C-4CA0-8B6D-FC6F6DC9E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4504973"/>
            <a:ext cx="8918004" cy="228101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pt-BR" dirty="0"/>
              <a:t>C = 0,60 (60% de escoamento superficial)	</a:t>
            </a:r>
            <a:r>
              <a:rPr lang="pt-BR" dirty="0">
                <a:latin typeface="Symbol" panose="05050102010706020507" pitchFamily="18" charset="2"/>
              </a:rPr>
              <a:t>a</a:t>
            </a:r>
            <a:r>
              <a:rPr lang="pt-BR" dirty="0"/>
              <a:t> = 12% (0,12)	</a:t>
            </a:r>
          </a:p>
          <a:p>
            <a:pPr>
              <a:buNone/>
            </a:pPr>
            <a:r>
              <a:rPr lang="pt-BR" dirty="0"/>
              <a:t>p = 0,6 m		</a:t>
            </a:r>
            <a:r>
              <a:rPr lang="en-US" dirty="0"/>
              <a:t>P = 1,5 m		P</a:t>
            </a:r>
            <a:r>
              <a:rPr lang="en-US" baseline="-25000" dirty="0"/>
              <a:t>B</a:t>
            </a:r>
            <a:r>
              <a:rPr lang="en-US" dirty="0"/>
              <a:t> = 3,3 m	d = P</a:t>
            </a:r>
            <a:r>
              <a:rPr lang="en-US" baseline="-25000" dirty="0"/>
              <a:t>B</a:t>
            </a:r>
            <a:r>
              <a:rPr lang="en-US" dirty="0"/>
              <a:t> – P = 1,8 m</a:t>
            </a:r>
          </a:p>
          <a:p>
            <a:pPr>
              <a:buNone/>
            </a:pPr>
            <a:r>
              <a:rPr lang="en-US" dirty="0" err="1"/>
              <a:t>ht</a:t>
            </a:r>
            <a:r>
              <a:rPr lang="en-US" dirty="0"/>
              <a:t> = P – p = 0,9 m	</a:t>
            </a:r>
            <a:r>
              <a:rPr lang="pt-BR" dirty="0"/>
              <a:t>h</a:t>
            </a:r>
            <a:r>
              <a:rPr lang="pt-BR" baseline="-25000" dirty="0"/>
              <a:t>-1</a:t>
            </a:r>
            <a:r>
              <a:rPr lang="pt-BR" dirty="0"/>
              <a:t> = P/2 = 0,75 m (critério de projeto)</a:t>
            </a:r>
          </a:p>
          <a:p>
            <a:pPr>
              <a:buNone/>
            </a:pPr>
            <a:r>
              <a:rPr lang="pt-BR" dirty="0" err="1"/>
              <a:t>K</a:t>
            </a:r>
            <a:r>
              <a:rPr lang="pt-BR" baseline="-25000" dirty="0" err="1"/>
              <a:t>o</a:t>
            </a:r>
            <a:r>
              <a:rPr lang="pt-BR" dirty="0"/>
              <a:t> = 0,6 m/dia					Equação IDF (Chuvas intensas):</a:t>
            </a:r>
          </a:p>
          <a:p>
            <a:pPr>
              <a:buNone/>
            </a:pPr>
            <a:r>
              <a:rPr lang="pt-BR" dirty="0"/>
              <a:t>Largura da base do dreno: b = 40 cm (0,4 m)		</a:t>
            </a:r>
          </a:p>
          <a:p>
            <a:pPr>
              <a:buNone/>
            </a:pPr>
            <a:r>
              <a:rPr lang="pt-BR" dirty="0"/>
              <a:t>Lâmina d’água no dreno: Y = 5 cm (0,05 m)</a:t>
            </a:r>
          </a:p>
          <a:p>
            <a:pPr>
              <a:buNone/>
            </a:pPr>
            <a:r>
              <a:rPr lang="pt-BR" dirty="0"/>
              <a:t>Solo argiloso (</a:t>
            </a:r>
            <a:r>
              <a:rPr lang="pt-BR" dirty="0">
                <a:latin typeface="Symbol" panose="05050102010706020507" pitchFamily="18" charset="2"/>
              </a:rPr>
              <a:t>l</a:t>
            </a:r>
            <a:r>
              <a:rPr lang="pt-BR" dirty="0"/>
              <a:t> = 1,0 : 1)				      </a:t>
            </a:r>
          </a:p>
          <a:p>
            <a:pPr>
              <a:buNone/>
            </a:pPr>
            <a:r>
              <a:rPr lang="pt-BR" dirty="0"/>
              <a:t>							         T = 5; t = 360 min</a:t>
            </a:r>
          </a:p>
          <a:p>
            <a:pPr>
              <a:buNone/>
            </a:pPr>
            <a:endParaRPr lang="pt-BR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3DB6EF6D-EC0F-45FF-921B-ED17346D0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2160" y="5706380"/>
            <a:ext cx="2088232" cy="602940"/>
          </a:xfrm>
          <a:prstGeom prst="rect">
            <a:avLst/>
          </a:prstGeom>
          <a:noFill/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FA62A0D-F680-4809-BF3B-570675984D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6" b="7485"/>
          <a:stretch/>
        </p:blipFill>
        <p:spPr>
          <a:xfrm>
            <a:off x="971600" y="692696"/>
            <a:ext cx="7488832" cy="3659134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Solução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285860"/>
            <a:ext cx="9144000" cy="55721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800" dirty="0"/>
              <a:t>Tempo para livrar a zona radicular do excesso de água </a:t>
            </a:r>
          </a:p>
          <a:p>
            <a:pPr marL="0" indent="0">
              <a:buNone/>
            </a:pPr>
            <a:r>
              <a:rPr lang="pt-BR" sz="2800" dirty="0"/>
              <a:t>(cana-de-açúcar): </a:t>
            </a:r>
            <a:r>
              <a:rPr lang="pt-BR" sz="2800" dirty="0" err="1"/>
              <a:t>t</a:t>
            </a:r>
            <a:r>
              <a:rPr lang="pt-BR" sz="2800" baseline="-25000" dirty="0" err="1"/>
              <a:t>d</a:t>
            </a:r>
            <a:r>
              <a:rPr lang="pt-BR" sz="2800" dirty="0"/>
              <a:t> = 9 dias</a:t>
            </a:r>
          </a:p>
          <a:p>
            <a:pPr marL="0" indent="0">
              <a:buNone/>
            </a:pPr>
            <a:endParaRPr lang="pt-BR" sz="1500" dirty="0"/>
          </a:p>
          <a:p>
            <a:pPr marL="0" indent="0">
              <a:buNone/>
            </a:pPr>
            <a:r>
              <a:rPr lang="pt-BR" sz="2800" dirty="0"/>
              <a:t>Chuva de projeto:	</a:t>
            </a:r>
          </a:p>
          <a:p>
            <a:pPr marL="0" indent="0">
              <a:buNone/>
            </a:pPr>
            <a:endParaRPr lang="pt-BR" sz="1500" dirty="0"/>
          </a:p>
          <a:p>
            <a:pPr marL="0" indent="0">
              <a:lnSpc>
                <a:spcPct val="170000"/>
              </a:lnSpc>
              <a:buNone/>
            </a:pPr>
            <a:r>
              <a:rPr lang="pt-BR" sz="2800" dirty="0"/>
              <a:t>	 i = 17,12 mm/h		</a:t>
            </a:r>
            <a:r>
              <a:rPr lang="pt-BR" sz="2800" dirty="0" err="1"/>
              <a:t>h</a:t>
            </a:r>
            <a:r>
              <a:rPr lang="pt-BR" sz="2800" baseline="-25000" dirty="0" err="1"/>
              <a:t>proj</a:t>
            </a:r>
            <a:r>
              <a:rPr lang="pt-BR" sz="2800" dirty="0"/>
              <a:t> = 17,12 x 6 = 102,74 mm</a:t>
            </a:r>
          </a:p>
          <a:p>
            <a:pPr marL="0" indent="0">
              <a:buNone/>
            </a:pPr>
            <a:endParaRPr lang="pt-BR" sz="1500" dirty="0"/>
          </a:p>
          <a:p>
            <a:pPr marL="0" indent="0">
              <a:buNone/>
            </a:pPr>
            <a:r>
              <a:rPr lang="pt-BR" sz="2800" dirty="0"/>
              <a:t>Parte da chuva que infiltra (e causa elevação do LF): </a:t>
            </a:r>
          </a:p>
          <a:p>
            <a:pPr marL="0" indent="0">
              <a:buNone/>
            </a:pPr>
            <a:r>
              <a:rPr lang="pt-BR" sz="2800" dirty="0"/>
              <a:t>C = 0,60	</a:t>
            </a:r>
            <a:r>
              <a:rPr lang="pt-BR" sz="2800" dirty="0">
                <a:sym typeface="Symbol"/>
              </a:rPr>
              <a:t>	</a:t>
            </a:r>
            <a:r>
              <a:rPr lang="pt-BR" sz="2800" dirty="0"/>
              <a:t>Recarga: 	R = (1- C) x </a:t>
            </a:r>
            <a:r>
              <a:rPr lang="pt-BR" sz="2800" dirty="0" err="1"/>
              <a:t>h</a:t>
            </a:r>
            <a:r>
              <a:rPr lang="pt-BR" sz="2800" baseline="-25000" dirty="0" err="1"/>
              <a:t>proj</a:t>
            </a:r>
            <a:r>
              <a:rPr lang="pt-BR" sz="2800" dirty="0"/>
              <a:t> = 0,40 </a:t>
            </a:r>
            <a:r>
              <a:rPr lang="pt-BR" sz="2800" dirty="0" err="1"/>
              <a:t>h</a:t>
            </a:r>
            <a:r>
              <a:rPr lang="pt-BR" sz="2800" baseline="-25000" dirty="0" err="1"/>
              <a:t>proj</a:t>
            </a:r>
            <a:endParaRPr lang="pt-BR" sz="2800" baseline="-25000" dirty="0"/>
          </a:p>
          <a:p>
            <a:pPr marL="0" indent="0">
              <a:lnSpc>
                <a:spcPct val="150000"/>
              </a:lnSpc>
              <a:buNone/>
            </a:pPr>
            <a:r>
              <a:rPr lang="pt-BR" sz="2800" dirty="0"/>
              <a:t>			R = 0,40 x 102,74 = 41,10 mm</a:t>
            </a:r>
          </a:p>
          <a:p>
            <a:endParaRPr lang="pt-BR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F16CFEE9-025E-4BFB-96A1-635BFDFFBC5E}"/>
                  </a:ext>
                </a:extLst>
              </p:cNvPr>
              <p:cNvSpPr txBox="1"/>
              <p:nvPr/>
            </p:nvSpPr>
            <p:spPr>
              <a:xfrm>
                <a:off x="5868143" y="2513375"/>
                <a:ext cx="3024337" cy="6655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0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pt-BR" sz="2000" b="0" i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000" b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0" smtClean="0">
                              <a:latin typeface="Cambria Math" panose="02040503050406030204" pitchFamily="18" charset="0"/>
                            </a:rPr>
                            <m:t>1436,743 </m:t>
                          </m:r>
                          <m:r>
                            <m:rPr>
                              <m:sty m:val="p"/>
                            </m:rPr>
                            <a:rPr lang="pt-BR" sz="20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pt-BR" sz="2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pt-BR" sz="2000" b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b="0" i="0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pt-BR" sz="2000" b="0" i="0" smtClean="0">
                                  <a:latin typeface="Cambria Math" panose="02040503050406030204" pitchFamily="18" charset="0"/>
                                </a:rPr>
                                <m:t>0,125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pt-BR" sz="2000" b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200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000" i="0">
                                      <a:latin typeface="Cambria Math" panose="02040503050406030204" pitchFamily="18" charset="0"/>
                                    </a:rPr>
                                    <m:t>360+24,98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sz="2000" b="0" i="0" smtClean="0">
                                  <a:latin typeface="Cambria Math" panose="02040503050406030204" pitchFamily="18" charset="0"/>
                                </a:rPr>
                                <m:t>0,781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2000" dirty="0"/>
              </a:p>
            </p:txBody>
          </p:sp>
        </mc:Choice>
        <mc:Fallback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F16CFEE9-025E-4BFB-96A1-635BFDFFB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3" y="2513375"/>
                <a:ext cx="3024337" cy="6655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45750F1D-372C-47BC-AFB0-0A0B237C4640}"/>
                  </a:ext>
                </a:extLst>
              </p:cNvPr>
              <p:cNvSpPr txBox="1"/>
              <p:nvPr/>
            </p:nvSpPr>
            <p:spPr>
              <a:xfrm>
                <a:off x="2843808" y="2512748"/>
                <a:ext cx="3024337" cy="6655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0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pt-BR" sz="2000" b="0" i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000" b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0" smtClean="0">
                              <a:latin typeface="Cambria Math" panose="02040503050406030204" pitchFamily="18" charset="0"/>
                            </a:rPr>
                            <m:t>1436,743 </m:t>
                          </m:r>
                          <m:r>
                            <m:rPr>
                              <m:sty m:val="p"/>
                            </m:rPr>
                            <a:rPr lang="pt-BR" sz="20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pt-BR" sz="2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pt-BR" sz="2000" b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20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p>
                              <m:r>
                                <a:rPr lang="pt-BR" sz="2000" b="0" i="0" smtClean="0">
                                  <a:latin typeface="Cambria Math" panose="02040503050406030204" pitchFamily="18" charset="0"/>
                                </a:rPr>
                                <m:t>0,125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pt-BR" sz="2000" b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200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pt-BR" sz="2000" b="0" i="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  <m:r>
                                    <a:rPr lang="pt-BR" sz="2000" i="0">
                                      <a:latin typeface="Cambria Math" panose="02040503050406030204" pitchFamily="18" charset="0"/>
                                    </a:rPr>
                                    <m:t>+24,98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sz="2000" b="0" i="0" smtClean="0">
                                  <a:latin typeface="Cambria Math" panose="02040503050406030204" pitchFamily="18" charset="0"/>
                                </a:rPr>
                                <m:t>0,781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2000" dirty="0"/>
              </a:p>
            </p:txBody>
          </p:sp>
        </mc:Choice>
        <mc:Fallback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45750F1D-372C-47BC-AFB0-0A0B237C46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2512748"/>
                <a:ext cx="3024337" cy="6655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Solução</a:t>
            </a:r>
            <a:endParaRPr lang="pt-B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507288" cy="45259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/>
                  <a:t>Elevação do LF </a:t>
                </a:r>
                <a:r>
                  <a:rPr lang="pt-BR" sz="2600" dirty="0"/>
                  <a:t>(Admitindo solo na capacidade de campo): </a:t>
                </a:r>
              </a:p>
              <a:p>
                <a:pPr marL="400050" lvl="1" indent="0">
                  <a:buNone/>
                </a:pPr>
                <a:r>
                  <a:rPr lang="pt-BR" dirty="0">
                    <a:latin typeface="Calibri"/>
                  </a:rPr>
                  <a:t>       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pt-BR" dirty="0">
                    <a:sym typeface="Symbol"/>
                  </a:rPr>
                  <a:t>	</a:t>
                </a:r>
                <a:r>
                  <a:rPr lang="pt-BR" dirty="0"/>
                  <a:t> 	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</m:num>
                      <m:den>
                        <m:r>
                          <a:rPr lang="pt-B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41,1 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0,12</m:t>
                        </m:r>
                      </m:den>
                    </m:f>
                  </m:oMath>
                </a14:m>
                <a:r>
                  <a:rPr lang="pt-BR" dirty="0"/>
                  <a:t> </a:t>
                </a:r>
              </a:p>
              <a:p>
                <a:pPr marL="400050" lvl="1" indent="0">
                  <a:buNone/>
                </a:pPr>
                <a:endParaRPr lang="pt-BR" sz="1500" dirty="0"/>
              </a:p>
              <a:p>
                <a:pPr marL="0" lvl="1" indent="0" algn="ctr">
                  <a:buNone/>
                </a:pPr>
                <a:r>
                  <a:rPr lang="pt-BR" dirty="0" err="1">
                    <a:latin typeface="Symbol" panose="05050102010706020507" pitchFamily="18" charset="2"/>
                  </a:rPr>
                  <a:t>D</a:t>
                </a:r>
                <a:r>
                  <a:rPr lang="pt-BR" dirty="0" err="1"/>
                  <a:t>z</a:t>
                </a:r>
                <a:r>
                  <a:rPr lang="pt-BR" dirty="0"/>
                  <a:t> = 342 mm ou 0,342 m</a:t>
                </a:r>
              </a:p>
              <a:p>
                <a:pPr marL="0" indent="0">
                  <a:buNone/>
                </a:pPr>
                <a:r>
                  <a:rPr lang="pt-BR" dirty="0"/>
                  <a:t> </a:t>
                </a:r>
              </a:p>
              <a:p>
                <a:pPr marL="0" indent="0">
                  <a:buNone/>
                </a:pPr>
                <a:r>
                  <a:rPr lang="pt-BR" dirty="0"/>
                  <a:t>Altura do LF após a recarga:</a:t>
                </a:r>
              </a:p>
              <a:p>
                <a:pPr marL="0" indent="0">
                  <a:buNone/>
                </a:pPr>
                <a:r>
                  <a:rPr lang="pt-BR" dirty="0"/>
                  <a:t>	</a:t>
                </a:r>
                <a:r>
                  <a:rPr lang="pt-BR" dirty="0" err="1"/>
                  <a:t>h</a:t>
                </a:r>
                <a:r>
                  <a:rPr lang="pt-BR" baseline="-25000" dirty="0" err="1"/>
                  <a:t>o</a:t>
                </a:r>
                <a:r>
                  <a:rPr lang="pt-BR" dirty="0"/>
                  <a:t> = h</a:t>
                </a:r>
                <a:r>
                  <a:rPr lang="pt-BR" baseline="-25000" dirty="0"/>
                  <a:t>-1</a:t>
                </a:r>
                <a:r>
                  <a:rPr lang="pt-BR" dirty="0"/>
                  <a:t> +   = 0,75 + 0,342 = 1,092 m</a:t>
                </a:r>
              </a:p>
              <a:p>
                <a:endParaRPr lang="pt-BR" dirty="0"/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507288" cy="4525963"/>
              </a:xfrm>
              <a:blipFill>
                <a:blip r:embed="rId2"/>
                <a:stretch>
                  <a:fillRect l="-1791" t="-1752" r="-93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Viabilidade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buNone/>
            </a:pPr>
            <a:r>
              <a:rPr lang="pt-BR" dirty="0"/>
              <a:t>Limites de profundidade da barreira (P</a:t>
            </a:r>
            <a:r>
              <a:rPr lang="pt-BR" baseline="-25000" dirty="0"/>
              <a:t>B</a:t>
            </a:r>
            <a:r>
              <a:rPr lang="pt-BR" dirty="0"/>
              <a:t>) e da condutividade hidráulica do solo saturado (</a:t>
            </a:r>
            <a:r>
              <a:rPr lang="pt-BR" dirty="0" err="1"/>
              <a:t>Ko</a:t>
            </a:r>
            <a:r>
              <a:rPr lang="pt-BR" dirty="0"/>
              <a:t>).</a:t>
            </a:r>
          </a:p>
          <a:p>
            <a:pPr marL="0" indent="0" algn="just">
              <a:buNone/>
            </a:pPr>
            <a:r>
              <a:rPr lang="pt-BR" dirty="0"/>
              <a:t> 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             P</a:t>
            </a:r>
            <a:r>
              <a:rPr lang="pt-BR" baseline="-25000" dirty="0"/>
              <a:t>B</a:t>
            </a:r>
            <a:r>
              <a:rPr lang="pt-BR" dirty="0"/>
              <a:t> ≥ 60 cm	    	</a:t>
            </a:r>
            <a:r>
              <a:rPr lang="pt-BR" dirty="0" err="1"/>
              <a:t>Ko</a:t>
            </a:r>
            <a:r>
              <a:rPr lang="pt-BR" dirty="0"/>
              <a:t> ≥ 0,1 m/dia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4"/>
          </a:xfrm>
        </p:spPr>
        <p:txBody>
          <a:bodyPr>
            <a:noAutofit/>
          </a:bodyPr>
          <a:lstStyle/>
          <a:p>
            <a:r>
              <a:rPr lang="en-US" sz="3600" dirty="0" err="1"/>
              <a:t>Solução</a:t>
            </a:r>
            <a:endParaRPr lang="pt-BR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3553"/>
                <a:ext cx="8229600" cy="5115767"/>
              </a:xfrm>
            </p:spPr>
            <p:txBody>
              <a:bodyPr>
                <a:normAutofit fontScale="70000" lnSpcReduction="20000"/>
              </a:bodyPr>
              <a:lstStyle/>
              <a:p>
                <a:pPr>
                  <a:buNone/>
                </a:pPr>
                <a:r>
                  <a:rPr lang="pt-BR" sz="4000" dirty="0"/>
                  <a:t>Como d &gt; 0  </a:t>
                </a:r>
                <a:r>
                  <a:rPr lang="pt-BR" sz="4000" dirty="0">
                    <a:sym typeface="Symbol"/>
                  </a:rPr>
                  <a:t></a:t>
                </a:r>
                <a:r>
                  <a:rPr lang="pt-BR" sz="4000" dirty="0"/>
                  <a:t>  Equação de Schilfgaarde</a:t>
                </a:r>
              </a:p>
              <a:p>
                <a:pPr>
                  <a:buNone/>
                </a:pPr>
                <a:endParaRPr lang="pt-BR" sz="2800" dirty="0"/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34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pt-BR" sz="3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3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sz="3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3400" b="0" i="1" smtClean="0">
                                  <a:latin typeface="Cambria Math" panose="02040503050406030204" pitchFamily="18" charset="0"/>
                                </a:rPr>
                                <m:t>  9</m:t>
                              </m:r>
                              <m:r>
                                <a:rPr lang="pt-BR" sz="3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pt-BR" sz="3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3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pt-BR" sz="3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pt-BR" sz="3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pt-BR" sz="3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pt-BR" sz="3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pt-BR" sz="3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3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pt-BR" sz="3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pt-BR" sz="3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</m:num>
                            <m:den>
                              <m:r>
                                <a:rPr lang="pt-BR" sz="3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pt-BR" sz="3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pt-BR" sz="3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𝑙𝑛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pt-BR" sz="3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3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pt-BR" sz="3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3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pt-BR" sz="3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pt-BR" sz="3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pt-BR" sz="3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pt-BR" sz="3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r>
                                            <a:rPr lang="pt-BR" sz="3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pt-BR" sz="3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t-BR" sz="3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e>
                                            <m:sub>
                                              <m:r>
                                                <a:rPr lang="pt-BR" sz="3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pt-BR" sz="3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3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pt-BR" sz="3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pt-BR" sz="3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d>
                                        <m:dPr>
                                          <m:ctrlPr>
                                            <a:rPr lang="pt-BR" sz="3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pt-BR" sz="3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pt-BR" sz="3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r>
                                            <a:rPr lang="pt-BR" sz="3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pt-BR" sz="3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t-BR" sz="3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e>
                                            <m:sub>
                                              <m:r>
                                                <a:rPr lang="pt-BR" sz="3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𝑜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den>
                          </m:f>
                        </m:e>
                      </m:rad>
                    </m:oMath>
                  </m:oMathPara>
                </a14:m>
                <a:endParaRPr lang="en-US" sz="3400" dirty="0"/>
              </a:p>
              <a:p>
                <a:pPr>
                  <a:buNone/>
                </a:pPr>
                <a:endParaRPr lang="en-US" sz="3400" dirty="0"/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3400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pt-BR" sz="34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3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sz="3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3400" i="1">
                                  <a:latin typeface="Cambria Math" panose="02040503050406030204" pitchFamily="18" charset="0"/>
                                </a:rPr>
                                <m:t>  9</m:t>
                              </m:r>
                              <m:r>
                                <a:rPr lang="pt-BR" sz="3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pt-BR" sz="3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0,6</m:t>
                              </m:r>
                              <m:r>
                                <a:rPr lang="pt-BR" sz="3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pt-BR" sz="3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1,8</m:t>
                              </m:r>
                              <m:r>
                                <a:rPr lang="pt-BR" sz="3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pt-BR" sz="3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9</m:t>
                              </m:r>
                              <m:r>
                                <a:rPr lang="pt-BR" sz="3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</m:num>
                            <m:den>
                              <m:r>
                                <a:rPr lang="pt-BR" sz="3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0,12</m:t>
                              </m:r>
                              <m:r>
                                <a:rPr lang="pt-BR" sz="3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pt-BR" sz="3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𝑙𝑛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pt-BR" sz="3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3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3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1,092</m:t>
                                      </m:r>
                                      <m:r>
                                        <a:rPr lang="pt-BR" sz="3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d>
                                        <m:dPr>
                                          <m:ctrlPr>
                                            <a:rPr lang="pt-BR" sz="3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pt-BR" sz="3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2∙</m:t>
                                          </m:r>
                                          <m:r>
                                            <a:rPr lang="pt-BR" sz="3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1,8</m:t>
                                          </m:r>
                                          <m:r>
                                            <a:rPr lang="pt-BR" sz="3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pt-BR" sz="3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0,9</m:t>
                                          </m:r>
                                        </m:e>
                                      </m:d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pt-BR" sz="3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3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pt-BR" sz="3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pt-BR" sz="3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d>
                                        <m:dPr>
                                          <m:ctrlPr>
                                            <a:rPr lang="pt-BR" sz="3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pt-BR" sz="3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2∙</m:t>
                                          </m:r>
                                          <m:r>
                                            <a:rPr lang="pt-BR" sz="3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1,8</m:t>
                                          </m:r>
                                          <m:r>
                                            <a:rPr lang="pt-BR" sz="3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pt-BR" sz="3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1,092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den>
                          </m:f>
                        </m:e>
                      </m:rad>
                    </m:oMath>
                  </m:oMathPara>
                </a14:m>
                <a:endParaRPr lang="en-US" sz="3400" dirty="0"/>
              </a:p>
              <a:p>
                <a:pPr>
                  <a:buNone/>
                </a:pPr>
                <a:endParaRPr lang="en-US" sz="2800" dirty="0"/>
              </a:p>
              <a:p>
                <a:pPr>
                  <a:buNone/>
                </a:pPr>
                <a:endParaRPr lang="en-US" sz="2800" dirty="0"/>
              </a:p>
              <a:p>
                <a:pPr>
                  <a:buNone/>
                </a:pPr>
                <a:r>
                  <a:rPr lang="en-US" sz="2800" dirty="0"/>
                  <a:t>				</a:t>
                </a:r>
                <a:r>
                  <a:rPr lang="en-US" sz="4000" dirty="0"/>
                  <a:t>S</a:t>
                </a:r>
                <a:r>
                  <a:rPr lang="en-US" sz="4000" baseline="-25000" dirty="0"/>
                  <a:t>o</a:t>
                </a:r>
                <a:r>
                  <a:rPr lang="en-US" sz="4000" dirty="0"/>
                  <a:t> = 69,3 m</a:t>
                </a:r>
                <a:endParaRPr lang="pt-BR" sz="4000" dirty="0"/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3553"/>
                <a:ext cx="8229600" cy="5115767"/>
              </a:xfrm>
              <a:blipFill>
                <a:blip r:embed="rId2"/>
                <a:stretch>
                  <a:fillRect l="-1481" t="-3099" b="-107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en-US" sz="3600" dirty="0" err="1"/>
              <a:t>Solução</a:t>
            </a:r>
            <a:endParaRPr lang="pt-BR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42984"/>
                <a:ext cx="8147248" cy="5526376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buNone/>
                </a:pPr>
                <a:r>
                  <a:rPr lang="pt-BR" dirty="0"/>
                  <a:t>Correção (</a:t>
                </a:r>
                <a:r>
                  <a:rPr lang="pt-BR" dirty="0" err="1"/>
                  <a:t>Cd</a:t>
                </a:r>
                <a:r>
                  <a:rPr lang="pt-BR" dirty="0"/>
                  <a:t>):	</a:t>
                </a:r>
              </a:p>
              <a:p>
                <a:pPr>
                  <a:buNone/>
                </a:pPr>
                <a:endParaRPr lang="pt-BR" sz="1900" dirty="0"/>
              </a:p>
              <a:p>
                <a:pPr>
                  <a:spcAft>
                    <a:spcPts val="1200"/>
                  </a:spcAft>
                  <a:buNone/>
                </a:pPr>
                <a:r>
                  <a:rPr lang="pt-BR" dirty="0"/>
                  <a:t>Perímetro molhado: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+2 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𝑌</m:t>
                    </m:r>
                    <m:rad>
                      <m:radPr>
                        <m:degHide m:val="on"/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rad>
                  </m:oMath>
                </a14:m>
                <a:endParaRPr lang="en-US" dirty="0">
                  <a:latin typeface="Calibri"/>
                </a:endParaRPr>
              </a:p>
              <a:p>
                <a:pPr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0,4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pt-B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0,05</m:t>
                      </m:r>
                      <m:r>
                        <a:rPr lang="pt-B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1,0</m:t>
                              </m:r>
                            </m:e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rad>
                    </m:oMath>
                  </m:oMathPara>
                </a14:m>
                <a:endParaRPr lang="en-US" dirty="0">
                  <a:latin typeface="Calibri"/>
                </a:endParaRPr>
              </a:p>
              <a:p>
                <a:pPr>
                  <a:spcAft>
                    <a:spcPts val="1200"/>
                  </a:spcAft>
                  <a:buNone/>
                </a:pPr>
                <a:r>
                  <a:rPr lang="en-US" dirty="0">
                    <a:latin typeface="Calibri"/>
                  </a:rPr>
                  <a:t>			 </a:t>
                </a:r>
                <a:r>
                  <a:rPr lang="pt-BR" dirty="0" err="1"/>
                  <a:t>Pm</a:t>
                </a:r>
                <a:r>
                  <a:rPr lang="pt-BR" dirty="0"/>
                  <a:t> = 0,541 m</a:t>
                </a:r>
              </a:p>
              <a:p>
                <a:pPr>
                  <a:buNone/>
                </a:pPr>
                <a:endParaRPr lang="en-US" sz="1900" dirty="0"/>
              </a:p>
              <a:p>
                <a:pPr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sSub>
                              <m:sSubPr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dirty="0"/>
                  <a:t>  =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1,8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1,8</m:t>
                            </m:r>
                          </m:num>
                          <m:den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 0,541 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pPr>
                  <a:buNone/>
                </a:pPr>
                <a:endParaRPr lang="en-US" dirty="0"/>
              </a:p>
              <a:p>
                <a:pPr>
                  <a:buNone/>
                </a:pPr>
                <a:r>
                  <a:rPr lang="en-US" dirty="0"/>
                  <a:t>		C</a:t>
                </a:r>
                <a:r>
                  <a:rPr lang="en-US" baseline="-25000" dirty="0"/>
                  <a:t>d</a:t>
                </a:r>
                <a:r>
                  <a:rPr lang="en-US" dirty="0"/>
                  <a:t> = </a:t>
                </a:r>
                <a:r>
                  <a:rPr lang="pt-BR" dirty="0"/>
                  <a:t>2,16 m</a:t>
                </a:r>
              </a:p>
              <a:p>
                <a:pPr>
                  <a:buNone/>
                </a:pPr>
                <a:r>
                  <a:rPr lang="pt-BR" dirty="0"/>
                  <a:t> </a:t>
                </a:r>
              </a:p>
              <a:p>
                <a:pPr>
                  <a:buNone/>
                </a:pPr>
                <a:r>
                  <a:rPr lang="pt-BR" dirty="0"/>
                  <a:t>Espaçamento dos drenos:</a:t>
                </a:r>
              </a:p>
              <a:p>
                <a:pPr>
                  <a:buNone/>
                </a:pPr>
                <a:r>
                  <a:rPr lang="pt-BR" dirty="0"/>
                  <a:t>		S = </a:t>
                </a:r>
                <a:r>
                  <a:rPr lang="pt-BR" dirty="0" err="1"/>
                  <a:t>S</a:t>
                </a:r>
                <a:r>
                  <a:rPr lang="pt-BR" baseline="-25000" dirty="0" err="1"/>
                  <a:t>o</a:t>
                </a:r>
                <a:r>
                  <a:rPr lang="pt-BR" dirty="0"/>
                  <a:t> – </a:t>
                </a:r>
                <a:r>
                  <a:rPr lang="pt-BR" dirty="0" err="1"/>
                  <a:t>C</a:t>
                </a:r>
                <a:r>
                  <a:rPr lang="pt-BR" baseline="-25000" dirty="0" err="1"/>
                  <a:t>d</a:t>
                </a:r>
                <a:r>
                  <a:rPr lang="pt-BR" baseline="-25000" dirty="0"/>
                  <a:t> </a:t>
                </a:r>
                <a:r>
                  <a:rPr lang="pt-BR" dirty="0"/>
                  <a:t>= 69,3 – 2,16 = 67,1  </a:t>
                </a:r>
                <a:r>
                  <a:rPr lang="pt-BR" dirty="0">
                    <a:sym typeface="Symbol"/>
                  </a:rPr>
                  <a:t></a:t>
                </a:r>
                <a:r>
                  <a:rPr lang="pt-BR" dirty="0"/>
                  <a:t>  67 m</a:t>
                </a:r>
              </a:p>
              <a:p>
                <a:pPr>
                  <a:buNone/>
                </a:pPr>
                <a:endParaRPr lang="pt-BR" dirty="0"/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42984"/>
                <a:ext cx="8147248" cy="5526376"/>
              </a:xfrm>
              <a:blipFill>
                <a:blip r:embed="rId2"/>
                <a:stretch>
                  <a:fillRect l="-1422" t="-2205" b="-176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410" y="274638"/>
            <a:ext cx="8229600" cy="457199"/>
          </a:xfrm>
        </p:spPr>
        <p:txBody>
          <a:bodyPr>
            <a:normAutofit fontScale="90000"/>
          </a:bodyPr>
          <a:lstStyle/>
          <a:p>
            <a:r>
              <a:rPr lang="pt-BR" sz="3600" dirty="0"/>
              <a:t>Exemplo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41620" y="908720"/>
                <a:ext cx="8229600" cy="567464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pt-BR" sz="2800" dirty="0"/>
                  <a:t>Refazer o exercício anterior supondo d = 0 </a:t>
                </a:r>
              </a:p>
              <a:p>
                <a:pPr marL="0" indent="0">
                  <a:buNone/>
                </a:pPr>
                <a:endParaRPr lang="pt-BR" sz="1500" dirty="0"/>
              </a:p>
              <a:p>
                <a:pPr marL="0" indent="0">
                  <a:buNone/>
                </a:pPr>
                <a:r>
                  <a:rPr lang="pt-BR" sz="2800" dirty="0"/>
                  <a:t>Equação de </a:t>
                </a:r>
                <a:r>
                  <a:rPr lang="pt-BR" sz="2800" dirty="0" err="1"/>
                  <a:t>Boussinesq</a:t>
                </a:r>
                <a:r>
                  <a:rPr lang="pt-BR" sz="2800" dirty="0"/>
                  <a:t>: </a:t>
                </a:r>
                <a:endParaRPr lang="pt-BR" sz="28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 9 </m:t>
                              </m:r>
                              <m:r>
                                <a:rPr lang="pt-B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pt-B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pt-B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pt-B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pt-BR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pt-B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pt-B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pt-B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− </m:t>
                                  </m:r>
                                  <m:sSub>
                                    <m:sSubPr>
                                      <m:ctrlPr>
                                        <a:rPr lang="pt-B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pt-B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den>
                          </m:f>
                        </m:e>
                      </m:rad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 9 </m:t>
                              </m:r>
                              <m:r>
                                <a:rPr lang="pt-B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0,6</m:t>
                              </m:r>
                              <m:r>
                                <a:rPr lang="pt-B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pt-B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0,12</m:t>
                              </m:r>
                            </m:den>
                          </m:f>
                          <m:r>
                            <a:rPr lang="pt-B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pt-B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pt-BR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1,092</m:t>
                                  </m:r>
                                  <m:r>
                                    <a:rPr lang="pt-BR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pt-BR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0,9</m:t>
                                  </m:r>
                                </m:e>
                              </m:d>
                              <m:r>
                                <a:rPr lang="pt-B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pt-BR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1,092</m:t>
                                  </m:r>
                                  <m:r>
                                    <a:rPr lang="pt-BR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0,9</m:t>
                                  </m:r>
                                </m:e>
                              </m:d>
                              <m:r>
                                <a:rPr lang="pt-B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pt-BR" sz="2800" dirty="0"/>
              </a:p>
              <a:p>
                <a:pPr marL="0" indent="0">
                  <a:buNone/>
                </a:pPr>
                <a:endParaRPr lang="pt-BR" sz="2800" dirty="0"/>
              </a:p>
              <a:p>
                <a:pPr marL="0" indent="0">
                  <a:buNone/>
                </a:pPr>
                <a:r>
                  <a:rPr lang="pt-BR" sz="2800" dirty="0"/>
                  <a:t>			S = 32,2 m</a:t>
                </a:r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1620" y="908720"/>
                <a:ext cx="8229600" cy="5674642"/>
              </a:xfrm>
              <a:blipFill>
                <a:blip r:embed="rId2"/>
                <a:stretch>
                  <a:fillRect l="-1481" t="-9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t-BR" b="1" dirty="0"/>
              <a:t>Alocação dos drenos no mapa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17638"/>
            <a:ext cx="8640960" cy="5226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800" b="1" dirty="0"/>
              <a:t>Sugestões:</a:t>
            </a:r>
            <a:endParaRPr lang="pt-BR" sz="2800" dirty="0"/>
          </a:p>
          <a:p>
            <a:pPr marL="0" lvl="0" indent="0">
              <a:buNone/>
            </a:pPr>
            <a:r>
              <a:rPr lang="pt-BR" sz="2800" dirty="0"/>
              <a:t>a) </a:t>
            </a:r>
            <a:r>
              <a:rPr lang="pt-BR" sz="2800" u="sng" dirty="0"/>
              <a:t>Drenos de campo tipo valeta</a:t>
            </a:r>
            <a:r>
              <a:rPr lang="pt-BR" sz="2800" dirty="0"/>
              <a:t>:</a:t>
            </a:r>
          </a:p>
          <a:p>
            <a:pPr marL="809625" indent="-184150">
              <a:buFontTx/>
              <a:buChar char="-"/>
            </a:pPr>
            <a:r>
              <a:rPr lang="pt-BR" sz="2400" dirty="0"/>
              <a:t>Declividade do fundo</a:t>
            </a:r>
          </a:p>
          <a:p>
            <a:pPr marL="1250950" lvl="1" indent="-342900">
              <a:buFont typeface="Wingdings" panose="05000000000000000000" pitchFamily="2" charset="2"/>
              <a:buChar char="Ø"/>
            </a:pPr>
            <a:r>
              <a:rPr lang="pt-BR" sz="2000" dirty="0"/>
              <a:t>0,1% (evitar sedimentação excessiva)</a:t>
            </a:r>
          </a:p>
          <a:p>
            <a:pPr marL="1250950" lvl="1" indent="-342900">
              <a:buFont typeface="Wingdings" panose="05000000000000000000" pitchFamily="2" charset="2"/>
              <a:buChar char="Ø"/>
            </a:pPr>
            <a:r>
              <a:rPr lang="pt-BR" sz="2400" dirty="0"/>
              <a:t>&lt; 5% (evitar erosão acentuada)</a:t>
            </a:r>
          </a:p>
          <a:p>
            <a:pPr marL="0" indent="0">
              <a:buNone/>
            </a:pPr>
            <a:r>
              <a:rPr lang="pt-BR" sz="2400" dirty="0"/>
              <a:t>                                     0,1% &lt; I &lt; 5%</a:t>
            </a:r>
          </a:p>
          <a:p>
            <a:pPr marL="625475" indent="-625475">
              <a:buNone/>
            </a:pPr>
            <a:r>
              <a:rPr lang="pt-BR" sz="2800" dirty="0"/>
              <a:t>	</a:t>
            </a:r>
            <a:r>
              <a:rPr lang="pt-BR" sz="2400" dirty="0"/>
              <a:t>- Procurar direção em que a declividade de fundo seja igual à da superfície do terreno (minimização de cortes)</a:t>
            </a:r>
          </a:p>
          <a:p>
            <a:pPr marL="809625" indent="-184150">
              <a:buNone/>
            </a:pPr>
            <a:r>
              <a:rPr lang="pt-BR" sz="2400" dirty="0"/>
              <a:t>- Se declividade do terreno &gt; 5%  </a:t>
            </a:r>
            <a:r>
              <a:rPr lang="pt-BR" sz="2400" dirty="0">
                <a:sym typeface="Symbol"/>
              </a:rPr>
              <a:t></a:t>
            </a:r>
            <a:r>
              <a:rPr lang="pt-BR" sz="2400" dirty="0"/>
              <a:t>  alinhamento de drenos transversal</a:t>
            </a:r>
          </a:p>
          <a:p>
            <a:pPr marL="809625" indent="-184150">
              <a:buNone/>
            </a:pPr>
            <a:r>
              <a:rPr lang="pt-BR" sz="2400" dirty="0"/>
              <a:t>- Instalar a rede principal nos pontos de cota mais baixa do terreno</a:t>
            </a:r>
          </a:p>
          <a:p>
            <a:endParaRPr lang="pt-BR" sz="28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(</a:t>
            </a:r>
            <a:r>
              <a:rPr lang="pt-BR" sz="4000" b="1" dirty="0"/>
              <a:t>FIGURA – CADERNO – POSICIONAMENTO DO CANAL PRINCIPAL)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Alocação dos drenos no mapa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t-BR" sz="2800" dirty="0"/>
              <a:t>b) </a:t>
            </a:r>
            <a:r>
              <a:rPr lang="pt-BR" sz="2800" u="sng" dirty="0"/>
              <a:t>Drenos tubulares</a:t>
            </a:r>
            <a:r>
              <a:rPr lang="pt-BR" sz="2800" dirty="0"/>
              <a:t>:</a:t>
            </a:r>
          </a:p>
          <a:p>
            <a:pPr marL="531813" indent="-173038">
              <a:buNone/>
            </a:pPr>
            <a:r>
              <a:rPr lang="pt-BR" sz="2400" dirty="0"/>
              <a:t>- Declividade do tubo: 1‰ (0,1%) &lt;  I </a:t>
            </a:r>
            <a:r>
              <a:rPr lang="pt-BR" sz="2400" baseline="-25000" dirty="0"/>
              <a:t>t </a:t>
            </a:r>
            <a:r>
              <a:rPr lang="pt-BR" sz="2400" dirty="0"/>
              <a:t>&lt; 20‰ (2%)</a:t>
            </a:r>
          </a:p>
          <a:p>
            <a:pPr marL="531813" indent="-173038">
              <a:buNone/>
            </a:pPr>
            <a:r>
              <a:rPr lang="pt-BR" sz="2400" dirty="0"/>
              <a:t>- Direção: declividade do tubo semelhante à do terreno</a:t>
            </a:r>
          </a:p>
          <a:p>
            <a:pPr marL="531813" indent="-173038">
              <a:buNone/>
            </a:pPr>
            <a:r>
              <a:rPr lang="pt-BR" sz="2400" dirty="0"/>
              <a:t>- Se declividade do terreno &lt; 1%  </a:t>
            </a:r>
            <a:r>
              <a:rPr lang="pt-BR" sz="2400" dirty="0">
                <a:sym typeface="Symbol"/>
              </a:rPr>
              <a:t></a:t>
            </a:r>
            <a:r>
              <a:rPr lang="pt-BR" sz="2400" dirty="0"/>
              <a:t>  drenos declive abaixo</a:t>
            </a:r>
          </a:p>
          <a:p>
            <a:pPr marL="531813" indent="-173038">
              <a:buNone/>
            </a:pPr>
            <a:r>
              <a:rPr lang="pt-BR" sz="2400" dirty="0"/>
              <a:t>- Se declividade do terreno &gt; 1%  </a:t>
            </a:r>
            <a:r>
              <a:rPr lang="pt-BR" sz="2400" dirty="0">
                <a:sym typeface="Symbol"/>
              </a:rPr>
              <a:t></a:t>
            </a:r>
            <a:r>
              <a:rPr lang="pt-BR" sz="2400" dirty="0"/>
              <a:t>  drenos em direção transversal</a:t>
            </a:r>
          </a:p>
          <a:p>
            <a:pPr marL="531813" indent="-173038">
              <a:buNone/>
            </a:pPr>
            <a:r>
              <a:rPr lang="pt-BR" sz="2400" dirty="0"/>
              <a:t>- Comprimento máximo dos drenos: 250 – 300 m (comprimento das mangueiras de limpeza)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(TRANSPARÊNCIA – DISPOSIÇÕES TÍPICAS DE DRENOS SUBTERRÂNEOS)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Referências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Mapa de precipitação da </a:t>
            </a:r>
            <a:r>
              <a:rPr lang="en-US" dirty="0" err="1"/>
              <a:t>Holanda</a:t>
            </a:r>
            <a:r>
              <a:rPr lang="en-US" dirty="0"/>
              <a:t>: </a:t>
            </a:r>
            <a:r>
              <a:rPr lang="pt-BR" dirty="0">
                <a:hlinkClick r:id="rId2"/>
              </a:rPr>
              <a:t>https://www.knmi.nl/nederland-nu/klimatologie/geografische-overzichten</a:t>
            </a:r>
            <a:endParaRPr lang="pt-BR" dirty="0"/>
          </a:p>
          <a:p>
            <a:r>
              <a:rPr lang="en-US" dirty="0"/>
              <a:t>Manaus: </a:t>
            </a:r>
            <a:r>
              <a:rPr lang="en-US" dirty="0">
                <a:hlinkClick r:id="rId3"/>
              </a:rPr>
              <a:t>https://images.app.goo.gl/mbNS6VuayD4ARjdM9</a:t>
            </a:r>
            <a:endParaRPr lang="pt-B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t-BR" b="1" dirty="0"/>
              <a:t>Componentes e tipos de sistema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dirty="0"/>
              <a:t>				- Drenos de campo (laterais)</a:t>
            </a:r>
          </a:p>
          <a:p>
            <a:pPr lvl="0">
              <a:buNone/>
            </a:pPr>
            <a:r>
              <a:rPr lang="pt-BR" dirty="0"/>
              <a:t>Componentes	- Coletores</a:t>
            </a:r>
          </a:p>
          <a:p>
            <a:pPr>
              <a:buNone/>
            </a:pPr>
            <a:r>
              <a:rPr lang="pt-BR" dirty="0"/>
              <a:t>				- Canal principal	  Rede principal</a:t>
            </a:r>
          </a:p>
          <a:p>
            <a:pPr>
              <a:buNone/>
            </a:pPr>
            <a:r>
              <a:rPr lang="pt-BR" dirty="0"/>
              <a:t>				- Saída</a:t>
            </a:r>
          </a:p>
        </p:txBody>
      </p:sp>
      <p:sp>
        <p:nvSpPr>
          <p:cNvPr id="5" name="Chave esquerda 4"/>
          <p:cNvSpPr/>
          <p:nvPr/>
        </p:nvSpPr>
        <p:spPr>
          <a:xfrm>
            <a:off x="2928926" y="1714488"/>
            <a:ext cx="285752" cy="2000264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have direita 5"/>
          <p:cNvSpPr/>
          <p:nvPr/>
        </p:nvSpPr>
        <p:spPr>
          <a:xfrm>
            <a:off x="5929322" y="2285992"/>
            <a:ext cx="226886" cy="1557342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Aula 11-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351" y="0"/>
            <a:ext cx="8788649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/>
              <a:t>Tipos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1263616"/>
            <a:ext cx="1512168" cy="3254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Valeta</a:t>
            </a:r>
          </a:p>
          <a:p>
            <a:pPr marL="0" indent="0">
              <a:buNone/>
            </a:pPr>
            <a:endParaRPr lang="pt-BR" sz="1900" dirty="0"/>
          </a:p>
          <a:p>
            <a:pPr marL="0" indent="0">
              <a:buNone/>
            </a:pPr>
            <a:endParaRPr lang="pt-BR" sz="1900" dirty="0"/>
          </a:p>
          <a:p>
            <a:pPr marL="0" indent="0">
              <a:buNone/>
            </a:pPr>
            <a:endParaRPr lang="pt-BR" sz="1900" dirty="0"/>
          </a:p>
          <a:p>
            <a:pPr marL="0" indent="0">
              <a:buNone/>
            </a:pPr>
            <a:endParaRPr lang="pt-BR" sz="1900" dirty="0"/>
          </a:p>
          <a:p>
            <a:pPr marL="0" indent="0">
              <a:buNone/>
            </a:pPr>
            <a:endParaRPr lang="pt-BR" sz="1900" dirty="0"/>
          </a:p>
          <a:p>
            <a:pPr marL="0" indent="0">
              <a:buNone/>
            </a:pPr>
            <a:endParaRPr lang="pt-BR" sz="1900" dirty="0"/>
          </a:p>
          <a:p>
            <a:pPr marL="0" indent="0">
              <a:buNone/>
            </a:pPr>
            <a:r>
              <a:rPr lang="pt-BR" dirty="0"/>
              <a:t>Tubo</a:t>
            </a:r>
          </a:p>
        </p:txBody>
      </p:sp>
      <p:pic>
        <p:nvPicPr>
          <p:cNvPr id="4" name="Espaço Reservado para Conteúdo 3" descr="Aula 11-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802" y="1124744"/>
            <a:ext cx="6879676" cy="570235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2201</Words>
  <Application>Microsoft Office PowerPoint</Application>
  <PresentationFormat>Apresentação na tela (4:3)</PresentationFormat>
  <Paragraphs>366</Paragraphs>
  <Slides>67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67</vt:i4>
      </vt:variant>
    </vt:vector>
  </HeadingPairs>
  <TitlesOfParts>
    <vt:vector size="73" baseType="lpstr">
      <vt:lpstr>Arial</vt:lpstr>
      <vt:lpstr>Calibri</vt:lpstr>
      <vt:lpstr>Cambria Math</vt:lpstr>
      <vt:lpstr>Symbol</vt:lpstr>
      <vt:lpstr>Wingdings</vt:lpstr>
      <vt:lpstr>Tema do Office</vt:lpstr>
      <vt:lpstr>Apresentação do PowerPoint</vt:lpstr>
      <vt:lpstr>Haikai Hidrológico</vt:lpstr>
      <vt:lpstr>Objetivo</vt:lpstr>
      <vt:lpstr>DRENAGEM SUBTERRÂNEA</vt:lpstr>
      <vt:lpstr>DRENAGEM SUBTERRÂNEA</vt:lpstr>
      <vt:lpstr>Viabilidade</vt:lpstr>
      <vt:lpstr>Componentes e tipos de sistema</vt:lpstr>
      <vt:lpstr>Apresentação do PowerPoint</vt:lpstr>
      <vt:lpstr>Tipos</vt:lpstr>
      <vt:lpstr>Sistemas de Valetas</vt:lpstr>
      <vt:lpstr>Vantagens e Limitações</vt:lpstr>
      <vt:lpstr>Sistemas de Tubos</vt:lpstr>
      <vt:lpstr>Sistemas de Tubos</vt:lpstr>
      <vt:lpstr>TUBO CORRUGADO</vt:lpstr>
      <vt:lpstr>TUBO CORRUGADO</vt:lpstr>
      <vt:lpstr>SISTEMA DE TUBOS</vt:lpstr>
      <vt:lpstr>TUBO CORRUGADO</vt:lpstr>
      <vt:lpstr>SISTEMA MISTO</vt:lpstr>
      <vt:lpstr>DRENAGEM SUBTERRÂNEA Investigações Adicionais</vt:lpstr>
      <vt:lpstr>Apresentação do PowerPoint</vt:lpstr>
      <vt:lpstr>ISÓBATAS</vt:lpstr>
      <vt:lpstr>Apresentação do PowerPoint</vt:lpstr>
      <vt:lpstr>ISOHIPSAS</vt:lpstr>
      <vt:lpstr>Apresentação do PowerPoint</vt:lpstr>
      <vt:lpstr>Declividade do LF e direção dos drenos de campo</vt:lpstr>
      <vt:lpstr>Apresentação do PowerPoint</vt:lpstr>
      <vt:lpstr>Disposição de Drenos Coletores</vt:lpstr>
      <vt:lpstr>Disposição de Drenos Coletores</vt:lpstr>
      <vt:lpstr>Disposição de Drenos</vt:lpstr>
      <vt:lpstr>VALETADEIRAS</vt:lpstr>
      <vt:lpstr>ESPAÇAMENTO DOS DRENOS DE CAMPO (S) Cálculo</vt:lpstr>
      <vt:lpstr>Profundidade dos Drenos de Campo (P)</vt:lpstr>
      <vt:lpstr>Profundidade dos Drenos de Campo (P)</vt:lpstr>
      <vt:lpstr>Profundidade dos drenos de campo (P)</vt:lpstr>
      <vt:lpstr>PROFUNDIDADE DOS DRENOS (P)</vt:lpstr>
      <vt:lpstr>ESPAÇAMENTO DOS DRENOS (S) Cultura – Tempo Máximo p/ Rebaixamento do LF</vt:lpstr>
      <vt:lpstr>Regime de Escoamento</vt:lpstr>
      <vt:lpstr>Países Baixos (Holanda)  Precipitação (24 h)</vt:lpstr>
      <vt:lpstr>Brasil  Precipitação (24 h)</vt:lpstr>
      <vt:lpstr>Brasil - MG  Precipitação (24 h)</vt:lpstr>
      <vt:lpstr>Drenagem – Regime Permanente</vt:lpstr>
      <vt:lpstr>Espaçamento dos Drenos (S)</vt:lpstr>
      <vt:lpstr>Espaçamento dos Drenos (S)</vt:lpstr>
      <vt:lpstr> Exemplo 1: Calcule o espaçamento dos drenos de campo na seguinte situação: </vt:lpstr>
      <vt:lpstr>Exemplo 1 - Dados</vt:lpstr>
      <vt:lpstr>   Solução: </vt:lpstr>
      <vt:lpstr> Exemplo 1 - Solução</vt:lpstr>
      <vt:lpstr>Exemplo 1 – Solução Correção para Fluxo Radial</vt:lpstr>
      <vt:lpstr>Exemplo 2 – Regime Permanente</vt:lpstr>
      <vt:lpstr>Exemplo 2 - Solução</vt:lpstr>
      <vt:lpstr>Regime de escoamento Não-Permanente</vt:lpstr>
      <vt:lpstr>Apresentação do PowerPoint</vt:lpstr>
      <vt:lpstr>Regime de Escoamento Não-Permanente</vt:lpstr>
      <vt:lpstr>Regime de escoamento não-permanente</vt:lpstr>
      <vt:lpstr>Tempo Máximo p/ Rebaixamento do LF (td)</vt:lpstr>
      <vt:lpstr>Exemplo 1 – Regime Não-Permanente</vt:lpstr>
      <vt:lpstr>Exemplo - Drenagem Subterrânea - Regime Não-Permanente</vt:lpstr>
      <vt:lpstr>Solução</vt:lpstr>
      <vt:lpstr>Solução</vt:lpstr>
      <vt:lpstr>Solução</vt:lpstr>
      <vt:lpstr>Solução</vt:lpstr>
      <vt:lpstr>Exemplo 2</vt:lpstr>
      <vt:lpstr>Alocação dos drenos no mapa</vt:lpstr>
      <vt:lpstr>(FIGURA – CADERNO – POSICIONAMENTO DO CANAL PRINCIPAL)</vt:lpstr>
      <vt:lpstr>Alocação dos drenos no mapa</vt:lpstr>
      <vt:lpstr>(TRANSPARÊNCIA – DISPOSIÇÕES TÍPICAS DE DRENOS SUBTERRÂNEOS)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Elizabeth</dc:creator>
  <cp:lastModifiedBy>---</cp:lastModifiedBy>
  <cp:revision>174</cp:revision>
  <dcterms:created xsi:type="dcterms:W3CDTF">2020-06-06T23:22:07Z</dcterms:created>
  <dcterms:modified xsi:type="dcterms:W3CDTF">2020-06-17T15:59:13Z</dcterms:modified>
</cp:coreProperties>
</file>