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BBFA-7584-478B-B0B1-81D190E86782}" type="datetimeFigureOut">
              <a:rPr lang="pt-BR" smtClean="0"/>
              <a:t>24/08/2015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4FBA-1BA9-46FC-9520-1600740FCB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246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BBFA-7584-478B-B0B1-81D190E86782}" type="datetimeFigureOut">
              <a:rPr lang="pt-BR" smtClean="0"/>
              <a:t>24/08/2015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4FBA-1BA9-46FC-9520-1600740FCB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42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BBFA-7584-478B-B0B1-81D190E86782}" type="datetimeFigureOut">
              <a:rPr lang="pt-BR" smtClean="0"/>
              <a:t>24/08/2015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4FBA-1BA9-46FC-9520-1600740FCB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554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BBFA-7584-478B-B0B1-81D190E86782}" type="datetimeFigureOut">
              <a:rPr lang="pt-BR" smtClean="0"/>
              <a:t>24/08/2015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4FBA-1BA9-46FC-9520-1600740FCB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613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BBFA-7584-478B-B0B1-81D190E86782}" type="datetimeFigureOut">
              <a:rPr lang="pt-BR" smtClean="0"/>
              <a:t>24/08/2015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4FBA-1BA9-46FC-9520-1600740FCB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6242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BBFA-7584-478B-B0B1-81D190E86782}" type="datetimeFigureOut">
              <a:rPr lang="pt-BR" smtClean="0"/>
              <a:t>24/08/2015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4FBA-1BA9-46FC-9520-1600740FCB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20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BBFA-7584-478B-B0B1-81D190E86782}" type="datetimeFigureOut">
              <a:rPr lang="pt-BR" smtClean="0"/>
              <a:t>24/08/2015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4FBA-1BA9-46FC-9520-1600740FCB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385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BBFA-7584-478B-B0B1-81D190E86782}" type="datetimeFigureOut">
              <a:rPr lang="pt-BR" smtClean="0"/>
              <a:t>24/08/2015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4FBA-1BA9-46FC-9520-1600740FCB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343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BBFA-7584-478B-B0B1-81D190E86782}" type="datetimeFigureOut">
              <a:rPr lang="pt-BR" smtClean="0"/>
              <a:t>24/08/2015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4FBA-1BA9-46FC-9520-1600740FCB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5569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BBFA-7584-478B-B0B1-81D190E86782}" type="datetimeFigureOut">
              <a:rPr lang="pt-BR" smtClean="0"/>
              <a:t>24/08/2015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4FBA-1BA9-46FC-9520-1600740FCB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10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BBFA-7584-478B-B0B1-81D190E86782}" type="datetimeFigureOut">
              <a:rPr lang="pt-BR" smtClean="0"/>
              <a:t>24/08/2015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4FBA-1BA9-46FC-9520-1600740FCB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134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1BBFA-7584-478B-B0B1-81D190E86782}" type="datetimeFigureOut">
              <a:rPr lang="pt-BR" smtClean="0"/>
              <a:t>24/08/2015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D4FBA-1BA9-46FC-9520-1600740FCB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7748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847851" y="115889"/>
            <a:ext cx="8640763" cy="6626225"/>
          </a:xfrm>
        </p:spPr>
        <p:txBody>
          <a:bodyPr rtlCol="0">
            <a:noAutofit/>
          </a:bodyPr>
          <a:lstStyle/>
          <a:p>
            <a:pPr algn="ctr">
              <a:buNone/>
              <a:defRPr/>
            </a:pPr>
            <a:endParaRPr lang="pt-BR" sz="2200" b="1" dirty="0" smtClean="0"/>
          </a:p>
          <a:p>
            <a:pPr algn="ctr">
              <a:buNone/>
              <a:defRPr/>
            </a:pPr>
            <a:r>
              <a:rPr lang="pt-BR" sz="2200" b="1" dirty="0" smtClean="0"/>
              <a:t>ROTEIRO </a:t>
            </a:r>
            <a:r>
              <a:rPr lang="pt-BR" sz="2200" b="1" dirty="0"/>
              <a:t>DA </a:t>
            </a:r>
            <a:r>
              <a:rPr lang="pt-BR" sz="2200" b="1" dirty="0" smtClean="0"/>
              <a:t>APRESENTAÇÃO</a:t>
            </a:r>
            <a:br>
              <a:rPr lang="pt-BR" sz="2200" b="1" dirty="0" smtClean="0"/>
            </a:br>
            <a:r>
              <a:rPr lang="pt-BR" sz="2200" b="1" dirty="0" smtClean="0"/>
              <a:t>Texto de José </a:t>
            </a:r>
            <a:r>
              <a:rPr lang="pt-BR" sz="2200" b="1" smtClean="0"/>
              <a:t>Ricardo Ayres</a:t>
            </a:r>
            <a:endParaRPr lang="pt-BR" sz="2200" b="1" dirty="0" smtClean="0"/>
          </a:p>
          <a:p>
            <a:pPr algn="ctr">
              <a:buNone/>
              <a:defRPr/>
            </a:pPr>
            <a:endParaRPr lang="pt-BR" sz="2200" b="1" dirty="0"/>
          </a:p>
          <a:p>
            <a:pPr marL="180000" indent="-1800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>Qual é a mudança por que passa a Epidemiologia do século XIX para o século XX</a:t>
            </a: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  <a:b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t-BR" sz="1600" b="1" dirty="0" smtClean="0"/>
              <a:t>Beatriz </a:t>
            </a:r>
            <a:r>
              <a:rPr lang="pt-BR" sz="1600" b="1" dirty="0" err="1" smtClean="0"/>
              <a:t>Fioretti</a:t>
            </a:r>
            <a:endParaRPr lang="pt-BR" sz="1600" b="1" dirty="0" smtClean="0"/>
          </a:p>
          <a:p>
            <a:pPr marL="180000" indent="-1800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>O que o autor quer dizer no primeiro aspecto do método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histórico-crítico</a:t>
            </a: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  <a:b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t-BR" sz="1600" b="1" dirty="0" smtClean="0"/>
              <a:t>Laís Ferreira</a:t>
            </a:r>
            <a:endParaRPr lang="pt-BR" sz="1600" b="1" dirty="0" smtClean="0"/>
          </a:p>
          <a:p>
            <a:pPr marL="180000" indent="-1800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pt-BR" sz="1600" b="1" dirty="0">
                <a:solidFill>
                  <a:schemeClr val="accent4">
                    <a:lumMod val="75000"/>
                  </a:schemeClr>
                </a:solidFill>
              </a:rPr>
              <a:t>O que o autor quer dizer no </a:t>
            </a: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>segundo aspecto </a:t>
            </a:r>
            <a:r>
              <a:rPr lang="pt-BR" sz="1600" b="1" dirty="0">
                <a:solidFill>
                  <a:schemeClr val="accent4">
                    <a:lumMod val="75000"/>
                  </a:schemeClr>
                </a:solidFill>
              </a:rPr>
              <a:t>do método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histórico-crítico</a:t>
            </a: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  <a:b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t-BR" sz="1600" b="1" dirty="0" smtClean="0"/>
              <a:t>Nádia Martins</a:t>
            </a:r>
            <a:endParaRPr lang="pt-BR" sz="1600" b="1" dirty="0"/>
          </a:p>
          <a:p>
            <a:pPr marL="180000" indent="-1800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pt-BR" sz="1600" b="1" dirty="0">
                <a:solidFill>
                  <a:schemeClr val="accent4">
                    <a:lumMod val="75000"/>
                  </a:schemeClr>
                </a:solidFill>
              </a:rPr>
              <a:t>O que o autor quer dizer no </a:t>
            </a: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>terceiro aspecto </a:t>
            </a:r>
            <a:r>
              <a:rPr lang="pt-BR" sz="1600" b="1" dirty="0">
                <a:solidFill>
                  <a:schemeClr val="accent4">
                    <a:lumMod val="75000"/>
                  </a:schemeClr>
                </a:solidFill>
              </a:rPr>
              <a:t>do método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histórico-crítico</a:t>
            </a: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  <a:b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t-BR" sz="1600" b="1" dirty="0" smtClean="0"/>
              <a:t>Luana Silva e </a:t>
            </a:r>
            <a:r>
              <a:rPr lang="pt-BR" sz="1600" b="1" dirty="0" err="1" smtClean="0"/>
              <a:t>Osvaldinete</a:t>
            </a:r>
            <a:r>
              <a:rPr lang="pt-BR" sz="1600" b="1" dirty="0" smtClean="0"/>
              <a:t> </a:t>
            </a:r>
            <a:r>
              <a:rPr lang="pt-BR" sz="1600" b="1" dirty="0"/>
              <a:t>Silva</a:t>
            </a:r>
            <a:endParaRPr lang="pt-BR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180000" indent="-1800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>O que significa a tendência </a:t>
            </a:r>
            <a:r>
              <a:rPr lang="pt-BR" sz="1600" b="1" dirty="0" err="1" smtClean="0">
                <a:solidFill>
                  <a:schemeClr val="accent4">
                    <a:lumMod val="75000"/>
                  </a:schemeClr>
                </a:solidFill>
              </a:rPr>
              <a:t>tecnopragmática</a:t>
            </a: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> da epidemiologia</a:t>
            </a: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  <a:b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t-BR" sz="1600" b="1" dirty="0" smtClean="0"/>
              <a:t>Renato Santos</a:t>
            </a:r>
            <a:endParaRPr lang="pt-BR" sz="1600" b="1" dirty="0"/>
          </a:p>
          <a:p>
            <a:pPr marL="180000" indent="-1800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>Quais são </a:t>
            </a: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>os traços </a:t>
            </a: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>fundamentais do </a:t>
            </a:r>
            <a:r>
              <a:rPr lang="pt-BR" sz="1600" b="1" dirty="0" err="1" smtClean="0">
                <a:solidFill>
                  <a:schemeClr val="accent4">
                    <a:lumMod val="75000"/>
                  </a:schemeClr>
                </a:solidFill>
              </a:rPr>
              <a:t>tecnopragmatismo</a:t>
            </a: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> da Epidemiologia</a:t>
            </a: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  <a:b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t-BR" sz="1600" b="1" dirty="0" err="1"/>
              <a:t>Grasiella</a:t>
            </a:r>
            <a:r>
              <a:rPr lang="pt-BR" sz="1600" b="1" dirty="0"/>
              <a:t> </a:t>
            </a:r>
            <a:r>
              <a:rPr lang="pt-BR" sz="1600" b="1" dirty="0" err="1"/>
              <a:t>Mancilha</a:t>
            </a:r>
            <a:r>
              <a:rPr lang="pt-BR" sz="1600" b="1" dirty="0"/>
              <a:t> </a:t>
            </a:r>
            <a:r>
              <a:rPr lang="pt-BR" sz="1600" b="1" dirty="0" smtClean="0"/>
              <a:t>e </a:t>
            </a:r>
            <a:r>
              <a:rPr lang="pt-BR" sz="1600" b="1" dirty="0"/>
              <a:t>Mauro Mathias Jr </a:t>
            </a:r>
            <a:endParaRPr lang="pt-BR" sz="1600" b="1" dirty="0" smtClean="0"/>
          </a:p>
          <a:p>
            <a:pPr marL="180000" indent="-1800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>Quais são as características fundamentais da Epidemiologia da Constituição?</a:t>
            </a:r>
            <a:b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t-BR" sz="1600" b="1" dirty="0"/>
              <a:t>Iris de Miranda </a:t>
            </a:r>
            <a:r>
              <a:rPr lang="pt-BR" sz="1600" b="1" dirty="0" smtClean="0"/>
              <a:t>e Thaís Teixeira</a:t>
            </a:r>
            <a:endParaRPr lang="pt-BR" sz="1600" b="1" dirty="0" smtClean="0"/>
          </a:p>
          <a:p>
            <a:pPr marL="180000" indent="-1800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>Quais </a:t>
            </a:r>
            <a:r>
              <a:rPr lang="pt-BR" sz="1600" b="1" dirty="0">
                <a:solidFill>
                  <a:schemeClr val="accent4">
                    <a:lumMod val="75000"/>
                  </a:schemeClr>
                </a:solidFill>
              </a:rPr>
              <a:t>são as características fundamentais da Epidemiologia da </a:t>
            </a: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>Exposição</a:t>
            </a: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  <a:b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t-BR" sz="1600" b="1" dirty="0"/>
              <a:t>Silvia Cintra</a:t>
            </a:r>
            <a:endParaRPr lang="pt-BR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180000" indent="-1800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>Quais são as características fundamentais da Epidemiologia do Risco?</a:t>
            </a:r>
            <a:b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t-BR" sz="1600" b="1" dirty="0"/>
              <a:t>Tatiane Pereira</a:t>
            </a:r>
            <a:endParaRPr lang="pt-BR" sz="16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180000" indent="-1800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> Por quais mudanças passa o uso linguístico do risco pela epidemiologia?</a:t>
            </a:r>
            <a:b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t-BR" sz="1600" b="1" dirty="0" smtClean="0"/>
              <a:t>Lucia Guerra</a:t>
            </a:r>
            <a:endParaRPr lang="pt-BR" sz="1600" b="1" dirty="0"/>
          </a:p>
        </p:txBody>
      </p:sp>
    </p:spTree>
    <p:extLst>
      <p:ext uri="{BB962C8B-B14F-4D97-AF65-F5344CB8AC3E}">
        <p14:creationId xmlns:p14="http://schemas.microsoft.com/office/powerpoint/2010/main" val="362781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simone</dc:creator>
  <cp:lastModifiedBy>931833</cp:lastModifiedBy>
  <cp:revision>10</cp:revision>
  <dcterms:created xsi:type="dcterms:W3CDTF">2015-08-06T16:57:18Z</dcterms:created>
  <dcterms:modified xsi:type="dcterms:W3CDTF">2015-08-24T18:57:47Z</dcterms:modified>
</cp:coreProperties>
</file>