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556" r:id="rId2"/>
    <p:sldId id="258" r:id="rId3"/>
    <p:sldId id="419" r:id="rId4"/>
    <p:sldId id="558" r:id="rId5"/>
    <p:sldId id="470" r:id="rId6"/>
    <p:sldId id="476" r:id="rId7"/>
    <p:sldId id="639" r:id="rId8"/>
    <p:sldId id="640" r:id="rId9"/>
    <p:sldId id="641" r:id="rId10"/>
    <p:sldId id="264" r:id="rId11"/>
    <p:sldId id="265" r:id="rId12"/>
    <p:sldId id="266" r:id="rId13"/>
    <p:sldId id="267" r:id="rId14"/>
    <p:sldId id="268" r:id="rId15"/>
    <p:sldId id="643" r:id="rId16"/>
    <p:sldId id="644" r:id="rId17"/>
    <p:sldId id="645" r:id="rId18"/>
    <p:sldId id="646" r:id="rId19"/>
    <p:sldId id="647" r:id="rId20"/>
    <p:sldId id="648" r:id="rId21"/>
    <p:sldId id="271" r:id="rId22"/>
    <p:sldId id="274" r:id="rId23"/>
    <p:sldId id="275" r:id="rId24"/>
    <p:sldId id="657" r:id="rId25"/>
    <p:sldId id="263" r:id="rId26"/>
    <p:sldId id="287" r:id="rId27"/>
    <p:sldId id="284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5652E-5875-4E13-A06C-1DFFCDC39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CF71987-5FC0-4E07-AC6D-12982327E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5CC931-9CD6-4FF2-9F84-9770BEE14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831D-8452-44A8-B402-C90C2A10D4CE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9355A5-8FF3-4AF0-9B1D-5206ED349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25F07D-F35A-4475-9DC4-4B0D3178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B5972-2C8F-4A27-8BA7-749F1C455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9081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FBA21-41C3-43BA-8410-413678CB3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26E7561-BA07-4271-81CB-85968E56F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E64109-6C65-4D78-ADA3-8885DD485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831D-8452-44A8-B402-C90C2A10D4CE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E5B2F9-9A12-490F-84B2-72AE4A28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746BCB-0E28-4C5F-9DF5-5359A978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B5972-2C8F-4A27-8BA7-749F1C455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8175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5F71FDA-08B8-4B4F-8F8A-D98136370A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EE71B54-C7F9-4B0D-9E5E-2B84C6C4D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BED390-3443-4AD0-8CF0-5E9FB70C1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831D-8452-44A8-B402-C90C2A10D4CE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0CF09A-14AA-4C35-83ED-9BA418B0E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848DAA-2886-4682-AA4D-BBA6AF2E2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B5972-2C8F-4A27-8BA7-749F1C455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9062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A4C8D-7947-48CF-863E-2AD43A7CD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5977DC-7FEB-442E-A583-A7E585473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D8F912-E434-428B-86DB-B00FB913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831D-8452-44A8-B402-C90C2A10D4CE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BBC5AC-EFF6-45AB-BDE2-61AB75526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C415F0-7E60-4933-9DB9-A57040564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B5972-2C8F-4A27-8BA7-749F1C455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277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6B6E6-B462-4B0A-BA7D-B6EE97F85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1FB998-5FED-4999-B6B6-3915E9B3B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1EFDD9-6D25-4E15-800F-C6A724914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831D-8452-44A8-B402-C90C2A10D4CE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99AD7A-0B55-43BC-AEC3-999210983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593FCB-EB2B-4C37-B737-E857CD77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B5972-2C8F-4A27-8BA7-749F1C455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223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2E3456-BC7D-48FF-94E7-55C78402C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56EFCF-1653-4516-9002-5337CCFF9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22D9CEB-8545-4934-984A-A706ED611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0B1FEE4-5814-4C31-A096-8A3B8300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831D-8452-44A8-B402-C90C2A10D4CE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56B78D-9599-4D62-901E-0C24C7D76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31DE58B-E366-4599-8D42-C1EE4D416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B5972-2C8F-4A27-8BA7-749F1C455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4168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ACBD4E-64C4-4AF6-A56A-E32AA9460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389A7B-4E62-41B4-AA7E-D197B1A5E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428F57-681C-407E-8888-05FF4BBFB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086EF67-49B3-49D3-92D9-9F817109D0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77DB361-B0FD-42D0-B8F6-6FECAD445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8FDA41E-07DC-4DF5-B7F1-B28175AE5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831D-8452-44A8-B402-C90C2A10D4CE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0241066-67D3-4431-A924-575917D53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CC572BB-B6E8-4860-B0FE-398BD381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B5972-2C8F-4A27-8BA7-749F1C455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2612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00BC5-C4CE-4017-9D80-DBB7FD86A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E8C5959-ECC1-4908-BC65-D56A8EB5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831D-8452-44A8-B402-C90C2A10D4CE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1008C44-71A6-4EBD-B011-6CA166334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EC143FE-C351-4DF2-9845-71E7E65A0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B5972-2C8F-4A27-8BA7-749F1C455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53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6E1EE6D-B9AD-49E1-8E99-5914239A4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831D-8452-44A8-B402-C90C2A10D4CE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543006C-04E5-49A1-BC26-193E34AE6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C771A5-F613-4A24-A39C-4737545E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B5972-2C8F-4A27-8BA7-749F1C455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9215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A01E41-4635-4172-9E53-A0480F54B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61E977-EA0B-4131-8FAB-3F3F2DCBB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44F6E82-D60E-4EA5-BA81-CB79994F6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C70953-DD09-4594-B48D-0EA2AC0A3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831D-8452-44A8-B402-C90C2A10D4CE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DD961E1-2ED1-4019-9778-7E8EBB9E2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2E67193-0044-4538-8FC3-361369D5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B5972-2C8F-4A27-8BA7-749F1C455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115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C594FA-41AF-4AC8-9923-73BF98D4C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12884DF-AB4A-44B2-8557-A7B0CC98C7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637121-B968-4863-A989-EF2E95150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5AF93C4-98A3-4C7E-9641-0CB384A5D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831D-8452-44A8-B402-C90C2A10D4CE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E1FF538-1BFA-4DB0-B940-12522B060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FC82A2E-F3F1-4B67-A426-65B43FC4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B5972-2C8F-4A27-8BA7-749F1C455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963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C9B0560-50D3-4C8B-B314-F968067E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141D874-CF01-440F-9BE7-61F2383AE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43D667-030D-44E8-9216-FDB944101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6831D-8452-44A8-B402-C90C2A10D4CE}" type="datetimeFigureOut">
              <a:rPr lang="pt-BR" smtClean="0"/>
              <a:t>06/03/2024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BC3608-F867-4F40-B714-1A964F92C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0DA89B-A519-4AF3-8B70-1A5A5177F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B5972-2C8F-4A27-8BA7-749F1C455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163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0.wdp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19.wdp"/><Relationship Id="rId7" Type="http://schemas.openxmlformats.org/officeDocument/2006/relationships/image" Target="../media/image4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1.wdp"/><Relationship Id="rId5" Type="http://schemas.openxmlformats.org/officeDocument/2006/relationships/image" Target="../media/image46.png"/><Relationship Id="rId4" Type="http://schemas.openxmlformats.org/officeDocument/2006/relationships/image" Target="../media/image44.jpg"/><Relationship Id="rId9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openxmlformats.org/officeDocument/2006/relationships/image" Target="../media/image50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3.wdp"/><Relationship Id="rId5" Type="http://schemas.openxmlformats.org/officeDocument/2006/relationships/image" Target="../media/image49.pn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openxmlformats.org/officeDocument/2006/relationships/image" Target="../media/image5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jp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microsoft.com/office/2007/relationships/hdphoto" Target="../media/hdphoto25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10" Type="http://schemas.openxmlformats.org/officeDocument/2006/relationships/image" Target="../media/image60.jpeg"/><Relationship Id="rId4" Type="http://schemas.microsoft.com/office/2007/relationships/hdphoto" Target="../media/hdphoto24.wdp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microsoft.com/office/2007/relationships/hdphoto" Target="../media/hdphoto27.wdp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microsoft.com/office/2007/relationships/hdphoto" Target="../media/hdphoto26.wdp"/><Relationship Id="rId10" Type="http://schemas.openxmlformats.org/officeDocument/2006/relationships/image" Target="../media/image67.jpeg"/><Relationship Id="rId4" Type="http://schemas.openxmlformats.org/officeDocument/2006/relationships/image" Target="../media/image63.png"/><Relationship Id="rId9" Type="http://schemas.openxmlformats.org/officeDocument/2006/relationships/image" Target="../media/image6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microsoft.com/office/2007/relationships/hdphoto" Target="../media/hdphoto8.wdp"/><Relationship Id="rId7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microsoft.com/office/2007/relationships/hdphoto" Target="../media/hdphoto9.wdp"/><Relationship Id="rId4" Type="http://schemas.openxmlformats.org/officeDocument/2006/relationships/image" Target="../media/image16.png"/><Relationship Id="rId9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microsoft.com/office/2007/relationships/hdphoto" Target="../media/hdphoto10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2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>
            <a:extLst>
              <a:ext uri="{FF2B5EF4-FFF2-40B4-BE49-F238E27FC236}">
                <a16:creationId xmlns:a16="http://schemas.microsoft.com/office/drawing/2014/main" id="{7C9A8CCE-8541-4884-AED3-6D77A41F8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5589588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6" name="CaixaDeTexto 1">
            <a:extLst>
              <a:ext uri="{FF2B5EF4-FFF2-40B4-BE49-F238E27FC236}">
                <a16:creationId xmlns:a16="http://schemas.microsoft.com/office/drawing/2014/main" id="{9D9A9157-CCAC-494F-857B-23434B2F3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6276525"/>
            <a:ext cx="3744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chemeClr val="bg1"/>
                </a:solidFill>
              </a:rPr>
              <a:t>Prof. Tirapelli – fevereiro 2021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1145BB7-14BA-4855-ADAA-2683A57C7B80}"/>
              </a:ext>
            </a:extLst>
          </p:cNvPr>
          <p:cNvSpPr/>
          <p:nvPr/>
        </p:nvSpPr>
        <p:spPr>
          <a:xfrm>
            <a:off x="291413" y="169860"/>
            <a:ext cx="11602093" cy="6688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95EC02C-F21F-4232-8684-2574DAA9D3E9}"/>
              </a:ext>
            </a:extLst>
          </p:cNvPr>
          <p:cNvSpPr txBox="1"/>
          <p:nvPr/>
        </p:nvSpPr>
        <p:spPr>
          <a:xfrm>
            <a:off x="1320064" y="272817"/>
            <a:ext cx="2001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1"/>
                </a:solidFill>
                <a:latin typeface="Tempus Sans ITC" pitchFamily="82" charset="0"/>
              </a:rPr>
              <a:t>PROF. TIRAPELLI </a:t>
            </a:r>
          </a:p>
          <a:p>
            <a:pPr algn="ctr"/>
            <a:r>
              <a:rPr lang="pt-BR" b="1" dirty="0">
                <a:solidFill>
                  <a:schemeClr val="accent1"/>
                </a:solidFill>
                <a:latin typeface="Tempus Sans ITC" pitchFamily="82" charset="0"/>
              </a:rPr>
              <a:t>Setembro 2021</a:t>
            </a:r>
          </a:p>
          <a:p>
            <a:endParaRPr lang="pt-BR" dirty="0"/>
          </a:p>
        </p:txBody>
      </p:sp>
      <p:pic>
        <p:nvPicPr>
          <p:cNvPr id="15" name="Picture 5" descr="brasao USP - 1">
            <a:extLst>
              <a:ext uri="{FF2B5EF4-FFF2-40B4-BE49-F238E27FC236}">
                <a16:creationId xmlns:a16="http://schemas.microsoft.com/office/drawing/2014/main" id="{87EF2700-722A-4109-9E28-FB8DA69DD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9815" y="121408"/>
            <a:ext cx="1243389" cy="160860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B5855DF-187B-4BC2-876E-5A1631DA518B}"/>
              </a:ext>
            </a:extLst>
          </p:cNvPr>
          <p:cNvSpPr txBox="1"/>
          <p:nvPr/>
        </p:nvSpPr>
        <p:spPr>
          <a:xfrm>
            <a:off x="9917964" y="6409493"/>
            <a:ext cx="188370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PROF. TIRAPELLI</a:t>
            </a:r>
          </a:p>
        </p:txBody>
      </p:sp>
      <p:pic>
        <p:nvPicPr>
          <p:cNvPr id="18" name="Picture 8" descr="Imagem relacionada">
            <a:extLst>
              <a:ext uri="{FF2B5EF4-FFF2-40B4-BE49-F238E27FC236}">
                <a16:creationId xmlns:a16="http://schemas.microsoft.com/office/drawing/2014/main" id="{40168E42-3636-4FC0-BFAB-B3DC8F85A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38672" y="2165029"/>
            <a:ext cx="2747533" cy="46174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10" descr="Imagem relacionada">
            <a:extLst>
              <a:ext uri="{FF2B5EF4-FFF2-40B4-BE49-F238E27FC236}">
                <a16:creationId xmlns:a16="http://schemas.microsoft.com/office/drawing/2014/main" id="{9857B994-C5B9-4331-AA69-6AE6E637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75456" y="2145566"/>
            <a:ext cx="3099603" cy="465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F5123B39-A391-4737-B6AC-A5EABBDAB07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1" y="169860"/>
            <a:ext cx="3931179" cy="2852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14" descr="Resultado de imagem para anatomia de vesalius">
            <a:extLst>
              <a:ext uri="{FF2B5EF4-FFF2-40B4-BE49-F238E27FC236}">
                <a16:creationId xmlns:a16="http://schemas.microsoft.com/office/drawing/2014/main" id="{2D6641B0-1A3E-41A0-ACDC-621F11467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84086" y="2297740"/>
            <a:ext cx="2344738" cy="2876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2" name="Rectangle 3">
            <a:extLst>
              <a:ext uri="{FF2B5EF4-FFF2-40B4-BE49-F238E27FC236}">
                <a16:creationId xmlns:a16="http://schemas.microsoft.com/office/drawing/2014/main" id="{6BE6482C-1133-4A89-87A7-6898DBA56B33}"/>
              </a:ext>
            </a:extLst>
          </p:cNvPr>
          <p:cNvSpPr txBox="1">
            <a:spLocks noChangeArrowheads="1"/>
          </p:cNvSpPr>
          <p:nvPr/>
        </p:nvSpPr>
        <p:spPr>
          <a:xfrm>
            <a:off x="3700162" y="937468"/>
            <a:ext cx="7106232" cy="10787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r>
              <a:rPr lang="pt-BR" sz="9800" b="1" dirty="0">
                <a:latin typeface="Segoe Print" panose="02000600000000000000" pitchFamily="2" charset="0"/>
                <a:cs typeface="Arial" panose="020B0604020202020204" pitchFamily="34" charset="0"/>
              </a:rPr>
              <a:t>Introdução à Anatomia Humana</a:t>
            </a:r>
            <a:endParaRPr lang="pt-BR" sz="9800" b="1" dirty="0">
              <a:solidFill>
                <a:srgbClr val="FF0000"/>
              </a:solidFill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BAEA551E-6D57-4CE1-8AB6-1C4B42E60B6E}"/>
              </a:ext>
            </a:extLst>
          </p:cNvPr>
          <p:cNvSpPr/>
          <p:nvPr/>
        </p:nvSpPr>
        <p:spPr>
          <a:xfrm>
            <a:off x="5077014" y="419632"/>
            <a:ext cx="4352528" cy="59463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RFM 0012 2024</a:t>
            </a:r>
          </a:p>
        </p:txBody>
      </p:sp>
      <p:pic>
        <p:nvPicPr>
          <p:cNvPr id="7" name="Imagem 6" descr="Uma imagem contendo Forma&#10;&#10;Descrição gerada automaticamente">
            <a:extLst>
              <a:ext uri="{FF2B5EF4-FFF2-40B4-BE49-F238E27FC236}">
                <a16:creationId xmlns:a16="http://schemas.microsoft.com/office/drawing/2014/main" id="{86260F0F-5289-46E8-BAA6-AE81474145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1" y="3736015"/>
            <a:ext cx="2898087" cy="21735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92314" y="71439"/>
            <a:ext cx="8351837" cy="2420937"/>
          </a:xfrm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Terminologia anatômica </a:t>
            </a:r>
            <a:br>
              <a:rPr lang="pt-BR" alt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Sinônimos para mesma estrutura, 1852.</a:t>
            </a:r>
            <a:br>
              <a:rPr lang="pt-BR" altLang="pt-BR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Normas:</a:t>
            </a:r>
            <a:b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- latim (tradução);</a:t>
            </a:r>
            <a:b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-  evitar epônimos;</a:t>
            </a:r>
            <a:b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- Memorização das estruturas lembram a sua forma, função, localização, origem, </a:t>
            </a:r>
            <a:r>
              <a:rPr lang="pt-BR" alt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pt-BR" alt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1" name="Picture 12" descr="Sem título-5cópi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419351"/>
            <a:ext cx="3024188" cy="4105275"/>
          </a:xfrm>
          <a:noFill/>
        </p:spPr>
      </p:pic>
      <p:pic>
        <p:nvPicPr>
          <p:cNvPr id="9219" name="Picture 9" descr="moore pagina 885 - 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563814"/>
            <a:ext cx="26638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420939"/>
            <a:ext cx="367823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66122-008-f0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2781300"/>
            <a:ext cx="3924300" cy="3060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G:\DESENHOS DO LIVRO JANEIRO 2019\DESENHOS LIVRO 2019\FIGURA 4.6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2636839"/>
            <a:ext cx="5280025" cy="38877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G:\nomin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2636838"/>
            <a:ext cx="303847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38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18910" y="1305369"/>
            <a:ext cx="3010971" cy="593933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pt-BR" sz="2800" b="1" dirty="0" err="1">
                <a:solidFill>
                  <a:srgbClr val="FF0000"/>
                </a:solidFill>
              </a:rPr>
              <a:t>Posição</a:t>
            </a:r>
            <a:r>
              <a:rPr lang="en-US" altLang="pt-BR" sz="2800" b="1" dirty="0">
                <a:solidFill>
                  <a:srgbClr val="FF0000"/>
                </a:solidFill>
              </a:rPr>
              <a:t> </a:t>
            </a:r>
            <a:r>
              <a:rPr lang="en-US" altLang="pt-BR" sz="2800" b="1" dirty="0" err="1">
                <a:solidFill>
                  <a:srgbClr val="FF0000"/>
                </a:solidFill>
              </a:rPr>
              <a:t>anatômica</a:t>
            </a:r>
            <a:endParaRPr lang="en-US" altLang="pt-BR" sz="2800" b="1" dirty="0">
              <a:solidFill>
                <a:srgbClr val="FF0000"/>
              </a:solidFill>
            </a:endParaRP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159519" y="2718054"/>
            <a:ext cx="3690031" cy="32072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t-BR" sz="1400" b="1" dirty="0">
                <a:latin typeface="+mn-lt"/>
                <a:ea typeface="+mn-ea"/>
              </a:rPr>
              <a:t>  </a:t>
            </a:r>
            <a:r>
              <a:rPr lang="en-US" altLang="pt-BR" sz="1400" b="1" dirty="0" err="1">
                <a:latin typeface="+mn-lt"/>
                <a:ea typeface="+mn-ea"/>
              </a:rPr>
              <a:t>Em</a:t>
            </a:r>
            <a:r>
              <a:rPr lang="en-US" altLang="pt-BR" sz="1400" b="1" dirty="0">
                <a:latin typeface="+mn-lt"/>
                <a:ea typeface="+mn-ea"/>
              </a:rPr>
              <a:t> </a:t>
            </a:r>
            <a:r>
              <a:rPr lang="en-US" altLang="pt-BR" sz="1400" b="1" dirty="0" err="1">
                <a:latin typeface="+mn-lt"/>
                <a:ea typeface="+mn-ea"/>
              </a:rPr>
              <a:t>pé</a:t>
            </a:r>
            <a:r>
              <a:rPr lang="en-US" altLang="pt-BR" sz="1400" b="1" dirty="0">
                <a:latin typeface="+mn-lt"/>
                <a:ea typeface="+mn-ea"/>
              </a:rPr>
              <a:t> </a:t>
            </a:r>
            <a:r>
              <a:rPr lang="en-US" altLang="pt-BR" sz="1400" b="1" dirty="0" err="1">
                <a:latin typeface="+mn-lt"/>
                <a:ea typeface="+mn-ea"/>
              </a:rPr>
              <a:t>ou</a:t>
            </a:r>
            <a:r>
              <a:rPr lang="en-US" altLang="pt-BR" sz="1400" b="1" dirty="0">
                <a:latin typeface="+mn-lt"/>
                <a:ea typeface="+mn-ea"/>
              </a:rPr>
              <a:t> </a:t>
            </a:r>
            <a:r>
              <a:rPr lang="en-US" altLang="pt-BR" sz="1400" b="1" dirty="0" err="1">
                <a:latin typeface="+mn-lt"/>
                <a:ea typeface="+mn-ea"/>
              </a:rPr>
              <a:t>decúbito</a:t>
            </a:r>
            <a:r>
              <a:rPr lang="en-US" altLang="pt-BR" sz="1400" b="1" dirty="0">
                <a:latin typeface="+mn-lt"/>
                <a:ea typeface="+mn-ea"/>
              </a:rPr>
              <a:t> dorsal “</a:t>
            </a:r>
            <a:r>
              <a:rPr lang="en-US" altLang="pt-BR" sz="1400" b="1" dirty="0" err="1">
                <a:latin typeface="+mn-lt"/>
                <a:ea typeface="+mn-ea"/>
              </a:rPr>
              <a:t>cadáver</a:t>
            </a:r>
            <a:r>
              <a:rPr lang="en-US" altLang="pt-BR" sz="1400" b="1" dirty="0">
                <a:latin typeface="+mn-lt"/>
                <a:ea typeface="+mn-ea"/>
              </a:rPr>
              <a:t>” </a:t>
            </a:r>
            <a:r>
              <a:rPr lang="en-US" altLang="pt-BR" sz="1400" b="1" dirty="0" err="1">
                <a:latin typeface="+mn-lt"/>
                <a:ea typeface="+mn-ea"/>
              </a:rPr>
              <a:t>fixado</a:t>
            </a:r>
            <a:r>
              <a:rPr lang="en-US" altLang="pt-BR" sz="1400" b="1" dirty="0">
                <a:latin typeface="+mn-lt"/>
                <a:ea typeface="+mn-ea"/>
              </a:rPr>
              <a:t>.</a:t>
            </a: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pt-BR" sz="1400" b="1" dirty="0">
              <a:latin typeface="+mn-lt"/>
              <a:ea typeface="+mn-ea"/>
            </a:endParaRP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t-BR" sz="1400" b="1" dirty="0">
                <a:latin typeface="+mn-lt"/>
                <a:ea typeface="+mn-ea"/>
              </a:rPr>
              <a:t>  </a:t>
            </a:r>
            <a:r>
              <a:rPr lang="en-US" altLang="pt-BR" sz="1400" b="1" dirty="0" err="1">
                <a:latin typeface="+mn-lt"/>
                <a:ea typeface="+mn-ea"/>
              </a:rPr>
              <a:t>Membros</a:t>
            </a:r>
            <a:r>
              <a:rPr lang="en-US" altLang="pt-BR" sz="1400" b="1" dirty="0">
                <a:latin typeface="+mn-lt"/>
                <a:ea typeface="+mn-ea"/>
              </a:rPr>
              <a:t> </a:t>
            </a:r>
            <a:r>
              <a:rPr lang="en-US" altLang="pt-BR" sz="1400" b="1" dirty="0" err="1">
                <a:latin typeface="+mn-lt"/>
                <a:ea typeface="+mn-ea"/>
              </a:rPr>
              <a:t>superiores</a:t>
            </a:r>
            <a:r>
              <a:rPr lang="en-US" altLang="pt-BR" sz="1400" b="1" dirty="0">
                <a:latin typeface="+mn-lt"/>
                <a:ea typeface="+mn-ea"/>
              </a:rPr>
              <a:t> </a:t>
            </a:r>
            <a:r>
              <a:rPr lang="en-US" altLang="pt-BR" sz="1400" b="1" dirty="0" err="1">
                <a:latin typeface="+mn-lt"/>
                <a:ea typeface="+mn-ea"/>
              </a:rPr>
              <a:t>ao</a:t>
            </a:r>
            <a:r>
              <a:rPr lang="en-US" altLang="pt-BR" sz="1400" b="1" dirty="0">
                <a:latin typeface="+mn-lt"/>
                <a:ea typeface="+mn-ea"/>
              </a:rPr>
              <a:t> </a:t>
            </a:r>
            <a:r>
              <a:rPr lang="en-US" altLang="pt-BR" sz="1400" b="1" dirty="0" err="1">
                <a:latin typeface="+mn-lt"/>
                <a:ea typeface="+mn-ea"/>
              </a:rPr>
              <a:t>longo</a:t>
            </a:r>
            <a:r>
              <a:rPr lang="en-US" altLang="pt-BR" sz="1400" b="1" dirty="0">
                <a:latin typeface="+mn-lt"/>
                <a:ea typeface="+mn-ea"/>
              </a:rPr>
              <a:t> do </a:t>
            </a:r>
            <a:r>
              <a:rPr lang="en-US" altLang="pt-BR" sz="1400" b="1" dirty="0" err="1">
                <a:latin typeface="+mn-lt"/>
                <a:ea typeface="+mn-ea"/>
              </a:rPr>
              <a:t>corpo</a:t>
            </a:r>
            <a:r>
              <a:rPr lang="en-US" altLang="pt-BR" sz="1400" b="1" dirty="0">
                <a:latin typeface="+mn-lt"/>
                <a:ea typeface="+mn-ea"/>
              </a:rPr>
              <a:t> </a:t>
            </a: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t-BR" sz="1400" b="1" dirty="0">
                <a:latin typeface="+mn-lt"/>
                <a:ea typeface="+mn-ea"/>
              </a:rPr>
              <a:t>   (</a:t>
            </a:r>
            <a:r>
              <a:rPr lang="en-US" altLang="pt-BR" sz="1400" b="1" dirty="0" err="1">
                <a:latin typeface="+mn-lt"/>
                <a:ea typeface="+mn-ea"/>
              </a:rPr>
              <a:t>palmas</a:t>
            </a:r>
            <a:r>
              <a:rPr lang="en-US" altLang="pt-BR" sz="1400" b="1" dirty="0">
                <a:latin typeface="+mn-lt"/>
                <a:ea typeface="+mn-ea"/>
              </a:rPr>
              <a:t> das </a:t>
            </a:r>
            <a:r>
              <a:rPr lang="en-US" altLang="pt-BR" sz="1400" b="1" dirty="0" err="1">
                <a:latin typeface="+mn-lt"/>
                <a:ea typeface="+mn-ea"/>
              </a:rPr>
              <a:t>mãos</a:t>
            </a:r>
            <a:r>
              <a:rPr lang="en-US" altLang="pt-BR" sz="1400" b="1" dirty="0">
                <a:latin typeface="+mn-lt"/>
                <a:ea typeface="+mn-ea"/>
              </a:rPr>
              <a:t> </a:t>
            </a:r>
            <a:r>
              <a:rPr lang="en-US" altLang="pt-BR" sz="1400" b="1" dirty="0" err="1">
                <a:latin typeface="+mn-lt"/>
                <a:ea typeface="+mn-ea"/>
              </a:rPr>
              <a:t>anteriormente</a:t>
            </a:r>
            <a:r>
              <a:rPr lang="en-US" altLang="pt-BR" sz="1400" b="1" dirty="0">
                <a:latin typeface="+mn-lt"/>
                <a:ea typeface="+mn-ea"/>
              </a:rPr>
              <a:t>);</a:t>
            </a: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pt-BR" sz="1400" b="1" dirty="0">
              <a:latin typeface="+mn-lt"/>
              <a:ea typeface="+mn-ea"/>
            </a:endParaRP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t-BR" sz="1400" b="1" dirty="0">
                <a:latin typeface="+mn-lt"/>
                <a:ea typeface="+mn-ea"/>
              </a:rPr>
              <a:t>  </a:t>
            </a:r>
            <a:r>
              <a:rPr lang="en-US" altLang="pt-BR" sz="1400" b="1" dirty="0" err="1">
                <a:latin typeface="+mn-lt"/>
                <a:ea typeface="+mn-ea"/>
              </a:rPr>
              <a:t>Calcanhares</a:t>
            </a:r>
            <a:r>
              <a:rPr lang="en-US" altLang="pt-BR" sz="1400" b="1" dirty="0">
                <a:latin typeface="+mn-lt"/>
                <a:ea typeface="+mn-ea"/>
              </a:rPr>
              <a:t> </a:t>
            </a:r>
            <a:r>
              <a:rPr lang="en-US" altLang="pt-BR" sz="1400" b="1" dirty="0" err="1">
                <a:latin typeface="+mn-lt"/>
                <a:ea typeface="+mn-ea"/>
              </a:rPr>
              <a:t>unidos</a:t>
            </a:r>
            <a:r>
              <a:rPr lang="en-US" altLang="pt-BR" sz="1400" b="1" dirty="0">
                <a:latin typeface="+mn-lt"/>
                <a:ea typeface="+mn-ea"/>
              </a:rPr>
              <a:t>;</a:t>
            </a: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pt-BR" sz="1400" b="1" dirty="0">
              <a:latin typeface="+mn-lt"/>
              <a:ea typeface="+mn-ea"/>
            </a:endParaRP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t-BR" sz="1400" b="1" dirty="0">
                <a:latin typeface="+mn-lt"/>
                <a:ea typeface="+mn-ea"/>
              </a:rPr>
              <a:t>  </a:t>
            </a:r>
            <a:r>
              <a:rPr lang="en-US" altLang="pt-BR" sz="1400" b="1" dirty="0" err="1">
                <a:latin typeface="+mn-lt"/>
                <a:ea typeface="+mn-ea"/>
              </a:rPr>
              <a:t>Cabeça</a:t>
            </a:r>
            <a:r>
              <a:rPr lang="en-US" altLang="pt-BR" sz="1400" b="1" dirty="0">
                <a:latin typeface="+mn-lt"/>
                <a:ea typeface="+mn-ea"/>
              </a:rPr>
              <a:t> com </a:t>
            </a:r>
            <a:r>
              <a:rPr lang="en-US" altLang="pt-BR" sz="1400" b="1" dirty="0" err="1">
                <a:latin typeface="+mn-lt"/>
                <a:ea typeface="+mn-ea"/>
              </a:rPr>
              <a:t>olhar</a:t>
            </a:r>
            <a:r>
              <a:rPr lang="en-US" altLang="pt-BR" sz="1400" b="1" dirty="0">
                <a:latin typeface="+mn-lt"/>
                <a:ea typeface="+mn-ea"/>
              </a:rPr>
              <a:t> para o </a:t>
            </a:r>
            <a:r>
              <a:rPr lang="en-US" altLang="pt-BR" sz="1400" b="1" dirty="0" err="1">
                <a:latin typeface="+mn-lt"/>
                <a:ea typeface="+mn-ea"/>
              </a:rPr>
              <a:t>horizonte</a:t>
            </a:r>
            <a:r>
              <a:rPr lang="en-US" altLang="pt-BR" sz="1400" b="1" dirty="0">
                <a:latin typeface="+mn-lt"/>
                <a:ea typeface="+mn-ea"/>
              </a:rPr>
              <a:t>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5E78F5E-495A-40C3-8734-5EF7D5225C7D}"/>
              </a:ext>
            </a:extLst>
          </p:cNvPr>
          <p:cNvSpPr/>
          <p:nvPr/>
        </p:nvSpPr>
        <p:spPr>
          <a:xfrm>
            <a:off x="3809238" y="1"/>
            <a:ext cx="815487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Diagrama, Desenho técnico&#10;&#10;Descrição gerada automaticamente">
            <a:extLst>
              <a:ext uri="{FF2B5EF4-FFF2-40B4-BE49-F238E27FC236}">
                <a16:creationId xmlns:a16="http://schemas.microsoft.com/office/drawing/2014/main" id="{06EDDD4F-80C2-43D2-8518-E1FF09FF9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8" r="13808" b="3773"/>
          <a:stretch/>
        </p:blipFill>
        <p:spPr>
          <a:xfrm>
            <a:off x="4208206" y="575259"/>
            <a:ext cx="7496759" cy="5754004"/>
          </a:xfrm>
          <a:prstGeom prst="rect">
            <a:avLst/>
          </a:prstGeom>
        </p:spPr>
      </p:pic>
      <p:pic>
        <p:nvPicPr>
          <p:cNvPr id="12" name="Picture 8" descr="G:\nomina.jpg">
            <a:extLst>
              <a:ext uri="{FF2B5EF4-FFF2-40B4-BE49-F238E27FC236}">
                <a16:creationId xmlns:a16="http://schemas.microsoft.com/office/drawing/2014/main" id="{3F72BCDB-E412-4434-B11D-EEAB6F895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298" y="665421"/>
            <a:ext cx="2523129" cy="341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E6AA57C-38EB-4ADA-9140-E37EB06E8E2F}"/>
              </a:ext>
            </a:extLst>
          </p:cNvPr>
          <p:cNvSpPr txBox="1"/>
          <p:nvPr/>
        </p:nvSpPr>
        <p:spPr>
          <a:xfrm>
            <a:off x="3974787" y="148045"/>
            <a:ext cx="3533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Terminologia anatômica (1852)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038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 autoUpdateAnimBg="0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209800" y="12954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 sz="2400">
              <a:latin typeface="Times New Roman" panose="02020603050405020304" pitchFamily="18" charset="0"/>
            </a:endParaRPr>
          </a:p>
        </p:txBody>
      </p:sp>
      <p:pic>
        <p:nvPicPr>
          <p:cNvPr id="71684" name="Picture 4" descr="planotan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1066800"/>
            <a:ext cx="1801813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2362200" y="2514601"/>
            <a:ext cx="2286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dirty="0">
                <a:solidFill>
                  <a:schemeClr val="accent6">
                    <a:lumMod val="75000"/>
                  </a:schemeClr>
                </a:solidFill>
                <a:latin typeface="Tahoma" pitchFamily="-106" charset="0"/>
                <a:ea typeface="ＭＳ Ｐゴシック" pitchFamily="-106" charset="-128"/>
              </a:rPr>
              <a:t>Ventral ou anterior</a:t>
            </a:r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4419600" y="2819400"/>
            <a:ext cx="914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7162800" y="23622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dirty="0">
                <a:solidFill>
                  <a:schemeClr val="accent6">
                    <a:lumMod val="75000"/>
                  </a:schemeClr>
                </a:solidFill>
                <a:latin typeface="Tahoma" pitchFamily="-106" charset="0"/>
                <a:ea typeface="ＭＳ Ｐゴシック" pitchFamily="-106" charset="-128"/>
              </a:rPr>
              <a:t>Dorsal ou posterior</a:t>
            </a:r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 flipH="1">
            <a:off x="6705600" y="2667000"/>
            <a:ext cx="457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7391400" y="7620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2400">
                <a:solidFill>
                  <a:schemeClr val="accent1"/>
                </a:solidFill>
                <a:latin typeface="Tahoma" panose="020B0604030504040204" pitchFamily="34" charset="0"/>
              </a:rPr>
              <a:t>Cranial ou superior</a:t>
            </a:r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 flipH="1">
            <a:off x="6019800" y="990600"/>
            <a:ext cx="12954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7315200" y="60960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71692" name="Text Box 12"/>
          <p:cNvSpPr txBox="1">
            <a:spLocks noChangeArrowheads="1"/>
          </p:cNvSpPr>
          <p:nvPr/>
        </p:nvSpPr>
        <p:spPr bwMode="auto">
          <a:xfrm>
            <a:off x="7162800" y="6035676"/>
            <a:ext cx="3505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2400">
                <a:solidFill>
                  <a:schemeClr val="accent1"/>
                </a:solidFill>
                <a:latin typeface="Tahoma" panose="020B0604030504040204" pitchFamily="34" charset="0"/>
              </a:rPr>
              <a:t>Inferior ou podálico(de podos = pé)</a:t>
            </a:r>
          </a:p>
        </p:txBody>
      </p:sp>
      <p:sp>
        <p:nvSpPr>
          <p:cNvPr id="71693" name="Line 13"/>
          <p:cNvSpPr>
            <a:spLocks noChangeShapeType="1"/>
          </p:cNvSpPr>
          <p:nvPr/>
        </p:nvSpPr>
        <p:spPr bwMode="auto">
          <a:xfrm flipH="1">
            <a:off x="5867400" y="6477000"/>
            <a:ext cx="11430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7162800" y="4191001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2400">
                <a:solidFill>
                  <a:srgbClr val="000000"/>
                </a:solidFill>
                <a:latin typeface="Tahoma" panose="020B0604030504040204" pitchFamily="34" charset="0"/>
              </a:rPr>
              <a:t>Lateral esquerdo </a:t>
            </a:r>
          </a:p>
        </p:txBody>
      </p:sp>
      <p:sp>
        <p:nvSpPr>
          <p:cNvPr id="71695" name="Line 15"/>
          <p:cNvSpPr>
            <a:spLocks noChangeShapeType="1"/>
          </p:cNvSpPr>
          <p:nvPr/>
        </p:nvSpPr>
        <p:spPr bwMode="auto">
          <a:xfrm flipH="1" flipV="1">
            <a:off x="6324601" y="4191001"/>
            <a:ext cx="779463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279" name="CaixaDeTexto 14"/>
          <p:cNvSpPr txBox="1">
            <a:spLocks noChangeArrowheads="1"/>
          </p:cNvSpPr>
          <p:nvPr/>
        </p:nvSpPr>
        <p:spPr bwMode="auto">
          <a:xfrm>
            <a:off x="1595438" y="692151"/>
            <a:ext cx="3421062" cy="6461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b="1"/>
              <a:t>Limites do corpo: </a:t>
            </a:r>
          </a:p>
          <a:p>
            <a:pPr algn="ctr" eaLnBrk="1" hangingPunct="1"/>
            <a:r>
              <a:rPr lang="pt-BR" altLang="pt-BR" b="1"/>
              <a:t>Planos de delimitação</a:t>
            </a:r>
          </a:p>
        </p:txBody>
      </p:sp>
      <p:cxnSp>
        <p:nvCxnSpPr>
          <p:cNvPr id="18" name="Conector reto 17"/>
          <p:cNvCxnSpPr/>
          <p:nvPr/>
        </p:nvCxnSpPr>
        <p:spPr>
          <a:xfrm>
            <a:off x="1703388" y="6597650"/>
            <a:ext cx="3168650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ine 15"/>
          <p:cNvSpPr>
            <a:spLocks noChangeShapeType="1"/>
          </p:cNvSpPr>
          <p:nvPr/>
        </p:nvSpPr>
        <p:spPr bwMode="auto">
          <a:xfrm>
            <a:off x="4656139" y="4005263"/>
            <a:ext cx="657225" cy="9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566989" y="3716338"/>
            <a:ext cx="2160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2400">
                <a:solidFill>
                  <a:srgbClr val="000000"/>
                </a:solidFill>
                <a:latin typeface="Tahoma" panose="020B0604030504040204" pitchFamily="34" charset="0"/>
              </a:rPr>
              <a:t>Lateral direito</a:t>
            </a:r>
          </a:p>
        </p:txBody>
      </p:sp>
      <p:pic>
        <p:nvPicPr>
          <p:cNvPr id="10259" name="Picture 19" descr="Resultado de imagem para COLUNA VERTEBR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368676"/>
            <a:ext cx="27082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m 20" descr="C:\Users\Lab Biol\Desktop\Figura 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164" y="304800"/>
            <a:ext cx="8992021" cy="651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A055F36-FE4D-419A-8D7B-3BADA408826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007" y="301858"/>
            <a:ext cx="9141161" cy="6512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87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6" dur="2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utoUpdateAnimBg="0"/>
      <p:bldP spid="71685" grpId="0" autoUpdateAnimBg="0"/>
      <p:bldP spid="71686" grpId="0" animBg="1"/>
      <p:bldP spid="71687" grpId="0" autoUpdateAnimBg="0"/>
      <p:bldP spid="71688" grpId="0" animBg="1"/>
      <p:bldP spid="71689" grpId="0" autoUpdateAnimBg="0"/>
      <p:bldP spid="71690" grpId="0" animBg="1"/>
      <p:bldP spid="71691" grpId="0" autoUpdateAnimBg="0"/>
      <p:bldP spid="71692" grpId="0" autoUpdateAnimBg="0"/>
      <p:bldP spid="71693" grpId="0" animBg="1"/>
      <p:bldP spid="71694" grpId="0" autoUpdateAnimBg="0"/>
      <p:bldP spid="71695" grpId="0" animBg="1"/>
      <p:bldP spid="19" grpId="0" animBg="1"/>
      <p:bldP spid="2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ChangeArrowheads="1"/>
          </p:cNvSpPr>
          <p:nvPr/>
        </p:nvSpPr>
        <p:spPr bwMode="auto">
          <a:xfrm>
            <a:off x="418344" y="112400"/>
            <a:ext cx="3633540" cy="1439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-106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-106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-106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-106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-106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-106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-106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pt-BR" altLang="pt-BR" sz="1800"/>
          </a:p>
        </p:txBody>
      </p:sp>
      <p:sp>
        <p:nvSpPr>
          <p:cNvPr id="12291" name="Text Box 8"/>
          <p:cNvSpPr txBox="1">
            <a:spLocks noChangeArrowheads="1"/>
          </p:cNvSpPr>
          <p:nvPr/>
        </p:nvSpPr>
        <p:spPr bwMode="auto">
          <a:xfrm>
            <a:off x="167612" y="176569"/>
            <a:ext cx="410368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000" b="1" dirty="0">
                <a:solidFill>
                  <a:srgbClr val="FF0000"/>
                </a:solidFill>
              </a:rPr>
              <a:t>Planos de delimitação ou inscrição 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2400" b="1" dirty="0">
                <a:solidFill>
                  <a:schemeClr val="tx2"/>
                </a:solidFill>
              </a:rPr>
              <a:t>(união)</a:t>
            </a:r>
          </a:p>
        </p:txBody>
      </p:sp>
      <p:sp>
        <p:nvSpPr>
          <p:cNvPr id="66570" name="AutoShape 10"/>
          <p:cNvSpPr>
            <a:spLocks noChangeArrowheads="1"/>
          </p:cNvSpPr>
          <p:nvPr/>
        </p:nvSpPr>
        <p:spPr bwMode="auto">
          <a:xfrm>
            <a:off x="2059475" y="1629682"/>
            <a:ext cx="360362" cy="863600"/>
          </a:xfrm>
          <a:prstGeom prst="downArrow">
            <a:avLst>
              <a:gd name="adj1" fmla="val 50000"/>
              <a:gd name="adj2" fmla="val 5991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246935" y="3527454"/>
            <a:ext cx="26137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600" b="1" dirty="0">
                <a:solidFill>
                  <a:schemeClr val="accent1"/>
                </a:solidFill>
              </a:rPr>
              <a:t>A. </a:t>
            </a:r>
            <a:r>
              <a:rPr lang="pt-BR" altLang="pt-BR" sz="1600" b="1" dirty="0" err="1">
                <a:solidFill>
                  <a:schemeClr val="accent1"/>
                </a:solidFill>
              </a:rPr>
              <a:t>Láterolateral</a:t>
            </a:r>
            <a:endParaRPr lang="pt-BR" altLang="pt-BR" sz="1600" b="1" dirty="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Char char="-"/>
            </a:pPr>
            <a:endParaRPr lang="pt-BR" altLang="pt-BR" sz="1600" b="1" dirty="0"/>
          </a:p>
        </p:txBody>
      </p:sp>
      <p:pic>
        <p:nvPicPr>
          <p:cNvPr id="13" name="Picture 1" descr="G:\DESENHOS DO LIVRO JANEIRO 2019\DESENHOS LIVRO 2019\FIGURA 1.4..jpg">
            <a:extLst>
              <a:ext uri="{FF2B5EF4-FFF2-40B4-BE49-F238E27FC236}">
                <a16:creationId xmlns:a16="http://schemas.microsoft.com/office/drawing/2014/main" id="{772B7D9C-DF83-4E3C-A47F-D7E943C75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46437" y="150356"/>
            <a:ext cx="8375009" cy="644856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E68F3B48-B3CC-4A2E-A2ED-C8D84C35F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19" y="2625944"/>
            <a:ext cx="4319588" cy="3693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b="1" dirty="0">
                <a:solidFill>
                  <a:schemeClr val="accent1"/>
                </a:solidFill>
              </a:rPr>
              <a:t>EIXOS IMAGINÁRIOS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9F5B6DF-3A9F-4CE3-9E38-D9F941EF7744}"/>
              </a:ext>
            </a:extLst>
          </p:cNvPr>
          <p:cNvSpPr txBox="1"/>
          <p:nvPr/>
        </p:nvSpPr>
        <p:spPr>
          <a:xfrm>
            <a:off x="542236" y="4781725"/>
            <a:ext cx="343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C. </a:t>
            </a:r>
            <a:r>
              <a:rPr lang="pt-BR" altLang="pt-BR" sz="1800" b="1" dirty="0"/>
              <a:t>Longitudinal ou craniocaudal</a:t>
            </a:r>
          </a:p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DFA916E-9BBB-4C95-AF22-A86DC4261BED}"/>
              </a:ext>
            </a:extLst>
          </p:cNvPr>
          <p:cNvSpPr txBox="1"/>
          <p:nvPr/>
        </p:nvSpPr>
        <p:spPr>
          <a:xfrm>
            <a:off x="701627" y="4027851"/>
            <a:ext cx="341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B.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altLang="pt-BR" sz="1800" b="1" dirty="0" err="1">
                <a:solidFill>
                  <a:srgbClr val="FF0000"/>
                </a:solidFill>
              </a:rPr>
              <a:t>Ânteroposterior</a:t>
            </a:r>
            <a:r>
              <a:rPr lang="pt-BR" altLang="pt-BR" sz="1800" b="1" dirty="0">
                <a:solidFill>
                  <a:srgbClr val="FF0000"/>
                </a:solidFill>
              </a:rPr>
              <a:t>, dorsoventral ou sagital</a:t>
            </a:r>
          </a:p>
          <a:p>
            <a:endParaRPr lang="pt-BR" dirty="0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7A28B7A-3601-409F-BD78-4948CB9D7A9F}"/>
              </a:ext>
            </a:extLst>
          </p:cNvPr>
          <p:cNvCxnSpPr>
            <a:cxnSpLocks/>
          </p:cNvCxnSpPr>
          <p:nvPr/>
        </p:nvCxnSpPr>
        <p:spPr>
          <a:xfrm flipH="1">
            <a:off x="5930910" y="1438453"/>
            <a:ext cx="1" cy="432478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238394B7-2A72-4561-BE0C-9BDDCA0A9B86}"/>
              </a:ext>
            </a:extLst>
          </p:cNvPr>
          <p:cNvCxnSpPr>
            <a:cxnSpLocks/>
          </p:cNvCxnSpPr>
          <p:nvPr/>
        </p:nvCxnSpPr>
        <p:spPr>
          <a:xfrm flipH="1">
            <a:off x="8046336" y="1431462"/>
            <a:ext cx="1" cy="432478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066F9564-6B1A-4FE8-8D5F-56AC758182BE}"/>
              </a:ext>
            </a:extLst>
          </p:cNvPr>
          <p:cNvCxnSpPr>
            <a:cxnSpLocks/>
          </p:cNvCxnSpPr>
          <p:nvPr/>
        </p:nvCxnSpPr>
        <p:spPr>
          <a:xfrm flipH="1">
            <a:off x="9163471" y="1390915"/>
            <a:ext cx="1" cy="43247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FF13FCD5-DF6C-4135-B3B1-EDA102EDEDFB}"/>
              </a:ext>
            </a:extLst>
          </p:cNvPr>
          <p:cNvCxnSpPr>
            <a:cxnSpLocks/>
          </p:cNvCxnSpPr>
          <p:nvPr/>
        </p:nvCxnSpPr>
        <p:spPr>
          <a:xfrm flipH="1">
            <a:off x="8022567" y="1466416"/>
            <a:ext cx="1" cy="43247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E6837F9-9A94-49BA-B58E-F69212A24DEB}"/>
              </a:ext>
            </a:extLst>
          </p:cNvPr>
          <p:cNvCxnSpPr/>
          <p:nvPr/>
        </p:nvCxnSpPr>
        <p:spPr>
          <a:xfrm>
            <a:off x="9605394" y="360727"/>
            <a:ext cx="104023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52058B7C-CF0D-46D1-9C33-D61A06387928}"/>
              </a:ext>
            </a:extLst>
          </p:cNvPr>
          <p:cNvCxnSpPr/>
          <p:nvPr/>
        </p:nvCxnSpPr>
        <p:spPr>
          <a:xfrm>
            <a:off x="9615181" y="5991144"/>
            <a:ext cx="104023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2932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0" grpId="0" animBg="1" autoUpdateAnimBg="0"/>
      <p:bldP spid="66573" grpId="0"/>
      <p:bldP spid="14" grpId="0" animBg="1" autoUpdateAnimBg="0"/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703262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pt-BR" sz="2400" b="1" dirty="0">
                <a:solidFill>
                  <a:srgbClr val="FF0000"/>
                </a:solidFill>
              </a:rPr>
              <a:t>Planos de secção do corpo humano</a:t>
            </a:r>
            <a:br>
              <a:rPr lang="pt-BR" sz="2400" b="1" dirty="0">
                <a:solidFill>
                  <a:srgbClr val="FF0000"/>
                </a:solidFill>
              </a:rPr>
            </a:br>
            <a:endParaRPr lang="pt-BR" sz="1200" b="1" dirty="0">
              <a:solidFill>
                <a:schemeClr val="tx2"/>
              </a:solidFill>
            </a:endParaRPr>
          </a:p>
        </p:txBody>
      </p:sp>
      <p:sp>
        <p:nvSpPr>
          <p:cNvPr id="9223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1703388" y="1600201"/>
            <a:ext cx="4316412" cy="1541463"/>
          </a:xfrm>
        </p:spPr>
        <p:txBody>
          <a:bodyPr>
            <a:normAutofit lnSpcReduction="10000"/>
          </a:bodyPr>
          <a:lstStyle/>
          <a:p>
            <a:pPr marL="533400" indent="-533400">
              <a:buNone/>
            </a:pPr>
            <a:r>
              <a:rPr lang="pt-BR" alt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MEDIANO ou SAGITAL MEDIANO:</a:t>
            </a:r>
          </a:p>
          <a:p>
            <a:pPr marL="533400" indent="-533400">
              <a:buNone/>
            </a:pPr>
            <a:r>
              <a:rPr lang="pt-BR" alt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pt-BR" alt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Deslocamento dorsoventral sobre longitudinal (vice-versa);</a:t>
            </a:r>
          </a:p>
          <a:p>
            <a:pPr marL="533400" indent="-533400">
              <a:buNone/>
            </a:pPr>
            <a:r>
              <a:rPr lang="pt-BR" alt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          Divide 2 partes iguais;</a:t>
            </a:r>
          </a:p>
          <a:p>
            <a:pPr marL="533400" indent="-533400">
              <a:buNone/>
            </a:pPr>
            <a:r>
              <a:rPr lang="pt-BR" alt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          Planos paralelos: sagitais ou </a:t>
            </a:r>
            <a:r>
              <a:rPr lang="pt-BR" alt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parassagitais</a:t>
            </a:r>
            <a:endParaRPr lang="pt-BR" alt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533400">
              <a:buNone/>
            </a:pPr>
            <a:endParaRPr lang="pt-BR" altLang="pt-BR" sz="1400" b="1" dirty="0"/>
          </a:p>
          <a:p>
            <a:pPr marL="533400" indent="-533400">
              <a:buNone/>
            </a:pPr>
            <a:endParaRPr lang="pt-BR" altLang="pt-BR" sz="1400" b="1" dirty="0">
              <a:solidFill>
                <a:srgbClr val="FF0000"/>
              </a:solidFill>
            </a:endParaRPr>
          </a:p>
        </p:txBody>
      </p:sp>
      <p:pic>
        <p:nvPicPr>
          <p:cNvPr id="13316" name="Picture 6" descr="planos de secçã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341439"/>
            <a:ext cx="40608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9120189" y="2044700"/>
            <a:ext cx="1081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chemeClr val="accent1"/>
                </a:solidFill>
              </a:rPr>
              <a:t>2. Frontal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 rot="-1908598">
            <a:off x="6311900" y="1841500"/>
            <a:ext cx="115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chemeClr val="accent1"/>
                </a:solidFill>
              </a:rPr>
              <a:t>1. Mediano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9191626" y="3644901"/>
            <a:ext cx="1476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chemeClr val="accent1"/>
                </a:solidFill>
              </a:rPr>
              <a:t>3. Transversal</a:t>
            </a: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9317038" y="19367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21" name="Text Box 10"/>
          <p:cNvSpPr txBox="1">
            <a:spLocks noChangeArrowheads="1"/>
          </p:cNvSpPr>
          <p:nvPr/>
        </p:nvSpPr>
        <p:spPr bwMode="auto">
          <a:xfrm rot="-972986">
            <a:off x="6672264" y="5516563"/>
            <a:ext cx="1150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rgbClr val="FF0000"/>
                </a:solidFill>
              </a:rPr>
              <a:t>Posterior</a:t>
            </a:r>
          </a:p>
        </p:txBody>
      </p:sp>
      <p:sp>
        <p:nvSpPr>
          <p:cNvPr id="13322" name="Text Box 11"/>
          <p:cNvSpPr txBox="1">
            <a:spLocks noChangeArrowheads="1"/>
          </p:cNvSpPr>
          <p:nvPr/>
        </p:nvSpPr>
        <p:spPr bwMode="auto">
          <a:xfrm rot="-972986">
            <a:off x="8185150" y="6021388"/>
            <a:ext cx="115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rgbClr val="FF0000"/>
                </a:solidFill>
              </a:rPr>
              <a:t>Anterior</a:t>
            </a:r>
          </a:p>
        </p:txBody>
      </p:sp>
      <p:sp>
        <p:nvSpPr>
          <p:cNvPr id="13323" name="Text Box 12"/>
          <p:cNvSpPr txBox="1">
            <a:spLocks noChangeArrowheads="1"/>
          </p:cNvSpPr>
          <p:nvPr/>
        </p:nvSpPr>
        <p:spPr bwMode="auto">
          <a:xfrm rot="691566">
            <a:off x="8328025" y="5500688"/>
            <a:ext cx="115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rgbClr val="FF0000"/>
                </a:solidFill>
              </a:rPr>
              <a:t>Lateral</a:t>
            </a: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631951" y="2997200"/>
            <a:ext cx="59150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endParaRPr lang="pt-BR" sz="1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06" charset="-128"/>
            </a:endParaRPr>
          </a:p>
          <a:p>
            <a:pPr marL="533400" indent="-5334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pt-BR" sz="1400" b="1" dirty="0">
                <a:solidFill>
                  <a:srgbClr val="FF0000"/>
                </a:solidFill>
                <a:latin typeface="Arial" charset="0"/>
                <a:ea typeface="ＭＳ Ｐゴシック" pitchFamily="-106" charset="-128"/>
              </a:rPr>
              <a:t>Plano FRONTAL ou CORONAL:</a:t>
            </a:r>
          </a:p>
          <a:p>
            <a:pPr marL="533400" indent="-5334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pt-BR" sz="1400" b="1" dirty="0">
                <a:latin typeface="Arial" charset="0"/>
                <a:ea typeface="ＭＳ Ｐゴシック" pitchFamily="-106" charset="-128"/>
              </a:rPr>
              <a:t>           Deslocamento </a:t>
            </a:r>
            <a:r>
              <a:rPr lang="pt-BR" sz="1400" b="1" dirty="0" err="1">
                <a:latin typeface="Arial" charset="0"/>
                <a:ea typeface="ＭＳ Ｐゴシック" pitchFamily="-106" charset="-128"/>
              </a:rPr>
              <a:t>laterolateral</a:t>
            </a:r>
            <a:r>
              <a:rPr lang="pt-BR" sz="1400" b="1" dirty="0">
                <a:latin typeface="Arial" charset="0"/>
                <a:ea typeface="ＭＳ Ｐゴシック" pitchFamily="-106" charset="-128"/>
              </a:rPr>
              <a:t> sobre</a:t>
            </a:r>
          </a:p>
          <a:p>
            <a:pPr marL="533400" indent="-5334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pt-BR" sz="1400" b="1" dirty="0">
                <a:latin typeface="Arial" charset="0"/>
                <a:ea typeface="ＭＳ Ｐゴシック" pitchFamily="-106" charset="-128"/>
              </a:rPr>
              <a:t>           longitudinal (vice-versa);</a:t>
            </a:r>
          </a:p>
          <a:p>
            <a:pPr marL="533400" indent="-5334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pt-BR" sz="1400" b="1" dirty="0">
                <a:latin typeface="Arial" charset="0"/>
                <a:ea typeface="ＭＳ Ｐゴシック" pitchFamily="-106" charset="-128"/>
              </a:rPr>
              <a:t>           Divide 2 partes diferentes (anterior e posterior);</a:t>
            </a:r>
          </a:p>
          <a:p>
            <a:pPr marL="533400" indent="-5334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pt-BR" sz="1400" b="1" dirty="0">
                <a:latin typeface="Arial" charset="0"/>
                <a:ea typeface="ＭＳ Ｐゴシック" pitchFamily="-106" charset="-128"/>
              </a:rPr>
              <a:t>           Planos paralelos: frontais</a:t>
            </a:r>
          </a:p>
          <a:p>
            <a:pPr marL="533400" indent="-5334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endParaRPr lang="pt-BR" sz="1400" b="1" dirty="0">
              <a:solidFill>
                <a:srgbClr val="FF0000"/>
              </a:solidFill>
              <a:latin typeface="Arial" charset="0"/>
              <a:ea typeface="ＭＳ Ｐゴシック" pitchFamily="-106" charset="-128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703388" y="4408488"/>
            <a:ext cx="431641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endParaRPr lang="pt-BR" sz="1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06" charset="-128"/>
            </a:endParaRPr>
          </a:p>
          <a:p>
            <a:pPr marL="533400" indent="-5334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pt-BR" sz="1400" b="1" dirty="0">
                <a:solidFill>
                  <a:srgbClr val="FF0000"/>
                </a:solidFill>
                <a:latin typeface="Arial" charset="0"/>
                <a:ea typeface="ＭＳ Ｐゴシック" pitchFamily="-106" charset="-128"/>
              </a:rPr>
              <a:t>Plano TRANSVERSAL: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pt-BR" sz="1400" b="1" dirty="0">
                <a:solidFill>
                  <a:srgbClr val="FF0000"/>
                </a:solidFill>
                <a:latin typeface="Arial" charset="0"/>
                <a:ea typeface="ＭＳ Ｐゴシック" pitchFamily="-106" charset="-128"/>
              </a:rPr>
              <a:t>           </a:t>
            </a:r>
            <a:r>
              <a:rPr lang="pt-BR" sz="1400" b="1" dirty="0">
                <a:latin typeface="Arial" charset="0"/>
                <a:ea typeface="ＭＳ Ｐゴシック" pitchFamily="-106" charset="-128"/>
              </a:rPr>
              <a:t>Deslocamento </a:t>
            </a:r>
            <a:r>
              <a:rPr lang="pt-BR" sz="1400" b="1" dirty="0" err="1">
                <a:latin typeface="Arial" charset="0"/>
                <a:ea typeface="ＭＳ Ｐゴシック" pitchFamily="-106" charset="-128"/>
              </a:rPr>
              <a:t>laterolateral</a:t>
            </a:r>
            <a:r>
              <a:rPr lang="pt-BR" sz="1400" b="1" dirty="0">
                <a:latin typeface="Arial" charset="0"/>
                <a:ea typeface="ＭＳ Ｐゴシック" pitchFamily="-106" charset="-128"/>
              </a:rPr>
              <a:t> sobre anteroposterior (vice-versa);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pt-BR" sz="1400" b="1" dirty="0">
                <a:latin typeface="Arial" charset="0"/>
                <a:ea typeface="ＭＳ Ｐゴシック" pitchFamily="-106" charset="-128"/>
              </a:rPr>
              <a:t>           Divide 2 partes diferentes (superior e inferior).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pt-BR" sz="1400" b="1" dirty="0">
                <a:latin typeface="Arial" charset="0"/>
                <a:ea typeface="ＭＳ Ｐゴシック" pitchFamily="-106" charset="-128"/>
              </a:rPr>
              <a:t>           Planos paralelos: transversais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endParaRPr lang="pt-BR" sz="1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06" charset="-128"/>
            </a:endParaRPr>
          </a:p>
          <a:p>
            <a:pPr marL="533400" indent="-5334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endParaRPr lang="pt-BR" sz="1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06" charset="-128"/>
            </a:endParaRPr>
          </a:p>
          <a:p>
            <a:pPr marL="533400" indent="-5334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endParaRPr lang="pt-B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06" charset="-128"/>
            </a:endParaRPr>
          </a:p>
        </p:txBody>
      </p: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4151313" y="692151"/>
            <a:ext cx="4176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b="1" dirty="0">
                <a:solidFill>
                  <a:schemeClr val="tx2"/>
                </a:solidFill>
              </a:rPr>
              <a:t>Deslocamento de 2 eixos entre si</a:t>
            </a:r>
            <a:br>
              <a:rPr lang="pt-BR" b="1" dirty="0">
                <a:solidFill>
                  <a:schemeClr val="tx2"/>
                </a:solidFill>
              </a:rPr>
            </a:br>
            <a:endParaRPr lang="pt-BR" dirty="0"/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E7762469-786E-4FC0-9D75-C0F2171F8321}"/>
              </a:ext>
            </a:extLst>
          </p:cNvPr>
          <p:cNvCxnSpPr/>
          <p:nvPr/>
        </p:nvCxnSpPr>
        <p:spPr>
          <a:xfrm>
            <a:off x="6870583" y="2303464"/>
            <a:ext cx="2155971" cy="238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E609A212-8A3E-4E31-AB26-C00D3844DA2E}"/>
              </a:ext>
            </a:extLst>
          </p:cNvPr>
          <p:cNvCxnSpPr>
            <a:cxnSpLocks/>
          </p:cNvCxnSpPr>
          <p:nvPr/>
        </p:nvCxnSpPr>
        <p:spPr>
          <a:xfrm>
            <a:off x="9044730" y="2548143"/>
            <a:ext cx="0" cy="24684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A26E4B40-8180-413F-8D4F-02DA05DD90D3}"/>
              </a:ext>
            </a:extLst>
          </p:cNvPr>
          <p:cNvCxnSpPr>
            <a:cxnSpLocks/>
          </p:cNvCxnSpPr>
          <p:nvPr/>
        </p:nvCxnSpPr>
        <p:spPr>
          <a:xfrm flipV="1">
            <a:off x="6646117" y="2371322"/>
            <a:ext cx="2647830" cy="193215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2A3B916F-8581-4A78-9B9F-F0CE85AD5FA8}"/>
              </a:ext>
            </a:extLst>
          </p:cNvPr>
          <p:cNvCxnSpPr>
            <a:cxnSpLocks/>
          </p:cNvCxnSpPr>
          <p:nvPr/>
        </p:nvCxnSpPr>
        <p:spPr>
          <a:xfrm>
            <a:off x="6669377" y="2687856"/>
            <a:ext cx="0" cy="229992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190271EF-EC8E-43C1-A957-1486A0EB8E53}"/>
              </a:ext>
            </a:extLst>
          </p:cNvPr>
          <p:cNvCxnSpPr>
            <a:cxnSpLocks/>
          </p:cNvCxnSpPr>
          <p:nvPr/>
        </p:nvCxnSpPr>
        <p:spPr>
          <a:xfrm flipV="1">
            <a:off x="7546976" y="3351373"/>
            <a:ext cx="2545049" cy="50007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773B20EC-C810-4C24-9883-B80862CC50A4}"/>
              </a:ext>
            </a:extLst>
          </p:cNvPr>
          <p:cNvCxnSpPr>
            <a:cxnSpLocks/>
          </p:cNvCxnSpPr>
          <p:nvPr/>
        </p:nvCxnSpPr>
        <p:spPr>
          <a:xfrm>
            <a:off x="6332566" y="3428615"/>
            <a:ext cx="1135998" cy="38147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46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build="p"/>
      <p:bldP spid="25606" grpId="0"/>
      <p:bldP spid="25607" grpId="0"/>
      <p:bldP spid="25608" grpId="0"/>
      <p:bldP spid="2" grpId="0"/>
      <p:bldP spid="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6" descr="planos de secçã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341439"/>
            <a:ext cx="40608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9120189" y="2044700"/>
            <a:ext cx="1081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chemeClr val="accent1"/>
                </a:solidFill>
              </a:rPr>
              <a:t>2. Frontal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 rot="-1908598">
            <a:off x="6311900" y="1841500"/>
            <a:ext cx="115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chemeClr val="accent1"/>
                </a:solidFill>
              </a:rPr>
              <a:t>1. Mediano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9191626" y="3644901"/>
            <a:ext cx="1476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chemeClr val="accent1"/>
                </a:solidFill>
              </a:rPr>
              <a:t>3. Transversal</a:t>
            </a: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9317038" y="19367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21" name="Text Box 10"/>
          <p:cNvSpPr txBox="1">
            <a:spLocks noChangeArrowheads="1"/>
          </p:cNvSpPr>
          <p:nvPr/>
        </p:nvSpPr>
        <p:spPr bwMode="auto">
          <a:xfrm rot="-972986">
            <a:off x="6672264" y="5516563"/>
            <a:ext cx="1150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rgbClr val="FF0000"/>
                </a:solidFill>
              </a:rPr>
              <a:t>Posterior</a:t>
            </a:r>
          </a:p>
        </p:txBody>
      </p:sp>
      <p:sp>
        <p:nvSpPr>
          <p:cNvPr id="13322" name="Text Box 11"/>
          <p:cNvSpPr txBox="1">
            <a:spLocks noChangeArrowheads="1"/>
          </p:cNvSpPr>
          <p:nvPr/>
        </p:nvSpPr>
        <p:spPr bwMode="auto">
          <a:xfrm rot="-972986">
            <a:off x="8185150" y="6021388"/>
            <a:ext cx="115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rgbClr val="FF0000"/>
                </a:solidFill>
              </a:rPr>
              <a:t>Anterior</a:t>
            </a:r>
          </a:p>
        </p:txBody>
      </p:sp>
      <p:sp>
        <p:nvSpPr>
          <p:cNvPr id="13323" name="Text Box 12"/>
          <p:cNvSpPr txBox="1">
            <a:spLocks noChangeArrowheads="1"/>
          </p:cNvSpPr>
          <p:nvPr/>
        </p:nvSpPr>
        <p:spPr bwMode="auto">
          <a:xfrm rot="691566">
            <a:off x="8328025" y="5500688"/>
            <a:ext cx="115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rgbClr val="FF0000"/>
                </a:solidFill>
              </a:rPr>
              <a:t>Lateral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CAFAE54D-BF2F-49BB-A4DD-D0A4F3C7A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71" y="-134224"/>
            <a:ext cx="12192000" cy="6858000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67F3F4D0-43CA-4F8C-AED0-003F63EDBA2D}"/>
              </a:ext>
            </a:extLst>
          </p:cNvPr>
          <p:cNvSpPr txBox="1">
            <a:spLocks noChangeArrowheads="1"/>
          </p:cNvSpPr>
          <p:nvPr/>
        </p:nvSpPr>
        <p:spPr>
          <a:xfrm>
            <a:off x="888650" y="360244"/>
            <a:ext cx="5763949" cy="7032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400" b="1" dirty="0">
                <a:solidFill>
                  <a:srgbClr val="FF0000"/>
                </a:solidFill>
              </a:rPr>
              <a:t>Termos de posição, direção e situação do corpo humano</a:t>
            </a:r>
            <a:endParaRPr lang="pt-BR" sz="1200" b="1" dirty="0">
              <a:solidFill>
                <a:schemeClr val="tx2"/>
              </a:solidFill>
            </a:endParaRPr>
          </a:p>
        </p:txBody>
      </p:sp>
      <p:pic>
        <p:nvPicPr>
          <p:cNvPr id="19" name="Picture 6" descr="Resultado de imagem para anatomia de vesalius">
            <a:extLst>
              <a:ext uri="{FF2B5EF4-FFF2-40B4-BE49-F238E27FC236}">
                <a16:creationId xmlns:a16="http://schemas.microsoft.com/office/drawing/2014/main" id="{271A3595-6A9F-46FF-ADFA-8341B5154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66" y="3243209"/>
            <a:ext cx="5711825" cy="31670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7EAB5D86-C85B-40B5-8C67-B4FB75418ACD}"/>
              </a:ext>
            </a:extLst>
          </p:cNvPr>
          <p:cNvSpPr/>
          <p:nvPr/>
        </p:nvSpPr>
        <p:spPr>
          <a:xfrm>
            <a:off x="4358356" y="4597639"/>
            <a:ext cx="581114" cy="3161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37A49ED-9CB3-4585-ABE6-56567CD877CA}"/>
              </a:ext>
            </a:extLst>
          </p:cNvPr>
          <p:cNvSpPr/>
          <p:nvPr/>
        </p:nvSpPr>
        <p:spPr>
          <a:xfrm>
            <a:off x="2135022" y="4869679"/>
            <a:ext cx="581114" cy="54835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1802C-04ED-4C8A-848B-476B32A33A84}"/>
              </a:ext>
            </a:extLst>
          </p:cNvPr>
          <p:cNvSpPr/>
          <p:nvPr/>
        </p:nvSpPr>
        <p:spPr>
          <a:xfrm>
            <a:off x="692209" y="3108280"/>
            <a:ext cx="5960390" cy="316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41D9BB0-51E2-4A42-BF2C-E535457BF137}"/>
              </a:ext>
            </a:extLst>
          </p:cNvPr>
          <p:cNvSpPr/>
          <p:nvPr/>
        </p:nvSpPr>
        <p:spPr>
          <a:xfrm>
            <a:off x="844609" y="6302987"/>
            <a:ext cx="5960390" cy="316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DF1763F-4B3B-45EE-9979-042539F19D90}"/>
              </a:ext>
            </a:extLst>
          </p:cNvPr>
          <p:cNvSpPr/>
          <p:nvPr/>
        </p:nvSpPr>
        <p:spPr>
          <a:xfrm>
            <a:off x="6454739" y="3373199"/>
            <a:ext cx="289568" cy="31207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7A7878EF-E8AC-4044-9519-3C071EE1DB07}"/>
              </a:ext>
            </a:extLst>
          </p:cNvPr>
          <p:cNvSpPr/>
          <p:nvPr/>
        </p:nvSpPr>
        <p:spPr>
          <a:xfrm>
            <a:off x="625078" y="3405955"/>
            <a:ext cx="289568" cy="31207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3E439EE-5CC2-4945-B8CE-DC03099FF5F3}"/>
              </a:ext>
            </a:extLst>
          </p:cNvPr>
          <p:cNvSpPr txBox="1"/>
          <p:nvPr/>
        </p:nvSpPr>
        <p:spPr>
          <a:xfrm>
            <a:off x="4823012" y="5970494"/>
            <a:ext cx="173787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A2B62CE-A1D7-4466-BFF7-422A3AF11956}"/>
              </a:ext>
            </a:extLst>
          </p:cNvPr>
          <p:cNvSpPr txBox="1"/>
          <p:nvPr/>
        </p:nvSpPr>
        <p:spPr>
          <a:xfrm>
            <a:off x="4876401" y="5845682"/>
            <a:ext cx="1890567" cy="30777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Plano sagital mediano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2D4857DC-C42D-4595-B226-1C48B7781819}"/>
              </a:ext>
            </a:extLst>
          </p:cNvPr>
          <p:cNvSpPr/>
          <p:nvPr/>
        </p:nvSpPr>
        <p:spPr>
          <a:xfrm>
            <a:off x="819350" y="-719648"/>
            <a:ext cx="5950047" cy="344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05B4134-180C-493F-A4B4-C9D63F0BFFFD}"/>
              </a:ext>
            </a:extLst>
          </p:cNvPr>
          <p:cNvSpPr txBox="1"/>
          <p:nvPr/>
        </p:nvSpPr>
        <p:spPr>
          <a:xfrm>
            <a:off x="4984378" y="4481618"/>
            <a:ext cx="684215" cy="3077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Média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051A161-3334-48D3-A0F7-5317AD3B6D5A}"/>
              </a:ext>
            </a:extLst>
          </p:cNvPr>
          <p:cNvSpPr txBox="1"/>
          <p:nvPr/>
        </p:nvSpPr>
        <p:spPr>
          <a:xfrm>
            <a:off x="2716306" y="5333266"/>
            <a:ext cx="1003814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Intermédia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B0721A4-EB0E-451B-9F8C-DEB9A0BE7986}"/>
              </a:ext>
            </a:extLst>
          </p:cNvPr>
          <p:cNvSpPr txBox="1"/>
          <p:nvPr/>
        </p:nvSpPr>
        <p:spPr>
          <a:xfrm>
            <a:off x="3150152" y="4736900"/>
            <a:ext cx="857123" cy="3077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Mediana</a:t>
            </a:r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53CEB6F4-DE79-4FDF-AAEE-62319F00131F}"/>
              </a:ext>
            </a:extLst>
          </p:cNvPr>
          <p:cNvSpPr/>
          <p:nvPr/>
        </p:nvSpPr>
        <p:spPr>
          <a:xfrm>
            <a:off x="8196386" y="3772016"/>
            <a:ext cx="193266" cy="1221325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765035F2-1ECE-4E6F-90A5-6840BF27183C}"/>
              </a:ext>
            </a:extLst>
          </p:cNvPr>
          <p:cNvSpPr txBox="1"/>
          <p:nvPr/>
        </p:nvSpPr>
        <p:spPr>
          <a:xfrm>
            <a:off x="7680640" y="5138825"/>
            <a:ext cx="779907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Distal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3259A49-CCB8-448D-AD26-7A5992EC23DB}"/>
              </a:ext>
            </a:extLst>
          </p:cNvPr>
          <p:cNvSpPr/>
          <p:nvPr/>
        </p:nvSpPr>
        <p:spPr>
          <a:xfrm>
            <a:off x="8255389" y="3379650"/>
            <a:ext cx="1007860" cy="40068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: para Baixo 29">
            <a:extLst>
              <a:ext uri="{FF2B5EF4-FFF2-40B4-BE49-F238E27FC236}">
                <a16:creationId xmlns:a16="http://schemas.microsoft.com/office/drawing/2014/main" id="{93F23945-14D1-4D9C-BE31-91C759A7514B}"/>
              </a:ext>
            </a:extLst>
          </p:cNvPr>
          <p:cNvSpPr/>
          <p:nvPr/>
        </p:nvSpPr>
        <p:spPr>
          <a:xfrm rot="10800000">
            <a:off x="8333937" y="4258305"/>
            <a:ext cx="193266" cy="1092798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FDFF71F-6B5D-46A9-ABF3-5351B5822E21}"/>
              </a:ext>
            </a:extLst>
          </p:cNvPr>
          <p:cNvSpPr txBox="1"/>
          <p:nvPr/>
        </p:nvSpPr>
        <p:spPr>
          <a:xfrm>
            <a:off x="7976475" y="3838943"/>
            <a:ext cx="861283" cy="3077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Proximal</a:t>
            </a:r>
          </a:p>
        </p:txBody>
      </p:sp>
    </p:spTree>
    <p:extLst>
      <p:ext uri="{BB962C8B-B14F-4D97-AF65-F5344CB8AC3E}">
        <p14:creationId xmlns:p14="http://schemas.microsoft.com/office/powerpoint/2010/main" val="142488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3" grpId="0" animBg="1"/>
      <p:bldP spid="24" grpId="0" animBg="1"/>
      <p:bldP spid="26" grpId="0" animBg="1"/>
      <p:bldP spid="27" grpId="0" animBg="1"/>
      <p:bldP spid="28" grpId="0" animBg="1"/>
      <p:bldP spid="4" grpId="0" animBg="1"/>
      <p:bldP spid="4" grpId="1" animBg="1"/>
      <p:bldP spid="29" grpId="0" animBg="1"/>
      <p:bldP spid="29" grpId="1" animBg="1"/>
      <p:bldP spid="6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6" descr="planos de secçã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341439"/>
            <a:ext cx="40608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9120189" y="2044700"/>
            <a:ext cx="1081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chemeClr val="accent1"/>
                </a:solidFill>
              </a:rPr>
              <a:t>2. Frontal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 rot="-1908598">
            <a:off x="6311900" y="1841500"/>
            <a:ext cx="115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chemeClr val="accent1"/>
                </a:solidFill>
              </a:rPr>
              <a:t>1. Mediano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9191626" y="3644901"/>
            <a:ext cx="1476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chemeClr val="accent1"/>
                </a:solidFill>
              </a:rPr>
              <a:t>3. Transversal</a:t>
            </a: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9317038" y="19367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21" name="Text Box 10"/>
          <p:cNvSpPr txBox="1">
            <a:spLocks noChangeArrowheads="1"/>
          </p:cNvSpPr>
          <p:nvPr/>
        </p:nvSpPr>
        <p:spPr bwMode="auto">
          <a:xfrm rot="-972986">
            <a:off x="6672264" y="5516563"/>
            <a:ext cx="1150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rgbClr val="FF0000"/>
                </a:solidFill>
              </a:rPr>
              <a:t>Posterior</a:t>
            </a:r>
          </a:p>
        </p:txBody>
      </p:sp>
      <p:sp>
        <p:nvSpPr>
          <p:cNvPr id="13322" name="Text Box 11"/>
          <p:cNvSpPr txBox="1">
            <a:spLocks noChangeArrowheads="1"/>
          </p:cNvSpPr>
          <p:nvPr/>
        </p:nvSpPr>
        <p:spPr bwMode="auto">
          <a:xfrm rot="-972986">
            <a:off x="8185150" y="6021388"/>
            <a:ext cx="115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rgbClr val="FF0000"/>
                </a:solidFill>
              </a:rPr>
              <a:t>Anterior</a:t>
            </a:r>
          </a:p>
        </p:txBody>
      </p:sp>
      <p:sp>
        <p:nvSpPr>
          <p:cNvPr id="13323" name="Text Box 12"/>
          <p:cNvSpPr txBox="1">
            <a:spLocks noChangeArrowheads="1"/>
          </p:cNvSpPr>
          <p:nvPr/>
        </p:nvSpPr>
        <p:spPr bwMode="auto">
          <a:xfrm rot="691566">
            <a:off x="8328025" y="5500688"/>
            <a:ext cx="115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rgbClr val="FF0000"/>
                </a:solidFill>
              </a:rPr>
              <a:t>Lateral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CAFAE54D-BF2F-49BB-A4DD-D0A4F3C7A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71" y="-134224"/>
            <a:ext cx="12192000" cy="6858000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67F3F4D0-43CA-4F8C-AED0-003F63EDBA2D}"/>
              </a:ext>
            </a:extLst>
          </p:cNvPr>
          <p:cNvSpPr txBox="1">
            <a:spLocks noChangeArrowheads="1"/>
          </p:cNvSpPr>
          <p:nvPr/>
        </p:nvSpPr>
        <p:spPr>
          <a:xfrm>
            <a:off x="888650" y="360244"/>
            <a:ext cx="5763949" cy="7032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400" b="1" dirty="0">
                <a:solidFill>
                  <a:srgbClr val="FF0000"/>
                </a:solidFill>
              </a:rPr>
              <a:t>Planos de </a:t>
            </a:r>
            <a:r>
              <a:rPr lang="pt-BR" sz="2400" b="1" dirty="0">
                <a:solidFill>
                  <a:schemeClr val="accent1"/>
                </a:solidFill>
              </a:rPr>
              <a:t>construção</a:t>
            </a:r>
            <a:r>
              <a:rPr lang="pt-BR" sz="2400" b="1" dirty="0">
                <a:solidFill>
                  <a:srgbClr val="FF0000"/>
                </a:solidFill>
              </a:rPr>
              <a:t> do corpo humano</a:t>
            </a:r>
            <a:endParaRPr lang="pt-BR" sz="1200" b="1" dirty="0">
              <a:solidFill>
                <a:schemeClr val="tx2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1802C-04ED-4C8A-848B-476B32A33A84}"/>
              </a:ext>
            </a:extLst>
          </p:cNvPr>
          <p:cNvSpPr/>
          <p:nvPr/>
        </p:nvSpPr>
        <p:spPr>
          <a:xfrm>
            <a:off x="692209" y="3108280"/>
            <a:ext cx="5960390" cy="316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41D9BB0-51E2-4A42-BF2C-E535457BF137}"/>
              </a:ext>
            </a:extLst>
          </p:cNvPr>
          <p:cNvSpPr/>
          <p:nvPr/>
        </p:nvSpPr>
        <p:spPr>
          <a:xfrm>
            <a:off x="844609" y="6302987"/>
            <a:ext cx="5960390" cy="316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DF1763F-4B3B-45EE-9979-042539F19D90}"/>
              </a:ext>
            </a:extLst>
          </p:cNvPr>
          <p:cNvSpPr/>
          <p:nvPr/>
        </p:nvSpPr>
        <p:spPr>
          <a:xfrm>
            <a:off x="6454739" y="3373199"/>
            <a:ext cx="289568" cy="31207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7A7878EF-E8AC-4044-9519-3C071EE1DB07}"/>
              </a:ext>
            </a:extLst>
          </p:cNvPr>
          <p:cNvSpPr/>
          <p:nvPr/>
        </p:nvSpPr>
        <p:spPr>
          <a:xfrm>
            <a:off x="625078" y="3405955"/>
            <a:ext cx="289568" cy="31207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16800157-2F45-4F09-9810-3BA0F34B3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238" y="1040024"/>
            <a:ext cx="5976937" cy="5922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marL="838200" indent="-838200" algn="ctr">
              <a:defRPr/>
            </a:pPr>
            <a:r>
              <a:rPr lang="pt-BR" sz="2400" b="1" dirty="0">
                <a:solidFill>
                  <a:srgbClr val="FF0000"/>
                </a:solidFill>
                <a:ea typeface="+mj-ea"/>
                <a:cs typeface="Arial" pitchFamily="34" charset="0"/>
              </a:rPr>
              <a:t>1. </a:t>
            </a:r>
            <a:r>
              <a:rPr lang="pt-BR" sz="2400" b="1" dirty="0" err="1">
                <a:solidFill>
                  <a:srgbClr val="FF0000"/>
                </a:solidFill>
                <a:ea typeface="+mj-ea"/>
                <a:cs typeface="Arial" pitchFamily="34" charset="0"/>
              </a:rPr>
              <a:t>Antimeria</a:t>
            </a:r>
            <a:r>
              <a:rPr lang="pt-BR" sz="2400" b="1" dirty="0">
                <a:solidFill>
                  <a:srgbClr val="FF0000"/>
                </a:solidFill>
                <a:ea typeface="+mj-ea"/>
                <a:cs typeface="Arial" pitchFamily="34" charset="0"/>
              </a:rPr>
              <a:t> </a:t>
            </a:r>
            <a:r>
              <a:rPr lang="pt-BR" sz="2400" b="1" dirty="0">
                <a:ea typeface="+mj-ea"/>
                <a:cs typeface="Arial" pitchFamily="34" charset="0"/>
              </a:rPr>
              <a:t>(plano sagital mediano)</a:t>
            </a:r>
          </a:p>
        </p:txBody>
      </p:sp>
      <p:pic>
        <p:nvPicPr>
          <p:cNvPr id="24" name="Picture 5" descr="planos coronal 2">
            <a:extLst>
              <a:ext uri="{FF2B5EF4-FFF2-40B4-BE49-F238E27FC236}">
                <a16:creationId xmlns:a16="http://schemas.microsoft.com/office/drawing/2014/main" id="{A07A1928-09D4-46FE-AA63-8691A4204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69" y="2167324"/>
            <a:ext cx="2808935" cy="357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E9E8CE32-13F7-45F7-8958-18AAAA6E4968}"/>
              </a:ext>
            </a:extLst>
          </p:cNvPr>
          <p:cNvSpPr/>
          <p:nvPr/>
        </p:nvSpPr>
        <p:spPr>
          <a:xfrm>
            <a:off x="556184" y="4503525"/>
            <a:ext cx="486403" cy="461582"/>
          </a:xfrm>
          <a:custGeom>
            <a:avLst/>
            <a:gdLst>
              <a:gd name="connsiteX0" fmla="*/ 93296 w 486403"/>
              <a:gd name="connsiteY0" fmla="*/ 461582 h 461582"/>
              <a:gd name="connsiteX1" fmla="*/ 93296 w 486403"/>
              <a:gd name="connsiteY1" fmla="*/ 461582 h 461582"/>
              <a:gd name="connsiteX2" fmla="*/ 238575 w 486403"/>
              <a:gd name="connsiteY2" fmla="*/ 401761 h 461582"/>
              <a:gd name="connsiteX3" fmla="*/ 289850 w 486403"/>
              <a:gd name="connsiteY3" fmla="*/ 393215 h 461582"/>
              <a:gd name="connsiteX4" fmla="*/ 375308 w 486403"/>
              <a:gd name="connsiteY4" fmla="*/ 324849 h 461582"/>
              <a:gd name="connsiteX5" fmla="*/ 486403 w 486403"/>
              <a:gd name="connsiteY5" fmla="*/ 213754 h 461582"/>
              <a:gd name="connsiteX6" fmla="*/ 469311 w 486403"/>
              <a:gd name="connsiteY6" fmla="*/ 77021 h 461582"/>
              <a:gd name="connsiteX7" fmla="*/ 101842 w 486403"/>
              <a:gd name="connsiteY7" fmla="*/ 42838 h 461582"/>
              <a:gd name="connsiteX8" fmla="*/ 42022 w 486403"/>
              <a:gd name="connsiteY8" fmla="*/ 77021 h 461582"/>
              <a:gd name="connsiteX9" fmla="*/ 24930 w 486403"/>
              <a:gd name="connsiteY9" fmla="*/ 384669 h 461582"/>
              <a:gd name="connsiteX10" fmla="*/ 67659 w 486403"/>
              <a:gd name="connsiteY10" fmla="*/ 410307 h 461582"/>
              <a:gd name="connsiteX11" fmla="*/ 93296 w 486403"/>
              <a:gd name="connsiteY11" fmla="*/ 461582 h 461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6403" h="461582">
                <a:moveTo>
                  <a:pt x="93296" y="461582"/>
                </a:moveTo>
                <a:lnTo>
                  <a:pt x="93296" y="461582"/>
                </a:lnTo>
                <a:cubicBezTo>
                  <a:pt x="141722" y="441642"/>
                  <a:pt x="189111" y="418966"/>
                  <a:pt x="238575" y="401761"/>
                </a:cubicBezTo>
                <a:cubicBezTo>
                  <a:pt x="254941" y="396069"/>
                  <a:pt x="274117" y="400476"/>
                  <a:pt x="289850" y="393215"/>
                </a:cubicBezTo>
                <a:cubicBezTo>
                  <a:pt x="354544" y="363356"/>
                  <a:pt x="334789" y="358001"/>
                  <a:pt x="375308" y="324849"/>
                </a:cubicBezTo>
                <a:cubicBezTo>
                  <a:pt x="473585" y="244441"/>
                  <a:pt x="418250" y="309167"/>
                  <a:pt x="486403" y="213754"/>
                </a:cubicBezTo>
                <a:cubicBezTo>
                  <a:pt x="480706" y="168176"/>
                  <a:pt x="497104" y="113591"/>
                  <a:pt x="469311" y="77021"/>
                </a:cubicBezTo>
                <a:cubicBezTo>
                  <a:pt x="367887" y="-56431"/>
                  <a:pt x="225729" y="19014"/>
                  <a:pt x="101842" y="42838"/>
                </a:cubicBezTo>
                <a:cubicBezTo>
                  <a:pt x="81902" y="54232"/>
                  <a:pt x="59955" y="62674"/>
                  <a:pt x="42022" y="77021"/>
                </a:cubicBezTo>
                <a:cubicBezTo>
                  <a:pt x="-39258" y="142045"/>
                  <a:pt x="21841" y="366652"/>
                  <a:pt x="24930" y="384669"/>
                </a:cubicBezTo>
                <a:cubicBezTo>
                  <a:pt x="27737" y="401040"/>
                  <a:pt x="53839" y="401093"/>
                  <a:pt x="67659" y="410307"/>
                </a:cubicBezTo>
                <a:cubicBezTo>
                  <a:pt x="110149" y="438634"/>
                  <a:pt x="89023" y="453036"/>
                  <a:pt x="93296" y="4615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7D6B35FB-4836-4FE7-831B-BED977BC341C}"/>
              </a:ext>
            </a:extLst>
          </p:cNvPr>
          <p:cNvCxnSpPr>
            <a:cxnSpLocks/>
          </p:cNvCxnSpPr>
          <p:nvPr/>
        </p:nvCxnSpPr>
        <p:spPr>
          <a:xfrm flipH="1">
            <a:off x="1786262" y="1628065"/>
            <a:ext cx="101978" cy="4442369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0DEEAD1B-DC41-404A-AECF-23124058193F}"/>
              </a:ext>
            </a:extLst>
          </p:cNvPr>
          <p:cNvCxnSpPr>
            <a:cxnSpLocks/>
          </p:cNvCxnSpPr>
          <p:nvPr/>
        </p:nvCxnSpPr>
        <p:spPr>
          <a:xfrm flipH="1">
            <a:off x="2246311" y="1917199"/>
            <a:ext cx="101978" cy="4442369"/>
          </a:xfrm>
          <a:prstGeom prst="line">
            <a:avLst/>
          </a:prstGeom>
          <a:ln w="381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A482859B-67C6-4283-8877-B4A094DA3F7D}"/>
              </a:ext>
            </a:extLst>
          </p:cNvPr>
          <p:cNvSpPr txBox="1"/>
          <p:nvPr/>
        </p:nvSpPr>
        <p:spPr>
          <a:xfrm>
            <a:off x="1990724" y="6212793"/>
            <a:ext cx="18976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chemeClr val="bg1"/>
                </a:solidFill>
              </a:rPr>
              <a:t>Parassagital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28" name="Imagem 5" descr="C:\Users\Lab Biol\Desktop\Figura 1 A .jpg">
            <a:extLst>
              <a:ext uri="{FF2B5EF4-FFF2-40B4-BE49-F238E27FC236}">
                <a16:creationId xmlns:a16="http://schemas.microsoft.com/office/drawing/2014/main" id="{F2B38FB0-6D2F-486F-B497-4B58557B3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237" y="1521940"/>
            <a:ext cx="6408738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A70E3140-BFF9-4CDF-B013-982E4713F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7738" y="727337"/>
            <a:ext cx="3318090" cy="83099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pt-BR" sz="2400" b="1" dirty="0"/>
              <a:t>Simetria bilateral parcial</a:t>
            </a:r>
          </a:p>
        </p:txBody>
      </p:sp>
      <p:pic>
        <p:nvPicPr>
          <p:cNvPr id="30" name="Picture 3" descr="Sem título-31cópia">
            <a:extLst>
              <a:ext uri="{FF2B5EF4-FFF2-40B4-BE49-F238E27FC236}">
                <a16:creationId xmlns:a16="http://schemas.microsoft.com/office/drawing/2014/main" id="{0D6CF95A-0C0C-4CB8-9E30-0F3C7C1798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7285" y="1896267"/>
            <a:ext cx="4036030" cy="4127080"/>
          </a:xfrm>
          <a:ln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958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6" descr="planos de secçã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341439"/>
            <a:ext cx="40608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9120189" y="2044700"/>
            <a:ext cx="1081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chemeClr val="accent1"/>
                </a:solidFill>
              </a:rPr>
              <a:t>2. Frontal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 rot="-1908598">
            <a:off x="6311900" y="1841500"/>
            <a:ext cx="115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chemeClr val="accent1"/>
                </a:solidFill>
              </a:rPr>
              <a:t>1. Mediano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9191626" y="3644901"/>
            <a:ext cx="1476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chemeClr val="accent1"/>
                </a:solidFill>
              </a:rPr>
              <a:t>3. Transversal</a:t>
            </a: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9317038" y="19367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21" name="Text Box 10"/>
          <p:cNvSpPr txBox="1">
            <a:spLocks noChangeArrowheads="1"/>
          </p:cNvSpPr>
          <p:nvPr/>
        </p:nvSpPr>
        <p:spPr bwMode="auto">
          <a:xfrm rot="-972986">
            <a:off x="6672264" y="5516563"/>
            <a:ext cx="1150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rgbClr val="FF0000"/>
                </a:solidFill>
              </a:rPr>
              <a:t>Posterior</a:t>
            </a:r>
          </a:p>
        </p:txBody>
      </p:sp>
      <p:sp>
        <p:nvSpPr>
          <p:cNvPr id="13322" name="Text Box 11"/>
          <p:cNvSpPr txBox="1">
            <a:spLocks noChangeArrowheads="1"/>
          </p:cNvSpPr>
          <p:nvPr/>
        </p:nvSpPr>
        <p:spPr bwMode="auto">
          <a:xfrm rot="-972986">
            <a:off x="8185150" y="6021388"/>
            <a:ext cx="115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rgbClr val="FF0000"/>
                </a:solidFill>
              </a:rPr>
              <a:t>Anterior</a:t>
            </a:r>
          </a:p>
        </p:txBody>
      </p:sp>
      <p:sp>
        <p:nvSpPr>
          <p:cNvPr id="13323" name="Text Box 12"/>
          <p:cNvSpPr txBox="1">
            <a:spLocks noChangeArrowheads="1"/>
          </p:cNvSpPr>
          <p:nvPr/>
        </p:nvSpPr>
        <p:spPr bwMode="auto">
          <a:xfrm rot="691566">
            <a:off x="8328025" y="5500688"/>
            <a:ext cx="115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rgbClr val="FF0000"/>
                </a:solidFill>
              </a:rPr>
              <a:t>Lateral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CAFAE54D-BF2F-49BB-A4DD-D0A4F3C7A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71" y="-134224"/>
            <a:ext cx="12192000" cy="6858000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67F3F4D0-43CA-4F8C-AED0-003F63EDBA2D}"/>
              </a:ext>
            </a:extLst>
          </p:cNvPr>
          <p:cNvSpPr txBox="1">
            <a:spLocks noChangeArrowheads="1"/>
          </p:cNvSpPr>
          <p:nvPr/>
        </p:nvSpPr>
        <p:spPr>
          <a:xfrm>
            <a:off x="888650" y="360244"/>
            <a:ext cx="5763949" cy="7032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400" b="1" dirty="0">
                <a:solidFill>
                  <a:srgbClr val="FF0000"/>
                </a:solidFill>
              </a:rPr>
              <a:t>Planos de construção do corpo humano</a:t>
            </a:r>
            <a:endParaRPr lang="pt-BR" sz="1200" b="1" dirty="0">
              <a:solidFill>
                <a:schemeClr val="tx2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1802C-04ED-4C8A-848B-476B32A33A84}"/>
              </a:ext>
            </a:extLst>
          </p:cNvPr>
          <p:cNvSpPr/>
          <p:nvPr/>
        </p:nvSpPr>
        <p:spPr>
          <a:xfrm>
            <a:off x="692209" y="3108280"/>
            <a:ext cx="5960390" cy="316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41D9BB0-51E2-4A42-BF2C-E535457BF137}"/>
              </a:ext>
            </a:extLst>
          </p:cNvPr>
          <p:cNvSpPr/>
          <p:nvPr/>
        </p:nvSpPr>
        <p:spPr>
          <a:xfrm>
            <a:off x="844609" y="6302987"/>
            <a:ext cx="5960390" cy="316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DF1763F-4B3B-45EE-9979-042539F19D90}"/>
              </a:ext>
            </a:extLst>
          </p:cNvPr>
          <p:cNvSpPr/>
          <p:nvPr/>
        </p:nvSpPr>
        <p:spPr>
          <a:xfrm>
            <a:off x="6454739" y="3373199"/>
            <a:ext cx="289568" cy="31207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7A7878EF-E8AC-4044-9519-3C071EE1DB07}"/>
              </a:ext>
            </a:extLst>
          </p:cNvPr>
          <p:cNvSpPr/>
          <p:nvPr/>
        </p:nvSpPr>
        <p:spPr>
          <a:xfrm>
            <a:off x="625078" y="3405955"/>
            <a:ext cx="289568" cy="31207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16800157-2F45-4F09-9810-3BA0F34B3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238" y="1040024"/>
            <a:ext cx="5976937" cy="5922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marL="838200" indent="-838200" algn="ctr">
              <a:defRPr/>
            </a:pPr>
            <a:r>
              <a:rPr lang="pt-BR" sz="2400" b="1" dirty="0">
                <a:solidFill>
                  <a:srgbClr val="FF0000"/>
                </a:solidFill>
                <a:ea typeface="+mj-ea"/>
                <a:cs typeface="Arial" pitchFamily="34" charset="0"/>
              </a:rPr>
              <a:t>2. </a:t>
            </a:r>
            <a:r>
              <a:rPr lang="pt-BR" sz="2400" b="1" dirty="0" err="1">
                <a:solidFill>
                  <a:srgbClr val="FF0000"/>
                </a:solidFill>
                <a:ea typeface="+mj-ea"/>
                <a:cs typeface="Arial" pitchFamily="34" charset="0"/>
              </a:rPr>
              <a:t>Paquimeria</a:t>
            </a:r>
            <a:r>
              <a:rPr lang="pt-BR" sz="2400" b="1" dirty="0">
                <a:solidFill>
                  <a:srgbClr val="FF0000"/>
                </a:solidFill>
                <a:ea typeface="+mj-ea"/>
                <a:cs typeface="Arial" pitchFamily="34" charset="0"/>
              </a:rPr>
              <a:t> </a:t>
            </a:r>
            <a:r>
              <a:rPr lang="pt-BR" sz="2400" b="1" dirty="0">
                <a:ea typeface="+mj-ea"/>
                <a:cs typeface="Arial" pitchFamily="34" charset="0"/>
              </a:rPr>
              <a:t>(plano coronal ou frontal)</a:t>
            </a:r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E9E8CE32-13F7-45F7-8958-18AAAA6E4968}"/>
              </a:ext>
            </a:extLst>
          </p:cNvPr>
          <p:cNvSpPr/>
          <p:nvPr/>
        </p:nvSpPr>
        <p:spPr>
          <a:xfrm>
            <a:off x="556184" y="4503525"/>
            <a:ext cx="486403" cy="461582"/>
          </a:xfrm>
          <a:custGeom>
            <a:avLst/>
            <a:gdLst>
              <a:gd name="connsiteX0" fmla="*/ 93296 w 486403"/>
              <a:gd name="connsiteY0" fmla="*/ 461582 h 461582"/>
              <a:gd name="connsiteX1" fmla="*/ 93296 w 486403"/>
              <a:gd name="connsiteY1" fmla="*/ 461582 h 461582"/>
              <a:gd name="connsiteX2" fmla="*/ 238575 w 486403"/>
              <a:gd name="connsiteY2" fmla="*/ 401761 h 461582"/>
              <a:gd name="connsiteX3" fmla="*/ 289850 w 486403"/>
              <a:gd name="connsiteY3" fmla="*/ 393215 h 461582"/>
              <a:gd name="connsiteX4" fmla="*/ 375308 w 486403"/>
              <a:gd name="connsiteY4" fmla="*/ 324849 h 461582"/>
              <a:gd name="connsiteX5" fmla="*/ 486403 w 486403"/>
              <a:gd name="connsiteY5" fmla="*/ 213754 h 461582"/>
              <a:gd name="connsiteX6" fmla="*/ 469311 w 486403"/>
              <a:gd name="connsiteY6" fmla="*/ 77021 h 461582"/>
              <a:gd name="connsiteX7" fmla="*/ 101842 w 486403"/>
              <a:gd name="connsiteY7" fmla="*/ 42838 h 461582"/>
              <a:gd name="connsiteX8" fmla="*/ 42022 w 486403"/>
              <a:gd name="connsiteY8" fmla="*/ 77021 h 461582"/>
              <a:gd name="connsiteX9" fmla="*/ 24930 w 486403"/>
              <a:gd name="connsiteY9" fmla="*/ 384669 h 461582"/>
              <a:gd name="connsiteX10" fmla="*/ 67659 w 486403"/>
              <a:gd name="connsiteY10" fmla="*/ 410307 h 461582"/>
              <a:gd name="connsiteX11" fmla="*/ 93296 w 486403"/>
              <a:gd name="connsiteY11" fmla="*/ 461582 h 461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6403" h="461582">
                <a:moveTo>
                  <a:pt x="93296" y="461582"/>
                </a:moveTo>
                <a:lnTo>
                  <a:pt x="93296" y="461582"/>
                </a:lnTo>
                <a:cubicBezTo>
                  <a:pt x="141722" y="441642"/>
                  <a:pt x="189111" y="418966"/>
                  <a:pt x="238575" y="401761"/>
                </a:cubicBezTo>
                <a:cubicBezTo>
                  <a:pt x="254941" y="396069"/>
                  <a:pt x="274117" y="400476"/>
                  <a:pt x="289850" y="393215"/>
                </a:cubicBezTo>
                <a:cubicBezTo>
                  <a:pt x="354544" y="363356"/>
                  <a:pt x="334789" y="358001"/>
                  <a:pt x="375308" y="324849"/>
                </a:cubicBezTo>
                <a:cubicBezTo>
                  <a:pt x="473585" y="244441"/>
                  <a:pt x="418250" y="309167"/>
                  <a:pt x="486403" y="213754"/>
                </a:cubicBezTo>
                <a:cubicBezTo>
                  <a:pt x="480706" y="168176"/>
                  <a:pt x="497104" y="113591"/>
                  <a:pt x="469311" y="77021"/>
                </a:cubicBezTo>
                <a:cubicBezTo>
                  <a:pt x="367887" y="-56431"/>
                  <a:pt x="225729" y="19014"/>
                  <a:pt x="101842" y="42838"/>
                </a:cubicBezTo>
                <a:cubicBezTo>
                  <a:pt x="81902" y="54232"/>
                  <a:pt x="59955" y="62674"/>
                  <a:pt x="42022" y="77021"/>
                </a:cubicBezTo>
                <a:cubicBezTo>
                  <a:pt x="-39258" y="142045"/>
                  <a:pt x="21841" y="366652"/>
                  <a:pt x="24930" y="384669"/>
                </a:cubicBezTo>
                <a:cubicBezTo>
                  <a:pt x="27737" y="401040"/>
                  <a:pt x="53839" y="401093"/>
                  <a:pt x="67659" y="410307"/>
                </a:cubicBezTo>
                <a:cubicBezTo>
                  <a:pt x="110149" y="438634"/>
                  <a:pt x="89023" y="453036"/>
                  <a:pt x="93296" y="4615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Picture 7" descr="Resultado de imagem para paquimeria">
            <a:extLst>
              <a:ext uri="{FF2B5EF4-FFF2-40B4-BE49-F238E27FC236}">
                <a16:creationId xmlns:a16="http://schemas.microsoft.com/office/drawing/2014/main" id="{AECE485C-33C3-4BEE-A46B-8BEAAA558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59" y="1993900"/>
            <a:ext cx="5138899" cy="443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0A0238FF-2A12-463B-8B9E-D226A023DFC7}"/>
              </a:ext>
            </a:extLst>
          </p:cNvPr>
          <p:cNvSpPr/>
          <p:nvPr/>
        </p:nvSpPr>
        <p:spPr>
          <a:xfrm>
            <a:off x="752030" y="5529129"/>
            <a:ext cx="2171338" cy="846034"/>
          </a:xfrm>
          <a:custGeom>
            <a:avLst/>
            <a:gdLst>
              <a:gd name="connsiteX0" fmla="*/ 367469 w 2171338"/>
              <a:gd name="connsiteY0" fmla="*/ 76912 h 846034"/>
              <a:gd name="connsiteX1" fmla="*/ 367469 w 2171338"/>
              <a:gd name="connsiteY1" fmla="*/ 76912 h 846034"/>
              <a:gd name="connsiteX2" fmla="*/ 478564 w 2171338"/>
              <a:gd name="connsiteY2" fmla="*/ 8546 h 846034"/>
              <a:gd name="connsiteX3" fmla="*/ 564022 w 2171338"/>
              <a:gd name="connsiteY3" fmla="*/ 0 h 846034"/>
              <a:gd name="connsiteX4" fmla="*/ 846034 w 2171338"/>
              <a:gd name="connsiteY4" fmla="*/ 25637 h 846034"/>
              <a:gd name="connsiteX5" fmla="*/ 1290415 w 2171338"/>
              <a:gd name="connsiteY5" fmla="*/ 111095 h 846034"/>
              <a:gd name="connsiteX6" fmla="*/ 1546789 w 2171338"/>
              <a:gd name="connsiteY6" fmla="*/ 145278 h 846034"/>
              <a:gd name="connsiteX7" fmla="*/ 1888620 w 2171338"/>
              <a:gd name="connsiteY7" fmla="*/ 119641 h 846034"/>
              <a:gd name="connsiteX8" fmla="*/ 2016807 w 2171338"/>
              <a:gd name="connsiteY8" fmla="*/ 111095 h 846034"/>
              <a:gd name="connsiteX9" fmla="*/ 2127903 w 2171338"/>
              <a:gd name="connsiteY9" fmla="*/ 213645 h 846034"/>
              <a:gd name="connsiteX10" fmla="*/ 2170632 w 2171338"/>
              <a:gd name="connsiteY10" fmla="*/ 299103 h 846034"/>
              <a:gd name="connsiteX11" fmla="*/ 2136449 w 2171338"/>
              <a:gd name="connsiteY11" fmla="*/ 589660 h 846034"/>
              <a:gd name="connsiteX12" fmla="*/ 2033899 w 2171338"/>
              <a:gd name="connsiteY12" fmla="*/ 649480 h 846034"/>
              <a:gd name="connsiteX13" fmla="*/ 1888620 w 2171338"/>
              <a:gd name="connsiteY13" fmla="*/ 692209 h 846034"/>
              <a:gd name="connsiteX14" fmla="*/ 1854437 w 2171338"/>
              <a:gd name="connsiteY14" fmla="*/ 700755 h 846034"/>
              <a:gd name="connsiteX15" fmla="*/ 1333144 w 2171338"/>
              <a:gd name="connsiteY15" fmla="*/ 794759 h 846034"/>
              <a:gd name="connsiteX16" fmla="*/ 1085316 w 2171338"/>
              <a:gd name="connsiteY16" fmla="*/ 846034 h 846034"/>
              <a:gd name="connsiteX17" fmla="*/ 589660 w 2171338"/>
              <a:gd name="connsiteY17" fmla="*/ 837488 h 846034"/>
              <a:gd name="connsiteX18" fmla="*/ 153824 w 2171338"/>
              <a:gd name="connsiteY18" fmla="*/ 752030 h 846034"/>
              <a:gd name="connsiteX19" fmla="*/ 76912 w 2171338"/>
              <a:gd name="connsiteY19" fmla="*/ 717847 h 846034"/>
              <a:gd name="connsiteX20" fmla="*/ 0 w 2171338"/>
              <a:gd name="connsiteY20" fmla="*/ 521293 h 846034"/>
              <a:gd name="connsiteX21" fmla="*/ 136733 w 2171338"/>
              <a:gd name="connsiteY21" fmla="*/ 307649 h 846034"/>
              <a:gd name="connsiteX22" fmla="*/ 196553 w 2171338"/>
              <a:gd name="connsiteY22" fmla="*/ 273465 h 846034"/>
              <a:gd name="connsiteX23" fmla="*/ 299103 w 2171338"/>
              <a:gd name="connsiteY23" fmla="*/ 205099 h 846034"/>
              <a:gd name="connsiteX24" fmla="*/ 376015 w 2171338"/>
              <a:gd name="connsiteY24" fmla="*/ 111095 h 846034"/>
              <a:gd name="connsiteX25" fmla="*/ 367469 w 2171338"/>
              <a:gd name="connsiteY25" fmla="*/ 76912 h 846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171338" h="846034">
                <a:moveTo>
                  <a:pt x="367469" y="76912"/>
                </a:moveTo>
                <a:lnTo>
                  <a:pt x="367469" y="76912"/>
                </a:lnTo>
                <a:cubicBezTo>
                  <a:pt x="385933" y="63988"/>
                  <a:pt x="439207" y="14601"/>
                  <a:pt x="478564" y="8546"/>
                </a:cubicBezTo>
                <a:cubicBezTo>
                  <a:pt x="506859" y="4193"/>
                  <a:pt x="535536" y="2849"/>
                  <a:pt x="564022" y="0"/>
                </a:cubicBezTo>
                <a:cubicBezTo>
                  <a:pt x="658026" y="8546"/>
                  <a:pt x="752727" y="11367"/>
                  <a:pt x="846034" y="25637"/>
                </a:cubicBezTo>
                <a:cubicBezTo>
                  <a:pt x="995141" y="48442"/>
                  <a:pt x="1141090" y="89762"/>
                  <a:pt x="1290415" y="111095"/>
                </a:cubicBezTo>
                <a:cubicBezTo>
                  <a:pt x="1455527" y="134683"/>
                  <a:pt x="1370082" y="123190"/>
                  <a:pt x="1546789" y="145278"/>
                </a:cubicBezTo>
                <a:lnTo>
                  <a:pt x="1888620" y="119641"/>
                </a:lnTo>
                <a:cubicBezTo>
                  <a:pt x="1931331" y="116535"/>
                  <a:pt x="1976949" y="95436"/>
                  <a:pt x="2016807" y="111095"/>
                </a:cubicBezTo>
                <a:cubicBezTo>
                  <a:pt x="2063714" y="129523"/>
                  <a:pt x="2090871" y="179462"/>
                  <a:pt x="2127903" y="213645"/>
                </a:cubicBezTo>
                <a:cubicBezTo>
                  <a:pt x="2142146" y="242131"/>
                  <a:pt x="2169908" y="267263"/>
                  <a:pt x="2170632" y="299103"/>
                </a:cubicBezTo>
                <a:cubicBezTo>
                  <a:pt x="2172848" y="396598"/>
                  <a:pt x="2171902" y="498812"/>
                  <a:pt x="2136449" y="589660"/>
                </a:cubicBezTo>
                <a:cubicBezTo>
                  <a:pt x="2122062" y="626526"/>
                  <a:pt x="2070466" y="634349"/>
                  <a:pt x="2033899" y="649480"/>
                </a:cubicBezTo>
                <a:cubicBezTo>
                  <a:pt x="1987257" y="668780"/>
                  <a:pt x="1937155" y="678342"/>
                  <a:pt x="1888620" y="692209"/>
                </a:cubicBezTo>
                <a:cubicBezTo>
                  <a:pt x="1877327" y="695436"/>
                  <a:pt x="1865938" y="698375"/>
                  <a:pt x="1854437" y="700755"/>
                </a:cubicBezTo>
                <a:cubicBezTo>
                  <a:pt x="1504348" y="773188"/>
                  <a:pt x="1761815" y="718210"/>
                  <a:pt x="1333144" y="794759"/>
                </a:cubicBezTo>
                <a:cubicBezTo>
                  <a:pt x="1233003" y="812641"/>
                  <a:pt x="1175312" y="826034"/>
                  <a:pt x="1085316" y="846034"/>
                </a:cubicBezTo>
                <a:cubicBezTo>
                  <a:pt x="920097" y="843185"/>
                  <a:pt x="754681" y="846061"/>
                  <a:pt x="589660" y="837488"/>
                </a:cubicBezTo>
                <a:cubicBezTo>
                  <a:pt x="496803" y="832664"/>
                  <a:pt x="205484" y="763330"/>
                  <a:pt x="153824" y="752030"/>
                </a:cubicBezTo>
                <a:cubicBezTo>
                  <a:pt x="128187" y="740636"/>
                  <a:pt x="96750" y="737685"/>
                  <a:pt x="76912" y="717847"/>
                </a:cubicBezTo>
                <a:cubicBezTo>
                  <a:pt x="-668" y="640267"/>
                  <a:pt x="9061" y="611899"/>
                  <a:pt x="0" y="521293"/>
                </a:cubicBezTo>
                <a:cubicBezTo>
                  <a:pt x="34856" y="423696"/>
                  <a:pt x="36620" y="364859"/>
                  <a:pt x="136733" y="307649"/>
                </a:cubicBezTo>
                <a:cubicBezTo>
                  <a:pt x="156673" y="296254"/>
                  <a:pt x="177135" y="285729"/>
                  <a:pt x="196553" y="273465"/>
                </a:cubicBezTo>
                <a:cubicBezTo>
                  <a:pt x="231288" y="251527"/>
                  <a:pt x="299103" y="205099"/>
                  <a:pt x="299103" y="205099"/>
                </a:cubicBezTo>
                <a:cubicBezTo>
                  <a:pt x="380477" y="69473"/>
                  <a:pt x="249981" y="279139"/>
                  <a:pt x="376015" y="111095"/>
                </a:cubicBezTo>
                <a:cubicBezTo>
                  <a:pt x="387480" y="95808"/>
                  <a:pt x="368893" y="82609"/>
                  <a:pt x="367469" y="769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B7A42C90-B0DF-4AE1-A25B-59BED6DC4783}"/>
              </a:ext>
            </a:extLst>
          </p:cNvPr>
          <p:cNvCxnSpPr>
            <a:cxnSpLocks/>
          </p:cNvCxnSpPr>
          <p:nvPr/>
        </p:nvCxnSpPr>
        <p:spPr>
          <a:xfrm>
            <a:off x="4868035" y="1891205"/>
            <a:ext cx="73025" cy="47279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2289540-207F-4B0B-A6B5-DB93DD8226F5}"/>
              </a:ext>
            </a:extLst>
          </p:cNvPr>
          <p:cNvSpPr txBox="1"/>
          <p:nvPr/>
        </p:nvSpPr>
        <p:spPr>
          <a:xfrm>
            <a:off x="2683894" y="1774282"/>
            <a:ext cx="1582738" cy="369888"/>
          </a:xfrm>
          <a:prstGeom prst="rect">
            <a:avLst/>
          </a:prstGeom>
          <a:solidFill>
            <a:srgbClr val="1489EA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latin typeface="Arial" charset="0"/>
              </a:rPr>
              <a:t>Visceral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96C212C-E891-4539-95FF-8E04CADBB1E9}"/>
              </a:ext>
            </a:extLst>
          </p:cNvPr>
          <p:cNvSpPr txBox="1"/>
          <p:nvPr/>
        </p:nvSpPr>
        <p:spPr>
          <a:xfrm>
            <a:off x="5294928" y="1788073"/>
            <a:ext cx="1152525" cy="369888"/>
          </a:xfrm>
          <a:prstGeom prst="rect">
            <a:avLst/>
          </a:prstGeom>
          <a:solidFill>
            <a:srgbClr val="F583DD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latin typeface="Arial" charset="0"/>
              </a:rPr>
              <a:t>Neural</a:t>
            </a:r>
          </a:p>
        </p:txBody>
      </p:sp>
      <p:pic>
        <p:nvPicPr>
          <p:cNvPr id="27" name="Imagem 5" descr="C:\Users\Lab Biol\Desktop\Figura 2 A .jpg">
            <a:extLst>
              <a:ext uri="{FF2B5EF4-FFF2-40B4-BE49-F238E27FC236}">
                <a16:creationId xmlns:a16="http://schemas.microsoft.com/office/drawing/2014/main" id="{B7F34915-CECF-4BB1-9904-D8CF0ADB4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82" y="1548287"/>
            <a:ext cx="6615933" cy="496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F20E493-A535-4E72-958A-FFECAE6A26C9}"/>
              </a:ext>
            </a:extLst>
          </p:cNvPr>
          <p:cNvSpPr/>
          <p:nvPr/>
        </p:nvSpPr>
        <p:spPr>
          <a:xfrm>
            <a:off x="457200" y="2166926"/>
            <a:ext cx="2863577" cy="3552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521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6" descr="planos de secçã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341439"/>
            <a:ext cx="40608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9120189" y="2044700"/>
            <a:ext cx="1081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chemeClr val="accent1"/>
                </a:solidFill>
              </a:rPr>
              <a:t>2. Frontal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 rot="-1908598">
            <a:off x="6311900" y="1841500"/>
            <a:ext cx="115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chemeClr val="accent1"/>
                </a:solidFill>
              </a:rPr>
              <a:t>1. Mediano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9191626" y="3644901"/>
            <a:ext cx="1476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chemeClr val="accent1"/>
                </a:solidFill>
              </a:rPr>
              <a:t>3. Transversal</a:t>
            </a: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9317038" y="19367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21" name="Text Box 10"/>
          <p:cNvSpPr txBox="1">
            <a:spLocks noChangeArrowheads="1"/>
          </p:cNvSpPr>
          <p:nvPr/>
        </p:nvSpPr>
        <p:spPr bwMode="auto">
          <a:xfrm rot="-972986">
            <a:off x="6672264" y="5516563"/>
            <a:ext cx="1150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rgbClr val="FF0000"/>
                </a:solidFill>
              </a:rPr>
              <a:t>Posterior</a:t>
            </a:r>
          </a:p>
        </p:txBody>
      </p:sp>
      <p:sp>
        <p:nvSpPr>
          <p:cNvPr id="13322" name="Text Box 11"/>
          <p:cNvSpPr txBox="1">
            <a:spLocks noChangeArrowheads="1"/>
          </p:cNvSpPr>
          <p:nvPr/>
        </p:nvSpPr>
        <p:spPr bwMode="auto">
          <a:xfrm rot="-972986">
            <a:off x="8185150" y="6021388"/>
            <a:ext cx="115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rgbClr val="FF0000"/>
                </a:solidFill>
              </a:rPr>
              <a:t>Anterior</a:t>
            </a:r>
          </a:p>
        </p:txBody>
      </p:sp>
      <p:sp>
        <p:nvSpPr>
          <p:cNvPr id="13323" name="Text Box 12"/>
          <p:cNvSpPr txBox="1">
            <a:spLocks noChangeArrowheads="1"/>
          </p:cNvSpPr>
          <p:nvPr/>
        </p:nvSpPr>
        <p:spPr bwMode="auto">
          <a:xfrm rot="691566">
            <a:off x="8328025" y="5500688"/>
            <a:ext cx="115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solidFill>
                  <a:srgbClr val="FF0000"/>
                </a:solidFill>
              </a:rPr>
              <a:t>Lateral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CAFAE54D-BF2F-49BB-A4DD-D0A4F3C7A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71" y="-134224"/>
            <a:ext cx="12192000" cy="6858000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67F3F4D0-43CA-4F8C-AED0-003F63EDBA2D}"/>
              </a:ext>
            </a:extLst>
          </p:cNvPr>
          <p:cNvSpPr txBox="1">
            <a:spLocks noChangeArrowheads="1"/>
          </p:cNvSpPr>
          <p:nvPr/>
        </p:nvSpPr>
        <p:spPr>
          <a:xfrm>
            <a:off x="888650" y="360244"/>
            <a:ext cx="5763949" cy="7032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400" b="1" dirty="0">
                <a:solidFill>
                  <a:srgbClr val="FF0000"/>
                </a:solidFill>
              </a:rPr>
              <a:t>Planos de construção do corpo humano</a:t>
            </a:r>
            <a:endParaRPr lang="pt-BR" sz="1200" b="1" dirty="0">
              <a:solidFill>
                <a:schemeClr val="tx2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1802C-04ED-4C8A-848B-476B32A33A84}"/>
              </a:ext>
            </a:extLst>
          </p:cNvPr>
          <p:cNvSpPr/>
          <p:nvPr/>
        </p:nvSpPr>
        <p:spPr>
          <a:xfrm>
            <a:off x="692209" y="3108280"/>
            <a:ext cx="5960390" cy="316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41D9BB0-51E2-4A42-BF2C-E535457BF137}"/>
              </a:ext>
            </a:extLst>
          </p:cNvPr>
          <p:cNvSpPr/>
          <p:nvPr/>
        </p:nvSpPr>
        <p:spPr>
          <a:xfrm>
            <a:off x="844609" y="6302987"/>
            <a:ext cx="5960390" cy="316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DF1763F-4B3B-45EE-9979-042539F19D90}"/>
              </a:ext>
            </a:extLst>
          </p:cNvPr>
          <p:cNvSpPr/>
          <p:nvPr/>
        </p:nvSpPr>
        <p:spPr>
          <a:xfrm>
            <a:off x="6454739" y="3373199"/>
            <a:ext cx="289568" cy="31207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7A7878EF-E8AC-4044-9519-3C071EE1DB07}"/>
              </a:ext>
            </a:extLst>
          </p:cNvPr>
          <p:cNvSpPr/>
          <p:nvPr/>
        </p:nvSpPr>
        <p:spPr>
          <a:xfrm>
            <a:off x="625078" y="3405955"/>
            <a:ext cx="289568" cy="31207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16800157-2F45-4F09-9810-3BA0F34B3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238" y="1040024"/>
            <a:ext cx="5976937" cy="5922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marL="838200" indent="-838200" algn="ctr">
              <a:defRPr/>
            </a:pPr>
            <a:r>
              <a:rPr lang="pt-BR" sz="2400" b="1" dirty="0">
                <a:solidFill>
                  <a:srgbClr val="FF0000"/>
                </a:solidFill>
                <a:ea typeface="+mj-ea"/>
                <a:cs typeface="Arial" pitchFamily="34" charset="0"/>
              </a:rPr>
              <a:t>3. Metameria </a:t>
            </a:r>
            <a:r>
              <a:rPr lang="pt-BR" sz="2400" b="1" dirty="0">
                <a:ea typeface="+mj-ea"/>
                <a:cs typeface="Arial" pitchFamily="34" charset="0"/>
              </a:rPr>
              <a:t>(plano transversal)</a:t>
            </a:r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E9E8CE32-13F7-45F7-8958-18AAAA6E4968}"/>
              </a:ext>
            </a:extLst>
          </p:cNvPr>
          <p:cNvSpPr/>
          <p:nvPr/>
        </p:nvSpPr>
        <p:spPr>
          <a:xfrm>
            <a:off x="556184" y="4503525"/>
            <a:ext cx="486403" cy="461582"/>
          </a:xfrm>
          <a:custGeom>
            <a:avLst/>
            <a:gdLst>
              <a:gd name="connsiteX0" fmla="*/ 93296 w 486403"/>
              <a:gd name="connsiteY0" fmla="*/ 461582 h 461582"/>
              <a:gd name="connsiteX1" fmla="*/ 93296 w 486403"/>
              <a:gd name="connsiteY1" fmla="*/ 461582 h 461582"/>
              <a:gd name="connsiteX2" fmla="*/ 238575 w 486403"/>
              <a:gd name="connsiteY2" fmla="*/ 401761 h 461582"/>
              <a:gd name="connsiteX3" fmla="*/ 289850 w 486403"/>
              <a:gd name="connsiteY3" fmla="*/ 393215 h 461582"/>
              <a:gd name="connsiteX4" fmla="*/ 375308 w 486403"/>
              <a:gd name="connsiteY4" fmla="*/ 324849 h 461582"/>
              <a:gd name="connsiteX5" fmla="*/ 486403 w 486403"/>
              <a:gd name="connsiteY5" fmla="*/ 213754 h 461582"/>
              <a:gd name="connsiteX6" fmla="*/ 469311 w 486403"/>
              <a:gd name="connsiteY6" fmla="*/ 77021 h 461582"/>
              <a:gd name="connsiteX7" fmla="*/ 101842 w 486403"/>
              <a:gd name="connsiteY7" fmla="*/ 42838 h 461582"/>
              <a:gd name="connsiteX8" fmla="*/ 42022 w 486403"/>
              <a:gd name="connsiteY8" fmla="*/ 77021 h 461582"/>
              <a:gd name="connsiteX9" fmla="*/ 24930 w 486403"/>
              <a:gd name="connsiteY9" fmla="*/ 384669 h 461582"/>
              <a:gd name="connsiteX10" fmla="*/ 67659 w 486403"/>
              <a:gd name="connsiteY10" fmla="*/ 410307 h 461582"/>
              <a:gd name="connsiteX11" fmla="*/ 93296 w 486403"/>
              <a:gd name="connsiteY11" fmla="*/ 461582 h 461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6403" h="461582">
                <a:moveTo>
                  <a:pt x="93296" y="461582"/>
                </a:moveTo>
                <a:lnTo>
                  <a:pt x="93296" y="461582"/>
                </a:lnTo>
                <a:cubicBezTo>
                  <a:pt x="141722" y="441642"/>
                  <a:pt x="189111" y="418966"/>
                  <a:pt x="238575" y="401761"/>
                </a:cubicBezTo>
                <a:cubicBezTo>
                  <a:pt x="254941" y="396069"/>
                  <a:pt x="274117" y="400476"/>
                  <a:pt x="289850" y="393215"/>
                </a:cubicBezTo>
                <a:cubicBezTo>
                  <a:pt x="354544" y="363356"/>
                  <a:pt x="334789" y="358001"/>
                  <a:pt x="375308" y="324849"/>
                </a:cubicBezTo>
                <a:cubicBezTo>
                  <a:pt x="473585" y="244441"/>
                  <a:pt x="418250" y="309167"/>
                  <a:pt x="486403" y="213754"/>
                </a:cubicBezTo>
                <a:cubicBezTo>
                  <a:pt x="480706" y="168176"/>
                  <a:pt x="497104" y="113591"/>
                  <a:pt x="469311" y="77021"/>
                </a:cubicBezTo>
                <a:cubicBezTo>
                  <a:pt x="367887" y="-56431"/>
                  <a:pt x="225729" y="19014"/>
                  <a:pt x="101842" y="42838"/>
                </a:cubicBezTo>
                <a:cubicBezTo>
                  <a:pt x="81902" y="54232"/>
                  <a:pt x="59955" y="62674"/>
                  <a:pt x="42022" y="77021"/>
                </a:cubicBezTo>
                <a:cubicBezTo>
                  <a:pt x="-39258" y="142045"/>
                  <a:pt x="21841" y="366652"/>
                  <a:pt x="24930" y="384669"/>
                </a:cubicBezTo>
                <a:cubicBezTo>
                  <a:pt x="27737" y="401040"/>
                  <a:pt x="53839" y="401093"/>
                  <a:pt x="67659" y="410307"/>
                </a:cubicBezTo>
                <a:cubicBezTo>
                  <a:pt x="110149" y="438634"/>
                  <a:pt x="89023" y="453036"/>
                  <a:pt x="93296" y="4615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1" name="Picture 7" descr="Sem título-22cópia">
            <a:extLst>
              <a:ext uri="{FF2B5EF4-FFF2-40B4-BE49-F238E27FC236}">
                <a16:creationId xmlns:a16="http://schemas.microsoft.com/office/drawing/2014/main" id="{8B2C6B74-2275-492A-9D60-08934126D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01" y="2019615"/>
            <a:ext cx="30956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B4E937E4-A87C-4983-9B18-72D85242B576}"/>
              </a:ext>
            </a:extLst>
          </p:cNvPr>
          <p:cNvCxnSpPr/>
          <p:nvPr/>
        </p:nvCxnSpPr>
        <p:spPr>
          <a:xfrm>
            <a:off x="1042587" y="3424475"/>
            <a:ext cx="26654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" descr="Sem título-20cópia">
            <a:extLst>
              <a:ext uri="{FF2B5EF4-FFF2-40B4-BE49-F238E27FC236}">
                <a16:creationId xmlns:a16="http://schemas.microsoft.com/office/drawing/2014/main" id="{2BE5BEDF-23EE-4EB9-A15E-9492FC25D74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0319" y="2255823"/>
            <a:ext cx="3429000" cy="4151312"/>
          </a:xfrm>
        </p:spPr>
      </p:pic>
      <p:pic>
        <p:nvPicPr>
          <p:cNvPr id="34" name="Imagem 33" descr="C:\Users\Lab Biol\Desktop\Figura 3A .jpg">
            <a:extLst>
              <a:ext uri="{FF2B5EF4-FFF2-40B4-BE49-F238E27FC236}">
                <a16:creationId xmlns:a16="http://schemas.microsoft.com/office/drawing/2014/main" id="{E7A89405-D11D-4914-8FE3-112EC7823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41" y="1632248"/>
            <a:ext cx="7088772" cy="506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6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9317038" y="19367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CAFAE54D-BF2F-49BB-A4DD-D0A4F3C7A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730" y="0"/>
            <a:ext cx="12192000" cy="6858000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67F3F4D0-43CA-4F8C-AED0-003F63EDBA2D}"/>
              </a:ext>
            </a:extLst>
          </p:cNvPr>
          <p:cNvSpPr txBox="1">
            <a:spLocks noChangeArrowheads="1"/>
          </p:cNvSpPr>
          <p:nvPr/>
        </p:nvSpPr>
        <p:spPr>
          <a:xfrm>
            <a:off x="888650" y="360244"/>
            <a:ext cx="5763949" cy="7032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400" b="1" dirty="0">
                <a:solidFill>
                  <a:srgbClr val="FF0000"/>
                </a:solidFill>
              </a:rPr>
              <a:t>Planos de construção do corpo humano</a:t>
            </a:r>
            <a:endParaRPr lang="pt-BR" sz="1200" b="1" dirty="0">
              <a:solidFill>
                <a:schemeClr val="tx2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1802C-04ED-4C8A-848B-476B32A33A84}"/>
              </a:ext>
            </a:extLst>
          </p:cNvPr>
          <p:cNvSpPr/>
          <p:nvPr/>
        </p:nvSpPr>
        <p:spPr>
          <a:xfrm>
            <a:off x="692209" y="3108280"/>
            <a:ext cx="5960390" cy="316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41D9BB0-51E2-4A42-BF2C-E535457BF137}"/>
              </a:ext>
            </a:extLst>
          </p:cNvPr>
          <p:cNvSpPr/>
          <p:nvPr/>
        </p:nvSpPr>
        <p:spPr>
          <a:xfrm>
            <a:off x="844609" y="6302987"/>
            <a:ext cx="5960390" cy="316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DF1763F-4B3B-45EE-9979-042539F19D90}"/>
              </a:ext>
            </a:extLst>
          </p:cNvPr>
          <p:cNvSpPr/>
          <p:nvPr/>
        </p:nvSpPr>
        <p:spPr>
          <a:xfrm>
            <a:off x="6454739" y="3373199"/>
            <a:ext cx="289568" cy="31207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7A7878EF-E8AC-4044-9519-3C071EE1DB07}"/>
              </a:ext>
            </a:extLst>
          </p:cNvPr>
          <p:cNvSpPr/>
          <p:nvPr/>
        </p:nvSpPr>
        <p:spPr>
          <a:xfrm>
            <a:off x="625078" y="3405955"/>
            <a:ext cx="289568" cy="31207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16800157-2F45-4F09-9810-3BA0F34B3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238" y="1040024"/>
            <a:ext cx="5976937" cy="5922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marL="838200" indent="-838200" algn="ctr">
              <a:defRPr/>
            </a:pPr>
            <a:r>
              <a:rPr lang="pt-BR" sz="2400" b="1" dirty="0">
                <a:solidFill>
                  <a:srgbClr val="FF0000"/>
                </a:solidFill>
                <a:ea typeface="+mj-ea"/>
                <a:cs typeface="Arial" pitchFamily="34" charset="0"/>
              </a:rPr>
              <a:t>4. Estratigrafia</a:t>
            </a:r>
            <a:endParaRPr lang="pt-BR" sz="2400" b="1" dirty="0">
              <a:ea typeface="+mj-ea"/>
              <a:cs typeface="Arial" pitchFamily="34" charset="0"/>
            </a:endParaRPr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E9E8CE32-13F7-45F7-8958-18AAAA6E4968}"/>
              </a:ext>
            </a:extLst>
          </p:cNvPr>
          <p:cNvSpPr/>
          <p:nvPr/>
        </p:nvSpPr>
        <p:spPr>
          <a:xfrm>
            <a:off x="556184" y="4503525"/>
            <a:ext cx="486403" cy="461582"/>
          </a:xfrm>
          <a:custGeom>
            <a:avLst/>
            <a:gdLst>
              <a:gd name="connsiteX0" fmla="*/ 93296 w 486403"/>
              <a:gd name="connsiteY0" fmla="*/ 461582 h 461582"/>
              <a:gd name="connsiteX1" fmla="*/ 93296 w 486403"/>
              <a:gd name="connsiteY1" fmla="*/ 461582 h 461582"/>
              <a:gd name="connsiteX2" fmla="*/ 238575 w 486403"/>
              <a:gd name="connsiteY2" fmla="*/ 401761 h 461582"/>
              <a:gd name="connsiteX3" fmla="*/ 289850 w 486403"/>
              <a:gd name="connsiteY3" fmla="*/ 393215 h 461582"/>
              <a:gd name="connsiteX4" fmla="*/ 375308 w 486403"/>
              <a:gd name="connsiteY4" fmla="*/ 324849 h 461582"/>
              <a:gd name="connsiteX5" fmla="*/ 486403 w 486403"/>
              <a:gd name="connsiteY5" fmla="*/ 213754 h 461582"/>
              <a:gd name="connsiteX6" fmla="*/ 469311 w 486403"/>
              <a:gd name="connsiteY6" fmla="*/ 77021 h 461582"/>
              <a:gd name="connsiteX7" fmla="*/ 101842 w 486403"/>
              <a:gd name="connsiteY7" fmla="*/ 42838 h 461582"/>
              <a:gd name="connsiteX8" fmla="*/ 42022 w 486403"/>
              <a:gd name="connsiteY8" fmla="*/ 77021 h 461582"/>
              <a:gd name="connsiteX9" fmla="*/ 24930 w 486403"/>
              <a:gd name="connsiteY9" fmla="*/ 384669 h 461582"/>
              <a:gd name="connsiteX10" fmla="*/ 67659 w 486403"/>
              <a:gd name="connsiteY10" fmla="*/ 410307 h 461582"/>
              <a:gd name="connsiteX11" fmla="*/ 93296 w 486403"/>
              <a:gd name="connsiteY11" fmla="*/ 461582 h 461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6403" h="461582">
                <a:moveTo>
                  <a:pt x="93296" y="461582"/>
                </a:moveTo>
                <a:lnTo>
                  <a:pt x="93296" y="461582"/>
                </a:lnTo>
                <a:cubicBezTo>
                  <a:pt x="141722" y="441642"/>
                  <a:pt x="189111" y="418966"/>
                  <a:pt x="238575" y="401761"/>
                </a:cubicBezTo>
                <a:cubicBezTo>
                  <a:pt x="254941" y="396069"/>
                  <a:pt x="274117" y="400476"/>
                  <a:pt x="289850" y="393215"/>
                </a:cubicBezTo>
                <a:cubicBezTo>
                  <a:pt x="354544" y="363356"/>
                  <a:pt x="334789" y="358001"/>
                  <a:pt x="375308" y="324849"/>
                </a:cubicBezTo>
                <a:cubicBezTo>
                  <a:pt x="473585" y="244441"/>
                  <a:pt x="418250" y="309167"/>
                  <a:pt x="486403" y="213754"/>
                </a:cubicBezTo>
                <a:cubicBezTo>
                  <a:pt x="480706" y="168176"/>
                  <a:pt x="497104" y="113591"/>
                  <a:pt x="469311" y="77021"/>
                </a:cubicBezTo>
                <a:cubicBezTo>
                  <a:pt x="367887" y="-56431"/>
                  <a:pt x="225729" y="19014"/>
                  <a:pt x="101842" y="42838"/>
                </a:cubicBezTo>
                <a:cubicBezTo>
                  <a:pt x="81902" y="54232"/>
                  <a:pt x="59955" y="62674"/>
                  <a:pt x="42022" y="77021"/>
                </a:cubicBezTo>
                <a:cubicBezTo>
                  <a:pt x="-39258" y="142045"/>
                  <a:pt x="21841" y="366652"/>
                  <a:pt x="24930" y="384669"/>
                </a:cubicBezTo>
                <a:cubicBezTo>
                  <a:pt x="27737" y="401040"/>
                  <a:pt x="53839" y="401093"/>
                  <a:pt x="67659" y="410307"/>
                </a:cubicBezTo>
                <a:cubicBezTo>
                  <a:pt x="110149" y="438634"/>
                  <a:pt x="89023" y="453036"/>
                  <a:pt x="93296" y="4615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Picture 6" descr="G:\DESENHOS DO LIVRO JANEIRO 2019\DESENHOS LIVRO 2019\FIGURA 1.11..jpg">
            <a:extLst>
              <a:ext uri="{FF2B5EF4-FFF2-40B4-BE49-F238E27FC236}">
                <a16:creationId xmlns:a16="http://schemas.microsoft.com/office/drawing/2014/main" id="{FDDCA329-4D19-4637-B8DF-2F2DAC595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34" y="1743286"/>
            <a:ext cx="5819775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9DB985A-E162-42F0-ADF1-DAF1F8025F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379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9401" y="115888"/>
            <a:ext cx="9083675" cy="14986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Disciplina RFM 0012 </a:t>
            </a:r>
            <a:br>
              <a:rPr lang="pt-BR" b="1" dirty="0">
                <a:latin typeface="Arial" pitchFamily="34" charset="0"/>
                <a:cs typeface="Arial" pitchFamily="34" charset="0"/>
              </a:rPr>
            </a:br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Anatomia Humana Sistêmica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0513" y="1754188"/>
            <a:ext cx="8229600" cy="4868862"/>
          </a:xfrm>
          <a:ln>
            <a:solidFill>
              <a:schemeClr val="tx1"/>
            </a:solidFill>
          </a:ln>
        </p:spPr>
        <p:txBody>
          <a:bodyPr rtlCol="0">
            <a:normAutofit fontScale="55000" lnSpcReduction="20000"/>
          </a:bodyPr>
          <a:lstStyle/>
          <a:p>
            <a:pPr>
              <a:defRPr/>
            </a:pPr>
            <a:r>
              <a:rPr lang="pt-BR" dirty="0"/>
              <a:t>Carga horária: 30 horas   Docentes: </a:t>
            </a:r>
            <a:r>
              <a:rPr lang="pt-BR" dirty="0">
                <a:solidFill>
                  <a:srgbClr val="FF0000"/>
                </a:solidFill>
              </a:rPr>
              <a:t>Tirapelli</a:t>
            </a:r>
          </a:p>
          <a:p>
            <a:pPr>
              <a:defRPr/>
            </a:pPr>
            <a:r>
              <a:rPr lang="pt-BR" dirty="0"/>
              <a:t>Aulas teóricas* e práticas</a:t>
            </a:r>
          </a:p>
          <a:p>
            <a:pPr>
              <a:buNone/>
              <a:defRPr/>
            </a:pPr>
            <a:r>
              <a:rPr lang="pt-BR" dirty="0"/>
              <a:t>*</a:t>
            </a:r>
            <a:r>
              <a:rPr lang="pt-BR" dirty="0" err="1">
                <a:solidFill>
                  <a:srgbClr val="FF0000"/>
                </a:solidFill>
              </a:rPr>
              <a:t>Video-aulas</a:t>
            </a:r>
            <a:endParaRPr lang="pt-BR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pt-BR" dirty="0">
                <a:solidFill>
                  <a:srgbClr val="FF0000"/>
                </a:solidFill>
              </a:rPr>
              <a:t>Material de apoio</a:t>
            </a:r>
            <a:r>
              <a:rPr lang="pt-BR" dirty="0"/>
              <a:t>: </a:t>
            </a:r>
            <a:r>
              <a:rPr lang="pt-BR" dirty="0" err="1"/>
              <a:t>moodle</a:t>
            </a:r>
            <a:endParaRPr lang="pt-BR" dirty="0"/>
          </a:p>
          <a:p>
            <a:pPr>
              <a:defRPr/>
            </a:pPr>
            <a:r>
              <a:rPr lang="pt-BR" dirty="0"/>
              <a:t>Conteúdo </a:t>
            </a:r>
          </a:p>
          <a:p>
            <a:pPr>
              <a:defRPr/>
            </a:pPr>
            <a:endParaRPr lang="pt-BR" dirty="0"/>
          </a:p>
          <a:p>
            <a:pPr marL="0" indent="0">
              <a:buNone/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r>
              <a:rPr lang="pt-BR" dirty="0"/>
              <a:t>Média = 5,0</a:t>
            </a:r>
          </a:p>
          <a:p>
            <a:pPr>
              <a:defRPr/>
            </a:pPr>
            <a:r>
              <a:rPr lang="pt-BR" dirty="0"/>
              <a:t>Frequência = 70%</a:t>
            </a:r>
          </a:p>
          <a:p>
            <a:pPr lvl="1">
              <a:buNone/>
              <a:defRPr/>
            </a:pPr>
            <a:r>
              <a:rPr lang="pt-BR" dirty="0"/>
              <a:t>		</a:t>
            </a:r>
          </a:p>
          <a:p>
            <a:pPr lvl="1">
              <a:buNone/>
              <a:defRPr/>
            </a:pPr>
            <a:endParaRPr lang="pt-BR" dirty="0"/>
          </a:p>
          <a:p>
            <a:pPr algn="ctr">
              <a:defRPr/>
            </a:pPr>
            <a:r>
              <a:rPr lang="pt-BR" dirty="0">
                <a:solidFill>
                  <a:srgbClr val="FF0000"/>
                </a:solidFill>
              </a:rPr>
              <a:t>Aulas práticas: </a:t>
            </a:r>
            <a:r>
              <a:rPr lang="pt-BR" dirty="0"/>
              <a:t>jaleco; atlas e roteiro.</a:t>
            </a:r>
          </a:p>
          <a:p>
            <a:pPr algn="ctr">
              <a:defRPr/>
            </a:pPr>
            <a:r>
              <a:rPr lang="pt-BR" dirty="0">
                <a:solidFill>
                  <a:srgbClr val="FF0000"/>
                </a:solidFill>
              </a:rPr>
              <a:t>Aulas teóricas: </a:t>
            </a:r>
            <a:r>
              <a:rPr lang="pt-BR" dirty="0"/>
              <a:t>livro-texto </a:t>
            </a:r>
          </a:p>
          <a:p>
            <a:pPr algn="ctr">
              <a:defRPr/>
            </a:pPr>
            <a:endParaRPr lang="pt-BR" dirty="0"/>
          </a:p>
        </p:txBody>
      </p:sp>
      <p:pic>
        <p:nvPicPr>
          <p:cNvPr id="4" name="Picture 4" descr="brasao USP -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6200" y="115888"/>
            <a:ext cx="1800225" cy="2346325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078" name="AutoShape 7" descr="Resultado de imagem para atlas sobotta portugues"/>
          <p:cNvSpPr>
            <a:spLocks noChangeAspect="1" noChangeArrowheads="1"/>
          </p:cNvSpPr>
          <p:nvPr/>
        </p:nvSpPr>
        <p:spPr bwMode="auto">
          <a:xfrm>
            <a:off x="1641476" y="-1608138"/>
            <a:ext cx="3362325" cy="336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9" name="AutoShape 9" descr="Resultado de imagem para atlas sobotta portugues"/>
          <p:cNvSpPr>
            <a:spLocks noChangeAspect="1" noChangeArrowheads="1"/>
          </p:cNvSpPr>
          <p:nvPr/>
        </p:nvSpPr>
        <p:spPr bwMode="auto">
          <a:xfrm>
            <a:off x="1641476" y="-1608138"/>
            <a:ext cx="3362325" cy="336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80" name="AutoShape 13" descr="Resultado de imagem para atlas sobotta portugues"/>
          <p:cNvSpPr>
            <a:spLocks noChangeAspect="1" noChangeArrowheads="1"/>
          </p:cNvSpPr>
          <p:nvPr/>
        </p:nvSpPr>
        <p:spPr bwMode="auto">
          <a:xfrm>
            <a:off x="1587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81" name="AutoShape 15" descr="Resultado de imagem para atlas sobotta portugues"/>
          <p:cNvSpPr>
            <a:spLocks noChangeAspect="1" noChangeArrowheads="1"/>
          </p:cNvSpPr>
          <p:nvPr/>
        </p:nvSpPr>
        <p:spPr bwMode="auto">
          <a:xfrm>
            <a:off x="1587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82" name="AutoShape 17" descr="Resultado de imagem para atlas sobotta portugues"/>
          <p:cNvSpPr>
            <a:spLocks noChangeAspect="1" noChangeArrowheads="1"/>
          </p:cNvSpPr>
          <p:nvPr/>
        </p:nvSpPr>
        <p:spPr bwMode="auto">
          <a:xfrm>
            <a:off x="1587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8676" name="AutoShape 4" descr="https://livrariaflorence.fbitsstatic.net/img/p/livro-anatomia-orientada-para-clinica-moore-8a-ed-2019-167796/354206.jpg?w=660&amp;h=660&amp;v=no-chan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9B1D351D-E960-499C-9620-31D9BC24B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525" y="2959683"/>
            <a:ext cx="6512653" cy="36633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 descr="Texto&#10;&#10;Descrição gerada automaticamente">
            <a:extLst>
              <a:ext uri="{FF2B5EF4-FFF2-40B4-BE49-F238E27FC236}">
                <a16:creationId xmlns:a16="http://schemas.microsoft.com/office/drawing/2014/main" id="{66883A92-A2D6-4A39-965B-1C8864F5E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60" y="2961299"/>
            <a:ext cx="6512653" cy="36633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8C7F0D44-1B66-4A1A-AA64-C3B0930F852D}"/>
              </a:ext>
            </a:extLst>
          </p:cNvPr>
          <p:cNvSpPr txBox="1"/>
          <p:nvPr/>
        </p:nvSpPr>
        <p:spPr>
          <a:xfrm>
            <a:off x="585832" y="3675778"/>
            <a:ext cx="1855364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Bloco 1</a:t>
            </a:r>
          </a:p>
          <a:p>
            <a:pPr algn="ct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 Introdução, Apar. Locomotor, S. Nervoso e Apar. </a:t>
            </a:r>
            <a:r>
              <a:rPr lang="pt-B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Cárdio-Resp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FD5DE75-1C92-408B-A2AC-E35B701F88ED}"/>
              </a:ext>
            </a:extLst>
          </p:cNvPr>
          <p:cNvSpPr txBox="1"/>
          <p:nvPr/>
        </p:nvSpPr>
        <p:spPr>
          <a:xfrm>
            <a:off x="2625757" y="3685565"/>
            <a:ext cx="1855364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Bloco 2</a:t>
            </a:r>
          </a:p>
          <a:p>
            <a:pPr algn="ct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 Sistema Digestório e Aparelho gênito-urinário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C40F6A5-0ED2-4C13-8155-A531BFCA9F89}"/>
              </a:ext>
            </a:extLst>
          </p:cNvPr>
          <p:cNvSpPr txBox="1"/>
          <p:nvPr/>
        </p:nvSpPr>
        <p:spPr>
          <a:xfrm>
            <a:off x="4674071" y="4019479"/>
            <a:ext cx="185536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Bloco 3</a:t>
            </a:r>
          </a:p>
          <a:p>
            <a:pPr algn="ct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 Todo o conteúdo</a:t>
            </a:r>
          </a:p>
        </p:txBody>
      </p:sp>
      <p:pic>
        <p:nvPicPr>
          <p:cNvPr id="26" name="Picture 19" descr="Resultado de imagem para atlas sobotta portugues">
            <a:extLst>
              <a:ext uri="{FF2B5EF4-FFF2-40B4-BE49-F238E27FC236}">
                <a16:creationId xmlns:a16="http://schemas.microsoft.com/office/drawing/2014/main" id="{6A55ADA3-6C65-41BF-BE8E-554F72D04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14944" y="2084670"/>
            <a:ext cx="352901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1" descr="Resultado de imagem para atlas netter anatomia">
            <a:extLst>
              <a:ext uri="{FF2B5EF4-FFF2-40B4-BE49-F238E27FC236}">
                <a16:creationId xmlns:a16="http://schemas.microsoft.com/office/drawing/2014/main" id="{25BA89C3-A2A9-48AC-AC12-8B28B48B4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55037" y="2719952"/>
            <a:ext cx="33623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7E63E7B4-2215-4074-B2DC-13D8807FECCF}"/>
              </a:ext>
            </a:extLst>
          </p:cNvPr>
          <p:cNvSpPr txBox="1"/>
          <p:nvPr/>
        </p:nvSpPr>
        <p:spPr>
          <a:xfrm>
            <a:off x="720111" y="4493351"/>
            <a:ext cx="1593908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Avaliação 1 T 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61D1B606-5352-442F-A139-29B978603845}"/>
              </a:ext>
            </a:extLst>
          </p:cNvPr>
          <p:cNvSpPr txBox="1"/>
          <p:nvPr/>
        </p:nvSpPr>
        <p:spPr>
          <a:xfrm>
            <a:off x="2760036" y="4461577"/>
            <a:ext cx="159390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Avaliação  2 T </a:t>
            </a:r>
          </a:p>
          <a:p>
            <a:pPr algn="ctr"/>
            <a:r>
              <a:rPr lang="pt-BR" sz="1200" b="1" dirty="0"/>
              <a:t>Em grupo 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8D190E65-ABB2-4377-A714-8BA49F2F0763}"/>
              </a:ext>
            </a:extLst>
          </p:cNvPr>
          <p:cNvSpPr txBox="1"/>
          <p:nvPr/>
        </p:nvSpPr>
        <p:spPr>
          <a:xfrm>
            <a:off x="4822332" y="4468568"/>
            <a:ext cx="159390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Avaliação 3 T Cumulativa</a:t>
            </a:r>
          </a:p>
        </p:txBody>
      </p:sp>
      <p:pic>
        <p:nvPicPr>
          <p:cNvPr id="40" name="Picture 4" descr="Livro - Nutrição e Metabolismo - Bases Morfológicas do Corpo Humano -  Tirapelli Comprar na Livraria Florence">
            <a:extLst>
              <a:ext uri="{FF2B5EF4-FFF2-40B4-BE49-F238E27FC236}">
                <a16:creationId xmlns:a16="http://schemas.microsoft.com/office/drawing/2014/main" id="{D9657F29-6855-46D3-8CC5-3B84710AF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13" y="250391"/>
            <a:ext cx="3178157" cy="317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Grupo GEN | Livro Anatomia Sistêmica - Texto e Atlas Colorido">
            <a:extLst>
              <a:ext uri="{FF2B5EF4-FFF2-40B4-BE49-F238E27FC236}">
                <a16:creationId xmlns:a16="http://schemas.microsoft.com/office/drawing/2014/main" id="{8CBE3AAC-3548-42AC-85A8-610A9B833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764" y="163131"/>
            <a:ext cx="2433973" cy="32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4AFCA1D-4F83-778D-CFEF-79FD0EA49010}"/>
              </a:ext>
            </a:extLst>
          </p:cNvPr>
          <p:cNvSpPr txBox="1"/>
          <p:nvPr/>
        </p:nvSpPr>
        <p:spPr>
          <a:xfrm>
            <a:off x="706252" y="3440402"/>
            <a:ext cx="1593908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PESO 3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8C22A6C-7BC5-AB07-3687-2A66B1CF296C}"/>
              </a:ext>
            </a:extLst>
          </p:cNvPr>
          <p:cNvSpPr txBox="1"/>
          <p:nvPr/>
        </p:nvSpPr>
        <p:spPr>
          <a:xfrm>
            <a:off x="2770586" y="3440398"/>
            <a:ext cx="1593908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PESO 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CBCB66D-8D6E-EC6F-96F0-BF88DF5F8669}"/>
              </a:ext>
            </a:extLst>
          </p:cNvPr>
          <p:cNvSpPr txBox="1"/>
          <p:nvPr/>
        </p:nvSpPr>
        <p:spPr>
          <a:xfrm>
            <a:off x="4807196" y="3440397"/>
            <a:ext cx="1593908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PESO 5</a:t>
            </a:r>
          </a:p>
        </p:txBody>
      </p:sp>
    </p:spTree>
    <p:extLst>
      <p:ext uri="{BB962C8B-B14F-4D97-AF65-F5344CB8AC3E}">
        <p14:creationId xmlns:p14="http://schemas.microsoft.com/office/powerpoint/2010/main" val="276621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9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7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2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17" grpId="0" animBg="1"/>
      <p:bldP spid="37" grpId="0" animBg="1"/>
      <p:bldP spid="38" grpId="0" animBg="1"/>
      <p:bldP spid="5" grpId="0" animBg="1"/>
      <p:bldP spid="7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9317038" y="19367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67F3F4D0-43CA-4F8C-AED0-003F63EDBA2D}"/>
              </a:ext>
            </a:extLst>
          </p:cNvPr>
          <p:cNvSpPr txBox="1">
            <a:spLocks noChangeArrowheads="1"/>
          </p:cNvSpPr>
          <p:nvPr/>
        </p:nvSpPr>
        <p:spPr>
          <a:xfrm>
            <a:off x="888650" y="360244"/>
            <a:ext cx="5763949" cy="7032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400" b="1" dirty="0">
                <a:solidFill>
                  <a:srgbClr val="FF0000"/>
                </a:solidFill>
              </a:rPr>
              <a:t>Planos de construção do corpo humano</a:t>
            </a:r>
            <a:endParaRPr lang="pt-BR" sz="1200" b="1" dirty="0">
              <a:solidFill>
                <a:schemeClr val="tx2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1802C-04ED-4C8A-848B-476B32A33A84}"/>
              </a:ext>
            </a:extLst>
          </p:cNvPr>
          <p:cNvSpPr/>
          <p:nvPr/>
        </p:nvSpPr>
        <p:spPr>
          <a:xfrm>
            <a:off x="692209" y="3108280"/>
            <a:ext cx="5960390" cy="316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41D9BB0-51E2-4A42-BF2C-E535457BF137}"/>
              </a:ext>
            </a:extLst>
          </p:cNvPr>
          <p:cNvSpPr/>
          <p:nvPr/>
        </p:nvSpPr>
        <p:spPr>
          <a:xfrm>
            <a:off x="844609" y="6302987"/>
            <a:ext cx="5960390" cy="316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DF1763F-4B3B-45EE-9979-042539F19D90}"/>
              </a:ext>
            </a:extLst>
          </p:cNvPr>
          <p:cNvSpPr/>
          <p:nvPr/>
        </p:nvSpPr>
        <p:spPr>
          <a:xfrm>
            <a:off x="6454739" y="3373199"/>
            <a:ext cx="289568" cy="31207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7A7878EF-E8AC-4044-9519-3C071EE1DB07}"/>
              </a:ext>
            </a:extLst>
          </p:cNvPr>
          <p:cNvSpPr/>
          <p:nvPr/>
        </p:nvSpPr>
        <p:spPr>
          <a:xfrm>
            <a:off x="625078" y="3405955"/>
            <a:ext cx="289568" cy="31207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16800157-2F45-4F09-9810-3BA0F34B3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238" y="1040024"/>
            <a:ext cx="5976937" cy="5922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marL="838200" indent="-838200" algn="ctr">
              <a:defRPr/>
            </a:pPr>
            <a:r>
              <a:rPr lang="pt-BR" sz="2400" b="1" dirty="0">
                <a:solidFill>
                  <a:srgbClr val="FF0000"/>
                </a:solidFill>
                <a:ea typeface="+mj-ea"/>
                <a:cs typeface="Arial" pitchFamily="34" charset="0"/>
              </a:rPr>
              <a:t>4. Estratigrafia</a:t>
            </a:r>
            <a:endParaRPr lang="pt-BR" sz="2400" b="1" dirty="0">
              <a:ea typeface="+mj-ea"/>
              <a:cs typeface="Arial" pitchFamily="34" charset="0"/>
            </a:endParaRPr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E9E8CE32-13F7-45F7-8958-18AAAA6E4968}"/>
              </a:ext>
            </a:extLst>
          </p:cNvPr>
          <p:cNvSpPr/>
          <p:nvPr/>
        </p:nvSpPr>
        <p:spPr>
          <a:xfrm>
            <a:off x="556184" y="4503525"/>
            <a:ext cx="486403" cy="461582"/>
          </a:xfrm>
          <a:custGeom>
            <a:avLst/>
            <a:gdLst>
              <a:gd name="connsiteX0" fmla="*/ 93296 w 486403"/>
              <a:gd name="connsiteY0" fmla="*/ 461582 h 461582"/>
              <a:gd name="connsiteX1" fmla="*/ 93296 w 486403"/>
              <a:gd name="connsiteY1" fmla="*/ 461582 h 461582"/>
              <a:gd name="connsiteX2" fmla="*/ 238575 w 486403"/>
              <a:gd name="connsiteY2" fmla="*/ 401761 h 461582"/>
              <a:gd name="connsiteX3" fmla="*/ 289850 w 486403"/>
              <a:gd name="connsiteY3" fmla="*/ 393215 h 461582"/>
              <a:gd name="connsiteX4" fmla="*/ 375308 w 486403"/>
              <a:gd name="connsiteY4" fmla="*/ 324849 h 461582"/>
              <a:gd name="connsiteX5" fmla="*/ 486403 w 486403"/>
              <a:gd name="connsiteY5" fmla="*/ 213754 h 461582"/>
              <a:gd name="connsiteX6" fmla="*/ 469311 w 486403"/>
              <a:gd name="connsiteY6" fmla="*/ 77021 h 461582"/>
              <a:gd name="connsiteX7" fmla="*/ 101842 w 486403"/>
              <a:gd name="connsiteY7" fmla="*/ 42838 h 461582"/>
              <a:gd name="connsiteX8" fmla="*/ 42022 w 486403"/>
              <a:gd name="connsiteY8" fmla="*/ 77021 h 461582"/>
              <a:gd name="connsiteX9" fmla="*/ 24930 w 486403"/>
              <a:gd name="connsiteY9" fmla="*/ 384669 h 461582"/>
              <a:gd name="connsiteX10" fmla="*/ 67659 w 486403"/>
              <a:gd name="connsiteY10" fmla="*/ 410307 h 461582"/>
              <a:gd name="connsiteX11" fmla="*/ 93296 w 486403"/>
              <a:gd name="connsiteY11" fmla="*/ 461582 h 461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6403" h="461582">
                <a:moveTo>
                  <a:pt x="93296" y="461582"/>
                </a:moveTo>
                <a:lnTo>
                  <a:pt x="93296" y="461582"/>
                </a:lnTo>
                <a:cubicBezTo>
                  <a:pt x="141722" y="441642"/>
                  <a:pt x="189111" y="418966"/>
                  <a:pt x="238575" y="401761"/>
                </a:cubicBezTo>
                <a:cubicBezTo>
                  <a:pt x="254941" y="396069"/>
                  <a:pt x="274117" y="400476"/>
                  <a:pt x="289850" y="393215"/>
                </a:cubicBezTo>
                <a:cubicBezTo>
                  <a:pt x="354544" y="363356"/>
                  <a:pt x="334789" y="358001"/>
                  <a:pt x="375308" y="324849"/>
                </a:cubicBezTo>
                <a:cubicBezTo>
                  <a:pt x="473585" y="244441"/>
                  <a:pt x="418250" y="309167"/>
                  <a:pt x="486403" y="213754"/>
                </a:cubicBezTo>
                <a:cubicBezTo>
                  <a:pt x="480706" y="168176"/>
                  <a:pt x="497104" y="113591"/>
                  <a:pt x="469311" y="77021"/>
                </a:cubicBezTo>
                <a:cubicBezTo>
                  <a:pt x="367887" y="-56431"/>
                  <a:pt x="225729" y="19014"/>
                  <a:pt x="101842" y="42838"/>
                </a:cubicBezTo>
                <a:cubicBezTo>
                  <a:pt x="81902" y="54232"/>
                  <a:pt x="59955" y="62674"/>
                  <a:pt x="42022" y="77021"/>
                </a:cubicBezTo>
                <a:cubicBezTo>
                  <a:pt x="-39258" y="142045"/>
                  <a:pt x="21841" y="366652"/>
                  <a:pt x="24930" y="384669"/>
                </a:cubicBezTo>
                <a:cubicBezTo>
                  <a:pt x="27737" y="401040"/>
                  <a:pt x="53839" y="401093"/>
                  <a:pt x="67659" y="410307"/>
                </a:cubicBezTo>
                <a:cubicBezTo>
                  <a:pt x="110149" y="438634"/>
                  <a:pt x="89023" y="453036"/>
                  <a:pt x="93296" y="4615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Picture 6" descr="G:\DESENHOS DO LIVRO JANEIRO 2019\DESENHOS LIVRO 2019\FIGURA 1.11..jpg">
            <a:extLst>
              <a:ext uri="{FF2B5EF4-FFF2-40B4-BE49-F238E27FC236}">
                <a16:creationId xmlns:a16="http://schemas.microsoft.com/office/drawing/2014/main" id="{FDDCA329-4D19-4637-B8DF-2F2DAC595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8" y="2408424"/>
            <a:ext cx="5819775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F66122-008-f064">
            <a:extLst>
              <a:ext uri="{FF2B5EF4-FFF2-40B4-BE49-F238E27FC236}">
                <a16:creationId xmlns:a16="http://schemas.microsoft.com/office/drawing/2014/main" id="{C145F34B-A274-48FE-865B-8C42B5B7E57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4739" y="1743286"/>
            <a:ext cx="5184775" cy="489743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D499E6A-35E9-43D9-9821-E1691E54C10C}"/>
              </a:ext>
            </a:extLst>
          </p:cNvPr>
          <p:cNvSpPr/>
          <p:nvPr/>
        </p:nvSpPr>
        <p:spPr>
          <a:xfrm>
            <a:off x="6375959" y="6451134"/>
            <a:ext cx="5816041" cy="316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D5F86F2-98AB-47F3-829B-09B204BE5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09" y="2048030"/>
            <a:ext cx="5860088" cy="32963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859B510-1634-4C6F-A81F-3BAD53C663DE}"/>
              </a:ext>
            </a:extLst>
          </p:cNvPr>
          <p:cNvSpPr txBox="1"/>
          <p:nvPr/>
        </p:nvSpPr>
        <p:spPr>
          <a:xfrm>
            <a:off x="5774978" y="1674389"/>
            <a:ext cx="634711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529EA7D-7329-42C9-9F25-022FF111287F}"/>
              </a:ext>
            </a:extLst>
          </p:cNvPr>
          <p:cNvSpPr txBox="1"/>
          <p:nvPr/>
        </p:nvSpPr>
        <p:spPr>
          <a:xfrm>
            <a:off x="5927378" y="6180680"/>
            <a:ext cx="634711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26" name="Picture 2" descr="Sistema Circulatório – Histologia Interativa">
            <a:extLst>
              <a:ext uri="{FF2B5EF4-FFF2-40B4-BE49-F238E27FC236}">
                <a16:creationId xmlns:a16="http://schemas.microsoft.com/office/drawing/2014/main" id="{8A13B824-E246-4E5F-A0B4-72107030A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2" y="2000425"/>
            <a:ext cx="605790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5869DBD5-B0B9-4392-8347-42AA180D8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03781" y="543153"/>
            <a:ext cx="4464495" cy="3648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2EBEEF80-853A-4C9C-A4A9-A52DC5B8B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49676" y="478172"/>
            <a:ext cx="4518600" cy="3713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" name="Picture 5" descr="F:\ABDOME 2014\estomagoestruturas[1].jpg">
            <a:extLst>
              <a:ext uri="{FF2B5EF4-FFF2-40B4-BE49-F238E27FC236}">
                <a16:creationId xmlns:a16="http://schemas.microsoft.com/office/drawing/2014/main" id="{8106A9A9-7FF3-45FF-85C5-A77BEF917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307" y="360244"/>
            <a:ext cx="4834312" cy="3713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0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373702FD-FB74-4B48-9F1A-BA73D04C2587}"/>
              </a:ext>
            </a:extLst>
          </p:cNvPr>
          <p:cNvSpPr/>
          <p:nvPr/>
        </p:nvSpPr>
        <p:spPr>
          <a:xfrm>
            <a:off x="1607626" y="1988191"/>
            <a:ext cx="340593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9ADCBFC-85E4-4FD2-89C5-8A272D5CF79E}"/>
              </a:ext>
            </a:extLst>
          </p:cNvPr>
          <p:cNvSpPr/>
          <p:nvPr/>
        </p:nvSpPr>
        <p:spPr>
          <a:xfrm>
            <a:off x="2005203" y="6224631"/>
            <a:ext cx="2978092" cy="318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Diagrama&#10;&#10;Descrição gerada automaticamente">
            <a:extLst>
              <a:ext uri="{FF2B5EF4-FFF2-40B4-BE49-F238E27FC236}">
                <a16:creationId xmlns:a16="http://schemas.microsoft.com/office/drawing/2014/main" id="{95DCB064-93D3-4177-A240-F56D69B96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27" y="1723374"/>
            <a:ext cx="6426719" cy="4820039"/>
          </a:xfrm>
          <a:prstGeom prst="rect">
            <a:avLst/>
          </a:prstGeom>
        </p:spPr>
      </p:pic>
      <p:pic>
        <p:nvPicPr>
          <p:cNvPr id="15" name="Picture 5" descr="G:\coluna medula.jpg">
            <a:extLst>
              <a:ext uri="{FF2B5EF4-FFF2-40B4-BE49-F238E27FC236}">
                <a16:creationId xmlns:a16="http://schemas.microsoft.com/office/drawing/2014/main" id="{C7C52363-A86C-45FA-BE1A-B3EAB68F4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05" y="685595"/>
            <a:ext cx="6082019" cy="3319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BCFEB7E0-AC5C-4121-80F5-164CD1140EAE}"/>
              </a:ext>
            </a:extLst>
          </p:cNvPr>
          <p:cNvSpPr txBox="1">
            <a:spLocks noChangeArrowheads="1"/>
          </p:cNvSpPr>
          <p:nvPr/>
        </p:nvSpPr>
        <p:spPr>
          <a:xfrm>
            <a:off x="1905699" y="172083"/>
            <a:ext cx="8229600" cy="10080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br>
              <a:rPr lang="pt-BR" altLang="pt-BR" sz="2800" b="1"/>
            </a:br>
            <a:r>
              <a:rPr lang="pt-BR" altLang="pt-BR" sz="2800" b="1"/>
              <a:t>Conceito de normal e variação anatômica</a:t>
            </a:r>
            <a:br>
              <a:rPr lang="pt-BR" altLang="pt-BR" sz="2800" b="1"/>
            </a:br>
            <a:endParaRPr lang="pt-BR" altLang="pt-BR" sz="2800" dirty="0"/>
          </a:p>
        </p:txBody>
      </p:sp>
      <p:pic>
        <p:nvPicPr>
          <p:cNvPr id="19" name="Picture 11" descr="Sem título-9cópia">
            <a:extLst>
              <a:ext uri="{FF2B5EF4-FFF2-40B4-BE49-F238E27FC236}">
                <a16:creationId xmlns:a16="http://schemas.microsoft.com/office/drawing/2014/main" id="{B581A240-0068-427B-8776-64DE47C86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579" y="4061654"/>
            <a:ext cx="3168650" cy="2549525"/>
          </a:xfrm>
          <a:prstGeom prst="rect">
            <a:avLst/>
          </a:prstGeom>
        </p:spPr>
      </p:pic>
      <p:pic>
        <p:nvPicPr>
          <p:cNvPr id="20" name="Picture 12" descr="Sem título-7cópia">
            <a:extLst>
              <a:ext uri="{FF2B5EF4-FFF2-40B4-BE49-F238E27FC236}">
                <a16:creationId xmlns:a16="http://schemas.microsoft.com/office/drawing/2014/main" id="{BCD430A9-B519-4C8A-8960-3CEBF9A23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9381" y="3572796"/>
            <a:ext cx="3168650" cy="2757488"/>
          </a:xfrm>
          <a:prstGeom prst="rect">
            <a:avLst/>
          </a:prstGeom>
        </p:spPr>
      </p:pic>
      <p:pic>
        <p:nvPicPr>
          <p:cNvPr id="21" name="Picture 5" descr="F:\DCIM\101MSDCF\DSC00103.JPG">
            <a:extLst>
              <a:ext uri="{FF2B5EF4-FFF2-40B4-BE49-F238E27FC236}">
                <a16:creationId xmlns:a16="http://schemas.microsoft.com/office/drawing/2014/main" id="{2D342FCD-640D-4144-813C-FF237878D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10292" y="2479719"/>
            <a:ext cx="5050494" cy="410735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D2AF5B57-2099-4FBA-8991-E18C7639A8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49" y="2393579"/>
            <a:ext cx="7342094" cy="4235532"/>
          </a:xfrm>
          <a:prstGeom prst="rect">
            <a:avLst/>
          </a:prstGeom>
        </p:spPr>
      </p:pic>
      <p:pic>
        <p:nvPicPr>
          <p:cNvPr id="16" name="Imagem 15" descr="C:\Users\Lab Biol\Desktop\Figura 9.jpg">
            <a:extLst>
              <a:ext uri="{FF2B5EF4-FFF2-40B4-BE49-F238E27FC236}">
                <a16:creationId xmlns:a16="http://schemas.microsoft.com/office/drawing/2014/main" id="{2D0E584C-790C-49CE-BB83-AAE7CDC2F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9" y="1562466"/>
            <a:ext cx="6436930" cy="506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8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pt-BR" dirty="0"/>
              <a:t>Anomalia</a:t>
            </a:r>
          </a:p>
        </p:txBody>
      </p:sp>
      <p:pic>
        <p:nvPicPr>
          <p:cNvPr id="19460" name="Picture 2" descr="Resultado de imagem para anomalia fenda palati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412875"/>
            <a:ext cx="7165975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6" descr="Resultado de imagem para polidactili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t-BR"/>
          </a:p>
        </p:txBody>
      </p:sp>
      <p:pic>
        <p:nvPicPr>
          <p:cNvPr id="18440" name="Picture 8" descr="Resultado de imagem para polidactil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1582738"/>
            <a:ext cx="6218237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91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Resultado de imagem para anencefal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2492376"/>
            <a:ext cx="455295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CaixaDeTexto 1"/>
          <p:cNvSpPr txBox="1">
            <a:spLocks noChangeArrowheads="1"/>
          </p:cNvSpPr>
          <p:nvPr/>
        </p:nvSpPr>
        <p:spPr bwMode="auto">
          <a:xfrm>
            <a:off x="3071813" y="260351"/>
            <a:ext cx="6119812" cy="523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2800" b="1" dirty="0">
                <a:latin typeface="Arial" charset="0"/>
              </a:rPr>
              <a:t>Monstruosidade</a:t>
            </a:r>
          </a:p>
        </p:txBody>
      </p:sp>
      <p:pic>
        <p:nvPicPr>
          <p:cNvPr id="20484" name="Picture 6" descr="Resultado de imagem para monstruosida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484313"/>
            <a:ext cx="3563938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AutoShape 8" descr="https://blog.comshalom.org/vidasemduvida/wp-content/uploads/sites/5/2015/09/bebecraniogrosby-e144363721758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t-BR"/>
          </a:p>
        </p:txBody>
      </p:sp>
      <p:sp>
        <p:nvSpPr>
          <p:cNvPr id="20486" name="AutoShape 10" descr="https://blog.comshalom.org/vidasemduvida/wp-content/uploads/sites/5/2015/09/bebecraniogrosby-e144363721758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t-BR"/>
          </a:p>
        </p:txBody>
      </p:sp>
      <p:sp>
        <p:nvSpPr>
          <p:cNvPr id="20487" name="AutoShape 12" descr="https://blog.comshalom.org/vidasemduvida/wp-content/uploads/sites/5/2015/09/bebecraniogrosby-e144363721758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t-BR"/>
          </a:p>
        </p:txBody>
      </p:sp>
      <p:pic>
        <p:nvPicPr>
          <p:cNvPr id="19469" name="Picture 13" descr="G:\anencefal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196976"/>
            <a:ext cx="4725988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08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8" name="Pictur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2"/>
          <a:stretch>
            <a:fillRect/>
          </a:stretch>
        </p:blipFill>
        <p:spPr>
          <a:xfrm>
            <a:off x="838200" y="877094"/>
            <a:ext cx="5257800" cy="4465638"/>
          </a:xfrm>
        </p:spPr>
      </p:pic>
      <p:sp>
        <p:nvSpPr>
          <p:cNvPr id="27651" name="CaixaDeTexto 2"/>
          <p:cNvSpPr txBox="1">
            <a:spLocks noChangeArrowheads="1"/>
          </p:cNvSpPr>
          <p:nvPr/>
        </p:nvSpPr>
        <p:spPr bwMode="auto">
          <a:xfrm>
            <a:off x="2952808" y="196369"/>
            <a:ext cx="2374900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pt-BR" b="1"/>
              <a:t>Vasos sanguíneos</a:t>
            </a:r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93EB8B3D-E687-477B-B0AB-856015054934}"/>
              </a:ext>
            </a:extLst>
          </p:cNvPr>
          <p:cNvSpPr/>
          <p:nvPr/>
        </p:nvSpPr>
        <p:spPr>
          <a:xfrm>
            <a:off x="528503" y="3531765"/>
            <a:ext cx="5050173" cy="2441196"/>
          </a:xfrm>
          <a:custGeom>
            <a:avLst/>
            <a:gdLst>
              <a:gd name="connsiteX0" fmla="*/ 25167 w 5050173"/>
              <a:gd name="connsiteY0" fmla="*/ 1568741 h 2441196"/>
              <a:gd name="connsiteX1" fmla="*/ 25167 w 5050173"/>
              <a:gd name="connsiteY1" fmla="*/ 1568741 h 2441196"/>
              <a:gd name="connsiteX2" fmla="*/ 92279 w 5050173"/>
              <a:gd name="connsiteY2" fmla="*/ 1468073 h 2441196"/>
              <a:gd name="connsiteX3" fmla="*/ 117446 w 5050173"/>
              <a:gd name="connsiteY3" fmla="*/ 1442906 h 2441196"/>
              <a:gd name="connsiteX4" fmla="*/ 159391 w 5050173"/>
              <a:gd name="connsiteY4" fmla="*/ 1367405 h 2441196"/>
              <a:gd name="connsiteX5" fmla="*/ 176169 w 5050173"/>
              <a:gd name="connsiteY5" fmla="*/ 1342238 h 2441196"/>
              <a:gd name="connsiteX6" fmla="*/ 218114 w 5050173"/>
              <a:gd name="connsiteY6" fmla="*/ 1291904 h 2441196"/>
              <a:gd name="connsiteX7" fmla="*/ 243281 w 5050173"/>
              <a:gd name="connsiteY7" fmla="*/ 1233181 h 2441196"/>
              <a:gd name="connsiteX8" fmla="*/ 268448 w 5050173"/>
              <a:gd name="connsiteY8" fmla="*/ 1166070 h 2441196"/>
              <a:gd name="connsiteX9" fmla="*/ 293615 w 5050173"/>
              <a:gd name="connsiteY9" fmla="*/ 1132514 h 2441196"/>
              <a:gd name="connsiteX10" fmla="*/ 352338 w 5050173"/>
              <a:gd name="connsiteY10" fmla="*/ 1031846 h 2441196"/>
              <a:gd name="connsiteX11" fmla="*/ 377505 w 5050173"/>
              <a:gd name="connsiteY11" fmla="*/ 964734 h 2441196"/>
              <a:gd name="connsiteX12" fmla="*/ 411061 w 5050173"/>
              <a:gd name="connsiteY12" fmla="*/ 889233 h 2441196"/>
              <a:gd name="connsiteX13" fmla="*/ 427839 w 5050173"/>
              <a:gd name="connsiteY13" fmla="*/ 813732 h 2441196"/>
              <a:gd name="connsiteX14" fmla="*/ 453006 w 5050173"/>
              <a:gd name="connsiteY14" fmla="*/ 780176 h 2441196"/>
              <a:gd name="connsiteX15" fmla="*/ 461395 w 5050173"/>
              <a:gd name="connsiteY15" fmla="*/ 755009 h 2441196"/>
              <a:gd name="connsiteX16" fmla="*/ 528507 w 5050173"/>
              <a:gd name="connsiteY16" fmla="*/ 679508 h 2441196"/>
              <a:gd name="connsiteX17" fmla="*/ 553674 w 5050173"/>
              <a:gd name="connsiteY17" fmla="*/ 662730 h 2441196"/>
              <a:gd name="connsiteX18" fmla="*/ 595619 w 5050173"/>
              <a:gd name="connsiteY18" fmla="*/ 612396 h 2441196"/>
              <a:gd name="connsiteX19" fmla="*/ 620786 w 5050173"/>
              <a:gd name="connsiteY19" fmla="*/ 587229 h 2441196"/>
              <a:gd name="connsiteX20" fmla="*/ 629175 w 5050173"/>
              <a:gd name="connsiteY20" fmla="*/ 427838 h 2441196"/>
              <a:gd name="connsiteX21" fmla="*/ 696287 w 5050173"/>
              <a:gd name="connsiteY21" fmla="*/ 327170 h 2441196"/>
              <a:gd name="connsiteX22" fmla="*/ 771788 w 5050173"/>
              <a:gd name="connsiteY22" fmla="*/ 268447 h 2441196"/>
              <a:gd name="connsiteX23" fmla="*/ 796955 w 5050173"/>
              <a:gd name="connsiteY23" fmla="*/ 260059 h 2441196"/>
              <a:gd name="connsiteX24" fmla="*/ 872455 w 5050173"/>
              <a:gd name="connsiteY24" fmla="*/ 201336 h 2441196"/>
              <a:gd name="connsiteX25" fmla="*/ 906011 w 5050173"/>
              <a:gd name="connsiteY25" fmla="*/ 151002 h 2441196"/>
              <a:gd name="connsiteX26" fmla="*/ 914400 w 5050173"/>
              <a:gd name="connsiteY26" fmla="*/ 67112 h 2441196"/>
              <a:gd name="connsiteX27" fmla="*/ 922789 w 5050173"/>
              <a:gd name="connsiteY27" fmla="*/ 8389 h 2441196"/>
              <a:gd name="connsiteX28" fmla="*/ 947956 w 5050173"/>
              <a:gd name="connsiteY28" fmla="*/ 0 h 2441196"/>
              <a:gd name="connsiteX29" fmla="*/ 981512 w 5050173"/>
              <a:gd name="connsiteY29" fmla="*/ 167780 h 2441196"/>
              <a:gd name="connsiteX30" fmla="*/ 1023457 w 5050173"/>
              <a:gd name="connsiteY30" fmla="*/ 209725 h 2441196"/>
              <a:gd name="connsiteX31" fmla="*/ 1040235 w 5050173"/>
              <a:gd name="connsiteY31" fmla="*/ 234892 h 2441196"/>
              <a:gd name="connsiteX32" fmla="*/ 1065402 w 5050173"/>
              <a:gd name="connsiteY32" fmla="*/ 243281 h 2441196"/>
              <a:gd name="connsiteX33" fmla="*/ 1115736 w 5050173"/>
              <a:gd name="connsiteY33" fmla="*/ 268447 h 2441196"/>
              <a:gd name="connsiteX34" fmla="*/ 1174459 w 5050173"/>
              <a:gd name="connsiteY34" fmla="*/ 310392 h 2441196"/>
              <a:gd name="connsiteX35" fmla="*/ 1199626 w 5050173"/>
              <a:gd name="connsiteY35" fmla="*/ 335559 h 2441196"/>
              <a:gd name="connsiteX36" fmla="*/ 1233182 w 5050173"/>
              <a:gd name="connsiteY36" fmla="*/ 352337 h 2441196"/>
              <a:gd name="connsiteX37" fmla="*/ 1283516 w 5050173"/>
              <a:gd name="connsiteY37" fmla="*/ 402671 h 2441196"/>
              <a:gd name="connsiteX38" fmla="*/ 1308683 w 5050173"/>
              <a:gd name="connsiteY38" fmla="*/ 427838 h 2441196"/>
              <a:gd name="connsiteX39" fmla="*/ 1384184 w 5050173"/>
              <a:gd name="connsiteY39" fmla="*/ 478172 h 2441196"/>
              <a:gd name="connsiteX40" fmla="*/ 1409351 w 5050173"/>
              <a:gd name="connsiteY40" fmla="*/ 494950 h 2441196"/>
              <a:gd name="connsiteX41" fmla="*/ 1468074 w 5050173"/>
              <a:gd name="connsiteY41" fmla="*/ 511728 h 2441196"/>
              <a:gd name="connsiteX42" fmla="*/ 1493241 w 5050173"/>
              <a:gd name="connsiteY42" fmla="*/ 528506 h 2441196"/>
              <a:gd name="connsiteX43" fmla="*/ 1627465 w 5050173"/>
              <a:gd name="connsiteY43" fmla="*/ 528506 h 2441196"/>
              <a:gd name="connsiteX44" fmla="*/ 1661021 w 5050173"/>
              <a:gd name="connsiteY44" fmla="*/ 469783 h 2441196"/>
              <a:gd name="connsiteX45" fmla="*/ 1694577 w 5050173"/>
              <a:gd name="connsiteY45" fmla="*/ 419449 h 2441196"/>
              <a:gd name="connsiteX46" fmla="*/ 1744910 w 5050173"/>
              <a:gd name="connsiteY46" fmla="*/ 335559 h 2441196"/>
              <a:gd name="connsiteX47" fmla="*/ 1795244 w 5050173"/>
              <a:gd name="connsiteY47" fmla="*/ 285225 h 2441196"/>
              <a:gd name="connsiteX48" fmla="*/ 1879134 w 5050173"/>
              <a:gd name="connsiteY48" fmla="*/ 251670 h 2441196"/>
              <a:gd name="connsiteX49" fmla="*/ 2072081 w 5050173"/>
              <a:gd name="connsiteY49" fmla="*/ 276836 h 2441196"/>
              <a:gd name="connsiteX50" fmla="*/ 2122415 w 5050173"/>
              <a:gd name="connsiteY50" fmla="*/ 310392 h 2441196"/>
              <a:gd name="connsiteX51" fmla="*/ 2197916 w 5050173"/>
              <a:gd name="connsiteY51" fmla="*/ 369115 h 2441196"/>
              <a:gd name="connsiteX52" fmla="*/ 2231472 w 5050173"/>
              <a:gd name="connsiteY52" fmla="*/ 385893 h 2441196"/>
              <a:gd name="connsiteX53" fmla="*/ 2256639 w 5050173"/>
              <a:gd name="connsiteY53" fmla="*/ 394282 h 2441196"/>
              <a:gd name="connsiteX54" fmla="*/ 2306973 w 5050173"/>
              <a:gd name="connsiteY54" fmla="*/ 419449 h 2441196"/>
              <a:gd name="connsiteX55" fmla="*/ 2340529 w 5050173"/>
              <a:gd name="connsiteY55" fmla="*/ 427838 h 2441196"/>
              <a:gd name="connsiteX56" fmla="*/ 2382474 w 5050173"/>
              <a:gd name="connsiteY56" fmla="*/ 436227 h 2441196"/>
              <a:gd name="connsiteX57" fmla="*/ 2457975 w 5050173"/>
              <a:gd name="connsiteY57" fmla="*/ 461394 h 2441196"/>
              <a:gd name="connsiteX58" fmla="*/ 2483142 w 5050173"/>
              <a:gd name="connsiteY58" fmla="*/ 469783 h 2441196"/>
              <a:gd name="connsiteX59" fmla="*/ 2533476 w 5050173"/>
              <a:gd name="connsiteY59" fmla="*/ 503339 h 2441196"/>
              <a:gd name="connsiteX60" fmla="*/ 2550254 w 5050173"/>
              <a:gd name="connsiteY60" fmla="*/ 562062 h 2441196"/>
              <a:gd name="connsiteX61" fmla="*/ 2541865 w 5050173"/>
              <a:gd name="connsiteY61" fmla="*/ 654341 h 2441196"/>
              <a:gd name="connsiteX62" fmla="*/ 2525087 w 5050173"/>
              <a:gd name="connsiteY62" fmla="*/ 679508 h 2441196"/>
              <a:gd name="connsiteX63" fmla="*/ 2466364 w 5050173"/>
              <a:gd name="connsiteY63" fmla="*/ 721453 h 2441196"/>
              <a:gd name="connsiteX64" fmla="*/ 2432808 w 5050173"/>
              <a:gd name="connsiteY64" fmla="*/ 729842 h 2441196"/>
              <a:gd name="connsiteX65" fmla="*/ 2399252 w 5050173"/>
              <a:gd name="connsiteY65" fmla="*/ 746620 h 2441196"/>
              <a:gd name="connsiteX66" fmla="*/ 2315362 w 5050173"/>
              <a:gd name="connsiteY66" fmla="*/ 771787 h 2441196"/>
              <a:gd name="connsiteX67" fmla="*/ 2172749 w 5050173"/>
              <a:gd name="connsiteY67" fmla="*/ 788565 h 2441196"/>
              <a:gd name="connsiteX68" fmla="*/ 2139193 w 5050173"/>
              <a:gd name="connsiteY68" fmla="*/ 796954 h 2441196"/>
              <a:gd name="connsiteX69" fmla="*/ 2097248 w 5050173"/>
              <a:gd name="connsiteY69" fmla="*/ 805343 h 2441196"/>
              <a:gd name="connsiteX70" fmla="*/ 2239861 w 5050173"/>
              <a:gd name="connsiteY70" fmla="*/ 788565 h 2441196"/>
              <a:gd name="connsiteX71" fmla="*/ 2382474 w 5050173"/>
              <a:gd name="connsiteY71" fmla="*/ 771787 h 2441196"/>
              <a:gd name="connsiteX72" fmla="*/ 2441197 w 5050173"/>
              <a:gd name="connsiteY72" fmla="*/ 755009 h 2441196"/>
              <a:gd name="connsiteX73" fmla="*/ 2508309 w 5050173"/>
              <a:gd name="connsiteY73" fmla="*/ 738231 h 2441196"/>
              <a:gd name="connsiteX74" fmla="*/ 2567032 w 5050173"/>
              <a:gd name="connsiteY74" fmla="*/ 687897 h 2441196"/>
              <a:gd name="connsiteX75" fmla="*/ 2583810 w 5050173"/>
              <a:gd name="connsiteY75" fmla="*/ 637563 h 2441196"/>
              <a:gd name="connsiteX76" fmla="*/ 2592199 w 5050173"/>
              <a:gd name="connsiteY76" fmla="*/ 612396 h 2441196"/>
              <a:gd name="connsiteX77" fmla="*/ 2600588 w 5050173"/>
              <a:gd name="connsiteY77" fmla="*/ 587229 h 2441196"/>
              <a:gd name="connsiteX78" fmla="*/ 2617366 w 5050173"/>
              <a:gd name="connsiteY78" fmla="*/ 562062 h 2441196"/>
              <a:gd name="connsiteX79" fmla="*/ 2642533 w 5050173"/>
              <a:gd name="connsiteY79" fmla="*/ 511728 h 2441196"/>
              <a:gd name="connsiteX80" fmla="*/ 2667699 w 5050173"/>
              <a:gd name="connsiteY80" fmla="*/ 503339 h 2441196"/>
              <a:gd name="connsiteX81" fmla="*/ 2701255 w 5050173"/>
              <a:gd name="connsiteY81" fmla="*/ 494950 h 2441196"/>
              <a:gd name="connsiteX82" fmla="*/ 2759978 w 5050173"/>
              <a:gd name="connsiteY82" fmla="*/ 478172 h 2441196"/>
              <a:gd name="connsiteX83" fmla="*/ 2944536 w 5050173"/>
              <a:gd name="connsiteY83" fmla="*/ 469783 h 2441196"/>
              <a:gd name="connsiteX84" fmla="*/ 2994870 w 5050173"/>
              <a:gd name="connsiteY84" fmla="*/ 486561 h 2441196"/>
              <a:gd name="connsiteX85" fmla="*/ 3061982 w 5050173"/>
              <a:gd name="connsiteY85" fmla="*/ 478172 h 2441196"/>
              <a:gd name="connsiteX86" fmla="*/ 3053593 w 5050173"/>
              <a:gd name="connsiteY86" fmla="*/ 444616 h 2441196"/>
              <a:gd name="connsiteX87" fmla="*/ 3028426 w 5050173"/>
              <a:gd name="connsiteY87" fmla="*/ 436227 h 2441196"/>
              <a:gd name="connsiteX88" fmla="*/ 3095538 w 5050173"/>
              <a:gd name="connsiteY88" fmla="*/ 377504 h 2441196"/>
              <a:gd name="connsiteX89" fmla="*/ 3120705 w 5050173"/>
              <a:gd name="connsiteY89" fmla="*/ 360726 h 2441196"/>
              <a:gd name="connsiteX90" fmla="*/ 3145872 w 5050173"/>
              <a:gd name="connsiteY90" fmla="*/ 352337 h 2441196"/>
              <a:gd name="connsiteX91" fmla="*/ 3171039 w 5050173"/>
              <a:gd name="connsiteY91" fmla="*/ 335559 h 2441196"/>
              <a:gd name="connsiteX92" fmla="*/ 3196206 w 5050173"/>
              <a:gd name="connsiteY92" fmla="*/ 327170 h 2441196"/>
              <a:gd name="connsiteX93" fmla="*/ 3246540 w 5050173"/>
              <a:gd name="connsiteY93" fmla="*/ 302003 h 2441196"/>
              <a:gd name="connsiteX94" fmla="*/ 3288485 w 5050173"/>
              <a:gd name="connsiteY94" fmla="*/ 260059 h 2441196"/>
              <a:gd name="connsiteX95" fmla="*/ 3330430 w 5050173"/>
              <a:gd name="connsiteY95" fmla="*/ 218114 h 2441196"/>
              <a:gd name="connsiteX96" fmla="*/ 3372375 w 5050173"/>
              <a:gd name="connsiteY96" fmla="*/ 184558 h 2441196"/>
              <a:gd name="connsiteX97" fmla="*/ 3397542 w 5050173"/>
              <a:gd name="connsiteY97" fmla="*/ 159391 h 2441196"/>
              <a:gd name="connsiteX98" fmla="*/ 3456265 w 5050173"/>
              <a:gd name="connsiteY98" fmla="*/ 134224 h 2441196"/>
              <a:gd name="connsiteX99" fmla="*/ 3531766 w 5050173"/>
              <a:gd name="connsiteY99" fmla="*/ 83890 h 2441196"/>
              <a:gd name="connsiteX100" fmla="*/ 3556933 w 5050173"/>
              <a:gd name="connsiteY100" fmla="*/ 67112 h 2441196"/>
              <a:gd name="connsiteX101" fmla="*/ 3582099 w 5050173"/>
              <a:gd name="connsiteY101" fmla="*/ 58723 h 2441196"/>
              <a:gd name="connsiteX102" fmla="*/ 3607266 w 5050173"/>
              <a:gd name="connsiteY102" fmla="*/ 41945 h 2441196"/>
              <a:gd name="connsiteX103" fmla="*/ 3657600 w 5050173"/>
              <a:gd name="connsiteY103" fmla="*/ 25167 h 2441196"/>
              <a:gd name="connsiteX104" fmla="*/ 3816991 w 5050173"/>
              <a:gd name="connsiteY104" fmla="*/ 33556 h 2441196"/>
              <a:gd name="connsiteX105" fmla="*/ 3867325 w 5050173"/>
              <a:gd name="connsiteY105" fmla="*/ 50334 h 2441196"/>
              <a:gd name="connsiteX106" fmla="*/ 3892492 w 5050173"/>
              <a:gd name="connsiteY106" fmla="*/ 58723 h 2441196"/>
              <a:gd name="connsiteX107" fmla="*/ 3917659 w 5050173"/>
              <a:gd name="connsiteY107" fmla="*/ 75501 h 2441196"/>
              <a:gd name="connsiteX108" fmla="*/ 3951215 w 5050173"/>
              <a:gd name="connsiteY108" fmla="*/ 83890 h 2441196"/>
              <a:gd name="connsiteX109" fmla="*/ 3976382 w 5050173"/>
              <a:gd name="connsiteY109" fmla="*/ 109057 h 2441196"/>
              <a:gd name="connsiteX110" fmla="*/ 3984771 w 5050173"/>
              <a:gd name="connsiteY110" fmla="*/ 184558 h 2441196"/>
              <a:gd name="connsiteX111" fmla="*/ 3993160 w 5050173"/>
              <a:gd name="connsiteY111" fmla="*/ 218114 h 2441196"/>
              <a:gd name="connsiteX112" fmla="*/ 4001549 w 5050173"/>
              <a:gd name="connsiteY112" fmla="*/ 318781 h 2441196"/>
              <a:gd name="connsiteX113" fmla="*/ 4009938 w 5050173"/>
              <a:gd name="connsiteY113" fmla="*/ 343948 h 2441196"/>
              <a:gd name="connsiteX114" fmla="*/ 4018327 w 5050173"/>
              <a:gd name="connsiteY114" fmla="*/ 411060 h 2441196"/>
              <a:gd name="connsiteX115" fmla="*/ 4043494 w 5050173"/>
              <a:gd name="connsiteY115" fmla="*/ 486561 h 2441196"/>
              <a:gd name="connsiteX116" fmla="*/ 4068661 w 5050173"/>
              <a:gd name="connsiteY116" fmla="*/ 503339 h 2441196"/>
              <a:gd name="connsiteX117" fmla="*/ 4127384 w 5050173"/>
              <a:gd name="connsiteY117" fmla="*/ 494950 h 2441196"/>
              <a:gd name="connsiteX118" fmla="*/ 4177718 w 5050173"/>
              <a:gd name="connsiteY118" fmla="*/ 461394 h 2441196"/>
              <a:gd name="connsiteX119" fmla="*/ 4228052 w 5050173"/>
              <a:gd name="connsiteY119" fmla="*/ 419449 h 2441196"/>
              <a:gd name="connsiteX120" fmla="*/ 4261608 w 5050173"/>
              <a:gd name="connsiteY120" fmla="*/ 360726 h 2441196"/>
              <a:gd name="connsiteX121" fmla="*/ 4286775 w 5050173"/>
              <a:gd name="connsiteY121" fmla="*/ 335559 h 2441196"/>
              <a:gd name="connsiteX122" fmla="*/ 4328720 w 5050173"/>
              <a:gd name="connsiteY122" fmla="*/ 260059 h 2441196"/>
              <a:gd name="connsiteX123" fmla="*/ 4379054 w 5050173"/>
              <a:gd name="connsiteY123" fmla="*/ 226503 h 2441196"/>
              <a:gd name="connsiteX124" fmla="*/ 4404221 w 5050173"/>
              <a:gd name="connsiteY124" fmla="*/ 209725 h 2441196"/>
              <a:gd name="connsiteX125" fmla="*/ 4429388 w 5050173"/>
              <a:gd name="connsiteY125" fmla="*/ 192947 h 2441196"/>
              <a:gd name="connsiteX126" fmla="*/ 4462944 w 5050173"/>
              <a:gd name="connsiteY126" fmla="*/ 142613 h 2441196"/>
              <a:gd name="connsiteX127" fmla="*/ 4504888 w 5050173"/>
              <a:gd name="connsiteY127" fmla="*/ 67112 h 2441196"/>
              <a:gd name="connsiteX128" fmla="*/ 4530055 w 5050173"/>
              <a:gd name="connsiteY128" fmla="*/ 50334 h 2441196"/>
              <a:gd name="connsiteX129" fmla="*/ 4622334 w 5050173"/>
              <a:gd name="connsiteY129" fmla="*/ 58723 h 2441196"/>
              <a:gd name="connsiteX130" fmla="*/ 4647501 w 5050173"/>
              <a:gd name="connsiteY130" fmla="*/ 83890 h 2441196"/>
              <a:gd name="connsiteX131" fmla="*/ 4672668 w 5050173"/>
              <a:gd name="connsiteY131" fmla="*/ 134224 h 2441196"/>
              <a:gd name="connsiteX132" fmla="*/ 4689446 w 5050173"/>
              <a:gd name="connsiteY132" fmla="*/ 159391 h 2441196"/>
              <a:gd name="connsiteX133" fmla="*/ 4697835 w 5050173"/>
              <a:gd name="connsiteY133" fmla="*/ 184558 h 2441196"/>
              <a:gd name="connsiteX134" fmla="*/ 4739780 w 5050173"/>
              <a:gd name="connsiteY134" fmla="*/ 234892 h 2441196"/>
              <a:gd name="connsiteX135" fmla="*/ 4773336 w 5050173"/>
              <a:gd name="connsiteY135" fmla="*/ 276836 h 2441196"/>
              <a:gd name="connsiteX136" fmla="*/ 4806892 w 5050173"/>
              <a:gd name="connsiteY136" fmla="*/ 335559 h 2441196"/>
              <a:gd name="connsiteX137" fmla="*/ 4848837 w 5050173"/>
              <a:gd name="connsiteY137" fmla="*/ 402671 h 2441196"/>
              <a:gd name="connsiteX138" fmla="*/ 4857226 w 5050173"/>
              <a:gd name="connsiteY138" fmla="*/ 436227 h 2441196"/>
              <a:gd name="connsiteX139" fmla="*/ 4874004 w 5050173"/>
              <a:gd name="connsiteY139" fmla="*/ 486561 h 2441196"/>
              <a:gd name="connsiteX140" fmla="*/ 4882393 w 5050173"/>
              <a:gd name="connsiteY140" fmla="*/ 528506 h 2441196"/>
              <a:gd name="connsiteX141" fmla="*/ 4899171 w 5050173"/>
              <a:gd name="connsiteY141" fmla="*/ 570451 h 2441196"/>
              <a:gd name="connsiteX142" fmla="*/ 4907560 w 5050173"/>
              <a:gd name="connsiteY142" fmla="*/ 612396 h 2441196"/>
              <a:gd name="connsiteX143" fmla="*/ 4932727 w 5050173"/>
              <a:gd name="connsiteY143" fmla="*/ 671119 h 2441196"/>
              <a:gd name="connsiteX144" fmla="*/ 4949505 w 5050173"/>
              <a:gd name="connsiteY144" fmla="*/ 755009 h 2441196"/>
              <a:gd name="connsiteX145" fmla="*/ 4966283 w 5050173"/>
              <a:gd name="connsiteY145" fmla="*/ 805343 h 2441196"/>
              <a:gd name="connsiteX146" fmla="*/ 4991450 w 5050173"/>
              <a:gd name="connsiteY146" fmla="*/ 872455 h 2441196"/>
              <a:gd name="connsiteX147" fmla="*/ 5008228 w 5050173"/>
              <a:gd name="connsiteY147" fmla="*/ 947956 h 2441196"/>
              <a:gd name="connsiteX148" fmla="*/ 5025006 w 5050173"/>
              <a:gd name="connsiteY148" fmla="*/ 1082180 h 2441196"/>
              <a:gd name="connsiteX149" fmla="*/ 5033395 w 5050173"/>
              <a:gd name="connsiteY149" fmla="*/ 1115736 h 2441196"/>
              <a:gd name="connsiteX150" fmla="*/ 5050173 w 5050173"/>
              <a:gd name="connsiteY150" fmla="*/ 1191236 h 2441196"/>
              <a:gd name="connsiteX151" fmla="*/ 5041784 w 5050173"/>
              <a:gd name="connsiteY151" fmla="*/ 1392572 h 2441196"/>
              <a:gd name="connsiteX152" fmla="*/ 5016617 w 5050173"/>
              <a:gd name="connsiteY152" fmla="*/ 1426128 h 2441196"/>
              <a:gd name="connsiteX153" fmla="*/ 4966283 w 5050173"/>
              <a:gd name="connsiteY153" fmla="*/ 1493240 h 2441196"/>
              <a:gd name="connsiteX154" fmla="*/ 4924338 w 5050173"/>
              <a:gd name="connsiteY154" fmla="*/ 1526796 h 2441196"/>
              <a:gd name="connsiteX155" fmla="*/ 4899171 w 5050173"/>
              <a:gd name="connsiteY155" fmla="*/ 1535185 h 2441196"/>
              <a:gd name="connsiteX156" fmla="*/ 4865615 w 5050173"/>
              <a:gd name="connsiteY156" fmla="*/ 1551963 h 2441196"/>
              <a:gd name="connsiteX157" fmla="*/ 4832059 w 5050173"/>
              <a:gd name="connsiteY157" fmla="*/ 1577130 h 2441196"/>
              <a:gd name="connsiteX158" fmla="*/ 4731391 w 5050173"/>
              <a:gd name="connsiteY158" fmla="*/ 1610686 h 2441196"/>
              <a:gd name="connsiteX159" fmla="*/ 4706224 w 5050173"/>
              <a:gd name="connsiteY159" fmla="*/ 1619075 h 2441196"/>
              <a:gd name="connsiteX160" fmla="*/ 4605556 w 5050173"/>
              <a:gd name="connsiteY160" fmla="*/ 1644242 h 2441196"/>
              <a:gd name="connsiteX161" fmla="*/ 4488110 w 5050173"/>
              <a:gd name="connsiteY161" fmla="*/ 1677798 h 2441196"/>
              <a:gd name="connsiteX162" fmla="*/ 4303553 w 5050173"/>
              <a:gd name="connsiteY162" fmla="*/ 1736521 h 2441196"/>
              <a:gd name="connsiteX163" fmla="*/ 4127384 w 5050173"/>
              <a:gd name="connsiteY163" fmla="*/ 1778466 h 2441196"/>
              <a:gd name="connsiteX164" fmla="*/ 4043494 w 5050173"/>
              <a:gd name="connsiteY164" fmla="*/ 1812022 h 2441196"/>
              <a:gd name="connsiteX165" fmla="*/ 3951215 w 5050173"/>
              <a:gd name="connsiteY165" fmla="*/ 1837189 h 2441196"/>
              <a:gd name="connsiteX166" fmla="*/ 3850547 w 5050173"/>
              <a:gd name="connsiteY166" fmla="*/ 1870745 h 2441196"/>
              <a:gd name="connsiteX167" fmla="*/ 3640822 w 5050173"/>
              <a:gd name="connsiteY167" fmla="*/ 1912690 h 2441196"/>
              <a:gd name="connsiteX168" fmla="*/ 3548544 w 5050173"/>
              <a:gd name="connsiteY168" fmla="*/ 1946246 h 2441196"/>
              <a:gd name="connsiteX169" fmla="*/ 3447876 w 5050173"/>
              <a:gd name="connsiteY169" fmla="*/ 1988191 h 2441196"/>
              <a:gd name="connsiteX170" fmla="*/ 3347208 w 5050173"/>
              <a:gd name="connsiteY170" fmla="*/ 1996580 h 2441196"/>
              <a:gd name="connsiteX171" fmla="*/ 3246540 w 5050173"/>
              <a:gd name="connsiteY171" fmla="*/ 2021747 h 2441196"/>
              <a:gd name="connsiteX172" fmla="*/ 3145872 w 5050173"/>
              <a:gd name="connsiteY172" fmla="*/ 2030136 h 2441196"/>
              <a:gd name="connsiteX173" fmla="*/ 2919369 w 5050173"/>
              <a:gd name="connsiteY173" fmla="*/ 2097247 h 2441196"/>
              <a:gd name="connsiteX174" fmla="*/ 2734811 w 5050173"/>
              <a:gd name="connsiteY174" fmla="*/ 2122414 h 2441196"/>
              <a:gd name="connsiteX175" fmla="*/ 2567032 w 5050173"/>
              <a:gd name="connsiteY175" fmla="*/ 2172748 h 2441196"/>
              <a:gd name="connsiteX176" fmla="*/ 2491531 w 5050173"/>
              <a:gd name="connsiteY176" fmla="*/ 2197915 h 2441196"/>
              <a:gd name="connsiteX177" fmla="*/ 2441197 w 5050173"/>
              <a:gd name="connsiteY177" fmla="*/ 2206304 h 2441196"/>
              <a:gd name="connsiteX178" fmla="*/ 2365696 w 5050173"/>
              <a:gd name="connsiteY178" fmla="*/ 2231471 h 2441196"/>
              <a:gd name="connsiteX179" fmla="*/ 2306973 w 5050173"/>
              <a:gd name="connsiteY179" fmla="*/ 2248249 h 2441196"/>
              <a:gd name="connsiteX180" fmla="*/ 2248250 w 5050173"/>
              <a:gd name="connsiteY180" fmla="*/ 2273416 h 2441196"/>
              <a:gd name="connsiteX181" fmla="*/ 2172749 w 5050173"/>
              <a:gd name="connsiteY181" fmla="*/ 2290194 h 2441196"/>
              <a:gd name="connsiteX182" fmla="*/ 2139193 w 5050173"/>
              <a:gd name="connsiteY182" fmla="*/ 2298583 h 2441196"/>
              <a:gd name="connsiteX183" fmla="*/ 2072081 w 5050173"/>
              <a:gd name="connsiteY183" fmla="*/ 2323750 h 2441196"/>
              <a:gd name="connsiteX184" fmla="*/ 2030136 w 5050173"/>
              <a:gd name="connsiteY184" fmla="*/ 2332139 h 2441196"/>
              <a:gd name="connsiteX185" fmla="*/ 1979802 w 5050173"/>
              <a:gd name="connsiteY185" fmla="*/ 2348917 h 2441196"/>
              <a:gd name="connsiteX186" fmla="*/ 1912690 w 5050173"/>
              <a:gd name="connsiteY186" fmla="*/ 2365695 h 2441196"/>
              <a:gd name="connsiteX187" fmla="*/ 1845578 w 5050173"/>
              <a:gd name="connsiteY187" fmla="*/ 2382473 h 2441196"/>
              <a:gd name="connsiteX188" fmla="*/ 1812022 w 5050173"/>
              <a:gd name="connsiteY188" fmla="*/ 2390862 h 2441196"/>
              <a:gd name="connsiteX189" fmla="*/ 1736522 w 5050173"/>
              <a:gd name="connsiteY189" fmla="*/ 2416029 h 2441196"/>
              <a:gd name="connsiteX190" fmla="*/ 1610687 w 5050173"/>
              <a:gd name="connsiteY190" fmla="*/ 2432807 h 2441196"/>
              <a:gd name="connsiteX191" fmla="*/ 1501630 w 5050173"/>
              <a:gd name="connsiteY191" fmla="*/ 2441196 h 2441196"/>
              <a:gd name="connsiteX192" fmla="*/ 964734 w 5050173"/>
              <a:gd name="connsiteY192" fmla="*/ 2432807 h 2441196"/>
              <a:gd name="connsiteX193" fmla="*/ 864066 w 5050173"/>
              <a:gd name="connsiteY193" fmla="*/ 2407640 h 2441196"/>
              <a:gd name="connsiteX194" fmla="*/ 796955 w 5050173"/>
              <a:gd name="connsiteY194" fmla="*/ 2390862 h 2441196"/>
              <a:gd name="connsiteX195" fmla="*/ 738232 w 5050173"/>
              <a:gd name="connsiteY195" fmla="*/ 2374084 h 2441196"/>
              <a:gd name="connsiteX196" fmla="*/ 713065 w 5050173"/>
              <a:gd name="connsiteY196" fmla="*/ 2365695 h 2441196"/>
              <a:gd name="connsiteX197" fmla="*/ 604008 w 5050173"/>
              <a:gd name="connsiteY197" fmla="*/ 2340528 h 2441196"/>
              <a:gd name="connsiteX198" fmla="*/ 553674 w 5050173"/>
              <a:gd name="connsiteY198" fmla="*/ 2323750 h 2441196"/>
              <a:gd name="connsiteX199" fmla="*/ 503340 w 5050173"/>
              <a:gd name="connsiteY199" fmla="*/ 2298583 h 2441196"/>
              <a:gd name="connsiteX200" fmla="*/ 469784 w 5050173"/>
              <a:gd name="connsiteY200" fmla="*/ 2281805 h 2441196"/>
              <a:gd name="connsiteX201" fmla="*/ 444617 w 5050173"/>
              <a:gd name="connsiteY201" fmla="*/ 2273416 h 2441196"/>
              <a:gd name="connsiteX202" fmla="*/ 402672 w 5050173"/>
              <a:gd name="connsiteY202" fmla="*/ 2248249 h 2441196"/>
              <a:gd name="connsiteX203" fmla="*/ 369116 w 5050173"/>
              <a:gd name="connsiteY203" fmla="*/ 2231471 h 2441196"/>
              <a:gd name="connsiteX204" fmla="*/ 327171 w 5050173"/>
              <a:gd name="connsiteY204" fmla="*/ 2206304 h 2441196"/>
              <a:gd name="connsiteX205" fmla="*/ 243281 w 5050173"/>
              <a:gd name="connsiteY205" fmla="*/ 2164359 h 2441196"/>
              <a:gd name="connsiteX206" fmla="*/ 201336 w 5050173"/>
              <a:gd name="connsiteY206" fmla="*/ 2130803 h 2441196"/>
              <a:gd name="connsiteX207" fmla="*/ 176169 w 5050173"/>
              <a:gd name="connsiteY207" fmla="*/ 2114025 h 2441196"/>
              <a:gd name="connsiteX208" fmla="*/ 117446 w 5050173"/>
              <a:gd name="connsiteY208" fmla="*/ 2055303 h 2441196"/>
              <a:gd name="connsiteX209" fmla="*/ 83890 w 5050173"/>
              <a:gd name="connsiteY209" fmla="*/ 2030136 h 2441196"/>
              <a:gd name="connsiteX210" fmla="*/ 33556 w 5050173"/>
              <a:gd name="connsiteY210" fmla="*/ 1979802 h 2441196"/>
              <a:gd name="connsiteX211" fmla="*/ 0 w 5050173"/>
              <a:gd name="connsiteY211" fmla="*/ 1895912 h 2441196"/>
              <a:gd name="connsiteX212" fmla="*/ 8389 w 5050173"/>
              <a:gd name="connsiteY212" fmla="*/ 1711354 h 2441196"/>
              <a:gd name="connsiteX213" fmla="*/ 50334 w 5050173"/>
              <a:gd name="connsiteY213" fmla="*/ 1635853 h 2441196"/>
              <a:gd name="connsiteX214" fmla="*/ 25167 w 5050173"/>
              <a:gd name="connsiteY214" fmla="*/ 1568741 h 24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5050173" h="2441196">
                <a:moveTo>
                  <a:pt x="25167" y="1568741"/>
                </a:moveTo>
                <a:lnTo>
                  <a:pt x="25167" y="1568741"/>
                </a:lnTo>
                <a:cubicBezTo>
                  <a:pt x="44772" y="1537372"/>
                  <a:pt x="67051" y="1497506"/>
                  <a:pt x="92279" y="1468073"/>
                </a:cubicBezTo>
                <a:cubicBezTo>
                  <a:pt x="100000" y="1459065"/>
                  <a:pt x="109057" y="1451295"/>
                  <a:pt x="117446" y="1442906"/>
                </a:cubicBezTo>
                <a:cubicBezTo>
                  <a:pt x="132212" y="1398609"/>
                  <a:pt x="120930" y="1425097"/>
                  <a:pt x="159391" y="1367405"/>
                </a:cubicBezTo>
                <a:cubicBezTo>
                  <a:pt x="164984" y="1359016"/>
                  <a:pt x="169040" y="1349367"/>
                  <a:pt x="176169" y="1342238"/>
                </a:cubicBezTo>
                <a:cubicBezTo>
                  <a:pt x="208465" y="1309942"/>
                  <a:pt x="194755" y="1326942"/>
                  <a:pt x="218114" y="1291904"/>
                </a:cubicBezTo>
                <a:cubicBezTo>
                  <a:pt x="242198" y="1195567"/>
                  <a:pt x="208521" y="1314288"/>
                  <a:pt x="243281" y="1233181"/>
                </a:cubicBezTo>
                <a:cubicBezTo>
                  <a:pt x="269632" y="1171696"/>
                  <a:pt x="230321" y="1227072"/>
                  <a:pt x="268448" y="1166070"/>
                </a:cubicBezTo>
                <a:cubicBezTo>
                  <a:pt x="275858" y="1154214"/>
                  <a:pt x="286570" y="1144591"/>
                  <a:pt x="293615" y="1132514"/>
                </a:cubicBezTo>
                <a:cubicBezTo>
                  <a:pt x="363280" y="1013088"/>
                  <a:pt x="295474" y="1107665"/>
                  <a:pt x="352338" y="1031846"/>
                </a:cubicBezTo>
                <a:cubicBezTo>
                  <a:pt x="372226" y="932406"/>
                  <a:pt x="346085" y="1035429"/>
                  <a:pt x="377505" y="964734"/>
                </a:cubicBezTo>
                <a:cubicBezTo>
                  <a:pt x="417438" y="874886"/>
                  <a:pt x="373090" y="946189"/>
                  <a:pt x="411061" y="889233"/>
                </a:cubicBezTo>
                <a:cubicBezTo>
                  <a:pt x="411944" y="884820"/>
                  <a:pt x="423890" y="821630"/>
                  <a:pt x="427839" y="813732"/>
                </a:cubicBezTo>
                <a:cubicBezTo>
                  <a:pt x="434092" y="801226"/>
                  <a:pt x="444617" y="791361"/>
                  <a:pt x="453006" y="780176"/>
                </a:cubicBezTo>
                <a:cubicBezTo>
                  <a:pt x="455802" y="771787"/>
                  <a:pt x="457440" y="762918"/>
                  <a:pt x="461395" y="755009"/>
                </a:cubicBezTo>
                <a:cubicBezTo>
                  <a:pt x="474003" y="729793"/>
                  <a:pt x="511832" y="690625"/>
                  <a:pt x="528507" y="679508"/>
                </a:cubicBezTo>
                <a:cubicBezTo>
                  <a:pt x="536896" y="673915"/>
                  <a:pt x="545929" y="669185"/>
                  <a:pt x="553674" y="662730"/>
                </a:cubicBezTo>
                <a:cubicBezTo>
                  <a:pt x="593779" y="629309"/>
                  <a:pt x="565624" y="648390"/>
                  <a:pt x="595619" y="612396"/>
                </a:cubicBezTo>
                <a:cubicBezTo>
                  <a:pt x="603214" y="603282"/>
                  <a:pt x="612397" y="595618"/>
                  <a:pt x="620786" y="587229"/>
                </a:cubicBezTo>
                <a:cubicBezTo>
                  <a:pt x="623582" y="534099"/>
                  <a:pt x="622836" y="480663"/>
                  <a:pt x="629175" y="427838"/>
                </a:cubicBezTo>
                <a:cubicBezTo>
                  <a:pt x="635797" y="372653"/>
                  <a:pt x="657140" y="366317"/>
                  <a:pt x="696287" y="327170"/>
                </a:cubicBezTo>
                <a:cubicBezTo>
                  <a:pt x="718001" y="305456"/>
                  <a:pt x="741687" y="278479"/>
                  <a:pt x="771788" y="268447"/>
                </a:cubicBezTo>
                <a:lnTo>
                  <a:pt x="796955" y="260059"/>
                </a:lnTo>
                <a:cubicBezTo>
                  <a:pt x="826231" y="240541"/>
                  <a:pt x="851226" y="228630"/>
                  <a:pt x="872455" y="201336"/>
                </a:cubicBezTo>
                <a:cubicBezTo>
                  <a:pt x="884835" y="185419"/>
                  <a:pt x="906011" y="151002"/>
                  <a:pt x="906011" y="151002"/>
                </a:cubicBezTo>
                <a:cubicBezTo>
                  <a:pt x="908807" y="123039"/>
                  <a:pt x="911116" y="95022"/>
                  <a:pt x="914400" y="67112"/>
                </a:cubicBezTo>
                <a:cubicBezTo>
                  <a:pt x="916710" y="47474"/>
                  <a:pt x="913946" y="26075"/>
                  <a:pt x="922789" y="8389"/>
                </a:cubicBezTo>
                <a:cubicBezTo>
                  <a:pt x="926744" y="480"/>
                  <a:pt x="939567" y="2796"/>
                  <a:pt x="947956" y="0"/>
                </a:cubicBezTo>
                <a:cubicBezTo>
                  <a:pt x="1010923" y="62967"/>
                  <a:pt x="955858" y="-3244"/>
                  <a:pt x="981512" y="167780"/>
                </a:cubicBezTo>
                <a:cubicBezTo>
                  <a:pt x="984619" y="188494"/>
                  <a:pt x="1009165" y="200197"/>
                  <a:pt x="1023457" y="209725"/>
                </a:cubicBezTo>
                <a:cubicBezTo>
                  <a:pt x="1029050" y="218114"/>
                  <a:pt x="1032362" y="228594"/>
                  <a:pt x="1040235" y="234892"/>
                </a:cubicBezTo>
                <a:cubicBezTo>
                  <a:pt x="1047140" y="240416"/>
                  <a:pt x="1057493" y="239326"/>
                  <a:pt x="1065402" y="243281"/>
                </a:cubicBezTo>
                <a:cubicBezTo>
                  <a:pt x="1130443" y="275802"/>
                  <a:pt x="1052485" y="247366"/>
                  <a:pt x="1115736" y="268447"/>
                </a:cubicBezTo>
                <a:cubicBezTo>
                  <a:pt x="1135654" y="281725"/>
                  <a:pt x="1156249" y="294784"/>
                  <a:pt x="1174459" y="310392"/>
                </a:cubicBezTo>
                <a:cubicBezTo>
                  <a:pt x="1183467" y="318113"/>
                  <a:pt x="1189972" y="328663"/>
                  <a:pt x="1199626" y="335559"/>
                </a:cubicBezTo>
                <a:cubicBezTo>
                  <a:pt x="1209802" y="342828"/>
                  <a:pt x="1223417" y="344525"/>
                  <a:pt x="1233182" y="352337"/>
                </a:cubicBezTo>
                <a:cubicBezTo>
                  <a:pt x="1251710" y="367160"/>
                  <a:pt x="1266738" y="385893"/>
                  <a:pt x="1283516" y="402671"/>
                </a:cubicBezTo>
                <a:cubicBezTo>
                  <a:pt x="1291905" y="411060"/>
                  <a:pt x="1299192" y="420720"/>
                  <a:pt x="1308683" y="427838"/>
                </a:cubicBezTo>
                <a:cubicBezTo>
                  <a:pt x="1364533" y="469725"/>
                  <a:pt x="1319463" y="437721"/>
                  <a:pt x="1384184" y="478172"/>
                </a:cubicBezTo>
                <a:cubicBezTo>
                  <a:pt x="1392734" y="483516"/>
                  <a:pt x="1400333" y="490441"/>
                  <a:pt x="1409351" y="494950"/>
                </a:cubicBezTo>
                <a:cubicBezTo>
                  <a:pt x="1421386" y="500967"/>
                  <a:pt x="1457323" y="509040"/>
                  <a:pt x="1468074" y="511728"/>
                </a:cubicBezTo>
                <a:cubicBezTo>
                  <a:pt x="1476463" y="517321"/>
                  <a:pt x="1484223" y="523997"/>
                  <a:pt x="1493241" y="528506"/>
                </a:cubicBezTo>
                <a:cubicBezTo>
                  <a:pt x="1535734" y="549752"/>
                  <a:pt x="1580767" y="532098"/>
                  <a:pt x="1627465" y="528506"/>
                </a:cubicBezTo>
                <a:cubicBezTo>
                  <a:pt x="1683971" y="472000"/>
                  <a:pt x="1627222" y="537381"/>
                  <a:pt x="1661021" y="469783"/>
                </a:cubicBezTo>
                <a:cubicBezTo>
                  <a:pt x="1670039" y="451747"/>
                  <a:pt x="1685559" y="437485"/>
                  <a:pt x="1694577" y="419449"/>
                </a:cubicBezTo>
                <a:cubicBezTo>
                  <a:pt x="1707816" y="392972"/>
                  <a:pt x="1724666" y="355803"/>
                  <a:pt x="1744910" y="335559"/>
                </a:cubicBezTo>
                <a:cubicBezTo>
                  <a:pt x="1761688" y="318781"/>
                  <a:pt x="1772734" y="292728"/>
                  <a:pt x="1795244" y="285225"/>
                </a:cubicBezTo>
                <a:cubicBezTo>
                  <a:pt x="1857442" y="264492"/>
                  <a:pt x="1829759" y="276356"/>
                  <a:pt x="1879134" y="251670"/>
                </a:cubicBezTo>
                <a:cubicBezTo>
                  <a:pt x="1898364" y="252801"/>
                  <a:pt x="2028950" y="248082"/>
                  <a:pt x="2072081" y="276836"/>
                </a:cubicBezTo>
                <a:cubicBezTo>
                  <a:pt x="2088859" y="288021"/>
                  <a:pt x="2108156" y="296133"/>
                  <a:pt x="2122415" y="310392"/>
                </a:cubicBezTo>
                <a:cubicBezTo>
                  <a:pt x="2150033" y="338010"/>
                  <a:pt x="2157779" y="349047"/>
                  <a:pt x="2197916" y="369115"/>
                </a:cubicBezTo>
                <a:cubicBezTo>
                  <a:pt x="2209101" y="374708"/>
                  <a:pt x="2219978" y="380967"/>
                  <a:pt x="2231472" y="385893"/>
                </a:cubicBezTo>
                <a:cubicBezTo>
                  <a:pt x="2239600" y="389376"/>
                  <a:pt x="2248730" y="390327"/>
                  <a:pt x="2256639" y="394282"/>
                </a:cubicBezTo>
                <a:cubicBezTo>
                  <a:pt x="2305660" y="418793"/>
                  <a:pt x="2257772" y="405392"/>
                  <a:pt x="2306973" y="419449"/>
                </a:cubicBezTo>
                <a:cubicBezTo>
                  <a:pt x="2318059" y="422616"/>
                  <a:pt x="2329274" y="425337"/>
                  <a:pt x="2340529" y="427838"/>
                </a:cubicBezTo>
                <a:cubicBezTo>
                  <a:pt x="2354448" y="430931"/>
                  <a:pt x="2368718" y="432475"/>
                  <a:pt x="2382474" y="436227"/>
                </a:cubicBezTo>
                <a:lnTo>
                  <a:pt x="2457975" y="461394"/>
                </a:lnTo>
                <a:cubicBezTo>
                  <a:pt x="2466364" y="464190"/>
                  <a:pt x="2475784" y="464878"/>
                  <a:pt x="2483142" y="469783"/>
                </a:cubicBezTo>
                <a:lnTo>
                  <a:pt x="2533476" y="503339"/>
                </a:lnTo>
                <a:cubicBezTo>
                  <a:pt x="2537432" y="515207"/>
                  <a:pt x="2550254" y="551528"/>
                  <a:pt x="2550254" y="562062"/>
                </a:cubicBezTo>
                <a:cubicBezTo>
                  <a:pt x="2550254" y="592949"/>
                  <a:pt x="2548337" y="624140"/>
                  <a:pt x="2541865" y="654341"/>
                </a:cubicBezTo>
                <a:cubicBezTo>
                  <a:pt x="2539752" y="664200"/>
                  <a:pt x="2531542" y="671763"/>
                  <a:pt x="2525087" y="679508"/>
                </a:cubicBezTo>
                <a:cubicBezTo>
                  <a:pt x="2505671" y="702808"/>
                  <a:pt x="2495149" y="710659"/>
                  <a:pt x="2466364" y="721453"/>
                </a:cubicBezTo>
                <a:cubicBezTo>
                  <a:pt x="2455569" y="725501"/>
                  <a:pt x="2443603" y="725794"/>
                  <a:pt x="2432808" y="729842"/>
                </a:cubicBezTo>
                <a:cubicBezTo>
                  <a:pt x="2421099" y="734233"/>
                  <a:pt x="2410863" y="741976"/>
                  <a:pt x="2399252" y="746620"/>
                </a:cubicBezTo>
                <a:cubicBezTo>
                  <a:pt x="2386278" y="751809"/>
                  <a:pt x="2334589" y="769040"/>
                  <a:pt x="2315362" y="771787"/>
                </a:cubicBezTo>
                <a:cubicBezTo>
                  <a:pt x="2220877" y="785285"/>
                  <a:pt x="2252904" y="773991"/>
                  <a:pt x="2172749" y="788565"/>
                </a:cubicBezTo>
                <a:cubicBezTo>
                  <a:pt x="2161405" y="790627"/>
                  <a:pt x="2150448" y="794453"/>
                  <a:pt x="2139193" y="796954"/>
                </a:cubicBezTo>
                <a:cubicBezTo>
                  <a:pt x="2125274" y="800047"/>
                  <a:pt x="2082989" y="805343"/>
                  <a:pt x="2097248" y="805343"/>
                </a:cubicBezTo>
                <a:cubicBezTo>
                  <a:pt x="2135533" y="805343"/>
                  <a:pt x="2199249" y="793642"/>
                  <a:pt x="2239861" y="788565"/>
                </a:cubicBezTo>
                <a:cubicBezTo>
                  <a:pt x="2266804" y="785197"/>
                  <a:pt x="2353417" y="776630"/>
                  <a:pt x="2382474" y="771787"/>
                </a:cubicBezTo>
                <a:cubicBezTo>
                  <a:pt x="2429549" y="763941"/>
                  <a:pt x="2401303" y="764982"/>
                  <a:pt x="2441197" y="755009"/>
                </a:cubicBezTo>
                <a:lnTo>
                  <a:pt x="2508309" y="738231"/>
                </a:lnTo>
                <a:cubicBezTo>
                  <a:pt x="2519881" y="729552"/>
                  <a:pt x="2558686" y="702920"/>
                  <a:pt x="2567032" y="687897"/>
                </a:cubicBezTo>
                <a:cubicBezTo>
                  <a:pt x="2575621" y="672437"/>
                  <a:pt x="2578217" y="654341"/>
                  <a:pt x="2583810" y="637563"/>
                </a:cubicBezTo>
                <a:lnTo>
                  <a:pt x="2592199" y="612396"/>
                </a:lnTo>
                <a:cubicBezTo>
                  <a:pt x="2594995" y="604007"/>
                  <a:pt x="2595683" y="594587"/>
                  <a:pt x="2600588" y="587229"/>
                </a:cubicBezTo>
                <a:cubicBezTo>
                  <a:pt x="2606181" y="578840"/>
                  <a:pt x="2612857" y="571080"/>
                  <a:pt x="2617366" y="562062"/>
                </a:cubicBezTo>
                <a:cubicBezTo>
                  <a:pt x="2627498" y="541798"/>
                  <a:pt x="2622498" y="527756"/>
                  <a:pt x="2642533" y="511728"/>
                </a:cubicBezTo>
                <a:cubicBezTo>
                  <a:pt x="2649438" y="506204"/>
                  <a:pt x="2659197" y="505768"/>
                  <a:pt x="2667699" y="503339"/>
                </a:cubicBezTo>
                <a:cubicBezTo>
                  <a:pt x="2678785" y="500172"/>
                  <a:pt x="2690169" y="498117"/>
                  <a:pt x="2701255" y="494950"/>
                </a:cubicBezTo>
                <a:cubicBezTo>
                  <a:pt x="2785500" y="470880"/>
                  <a:pt x="2655077" y="504397"/>
                  <a:pt x="2759978" y="478172"/>
                </a:cubicBezTo>
                <a:cubicBezTo>
                  <a:pt x="2826663" y="433715"/>
                  <a:pt x="2789589" y="451189"/>
                  <a:pt x="2944536" y="469783"/>
                </a:cubicBezTo>
                <a:cubicBezTo>
                  <a:pt x="2962096" y="471890"/>
                  <a:pt x="2994870" y="486561"/>
                  <a:pt x="2994870" y="486561"/>
                </a:cubicBezTo>
                <a:cubicBezTo>
                  <a:pt x="3017241" y="483765"/>
                  <a:pt x="3043637" y="491276"/>
                  <a:pt x="3061982" y="478172"/>
                </a:cubicBezTo>
                <a:cubicBezTo>
                  <a:pt x="3071364" y="471471"/>
                  <a:pt x="3060795" y="453619"/>
                  <a:pt x="3053593" y="444616"/>
                </a:cubicBezTo>
                <a:cubicBezTo>
                  <a:pt x="3048069" y="437711"/>
                  <a:pt x="3036815" y="439023"/>
                  <a:pt x="3028426" y="436227"/>
                </a:cubicBezTo>
                <a:cubicBezTo>
                  <a:pt x="3056389" y="394282"/>
                  <a:pt x="3036815" y="416653"/>
                  <a:pt x="3095538" y="377504"/>
                </a:cubicBezTo>
                <a:cubicBezTo>
                  <a:pt x="3103927" y="371911"/>
                  <a:pt x="3111140" y="363914"/>
                  <a:pt x="3120705" y="360726"/>
                </a:cubicBezTo>
                <a:cubicBezTo>
                  <a:pt x="3129094" y="357930"/>
                  <a:pt x="3137963" y="356292"/>
                  <a:pt x="3145872" y="352337"/>
                </a:cubicBezTo>
                <a:cubicBezTo>
                  <a:pt x="3154890" y="347828"/>
                  <a:pt x="3162021" y="340068"/>
                  <a:pt x="3171039" y="335559"/>
                </a:cubicBezTo>
                <a:cubicBezTo>
                  <a:pt x="3178948" y="331604"/>
                  <a:pt x="3188297" y="331125"/>
                  <a:pt x="3196206" y="327170"/>
                </a:cubicBezTo>
                <a:cubicBezTo>
                  <a:pt x="3261255" y="294645"/>
                  <a:pt x="3183282" y="323089"/>
                  <a:pt x="3246540" y="302003"/>
                </a:cubicBezTo>
                <a:cubicBezTo>
                  <a:pt x="3291282" y="234890"/>
                  <a:pt x="3232558" y="315985"/>
                  <a:pt x="3288485" y="260059"/>
                </a:cubicBezTo>
                <a:cubicBezTo>
                  <a:pt x="3344416" y="204130"/>
                  <a:pt x="3263314" y="262858"/>
                  <a:pt x="3330430" y="218114"/>
                </a:cubicBezTo>
                <a:cubicBezTo>
                  <a:pt x="3367953" y="161829"/>
                  <a:pt x="3323750" y="216974"/>
                  <a:pt x="3372375" y="184558"/>
                </a:cubicBezTo>
                <a:cubicBezTo>
                  <a:pt x="3382246" y="177977"/>
                  <a:pt x="3388428" y="166986"/>
                  <a:pt x="3397542" y="159391"/>
                </a:cubicBezTo>
                <a:cubicBezTo>
                  <a:pt x="3422371" y="138700"/>
                  <a:pt x="3424285" y="142219"/>
                  <a:pt x="3456265" y="134224"/>
                </a:cubicBezTo>
                <a:lnTo>
                  <a:pt x="3531766" y="83890"/>
                </a:lnTo>
                <a:cubicBezTo>
                  <a:pt x="3540155" y="78297"/>
                  <a:pt x="3547368" y="70300"/>
                  <a:pt x="3556933" y="67112"/>
                </a:cubicBezTo>
                <a:cubicBezTo>
                  <a:pt x="3565322" y="64316"/>
                  <a:pt x="3574190" y="62678"/>
                  <a:pt x="3582099" y="58723"/>
                </a:cubicBezTo>
                <a:cubicBezTo>
                  <a:pt x="3591117" y="54214"/>
                  <a:pt x="3598053" y="46040"/>
                  <a:pt x="3607266" y="41945"/>
                </a:cubicBezTo>
                <a:cubicBezTo>
                  <a:pt x="3623427" y="34762"/>
                  <a:pt x="3657600" y="25167"/>
                  <a:pt x="3657600" y="25167"/>
                </a:cubicBezTo>
                <a:cubicBezTo>
                  <a:pt x="3710730" y="27963"/>
                  <a:pt x="3764166" y="27217"/>
                  <a:pt x="3816991" y="33556"/>
                </a:cubicBezTo>
                <a:cubicBezTo>
                  <a:pt x="3834551" y="35663"/>
                  <a:pt x="3850547" y="44741"/>
                  <a:pt x="3867325" y="50334"/>
                </a:cubicBezTo>
                <a:cubicBezTo>
                  <a:pt x="3875714" y="53130"/>
                  <a:pt x="3885134" y="53818"/>
                  <a:pt x="3892492" y="58723"/>
                </a:cubicBezTo>
                <a:cubicBezTo>
                  <a:pt x="3900881" y="64316"/>
                  <a:pt x="3908392" y="71529"/>
                  <a:pt x="3917659" y="75501"/>
                </a:cubicBezTo>
                <a:cubicBezTo>
                  <a:pt x="3928256" y="80043"/>
                  <a:pt x="3940030" y="81094"/>
                  <a:pt x="3951215" y="83890"/>
                </a:cubicBezTo>
                <a:cubicBezTo>
                  <a:pt x="3959604" y="92279"/>
                  <a:pt x="3972630" y="97802"/>
                  <a:pt x="3976382" y="109057"/>
                </a:cubicBezTo>
                <a:cubicBezTo>
                  <a:pt x="3984389" y="133079"/>
                  <a:pt x="3980921" y="159531"/>
                  <a:pt x="3984771" y="184558"/>
                </a:cubicBezTo>
                <a:cubicBezTo>
                  <a:pt x="3986524" y="195954"/>
                  <a:pt x="3990364" y="206929"/>
                  <a:pt x="3993160" y="218114"/>
                </a:cubicBezTo>
                <a:cubicBezTo>
                  <a:pt x="3995956" y="251670"/>
                  <a:pt x="3997099" y="285404"/>
                  <a:pt x="4001549" y="318781"/>
                </a:cubicBezTo>
                <a:cubicBezTo>
                  <a:pt x="4002718" y="327546"/>
                  <a:pt x="4008356" y="335248"/>
                  <a:pt x="4009938" y="343948"/>
                </a:cubicBezTo>
                <a:cubicBezTo>
                  <a:pt x="4013971" y="366129"/>
                  <a:pt x="4015139" y="388742"/>
                  <a:pt x="4018327" y="411060"/>
                </a:cubicBezTo>
                <a:cubicBezTo>
                  <a:pt x="4023014" y="443868"/>
                  <a:pt x="4020458" y="463525"/>
                  <a:pt x="4043494" y="486561"/>
                </a:cubicBezTo>
                <a:cubicBezTo>
                  <a:pt x="4050623" y="493690"/>
                  <a:pt x="4060272" y="497746"/>
                  <a:pt x="4068661" y="503339"/>
                </a:cubicBezTo>
                <a:cubicBezTo>
                  <a:pt x="4088235" y="500543"/>
                  <a:pt x="4108929" y="502048"/>
                  <a:pt x="4127384" y="494950"/>
                </a:cubicBezTo>
                <a:cubicBezTo>
                  <a:pt x="4146205" y="487711"/>
                  <a:pt x="4160940" y="472579"/>
                  <a:pt x="4177718" y="461394"/>
                </a:cubicBezTo>
                <a:cubicBezTo>
                  <a:pt x="4202464" y="444897"/>
                  <a:pt x="4207867" y="443671"/>
                  <a:pt x="4228052" y="419449"/>
                </a:cubicBezTo>
                <a:cubicBezTo>
                  <a:pt x="4267681" y="371894"/>
                  <a:pt x="4220582" y="418162"/>
                  <a:pt x="4261608" y="360726"/>
                </a:cubicBezTo>
                <a:cubicBezTo>
                  <a:pt x="4268504" y="351072"/>
                  <a:pt x="4278386" y="343948"/>
                  <a:pt x="4286775" y="335559"/>
                </a:cubicBezTo>
                <a:cubicBezTo>
                  <a:pt x="4301689" y="290816"/>
                  <a:pt x="4294814" y="286430"/>
                  <a:pt x="4328720" y="260059"/>
                </a:cubicBezTo>
                <a:cubicBezTo>
                  <a:pt x="4344637" y="247679"/>
                  <a:pt x="4362276" y="237688"/>
                  <a:pt x="4379054" y="226503"/>
                </a:cubicBezTo>
                <a:lnTo>
                  <a:pt x="4404221" y="209725"/>
                </a:lnTo>
                <a:lnTo>
                  <a:pt x="4429388" y="192947"/>
                </a:lnTo>
                <a:cubicBezTo>
                  <a:pt x="4440573" y="176169"/>
                  <a:pt x="4456567" y="161743"/>
                  <a:pt x="4462944" y="142613"/>
                </a:cubicBezTo>
                <a:cubicBezTo>
                  <a:pt x="4471686" y="116388"/>
                  <a:pt x="4480164" y="83594"/>
                  <a:pt x="4504888" y="67112"/>
                </a:cubicBezTo>
                <a:lnTo>
                  <a:pt x="4530055" y="50334"/>
                </a:lnTo>
                <a:cubicBezTo>
                  <a:pt x="4560815" y="53130"/>
                  <a:pt x="4592636" y="50238"/>
                  <a:pt x="4622334" y="58723"/>
                </a:cubicBezTo>
                <a:cubicBezTo>
                  <a:pt x="4633741" y="61982"/>
                  <a:pt x="4639906" y="74776"/>
                  <a:pt x="4647501" y="83890"/>
                </a:cubicBezTo>
                <a:cubicBezTo>
                  <a:pt x="4677553" y="119953"/>
                  <a:pt x="4653751" y="96389"/>
                  <a:pt x="4672668" y="134224"/>
                </a:cubicBezTo>
                <a:cubicBezTo>
                  <a:pt x="4677177" y="143242"/>
                  <a:pt x="4684937" y="150373"/>
                  <a:pt x="4689446" y="159391"/>
                </a:cubicBezTo>
                <a:cubicBezTo>
                  <a:pt x="4693401" y="167300"/>
                  <a:pt x="4693880" y="176649"/>
                  <a:pt x="4697835" y="184558"/>
                </a:cubicBezTo>
                <a:cubicBezTo>
                  <a:pt x="4709514" y="207917"/>
                  <a:pt x="4721227" y="216339"/>
                  <a:pt x="4739780" y="234892"/>
                </a:cubicBezTo>
                <a:cubicBezTo>
                  <a:pt x="4756112" y="283888"/>
                  <a:pt x="4735390" y="238891"/>
                  <a:pt x="4773336" y="276836"/>
                </a:cubicBezTo>
                <a:cubicBezTo>
                  <a:pt x="4788729" y="292229"/>
                  <a:pt x="4795927" y="318015"/>
                  <a:pt x="4806892" y="335559"/>
                </a:cubicBezTo>
                <a:cubicBezTo>
                  <a:pt x="4831637" y="375150"/>
                  <a:pt x="4832895" y="360159"/>
                  <a:pt x="4848837" y="402671"/>
                </a:cubicBezTo>
                <a:cubicBezTo>
                  <a:pt x="4852885" y="413466"/>
                  <a:pt x="4853913" y="425184"/>
                  <a:pt x="4857226" y="436227"/>
                </a:cubicBezTo>
                <a:cubicBezTo>
                  <a:pt x="4862308" y="453167"/>
                  <a:pt x="4869351" y="469499"/>
                  <a:pt x="4874004" y="486561"/>
                </a:cubicBezTo>
                <a:cubicBezTo>
                  <a:pt x="4877756" y="500317"/>
                  <a:pt x="4878296" y="514849"/>
                  <a:pt x="4882393" y="528506"/>
                </a:cubicBezTo>
                <a:cubicBezTo>
                  <a:pt x="4886720" y="542930"/>
                  <a:pt x="4894844" y="556027"/>
                  <a:pt x="4899171" y="570451"/>
                </a:cubicBezTo>
                <a:cubicBezTo>
                  <a:pt x="4903268" y="584108"/>
                  <a:pt x="4904102" y="598563"/>
                  <a:pt x="4907560" y="612396"/>
                </a:cubicBezTo>
                <a:cubicBezTo>
                  <a:pt x="4913732" y="637083"/>
                  <a:pt x="4920723" y="647110"/>
                  <a:pt x="4932727" y="671119"/>
                </a:cubicBezTo>
                <a:cubicBezTo>
                  <a:pt x="4938396" y="705132"/>
                  <a:pt x="4940119" y="723723"/>
                  <a:pt x="4949505" y="755009"/>
                </a:cubicBezTo>
                <a:cubicBezTo>
                  <a:pt x="4954587" y="771949"/>
                  <a:pt x="4959715" y="788922"/>
                  <a:pt x="4966283" y="805343"/>
                </a:cubicBezTo>
                <a:cubicBezTo>
                  <a:pt x="4971415" y="818173"/>
                  <a:pt x="4987066" y="854920"/>
                  <a:pt x="4991450" y="872455"/>
                </a:cubicBezTo>
                <a:cubicBezTo>
                  <a:pt x="4997703" y="897466"/>
                  <a:pt x="5004155" y="922499"/>
                  <a:pt x="5008228" y="947956"/>
                </a:cubicBezTo>
                <a:cubicBezTo>
                  <a:pt x="5015352" y="992479"/>
                  <a:pt x="5014070" y="1038437"/>
                  <a:pt x="5025006" y="1082180"/>
                </a:cubicBezTo>
                <a:cubicBezTo>
                  <a:pt x="5027802" y="1093365"/>
                  <a:pt x="5031134" y="1104430"/>
                  <a:pt x="5033395" y="1115736"/>
                </a:cubicBezTo>
                <a:cubicBezTo>
                  <a:pt x="5048159" y="1189555"/>
                  <a:pt x="5033847" y="1142259"/>
                  <a:pt x="5050173" y="1191236"/>
                </a:cubicBezTo>
                <a:cubicBezTo>
                  <a:pt x="5047377" y="1258348"/>
                  <a:pt x="5051283" y="1326077"/>
                  <a:pt x="5041784" y="1392572"/>
                </a:cubicBezTo>
                <a:cubicBezTo>
                  <a:pt x="5039807" y="1406413"/>
                  <a:pt x="5024744" y="1414751"/>
                  <a:pt x="5016617" y="1426128"/>
                </a:cubicBezTo>
                <a:cubicBezTo>
                  <a:pt x="4997255" y="1453234"/>
                  <a:pt x="4993087" y="1466436"/>
                  <a:pt x="4966283" y="1493240"/>
                </a:cubicBezTo>
                <a:cubicBezTo>
                  <a:pt x="4953622" y="1505901"/>
                  <a:pt x="4939522" y="1517306"/>
                  <a:pt x="4924338" y="1526796"/>
                </a:cubicBezTo>
                <a:cubicBezTo>
                  <a:pt x="4916839" y="1531483"/>
                  <a:pt x="4907299" y="1531702"/>
                  <a:pt x="4899171" y="1535185"/>
                </a:cubicBezTo>
                <a:cubicBezTo>
                  <a:pt x="4887677" y="1540111"/>
                  <a:pt x="4876220" y="1545335"/>
                  <a:pt x="4865615" y="1551963"/>
                </a:cubicBezTo>
                <a:cubicBezTo>
                  <a:pt x="4853759" y="1559373"/>
                  <a:pt x="4844868" y="1571526"/>
                  <a:pt x="4832059" y="1577130"/>
                </a:cubicBezTo>
                <a:cubicBezTo>
                  <a:pt x="4799653" y="1591307"/>
                  <a:pt x="4764947" y="1599501"/>
                  <a:pt x="4731391" y="1610686"/>
                </a:cubicBezTo>
                <a:cubicBezTo>
                  <a:pt x="4723002" y="1613482"/>
                  <a:pt x="4714803" y="1616930"/>
                  <a:pt x="4706224" y="1619075"/>
                </a:cubicBezTo>
                <a:cubicBezTo>
                  <a:pt x="4672668" y="1627464"/>
                  <a:pt x="4637348" y="1630617"/>
                  <a:pt x="4605556" y="1644242"/>
                </a:cubicBezTo>
                <a:cubicBezTo>
                  <a:pt x="4528659" y="1677198"/>
                  <a:pt x="4567915" y="1666397"/>
                  <a:pt x="4488110" y="1677798"/>
                </a:cubicBezTo>
                <a:cubicBezTo>
                  <a:pt x="4400942" y="1709496"/>
                  <a:pt x="4393243" y="1715166"/>
                  <a:pt x="4303553" y="1736521"/>
                </a:cubicBezTo>
                <a:cubicBezTo>
                  <a:pt x="4210520" y="1758672"/>
                  <a:pt x="4222443" y="1746780"/>
                  <a:pt x="4127384" y="1778466"/>
                </a:cubicBezTo>
                <a:cubicBezTo>
                  <a:pt x="4098812" y="1787990"/>
                  <a:pt x="4072066" y="1802498"/>
                  <a:pt x="4043494" y="1812022"/>
                </a:cubicBezTo>
                <a:cubicBezTo>
                  <a:pt x="4013247" y="1822104"/>
                  <a:pt x="3981717" y="1827906"/>
                  <a:pt x="3951215" y="1837189"/>
                </a:cubicBezTo>
                <a:cubicBezTo>
                  <a:pt x="3917376" y="1847488"/>
                  <a:pt x="3884608" y="1861208"/>
                  <a:pt x="3850547" y="1870745"/>
                </a:cubicBezTo>
                <a:cubicBezTo>
                  <a:pt x="3770114" y="1893266"/>
                  <a:pt x="3721964" y="1899166"/>
                  <a:pt x="3640822" y="1912690"/>
                </a:cubicBezTo>
                <a:cubicBezTo>
                  <a:pt x="3610063" y="1923875"/>
                  <a:pt x="3579023" y="1934319"/>
                  <a:pt x="3548544" y="1946246"/>
                </a:cubicBezTo>
                <a:cubicBezTo>
                  <a:pt x="3514691" y="1959493"/>
                  <a:pt x="3483143" y="1979374"/>
                  <a:pt x="3447876" y="1988191"/>
                </a:cubicBezTo>
                <a:cubicBezTo>
                  <a:pt x="3415209" y="1996358"/>
                  <a:pt x="3380764" y="1993784"/>
                  <a:pt x="3347208" y="1996580"/>
                </a:cubicBezTo>
                <a:cubicBezTo>
                  <a:pt x="3313652" y="2004969"/>
                  <a:pt x="3280658" y="2016061"/>
                  <a:pt x="3246540" y="2021747"/>
                </a:cubicBezTo>
                <a:cubicBezTo>
                  <a:pt x="3213326" y="2027283"/>
                  <a:pt x="3178682" y="2022565"/>
                  <a:pt x="3145872" y="2030136"/>
                </a:cubicBezTo>
                <a:cubicBezTo>
                  <a:pt x="3069143" y="2047842"/>
                  <a:pt x="2996585" y="2081804"/>
                  <a:pt x="2919369" y="2097247"/>
                </a:cubicBezTo>
                <a:cubicBezTo>
                  <a:pt x="2802461" y="2120629"/>
                  <a:pt x="2863898" y="2111657"/>
                  <a:pt x="2734811" y="2122414"/>
                </a:cubicBezTo>
                <a:cubicBezTo>
                  <a:pt x="2530040" y="2196877"/>
                  <a:pt x="2744008" y="2123588"/>
                  <a:pt x="2567032" y="2172748"/>
                </a:cubicBezTo>
                <a:cubicBezTo>
                  <a:pt x="2541471" y="2179848"/>
                  <a:pt x="2517164" y="2191080"/>
                  <a:pt x="2491531" y="2197915"/>
                </a:cubicBezTo>
                <a:cubicBezTo>
                  <a:pt x="2475096" y="2202298"/>
                  <a:pt x="2457632" y="2201921"/>
                  <a:pt x="2441197" y="2206304"/>
                </a:cubicBezTo>
                <a:cubicBezTo>
                  <a:pt x="2415564" y="2213139"/>
                  <a:pt x="2391017" y="2223558"/>
                  <a:pt x="2365696" y="2231471"/>
                </a:cubicBezTo>
                <a:cubicBezTo>
                  <a:pt x="2346265" y="2237543"/>
                  <a:pt x="2326145" y="2241402"/>
                  <a:pt x="2306973" y="2248249"/>
                </a:cubicBezTo>
                <a:cubicBezTo>
                  <a:pt x="2286917" y="2255412"/>
                  <a:pt x="2268577" y="2267064"/>
                  <a:pt x="2248250" y="2273416"/>
                </a:cubicBezTo>
                <a:cubicBezTo>
                  <a:pt x="2223643" y="2281106"/>
                  <a:pt x="2197870" y="2284397"/>
                  <a:pt x="2172749" y="2290194"/>
                </a:cubicBezTo>
                <a:cubicBezTo>
                  <a:pt x="2161515" y="2292787"/>
                  <a:pt x="2150131" y="2294937"/>
                  <a:pt x="2139193" y="2298583"/>
                </a:cubicBezTo>
                <a:cubicBezTo>
                  <a:pt x="2116527" y="2306138"/>
                  <a:pt x="2094916" y="2316724"/>
                  <a:pt x="2072081" y="2323750"/>
                </a:cubicBezTo>
                <a:cubicBezTo>
                  <a:pt x="2058453" y="2327943"/>
                  <a:pt x="2043892" y="2328387"/>
                  <a:pt x="2030136" y="2332139"/>
                </a:cubicBezTo>
                <a:cubicBezTo>
                  <a:pt x="2013074" y="2336792"/>
                  <a:pt x="1996807" y="2344058"/>
                  <a:pt x="1979802" y="2348917"/>
                </a:cubicBezTo>
                <a:cubicBezTo>
                  <a:pt x="1957630" y="2355252"/>
                  <a:pt x="1935061" y="2360102"/>
                  <a:pt x="1912690" y="2365695"/>
                </a:cubicBezTo>
                <a:lnTo>
                  <a:pt x="1845578" y="2382473"/>
                </a:lnTo>
                <a:cubicBezTo>
                  <a:pt x="1834393" y="2385269"/>
                  <a:pt x="1822960" y="2387216"/>
                  <a:pt x="1812022" y="2390862"/>
                </a:cubicBezTo>
                <a:cubicBezTo>
                  <a:pt x="1786855" y="2399251"/>
                  <a:pt x="1762783" y="2412277"/>
                  <a:pt x="1736522" y="2416029"/>
                </a:cubicBezTo>
                <a:cubicBezTo>
                  <a:pt x="1703024" y="2420814"/>
                  <a:pt x="1643212" y="2429709"/>
                  <a:pt x="1610687" y="2432807"/>
                </a:cubicBezTo>
                <a:cubicBezTo>
                  <a:pt x="1574392" y="2436264"/>
                  <a:pt x="1537982" y="2438400"/>
                  <a:pt x="1501630" y="2441196"/>
                </a:cubicBezTo>
                <a:lnTo>
                  <a:pt x="964734" y="2432807"/>
                </a:lnTo>
                <a:cubicBezTo>
                  <a:pt x="857691" y="2429834"/>
                  <a:pt x="933053" y="2430636"/>
                  <a:pt x="864066" y="2407640"/>
                </a:cubicBezTo>
                <a:cubicBezTo>
                  <a:pt x="842190" y="2400348"/>
                  <a:pt x="819235" y="2396803"/>
                  <a:pt x="796955" y="2390862"/>
                </a:cubicBezTo>
                <a:cubicBezTo>
                  <a:pt x="777285" y="2385617"/>
                  <a:pt x="757731" y="2379934"/>
                  <a:pt x="738232" y="2374084"/>
                </a:cubicBezTo>
                <a:cubicBezTo>
                  <a:pt x="729762" y="2371543"/>
                  <a:pt x="721644" y="2367840"/>
                  <a:pt x="713065" y="2365695"/>
                </a:cubicBezTo>
                <a:cubicBezTo>
                  <a:pt x="659827" y="2352385"/>
                  <a:pt x="666649" y="2361408"/>
                  <a:pt x="604008" y="2340528"/>
                </a:cubicBezTo>
                <a:cubicBezTo>
                  <a:pt x="587230" y="2334935"/>
                  <a:pt x="568389" y="2333560"/>
                  <a:pt x="553674" y="2323750"/>
                </a:cubicBezTo>
                <a:cubicBezTo>
                  <a:pt x="505309" y="2291507"/>
                  <a:pt x="551965" y="2319422"/>
                  <a:pt x="503340" y="2298583"/>
                </a:cubicBezTo>
                <a:cubicBezTo>
                  <a:pt x="491846" y="2293657"/>
                  <a:pt x="481278" y="2286731"/>
                  <a:pt x="469784" y="2281805"/>
                </a:cubicBezTo>
                <a:cubicBezTo>
                  <a:pt x="461656" y="2278322"/>
                  <a:pt x="452526" y="2277371"/>
                  <a:pt x="444617" y="2273416"/>
                </a:cubicBezTo>
                <a:cubicBezTo>
                  <a:pt x="430033" y="2266124"/>
                  <a:pt x="416925" y="2256168"/>
                  <a:pt x="402672" y="2248249"/>
                </a:cubicBezTo>
                <a:cubicBezTo>
                  <a:pt x="391740" y="2242176"/>
                  <a:pt x="380048" y="2237544"/>
                  <a:pt x="369116" y="2231471"/>
                </a:cubicBezTo>
                <a:cubicBezTo>
                  <a:pt x="354863" y="2223552"/>
                  <a:pt x="341755" y="2213596"/>
                  <a:pt x="327171" y="2206304"/>
                </a:cubicBezTo>
                <a:cubicBezTo>
                  <a:pt x="248944" y="2167190"/>
                  <a:pt x="390430" y="2262459"/>
                  <a:pt x="243281" y="2164359"/>
                </a:cubicBezTo>
                <a:cubicBezTo>
                  <a:pt x="228383" y="2154427"/>
                  <a:pt x="215660" y="2141546"/>
                  <a:pt x="201336" y="2130803"/>
                </a:cubicBezTo>
                <a:cubicBezTo>
                  <a:pt x="193270" y="2124754"/>
                  <a:pt x="183663" y="2120770"/>
                  <a:pt x="176169" y="2114025"/>
                </a:cubicBezTo>
                <a:cubicBezTo>
                  <a:pt x="155593" y="2095507"/>
                  <a:pt x="139592" y="2071912"/>
                  <a:pt x="117446" y="2055303"/>
                </a:cubicBezTo>
                <a:cubicBezTo>
                  <a:pt x="106261" y="2046914"/>
                  <a:pt x="93777" y="2040023"/>
                  <a:pt x="83890" y="2030136"/>
                </a:cubicBezTo>
                <a:cubicBezTo>
                  <a:pt x="10289" y="1956535"/>
                  <a:pt x="143222" y="2062051"/>
                  <a:pt x="33556" y="1979802"/>
                </a:cubicBezTo>
                <a:cubicBezTo>
                  <a:pt x="12823" y="1917604"/>
                  <a:pt x="24687" y="1945286"/>
                  <a:pt x="0" y="1895912"/>
                </a:cubicBezTo>
                <a:cubicBezTo>
                  <a:pt x="2796" y="1834393"/>
                  <a:pt x="3478" y="1772741"/>
                  <a:pt x="8389" y="1711354"/>
                </a:cubicBezTo>
                <a:cubicBezTo>
                  <a:pt x="11052" y="1678065"/>
                  <a:pt x="39471" y="1668442"/>
                  <a:pt x="50334" y="1635853"/>
                </a:cubicBezTo>
                <a:cubicBezTo>
                  <a:pt x="64029" y="1594769"/>
                  <a:pt x="29362" y="1579926"/>
                  <a:pt x="25167" y="15687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 descr="Meninge – Wikipédia, a enciclopédia livre">
            <a:extLst>
              <a:ext uri="{FF2B5EF4-FFF2-40B4-BE49-F238E27FC236}">
                <a16:creationId xmlns:a16="http://schemas.microsoft.com/office/drawing/2014/main" id="{6CA526BB-22C1-436F-928B-13B2338C6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70" y="2594037"/>
            <a:ext cx="6168050" cy="400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2">
            <a:extLst>
              <a:ext uri="{FF2B5EF4-FFF2-40B4-BE49-F238E27FC236}">
                <a16:creationId xmlns:a16="http://schemas.microsoft.com/office/drawing/2014/main" id="{FB7E3763-7737-4EA7-A73C-035031409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9934" y="2001402"/>
            <a:ext cx="2116128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pt-BR" b="1" dirty="0"/>
              <a:t>Meninges</a:t>
            </a:r>
          </a:p>
        </p:txBody>
      </p:sp>
      <p:pic>
        <p:nvPicPr>
          <p:cNvPr id="4" name="Imagem 3" descr="Mapa&#10;&#10;Descrição gerada automaticamente">
            <a:extLst>
              <a:ext uri="{FF2B5EF4-FFF2-40B4-BE49-F238E27FC236}">
                <a16:creationId xmlns:a16="http://schemas.microsoft.com/office/drawing/2014/main" id="{7095756C-EB57-49DC-AECB-3E158D093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0F9A3C9-3EF2-40A0-894E-9580ABC9440A}"/>
              </a:ext>
            </a:extLst>
          </p:cNvPr>
          <p:cNvSpPr txBox="1"/>
          <p:nvPr/>
        </p:nvSpPr>
        <p:spPr>
          <a:xfrm>
            <a:off x="276837" y="260059"/>
            <a:ext cx="3624044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DÚVIDAS</a:t>
            </a:r>
          </a:p>
        </p:txBody>
      </p:sp>
    </p:spTree>
    <p:extLst>
      <p:ext uri="{BB962C8B-B14F-4D97-AF65-F5344CB8AC3E}">
        <p14:creationId xmlns:p14="http://schemas.microsoft.com/office/powerpoint/2010/main" val="170362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m 2" descr="Ícone&#10;&#10;Descrição gerada automaticamente">
            <a:extLst>
              <a:ext uri="{FF2B5EF4-FFF2-40B4-BE49-F238E27FC236}">
                <a16:creationId xmlns:a16="http://schemas.microsoft.com/office/drawing/2014/main" id="{C1A5E4A2-C1D1-47B2-9F89-93BB83FD2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2" y="957264"/>
            <a:ext cx="9158288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ítulo 1">
            <a:extLst>
              <a:ext uri="{FF2B5EF4-FFF2-40B4-BE49-F238E27FC236}">
                <a16:creationId xmlns:a16="http://schemas.microsoft.com/office/drawing/2014/main" id="{6C11DA9E-ECA7-467F-8A28-7E417D802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1125539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b="1" dirty="0"/>
              <a:t>@anatomia.fmrp.usp</a:t>
            </a:r>
            <a:br>
              <a:rPr lang="pt-BR" altLang="pt-BR" sz="3600" b="1" dirty="0"/>
            </a:br>
            <a:r>
              <a:rPr lang="pt-BR" altLang="pt-BR" sz="3600" b="1" dirty="0"/>
              <a:t>@lab.biomol.cirurgia.fmrp.usp</a:t>
            </a:r>
            <a:br>
              <a:rPr lang="pt-BR" altLang="pt-BR" b="1" dirty="0"/>
            </a:br>
            <a:endParaRPr lang="pt-BR" altLang="pt-BR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b="1" dirty="0"/>
              <a:t>Professores: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chemeClr val="bg1"/>
                </a:solidFill>
              </a:rPr>
              <a:t>@tirapelli.lf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chemeClr val="bg1"/>
                </a:solidFill>
              </a:rPr>
              <a:t>@fazanvaleria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chemeClr val="bg1"/>
                </a:solidFill>
              </a:rPr>
              <a:t>@dani.tirapelli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chemeClr val="bg1"/>
                </a:solidFill>
              </a:rPr>
              <a:t>@jathomaz</a:t>
            </a:r>
            <a:br>
              <a:rPr lang="pt-BR" altLang="pt-BR" b="1" dirty="0"/>
            </a:br>
            <a:endParaRPr lang="pt-BR" altLang="pt-BR" b="1" dirty="0"/>
          </a:p>
        </p:txBody>
      </p:sp>
    </p:spTree>
    <p:extLst>
      <p:ext uri="{BB962C8B-B14F-4D97-AF65-F5344CB8AC3E}">
        <p14:creationId xmlns:p14="http://schemas.microsoft.com/office/powerpoint/2010/main" val="1344588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agem 2" descr="Logotipo&#10;&#10;Descrição gerada automaticamente">
            <a:extLst>
              <a:ext uri="{FF2B5EF4-FFF2-40B4-BE49-F238E27FC236}">
                <a16:creationId xmlns:a16="http://schemas.microsoft.com/office/drawing/2014/main" id="{EC786147-3C4F-4D07-AD94-B3A336EFE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33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CaixaDeTexto 3">
            <a:extLst>
              <a:ext uri="{FF2B5EF4-FFF2-40B4-BE49-F238E27FC236}">
                <a16:creationId xmlns:a16="http://schemas.microsoft.com/office/drawing/2014/main" id="{C35D596C-B51D-468E-93BE-08B482AF3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9" y="4149725"/>
            <a:ext cx="8569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7200" b="1">
                <a:solidFill>
                  <a:schemeClr val="bg1"/>
                </a:solidFill>
                <a:latin typeface="Arial" panose="020B0604020202020204" pitchFamily="34" charset="0"/>
              </a:rPr>
              <a:t>anatomia.fmrp.usp</a:t>
            </a:r>
          </a:p>
        </p:txBody>
      </p:sp>
      <p:sp>
        <p:nvSpPr>
          <p:cNvPr id="14339" name="CaixaDeTexto 4">
            <a:extLst>
              <a:ext uri="{FF2B5EF4-FFF2-40B4-BE49-F238E27FC236}">
                <a16:creationId xmlns:a16="http://schemas.microsoft.com/office/drawing/2014/main" id="{229AB7F4-0F49-4C30-BA8B-8362FCA41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5732464"/>
            <a:ext cx="5688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Arial" panose="020B0604020202020204" pitchFamily="34" charset="0"/>
              </a:rPr>
              <a:t>Conteúdo público e exclusivo para os alunos.</a:t>
            </a:r>
          </a:p>
        </p:txBody>
      </p:sp>
    </p:spTree>
    <p:extLst>
      <p:ext uri="{BB962C8B-B14F-4D97-AF65-F5344CB8AC3E}">
        <p14:creationId xmlns:p14="http://schemas.microsoft.com/office/powerpoint/2010/main" val="1158741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216841"/>
            <a:ext cx="10515600" cy="679271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28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REFERÊNCIAS BIBLIOGRÁFICAS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0FEFFA7-A8F1-42AA-8B97-1B18AD6C4907}"/>
              </a:ext>
            </a:extLst>
          </p:cNvPr>
          <p:cNvSpPr txBox="1"/>
          <p:nvPr/>
        </p:nvSpPr>
        <p:spPr>
          <a:xfrm>
            <a:off x="64008" y="591045"/>
            <a:ext cx="12207240" cy="5438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06000"/>
              </a:lnSpc>
              <a:spcAft>
                <a:spcPts val="800"/>
              </a:spcAft>
            </a:pPr>
            <a:r>
              <a:rPr lang="pt-B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6000"/>
              </a:lnSpc>
              <a:spcAft>
                <a:spcPts val="800"/>
              </a:spcAft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ELLIS, H. Anatomia Clínica. 9</a:t>
            </a:r>
            <a:r>
              <a:rPr lang="pt-BR" sz="1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ed. Rio de Janeiro: Editora Guanabara Koogan SA, 1997.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PT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GARDNER</a:t>
            </a:r>
            <a:r>
              <a:rPr lang="pt-PT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E; GRAY, DJ; O'RAHILLY, R. </a:t>
            </a:r>
            <a:r>
              <a:rPr lang="pt-PT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Anatomia</a:t>
            </a:r>
            <a:r>
              <a:rPr lang="pt-PT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estudo regional do corpo humano.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pt-BR" sz="1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ed. Rio de Janeiro: Editora Guanabara Koogan SA, 1978.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PT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GRAY’S ANATOMIA.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base anatômica da prática clínica. 40</a:t>
            </a:r>
            <a:r>
              <a:rPr lang="pt-BR" sz="1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ed. Rio de Janeiro: Editora Elsevier Ltda, 2011.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ctr">
              <a:lnSpc>
                <a:spcPct val="106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PT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LATARJET, M; LIARD A.R. </a:t>
            </a:r>
            <a:r>
              <a:rPr lang="pt-PT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Anatomia Humana. 2</a:t>
            </a:r>
            <a:r>
              <a:rPr lang="pt-BR" sz="1400" b="1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Rio de Janeiro: Editorial Médica Panamericana, 1993.</a:t>
            </a:r>
            <a:r>
              <a:rPr lang="pt-BR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LIPPERT, H.; HERBOLD, D.; LIPPERD-BURMESTER, W. </a:t>
            </a:r>
            <a:r>
              <a:rPr lang="en-US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Anatomia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Texto e atlas. 7</a:t>
            </a:r>
            <a:r>
              <a:rPr lang="pt-BR" sz="1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ed. Rio de Janeiro: Editora Guanabara Koogan SA, 2005.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MOORE KL; DALLEY AF; AGUR AMR. 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Anatomia orientada para a clínica. 6</a:t>
            </a:r>
            <a:r>
              <a:rPr lang="pt-BR" sz="1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ed. Rio de Janeiro: Editora Guanabara Koogan SA, 2010.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NETTER, F.H. Atlas de Anatomia Humana. 1ª ed., Porto Alegre: Artes Médicas, 2011.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PUTZ, R.; PABST, R. SOBOTTA. 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Atlas de Anatomia Humana. 22ª ed., Rio de Janeiro: Guanabara Koogan S.A., 2006.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SCHUNKE, M.; SCHULTE, E.; SCHUMACHER, U.; VOLL, M.; WESKER, K. PROMETHEUS. 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Atlas de Anatomia. 1ª ed., Rio de Janeiro: Guanabara Koogan S.A., 2007.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SNELL, R.S. Anatomia clínica para estudantes de medicina. 5ª ed., Rio de Janeiro: Guanabara Koogan S.A., 1999.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Sociedade Brasileira de Anatomia. TERMINOLOGIA ANATÔMICA. 1</a:t>
            </a:r>
            <a:r>
              <a:rPr lang="pt-BR" sz="1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ed. São Paulo: Editora Manole Ltda, 2001.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SPENCE, A.P. Anatomia Humana Básica. 2</a:t>
            </a:r>
            <a:r>
              <a:rPr lang="pt-BR" sz="1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ed. Barueri: Editora Manole Ltda, 1991.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Stedman’s Medical Dictionary. 28</a:t>
            </a:r>
            <a:r>
              <a:rPr lang="en-US" sz="1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ed. </a:t>
            </a:r>
            <a:r>
              <a:rPr lang="en-US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Editora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Baltimore, Lippincott Williams &amp; Wilkins,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2006.  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TIRAPELLI, L.F. Anatomia Sistêmica. Texto e atlas colorido. 1ª ed., Rio de Janeiro: Guanabara Koogan S.A., 2020.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TIRAPELLI, L.F. Bases morfológicas do corpo humano. 1ª ed., Rio de Janeiro: Guanabara Koogan S.A., 2008.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33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205792" y="3729079"/>
            <a:ext cx="5131091" cy="881780"/>
          </a:xfrm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endParaRPr lang="pt-BR" altLang="pt-BR" sz="1500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</a:pPr>
            <a:endParaRPr lang="pt-BR" altLang="pt-BR" sz="1500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he-IL" altLang="pt-BR" sz="1350" b="1" dirty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pt-BR" altLang="pt-BR" sz="1350" dirty="0">
              <a:latin typeface="Comic Sans MS" pitchFamily="66" charset="0"/>
              <a:ea typeface="ＭＳ Ｐゴシック" pitchFamily="34" charset="-128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C4B9032-72EC-4731-9A6A-25C5E0ECF82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44" y="274739"/>
            <a:ext cx="8246378" cy="64930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18B07041-8002-4F45-AF08-62E9DFB5B632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518754" y="253213"/>
            <a:ext cx="3024336" cy="85725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altLang="pt-BR" sz="21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 </a:t>
            </a:r>
            <a:r>
              <a:rPr lang="pt-BR" altLang="pt-BR" sz="2700" b="1" dirty="0">
                <a:solidFill>
                  <a:schemeClr val="bg1"/>
                </a:solidFill>
                <a:latin typeface="Segoe Print" panose="02000600000000000000" pitchFamily="2" charset="0"/>
                <a:ea typeface="ＭＳ Ｐゴシック" pitchFamily="34" charset="-128"/>
                <a:cs typeface="Arial" panose="020B0604020202020204" pitchFamily="34" charset="0"/>
              </a:rPr>
              <a:t>OBJETIVO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E0E8E5B-72FB-402E-87C8-B8D3EB8C9B31}"/>
              </a:ext>
            </a:extLst>
          </p:cNvPr>
          <p:cNvSpPr txBox="1"/>
          <p:nvPr/>
        </p:nvSpPr>
        <p:spPr>
          <a:xfrm>
            <a:off x="444615" y="2805749"/>
            <a:ext cx="4152551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Descrever os conceitos gerais da Anatomia Humana para a melhor compreensão durante o estudo da Anatomia Humana Sistêmica</a:t>
            </a:r>
          </a:p>
        </p:txBody>
      </p:sp>
    </p:spTree>
    <p:extLst>
      <p:ext uri="{BB962C8B-B14F-4D97-AF65-F5344CB8AC3E}">
        <p14:creationId xmlns:p14="http://schemas.microsoft.com/office/powerpoint/2010/main" val="69386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739780" y="41707"/>
            <a:ext cx="6614020" cy="943829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pt-BR" altLang="pt-B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</a:t>
            </a:r>
            <a:r>
              <a:rPr lang="pt-BR" altLang="pt-BR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TOMIA</a:t>
            </a:r>
          </a:p>
        </p:txBody>
      </p:sp>
      <p:pic>
        <p:nvPicPr>
          <p:cNvPr id="27649" name="Picture 1" descr="G:\desenh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87529" y="1062343"/>
            <a:ext cx="10225971" cy="5752109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5EBA77F-CD0A-42B3-A642-79858B1F9941}"/>
              </a:ext>
            </a:extLst>
          </p:cNvPr>
          <p:cNvSpPr/>
          <p:nvPr/>
        </p:nvSpPr>
        <p:spPr>
          <a:xfrm>
            <a:off x="8565159" y="980055"/>
            <a:ext cx="260059" cy="575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F8E60AD-4A7D-4F7C-9A91-052F588ABE4B}"/>
              </a:ext>
            </a:extLst>
          </p:cNvPr>
          <p:cNvSpPr txBox="1"/>
          <p:nvPr/>
        </p:nvSpPr>
        <p:spPr>
          <a:xfrm>
            <a:off x="6913228" y="1106001"/>
            <a:ext cx="20367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1"/>
                </a:solidFill>
              </a:rPr>
              <a:t>GREGO</a:t>
            </a:r>
          </a:p>
          <a:p>
            <a:endParaRPr lang="pt-BR" dirty="0"/>
          </a:p>
        </p:txBody>
      </p:sp>
      <p:sp>
        <p:nvSpPr>
          <p:cNvPr id="13" name="Seta para baixo 8">
            <a:extLst>
              <a:ext uri="{FF2B5EF4-FFF2-40B4-BE49-F238E27FC236}">
                <a16:creationId xmlns:a16="http://schemas.microsoft.com/office/drawing/2014/main" id="{2DDD0F49-035F-453A-BA9F-6FEFA7926C96}"/>
              </a:ext>
            </a:extLst>
          </p:cNvPr>
          <p:cNvSpPr/>
          <p:nvPr/>
        </p:nvSpPr>
        <p:spPr>
          <a:xfrm>
            <a:off x="7018756" y="1046422"/>
            <a:ext cx="215900" cy="1283520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  <a:ea typeface="ＭＳ Ｐゴシック" pitchFamily="-106" charset="-128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6B939F2-214A-4A5C-9FA4-7473CF0D8B3E}"/>
              </a:ext>
            </a:extLst>
          </p:cNvPr>
          <p:cNvSpPr txBox="1"/>
          <p:nvPr/>
        </p:nvSpPr>
        <p:spPr>
          <a:xfrm>
            <a:off x="5645791" y="2408462"/>
            <a:ext cx="261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chemeClr val="accent2"/>
                </a:solidFill>
              </a:rPr>
              <a:t>ATRAVÉS DE, EM PARTES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15" name="Seta para baixo 8">
            <a:extLst>
              <a:ext uri="{FF2B5EF4-FFF2-40B4-BE49-F238E27FC236}">
                <a16:creationId xmlns:a16="http://schemas.microsoft.com/office/drawing/2014/main" id="{1ED54AFB-B61F-49CA-B85D-76EEAB50724F}"/>
              </a:ext>
            </a:extLst>
          </p:cNvPr>
          <p:cNvSpPr/>
          <p:nvPr/>
        </p:nvSpPr>
        <p:spPr>
          <a:xfrm>
            <a:off x="8653547" y="1046422"/>
            <a:ext cx="215900" cy="1283520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  <a:ea typeface="ＭＳ Ｐゴシック" pitchFamily="-106" charset="-128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FE7D2C5-D960-4D09-901E-2EB34170BA72}"/>
              </a:ext>
            </a:extLst>
          </p:cNvPr>
          <p:cNvSpPr txBox="1"/>
          <p:nvPr/>
        </p:nvSpPr>
        <p:spPr>
          <a:xfrm>
            <a:off x="8288323" y="2396309"/>
            <a:ext cx="1208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chemeClr val="bg2">
                    <a:lumMod val="50000"/>
                  </a:schemeClr>
                </a:solidFill>
              </a:rPr>
              <a:t>CORTAR</a:t>
            </a:r>
          </a:p>
          <a:p>
            <a:endParaRPr lang="pt-BR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45D849C3-43AD-49DD-9279-DE4CF5D12C3A}"/>
              </a:ext>
            </a:extLst>
          </p:cNvPr>
          <p:cNvSpPr/>
          <p:nvPr/>
        </p:nvSpPr>
        <p:spPr>
          <a:xfrm>
            <a:off x="6612269" y="2916133"/>
            <a:ext cx="2801923" cy="5787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dirty="0">
                <a:solidFill>
                  <a:schemeClr val="accent1"/>
                </a:solidFill>
                <a:latin typeface="Arial" charset="0"/>
              </a:rPr>
              <a:t>DISSECAÇÃO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EFD068C-D09C-4C9C-A1EA-67CF43517EEE}"/>
              </a:ext>
            </a:extLst>
          </p:cNvPr>
          <p:cNvSpPr/>
          <p:nvPr/>
        </p:nvSpPr>
        <p:spPr>
          <a:xfrm>
            <a:off x="9496338" y="1071817"/>
            <a:ext cx="97321" cy="3234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951FCA-B5CC-4E80-8B27-B48E3F343360}"/>
              </a:ext>
            </a:extLst>
          </p:cNvPr>
          <p:cNvSpPr/>
          <p:nvPr/>
        </p:nvSpPr>
        <p:spPr>
          <a:xfrm>
            <a:off x="9512004" y="2984652"/>
            <a:ext cx="97321" cy="3234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4AC35A6-70F6-40FE-BC42-B4A1211788FE}"/>
              </a:ext>
            </a:extLst>
          </p:cNvPr>
          <p:cNvSpPr/>
          <p:nvPr/>
        </p:nvSpPr>
        <p:spPr>
          <a:xfrm>
            <a:off x="4816694" y="3673685"/>
            <a:ext cx="6096000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pt-BR" altLang="pt-BR" sz="2400" b="1" dirty="0"/>
              <a:t>Ciência que estuda a forma, a constituição, a organização do corpo humano e a relação entre suas partes. </a:t>
            </a:r>
          </a:p>
        </p:txBody>
      </p:sp>
    </p:spTree>
    <p:extLst>
      <p:ext uri="{BB962C8B-B14F-4D97-AF65-F5344CB8AC3E}">
        <p14:creationId xmlns:p14="http://schemas.microsoft.com/office/powerpoint/2010/main" val="205560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4" grpId="0"/>
      <p:bldP spid="15" grpId="0" animBg="1"/>
      <p:bldP spid="12" grpId="0"/>
      <p:bldP spid="18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384DCAAF-AFBB-483B-B59C-25D627D11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8038" y="1421064"/>
            <a:ext cx="3688013" cy="500680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737ECF6-2FC7-4FB7-9160-DDF08FD0D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2004" y="536677"/>
            <a:ext cx="2220083" cy="1133659"/>
          </a:xfrm>
          <a:prstGeom prst="rect">
            <a:avLst/>
          </a:prstGeom>
        </p:spPr>
      </p:pic>
      <p:pic>
        <p:nvPicPr>
          <p:cNvPr id="28" name="Imagem 27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56A61304-8EE4-41D4-86D8-CF4F25903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6768" y="1103507"/>
            <a:ext cx="10030077" cy="5641919"/>
          </a:xfrm>
          <a:prstGeom prst="rect">
            <a:avLst/>
          </a:prstGeom>
        </p:spPr>
      </p:pic>
      <p:pic>
        <p:nvPicPr>
          <p:cNvPr id="31" name="Imagem 30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9EE7B198-D38A-4C5C-A166-F2122531C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0413" y="856043"/>
            <a:ext cx="10230209" cy="5754493"/>
          </a:xfrm>
          <a:prstGeom prst="rect">
            <a:avLst/>
          </a:prstGeom>
        </p:spPr>
      </p:pic>
      <p:pic>
        <p:nvPicPr>
          <p:cNvPr id="32" name="Imagem 31" descr="Desenho de personagem&#10;&#10;Descrição gerada automaticamente com confiança média">
            <a:extLst>
              <a:ext uri="{FF2B5EF4-FFF2-40B4-BE49-F238E27FC236}">
                <a16:creationId xmlns:a16="http://schemas.microsoft.com/office/drawing/2014/main" id="{898868A8-5F70-4234-8249-ADF70BF370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229" y="856043"/>
            <a:ext cx="10246229" cy="5763503"/>
          </a:xfrm>
          <a:prstGeom prst="rect">
            <a:avLst/>
          </a:prstGeom>
        </p:spPr>
      </p:pic>
      <p:pic>
        <p:nvPicPr>
          <p:cNvPr id="34" name="Imagem 33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429A6C60-2112-4203-9CB7-0876DEEA8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0367" y="725416"/>
            <a:ext cx="10554422" cy="5936863"/>
          </a:xfrm>
          <a:prstGeom prst="rect">
            <a:avLst/>
          </a:prstGeom>
        </p:spPr>
      </p:pic>
      <p:sp>
        <p:nvSpPr>
          <p:cNvPr id="10" name="Título 3">
            <a:extLst>
              <a:ext uri="{FF2B5EF4-FFF2-40B4-BE49-F238E27FC236}">
                <a16:creationId xmlns:a16="http://schemas.microsoft.com/office/drawing/2014/main" id="{C5911871-9D6A-4043-A2DC-BB89BE61BF12}"/>
              </a:ext>
            </a:extLst>
          </p:cNvPr>
          <p:cNvSpPr txBox="1">
            <a:spLocks/>
          </p:cNvSpPr>
          <p:nvPr/>
        </p:nvSpPr>
        <p:spPr>
          <a:xfrm>
            <a:off x="1788253" y="164882"/>
            <a:ext cx="8229600" cy="50849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Abordagens no ensino de Anatomia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E18B13CC-6ACB-4B55-A067-C2F70C899C07}"/>
              </a:ext>
            </a:extLst>
          </p:cNvPr>
          <p:cNvSpPr txBox="1">
            <a:spLocks/>
          </p:cNvSpPr>
          <p:nvPr/>
        </p:nvSpPr>
        <p:spPr>
          <a:xfrm>
            <a:off x="4429874" y="563339"/>
            <a:ext cx="2844701" cy="4186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1. Anatomia Sistêmica</a:t>
            </a:r>
          </a:p>
        </p:txBody>
      </p:sp>
    </p:spTree>
    <p:extLst>
      <p:ext uri="{BB962C8B-B14F-4D97-AF65-F5344CB8AC3E}">
        <p14:creationId xmlns:p14="http://schemas.microsoft.com/office/powerpoint/2010/main" val="186707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244059E5-4DEE-49E2-9451-0E11CB876821}"/>
              </a:ext>
            </a:extLst>
          </p:cNvPr>
          <p:cNvSpPr txBox="1">
            <a:spLocks/>
          </p:cNvSpPr>
          <p:nvPr/>
        </p:nvSpPr>
        <p:spPr>
          <a:xfrm>
            <a:off x="838200" y="112574"/>
            <a:ext cx="5910943" cy="4186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Anatomia Sistêmica</a:t>
            </a:r>
          </a:p>
        </p:txBody>
      </p:sp>
      <p:pic>
        <p:nvPicPr>
          <p:cNvPr id="28" name="Imagem 27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56A61304-8EE4-41D4-86D8-CF4F25903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6768" y="1103507"/>
            <a:ext cx="10030077" cy="5641919"/>
          </a:xfrm>
          <a:prstGeom prst="rect">
            <a:avLst/>
          </a:prstGeom>
        </p:spPr>
      </p:pic>
      <p:pic>
        <p:nvPicPr>
          <p:cNvPr id="31" name="Imagem 30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9EE7B198-D38A-4C5C-A166-F2122531C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0413" y="856043"/>
            <a:ext cx="10230209" cy="5754493"/>
          </a:xfrm>
          <a:prstGeom prst="rect">
            <a:avLst/>
          </a:prstGeom>
        </p:spPr>
      </p:pic>
      <p:pic>
        <p:nvPicPr>
          <p:cNvPr id="32" name="Imagem 31" descr="Desenho de personagem&#10;&#10;Descrição gerada automaticamente com confiança média">
            <a:extLst>
              <a:ext uri="{FF2B5EF4-FFF2-40B4-BE49-F238E27FC236}">
                <a16:creationId xmlns:a16="http://schemas.microsoft.com/office/drawing/2014/main" id="{898868A8-5F70-4234-8249-ADF70BF37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229" y="856043"/>
            <a:ext cx="10246229" cy="5763503"/>
          </a:xfrm>
          <a:prstGeom prst="rect">
            <a:avLst/>
          </a:prstGeom>
        </p:spPr>
      </p:pic>
      <p:pic>
        <p:nvPicPr>
          <p:cNvPr id="34" name="Imagem 33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429A6C60-2112-4203-9CB7-0876DEEA8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0367" y="725416"/>
            <a:ext cx="10554422" cy="593686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5049593-4348-4E34-9802-E08344FD8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9739" y="1152667"/>
            <a:ext cx="6480350" cy="460182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8257512-7634-47DA-B4E1-B332DF780D54}"/>
              </a:ext>
            </a:extLst>
          </p:cNvPr>
          <p:cNvSpPr/>
          <p:nvPr/>
        </p:nvSpPr>
        <p:spPr>
          <a:xfrm>
            <a:off x="5418161" y="5322627"/>
            <a:ext cx="5786651" cy="626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454CBD-B750-48A8-B169-087A65409B33}"/>
              </a:ext>
            </a:extLst>
          </p:cNvPr>
          <p:cNvSpPr txBox="1"/>
          <p:nvPr/>
        </p:nvSpPr>
        <p:spPr>
          <a:xfrm>
            <a:off x="7400260" y="5624623"/>
            <a:ext cx="262624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Venografia</a:t>
            </a:r>
          </a:p>
        </p:txBody>
      </p:sp>
    </p:spTree>
    <p:extLst>
      <p:ext uri="{BB962C8B-B14F-4D97-AF65-F5344CB8AC3E}">
        <p14:creationId xmlns:p14="http://schemas.microsoft.com/office/powerpoint/2010/main" val="378446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2E82931-092B-4E81-9C1F-2F5126F073E5}"/>
              </a:ext>
            </a:extLst>
          </p:cNvPr>
          <p:cNvSpPr/>
          <p:nvPr/>
        </p:nvSpPr>
        <p:spPr>
          <a:xfrm>
            <a:off x="5142451" y="6342004"/>
            <a:ext cx="5629013" cy="252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50CE5A54-FA21-4896-A340-2F52CBFF6E5D}"/>
              </a:ext>
            </a:extLst>
          </p:cNvPr>
          <p:cNvSpPr/>
          <p:nvPr/>
        </p:nvSpPr>
        <p:spPr>
          <a:xfrm>
            <a:off x="4443309" y="5704514"/>
            <a:ext cx="7293427" cy="922789"/>
          </a:xfrm>
          <a:custGeom>
            <a:avLst/>
            <a:gdLst>
              <a:gd name="connsiteX0" fmla="*/ 11245 w 7293427"/>
              <a:gd name="connsiteY0" fmla="*/ 226503 h 922789"/>
              <a:gd name="connsiteX1" fmla="*/ 11245 w 7293427"/>
              <a:gd name="connsiteY1" fmla="*/ 226503 h 922789"/>
              <a:gd name="connsiteX2" fmla="*/ 53190 w 7293427"/>
              <a:gd name="connsiteY2" fmla="*/ 151002 h 922789"/>
              <a:gd name="connsiteX3" fmla="*/ 95135 w 7293427"/>
              <a:gd name="connsiteY3" fmla="*/ 67112 h 922789"/>
              <a:gd name="connsiteX4" fmla="*/ 145469 w 7293427"/>
              <a:gd name="connsiteY4" fmla="*/ 8389 h 922789"/>
              <a:gd name="connsiteX5" fmla="*/ 262915 w 7293427"/>
              <a:gd name="connsiteY5" fmla="*/ 0 h 922789"/>
              <a:gd name="connsiteX6" fmla="*/ 422306 w 7293427"/>
              <a:gd name="connsiteY6" fmla="*/ 8389 h 922789"/>
              <a:gd name="connsiteX7" fmla="*/ 481029 w 7293427"/>
              <a:gd name="connsiteY7" fmla="*/ 16778 h 922789"/>
              <a:gd name="connsiteX8" fmla="*/ 1026313 w 7293427"/>
              <a:gd name="connsiteY8" fmla="*/ 25167 h 922789"/>
              <a:gd name="connsiteX9" fmla="*/ 1496097 w 7293427"/>
              <a:gd name="connsiteY9" fmla="*/ 50334 h 922789"/>
              <a:gd name="connsiteX10" fmla="*/ 1890379 w 7293427"/>
              <a:gd name="connsiteY10" fmla="*/ 58723 h 922789"/>
              <a:gd name="connsiteX11" fmla="*/ 2007825 w 7293427"/>
              <a:gd name="connsiteY11" fmla="*/ 75501 h 922789"/>
              <a:gd name="connsiteX12" fmla="*/ 2133660 w 7293427"/>
              <a:gd name="connsiteY12" fmla="*/ 109057 h 922789"/>
              <a:gd name="connsiteX13" fmla="*/ 3031282 w 7293427"/>
              <a:gd name="connsiteY13" fmla="*/ 92279 h 922789"/>
              <a:gd name="connsiteX14" fmla="*/ 3190673 w 7293427"/>
              <a:gd name="connsiteY14" fmla="*/ 67112 h 922789"/>
              <a:gd name="connsiteX15" fmla="*/ 3333285 w 7293427"/>
              <a:gd name="connsiteY15" fmla="*/ 50334 h 922789"/>
              <a:gd name="connsiteX16" fmla="*/ 4390298 w 7293427"/>
              <a:gd name="connsiteY16" fmla="*/ 67112 h 922789"/>
              <a:gd name="connsiteX17" fmla="*/ 4507744 w 7293427"/>
              <a:gd name="connsiteY17" fmla="*/ 75501 h 922789"/>
              <a:gd name="connsiteX18" fmla="*/ 4717469 w 7293427"/>
              <a:gd name="connsiteY18" fmla="*/ 83890 h 922789"/>
              <a:gd name="connsiteX19" fmla="*/ 4792970 w 7293427"/>
              <a:gd name="connsiteY19" fmla="*/ 100668 h 922789"/>
              <a:gd name="connsiteX20" fmla="*/ 4851693 w 7293427"/>
              <a:gd name="connsiteY20" fmla="*/ 109057 h 922789"/>
              <a:gd name="connsiteX21" fmla="*/ 4918805 w 7293427"/>
              <a:gd name="connsiteY21" fmla="*/ 125835 h 922789"/>
              <a:gd name="connsiteX22" fmla="*/ 4943972 w 7293427"/>
              <a:gd name="connsiteY22" fmla="*/ 134224 h 922789"/>
              <a:gd name="connsiteX23" fmla="*/ 5321476 w 7293427"/>
              <a:gd name="connsiteY23" fmla="*/ 167780 h 922789"/>
              <a:gd name="connsiteX24" fmla="*/ 5556368 w 7293427"/>
              <a:gd name="connsiteY24" fmla="*/ 192947 h 922789"/>
              <a:gd name="connsiteX25" fmla="*/ 5665425 w 7293427"/>
              <a:gd name="connsiteY25" fmla="*/ 184558 h 922789"/>
              <a:gd name="connsiteX26" fmla="*/ 5673814 w 7293427"/>
              <a:gd name="connsiteY26" fmla="*/ 125835 h 922789"/>
              <a:gd name="connsiteX27" fmla="*/ 5715759 w 7293427"/>
              <a:gd name="connsiteY27" fmla="*/ 83890 h 922789"/>
              <a:gd name="connsiteX28" fmla="*/ 5841594 w 7293427"/>
              <a:gd name="connsiteY28" fmla="*/ 41945 h 922789"/>
              <a:gd name="connsiteX29" fmla="*/ 5883539 w 7293427"/>
              <a:gd name="connsiteY29" fmla="*/ 33556 h 922789"/>
              <a:gd name="connsiteX30" fmla="*/ 7167054 w 7293427"/>
              <a:gd name="connsiteY30" fmla="*/ 58723 h 922789"/>
              <a:gd name="connsiteX31" fmla="*/ 7242555 w 7293427"/>
              <a:gd name="connsiteY31" fmla="*/ 75501 h 922789"/>
              <a:gd name="connsiteX32" fmla="*/ 7284500 w 7293427"/>
              <a:gd name="connsiteY32" fmla="*/ 201336 h 922789"/>
              <a:gd name="connsiteX33" fmla="*/ 7259333 w 7293427"/>
              <a:gd name="connsiteY33" fmla="*/ 453005 h 922789"/>
              <a:gd name="connsiteX34" fmla="*/ 7032830 w 7293427"/>
              <a:gd name="connsiteY34" fmla="*/ 637563 h 922789"/>
              <a:gd name="connsiteX35" fmla="*/ 6579825 w 7293427"/>
              <a:gd name="connsiteY35" fmla="*/ 780176 h 922789"/>
              <a:gd name="connsiteX36" fmla="*/ 6277821 w 7293427"/>
              <a:gd name="connsiteY36" fmla="*/ 830510 h 922789"/>
              <a:gd name="connsiteX37" fmla="*/ 4390298 w 7293427"/>
              <a:gd name="connsiteY37" fmla="*/ 864066 h 922789"/>
              <a:gd name="connsiteX38" fmla="*/ 2334996 w 7293427"/>
              <a:gd name="connsiteY38" fmla="*/ 914400 h 922789"/>
              <a:gd name="connsiteX39" fmla="*/ 1076647 w 7293427"/>
              <a:gd name="connsiteY39" fmla="*/ 922789 h 922789"/>
              <a:gd name="connsiteX40" fmla="*/ 959201 w 7293427"/>
              <a:gd name="connsiteY40" fmla="*/ 914400 h 922789"/>
              <a:gd name="connsiteX41" fmla="*/ 850144 w 7293427"/>
              <a:gd name="connsiteY41" fmla="*/ 864066 h 922789"/>
              <a:gd name="connsiteX42" fmla="*/ 657197 w 7293427"/>
              <a:gd name="connsiteY42" fmla="*/ 729842 h 922789"/>
              <a:gd name="connsiteX43" fmla="*/ 489418 w 7293427"/>
              <a:gd name="connsiteY43" fmla="*/ 629174 h 922789"/>
              <a:gd name="connsiteX44" fmla="*/ 397139 w 7293427"/>
              <a:gd name="connsiteY44" fmla="*/ 570451 h 922789"/>
              <a:gd name="connsiteX45" fmla="*/ 355194 w 7293427"/>
              <a:gd name="connsiteY45" fmla="*/ 528506 h 922789"/>
              <a:gd name="connsiteX46" fmla="*/ 212581 w 7293427"/>
              <a:gd name="connsiteY46" fmla="*/ 444616 h 922789"/>
              <a:gd name="connsiteX47" fmla="*/ 145469 w 7293427"/>
              <a:gd name="connsiteY47" fmla="*/ 402671 h 922789"/>
              <a:gd name="connsiteX48" fmla="*/ 2856 w 7293427"/>
              <a:gd name="connsiteY48" fmla="*/ 293614 h 922789"/>
              <a:gd name="connsiteX49" fmla="*/ 11245 w 7293427"/>
              <a:gd name="connsiteY49" fmla="*/ 226503 h 92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293427" h="922789">
                <a:moveTo>
                  <a:pt x="11245" y="226503"/>
                </a:moveTo>
                <a:lnTo>
                  <a:pt x="11245" y="226503"/>
                </a:lnTo>
                <a:cubicBezTo>
                  <a:pt x="25227" y="201336"/>
                  <a:pt x="39781" y="176479"/>
                  <a:pt x="53190" y="151002"/>
                </a:cubicBezTo>
                <a:cubicBezTo>
                  <a:pt x="67751" y="123336"/>
                  <a:pt x="76377" y="92123"/>
                  <a:pt x="95135" y="67112"/>
                </a:cubicBezTo>
                <a:cubicBezTo>
                  <a:pt x="98650" y="62425"/>
                  <a:pt x="134828" y="10893"/>
                  <a:pt x="145469" y="8389"/>
                </a:cubicBezTo>
                <a:cubicBezTo>
                  <a:pt x="183674" y="-600"/>
                  <a:pt x="223766" y="2796"/>
                  <a:pt x="262915" y="0"/>
                </a:cubicBezTo>
                <a:cubicBezTo>
                  <a:pt x="316045" y="2796"/>
                  <a:pt x="369259" y="4308"/>
                  <a:pt x="422306" y="8389"/>
                </a:cubicBezTo>
                <a:cubicBezTo>
                  <a:pt x="442021" y="9906"/>
                  <a:pt x="461264" y="16229"/>
                  <a:pt x="481029" y="16778"/>
                </a:cubicBezTo>
                <a:cubicBezTo>
                  <a:pt x="662742" y="21826"/>
                  <a:pt x="844552" y="22371"/>
                  <a:pt x="1026313" y="25167"/>
                </a:cubicBezTo>
                <a:cubicBezTo>
                  <a:pt x="1221707" y="46877"/>
                  <a:pt x="1132877" y="38742"/>
                  <a:pt x="1496097" y="50334"/>
                </a:cubicBezTo>
                <a:cubicBezTo>
                  <a:pt x="1627487" y="54527"/>
                  <a:pt x="1758952" y="55927"/>
                  <a:pt x="1890379" y="58723"/>
                </a:cubicBezTo>
                <a:cubicBezTo>
                  <a:pt x="1929528" y="64316"/>
                  <a:pt x="1969800" y="64637"/>
                  <a:pt x="2007825" y="75501"/>
                </a:cubicBezTo>
                <a:cubicBezTo>
                  <a:pt x="2088720" y="98614"/>
                  <a:pt x="2046798" y="87342"/>
                  <a:pt x="2133660" y="109057"/>
                </a:cubicBezTo>
                <a:lnTo>
                  <a:pt x="3031282" y="92279"/>
                </a:lnTo>
                <a:cubicBezTo>
                  <a:pt x="3073829" y="91169"/>
                  <a:pt x="3153300" y="72451"/>
                  <a:pt x="3190673" y="67112"/>
                </a:cubicBezTo>
                <a:cubicBezTo>
                  <a:pt x="3238057" y="60343"/>
                  <a:pt x="3285748" y="55927"/>
                  <a:pt x="3333285" y="50334"/>
                </a:cubicBezTo>
                <a:lnTo>
                  <a:pt x="4390298" y="67112"/>
                </a:lnTo>
                <a:cubicBezTo>
                  <a:pt x="4429537" y="67953"/>
                  <a:pt x="4468547" y="73491"/>
                  <a:pt x="4507744" y="75501"/>
                </a:cubicBezTo>
                <a:cubicBezTo>
                  <a:pt x="4577616" y="79084"/>
                  <a:pt x="4647561" y="81094"/>
                  <a:pt x="4717469" y="83890"/>
                </a:cubicBezTo>
                <a:cubicBezTo>
                  <a:pt x="4742636" y="89483"/>
                  <a:pt x="4767631" y="95917"/>
                  <a:pt x="4792970" y="100668"/>
                </a:cubicBezTo>
                <a:cubicBezTo>
                  <a:pt x="4812404" y="104312"/>
                  <a:pt x="4832304" y="105179"/>
                  <a:pt x="4851693" y="109057"/>
                </a:cubicBezTo>
                <a:cubicBezTo>
                  <a:pt x="4874304" y="113579"/>
                  <a:pt x="4896558" y="119768"/>
                  <a:pt x="4918805" y="125835"/>
                </a:cubicBezTo>
                <a:cubicBezTo>
                  <a:pt x="4927336" y="128162"/>
                  <a:pt x="4935177" y="133308"/>
                  <a:pt x="4943972" y="134224"/>
                </a:cubicBezTo>
                <a:cubicBezTo>
                  <a:pt x="5069623" y="147313"/>
                  <a:pt x="5195722" y="155721"/>
                  <a:pt x="5321476" y="167780"/>
                </a:cubicBezTo>
                <a:cubicBezTo>
                  <a:pt x="5399862" y="175296"/>
                  <a:pt x="5478071" y="184558"/>
                  <a:pt x="5556368" y="192947"/>
                </a:cubicBezTo>
                <a:cubicBezTo>
                  <a:pt x="5592720" y="190151"/>
                  <a:pt x="5633769" y="202647"/>
                  <a:pt x="5665425" y="184558"/>
                </a:cubicBezTo>
                <a:cubicBezTo>
                  <a:pt x="5682593" y="174748"/>
                  <a:pt x="5664971" y="143521"/>
                  <a:pt x="5673814" y="125835"/>
                </a:cubicBezTo>
                <a:cubicBezTo>
                  <a:pt x="5682657" y="108149"/>
                  <a:pt x="5700878" y="96911"/>
                  <a:pt x="5715759" y="83890"/>
                </a:cubicBezTo>
                <a:cubicBezTo>
                  <a:pt x="5751397" y="52707"/>
                  <a:pt x="5793956" y="53154"/>
                  <a:pt x="5841594" y="41945"/>
                </a:cubicBezTo>
                <a:cubicBezTo>
                  <a:pt x="5855474" y="38679"/>
                  <a:pt x="5869557" y="36352"/>
                  <a:pt x="5883539" y="33556"/>
                </a:cubicBezTo>
                <a:lnTo>
                  <a:pt x="7167054" y="58723"/>
                </a:lnTo>
                <a:cubicBezTo>
                  <a:pt x="7192823" y="59518"/>
                  <a:pt x="7226166" y="55600"/>
                  <a:pt x="7242555" y="75501"/>
                </a:cubicBezTo>
                <a:cubicBezTo>
                  <a:pt x="7270662" y="109631"/>
                  <a:pt x="7270518" y="159391"/>
                  <a:pt x="7284500" y="201336"/>
                </a:cubicBezTo>
                <a:cubicBezTo>
                  <a:pt x="7290481" y="303012"/>
                  <a:pt x="7310600" y="361456"/>
                  <a:pt x="7259333" y="453005"/>
                </a:cubicBezTo>
                <a:cubicBezTo>
                  <a:pt x="7202590" y="554331"/>
                  <a:pt x="7134234" y="584192"/>
                  <a:pt x="7032830" y="637563"/>
                </a:cubicBezTo>
                <a:cubicBezTo>
                  <a:pt x="6790700" y="765000"/>
                  <a:pt x="6892430" y="703620"/>
                  <a:pt x="6579825" y="780176"/>
                </a:cubicBezTo>
                <a:cubicBezTo>
                  <a:pt x="6359319" y="834178"/>
                  <a:pt x="6531642" y="825330"/>
                  <a:pt x="6277821" y="830510"/>
                </a:cubicBezTo>
                <a:lnTo>
                  <a:pt x="4390298" y="864066"/>
                </a:lnTo>
                <a:cubicBezTo>
                  <a:pt x="3580832" y="965250"/>
                  <a:pt x="4209602" y="894189"/>
                  <a:pt x="2334996" y="914400"/>
                </a:cubicBezTo>
                <a:lnTo>
                  <a:pt x="1076647" y="922789"/>
                </a:lnTo>
                <a:cubicBezTo>
                  <a:pt x="1037498" y="919993"/>
                  <a:pt x="997193" y="924250"/>
                  <a:pt x="959201" y="914400"/>
                </a:cubicBezTo>
                <a:cubicBezTo>
                  <a:pt x="920445" y="904352"/>
                  <a:pt x="885349" y="883135"/>
                  <a:pt x="850144" y="864066"/>
                </a:cubicBezTo>
                <a:cubicBezTo>
                  <a:pt x="735652" y="802049"/>
                  <a:pt x="771877" y="805101"/>
                  <a:pt x="657197" y="729842"/>
                </a:cubicBezTo>
                <a:cubicBezTo>
                  <a:pt x="602669" y="694058"/>
                  <a:pt x="545025" y="663256"/>
                  <a:pt x="489418" y="629174"/>
                </a:cubicBezTo>
                <a:cubicBezTo>
                  <a:pt x="458332" y="610121"/>
                  <a:pt x="422920" y="596232"/>
                  <a:pt x="397139" y="570451"/>
                </a:cubicBezTo>
                <a:cubicBezTo>
                  <a:pt x="383157" y="556469"/>
                  <a:pt x="370867" y="540562"/>
                  <a:pt x="355194" y="528506"/>
                </a:cubicBezTo>
                <a:cubicBezTo>
                  <a:pt x="320296" y="501662"/>
                  <a:pt x="249342" y="466240"/>
                  <a:pt x="212581" y="444616"/>
                </a:cubicBezTo>
                <a:cubicBezTo>
                  <a:pt x="189843" y="431241"/>
                  <a:pt x="166069" y="419151"/>
                  <a:pt x="145469" y="402671"/>
                </a:cubicBezTo>
                <a:cubicBezTo>
                  <a:pt x="-18095" y="271820"/>
                  <a:pt x="206825" y="415996"/>
                  <a:pt x="2856" y="293614"/>
                </a:cubicBezTo>
                <a:cubicBezTo>
                  <a:pt x="-6452" y="237764"/>
                  <a:pt x="9847" y="237688"/>
                  <a:pt x="11245" y="2265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4" descr="showimage">
            <a:extLst>
              <a:ext uri="{FF2B5EF4-FFF2-40B4-BE49-F238E27FC236}">
                <a16:creationId xmlns:a16="http://schemas.microsoft.com/office/drawing/2014/main" id="{7570E22C-5EE1-423A-8482-2022022CF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86" y="1621678"/>
            <a:ext cx="6944746" cy="496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3">
            <a:extLst>
              <a:ext uri="{FF2B5EF4-FFF2-40B4-BE49-F238E27FC236}">
                <a16:creationId xmlns:a16="http://schemas.microsoft.com/office/drawing/2014/main" id="{80CFFBCA-9F80-4328-9516-CDCA04015662}"/>
              </a:ext>
            </a:extLst>
          </p:cNvPr>
          <p:cNvSpPr txBox="1">
            <a:spLocks/>
          </p:cNvSpPr>
          <p:nvPr/>
        </p:nvSpPr>
        <p:spPr>
          <a:xfrm>
            <a:off x="1788253" y="164882"/>
            <a:ext cx="8229600" cy="50849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Abordagens no ensino de Anatomia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406471C9-B04B-4ABD-8AC4-E25B8C516387}"/>
              </a:ext>
            </a:extLst>
          </p:cNvPr>
          <p:cNvSpPr txBox="1">
            <a:spLocks/>
          </p:cNvSpPr>
          <p:nvPr/>
        </p:nvSpPr>
        <p:spPr>
          <a:xfrm>
            <a:off x="4136259" y="580117"/>
            <a:ext cx="3514500" cy="4186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2. Anatomia de superfície ou do vivo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B7CE814-B354-4CB1-B129-E22C59A5AD54}"/>
              </a:ext>
            </a:extLst>
          </p:cNvPr>
          <p:cNvSpPr/>
          <p:nvPr/>
        </p:nvSpPr>
        <p:spPr>
          <a:xfrm>
            <a:off x="5016617" y="6468175"/>
            <a:ext cx="5234730" cy="38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122" name="Picture 2" descr="Anatomia de superfície e palpatória do membro superior">
            <a:extLst>
              <a:ext uri="{FF2B5EF4-FFF2-40B4-BE49-F238E27FC236}">
                <a16:creationId xmlns:a16="http://schemas.microsoft.com/office/drawing/2014/main" id="{1B0FB34B-5BC0-42CA-86FB-539734357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93" y="1062167"/>
            <a:ext cx="3266419" cy="244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erificação do Pulso no SBV - Suporte Básico de Vida">
            <a:extLst>
              <a:ext uri="{FF2B5EF4-FFF2-40B4-BE49-F238E27FC236}">
                <a16:creationId xmlns:a16="http://schemas.microsoft.com/office/drawing/2014/main" id="{397EFE1E-8839-4B6D-9F10-9B4ED975D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42" y="3653745"/>
            <a:ext cx="3658299" cy="276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14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7DA1E81F-533E-4FCF-AA4F-0E8C77640022}"/>
              </a:ext>
            </a:extLst>
          </p:cNvPr>
          <p:cNvSpPr/>
          <p:nvPr/>
        </p:nvSpPr>
        <p:spPr>
          <a:xfrm>
            <a:off x="7323589" y="1376127"/>
            <a:ext cx="4462943" cy="5460901"/>
          </a:xfrm>
          <a:custGeom>
            <a:avLst/>
            <a:gdLst>
              <a:gd name="connsiteX0" fmla="*/ 1744910 w 4462943"/>
              <a:gd name="connsiteY0" fmla="*/ 125502 h 5460901"/>
              <a:gd name="connsiteX1" fmla="*/ 1744910 w 4462943"/>
              <a:gd name="connsiteY1" fmla="*/ 125502 h 5460901"/>
              <a:gd name="connsiteX2" fmla="*/ 1820411 w 4462943"/>
              <a:gd name="connsiteY2" fmla="*/ 133891 h 5460901"/>
              <a:gd name="connsiteX3" fmla="*/ 1870745 w 4462943"/>
              <a:gd name="connsiteY3" fmla="*/ 175836 h 5460901"/>
              <a:gd name="connsiteX4" fmla="*/ 1879134 w 4462943"/>
              <a:gd name="connsiteY4" fmla="*/ 201003 h 5460901"/>
              <a:gd name="connsiteX5" fmla="*/ 1904301 w 4462943"/>
              <a:gd name="connsiteY5" fmla="*/ 217781 h 5460901"/>
              <a:gd name="connsiteX6" fmla="*/ 1921079 w 4462943"/>
              <a:gd name="connsiteY6" fmla="*/ 301671 h 5460901"/>
              <a:gd name="connsiteX7" fmla="*/ 1937857 w 4462943"/>
              <a:gd name="connsiteY7" fmla="*/ 368783 h 5460901"/>
              <a:gd name="connsiteX8" fmla="*/ 1946246 w 4462943"/>
              <a:gd name="connsiteY8" fmla="*/ 503007 h 5460901"/>
              <a:gd name="connsiteX9" fmla="*/ 1937857 w 4462943"/>
              <a:gd name="connsiteY9" fmla="*/ 662398 h 5460901"/>
              <a:gd name="connsiteX10" fmla="*/ 1904301 w 4462943"/>
              <a:gd name="connsiteY10" fmla="*/ 754677 h 5460901"/>
              <a:gd name="connsiteX11" fmla="*/ 1870745 w 4462943"/>
              <a:gd name="connsiteY11" fmla="*/ 805011 h 5460901"/>
              <a:gd name="connsiteX12" fmla="*/ 1820411 w 4462943"/>
              <a:gd name="connsiteY12" fmla="*/ 863734 h 5460901"/>
              <a:gd name="connsiteX13" fmla="*/ 1795244 w 4462943"/>
              <a:gd name="connsiteY13" fmla="*/ 880512 h 5460901"/>
              <a:gd name="connsiteX14" fmla="*/ 1770077 w 4462943"/>
              <a:gd name="connsiteY14" fmla="*/ 905679 h 5460901"/>
              <a:gd name="connsiteX15" fmla="*/ 1719743 w 4462943"/>
              <a:gd name="connsiteY15" fmla="*/ 939234 h 5460901"/>
              <a:gd name="connsiteX16" fmla="*/ 1694576 w 4462943"/>
              <a:gd name="connsiteY16" fmla="*/ 956012 h 5460901"/>
              <a:gd name="connsiteX17" fmla="*/ 1669409 w 4462943"/>
              <a:gd name="connsiteY17" fmla="*/ 981179 h 5460901"/>
              <a:gd name="connsiteX18" fmla="*/ 1644242 w 4462943"/>
              <a:gd name="connsiteY18" fmla="*/ 997957 h 5460901"/>
              <a:gd name="connsiteX19" fmla="*/ 1619075 w 4462943"/>
              <a:gd name="connsiteY19" fmla="*/ 1031513 h 5460901"/>
              <a:gd name="connsiteX20" fmla="*/ 1585519 w 4462943"/>
              <a:gd name="connsiteY20" fmla="*/ 1081847 h 5460901"/>
              <a:gd name="connsiteX21" fmla="*/ 1577130 w 4462943"/>
              <a:gd name="connsiteY21" fmla="*/ 1107014 h 5460901"/>
              <a:gd name="connsiteX22" fmla="*/ 1560352 w 4462943"/>
              <a:gd name="connsiteY22" fmla="*/ 1140570 h 5460901"/>
              <a:gd name="connsiteX23" fmla="*/ 1526796 w 4462943"/>
              <a:gd name="connsiteY23" fmla="*/ 1190904 h 5460901"/>
              <a:gd name="connsiteX24" fmla="*/ 1518407 w 4462943"/>
              <a:gd name="connsiteY24" fmla="*/ 1274794 h 5460901"/>
              <a:gd name="connsiteX25" fmla="*/ 1510018 w 4462943"/>
              <a:gd name="connsiteY25" fmla="*/ 1467741 h 5460901"/>
              <a:gd name="connsiteX26" fmla="*/ 1501629 w 4462943"/>
              <a:gd name="connsiteY26" fmla="*/ 1492908 h 5460901"/>
              <a:gd name="connsiteX27" fmla="*/ 1451295 w 4462943"/>
              <a:gd name="connsiteY27" fmla="*/ 1526464 h 5460901"/>
              <a:gd name="connsiteX28" fmla="*/ 1392572 w 4462943"/>
              <a:gd name="connsiteY28" fmla="*/ 1551631 h 5460901"/>
              <a:gd name="connsiteX29" fmla="*/ 1350628 w 4462943"/>
              <a:gd name="connsiteY29" fmla="*/ 1568409 h 5460901"/>
              <a:gd name="connsiteX30" fmla="*/ 1300294 w 4462943"/>
              <a:gd name="connsiteY30" fmla="*/ 1585187 h 5460901"/>
              <a:gd name="connsiteX31" fmla="*/ 1275127 w 4462943"/>
              <a:gd name="connsiteY31" fmla="*/ 1593576 h 5460901"/>
              <a:gd name="connsiteX32" fmla="*/ 1241571 w 4462943"/>
              <a:gd name="connsiteY32" fmla="*/ 1601965 h 5460901"/>
              <a:gd name="connsiteX33" fmla="*/ 1191237 w 4462943"/>
              <a:gd name="connsiteY33" fmla="*/ 1618743 h 5460901"/>
              <a:gd name="connsiteX34" fmla="*/ 1166070 w 4462943"/>
              <a:gd name="connsiteY34" fmla="*/ 1627132 h 5460901"/>
              <a:gd name="connsiteX35" fmla="*/ 1132514 w 4462943"/>
              <a:gd name="connsiteY35" fmla="*/ 1635521 h 5460901"/>
              <a:gd name="connsiteX36" fmla="*/ 1107347 w 4462943"/>
              <a:gd name="connsiteY36" fmla="*/ 1652299 h 5460901"/>
              <a:gd name="connsiteX37" fmla="*/ 1023457 w 4462943"/>
              <a:gd name="connsiteY37" fmla="*/ 1702633 h 5460901"/>
              <a:gd name="connsiteX38" fmla="*/ 998290 w 4462943"/>
              <a:gd name="connsiteY38" fmla="*/ 1727800 h 5460901"/>
              <a:gd name="connsiteX39" fmla="*/ 973123 w 4462943"/>
              <a:gd name="connsiteY39" fmla="*/ 1778134 h 5460901"/>
              <a:gd name="connsiteX40" fmla="*/ 964734 w 4462943"/>
              <a:gd name="connsiteY40" fmla="*/ 1803301 h 5460901"/>
              <a:gd name="connsiteX41" fmla="*/ 964734 w 4462943"/>
              <a:gd name="connsiteY41" fmla="*/ 2658978 h 5460901"/>
              <a:gd name="connsiteX42" fmla="*/ 973123 w 4462943"/>
              <a:gd name="connsiteY42" fmla="*/ 2692534 h 5460901"/>
              <a:gd name="connsiteX43" fmla="*/ 989901 w 4462943"/>
              <a:gd name="connsiteY43" fmla="*/ 2818368 h 5460901"/>
              <a:gd name="connsiteX44" fmla="*/ 1006679 w 4462943"/>
              <a:gd name="connsiteY44" fmla="*/ 2893869 h 5460901"/>
              <a:gd name="connsiteX45" fmla="*/ 1015068 w 4462943"/>
              <a:gd name="connsiteY45" fmla="*/ 2969370 h 5460901"/>
              <a:gd name="connsiteX46" fmla="*/ 1048624 w 4462943"/>
              <a:gd name="connsiteY46" fmla="*/ 3447543 h 5460901"/>
              <a:gd name="connsiteX47" fmla="*/ 1057013 w 4462943"/>
              <a:gd name="connsiteY47" fmla="*/ 4017994 h 5460901"/>
              <a:gd name="connsiteX48" fmla="*/ 1082180 w 4462943"/>
              <a:gd name="connsiteY48" fmla="*/ 4093495 h 5460901"/>
              <a:gd name="connsiteX49" fmla="*/ 1115736 w 4462943"/>
              <a:gd name="connsiteY49" fmla="*/ 4269664 h 5460901"/>
              <a:gd name="connsiteX50" fmla="*/ 1132514 w 4462943"/>
              <a:gd name="connsiteY50" fmla="*/ 4353554 h 5460901"/>
              <a:gd name="connsiteX51" fmla="*/ 1149292 w 4462943"/>
              <a:gd name="connsiteY51" fmla="*/ 4429055 h 5460901"/>
              <a:gd name="connsiteX52" fmla="*/ 1157681 w 4462943"/>
              <a:gd name="connsiteY52" fmla="*/ 4454222 h 5460901"/>
              <a:gd name="connsiteX53" fmla="*/ 1199626 w 4462943"/>
              <a:gd name="connsiteY53" fmla="*/ 4538112 h 5460901"/>
              <a:gd name="connsiteX54" fmla="*/ 1208015 w 4462943"/>
              <a:gd name="connsiteY54" fmla="*/ 4571667 h 5460901"/>
              <a:gd name="connsiteX55" fmla="*/ 1233182 w 4462943"/>
              <a:gd name="connsiteY55" fmla="*/ 4613612 h 5460901"/>
              <a:gd name="connsiteX56" fmla="*/ 1291905 w 4462943"/>
              <a:gd name="connsiteY56" fmla="*/ 4689113 h 5460901"/>
              <a:gd name="connsiteX57" fmla="*/ 1300294 w 4462943"/>
              <a:gd name="connsiteY57" fmla="*/ 4722669 h 5460901"/>
              <a:gd name="connsiteX58" fmla="*/ 1317072 w 4462943"/>
              <a:gd name="connsiteY58" fmla="*/ 4747836 h 5460901"/>
              <a:gd name="connsiteX59" fmla="*/ 1342239 w 4462943"/>
              <a:gd name="connsiteY59" fmla="*/ 4789781 h 5460901"/>
              <a:gd name="connsiteX60" fmla="*/ 1400961 w 4462943"/>
              <a:gd name="connsiteY60" fmla="*/ 4865282 h 5460901"/>
              <a:gd name="connsiteX61" fmla="*/ 1426128 w 4462943"/>
              <a:gd name="connsiteY61" fmla="*/ 4873671 h 5460901"/>
              <a:gd name="connsiteX62" fmla="*/ 1459684 w 4462943"/>
              <a:gd name="connsiteY62" fmla="*/ 4890449 h 5460901"/>
              <a:gd name="connsiteX63" fmla="*/ 1526796 w 4462943"/>
              <a:gd name="connsiteY63" fmla="*/ 4940783 h 5460901"/>
              <a:gd name="connsiteX64" fmla="*/ 1577130 w 4462943"/>
              <a:gd name="connsiteY64" fmla="*/ 4957561 h 5460901"/>
              <a:gd name="connsiteX65" fmla="*/ 1627464 w 4462943"/>
              <a:gd name="connsiteY65" fmla="*/ 4991117 h 5460901"/>
              <a:gd name="connsiteX66" fmla="*/ 1652631 w 4462943"/>
              <a:gd name="connsiteY66" fmla="*/ 4999506 h 5460901"/>
              <a:gd name="connsiteX67" fmla="*/ 1728132 w 4462943"/>
              <a:gd name="connsiteY67" fmla="*/ 5016284 h 5460901"/>
              <a:gd name="connsiteX68" fmla="*/ 1812022 w 4462943"/>
              <a:gd name="connsiteY68" fmla="*/ 5058229 h 5460901"/>
              <a:gd name="connsiteX69" fmla="*/ 1837189 w 4462943"/>
              <a:gd name="connsiteY69" fmla="*/ 5066618 h 5460901"/>
              <a:gd name="connsiteX70" fmla="*/ 1862356 w 4462943"/>
              <a:gd name="connsiteY70" fmla="*/ 5083396 h 5460901"/>
              <a:gd name="connsiteX71" fmla="*/ 1912690 w 4462943"/>
              <a:gd name="connsiteY71" fmla="*/ 5100174 h 5460901"/>
              <a:gd name="connsiteX72" fmla="*/ 1937857 w 4462943"/>
              <a:gd name="connsiteY72" fmla="*/ 5108563 h 5460901"/>
              <a:gd name="connsiteX73" fmla="*/ 2105637 w 4462943"/>
              <a:gd name="connsiteY73" fmla="*/ 5125341 h 5460901"/>
              <a:gd name="connsiteX74" fmla="*/ 2214694 w 4462943"/>
              <a:gd name="connsiteY74" fmla="*/ 5116952 h 5460901"/>
              <a:gd name="connsiteX75" fmla="*/ 2608976 w 4462943"/>
              <a:gd name="connsiteY75" fmla="*/ 5108563 h 5460901"/>
              <a:gd name="connsiteX76" fmla="*/ 2617365 w 4462943"/>
              <a:gd name="connsiteY76" fmla="*/ 5058229 h 5460901"/>
              <a:gd name="connsiteX77" fmla="*/ 2642532 w 4462943"/>
              <a:gd name="connsiteY77" fmla="*/ 5041451 h 5460901"/>
              <a:gd name="connsiteX78" fmla="*/ 2709644 w 4462943"/>
              <a:gd name="connsiteY78" fmla="*/ 5024673 h 5460901"/>
              <a:gd name="connsiteX79" fmla="*/ 2667699 w 4462943"/>
              <a:gd name="connsiteY79" fmla="*/ 4974339 h 5460901"/>
              <a:gd name="connsiteX80" fmla="*/ 2625754 w 4462943"/>
              <a:gd name="connsiteY80" fmla="*/ 4932394 h 5460901"/>
              <a:gd name="connsiteX81" fmla="*/ 2608976 w 4462943"/>
              <a:gd name="connsiteY81" fmla="*/ 4882060 h 5460901"/>
              <a:gd name="connsiteX82" fmla="*/ 2600587 w 4462943"/>
              <a:gd name="connsiteY82" fmla="*/ 4856893 h 5460901"/>
              <a:gd name="connsiteX83" fmla="*/ 2575420 w 4462943"/>
              <a:gd name="connsiteY83" fmla="*/ 4831726 h 5460901"/>
              <a:gd name="connsiteX84" fmla="*/ 2567031 w 4462943"/>
              <a:gd name="connsiteY84" fmla="*/ 4689113 h 5460901"/>
              <a:gd name="connsiteX85" fmla="*/ 2583809 w 4462943"/>
              <a:gd name="connsiteY85" fmla="*/ 4638779 h 5460901"/>
              <a:gd name="connsiteX86" fmla="*/ 2592198 w 4462943"/>
              <a:gd name="connsiteY86" fmla="*/ 4311609 h 5460901"/>
              <a:gd name="connsiteX87" fmla="*/ 2642532 w 4462943"/>
              <a:gd name="connsiteY87" fmla="*/ 4236108 h 5460901"/>
              <a:gd name="connsiteX88" fmla="*/ 2659310 w 4462943"/>
              <a:gd name="connsiteY88" fmla="*/ 4210941 h 5460901"/>
              <a:gd name="connsiteX89" fmla="*/ 2676088 w 4462943"/>
              <a:gd name="connsiteY89" fmla="*/ 4185774 h 5460901"/>
              <a:gd name="connsiteX90" fmla="*/ 2684477 w 4462943"/>
              <a:gd name="connsiteY90" fmla="*/ 4059939 h 5460901"/>
              <a:gd name="connsiteX91" fmla="*/ 2701255 w 4462943"/>
              <a:gd name="connsiteY91" fmla="*/ 4009605 h 5460901"/>
              <a:gd name="connsiteX92" fmla="*/ 2701255 w 4462943"/>
              <a:gd name="connsiteY92" fmla="*/ 3850214 h 5460901"/>
              <a:gd name="connsiteX93" fmla="*/ 2684477 w 4462943"/>
              <a:gd name="connsiteY93" fmla="*/ 3799880 h 5460901"/>
              <a:gd name="connsiteX94" fmla="*/ 2692866 w 4462943"/>
              <a:gd name="connsiteY94" fmla="*/ 3648879 h 5460901"/>
              <a:gd name="connsiteX95" fmla="*/ 2701255 w 4462943"/>
              <a:gd name="connsiteY95" fmla="*/ 3623712 h 5460901"/>
              <a:gd name="connsiteX96" fmla="*/ 2709644 w 4462943"/>
              <a:gd name="connsiteY96" fmla="*/ 3439154 h 5460901"/>
              <a:gd name="connsiteX97" fmla="*/ 2743200 w 4462943"/>
              <a:gd name="connsiteY97" fmla="*/ 3388820 h 5460901"/>
              <a:gd name="connsiteX98" fmla="*/ 2759978 w 4462943"/>
              <a:gd name="connsiteY98" fmla="*/ 3338486 h 5460901"/>
              <a:gd name="connsiteX99" fmla="*/ 2768367 w 4462943"/>
              <a:gd name="connsiteY99" fmla="*/ 3313319 h 5460901"/>
              <a:gd name="connsiteX100" fmla="*/ 2776756 w 4462943"/>
              <a:gd name="connsiteY100" fmla="*/ 3288152 h 5460901"/>
              <a:gd name="connsiteX101" fmla="*/ 2776756 w 4462943"/>
              <a:gd name="connsiteY101" fmla="*/ 2784812 h 5460901"/>
              <a:gd name="connsiteX102" fmla="*/ 2793534 w 4462943"/>
              <a:gd name="connsiteY102" fmla="*/ 2734479 h 5460901"/>
              <a:gd name="connsiteX103" fmla="*/ 2827090 w 4462943"/>
              <a:gd name="connsiteY103" fmla="*/ 2692534 h 5460901"/>
              <a:gd name="connsiteX104" fmla="*/ 2852257 w 4462943"/>
              <a:gd name="connsiteY104" fmla="*/ 2893869 h 5460901"/>
              <a:gd name="connsiteX105" fmla="*/ 2860646 w 4462943"/>
              <a:gd name="connsiteY105" fmla="*/ 2919036 h 5460901"/>
              <a:gd name="connsiteX106" fmla="*/ 2869035 w 4462943"/>
              <a:gd name="connsiteY106" fmla="*/ 2952592 h 5460901"/>
              <a:gd name="connsiteX107" fmla="*/ 2877424 w 4462943"/>
              <a:gd name="connsiteY107" fmla="*/ 3002926 h 5460901"/>
              <a:gd name="connsiteX108" fmla="*/ 2894202 w 4462943"/>
              <a:gd name="connsiteY108" fmla="*/ 3028093 h 5460901"/>
              <a:gd name="connsiteX109" fmla="*/ 2902591 w 4462943"/>
              <a:gd name="connsiteY109" fmla="*/ 3053260 h 5460901"/>
              <a:gd name="connsiteX110" fmla="*/ 2961314 w 4462943"/>
              <a:gd name="connsiteY110" fmla="*/ 3120372 h 5460901"/>
              <a:gd name="connsiteX111" fmla="*/ 3196205 w 4462943"/>
              <a:gd name="connsiteY111" fmla="*/ 3111983 h 5460901"/>
              <a:gd name="connsiteX112" fmla="*/ 3212983 w 4462943"/>
              <a:gd name="connsiteY112" fmla="*/ 3086816 h 5460901"/>
              <a:gd name="connsiteX113" fmla="*/ 3204594 w 4462943"/>
              <a:gd name="connsiteY113" fmla="*/ 3019704 h 5460901"/>
              <a:gd name="connsiteX114" fmla="*/ 3212983 w 4462943"/>
              <a:gd name="connsiteY114" fmla="*/ 2809979 h 5460901"/>
              <a:gd name="connsiteX115" fmla="*/ 3238150 w 4462943"/>
              <a:gd name="connsiteY115" fmla="*/ 2793201 h 5460901"/>
              <a:gd name="connsiteX116" fmla="*/ 3296873 w 4462943"/>
              <a:gd name="connsiteY116" fmla="*/ 2759645 h 5460901"/>
              <a:gd name="connsiteX117" fmla="*/ 3305262 w 4462943"/>
              <a:gd name="connsiteY117" fmla="*/ 2726090 h 5460901"/>
              <a:gd name="connsiteX118" fmla="*/ 3296873 w 4462943"/>
              <a:gd name="connsiteY118" fmla="*/ 2675756 h 5460901"/>
              <a:gd name="connsiteX119" fmla="*/ 3221372 w 4462943"/>
              <a:gd name="connsiteY119" fmla="*/ 2667367 h 5460901"/>
              <a:gd name="connsiteX120" fmla="*/ 3171039 w 4462943"/>
              <a:gd name="connsiteY120" fmla="*/ 2650589 h 5460901"/>
              <a:gd name="connsiteX121" fmla="*/ 3112316 w 4462943"/>
              <a:gd name="connsiteY121" fmla="*/ 2633811 h 5460901"/>
              <a:gd name="connsiteX122" fmla="*/ 3061982 w 4462943"/>
              <a:gd name="connsiteY122" fmla="*/ 2600255 h 5460901"/>
              <a:gd name="connsiteX123" fmla="*/ 3053593 w 4462943"/>
              <a:gd name="connsiteY123" fmla="*/ 2575088 h 5460901"/>
              <a:gd name="connsiteX124" fmla="*/ 3045204 w 4462943"/>
              <a:gd name="connsiteY124" fmla="*/ 2516365 h 5460901"/>
              <a:gd name="connsiteX125" fmla="*/ 3036815 w 4462943"/>
              <a:gd name="connsiteY125" fmla="*/ 2474420 h 5460901"/>
              <a:gd name="connsiteX126" fmla="*/ 3028426 w 4462943"/>
              <a:gd name="connsiteY126" fmla="*/ 2180805 h 5460901"/>
              <a:gd name="connsiteX127" fmla="*/ 3011648 w 4462943"/>
              <a:gd name="connsiteY127" fmla="*/ 2096915 h 5460901"/>
              <a:gd name="connsiteX128" fmla="*/ 3003259 w 4462943"/>
              <a:gd name="connsiteY128" fmla="*/ 2013025 h 5460901"/>
              <a:gd name="connsiteX129" fmla="*/ 2994870 w 4462943"/>
              <a:gd name="connsiteY129" fmla="*/ 1979469 h 5460901"/>
              <a:gd name="connsiteX130" fmla="*/ 2986481 w 4462943"/>
              <a:gd name="connsiteY130" fmla="*/ 1937524 h 5460901"/>
              <a:gd name="connsiteX131" fmla="*/ 2978092 w 4462943"/>
              <a:gd name="connsiteY131" fmla="*/ 1887190 h 5460901"/>
              <a:gd name="connsiteX132" fmla="*/ 2961314 w 4462943"/>
              <a:gd name="connsiteY132" fmla="*/ 1836856 h 5460901"/>
              <a:gd name="connsiteX133" fmla="*/ 2952925 w 4462943"/>
              <a:gd name="connsiteY133" fmla="*/ 1803301 h 5460901"/>
              <a:gd name="connsiteX134" fmla="*/ 2952925 w 4462943"/>
              <a:gd name="connsiteY134" fmla="*/ 1241238 h 5460901"/>
              <a:gd name="connsiteX135" fmla="*/ 2877424 w 4462943"/>
              <a:gd name="connsiteY135" fmla="*/ 1182515 h 5460901"/>
              <a:gd name="connsiteX136" fmla="*/ 2827090 w 4462943"/>
              <a:gd name="connsiteY136" fmla="*/ 1140570 h 5460901"/>
              <a:gd name="connsiteX137" fmla="*/ 2768367 w 4462943"/>
              <a:gd name="connsiteY137" fmla="*/ 1090236 h 5460901"/>
              <a:gd name="connsiteX138" fmla="*/ 2726422 w 4462943"/>
              <a:gd name="connsiteY138" fmla="*/ 1039902 h 5460901"/>
              <a:gd name="connsiteX139" fmla="*/ 2709644 w 4462943"/>
              <a:gd name="connsiteY139" fmla="*/ 981179 h 5460901"/>
              <a:gd name="connsiteX140" fmla="*/ 2701255 w 4462943"/>
              <a:gd name="connsiteY140" fmla="*/ 905679 h 5460901"/>
              <a:gd name="connsiteX141" fmla="*/ 2709644 w 4462943"/>
              <a:gd name="connsiteY141" fmla="*/ 712732 h 5460901"/>
              <a:gd name="connsiteX142" fmla="*/ 2734811 w 4462943"/>
              <a:gd name="connsiteY142" fmla="*/ 628842 h 5460901"/>
              <a:gd name="connsiteX143" fmla="*/ 2743200 w 4462943"/>
              <a:gd name="connsiteY143" fmla="*/ 603675 h 5460901"/>
              <a:gd name="connsiteX144" fmla="*/ 2751589 w 4462943"/>
              <a:gd name="connsiteY144" fmla="*/ 578508 h 5460901"/>
              <a:gd name="connsiteX145" fmla="*/ 2776756 w 4462943"/>
              <a:gd name="connsiteY145" fmla="*/ 544952 h 5460901"/>
              <a:gd name="connsiteX146" fmla="*/ 2852257 w 4462943"/>
              <a:gd name="connsiteY146" fmla="*/ 477840 h 5460901"/>
              <a:gd name="connsiteX147" fmla="*/ 2902591 w 4462943"/>
              <a:gd name="connsiteY147" fmla="*/ 452673 h 5460901"/>
              <a:gd name="connsiteX148" fmla="*/ 2978092 w 4462943"/>
              <a:gd name="connsiteY148" fmla="*/ 393950 h 5460901"/>
              <a:gd name="connsiteX149" fmla="*/ 3003259 w 4462943"/>
              <a:gd name="connsiteY149" fmla="*/ 377172 h 5460901"/>
              <a:gd name="connsiteX150" fmla="*/ 3061982 w 4462943"/>
              <a:gd name="connsiteY150" fmla="*/ 335227 h 5460901"/>
              <a:gd name="connsiteX151" fmla="*/ 3112316 w 4462943"/>
              <a:gd name="connsiteY151" fmla="*/ 310060 h 5460901"/>
              <a:gd name="connsiteX152" fmla="*/ 3145872 w 4462943"/>
              <a:gd name="connsiteY152" fmla="*/ 284893 h 5460901"/>
              <a:gd name="connsiteX153" fmla="*/ 3254928 w 4462943"/>
              <a:gd name="connsiteY153" fmla="*/ 234559 h 5460901"/>
              <a:gd name="connsiteX154" fmla="*/ 3305262 w 4462943"/>
              <a:gd name="connsiteY154" fmla="*/ 217781 h 5460901"/>
              <a:gd name="connsiteX155" fmla="*/ 3347207 w 4462943"/>
              <a:gd name="connsiteY155" fmla="*/ 201003 h 5460901"/>
              <a:gd name="connsiteX156" fmla="*/ 3431097 w 4462943"/>
              <a:gd name="connsiteY156" fmla="*/ 184225 h 5460901"/>
              <a:gd name="connsiteX157" fmla="*/ 3456264 w 4462943"/>
              <a:gd name="connsiteY157" fmla="*/ 175836 h 5460901"/>
              <a:gd name="connsiteX158" fmla="*/ 3607266 w 4462943"/>
              <a:gd name="connsiteY158" fmla="*/ 159058 h 5460901"/>
              <a:gd name="connsiteX159" fmla="*/ 3758268 w 4462943"/>
              <a:gd name="connsiteY159" fmla="*/ 142280 h 5460901"/>
              <a:gd name="connsiteX160" fmla="*/ 3800213 w 4462943"/>
              <a:gd name="connsiteY160" fmla="*/ 133891 h 5460901"/>
              <a:gd name="connsiteX161" fmla="*/ 4043494 w 4462943"/>
              <a:gd name="connsiteY161" fmla="*/ 150669 h 5460901"/>
              <a:gd name="connsiteX162" fmla="*/ 4068661 w 4462943"/>
              <a:gd name="connsiteY162" fmla="*/ 192614 h 5460901"/>
              <a:gd name="connsiteX163" fmla="*/ 4093828 w 4462943"/>
              <a:gd name="connsiteY163" fmla="*/ 251337 h 5460901"/>
              <a:gd name="connsiteX164" fmla="*/ 4135772 w 4462943"/>
              <a:gd name="connsiteY164" fmla="*/ 318449 h 5460901"/>
              <a:gd name="connsiteX165" fmla="*/ 4160939 w 4462943"/>
              <a:gd name="connsiteY165" fmla="*/ 402339 h 5460901"/>
              <a:gd name="connsiteX166" fmla="*/ 4169328 w 4462943"/>
              <a:gd name="connsiteY166" fmla="*/ 444284 h 5460901"/>
              <a:gd name="connsiteX167" fmla="*/ 4186106 w 4462943"/>
              <a:gd name="connsiteY167" fmla="*/ 528174 h 5460901"/>
              <a:gd name="connsiteX168" fmla="*/ 4194495 w 4462943"/>
              <a:gd name="connsiteY168" fmla="*/ 570119 h 5460901"/>
              <a:gd name="connsiteX169" fmla="*/ 4211273 w 4462943"/>
              <a:gd name="connsiteY169" fmla="*/ 712732 h 5460901"/>
              <a:gd name="connsiteX170" fmla="*/ 4219662 w 4462943"/>
              <a:gd name="connsiteY170" fmla="*/ 763066 h 5460901"/>
              <a:gd name="connsiteX171" fmla="*/ 4244829 w 4462943"/>
              <a:gd name="connsiteY171" fmla="*/ 1098625 h 5460901"/>
              <a:gd name="connsiteX172" fmla="*/ 4261607 w 4462943"/>
              <a:gd name="connsiteY172" fmla="*/ 1266405 h 5460901"/>
              <a:gd name="connsiteX173" fmla="*/ 4278385 w 4462943"/>
              <a:gd name="connsiteY173" fmla="*/ 1643910 h 5460901"/>
              <a:gd name="connsiteX174" fmla="*/ 4286774 w 4462943"/>
              <a:gd name="connsiteY174" fmla="*/ 1677466 h 5460901"/>
              <a:gd name="connsiteX175" fmla="*/ 4303552 w 4462943"/>
              <a:gd name="connsiteY175" fmla="*/ 1803301 h 5460901"/>
              <a:gd name="connsiteX176" fmla="*/ 4320330 w 4462943"/>
              <a:gd name="connsiteY176" fmla="*/ 1920746 h 5460901"/>
              <a:gd name="connsiteX177" fmla="*/ 4337108 w 4462943"/>
              <a:gd name="connsiteY177" fmla="*/ 2054970 h 5460901"/>
              <a:gd name="connsiteX178" fmla="*/ 4345497 w 4462943"/>
              <a:gd name="connsiteY178" fmla="*/ 2122082 h 5460901"/>
              <a:gd name="connsiteX179" fmla="*/ 4353886 w 4462943"/>
              <a:gd name="connsiteY179" fmla="*/ 2155638 h 5460901"/>
              <a:gd name="connsiteX180" fmla="*/ 4370664 w 4462943"/>
              <a:gd name="connsiteY180" fmla="*/ 2264695 h 5460901"/>
              <a:gd name="connsiteX181" fmla="*/ 4395831 w 4462943"/>
              <a:gd name="connsiteY181" fmla="*/ 2407308 h 5460901"/>
              <a:gd name="connsiteX182" fmla="*/ 4412609 w 4462943"/>
              <a:gd name="connsiteY182" fmla="*/ 2751256 h 5460901"/>
              <a:gd name="connsiteX183" fmla="*/ 4429387 w 4462943"/>
              <a:gd name="connsiteY183" fmla="*/ 2860313 h 5460901"/>
              <a:gd name="connsiteX184" fmla="*/ 4437776 w 4462943"/>
              <a:gd name="connsiteY184" fmla="*/ 2935814 h 5460901"/>
              <a:gd name="connsiteX185" fmla="*/ 4446165 w 4462943"/>
              <a:gd name="connsiteY185" fmla="*/ 2977759 h 5460901"/>
              <a:gd name="connsiteX186" fmla="*/ 4462943 w 4462943"/>
              <a:gd name="connsiteY186" fmla="*/ 3145539 h 5460901"/>
              <a:gd name="connsiteX187" fmla="*/ 4454554 w 4462943"/>
              <a:gd name="connsiteY187" fmla="*/ 4420666 h 5460901"/>
              <a:gd name="connsiteX188" fmla="*/ 4446165 w 4462943"/>
              <a:gd name="connsiteY188" fmla="*/ 4454222 h 5460901"/>
              <a:gd name="connsiteX189" fmla="*/ 4429387 w 4462943"/>
              <a:gd name="connsiteY189" fmla="*/ 4546501 h 5460901"/>
              <a:gd name="connsiteX190" fmla="*/ 4412609 w 4462943"/>
              <a:gd name="connsiteY190" fmla="*/ 4613612 h 5460901"/>
              <a:gd name="connsiteX191" fmla="*/ 4395831 w 4462943"/>
              <a:gd name="connsiteY191" fmla="*/ 4672335 h 5460901"/>
              <a:gd name="connsiteX192" fmla="*/ 4379053 w 4462943"/>
              <a:gd name="connsiteY192" fmla="*/ 4705891 h 5460901"/>
              <a:gd name="connsiteX193" fmla="*/ 4370664 w 4462943"/>
              <a:gd name="connsiteY193" fmla="*/ 4739447 h 5460901"/>
              <a:gd name="connsiteX194" fmla="*/ 4353886 w 4462943"/>
              <a:gd name="connsiteY194" fmla="*/ 4764614 h 5460901"/>
              <a:gd name="connsiteX195" fmla="*/ 4328719 w 4462943"/>
              <a:gd name="connsiteY195" fmla="*/ 4814948 h 5460901"/>
              <a:gd name="connsiteX196" fmla="*/ 4320330 w 4462943"/>
              <a:gd name="connsiteY196" fmla="*/ 4848504 h 5460901"/>
              <a:gd name="connsiteX197" fmla="*/ 4286774 w 4462943"/>
              <a:gd name="connsiteY197" fmla="*/ 4898838 h 5460901"/>
              <a:gd name="connsiteX198" fmla="*/ 4186106 w 4462943"/>
              <a:gd name="connsiteY198" fmla="*/ 5007895 h 5460901"/>
              <a:gd name="connsiteX199" fmla="*/ 4127383 w 4462943"/>
              <a:gd name="connsiteY199" fmla="*/ 5066618 h 5460901"/>
              <a:gd name="connsiteX200" fmla="*/ 4035105 w 4462943"/>
              <a:gd name="connsiteY200" fmla="*/ 5125341 h 5460901"/>
              <a:gd name="connsiteX201" fmla="*/ 3967993 w 4462943"/>
              <a:gd name="connsiteY201" fmla="*/ 5158897 h 5460901"/>
              <a:gd name="connsiteX202" fmla="*/ 3934437 w 4462943"/>
              <a:gd name="connsiteY202" fmla="*/ 5175675 h 5460901"/>
              <a:gd name="connsiteX203" fmla="*/ 3833769 w 4462943"/>
              <a:gd name="connsiteY203" fmla="*/ 5209231 h 5460901"/>
              <a:gd name="connsiteX204" fmla="*/ 3758268 w 4462943"/>
              <a:gd name="connsiteY204" fmla="*/ 5259565 h 5460901"/>
              <a:gd name="connsiteX205" fmla="*/ 3724712 w 4462943"/>
              <a:gd name="connsiteY205" fmla="*/ 5276343 h 5460901"/>
              <a:gd name="connsiteX206" fmla="*/ 3674378 w 4462943"/>
              <a:gd name="connsiteY206" fmla="*/ 5293121 h 5460901"/>
              <a:gd name="connsiteX207" fmla="*/ 3590488 w 4462943"/>
              <a:gd name="connsiteY207" fmla="*/ 5326677 h 5460901"/>
              <a:gd name="connsiteX208" fmla="*/ 3556932 w 4462943"/>
              <a:gd name="connsiteY208" fmla="*/ 5343455 h 5460901"/>
              <a:gd name="connsiteX209" fmla="*/ 3481431 w 4462943"/>
              <a:gd name="connsiteY209" fmla="*/ 5360233 h 5460901"/>
              <a:gd name="connsiteX210" fmla="*/ 3414319 w 4462943"/>
              <a:gd name="connsiteY210" fmla="*/ 5385400 h 5460901"/>
              <a:gd name="connsiteX211" fmla="*/ 3338818 w 4462943"/>
              <a:gd name="connsiteY211" fmla="*/ 5393789 h 5460901"/>
              <a:gd name="connsiteX212" fmla="*/ 3288484 w 4462943"/>
              <a:gd name="connsiteY212" fmla="*/ 5402178 h 5460901"/>
              <a:gd name="connsiteX213" fmla="*/ 3204594 w 4462943"/>
              <a:gd name="connsiteY213" fmla="*/ 5410567 h 5460901"/>
              <a:gd name="connsiteX214" fmla="*/ 3137483 w 4462943"/>
              <a:gd name="connsiteY214" fmla="*/ 5418956 h 5460901"/>
              <a:gd name="connsiteX215" fmla="*/ 2910980 w 4462943"/>
              <a:gd name="connsiteY215" fmla="*/ 5435734 h 5460901"/>
              <a:gd name="connsiteX216" fmla="*/ 2801923 w 4462943"/>
              <a:gd name="connsiteY216" fmla="*/ 5444123 h 5460901"/>
              <a:gd name="connsiteX217" fmla="*/ 1468073 w 4462943"/>
              <a:gd name="connsiteY217" fmla="*/ 5435734 h 5460901"/>
              <a:gd name="connsiteX218" fmla="*/ 1417739 w 4462943"/>
              <a:gd name="connsiteY218" fmla="*/ 5418956 h 5460901"/>
              <a:gd name="connsiteX219" fmla="*/ 1392572 w 4462943"/>
              <a:gd name="connsiteY219" fmla="*/ 5410567 h 5460901"/>
              <a:gd name="connsiteX220" fmla="*/ 1375794 w 4462943"/>
              <a:gd name="connsiteY220" fmla="*/ 5377011 h 5460901"/>
              <a:gd name="connsiteX221" fmla="*/ 1291905 w 4462943"/>
              <a:gd name="connsiteY221" fmla="*/ 5284732 h 5460901"/>
              <a:gd name="connsiteX222" fmla="*/ 1224793 w 4462943"/>
              <a:gd name="connsiteY222" fmla="*/ 5167286 h 5460901"/>
              <a:gd name="connsiteX223" fmla="*/ 1199626 w 4462943"/>
              <a:gd name="connsiteY223" fmla="*/ 5125341 h 5460901"/>
              <a:gd name="connsiteX224" fmla="*/ 1166070 w 4462943"/>
              <a:gd name="connsiteY224" fmla="*/ 5075007 h 5460901"/>
              <a:gd name="connsiteX225" fmla="*/ 1115736 w 4462943"/>
              <a:gd name="connsiteY225" fmla="*/ 4991117 h 5460901"/>
              <a:gd name="connsiteX226" fmla="*/ 1098958 w 4462943"/>
              <a:gd name="connsiteY226" fmla="*/ 4965950 h 5460901"/>
              <a:gd name="connsiteX227" fmla="*/ 1082180 w 4462943"/>
              <a:gd name="connsiteY227" fmla="*/ 4915616 h 5460901"/>
              <a:gd name="connsiteX228" fmla="*/ 1057013 w 4462943"/>
              <a:gd name="connsiteY228" fmla="*/ 4907227 h 5460901"/>
              <a:gd name="connsiteX229" fmla="*/ 1040235 w 4462943"/>
              <a:gd name="connsiteY229" fmla="*/ 4957561 h 5460901"/>
              <a:gd name="connsiteX230" fmla="*/ 1015068 w 4462943"/>
              <a:gd name="connsiteY230" fmla="*/ 5033062 h 5460901"/>
              <a:gd name="connsiteX231" fmla="*/ 1006679 w 4462943"/>
              <a:gd name="connsiteY231" fmla="*/ 5083396 h 5460901"/>
              <a:gd name="connsiteX232" fmla="*/ 998290 w 4462943"/>
              <a:gd name="connsiteY232" fmla="*/ 5142119 h 5460901"/>
              <a:gd name="connsiteX233" fmla="*/ 989901 w 4462943"/>
              <a:gd name="connsiteY233" fmla="*/ 5167286 h 5460901"/>
              <a:gd name="connsiteX234" fmla="*/ 973123 w 4462943"/>
              <a:gd name="connsiteY234" fmla="*/ 5234398 h 5460901"/>
              <a:gd name="connsiteX235" fmla="*/ 939567 w 4462943"/>
              <a:gd name="connsiteY235" fmla="*/ 5293121 h 5460901"/>
              <a:gd name="connsiteX236" fmla="*/ 889233 w 4462943"/>
              <a:gd name="connsiteY236" fmla="*/ 5368622 h 5460901"/>
              <a:gd name="connsiteX237" fmla="*/ 880844 w 4462943"/>
              <a:gd name="connsiteY237" fmla="*/ 5393789 h 5460901"/>
              <a:gd name="connsiteX238" fmla="*/ 796954 w 4462943"/>
              <a:gd name="connsiteY238" fmla="*/ 5460901 h 5460901"/>
              <a:gd name="connsiteX239" fmla="*/ 478172 w 4462943"/>
              <a:gd name="connsiteY239" fmla="*/ 5444123 h 5460901"/>
              <a:gd name="connsiteX240" fmla="*/ 419450 w 4462943"/>
              <a:gd name="connsiteY240" fmla="*/ 5418956 h 5460901"/>
              <a:gd name="connsiteX241" fmla="*/ 369116 w 4462943"/>
              <a:gd name="connsiteY241" fmla="*/ 5402178 h 5460901"/>
              <a:gd name="connsiteX242" fmla="*/ 327171 w 4462943"/>
              <a:gd name="connsiteY242" fmla="*/ 5377011 h 5460901"/>
              <a:gd name="connsiteX243" fmla="*/ 302004 w 4462943"/>
              <a:gd name="connsiteY243" fmla="*/ 5360233 h 5460901"/>
              <a:gd name="connsiteX244" fmla="*/ 260059 w 4462943"/>
              <a:gd name="connsiteY244" fmla="*/ 5351844 h 5460901"/>
              <a:gd name="connsiteX245" fmla="*/ 243281 w 4462943"/>
              <a:gd name="connsiteY245" fmla="*/ 5326677 h 5460901"/>
              <a:gd name="connsiteX246" fmla="*/ 167780 w 4462943"/>
              <a:gd name="connsiteY246" fmla="*/ 5259565 h 5460901"/>
              <a:gd name="connsiteX247" fmla="*/ 125835 w 4462943"/>
              <a:gd name="connsiteY247" fmla="*/ 5158897 h 5460901"/>
              <a:gd name="connsiteX248" fmla="*/ 117446 w 4462943"/>
              <a:gd name="connsiteY248" fmla="*/ 5075007 h 5460901"/>
              <a:gd name="connsiteX249" fmla="*/ 92279 w 4462943"/>
              <a:gd name="connsiteY249" fmla="*/ 4924005 h 5460901"/>
              <a:gd name="connsiteX250" fmla="*/ 75501 w 4462943"/>
              <a:gd name="connsiteY250" fmla="*/ 4798170 h 5460901"/>
              <a:gd name="connsiteX251" fmla="*/ 50334 w 4462943"/>
              <a:gd name="connsiteY251" fmla="*/ 4655557 h 5460901"/>
              <a:gd name="connsiteX252" fmla="*/ 33556 w 4462943"/>
              <a:gd name="connsiteY252" fmla="*/ 4504556 h 5460901"/>
              <a:gd name="connsiteX253" fmla="*/ 16778 w 4462943"/>
              <a:gd name="connsiteY253" fmla="*/ 4361943 h 5460901"/>
              <a:gd name="connsiteX254" fmla="*/ 0 w 4462943"/>
              <a:gd name="connsiteY254" fmla="*/ 1576798 h 5460901"/>
              <a:gd name="connsiteX255" fmla="*/ 8389 w 4462943"/>
              <a:gd name="connsiteY255" fmla="*/ 662398 h 5460901"/>
              <a:gd name="connsiteX256" fmla="*/ 25167 w 4462943"/>
              <a:gd name="connsiteY256" fmla="*/ 553341 h 5460901"/>
              <a:gd name="connsiteX257" fmla="*/ 33556 w 4462943"/>
              <a:gd name="connsiteY257" fmla="*/ 469451 h 5460901"/>
              <a:gd name="connsiteX258" fmla="*/ 67112 w 4462943"/>
              <a:gd name="connsiteY258" fmla="*/ 393950 h 5460901"/>
              <a:gd name="connsiteX259" fmla="*/ 75501 w 4462943"/>
              <a:gd name="connsiteY259" fmla="*/ 368783 h 5460901"/>
              <a:gd name="connsiteX260" fmla="*/ 109057 w 4462943"/>
              <a:gd name="connsiteY260" fmla="*/ 318449 h 5460901"/>
              <a:gd name="connsiteX261" fmla="*/ 159391 w 4462943"/>
              <a:gd name="connsiteY261" fmla="*/ 242948 h 5460901"/>
              <a:gd name="connsiteX262" fmla="*/ 167780 w 4462943"/>
              <a:gd name="connsiteY262" fmla="*/ 217781 h 5460901"/>
              <a:gd name="connsiteX263" fmla="*/ 209725 w 4462943"/>
              <a:gd name="connsiteY263" fmla="*/ 167447 h 5460901"/>
              <a:gd name="connsiteX264" fmla="*/ 234892 w 4462943"/>
              <a:gd name="connsiteY264" fmla="*/ 150669 h 5460901"/>
              <a:gd name="connsiteX265" fmla="*/ 260059 w 4462943"/>
              <a:gd name="connsiteY265" fmla="*/ 125502 h 5460901"/>
              <a:gd name="connsiteX266" fmla="*/ 310393 w 4462943"/>
              <a:gd name="connsiteY266" fmla="*/ 108724 h 5460901"/>
              <a:gd name="connsiteX267" fmla="*/ 343949 w 4462943"/>
              <a:gd name="connsiteY267" fmla="*/ 100335 h 5460901"/>
              <a:gd name="connsiteX268" fmla="*/ 369116 w 4462943"/>
              <a:gd name="connsiteY268" fmla="*/ 91946 h 5460901"/>
              <a:gd name="connsiteX269" fmla="*/ 411061 w 4462943"/>
              <a:gd name="connsiteY269" fmla="*/ 83557 h 5460901"/>
              <a:gd name="connsiteX270" fmla="*/ 436228 w 4462943"/>
              <a:gd name="connsiteY270" fmla="*/ 75168 h 5460901"/>
              <a:gd name="connsiteX271" fmla="*/ 469783 w 4462943"/>
              <a:gd name="connsiteY271" fmla="*/ 66779 h 5460901"/>
              <a:gd name="connsiteX272" fmla="*/ 520117 w 4462943"/>
              <a:gd name="connsiteY272" fmla="*/ 50001 h 5460901"/>
              <a:gd name="connsiteX273" fmla="*/ 578840 w 4462943"/>
              <a:gd name="connsiteY273" fmla="*/ 41612 h 5460901"/>
              <a:gd name="connsiteX274" fmla="*/ 713064 w 4462943"/>
              <a:gd name="connsiteY274" fmla="*/ 24834 h 5460901"/>
              <a:gd name="connsiteX275" fmla="*/ 1048624 w 4462943"/>
              <a:gd name="connsiteY275" fmla="*/ 16445 h 5460901"/>
              <a:gd name="connsiteX276" fmla="*/ 1426128 w 4462943"/>
              <a:gd name="connsiteY276" fmla="*/ 16445 h 5460901"/>
              <a:gd name="connsiteX277" fmla="*/ 1476462 w 4462943"/>
              <a:gd name="connsiteY277" fmla="*/ 33223 h 5460901"/>
              <a:gd name="connsiteX278" fmla="*/ 1568741 w 4462943"/>
              <a:gd name="connsiteY278" fmla="*/ 58390 h 5460901"/>
              <a:gd name="connsiteX279" fmla="*/ 1593908 w 4462943"/>
              <a:gd name="connsiteY279" fmla="*/ 66779 h 5460901"/>
              <a:gd name="connsiteX280" fmla="*/ 1619075 w 4462943"/>
              <a:gd name="connsiteY280" fmla="*/ 75168 h 5460901"/>
              <a:gd name="connsiteX281" fmla="*/ 1669409 w 4462943"/>
              <a:gd name="connsiteY281" fmla="*/ 83557 h 5460901"/>
              <a:gd name="connsiteX282" fmla="*/ 1719743 w 4462943"/>
              <a:gd name="connsiteY282" fmla="*/ 100335 h 5460901"/>
              <a:gd name="connsiteX283" fmla="*/ 1744910 w 4462943"/>
              <a:gd name="connsiteY283" fmla="*/ 125502 h 546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</a:cxnLst>
            <a:rect l="l" t="t" r="r" b="b"/>
            <a:pathLst>
              <a:path w="4462943" h="5460901">
                <a:moveTo>
                  <a:pt x="1744910" y="125502"/>
                </a:moveTo>
                <a:lnTo>
                  <a:pt x="1744910" y="125502"/>
                </a:lnTo>
                <a:cubicBezTo>
                  <a:pt x="1770077" y="128298"/>
                  <a:pt x="1795845" y="127750"/>
                  <a:pt x="1820411" y="133891"/>
                </a:cubicBezTo>
                <a:cubicBezTo>
                  <a:pt x="1835984" y="137784"/>
                  <a:pt x="1861354" y="166445"/>
                  <a:pt x="1870745" y="175836"/>
                </a:cubicBezTo>
                <a:cubicBezTo>
                  <a:pt x="1873541" y="184225"/>
                  <a:pt x="1873610" y="194098"/>
                  <a:pt x="1879134" y="201003"/>
                </a:cubicBezTo>
                <a:cubicBezTo>
                  <a:pt x="1885432" y="208876"/>
                  <a:pt x="1900423" y="208474"/>
                  <a:pt x="1904301" y="217781"/>
                </a:cubicBezTo>
                <a:cubicBezTo>
                  <a:pt x="1915269" y="244104"/>
                  <a:pt x="1912061" y="274617"/>
                  <a:pt x="1921079" y="301671"/>
                </a:cubicBezTo>
                <a:cubicBezTo>
                  <a:pt x="1933977" y="340365"/>
                  <a:pt x="1927734" y="318167"/>
                  <a:pt x="1937857" y="368783"/>
                </a:cubicBezTo>
                <a:cubicBezTo>
                  <a:pt x="1940653" y="413524"/>
                  <a:pt x="1946246" y="458178"/>
                  <a:pt x="1946246" y="503007"/>
                </a:cubicBezTo>
                <a:cubicBezTo>
                  <a:pt x="1946246" y="556211"/>
                  <a:pt x="1943955" y="609545"/>
                  <a:pt x="1937857" y="662398"/>
                </a:cubicBezTo>
                <a:cubicBezTo>
                  <a:pt x="1934569" y="690891"/>
                  <a:pt x="1919786" y="728869"/>
                  <a:pt x="1904301" y="754677"/>
                </a:cubicBezTo>
                <a:cubicBezTo>
                  <a:pt x="1893926" y="771968"/>
                  <a:pt x="1881930" y="788233"/>
                  <a:pt x="1870745" y="805011"/>
                </a:cubicBezTo>
                <a:cubicBezTo>
                  <a:pt x="1850955" y="834696"/>
                  <a:pt x="1852055" y="836610"/>
                  <a:pt x="1820411" y="863734"/>
                </a:cubicBezTo>
                <a:cubicBezTo>
                  <a:pt x="1812756" y="870295"/>
                  <a:pt x="1802989" y="874057"/>
                  <a:pt x="1795244" y="880512"/>
                </a:cubicBezTo>
                <a:cubicBezTo>
                  <a:pt x="1786130" y="888107"/>
                  <a:pt x="1779442" y="898395"/>
                  <a:pt x="1770077" y="905679"/>
                </a:cubicBezTo>
                <a:cubicBezTo>
                  <a:pt x="1754160" y="918059"/>
                  <a:pt x="1736521" y="928049"/>
                  <a:pt x="1719743" y="939234"/>
                </a:cubicBezTo>
                <a:cubicBezTo>
                  <a:pt x="1711354" y="944827"/>
                  <a:pt x="1701705" y="948883"/>
                  <a:pt x="1694576" y="956012"/>
                </a:cubicBezTo>
                <a:cubicBezTo>
                  <a:pt x="1686187" y="964401"/>
                  <a:pt x="1678523" y="973584"/>
                  <a:pt x="1669409" y="981179"/>
                </a:cubicBezTo>
                <a:cubicBezTo>
                  <a:pt x="1661664" y="987634"/>
                  <a:pt x="1651371" y="990828"/>
                  <a:pt x="1644242" y="997957"/>
                </a:cubicBezTo>
                <a:cubicBezTo>
                  <a:pt x="1634355" y="1007844"/>
                  <a:pt x="1627464" y="1020328"/>
                  <a:pt x="1619075" y="1031513"/>
                </a:cubicBezTo>
                <a:cubicBezTo>
                  <a:pt x="1599128" y="1091354"/>
                  <a:pt x="1627412" y="1019007"/>
                  <a:pt x="1585519" y="1081847"/>
                </a:cubicBezTo>
                <a:cubicBezTo>
                  <a:pt x="1580614" y="1089205"/>
                  <a:pt x="1580613" y="1098886"/>
                  <a:pt x="1577130" y="1107014"/>
                </a:cubicBezTo>
                <a:cubicBezTo>
                  <a:pt x="1572204" y="1118508"/>
                  <a:pt x="1566786" y="1129847"/>
                  <a:pt x="1560352" y="1140570"/>
                </a:cubicBezTo>
                <a:cubicBezTo>
                  <a:pt x="1549977" y="1157861"/>
                  <a:pt x="1526796" y="1190904"/>
                  <a:pt x="1526796" y="1190904"/>
                </a:cubicBezTo>
                <a:cubicBezTo>
                  <a:pt x="1524000" y="1218867"/>
                  <a:pt x="1520107" y="1246743"/>
                  <a:pt x="1518407" y="1274794"/>
                </a:cubicBezTo>
                <a:cubicBezTo>
                  <a:pt x="1514513" y="1339053"/>
                  <a:pt x="1514955" y="1403554"/>
                  <a:pt x="1510018" y="1467741"/>
                </a:cubicBezTo>
                <a:cubicBezTo>
                  <a:pt x="1509340" y="1476558"/>
                  <a:pt x="1506534" y="1485550"/>
                  <a:pt x="1501629" y="1492908"/>
                </a:cubicBezTo>
                <a:cubicBezTo>
                  <a:pt x="1477775" y="1528689"/>
                  <a:pt x="1482078" y="1511073"/>
                  <a:pt x="1451295" y="1526464"/>
                </a:cubicBezTo>
                <a:cubicBezTo>
                  <a:pt x="1362824" y="1570700"/>
                  <a:pt x="1497331" y="1516711"/>
                  <a:pt x="1392572" y="1551631"/>
                </a:cubicBezTo>
                <a:cubicBezTo>
                  <a:pt x="1378286" y="1556393"/>
                  <a:pt x="1364780" y="1563263"/>
                  <a:pt x="1350628" y="1568409"/>
                </a:cubicBezTo>
                <a:cubicBezTo>
                  <a:pt x="1334007" y="1574453"/>
                  <a:pt x="1317072" y="1579594"/>
                  <a:pt x="1300294" y="1585187"/>
                </a:cubicBezTo>
                <a:cubicBezTo>
                  <a:pt x="1291905" y="1587983"/>
                  <a:pt x="1283706" y="1591431"/>
                  <a:pt x="1275127" y="1593576"/>
                </a:cubicBezTo>
                <a:cubicBezTo>
                  <a:pt x="1263942" y="1596372"/>
                  <a:pt x="1252614" y="1598652"/>
                  <a:pt x="1241571" y="1601965"/>
                </a:cubicBezTo>
                <a:cubicBezTo>
                  <a:pt x="1224631" y="1607047"/>
                  <a:pt x="1208015" y="1613150"/>
                  <a:pt x="1191237" y="1618743"/>
                </a:cubicBezTo>
                <a:cubicBezTo>
                  <a:pt x="1182848" y="1621539"/>
                  <a:pt x="1174649" y="1624987"/>
                  <a:pt x="1166070" y="1627132"/>
                </a:cubicBezTo>
                <a:lnTo>
                  <a:pt x="1132514" y="1635521"/>
                </a:lnTo>
                <a:cubicBezTo>
                  <a:pt x="1124125" y="1641114"/>
                  <a:pt x="1116101" y="1647297"/>
                  <a:pt x="1107347" y="1652299"/>
                </a:cubicBezTo>
                <a:cubicBezTo>
                  <a:pt x="1076455" y="1669952"/>
                  <a:pt x="1050819" y="1675271"/>
                  <a:pt x="1023457" y="1702633"/>
                </a:cubicBezTo>
                <a:lnTo>
                  <a:pt x="998290" y="1727800"/>
                </a:lnTo>
                <a:cubicBezTo>
                  <a:pt x="977204" y="1791058"/>
                  <a:pt x="1005648" y="1713085"/>
                  <a:pt x="973123" y="1778134"/>
                </a:cubicBezTo>
                <a:cubicBezTo>
                  <a:pt x="969168" y="1786043"/>
                  <a:pt x="967530" y="1794912"/>
                  <a:pt x="964734" y="1803301"/>
                </a:cubicBezTo>
                <a:cubicBezTo>
                  <a:pt x="931465" y="2135987"/>
                  <a:pt x="949444" y="1925046"/>
                  <a:pt x="964734" y="2658978"/>
                </a:cubicBezTo>
                <a:cubicBezTo>
                  <a:pt x="964974" y="2670505"/>
                  <a:pt x="971061" y="2681190"/>
                  <a:pt x="973123" y="2692534"/>
                </a:cubicBezTo>
                <a:cubicBezTo>
                  <a:pt x="988003" y="2774374"/>
                  <a:pt x="975294" y="2730724"/>
                  <a:pt x="989901" y="2818368"/>
                </a:cubicBezTo>
                <a:cubicBezTo>
                  <a:pt x="1008219" y="2928276"/>
                  <a:pt x="988026" y="2763301"/>
                  <a:pt x="1006679" y="2893869"/>
                </a:cubicBezTo>
                <a:cubicBezTo>
                  <a:pt x="1010260" y="2918936"/>
                  <a:pt x="1012874" y="2944143"/>
                  <a:pt x="1015068" y="2969370"/>
                </a:cubicBezTo>
                <a:cubicBezTo>
                  <a:pt x="1041849" y="3277356"/>
                  <a:pt x="1036622" y="3207495"/>
                  <a:pt x="1048624" y="3447543"/>
                </a:cubicBezTo>
                <a:cubicBezTo>
                  <a:pt x="1051420" y="3637693"/>
                  <a:pt x="1047147" y="3828079"/>
                  <a:pt x="1057013" y="4017994"/>
                </a:cubicBezTo>
                <a:cubicBezTo>
                  <a:pt x="1058389" y="4044487"/>
                  <a:pt x="1076977" y="4067482"/>
                  <a:pt x="1082180" y="4093495"/>
                </a:cubicBezTo>
                <a:cubicBezTo>
                  <a:pt x="1123201" y="4298599"/>
                  <a:pt x="1074740" y="4167173"/>
                  <a:pt x="1115736" y="4269664"/>
                </a:cubicBezTo>
                <a:cubicBezTo>
                  <a:pt x="1132175" y="4368295"/>
                  <a:pt x="1115828" y="4278468"/>
                  <a:pt x="1132514" y="4353554"/>
                </a:cubicBezTo>
                <a:cubicBezTo>
                  <a:pt x="1141164" y="4392477"/>
                  <a:pt x="1139063" y="4393252"/>
                  <a:pt x="1149292" y="4429055"/>
                </a:cubicBezTo>
                <a:cubicBezTo>
                  <a:pt x="1151721" y="4437558"/>
                  <a:pt x="1153975" y="4446193"/>
                  <a:pt x="1157681" y="4454222"/>
                </a:cubicBezTo>
                <a:cubicBezTo>
                  <a:pt x="1170782" y="4482608"/>
                  <a:pt x="1192043" y="4507782"/>
                  <a:pt x="1199626" y="4538112"/>
                </a:cubicBezTo>
                <a:cubicBezTo>
                  <a:pt x="1202422" y="4549297"/>
                  <a:pt x="1203332" y="4561131"/>
                  <a:pt x="1208015" y="4571667"/>
                </a:cubicBezTo>
                <a:cubicBezTo>
                  <a:pt x="1214637" y="4586567"/>
                  <a:pt x="1223705" y="4600344"/>
                  <a:pt x="1233182" y="4613612"/>
                </a:cubicBezTo>
                <a:cubicBezTo>
                  <a:pt x="1251714" y="4639556"/>
                  <a:pt x="1291905" y="4689113"/>
                  <a:pt x="1291905" y="4689113"/>
                </a:cubicBezTo>
                <a:cubicBezTo>
                  <a:pt x="1294701" y="4700298"/>
                  <a:pt x="1295752" y="4712072"/>
                  <a:pt x="1300294" y="4722669"/>
                </a:cubicBezTo>
                <a:cubicBezTo>
                  <a:pt x="1304266" y="4731936"/>
                  <a:pt x="1311728" y="4739286"/>
                  <a:pt x="1317072" y="4747836"/>
                </a:cubicBezTo>
                <a:cubicBezTo>
                  <a:pt x="1325714" y="4761663"/>
                  <a:pt x="1333485" y="4776025"/>
                  <a:pt x="1342239" y="4789781"/>
                </a:cubicBezTo>
                <a:cubicBezTo>
                  <a:pt x="1354520" y="4809080"/>
                  <a:pt x="1377924" y="4849924"/>
                  <a:pt x="1400961" y="4865282"/>
                </a:cubicBezTo>
                <a:cubicBezTo>
                  <a:pt x="1408319" y="4870187"/>
                  <a:pt x="1418000" y="4870188"/>
                  <a:pt x="1426128" y="4873671"/>
                </a:cubicBezTo>
                <a:cubicBezTo>
                  <a:pt x="1437622" y="4878597"/>
                  <a:pt x="1449279" y="4883512"/>
                  <a:pt x="1459684" y="4890449"/>
                </a:cubicBezTo>
                <a:cubicBezTo>
                  <a:pt x="1482951" y="4905960"/>
                  <a:pt x="1500268" y="4931940"/>
                  <a:pt x="1526796" y="4940783"/>
                </a:cubicBezTo>
                <a:cubicBezTo>
                  <a:pt x="1543574" y="4946376"/>
                  <a:pt x="1562415" y="4947751"/>
                  <a:pt x="1577130" y="4957561"/>
                </a:cubicBezTo>
                <a:cubicBezTo>
                  <a:pt x="1593908" y="4968746"/>
                  <a:pt x="1608334" y="4984740"/>
                  <a:pt x="1627464" y="4991117"/>
                </a:cubicBezTo>
                <a:cubicBezTo>
                  <a:pt x="1635853" y="4993913"/>
                  <a:pt x="1643999" y="4997588"/>
                  <a:pt x="1652631" y="4999506"/>
                </a:cubicBezTo>
                <a:cubicBezTo>
                  <a:pt x="1682835" y="5006218"/>
                  <a:pt x="1701828" y="5004144"/>
                  <a:pt x="1728132" y="5016284"/>
                </a:cubicBezTo>
                <a:cubicBezTo>
                  <a:pt x="1756518" y="5029385"/>
                  <a:pt x="1782362" y="5048342"/>
                  <a:pt x="1812022" y="5058229"/>
                </a:cubicBezTo>
                <a:cubicBezTo>
                  <a:pt x="1820411" y="5061025"/>
                  <a:pt x="1829280" y="5062663"/>
                  <a:pt x="1837189" y="5066618"/>
                </a:cubicBezTo>
                <a:cubicBezTo>
                  <a:pt x="1846207" y="5071127"/>
                  <a:pt x="1853143" y="5079301"/>
                  <a:pt x="1862356" y="5083396"/>
                </a:cubicBezTo>
                <a:cubicBezTo>
                  <a:pt x="1878517" y="5090579"/>
                  <a:pt x="1895912" y="5094581"/>
                  <a:pt x="1912690" y="5100174"/>
                </a:cubicBezTo>
                <a:cubicBezTo>
                  <a:pt x="1921079" y="5102970"/>
                  <a:pt x="1929058" y="5107683"/>
                  <a:pt x="1937857" y="5108563"/>
                </a:cubicBezTo>
                <a:lnTo>
                  <a:pt x="2105637" y="5125341"/>
                </a:lnTo>
                <a:cubicBezTo>
                  <a:pt x="2172323" y="5147570"/>
                  <a:pt x="2075482" y="5119914"/>
                  <a:pt x="2214694" y="5116952"/>
                </a:cubicBezTo>
                <a:lnTo>
                  <a:pt x="2608976" y="5108563"/>
                </a:lnTo>
                <a:cubicBezTo>
                  <a:pt x="2611772" y="5091785"/>
                  <a:pt x="2609758" y="5073443"/>
                  <a:pt x="2617365" y="5058229"/>
                </a:cubicBezTo>
                <a:cubicBezTo>
                  <a:pt x="2621874" y="5049211"/>
                  <a:pt x="2633514" y="5045960"/>
                  <a:pt x="2642532" y="5041451"/>
                </a:cubicBezTo>
                <a:cubicBezTo>
                  <a:pt x="2659729" y="5032852"/>
                  <a:pt x="2693690" y="5027864"/>
                  <a:pt x="2709644" y="5024673"/>
                </a:cubicBezTo>
                <a:cubicBezTo>
                  <a:pt x="2667987" y="4962188"/>
                  <a:pt x="2721526" y="5038932"/>
                  <a:pt x="2667699" y="4974339"/>
                </a:cubicBezTo>
                <a:cubicBezTo>
                  <a:pt x="2632745" y="4932394"/>
                  <a:pt x="2671894" y="4963154"/>
                  <a:pt x="2625754" y="4932394"/>
                </a:cubicBezTo>
                <a:lnTo>
                  <a:pt x="2608976" y="4882060"/>
                </a:lnTo>
                <a:cubicBezTo>
                  <a:pt x="2606180" y="4873671"/>
                  <a:pt x="2606840" y="4863146"/>
                  <a:pt x="2600587" y="4856893"/>
                </a:cubicBezTo>
                <a:lnTo>
                  <a:pt x="2575420" y="4831726"/>
                </a:lnTo>
                <a:cubicBezTo>
                  <a:pt x="2552395" y="4762651"/>
                  <a:pt x="2550893" y="4780562"/>
                  <a:pt x="2567031" y="4689113"/>
                </a:cubicBezTo>
                <a:cubicBezTo>
                  <a:pt x="2570104" y="4671697"/>
                  <a:pt x="2583809" y="4638779"/>
                  <a:pt x="2583809" y="4638779"/>
                </a:cubicBezTo>
                <a:cubicBezTo>
                  <a:pt x="2586605" y="4529722"/>
                  <a:pt x="2580151" y="4420034"/>
                  <a:pt x="2592198" y="4311609"/>
                </a:cubicBezTo>
                <a:lnTo>
                  <a:pt x="2642532" y="4236108"/>
                </a:lnTo>
                <a:lnTo>
                  <a:pt x="2659310" y="4210941"/>
                </a:lnTo>
                <a:lnTo>
                  <a:pt x="2676088" y="4185774"/>
                </a:lnTo>
                <a:cubicBezTo>
                  <a:pt x="2678884" y="4143829"/>
                  <a:pt x="2678532" y="4101555"/>
                  <a:pt x="2684477" y="4059939"/>
                </a:cubicBezTo>
                <a:cubicBezTo>
                  <a:pt x="2686978" y="4042431"/>
                  <a:pt x="2701255" y="4009605"/>
                  <a:pt x="2701255" y="4009605"/>
                </a:cubicBezTo>
                <a:cubicBezTo>
                  <a:pt x="2709547" y="3934975"/>
                  <a:pt x="2715715" y="3927335"/>
                  <a:pt x="2701255" y="3850214"/>
                </a:cubicBezTo>
                <a:cubicBezTo>
                  <a:pt x="2697996" y="3832831"/>
                  <a:pt x="2684477" y="3799880"/>
                  <a:pt x="2684477" y="3799880"/>
                </a:cubicBezTo>
                <a:cubicBezTo>
                  <a:pt x="2687273" y="3749546"/>
                  <a:pt x="2688087" y="3699063"/>
                  <a:pt x="2692866" y="3648879"/>
                </a:cubicBezTo>
                <a:cubicBezTo>
                  <a:pt x="2693704" y="3640076"/>
                  <a:pt x="2700550" y="3632527"/>
                  <a:pt x="2701255" y="3623712"/>
                </a:cubicBezTo>
                <a:cubicBezTo>
                  <a:pt x="2706166" y="3562325"/>
                  <a:pt x="2698818" y="3499778"/>
                  <a:pt x="2709644" y="3439154"/>
                </a:cubicBezTo>
                <a:cubicBezTo>
                  <a:pt x="2713189" y="3419303"/>
                  <a:pt x="2736823" y="3407950"/>
                  <a:pt x="2743200" y="3388820"/>
                </a:cubicBezTo>
                <a:lnTo>
                  <a:pt x="2759978" y="3338486"/>
                </a:lnTo>
                <a:lnTo>
                  <a:pt x="2768367" y="3313319"/>
                </a:lnTo>
                <a:lnTo>
                  <a:pt x="2776756" y="3288152"/>
                </a:lnTo>
                <a:cubicBezTo>
                  <a:pt x="2754418" y="3087107"/>
                  <a:pt x="2757716" y="3146575"/>
                  <a:pt x="2776756" y="2784812"/>
                </a:cubicBezTo>
                <a:cubicBezTo>
                  <a:pt x="2777686" y="2767151"/>
                  <a:pt x="2787941" y="2751257"/>
                  <a:pt x="2793534" y="2734479"/>
                </a:cubicBezTo>
                <a:cubicBezTo>
                  <a:pt x="2805112" y="2699747"/>
                  <a:pt x="2794565" y="2714217"/>
                  <a:pt x="2827090" y="2692534"/>
                </a:cubicBezTo>
                <a:cubicBezTo>
                  <a:pt x="2877782" y="2768572"/>
                  <a:pt x="2835787" y="2696228"/>
                  <a:pt x="2852257" y="2893869"/>
                </a:cubicBezTo>
                <a:cubicBezTo>
                  <a:pt x="2852991" y="2902681"/>
                  <a:pt x="2858217" y="2910533"/>
                  <a:pt x="2860646" y="2919036"/>
                </a:cubicBezTo>
                <a:cubicBezTo>
                  <a:pt x="2863813" y="2930122"/>
                  <a:pt x="2866774" y="2941286"/>
                  <a:pt x="2869035" y="2952592"/>
                </a:cubicBezTo>
                <a:cubicBezTo>
                  <a:pt x="2872371" y="2969271"/>
                  <a:pt x="2872045" y="2986789"/>
                  <a:pt x="2877424" y="3002926"/>
                </a:cubicBezTo>
                <a:cubicBezTo>
                  <a:pt x="2880612" y="3012491"/>
                  <a:pt x="2889693" y="3019075"/>
                  <a:pt x="2894202" y="3028093"/>
                </a:cubicBezTo>
                <a:cubicBezTo>
                  <a:pt x="2898157" y="3036002"/>
                  <a:pt x="2898297" y="3045530"/>
                  <a:pt x="2902591" y="3053260"/>
                </a:cubicBezTo>
                <a:cubicBezTo>
                  <a:pt x="2931377" y="3105074"/>
                  <a:pt x="2924550" y="3095863"/>
                  <a:pt x="2961314" y="3120372"/>
                </a:cubicBezTo>
                <a:cubicBezTo>
                  <a:pt x="3039611" y="3117576"/>
                  <a:pt x="3118545" y="3122338"/>
                  <a:pt x="3196205" y="3111983"/>
                </a:cubicBezTo>
                <a:cubicBezTo>
                  <a:pt x="3206199" y="3110650"/>
                  <a:pt x="3212070" y="3096857"/>
                  <a:pt x="3212983" y="3086816"/>
                </a:cubicBezTo>
                <a:cubicBezTo>
                  <a:pt x="3215024" y="3064364"/>
                  <a:pt x="3207390" y="3042075"/>
                  <a:pt x="3204594" y="3019704"/>
                </a:cubicBezTo>
                <a:cubicBezTo>
                  <a:pt x="3207390" y="2949796"/>
                  <a:pt x="3202730" y="2879188"/>
                  <a:pt x="3212983" y="2809979"/>
                </a:cubicBezTo>
                <a:cubicBezTo>
                  <a:pt x="3214461" y="2800006"/>
                  <a:pt x="3229396" y="2798203"/>
                  <a:pt x="3238150" y="2793201"/>
                </a:cubicBezTo>
                <a:cubicBezTo>
                  <a:pt x="3312654" y="2750627"/>
                  <a:pt x="3235558" y="2800522"/>
                  <a:pt x="3296873" y="2759645"/>
                </a:cubicBezTo>
                <a:cubicBezTo>
                  <a:pt x="3299669" y="2748460"/>
                  <a:pt x="3302095" y="2737176"/>
                  <a:pt x="3305262" y="2726090"/>
                </a:cubicBezTo>
                <a:cubicBezTo>
                  <a:pt x="3309748" y="2710390"/>
                  <a:pt x="3326642" y="2686581"/>
                  <a:pt x="3296873" y="2675756"/>
                </a:cubicBezTo>
                <a:cubicBezTo>
                  <a:pt x="3273076" y="2667102"/>
                  <a:pt x="3246539" y="2670163"/>
                  <a:pt x="3221372" y="2667367"/>
                </a:cubicBezTo>
                <a:cubicBezTo>
                  <a:pt x="3204594" y="2661774"/>
                  <a:pt x="3188196" y="2654878"/>
                  <a:pt x="3171039" y="2650589"/>
                </a:cubicBezTo>
                <a:cubicBezTo>
                  <a:pt x="3163141" y="2648614"/>
                  <a:pt x="3122163" y="2639281"/>
                  <a:pt x="3112316" y="2633811"/>
                </a:cubicBezTo>
                <a:cubicBezTo>
                  <a:pt x="3094689" y="2624018"/>
                  <a:pt x="3061982" y="2600255"/>
                  <a:pt x="3061982" y="2600255"/>
                </a:cubicBezTo>
                <a:cubicBezTo>
                  <a:pt x="3059186" y="2591866"/>
                  <a:pt x="3055327" y="2583759"/>
                  <a:pt x="3053593" y="2575088"/>
                </a:cubicBezTo>
                <a:cubicBezTo>
                  <a:pt x="3049715" y="2555699"/>
                  <a:pt x="3048455" y="2535869"/>
                  <a:pt x="3045204" y="2516365"/>
                </a:cubicBezTo>
                <a:cubicBezTo>
                  <a:pt x="3042860" y="2502300"/>
                  <a:pt x="3039611" y="2488402"/>
                  <a:pt x="3036815" y="2474420"/>
                </a:cubicBezTo>
                <a:cubicBezTo>
                  <a:pt x="3034019" y="2376548"/>
                  <a:pt x="3034939" y="2278500"/>
                  <a:pt x="3028426" y="2180805"/>
                </a:cubicBezTo>
                <a:cubicBezTo>
                  <a:pt x="3026529" y="2152351"/>
                  <a:pt x="3014486" y="2125291"/>
                  <a:pt x="3011648" y="2096915"/>
                </a:cubicBezTo>
                <a:cubicBezTo>
                  <a:pt x="3008852" y="2068952"/>
                  <a:pt x="3007233" y="2040845"/>
                  <a:pt x="3003259" y="2013025"/>
                </a:cubicBezTo>
                <a:cubicBezTo>
                  <a:pt x="3001628" y="2001611"/>
                  <a:pt x="2997371" y="1990724"/>
                  <a:pt x="2994870" y="1979469"/>
                </a:cubicBezTo>
                <a:cubicBezTo>
                  <a:pt x="2991777" y="1965550"/>
                  <a:pt x="2989032" y="1951553"/>
                  <a:pt x="2986481" y="1937524"/>
                </a:cubicBezTo>
                <a:cubicBezTo>
                  <a:pt x="2983438" y="1920789"/>
                  <a:pt x="2982217" y="1903692"/>
                  <a:pt x="2978092" y="1887190"/>
                </a:cubicBezTo>
                <a:cubicBezTo>
                  <a:pt x="2973803" y="1870032"/>
                  <a:pt x="2965603" y="1854013"/>
                  <a:pt x="2961314" y="1836856"/>
                </a:cubicBezTo>
                <a:lnTo>
                  <a:pt x="2952925" y="1803301"/>
                </a:lnTo>
                <a:cubicBezTo>
                  <a:pt x="2954636" y="1738272"/>
                  <a:pt x="2971704" y="1335133"/>
                  <a:pt x="2952925" y="1241238"/>
                </a:cubicBezTo>
                <a:cubicBezTo>
                  <a:pt x="2941899" y="1186110"/>
                  <a:pt x="2908121" y="1197864"/>
                  <a:pt x="2877424" y="1182515"/>
                </a:cubicBezTo>
                <a:cubicBezTo>
                  <a:pt x="2847758" y="1167682"/>
                  <a:pt x="2853064" y="1162834"/>
                  <a:pt x="2827090" y="1140570"/>
                </a:cubicBezTo>
                <a:cubicBezTo>
                  <a:pt x="2794689" y="1112798"/>
                  <a:pt x="2794387" y="1121460"/>
                  <a:pt x="2768367" y="1090236"/>
                </a:cubicBezTo>
                <a:cubicBezTo>
                  <a:pt x="2709970" y="1020159"/>
                  <a:pt x="2799948" y="1113428"/>
                  <a:pt x="2726422" y="1039902"/>
                </a:cubicBezTo>
                <a:cubicBezTo>
                  <a:pt x="2720158" y="1021109"/>
                  <a:pt x="2712654" y="1000742"/>
                  <a:pt x="2709644" y="981179"/>
                </a:cubicBezTo>
                <a:cubicBezTo>
                  <a:pt x="2705794" y="956152"/>
                  <a:pt x="2704051" y="930846"/>
                  <a:pt x="2701255" y="905679"/>
                </a:cubicBezTo>
                <a:cubicBezTo>
                  <a:pt x="2704051" y="841363"/>
                  <a:pt x="2704888" y="776933"/>
                  <a:pt x="2709644" y="712732"/>
                </a:cubicBezTo>
                <a:cubicBezTo>
                  <a:pt x="2710851" y="696431"/>
                  <a:pt x="2731983" y="637327"/>
                  <a:pt x="2734811" y="628842"/>
                </a:cubicBezTo>
                <a:lnTo>
                  <a:pt x="2743200" y="603675"/>
                </a:lnTo>
                <a:cubicBezTo>
                  <a:pt x="2745996" y="595286"/>
                  <a:pt x="2746283" y="585582"/>
                  <a:pt x="2751589" y="578508"/>
                </a:cubicBezTo>
                <a:cubicBezTo>
                  <a:pt x="2759978" y="567323"/>
                  <a:pt x="2767657" y="555568"/>
                  <a:pt x="2776756" y="544952"/>
                </a:cubicBezTo>
                <a:cubicBezTo>
                  <a:pt x="2793065" y="525925"/>
                  <a:pt x="2837545" y="487648"/>
                  <a:pt x="2852257" y="477840"/>
                </a:cubicBezTo>
                <a:cubicBezTo>
                  <a:pt x="2867865" y="467435"/>
                  <a:pt x="2886983" y="463078"/>
                  <a:pt x="2902591" y="452673"/>
                </a:cubicBezTo>
                <a:cubicBezTo>
                  <a:pt x="2929119" y="434987"/>
                  <a:pt x="2951564" y="411636"/>
                  <a:pt x="2978092" y="393950"/>
                </a:cubicBezTo>
                <a:cubicBezTo>
                  <a:pt x="2986481" y="388357"/>
                  <a:pt x="2995055" y="383032"/>
                  <a:pt x="3003259" y="377172"/>
                </a:cubicBezTo>
                <a:cubicBezTo>
                  <a:pt x="3018523" y="366269"/>
                  <a:pt x="3044189" y="345112"/>
                  <a:pt x="3061982" y="335227"/>
                </a:cubicBezTo>
                <a:cubicBezTo>
                  <a:pt x="3078380" y="326117"/>
                  <a:pt x="3096231" y="319711"/>
                  <a:pt x="3112316" y="310060"/>
                </a:cubicBezTo>
                <a:cubicBezTo>
                  <a:pt x="3124305" y="302866"/>
                  <a:pt x="3133795" y="291938"/>
                  <a:pt x="3145872" y="284893"/>
                </a:cubicBezTo>
                <a:cubicBezTo>
                  <a:pt x="3177974" y="266167"/>
                  <a:pt x="3218949" y="247642"/>
                  <a:pt x="3254928" y="234559"/>
                </a:cubicBezTo>
                <a:cubicBezTo>
                  <a:pt x="3271549" y="228515"/>
                  <a:pt x="3288841" y="224349"/>
                  <a:pt x="3305262" y="217781"/>
                </a:cubicBezTo>
                <a:cubicBezTo>
                  <a:pt x="3319244" y="212188"/>
                  <a:pt x="3332921" y="205765"/>
                  <a:pt x="3347207" y="201003"/>
                </a:cubicBezTo>
                <a:cubicBezTo>
                  <a:pt x="3380635" y="189860"/>
                  <a:pt x="3393924" y="192486"/>
                  <a:pt x="3431097" y="184225"/>
                </a:cubicBezTo>
                <a:cubicBezTo>
                  <a:pt x="3439729" y="182307"/>
                  <a:pt x="3447564" y="177418"/>
                  <a:pt x="3456264" y="175836"/>
                </a:cubicBezTo>
                <a:cubicBezTo>
                  <a:pt x="3485291" y="170558"/>
                  <a:pt x="3583178" y="161467"/>
                  <a:pt x="3607266" y="159058"/>
                </a:cubicBezTo>
                <a:cubicBezTo>
                  <a:pt x="3676360" y="136027"/>
                  <a:pt x="3604373" y="157670"/>
                  <a:pt x="3758268" y="142280"/>
                </a:cubicBezTo>
                <a:cubicBezTo>
                  <a:pt x="3772456" y="140861"/>
                  <a:pt x="3786231" y="136687"/>
                  <a:pt x="3800213" y="133891"/>
                </a:cubicBezTo>
                <a:cubicBezTo>
                  <a:pt x="3881307" y="139484"/>
                  <a:pt x="3964085" y="133298"/>
                  <a:pt x="4043494" y="150669"/>
                </a:cubicBezTo>
                <a:cubicBezTo>
                  <a:pt x="4059423" y="154153"/>
                  <a:pt x="4061369" y="178030"/>
                  <a:pt x="4068661" y="192614"/>
                </a:cubicBezTo>
                <a:cubicBezTo>
                  <a:pt x="4097206" y="249705"/>
                  <a:pt x="4050183" y="181503"/>
                  <a:pt x="4093828" y="251337"/>
                </a:cubicBezTo>
                <a:cubicBezTo>
                  <a:pt x="4121871" y="296207"/>
                  <a:pt x="4116879" y="271216"/>
                  <a:pt x="4135772" y="318449"/>
                </a:cubicBezTo>
                <a:cubicBezTo>
                  <a:pt x="4146228" y="344589"/>
                  <a:pt x="4154759" y="374529"/>
                  <a:pt x="4160939" y="402339"/>
                </a:cubicBezTo>
                <a:cubicBezTo>
                  <a:pt x="4164032" y="416258"/>
                  <a:pt x="4166235" y="430365"/>
                  <a:pt x="4169328" y="444284"/>
                </a:cubicBezTo>
                <a:cubicBezTo>
                  <a:pt x="4191585" y="544441"/>
                  <a:pt x="4161448" y="392556"/>
                  <a:pt x="4186106" y="528174"/>
                </a:cubicBezTo>
                <a:cubicBezTo>
                  <a:pt x="4188657" y="542203"/>
                  <a:pt x="4192327" y="556026"/>
                  <a:pt x="4194495" y="570119"/>
                </a:cubicBezTo>
                <a:cubicBezTo>
                  <a:pt x="4203258" y="627081"/>
                  <a:pt x="4203501" y="654445"/>
                  <a:pt x="4211273" y="712732"/>
                </a:cubicBezTo>
                <a:cubicBezTo>
                  <a:pt x="4213521" y="729592"/>
                  <a:pt x="4216866" y="746288"/>
                  <a:pt x="4219662" y="763066"/>
                </a:cubicBezTo>
                <a:cubicBezTo>
                  <a:pt x="4228051" y="874919"/>
                  <a:pt x="4232442" y="987144"/>
                  <a:pt x="4244829" y="1098625"/>
                </a:cubicBezTo>
                <a:cubicBezTo>
                  <a:pt x="4256629" y="1204824"/>
                  <a:pt x="4250925" y="1148908"/>
                  <a:pt x="4261607" y="1266405"/>
                </a:cubicBezTo>
                <a:cubicBezTo>
                  <a:pt x="4263945" y="1338876"/>
                  <a:pt x="4267128" y="1542594"/>
                  <a:pt x="4278385" y="1643910"/>
                </a:cubicBezTo>
                <a:cubicBezTo>
                  <a:pt x="4279658" y="1655369"/>
                  <a:pt x="4284712" y="1666122"/>
                  <a:pt x="4286774" y="1677466"/>
                </a:cubicBezTo>
                <a:cubicBezTo>
                  <a:pt x="4292337" y="1708061"/>
                  <a:pt x="4299568" y="1774086"/>
                  <a:pt x="4303552" y="1803301"/>
                </a:cubicBezTo>
                <a:cubicBezTo>
                  <a:pt x="4308895" y="1842484"/>
                  <a:pt x="4315425" y="1881506"/>
                  <a:pt x="4320330" y="1920746"/>
                </a:cubicBezTo>
                <a:lnTo>
                  <a:pt x="4337108" y="2054970"/>
                </a:lnTo>
                <a:cubicBezTo>
                  <a:pt x="4339904" y="2077341"/>
                  <a:pt x="4340029" y="2100210"/>
                  <a:pt x="4345497" y="2122082"/>
                </a:cubicBezTo>
                <a:cubicBezTo>
                  <a:pt x="4348293" y="2133267"/>
                  <a:pt x="4351824" y="2144294"/>
                  <a:pt x="4353886" y="2155638"/>
                </a:cubicBezTo>
                <a:cubicBezTo>
                  <a:pt x="4370002" y="2244278"/>
                  <a:pt x="4354446" y="2183607"/>
                  <a:pt x="4370664" y="2264695"/>
                </a:cubicBezTo>
                <a:cubicBezTo>
                  <a:pt x="4395944" y="2391095"/>
                  <a:pt x="4381086" y="2289349"/>
                  <a:pt x="4395831" y="2407308"/>
                </a:cubicBezTo>
                <a:cubicBezTo>
                  <a:pt x="4401424" y="2521957"/>
                  <a:pt x="4405449" y="2636694"/>
                  <a:pt x="4412609" y="2751256"/>
                </a:cubicBezTo>
                <a:cubicBezTo>
                  <a:pt x="4414362" y="2779301"/>
                  <a:pt x="4425525" y="2831350"/>
                  <a:pt x="4429387" y="2860313"/>
                </a:cubicBezTo>
                <a:cubicBezTo>
                  <a:pt x="4432734" y="2885413"/>
                  <a:pt x="4434195" y="2910747"/>
                  <a:pt x="4437776" y="2935814"/>
                </a:cubicBezTo>
                <a:cubicBezTo>
                  <a:pt x="4439792" y="2949929"/>
                  <a:pt x="4444466" y="2963602"/>
                  <a:pt x="4446165" y="2977759"/>
                </a:cubicBezTo>
                <a:cubicBezTo>
                  <a:pt x="4452862" y="3033564"/>
                  <a:pt x="4457350" y="3089612"/>
                  <a:pt x="4462943" y="3145539"/>
                </a:cubicBezTo>
                <a:cubicBezTo>
                  <a:pt x="4460147" y="3570581"/>
                  <a:pt x="4460003" y="3995649"/>
                  <a:pt x="4454554" y="4420666"/>
                </a:cubicBezTo>
                <a:cubicBezTo>
                  <a:pt x="4454406" y="4432195"/>
                  <a:pt x="4448060" y="4442849"/>
                  <a:pt x="4446165" y="4454222"/>
                </a:cubicBezTo>
                <a:cubicBezTo>
                  <a:pt x="4417245" y="4627739"/>
                  <a:pt x="4452528" y="4461652"/>
                  <a:pt x="4429387" y="4546501"/>
                </a:cubicBezTo>
                <a:cubicBezTo>
                  <a:pt x="4423320" y="4568747"/>
                  <a:pt x="4418202" y="4591242"/>
                  <a:pt x="4412609" y="4613612"/>
                </a:cubicBezTo>
                <a:cubicBezTo>
                  <a:pt x="4408352" y="4630640"/>
                  <a:pt x="4403052" y="4655486"/>
                  <a:pt x="4395831" y="4672335"/>
                </a:cubicBezTo>
                <a:cubicBezTo>
                  <a:pt x="4390905" y="4683829"/>
                  <a:pt x="4383444" y="4694182"/>
                  <a:pt x="4379053" y="4705891"/>
                </a:cubicBezTo>
                <a:cubicBezTo>
                  <a:pt x="4375005" y="4716686"/>
                  <a:pt x="4375206" y="4728850"/>
                  <a:pt x="4370664" y="4739447"/>
                </a:cubicBezTo>
                <a:cubicBezTo>
                  <a:pt x="4366692" y="4748714"/>
                  <a:pt x="4358395" y="4755596"/>
                  <a:pt x="4353886" y="4764614"/>
                </a:cubicBezTo>
                <a:cubicBezTo>
                  <a:pt x="4319154" y="4834078"/>
                  <a:pt x="4376802" y="4742823"/>
                  <a:pt x="4328719" y="4814948"/>
                </a:cubicBezTo>
                <a:cubicBezTo>
                  <a:pt x="4325923" y="4826133"/>
                  <a:pt x="4325486" y="4838192"/>
                  <a:pt x="4320330" y="4848504"/>
                </a:cubicBezTo>
                <a:cubicBezTo>
                  <a:pt x="4311312" y="4866540"/>
                  <a:pt x="4297959" y="4882060"/>
                  <a:pt x="4286774" y="4898838"/>
                </a:cubicBezTo>
                <a:cubicBezTo>
                  <a:pt x="4248060" y="4956909"/>
                  <a:pt x="4277125" y="4916876"/>
                  <a:pt x="4186106" y="5007895"/>
                </a:cubicBezTo>
                <a:lnTo>
                  <a:pt x="4127383" y="5066618"/>
                </a:lnTo>
                <a:cubicBezTo>
                  <a:pt x="4096624" y="5086192"/>
                  <a:pt x="4067715" y="5109036"/>
                  <a:pt x="4035105" y="5125341"/>
                </a:cubicBezTo>
                <a:lnTo>
                  <a:pt x="3967993" y="5158897"/>
                </a:lnTo>
                <a:cubicBezTo>
                  <a:pt x="3956808" y="5164490"/>
                  <a:pt x="3946301" y="5171720"/>
                  <a:pt x="3934437" y="5175675"/>
                </a:cubicBezTo>
                <a:lnTo>
                  <a:pt x="3833769" y="5209231"/>
                </a:lnTo>
                <a:cubicBezTo>
                  <a:pt x="3797740" y="5236253"/>
                  <a:pt x="3799874" y="5236450"/>
                  <a:pt x="3758268" y="5259565"/>
                </a:cubicBezTo>
                <a:cubicBezTo>
                  <a:pt x="3747336" y="5265638"/>
                  <a:pt x="3736323" y="5271699"/>
                  <a:pt x="3724712" y="5276343"/>
                </a:cubicBezTo>
                <a:cubicBezTo>
                  <a:pt x="3708291" y="5282911"/>
                  <a:pt x="3690938" y="5286911"/>
                  <a:pt x="3674378" y="5293121"/>
                </a:cubicBezTo>
                <a:cubicBezTo>
                  <a:pt x="3646178" y="5303696"/>
                  <a:pt x="3617426" y="5313208"/>
                  <a:pt x="3590488" y="5326677"/>
                </a:cubicBezTo>
                <a:cubicBezTo>
                  <a:pt x="3579303" y="5332270"/>
                  <a:pt x="3568641" y="5339064"/>
                  <a:pt x="3556932" y="5343455"/>
                </a:cubicBezTo>
                <a:cubicBezTo>
                  <a:pt x="3528657" y="5354058"/>
                  <a:pt x="3511044" y="5351121"/>
                  <a:pt x="3481431" y="5360233"/>
                </a:cubicBezTo>
                <a:cubicBezTo>
                  <a:pt x="3458596" y="5367259"/>
                  <a:pt x="3437576" y="5379928"/>
                  <a:pt x="3414319" y="5385400"/>
                </a:cubicBezTo>
                <a:cubicBezTo>
                  <a:pt x="3389670" y="5391200"/>
                  <a:pt x="3363918" y="5390442"/>
                  <a:pt x="3338818" y="5393789"/>
                </a:cubicBezTo>
                <a:cubicBezTo>
                  <a:pt x="3321958" y="5396037"/>
                  <a:pt x="3305362" y="5400068"/>
                  <a:pt x="3288484" y="5402178"/>
                </a:cubicBezTo>
                <a:cubicBezTo>
                  <a:pt x="3260598" y="5405664"/>
                  <a:pt x="3232525" y="5407464"/>
                  <a:pt x="3204594" y="5410567"/>
                </a:cubicBezTo>
                <a:cubicBezTo>
                  <a:pt x="3182187" y="5413057"/>
                  <a:pt x="3159945" y="5417031"/>
                  <a:pt x="3137483" y="5418956"/>
                </a:cubicBezTo>
                <a:cubicBezTo>
                  <a:pt x="3062052" y="5425422"/>
                  <a:pt x="2986476" y="5430072"/>
                  <a:pt x="2910980" y="5435734"/>
                </a:cubicBezTo>
                <a:lnTo>
                  <a:pt x="2801923" y="5444123"/>
                </a:lnTo>
                <a:lnTo>
                  <a:pt x="1468073" y="5435734"/>
                </a:lnTo>
                <a:cubicBezTo>
                  <a:pt x="1450390" y="5435412"/>
                  <a:pt x="1434517" y="5424549"/>
                  <a:pt x="1417739" y="5418956"/>
                </a:cubicBezTo>
                <a:lnTo>
                  <a:pt x="1392572" y="5410567"/>
                </a:lnTo>
                <a:cubicBezTo>
                  <a:pt x="1386979" y="5399382"/>
                  <a:pt x="1383606" y="5386776"/>
                  <a:pt x="1375794" y="5377011"/>
                </a:cubicBezTo>
                <a:cubicBezTo>
                  <a:pt x="1329665" y="5319349"/>
                  <a:pt x="1327557" y="5341180"/>
                  <a:pt x="1291905" y="5284732"/>
                </a:cubicBezTo>
                <a:cubicBezTo>
                  <a:pt x="1267828" y="5246609"/>
                  <a:pt x="1247384" y="5206308"/>
                  <a:pt x="1224793" y="5167286"/>
                </a:cubicBezTo>
                <a:cubicBezTo>
                  <a:pt x="1216623" y="5153175"/>
                  <a:pt x="1208671" y="5138908"/>
                  <a:pt x="1199626" y="5125341"/>
                </a:cubicBezTo>
                <a:cubicBezTo>
                  <a:pt x="1188441" y="5108563"/>
                  <a:pt x="1175088" y="5093043"/>
                  <a:pt x="1166070" y="5075007"/>
                </a:cubicBezTo>
                <a:cubicBezTo>
                  <a:pt x="1140274" y="5023415"/>
                  <a:pt x="1156229" y="5051856"/>
                  <a:pt x="1115736" y="4991117"/>
                </a:cubicBezTo>
                <a:cubicBezTo>
                  <a:pt x="1110143" y="4982728"/>
                  <a:pt x="1102146" y="4975515"/>
                  <a:pt x="1098958" y="4965950"/>
                </a:cubicBezTo>
                <a:cubicBezTo>
                  <a:pt x="1093365" y="4949172"/>
                  <a:pt x="1098958" y="4921209"/>
                  <a:pt x="1082180" y="4915616"/>
                </a:cubicBezTo>
                <a:lnTo>
                  <a:pt x="1057013" y="4907227"/>
                </a:lnTo>
                <a:cubicBezTo>
                  <a:pt x="1051420" y="4924005"/>
                  <a:pt x="1046803" y="4941140"/>
                  <a:pt x="1040235" y="4957561"/>
                </a:cubicBezTo>
                <a:cubicBezTo>
                  <a:pt x="1025466" y="4994484"/>
                  <a:pt x="1022293" y="4996938"/>
                  <a:pt x="1015068" y="5033062"/>
                </a:cubicBezTo>
                <a:cubicBezTo>
                  <a:pt x="1011732" y="5049741"/>
                  <a:pt x="1009265" y="5066584"/>
                  <a:pt x="1006679" y="5083396"/>
                </a:cubicBezTo>
                <a:cubicBezTo>
                  <a:pt x="1003672" y="5102939"/>
                  <a:pt x="1002168" y="5122730"/>
                  <a:pt x="998290" y="5142119"/>
                </a:cubicBezTo>
                <a:cubicBezTo>
                  <a:pt x="996556" y="5150790"/>
                  <a:pt x="992046" y="5158707"/>
                  <a:pt x="989901" y="5167286"/>
                </a:cubicBezTo>
                <a:cubicBezTo>
                  <a:pt x="982023" y="5198799"/>
                  <a:pt x="984629" y="5207551"/>
                  <a:pt x="973123" y="5234398"/>
                </a:cubicBezTo>
                <a:cubicBezTo>
                  <a:pt x="948595" y="5291631"/>
                  <a:pt x="965895" y="5245730"/>
                  <a:pt x="939567" y="5293121"/>
                </a:cubicBezTo>
                <a:cubicBezTo>
                  <a:pt x="901476" y="5361685"/>
                  <a:pt x="932482" y="5325373"/>
                  <a:pt x="889233" y="5368622"/>
                </a:cubicBezTo>
                <a:cubicBezTo>
                  <a:pt x="886437" y="5377011"/>
                  <a:pt x="886273" y="5386809"/>
                  <a:pt x="880844" y="5393789"/>
                </a:cubicBezTo>
                <a:cubicBezTo>
                  <a:pt x="843186" y="5442206"/>
                  <a:pt x="840391" y="5439182"/>
                  <a:pt x="796954" y="5460901"/>
                </a:cubicBezTo>
                <a:lnTo>
                  <a:pt x="478172" y="5444123"/>
                </a:lnTo>
                <a:cubicBezTo>
                  <a:pt x="431903" y="5440818"/>
                  <a:pt x="456775" y="5435545"/>
                  <a:pt x="419450" y="5418956"/>
                </a:cubicBezTo>
                <a:cubicBezTo>
                  <a:pt x="403289" y="5411773"/>
                  <a:pt x="385216" y="5409496"/>
                  <a:pt x="369116" y="5402178"/>
                </a:cubicBezTo>
                <a:cubicBezTo>
                  <a:pt x="354272" y="5395431"/>
                  <a:pt x="340998" y="5385653"/>
                  <a:pt x="327171" y="5377011"/>
                </a:cubicBezTo>
                <a:cubicBezTo>
                  <a:pt x="318621" y="5371667"/>
                  <a:pt x="311444" y="5363773"/>
                  <a:pt x="302004" y="5360233"/>
                </a:cubicBezTo>
                <a:cubicBezTo>
                  <a:pt x="288653" y="5355226"/>
                  <a:pt x="274041" y="5354640"/>
                  <a:pt x="260059" y="5351844"/>
                </a:cubicBezTo>
                <a:cubicBezTo>
                  <a:pt x="254466" y="5343455"/>
                  <a:pt x="250410" y="5333806"/>
                  <a:pt x="243281" y="5326677"/>
                </a:cubicBezTo>
                <a:cubicBezTo>
                  <a:pt x="192849" y="5276245"/>
                  <a:pt x="238240" y="5365255"/>
                  <a:pt x="167780" y="5259565"/>
                </a:cubicBezTo>
                <a:cubicBezTo>
                  <a:pt x="136287" y="5212325"/>
                  <a:pt x="154190" y="5243963"/>
                  <a:pt x="125835" y="5158897"/>
                </a:cubicBezTo>
                <a:cubicBezTo>
                  <a:pt x="123039" y="5130934"/>
                  <a:pt x="121420" y="5102827"/>
                  <a:pt x="117446" y="5075007"/>
                </a:cubicBezTo>
                <a:cubicBezTo>
                  <a:pt x="110230" y="5024492"/>
                  <a:pt x="98608" y="4974639"/>
                  <a:pt x="92279" y="4924005"/>
                </a:cubicBezTo>
                <a:cubicBezTo>
                  <a:pt x="89688" y="4903273"/>
                  <a:pt x="79842" y="4821325"/>
                  <a:pt x="75501" y="4798170"/>
                </a:cubicBezTo>
                <a:cubicBezTo>
                  <a:pt x="51065" y="4667845"/>
                  <a:pt x="64341" y="4776948"/>
                  <a:pt x="50334" y="4655557"/>
                </a:cubicBezTo>
                <a:cubicBezTo>
                  <a:pt x="44529" y="4605247"/>
                  <a:pt x="39306" y="4554872"/>
                  <a:pt x="33556" y="4504556"/>
                </a:cubicBezTo>
                <a:cubicBezTo>
                  <a:pt x="28121" y="4457000"/>
                  <a:pt x="16778" y="4361943"/>
                  <a:pt x="16778" y="4361943"/>
                </a:cubicBezTo>
                <a:cubicBezTo>
                  <a:pt x="4202" y="3242708"/>
                  <a:pt x="0" y="3026434"/>
                  <a:pt x="0" y="1576798"/>
                </a:cubicBezTo>
                <a:cubicBezTo>
                  <a:pt x="0" y="1271985"/>
                  <a:pt x="3134" y="967166"/>
                  <a:pt x="8389" y="662398"/>
                </a:cubicBezTo>
                <a:cubicBezTo>
                  <a:pt x="8714" y="643528"/>
                  <a:pt x="22533" y="574411"/>
                  <a:pt x="25167" y="553341"/>
                </a:cubicBezTo>
                <a:cubicBezTo>
                  <a:pt x="28653" y="525455"/>
                  <a:pt x="28045" y="497008"/>
                  <a:pt x="33556" y="469451"/>
                </a:cubicBezTo>
                <a:cubicBezTo>
                  <a:pt x="38434" y="445061"/>
                  <a:pt x="57339" y="416754"/>
                  <a:pt x="67112" y="393950"/>
                </a:cubicBezTo>
                <a:cubicBezTo>
                  <a:pt x="70595" y="385822"/>
                  <a:pt x="71207" y="376513"/>
                  <a:pt x="75501" y="368783"/>
                </a:cubicBezTo>
                <a:cubicBezTo>
                  <a:pt x="85294" y="351156"/>
                  <a:pt x="98682" y="335740"/>
                  <a:pt x="109057" y="318449"/>
                </a:cubicBezTo>
                <a:cubicBezTo>
                  <a:pt x="141418" y="264515"/>
                  <a:pt x="124441" y="289548"/>
                  <a:pt x="159391" y="242948"/>
                </a:cubicBezTo>
                <a:cubicBezTo>
                  <a:pt x="162187" y="234559"/>
                  <a:pt x="163825" y="225690"/>
                  <a:pt x="167780" y="217781"/>
                </a:cubicBezTo>
                <a:cubicBezTo>
                  <a:pt x="177207" y="198927"/>
                  <a:pt x="193822" y="180699"/>
                  <a:pt x="209725" y="167447"/>
                </a:cubicBezTo>
                <a:cubicBezTo>
                  <a:pt x="217470" y="160992"/>
                  <a:pt x="227147" y="157124"/>
                  <a:pt x="234892" y="150669"/>
                </a:cubicBezTo>
                <a:cubicBezTo>
                  <a:pt x="244006" y="143074"/>
                  <a:pt x="249688" y="131264"/>
                  <a:pt x="260059" y="125502"/>
                </a:cubicBezTo>
                <a:cubicBezTo>
                  <a:pt x="275519" y="116913"/>
                  <a:pt x="293235" y="113013"/>
                  <a:pt x="310393" y="108724"/>
                </a:cubicBezTo>
                <a:cubicBezTo>
                  <a:pt x="321578" y="105928"/>
                  <a:pt x="332863" y="103502"/>
                  <a:pt x="343949" y="100335"/>
                </a:cubicBezTo>
                <a:cubicBezTo>
                  <a:pt x="352452" y="97906"/>
                  <a:pt x="360537" y="94091"/>
                  <a:pt x="369116" y="91946"/>
                </a:cubicBezTo>
                <a:cubicBezTo>
                  <a:pt x="382949" y="88488"/>
                  <a:pt x="397228" y="87015"/>
                  <a:pt x="411061" y="83557"/>
                </a:cubicBezTo>
                <a:cubicBezTo>
                  <a:pt x="419640" y="81412"/>
                  <a:pt x="427725" y="77597"/>
                  <a:pt x="436228" y="75168"/>
                </a:cubicBezTo>
                <a:cubicBezTo>
                  <a:pt x="447314" y="72001"/>
                  <a:pt x="458740" y="70092"/>
                  <a:pt x="469783" y="66779"/>
                </a:cubicBezTo>
                <a:cubicBezTo>
                  <a:pt x="486723" y="61697"/>
                  <a:pt x="502609" y="52502"/>
                  <a:pt x="520117" y="50001"/>
                </a:cubicBezTo>
                <a:lnTo>
                  <a:pt x="578840" y="41612"/>
                </a:lnTo>
                <a:cubicBezTo>
                  <a:pt x="633526" y="33199"/>
                  <a:pt x="650859" y="27322"/>
                  <a:pt x="713064" y="24834"/>
                </a:cubicBezTo>
                <a:cubicBezTo>
                  <a:pt x="824863" y="20362"/>
                  <a:pt x="936771" y="19241"/>
                  <a:pt x="1048624" y="16445"/>
                </a:cubicBezTo>
                <a:cubicBezTo>
                  <a:pt x="1197131" y="-8306"/>
                  <a:pt x="1142468" y="-2466"/>
                  <a:pt x="1426128" y="16445"/>
                </a:cubicBezTo>
                <a:cubicBezTo>
                  <a:pt x="1443774" y="17621"/>
                  <a:pt x="1459120" y="29755"/>
                  <a:pt x="1476462" y="33223"/>
                </a:cubicBezTo>
                <a:cubicBezTo>
                  <a:pt x="1535749" y="45080"/>
                  <a:pt x="1504880" y="37103"/>
                  <a:pt x="1568741" y="58390"/>
                </a:cubicBezTo>
                <a:lnTo>
                  <a:pt x="1593908" y="66779"/>
                </a:lnTo>
                <a:cubicBezTo>
                  <a:pt x="1602297" y="69575"/>
                  <a:pt x="1610353" y="73714"/>
                  <a:pt x="1619075" y="75168"/>
                </a:cubicBezTo>
                <a:cubicBezTo>
                  <a:pt x="1635853" y="77964"/>
                  <a:pt x="1652907" y="79432"/>
                  <a:pt x="1669409" y="83557"/>
                </a:cubicBezTo>
                <a:cubicBezTo>
                  <a:pt x="1686567" y="87846"/>
                  <a:pt x="1702057" y="100335"/>
                  <a:pt x="1719743" y="100335"/>
                </a:cubicBezTo>
                <a:lnTo>
                  <a:pt x="1744910" y="125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2E82931-092B-4E81-9C1F-2F5126F073E5}"/>
              </a:ext>
            </a:extLst>
          </p:cNvPr>
          <p:cNvSpPr/>
          <p:nvPr/>
        </p:nvSpPr>
        <p:spPr>
          <a:xfrm>
            <a:off x="5142451" y="6342004"/>
            <a:ext cx="5629013" cy="252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50CE5A54-FA21-4896-A340-2F52CBFF6E5D}"/>
              </a:ext>
            </a:extLst>
          </p:cNvPr>
          <p:cNvSpPr/>
          <p:nvPr/>
        </p:nvSpPr>
        <p:spPr>
          <a:xfrm>
            <a:off x="4443309" y="5704514"/>
            <a:ext cx="7293427" cy="922789"/>
          </a:xfrm>
          <a:custGeom>
            <a:avLst/>
            <a:gdLst>
              <a:gd name="connsiteX0" fmla="*/ 11245 w 7293427"/>
              <a:gd name="connsiteY0" fmla="*/ 226503 h 922789"/>
              <a:gd name="connsiteX1" fmla="*/ 11245 w 7293427"/>
              <a:gd name="connsiteY1" fmla="*/ 226503 h 922789"/>
              <a:gd name="connsiteX2" fmla="*/ 53190 w 7293427"/>
              <a:gd name="connsiteY2" fmla="*/ 151002 h 922789"/>
              <a:gd name="connsiteX3" fmla="*/ 95135 w 7293427"/>
              <a:gd name="connsiteY3" fmla="*/ 67112 h 922789"/>
              <a:gd name="connsiteX4" fmla="*/ 145469 w 7293427"/>
              <a:gd name="connsiteY4" fmla="*/ 8389 h 922789"/>
              <a:gd name="connsiteX5" fmla="*/ 262915 w 7293427"/>
              <a:gd name="connsiteY5" fmla="*/ 0 h 922789"/>
              <a:gd name="connsiteX6" fmla="*/ 422306 w 7293427"/>
              <a:gd name="connsiteY6" fmla="*/ 8389 h 922789"/>
              <a:gd name="connsiteX7" fmla="*/ 481029 w 7293427"/>
              <a:gd name="connsiteY7" fmla="*/ 16778 h 922789"/>
              <a:gd name="connsiteX8" fmla="*/ 1026313 w 7293427"/>
              <a:gd name="connsiteY8" fmla="*/ 25167 h 922789"/>
              <a:gd name="connsiteX9" fmla="*/ 1496097 w 7293427"/>
              <a:gd name="connsiteY9" fmla="*/ 50334 h 922789"/>
              <a:gd name="connsiteX10" fmla="*/ 1890379 w 7293427"/>
              <a:gd name="connsiteY10" fmla="*/ 58723 h 922789"/>
              <a:gd name="connsiteX11" fmla="*/ 2007825 w 7293427"/>
              <a:gd name="connsiteY11" fmla="*/ 75501 h 922789"/>
              <a:gd name="connsiteX12" fmla="*/ 2133660 w 7293427"/>
              <a:gd name="connsiteY12" fmla="*/ 109057 h 922789"/>
              <a:gd name="connsiteX13" fmla="*/ 3031282 w 7293427"/>
              <a:gd name="connsiteY13" fmla="*/ 92279 h 922789"/>
              <a:gd name="connsiteX14" fmla="*/ 3190673 w 7293427"/>
              <a:gd name="connsiteY14" fmla="*/ 67112 h 922789"/>
              <a:gd name="connsiteX15" fmla="*/ 3333285 w 7293427"/>
              <a:gd name="connsiteY15" fmla="*/ 50334 h 922789"/>
              <a:gd name="connsiteX16" fmla="*/ 4390298 w 7293427"/>
              <a:gd name="connsiteY16" fmla="*/ 67112 h 922789"/>
              <a:gd name="connsiteX17" fmla="*/ 4507744 w 7293427"/>
              <a:gd name="connsiteY17" fmla="*/ 75501 h 922789"/>
              <a:gd name="connsiteX18" fmla="*/ 4717469 w 7293427"/>
              <a:gd name="connsiteY18" fmla="*/ 83890 h 922789"/>
              <a:gd name="connsiteX19" fmla="*/ 4792970 w 7293427"/>
              <a:gd name="connsiteY19" fmla="*/ 100668 h 922789"/>
              <a:gd name="connsiteX20" fmla="*/ 4851693 w 7293427"/>
              <a:gd name="connsiteY20" fmla="*/ 109057 h 922789"/>
              <a:gd name="connsiteX21" fmla="*/ 4918805 w 7293427"/>
              <a:gd name="connsiteY21" fmla="*/ 125835 h 922789"/>
              <a:gd name="connsiteX22" fmla="*/ 4943972 w 7293427"/>
              <a:gd name="connsiteY22" fmla="*/ 134224 h 922789"/>
              <a:gd name="connsiteX23" fmla="*/ 5321476 w 7293427"/>
              <a:gd name="connsiteY23" fmla="*/ 167780 h 922789"/>
              <a:gd name="connsiteX24" fmla="*/ 5556368 w 7293427"/>
              <a:gd name="connsiteY24" fmla="*/ 192947 h 922789"/>
              <a:gd name="connsiteX25" fmla="*/ 5665425 w 7293427"/>
              <a:gd name="connsiteY25" fmla="*/ 184558 h 922789"/>
              <a:gd name="connsiteX26" fmla="*/ 5673814 w 7293427"/>
              <a:gd name="connsiteY26" fmla="*/ 125835 h 922789"/>
              <a:gd name="connsiteX27" fmla="*/ 5715759 w 7293427"/>
              <a:gd name="connsiteY27" fmla="*/ 83890 h 922789"/>
              <a:gd name="connsiteX28" fmla="*/ 5841594 w 7293427"/>
              <a:gd name="connsiteY28" fmla="*/ 41945 h 922789"/>
              <a:gd name="connsiteX29" fmla="*/ 5883539 w 7293427"/>
              <a:gd name="connsiteY29" fmla="*/ 33556 h 922789"/>
              <a:gd name="connsiteX30" fmla="*/ 7167054 w 7293427"/>
              <a:gd name="connsiteY30" fmla="*/ 58723 h 922789"/>
              <a:gd name="connsiteX31" fmla="*/ 7242555 w 7293427"/>
              <a:gd name="connsiteY31" fmla="*/ 75501 h 922789"/>
              <a:gd name="connsiteX32" fmla="*/ 7284500 w 7293427"/>
              <a:gd name="connsiteY32" fmla="*/ 201336 h 922789"/>
              <a:gd name="connsiteX33" fmla="*/ 7259333 w 7293427"/>
              <a:gd name="connsiteY33" fmla="*/ 453005 h 922789"/>
              <a:gd name="connsiteX34" fmla="*/ 7032830 w 7293427"/>
              <a:gd name="connsiteY34" fmla="*/ 637563 h 922789"/>
              <a:gd name="connsiteX35" fmla="*/ 6579825 w 7293427"/>
              <a:gd name="connsiteY35" fmla="*/ 780176 h 922789"/>
              <a:gd name="connsiteX36" fmla="*/ 6277821 w 7293427"/>
              <a:gd name="connsiteY36" fmla="*/ 830510 h 922789"/>
              <a:gd name="connsiteX37" fmla="*/ 4390298 w 7293427"/>
              <a:gd name="connsiteY37" fmla="*/ 864066 h 922789"/>
              <a:gd name="connsiteX38" fmla="*/ 2334996 w 7293427"/>
              <a:gd name="connsiteY38" fmla="*/ 914400 h 922789"/>
              <a:gd name="connsiteX39" fmla="*/ 1076647 w 7293427"/>
              <a:gd name="connsiteY39" fmla="*/ 922789 h 922789"/>
              <a:gd name="connsiteX40" fmla="*/ 959201 w 7293427"/>
              <a:gd name="connsiteY40" fmla="*/ 914400 h 922789"/>
              <a:gd name="connsiteX41" fmla="*/ 850144 w 7293427"/>
              <a:gd name="connsiteY41" fmla="*/ 864066 h 922789"/>
              <a:gd name="connsiteX42" fmla="*/ 657197 w 7293427"/>
              <a:gd name="connsiteY42" fmla="*/ 729842 h 922789"/>
              <a:gd name="connsiteX43" fmla="*/ 489418 w 7293427"/>
              <a:gd name="connsiteY43" fmla="*/ 629174 h 922789"/>
              <a:gd name="connsiteX44" fmla="*/ 397139 w 7293427"/>
              <a:gd name="connsiteY44" fmla="*/ 570451 h 922789"/>
              <a:gd name="connsiteX45" fmla="*/ 355194 w 7293427"/>
              <a:gd name="connsiteY45" fmla="*/ 528506 h 922789"/>
              <a:gd name="connsiteX46" fmla="*/ 212581 w 7293427"/>
              <a:gd name="connsiteY46" fmla="*/ 444616 h 922789"/>
              <a:gd name="connsiteX47" fmla="*/ 145469 w 7293427"/>
              <a:gd name="connsiteY47" fmla="*/ 402671 h 922789"/>
              <a:gd name="connsiteX48" fmla="*/ 2856 w 7293427"/>
              <a:gd name="connsiteY48" fmla="*/ 293614 h 922789"/>
              <a:gd name="connsiteX49" fmla="*/ 11245 w 7293427"/>
              <a:gd name="connsiteY49" fmla="*/ 226503 h 92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293427" h="922789">
                <a:moveTo>
                  <a:pt x="11245" y="226503"/>
                </a:moveTo>
                <a:lnTo>
                  <a:pt x="11245" y="226503"/>
                </a:lnTo>
                <a:cubicBezTo>
                  <a:pt x="25227" y="201336"/>
                  <a:pt x="39781" y="176479"/>
                  <a:pt x="53190" y="151002"/>
                </a:cubicBezTo>
                <a:cubicBezTo>
                  <a:pt x="67751" y="123336"/>
                  <a:pt x="76377" y="92123"/>
                  <a:pt x="95135" y="67112"/>
                </a:cubicBezTo>
                <a:cubicBezTo>
                  <a:pt x="98650" y="62425"/>
                  <a:pt x="134828" y="10893"/>
                  <a:pt x="145469" y="8389"/>
                </a:cubicBezTo>
                <a:cubicBezTo>
                  <a:pt x="183674" y="-600"/>
                  <a:pt x="223766" y="2796"/>
                  <a:pt x="262915" y="0"/>
                </a:cubicBezTo>
                <a:cubicBezTo>
                  <a:pt x="316045" y="2796"/>
                  <a:pt x="369259" y="4308"/>
                  <a:pt x="422306" y="8389"/>
                </a:cubicBezTo>
                <a:cubicBezTo>
                  <a:pt x="442021" y="9906"/>
                  <a:pt x="461264" y="16229"/>
                  <a:pt x="481029" y="16778"/>
                </a:cubicBezTo>
                <a:cubicBezTo>
                  <a:pt x="662742" y="21826"/>
                  <a:pt x="844552" y="22371"/>
                  <a:pt x="1026313" y="25167"/>
                </a:cubicBezTo>
                <a:cubicBezTo>
                  <a:pt x="1221707" y="46877"/>
                  <a:pt x="1132877" y="38742"/>
                  <a:pt x="1496097" y="50334"/>
                </a:cubicBezTo>
                <a:cubicBezTo>
                  <a:pt x="1627487" y="54527"/>
                  <a:pt x="1758952" y="55927"/>
                  <a:pt x="1890379" y="58723"/>
                </a:cubicBezTo>
                <a:cubicBezTo>
                  <a:pt x="1929528" y="64316"/>
                  <a:pt x="1969800" y="64637"/>
                  <a:pt x="2007825" y="75501"/>
                </a:cubicBezTo>
                <a:cubicBezTo>
                  <a:pt x="2088720" y="98614"/>
                  <a:pt x="2046798" y="87342"/>
                  <a:pt x="2133660" y="109057"/>
                </a:cubicBezTo>
                <a:lnTo>
                  <a:pt x="3031282" y="92279"/>
                </a:lnTo>
                <a:cubicBezTo>
                  <a:pt x="3073829" y="91169"/>
                  <a:pt x="3153300" y="72451"/>
                  <a:pt x="3190673" y="67112"/>
                </a:cubicBezTo>
                <a:cubicBezTo>
                  <a:pt x="3238057" y="60343"/>
                  <a:pt x="3285748" y="55927"/>
                  <a:pt x="3333285" y="50334"/>
                </a:cubicBezTo>
                <a:lnTo>
                  <a:pt x="4390298" y="67112"/>
                </a:lnTo>
                <a:cubicBezTo>
                  <a:pt x="4429537" y="67953"/>
                  <a:pt x="4468547" y="73491"/>
                  <a:pt x="4507744" y="75501"/>
                </a:cubicBezTo>
                <a:cubicBezTo>
                  <a:pt x="4577616" y="79084"/>
                  <a:pt x="4647561" y="81094"/>
                  <a:pt x="4717469" y="83890"/>
                </a:cubicBezTo>
                <a:cubicBezTo>
                  <a:pt x="4742636" y="89483"/>
                  <a:pt x="4767631" y="95917"/>
                  <a:pt x="4792970" y="100668"/>
                </a:cubicBezTo>
                <a:cubicBezTo>
                  <a:pt x="4812404" y="104312"/>
                  <a:pt x="4832304" y="105179"/>
                  <a:pt x="4851693" y="109057"/>
                </a:cubicBezTo>
                <a:cubicBezTo>
                  <a:pt x="4874304" y="113579"/>
                  <a:pt x="4896558" y="119768"/>
                  <a:pt x="4918805" y="125835"/>
                </a:cubicBezTo>
                <a:cubicBezTo>
                  <a:pt x="4927336" y="128162"/>
                  <a:pt x="4935177" y="133308"/>
                  <a:pt x="4943972" y="134224"/>
                </a:cubicBezTo>
                <a:cubicBezTo>
                  <a:pt x="5069623" y="147313"/>
                  <a:pt x="5195722" y="155721"/>
                  <a:pt x="5321476" y="167780"/>
                </a:cubicBezTo>
                <a:cubicBezTo>
                  <a:pt x="5399862" y="175296"/>
                  <a:pt x="5478071" y="184558"/>
                  <a:pt x="5556368" y="192947"/>
                </a:cubicBezTo>
                <a:cubicBezTo>
                  <a:pt x="5592720" y="190151"/>
                  <a:pt x="5633769" y="202647"/>
                  <a:pt x="5665425" y="184558"/>
                </a:cubicBezTo>
                <a:cubicBezTo>
                  <a:pt x="5682593" y="174748"/>
                  <a:pt x="5664971" y="143521"/>
                  <a:pt x="5673814" y="125835"/>
                </a:cubicBezTo>
                <a:cubicBezTo>
                  <a:pt x="5682657" y="108149"/>
                  <a:pt x="5700878" y="96911"/>
                  <a:pt x="5715759" y="83890"/>
                </a:cubicBezTo>
                <a:cubicBezTo>
                  <a:pt x="5751397" y="52707"/>
                  <a:pt x="5793956" y="53154"/>
                  <a:pt x="5841594" y="41945"/>
                </a:cubicBezTo>
                <a:cubicBezTo>
                  <a:pt x="5855474" y="38679"/>
                  <a:pt x="5869557" y="36352"/>
                  <a:pt x="5883539" y="33556"/>
                </a:cubicBezTo>
                <a:lnTo>
                  <a:pt x="7167054" y="58723"/>
                </a:lnTo>
                <a:cubicBezTo>
                  <a:pt x="7192823" y="59518"/>
                  <a:pt x="7226166" y="55600"/>
                  <a:pt x="7242555" y="75501"/>
                </a:cubicBezTo>
                <a:cubicBezTo>
                  <a:pt x="7270662" y="109631"/>
                  <a:pt x="7270518" y="159391"/>
                  <a:pt x="7284500" y="201336"/>
                </a:cubicBezTo>
                <a:cubicBezTo>
                  <a:pt x="7290481" y="303012"/>
                  <a:pt x="7310600" y="361456"/>
                  <a:pt x="7259333" y="453005"/>
                </a:cubicBezTo>
                <a:cubicBezTo>
                  <a:pt x="7202590" y="554331"/>
                  <a:pt x="7134234" y="584192"/>
                  <a:pt x="7032830" y="637563"/>
                </a:cubicBezTo>
                <a:cubicBezTo>
                  <a:pt x="6790700" y="765000"/>
                  <a:pt x="6892430" y="703620"/>
                  <a:pt x="6579825" y="780176"/>
                </a:cubicBezTo>
                <a:cubicBezTo>
                  <a:pt x="6359319" y="834178"/>
                  <a:pt x="6531642" y="825330"/>
                  <a:pt x="6277821" y="830510"/>
                </a:cubicBezTo>
                <a:lnTo>
                  <a:pt x="4390298" y="864066"/>
                </a:lnTo>
                <a:cubicBezTo>
                  <a:pt x="3580832" y="965250"/>
                  <a:pt x="4209602" y="894189"/>
                  <a:pt x="2334996" y="914400"/>
                </a:cubicBezTo>
                <a:lnTo>
                  <a:pt x="1076647" y="922789"/>
                </a:lnTo>
                <a:cubicBezTo>
                  <a:pt x="1037498" y="919993"/>
                  <a:pt x="997193" y="924250"/>
                  <a:pt x="959201" y="914400"/>
                </a:cubicBezTo>
                <a:cubicBezTo>
                  <a:pt x="920445" y="904352"/>
                  <a:pt x="885349" y="883135"/>
                  <a:pt x="850144" y="864066"/>
                </a:cubicBezTo>
                <a:cubicBezTo>
                  <a:pt x="735652" y="802049"/>
                  <a:pt x="771877" y="805101"/>
                  <a:pt x="657197" y="729842"/>
                </a:cubicBezTo>
                <a:cubicBezTo>
                  <a:pt x="602669" y="694058"/>
                  <a:pt x="545025" y="663256"/>
                  <a:pt x="489418" y="629174"/>
                </a:cubicBezTo>
                <a:cubicBezTo>
                  <a:pt x="458332" y="610121"/>
                  <a:pt x="422920" y="596232"/>
                  <a:pt x="397139" y="570451"/>
                </a:cubicBezTo>
                <a:cubicBezTo>
                  <a:pt x="383157" y="556469"/>
                  <a:pt x="370867" y="540562"/>
                  <a:pt x="355194" y="528506"/>
                </a:cubicBezTo>
                <a:cubicBezTo>
                  <a:pt x="320296" y="501662"/>
                  <a:pt x="249342" y="466240"/>
                  <a:pt x="212581" y="444616"/>
                </a:cubicBezTo>
                <a:cubicBezTo>
                  <a:pt x="189843" y="431241"/>
                  <a:pt x="166069" y="419151"/>
                  <a:pt x="145469" y="402671"/>
                </a:cubicBezTo>
                <a:cubicBezTo>
                  <a:pt x="-18095" y="271820"/>
                  <a:pt x="206825" y="415996"/>
                  <a:pt x="2856" y="293614"/>
                </a:cubicBezTo>
                <a:cubicBezTo>
                  <a:pt x="-6452" y="237764"/>
                  <a:pt x="9847" y="237688"/>
                  <a:pt x="11245" y="2265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11" descr="Resultado de imagem para raio x do torax">
            <a:extLst>
              <a:ext uri="{FF2B5EF4-FFF2-40B4-BE49-F238E27FC236}">
                <a16:creationId xmlns:a16="http://schemas.microsoft.com/office/drawing/2014/main" id="{735E3B60-7783-472B-9D25-FB37A7219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740" y="1411143"/>
            <a:ext cx="5292058" cy="475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Resultado de imagem para ressonancia do encefalo">
            <a:extLst>
              <a:ext uri="{FF2B5EF4-FFF2-40B4-BE49-F238E27FC236}">
                <a16:creationId xmlns:a16="http://schemas.microsoft.com/office/drawing/2014/main" id="{63772766-1387-4278-A51F-9B7E21FE2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22" y="1438494"/>
            <a:ext cx="4675187" cy="459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3">
            <a:extLst>
              <a:ext uri="{FF2B5EF4-FFF2-40B4-BE49-F238E27FC236}">
                <a16:creationId xmlns:a16="http://schemas.microsoft.com/office/drawing/2014/main" id="{D0BD4112-275E-4A3D-8056-BFCCBD274772}"/>
              </a:ext>
            </a:extLst>
          </p:cNvPr>
          <p:cNvSpPr txBox="1">
            <a:spLocks/>
          </p:cNvSpPr>
          <p:nvPr/>
        </p:nvSpPr>
        <p:spPr>
          <a:xfrm>
            <a:off x="1788253" y="164882"/>
            <a:ext cx="8229600" cy="50849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Abordagens no ensino de Anatomia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232786E-0494-4CE0-A12D-F5F43EDF1359}"/>
              </a:ext>
            </a:extLst>
          </p:cNvPr>
          <p:cNvSpPr txBox="1">
            <a:spLocks/>
          </p:cNvSpPr>
          <p:nvPr/>
        </p:nvSpPr>
        <p:spPr>
          <a:xfrm>
            <a:off x="4429874" y="563339"/>
            <a:ext cx="2844701" cy="4186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3. Anatomia por imagem</a:t>
            </a:r>
          </a:p>
        </p:txBody>
      </p:sp>
    </p:spTree>
    <p:extLst>
      <p:ext uri="{BB962C8B-B14F-4D97-AF65-F5344CB8AC3E}">
        <p14:creationId xmlns:p14="http://schemas.microsoft.com/office/powerpoint/2010/main" val="126319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7DA1E81F-533E-4FCF-AA4F-0E8C77640022}"/>
              </a:ext>
            </a:extLst>
          </p:cNvPr>
          <p:cNvSpPr/>
          <p:nvPr/>
        </p:nvSpPr>
        <p:spPr>
          <a:xfrm>
            <a:off x="7323589" y="1376127"/>
            <a:ext cx="4462943" cy="5460901"/>
          </a:xfrm>
          <a:custGeom>
            <a:avLst/>
            <a:gdLst>
              <a:gd name="connsiteX0" fmla="*/ 1744910 w 4462943"/>
              <a:gd name="connsiteY0" fmla="*/ 125502 h 5460901"/>
              <a:gd name="connsiteX1" fmla="*/ 1744910 w 4462943"/>
              <a:gd name="connsiteY1" fmla="*/ 125502 h 5460901"/>
              <a:gd name="connsiteX2" fmla="*/ 1820411 w 4462943"/>
              <a:gd name="connsiteY2" fmla="*/ 133891 h 5460901"/>
              <a:gd name="connsiteX3" fmla="*/ 1870745 w 4462943"/>
              <a:gd name="connsiteY3" fmla="*/ 175836 h 5460901"/>
              <a:gd name="connsiteX4" fmla="*/ 1879134 w 4462943"/>
              <a:gd name="connsiteY4" fmla="*/ 201003 h 5460901"/>
              <a:gd name="connsiteX5" fmla="*/ 1904301 w 4462943"/>
              <a:gd name="connsiteY5" fmla="*/ 217781 h 5460901"/>
              <a:gd name="connsiteX6" fmla="*/ 1921079 w 4462943"/>
              <a:gd name="connsiteY6" fmla="*/ 301671 h 5460901"/>
              <a:gd name="connsiteX7" fmla="*/ 1937857 w 4462943"/>
              <a:gd name="connsiteY7" fmla="*/ 368783 h 5460901"/>
              <a:gd name="connsiteX8" fmla="*/ 1946246 w 4462943"/>
              <a:gd name="connsiteY8" fmla="*/ 503007 h 5460901"/>
              <a:gd name="connsiteX9" fmla="*/ 1937857 w 4462943"/>
              <a:gd name="connsiteY9" fmla="*/ 662398 h 5460901"/>
              <a:gd name="connsiteX10" fmla="*/ 1904301 w 4462943"/>
              <a:gd name="connsiteY10" fmla="*/ 754677 h 5460901"/>
              <a:gd name="connsiteX11" fmla="*/ 1870745 w 4462943"/>
              <a:gd name="connsiteY11" fmla="*/ 805011 h 5460901"/>
              <a:gd name="connsiteX12" fmla="*/ 1820411 w 4462943"/>
              <a:gd name="connsiteY12" fmla="*/ 863734 h 5460901"/>
              <a:gd name="connsiteX13" fmla="*/ 1795244 w 4462943"/>
              <a:gd name="connsiteY13" fmla="*/ 880512 h 5460901"/>
              <a:gd name="connsiteX14" fmla="*/ 1770077 w 4462943"/>
              <a:gd name="connsiteY14" fmla="*/ 905679 h 5460901"/>
              <a:gd name="connsiteX15" fmla="*/ 1719743 w 4462943"/>
              <a:gd name="connsiteY15" fmla="*/ 939234 h 5460901"/>
              <a:gd name="connsiteX16" fmla="*/ 1694576 w 4462943"/>
              <a:gd name="connsiteY16" fmla="*/ 956012 h 5460901"/>
              <a:gd name="connsiteX17" fmla="*/ 1669409 w 4462943"/>
              <a:gd name="connsiteY17" fmla="*/ 981179 h 5460901"/>
              <a:gd name="connsiteX18" fmla="*/ 1644242 w 4462943"/>
              <a:gd name="connsiteY18" fmla="*/ 997957 h 5460901"/>
              <a:gd name="connsiteX19" fmla="*/ 1619075 w 4462943"/>
              <a:gd name="connsiteY19" fmla="*/ 1031513 h 5460901"/>
              <a:gd name="connsiteX20" fmla="*/ 1585519 w 4462943"/>
              <a:gd name="connsiteY20" fmla="*/ 1081847 h 5460901"/>
              <a:gd name="connsiteX21" fmla="*/ 1577130 w 4462943"/>
              <a:gd name="connsiteY21" fmla="*/ 1107014 h 5460901"/>
              <a:gd name="connsiteX22" fmla="*/ 1560352 w 4462943"/>
              <a:gd name="connsiteY22" fmla="*/ 1140570 h 5460901"/>
              <a:gd name="connsiteX23" fmla="*/ 1526796 w 4462943"/>
              <a:gd name="connsiteY23" fmla="*/ 1190904 h 5460901"/>
              <a:gd name="connsiteX24" fmla="*/ 1518407 w 4462943"/>
              <a:gd name="connsiteY24" fmla="*/ 1274794 h 5460901"/>
              <a:gd name="connsiteX25" fmla="*/ 1510018 w 4462943"/>
              <a:gd name="connsiteY25" fmla="*/ 1467741 h 5460901"/>
              <a:gd name="connsiteX26" fmla="*/ 1501629 w 4462943"/>
              <a:gd name="connsiteY26" fmla="*/ 1492908 h 5460901"/>
              <a:gd name="connsiteX27" fmla="*/ 1451295 w 4462943"/>
              <a:gd name="connsiteY27" fmla="*/ 1526464 h 5460901"/>
              <a:gd name="connsiteX28" fmla="*/ 1392572 w 4462943"/>
              <a:gd name="connsiteY28" fmla="*/ 1551631 h 5460901"/>
              <a:gd name="connsiteX29" fmla="*/ 1350628 w 4462943"/>
              <a:gd name="connsiteY29" fmla="*/ 1568409 h 5460901"/>
              <a:gd name="connsiteX30" fmla="*/ 1300294 w 4462943"/>
              <a:gd name="connsiteY30" fmla="*/ 1585187 h 5460901"/>
              <a:gd name="connsiteX31" fmla="*/ 1275127 w 4462943"/>
              <a:gd name="connsiteY31" fmla="*/ 1593576 h 5460901"/>
              <a:gd name="connsiteX32" fmla="*/ 1241571 w 4462943"/>
              <a:gd name="connsiteY32" fmla="*/ 1601965 h 5460901"/>
              <a:gd name="connsiteX33" fmla="*/ 1191237 w 4462943"/>
              <a:gd name="connsiteY33" fmla="*/ 1618743 h 5460901"/>
              <a:gd name="connsiteX34" fmla="*/ 1166070 w 4462943"/>
              <a:gd name="connsiteY34" fmla="*/ 1627132 h 5460901"/>
              <a:gd name="connsiteX35" fmla="*/ 1132514 w 4462943"/>
              <a:gd name="connsiteY35" fmla="*/ 1635521 h 5460901"/>
              <a:gd name="connsiteX36" fmla="*/ 1107347 w 4462943"/>
              <a:gd name="connsiteY36" fmla="*/ 1652299 h 5460901"/>
              <a:gd name="connsiteX37" fmla="*/ 1023457 w 4462943"/>
              <a:gd name="connsiteY37" fmla="*/ 1702633 h 5460901"/>
              <a:gd name="connsiteX38" fmla="*/ 998290 w 4462943"/>
              <a:gd name="connsiteY38" fmla="*/ 1727800 h 5460901"/>
              <a:gd name="connsiteX39" fmla="*/ 973123 w 4462943"/>
              <a:gd name="connsiteY39" fmla="*/ 1778134 h 5460901"/>
              <a:gd name="connsiteX40" fmla="*/ 964734 w 4462943"/>
              <a:gd name="connsiteY40" fmla="*/ 1803301 h 5460901"/>
              <a:gd name="connsiteX41" fmla="*/ 964734 w 4462943"/>
              <a:gd name="connsiteY41" fmla="*/ 2658978 h 5460901"/>
              <a:gd name="connsiteX42" fmla="*/ 973123 w 4462943"/>
              <a:gd name="connsiteY42" fmla="*/ 2692534 h 5460901"/>
              <a:gd name="connsiteX43" fmla="*/ 989901 w 4462943"/>
              <a:gd name="connsiteY43" fmla="*/ 2818368 h 5460901"/>
              <a:gd name="connsiteX44" fmla="*/ 1006679 w 4462943"/>
              <a:gd name="connsiteY44" fmla="*/ 2893869 h 5460901"/>
              <a:gd name="connsiteX45" fmla="*/ 1015068 w 4462943"/>
              <a:gd name="connsiteY45" fmla="*/ 2969370 h 5460901"/>
              <a:gd name="connsiteX46" fmla="*/ 1048624 w 4462943"/>
              <a:gd name="connsiteY46" fmla="*/ 3447543 h 5460901"/>
              <a:gd name="connsiteX47" fmla="*/ 1057013 w 4462943"/>
              <a:gd name="connsiteY47" fmla="*/ 4017994 h 5460901"/>
              <a:gd name="connsiteX48" fmla="*/ 1082180 w 4462943"/>
              <a:gd name="connsiteY48" fmla="*/ 4093495 h 5460901"/>
              <a:gd name="connsiteX49" fmla="*/ 1115736 w 4462943"/>
              <a:gd name="connsiteY49" fmla="*/ 4269664 h 5460901"/>
              <a:gd name="connsiteX50" fmla="*/ 1132514 w 4462943"/>
              <a:gd name="connsiteY50" fmla="*/ 4353554 h 5460901"/>
              <a:gd name="connsiteX51" fmla="*/ 1149292 w 4462943"/>
              <a:gd name="connsiteY51" fmla="*/ 4429055 h 5460901"/>
              <a:gd name="connsiteX52" fmla="*/ 1157681 w 4462943"/>
              <a:gd name="connsiteY52" fmla="*/ 4454222 h 5460901"/>
              <a:gd name="connsiteX53" fmla="*/ 1199626 w 4462943"/>
              <a:gd name="connsiteY53" fmla="*/ 4538112 h 5460901"/>
              <a:gd name="connsiteX54" fmla="*/ 1208015 w 4462943"/>
              <a:gd name="connsiteY54" fmla="*/ 4571667 h 5460901"/>
              <a:gd name="connsiteX55" fmla="*/ 1233182 w 4462943"/>
              <a:gd name="connsiteY55" fmla="*/ 4613612 h 5460901"/>
              <a:gd name="connsiteX56" fmla="*/ 1291905 w 4462943"/>
              <a:gd name="connsiteY56" fmla="*/ 4689113 h 5460901"/>
              <a:gd name="connsiteX57" fmla="*/ 1300294 w 4462943"/>
              <a:gd name="connsiteY57" fmla="*/ 4722669 h 5460901"/>
              <a:gd name="connsiteX58" fmla="*/ 1317072 w 4462943"/>
              <a:gd name="connsiteY58" fmla="*/ 4747836 h 5460901"/>
              <a:gd name="connsiteX59" fmla="*/ 1342239 w 4462943"/>
              <a:gd name="connsiteY59" fmla="*/ 4789781 h 5460901"/>
              <a:gd name="connsiteX60" fmla="*/ 1400961 w 4462943"/>
              <a:gd name="connsiteY60" fmla="*/ 4865282 h 5460901"/>
              <a:gd name="connsiteX61" fmla="*/ 1426128 w 4462943"/>
              <a:gd name="connsiteY61" fmla="*/ 4873671 h 5460901"/>
              <a:gd name="connsiteX62" fmla="*/ 1459684 w 4462943"/>
              <a:gd name="connsiteY62" fmla="*/ 4890449 h 5460901"/>
              <a:gd name="connsiteX63" fmla="*/ 1526796 w 4462943"/>
              <a:gd name="connsiteY63" fmla="*/ 4940783 h 5460901"/>
              <a:gd name="connsiteX64" fmla="*/ 1577130 w 4462943"/>
              <a:gd name="connsiteY64" fmla="*/ 4957561 h 5460901"/>
              <a:gd name="connsiteX65" fmla="*/ 1627464 w 4462943"/>
              <a:gd name="connsiteY65" fmla="*/ 4991117 h 5460901"/>
              <a:gd name="connsiteX66" fmla="*/ 1652631 w 4462943"/>
              <a:gd name="connsiteY66" fmla="*/ 4999506 h 5460901"/>
              <a:gd name="connsiteX67" fmla="*/ 1728132 w 4462943"/>
              <a:gd name="connsiteY67" fmla="*/ 5016284 h 5460901"/>
              <a:gd name="connsiteX68" fmla="*/ 1812022 w 4462943"/>
              <a:gd name="connsiteY68" fmla="*/ 5058229 h 5460901"/>
              <a:gd name="connsiteX69" fmla="*/ 1837189 w 4462943"/>
              <a:gd name="connsiteY69" fmla="*/ 5066618 h 5460901"/>
              <a:gd name="connsiteX70" fmla="*/ 1862356 w 4462943"/>
              <a:gd name="connsiteY70" fmla="*/ 5083396 h 5460901"/>
              <a:gd name="connsiteX71" fmla="*/ 1912690 w 4462943"/>
              <a:gd name="connsiteY71" fmla="*/ 5100174 h 5460901"/>
              <a:gd name="connsiteX72" fmla="*/ 1937857 w 4462943"/>
              <a:gd name="connsiteY72" fmla="*/ 5108563 h 5460901"/>
              <a:gd name="connsiteX73" fmla="*/ 2105637 w 4462943"/>
              <a:gd name="connsiteY73" fmla="*/ 5125341 h 5460901"/>
              <a:gd name="connsiteX74" fmla="*/ 2214694 w 4462943"/>
              <a:gd name="connsiteY74" fmla="*/ 5116952 h 5460901"/>
              <a:gd name="connsiteX75" fmla="*/ 2608976 w 4462943"/>
              <a:gd name="connsiteY75" fmla="*/ 5108563 h 5460901"/>
              <a:gd name="connsiteX76" fmla="*/ 2617365 w 4462943"/>
              <a:gd name="connsiteY76" fmla="*/ 5058229 h 5460901"/>
              <a:gd name="connsiteX77" fmla="*/ 2642532 w 4462943"/>
              <a:gd name="connsiteY77" fmla="*/ 5041451 h 5460901"/>
              <a:gd name="connsiteX78" fmla="*/ 2709644 w 4462943"/>
              <a:gd name="connsiteY78" fmla="*/ 5024673 h 5460901"/>
              <a:gd name="connsiteX79" fmla="*/ 2667699 w 4462943"/>
              <a:gd name="connsiteY79" fmla="*/ 4974339 h 5460901"/>
              <a:gd name="connsiteX80" fmla="*/ 2625754 w 4462943"/>
              <a:gd name="connsiteY80" fmla="*/ 4932394 h 5460901"/>
              <a:gd name="connsiteX81" fmla="*/ 2608976 w 4462943"/>
              <a:gd name="connsiteY81" fmla="*/ 4882060 h 5460901"/>
              <a:gd name="connsiteX82" fmla="*/ 2600587 w 4462943"/>
              <a:gd name="connsiteY82" fmla="*/ 4856893 h 5460901"/>
              <a:gd name="connsiteX83" fmla="*/ 2575420 w 4462943"/>
              <a:gd name="connsiteY83" fmla="*/ 4831726 h 5460901"/>
              <a:gd name="connsiteX84" fmla="*/ 2567031 w 4462943"/>
              <a:gd name="connsiteY84" fmla="*/ 4689113 h 5460901"/>
              <a:gd name="connsiteX85" fmla="*/ 2583809 w 4462943"/>
              <a:gd name="connsiteY85" fmla="*/ 4638779 h 5460901"/>
              <a:gd name="connsiteX86" fmla="*/ 2592198 w 4462943"/>
              <a:gd name="connsiteY86" fmla="*/ 4311609 h 5460901"/>
              <a:gd name="connsiteX87" fmla="*/ 2642532 w 4462943"/>
              <a:gd name="connsiteY87" fmla="*/ 4236108 h 5460901"/>
              <a:gd name="connsiteX88" fmla="*/ 2659310 w 4462943"/>
              <a:gd name="connsiteY88" fmla="*/ 4210941 h 5460901"/>
              <a:gd name="connsiteX89" fmla="*/ 2676088 w 4462943"/>
              <a:gd name="connsiteY89" fmla="*/ 4185774 h 5460901"/>
              <a:gd name="connsiteX90" fmla="*/ 2684477 w 4462943"/>
              <a:gd name="connsiteY90" fmla="*/ 4059939 h 5460901"/>
              <a:gd name="connsiteX91" fmla="*/ 2701255 w 4462943"/>
              <a:gd name="connsiteY91" fmla="*/ 4009605 h 5460901"/>
              <a:gd name="connsiteX92" fmla="*/ 2701255 w 4462943"/>
              <a:gd name="connsiteY92" fmla="*/ 3850214 h 5460901"/>
              <a:gd name="connsiteX93" fmla="*/ 2684477 w 4462943"/>
              <a:gd name="connsiteY93" fmla="*/ 3799880 h 5460901"/>
              <a:gd name="connsiteX94" fmla="*/ 2692866 w 4462943"/>
              <a:gd name="connsiteY94" fmla="*/ 3648879 h 5460901"/>
              <a:gd name="connsiteX95" fmla="*/ 2701255 w 4462943"/>
              <a:gd name="connsiteY95" fmla="*/ 3623712 h 5460901"/>
              <a:gd name="connsiteX96" fmla="*/ 2709644 w 4462943"/>
              <a:gd name="connsiteY96" fmla="*/ 3439154 h 5460901"/>
              <a:gd name="connsiteX97" fmla="*/ 2743200 w 4462943"/>
              <a:gd name="connsiteY97" fmla="*/ 3388820 h 5460901"/>
              <a:gd name="connsiteX98" fmla="*/ 2759978 w 4462943"/>
              <a:gd name="connsiteY98" fmla="*/ 3338486 h 5460901"/>
              <a:gd name="connsiteX99" fmla="*/ 2768367 w 4462943"/>
              <a:gd name="connsiteY99" fmla="*/ 3313319 h 5460901"/>
              <a:gd name="connsiteX100" fmla="*/ 2776756 w 4462943"/>
              <a:gd name="connsiteY100" fmla="*/ 3288152 h 5460901"/>
              <a:gd name="connsiteX101" fmla="*/ 2776756 w 4462943"/>
              <a:gd name="connsiteY101" fmla="*/ 2784812 h 5460901"/>
              <a:gd name="connsiteX102" fmla="*/ 2793534 w 4462943"/>
              <a:gd name="connsiteY102" fmla="*/ 2734479 h 5460901"/>
              <a:gd name="connsiteX103" fmla="*/ 2827090 w 4462943"/>
              <a:gd name="connsiteY103" fmla="*/ 2692534 h 5460901"/>
              <a:gd name="connsiteX104" fmla="*/ 2852257 w 4462943"/>
              <a:gd name="connsiteY104" fmla="*/ 2893869 h 5460901"/>
              <a:gd name="connsiteX105" fmla="*/ 2860646 w 4462943"/>
              <a:gd name="connsiteY105" fmla="*/ 2919036 h 5460901"/>
              <a:gd name="connsiteX106" fmla="*/ 2869035 w 4462943"/>
              <a:gd name="connsiteY106" fmla="*/ 2952592 h 5460901"/>
              <a:gd name="connsiteX107" fmla="*/ 2877424 w 4462943"/>
              <a:gd name="connsiteY107" fmla="*/ 3002926 h 5460901"/>
              <a:gd name="connsiteX108" fmla="*/ 2894202 w 4462943"/>
              <a:gd name="connsiteY108" fmla="*/ 3028093 h 5460901"/>
              <a:gd name="connsiteX109" fmla="*/ 2902591 w 4462943"/>
              <a:gd name="connsiteY109" fmla="*/ 3053260 h 5460901"/>
              <a:gd name="connsiteX110" fmla="*/ 2961314 w 4462943"/>
              <a:gd name="connsiteY110" fmla="*/ 3120372 h 5460901"/>
              <a:gd name="connsiteX111" fmla="*/ 3196205 w 4462943"/>
              <a:gd name="connsiteY111" fmla="*/ 3111983 h 5460901"/>
              <a:gd name="connsiteX112" fmla="*/ 3212983 w 4462943"/>
              <a:gd name="connsiteY112" fmla="*/ 3086816 h 5460901"/>
              <a:gd name="connsiteX113" fmla="*/ 3204594 w 4462943"/>
              <a:gd name="connsiteY113" fmla="*/ 3019704 h 5460901"/>
              <a:gd name="connsiteX114" fmla="*/ 3212983 w 4462943"/>
              <a:gd name="connsiteY114" fmla="*/ 2809979 h 5460901"/>
              <a:gd name="connsiteX115" fmla="*/ 3238150 w 4462943"/>
              <a:gd name="connsiteY115" fmla="*/ 2793201 h 5460901"/>
              <a:gd name="connsiteX116" fmla="*/ 3296873 w 4462943"/>
              <a:gd name="connsiteY116" fmla="*/ 2759645 h 5460901"/>
              <a:gd name="connsiteX117" fmla="*/ 3305262 w 4462943"/>
              <a:gd name="connsiteY117" fmla="*/ 2726090 h 5460901"/>
              <a:gd name="connsiteX118" fmla="*/ 3296873 w 4462943"/>
              <a:gd name="connsiteY118" fmla="*/ 2675756 h 5460901"/>
              <a:gd name="connsiteX119" fmla="*/ 3221372 w 4462943"/>
              <a:gd name="connsiteY119" fmla="*/ 2667367 h 5460901"/>
              <a:gd name="connsiteX120" fmla="*/ 3171039 w 4462943"/>
              <a:gd name="connsiteY120" fmla="*/ 2650589 h 5460901"/>
              <a:gd name="connsiteX121" fmla="*/ 3112316 w 4462943"/>
              <a:gd name="connsiteY121" fmla="*/ 2633811 h 5460901"/>
              <a:gd name="connsiteX122" fmla="*/ 3061982 w 4462943"/>
              <a:gd name="connsiteY122" fmla="*/ 2600255 h 5460901"/>
              <a:gd name="connsiteX123" fmla="*/ 3053593 w 4462943"/>
              <a:gd name="connsiteY123" fmla="*/ 2575088 h 5460901"/>
              <a:gd name="connsiteX124" fmla="*/ 3045204 w 4462943"/>
              <a:gd name="connsiteY124" fmla="*/ 2516365 h 5460901"/>
              <a:gd name="connsiteX125" fmla="*/ 3036815 w 4462943"/>
              <a:gd name="connsiteY125" fmla="*/ 2474420 h 5460901"/>
              <a:gd name="connsiteX126" fmla="*/ 3028426 w 4462943"/>
              <a:gd name="connsiteY126" fmla="*/ 2180805 h 5460901"/>
              <a:gd name="connsiteX127" fmla="*/ 3011648 w 4462943"/>
              <a:gd name="connsiteY127" fmla="*/ 2096915 h 5460901"/>
              <a:gd name="connsiteX128" fmla="*/ 3003259 w 4462943"/>
              <a:gd name="connsiteY128" fmla="*/ 2013025 h 5460901"/>
              <a:gd name="connsiteX129" fmla="*/ 2994870 w 4462943"/>
              <a:gd name="connsiteY129" fmla="*/ 1979469 h 5460901"/>
              <a:gd name="connsiteX130" fmla="*/ 2986481 w 4462943"/>
              <a:gd name="connsiteY130" fmla="*/ 1937524 h 5460901"/>
              <a:gd name="connsiteX131" fmla="*/ 2978092 w 4462943"/>
              <a:gd name="connsiteY131" fmla="*/ 1887190 h 5460901"/>
              <a:gd name="connsiteX132" fmla="*/ 2961314 w 4462943"/>
              <a:gd name="connsiteY132" fmla="*/ 1836856 h 5460901"/>
              <a:gd name="connsiteX133" fmla="*/ 2952925 w 4462943"/>
              <a:gd name="connsiteY133" fmla="*/ 1803301 h 5460901"/>
              <a:gd name="connsiteX134" fmla="*/ 2952925 w 4462943"/>
              <a:gd name="connsiteY134" fmla="*/ 1241238 h 5460901"/>
              <a:gd name="connsiteX135" fmla="*/ 2877424 w 4462943"/>
              <a:gd name="connsiteY135" fmla="*/ 1182515 h 5460901"/>
              <a:gd name="connsiteX136" fmla="*/ 2827090 w 4462943"/>
              <a:gd name="connsiteY136" fmla="*/ 1140570 h 5460901"/>
              <a:gd name="connsiteX137" fmla="*/ 2768367 w 4462943"/>
              <a:gd name="connsiteY137" fmla="*/ 1090236 h 5460901"/>
              <a:gd name="connsiteX138" fmla="*/ 2726422 w 4462943"/>
              <a:gd name="connsiteY138" fmla="*/ 1039902 h 5460901"/>
              <a:gd name="connsiteX139" fmla="*/ 2709644 w 4462943"/>
              <a:gd name="connsiteY139" fmla="*/ 981179 h 5460901"/>
              <a:gd name="connsiteX140" fmla="*/ 2701255 w 4462943"/>
              <a:gd name="connsiteY140" fmla="*/ 905679 h 5460901"/>
              <a:gd name="connsiteX141" fmla="*/ 2709644 w 4462943"/>
              <a:gd name="connsiteY141" fmla="*/ 712732 h 5460901"/>
              <a:gd name="connsiteX142" fmla="*/ 2734811 w 4462943"/>
              <a:gd name="connsiteY142" fmla="*/ 628842 h 5460901"/>
              <a:gd name="connsiteX143" fmla="*/ 2743200 w 4462943"/>
              <a:gd name="connsiteY143" fmla="*/ 603675 h 5460901"/>
              <a:gd name="connsiteX144" fmla="*/ 2751589 w 4462943"/>
              <a:gd name="connsiteY144" fmla="*/ 578508 h 5460901"/>
              <a:gd name="connsiteX145" fmla="*/ 2776756 w 4462943"/>
              <a:gd name="connsiteY145" fmla="*/ 544952 h 5460901"/>
              <a:gd name="connsiteX146" fmla="*/ 2852257 w 4462943"/>
              <a:gd name="connsiteY146" fmla="*/ 477840 h 5460901"/>
              <a:gd name="connsiteX147" fmla="*/ 2902591 w 4462943"/>
              <a:gd name="connsiteY147" fmla="*/ 452673 h 5460901"/>
              <a:gd name="connsiteX148" fmla="*/ 2978092 w 4462943"/>
              <a:gd name="connsiteY148" fmla="*/ 393950 h 5460901"/>
              <a:gd name="connsiteX149" fmla="*/ 3003259 w 4462943"/>
              <a:gd name="connsiteY149" fmla="*/ 377172 h 5460901"/>
              <a:gd name="connsiteX150" fmla="*/ 3061982 w 4462943"/>
              <a:gd name="connsiteY150" fmla="*/ 335227 h 5460901"/>
              <a:gd name="connsiteX151" fmla="*/ 3112316 w 4462943"/>
              <a:gd name="connsiteY151" fmla="*/ 310060 h 5460901"/>
              <a:gd name="connsiteX152" fmla="*/ 3145872 w 4462943"/>
              <a:gd name="connsiteY152" fmla="*/ 284893 h 5460901"/>
              <a:gd name="connsiteX153" fmla="*/ 3254928 w 4462943"/>
              <a:gd name="connsiteY153" fmla="*/ 234559 h 5460901"/>
              <a:gd name="connsiteX154" fmla="*/ 3305262 w 4462943"/>
              <a:gd name="connsiteY154" fmla="*/ 217781 h 5460901"/>
              <a:gd name="connsiteX155" fmla="*/ 3347207 w 4462943"/>
              <a:gd name="connsiteY155" fmla="*/ 201003 h 5460901"/>
              <a:gd name="connsiteX156" fmla="*/ 3431097 w 4462943"/>
              <a:gd name="connsiteY156" fmla="*/ 184225 h 5460901"/>
              <a:gd name="connsiteX157" fmla="*/ 3456264 w 4462943"/>
              <a:gd name="connsiteY157" fmla="*/ 175836 h 5460901"/>
              <a:gd name="connsiteX158" fmla="*/ 3607266 w 4462943"/>
              <a:gd name="connsiteY158" fmla="*/ 159058 h 5460901"/>
              <a:gd name="connsiteX159" fmla="*/ 3758268 w 4462943"/>
              <a:gd name="connsiteY159" fmla="*/ 142280 h 5460901"/>
              <a:gd name="connsiteX160" fmla="*/ 3800213 w 4462943"/>
              <a:gd name="connsiteY160" fmla="*/ 133891 h 5460901"/>
              <a:gd name="connsiteX161" fmla="*/ 4043494 w 4462943"/>
              <a:gd name="connsiteY161" fmla="*/ 150669 h 5460901"/>
              <a:gd name="connsiteX162" fmla="*/ 4068661 w 4462943"/>
              <a:gd name="connsiteY162" fmla="*/ 192614 h 5460901"/>
              <a:gd name="connsiteX163" fmla="*/ 4093828 w 4462943"/>
              <a:gd name="connsiteY163" fmla="*/ 251337 h 5460901"/>
              <a:gd name="connsiteX164" fmla="*/ 4135772 w 4462943"/>
              <a:gd name="connsiteY164" fmla="*/ 318449 h 5460901"/>
              <a:gd name="connsiteX165" fmla="*/ 4160939 w 4462943"/>
              <a:gd name="connsiteY165" fmla="*/ 402339 h 5460901"/>
              <a:gd name="connsiteX166" fmla="*/ 4169328 w 4462943"/>
              <a:gd name="connsiteY166" fmla="*/ 444284 h 5460901"/>
              <a:gd name="connsiteX167" fmla="*/ 4186106 w 4462943"/>
              <a:gd name="connsiteY167" fmla="*/ 528174 h 5460901"/>
              <a:gd name="connsiteX168" fmla="*/ 4194495 w 4462943"/>
              <a:gd name="connsiteY168" fmla="*/ 570119 h 5460901"/>
              <a:gd name="connsiteX169" fmla="*/ 4211273 w 4462943"/>
              <a:gd name="connsiteY169" fmla="*/ 712732 h 5460901"/>
              <a:gd name="connsiteX170" fmla="*/ 4219662 w 4462943"/>
              <a:gd name="connsiteY170" fmla="*/ 763066 h 5460901"/>
              <a:gd name="connsiteX171" fmla="*/ 4244829 w 4462943"/>
              <a:gd name="connsiteY171" fmla="*/ 1098625 h 5460901"/>
              <a:gd name="connsiteX172" fmla="*/ 4261607 w 4462943"/>
              <a:gd name="connsiteY172" fmla="*/ 1266405 h 5460901"/>
              <a:gd name="connsiteX173" fmla="*/ 4278385 w 4462943"/>
              <a:gd name="connsiteY173" fmla="*/ 1643910 h 5460901"/>
              <a:gd name="connsiteX174" fmla="*/ 4286774 w 4462943"/>
              <a:gd name="connsiteY174" fmla="*/ 1677466 h 5460901"/>
              <a:gd name="connsiteX175" fmla="*/ 4303552 w 4462943"/>
              <a:gd name="connsiteY175" fmla="*/ 1803301 h 5460901"/>
              <a:gd name="connsiteX176" fmla="*/ 4320330 w 4462943"/>
              <a:gd name="connsiteY176" fmla="*/ 1920746 h 5460901"/>
              <a:gd name="connsiteX177" fmla="*/ 4337108 w 4462943"/>
              <a:gd name="connsiteY177" fmla="*/ 2054970 h 5460901"/>
              <a:gd name="connsiteX178" fmla="*/ 4345497 w 4462943"/>
              <a:gd name="connsiteY178" fmla="*/ 2122082 h 5460901"/>
              <a:gd name="connsiteX179" fmla="*/ 4353886 w 4462943"/>
              <a:gd name="connsiteY179" fmla="*/ 2155638 h 5460901"/>
              <a:gd name="connsiteX180" fmla="*/ 4370664 w 4462943"/>
              <a:gd name="connsiteY180" fmla="*/ 2264695 h 5460901"/>
              <a:gd name="connsiteX181" fmla="*/ 4395831 w 4462943"/>
              <a:gd name="connsiteY181" fmla="*/ 2407308 h 5460901"/>
              <a:gd name="connsiteX182" fmla="*/ 4412609 w 4462943"/>
              <a:gd name="connsiteY182" fmla="*/ 2751256 h 5460901"/>
              <a:gd name="connsiteX183" fmla="*/ 4429387 w 4462943"/>
              <a:gd name="connsiteY183" fmla="*/ 2860313 h 5460901"/>
              <a:gd name="connsiteX184" fmla="*/ 4437776 w 4462943"/>
              <a:gd name="connsiteY184" fmla="*/ 2935814 h 5460901"/>
              <a:gd name="connsiteX185" fmla="*/ 4446165 w 4462943"/>
              <a:gd name="connsiteY185" fmla="*/ 2977759 h 5460901"/>
              <a:gd name="connsiteX186" fmla="*/ 4462943 w 4462943"/>
              <a:gd name="connsiteY186" fmla="*/ 3145539 h 5460901"/>
              <a:gd name="connsiteX187" fmla="*/ 4454554 w 4462943"/>
              <a:gd name="connsiteY187" fmla="*/ 4420666 h 5460901"/>
              <a:gd name="connsiteX188" fmla="*/ 4446165 w 4462943"/>
              <a:gd name="connsiteY188" fmla="*/ 4454222 h 5460901"/>
              <a:gd name="connsiteX189" fmla="*/ 4429387 w 4462943"/>
              <a:gd name="connsiteY189" fmla="*/ 4546501 h 5460901"/>
              <a:gd name="connsiteX190" fmla="*/ 4412609 w 4462943"/>
              <a:gd name="connsiteY190" fmla="*/ 4613612 h 5460901"/>
              <a:gd name="connsiteX191" fmla="*/ 4395831 w 4462943"/>
              <a:gd name="connsiteY191" fmla="*/ 4672335 h 5460901"/>
              <a:gd name="connsiteX192" fmla="*/ 4379053 w 4462943"/>
              <a:gd name="connsiteY192" fmla="*/ 4705891 h 5460901"/>
              <a:gd name="connsiteX193" fmla="*/ 4370664 w 4462943"/>
              <a:gd name="connsiteY193" fmla="*/ 4739447 h 5460901"/>
              <a:gd name="connsiteX194" fmla="*/ 4353886 w 4462943"/>
              <a:gd name="connsiteY194" fmla="*/ 4764614 h 5460901"/>
              <a:gd name="connsiteX195" fmla="*/ 4328719 w 4462943"/>
              <a:gd name="connsiteY195" fmla="*/ 4814948 h 5460901"/>
              <a:gd name="connsiteX196" fmla="*/ 4320330 w 4462943"/>
              <a:gd name="connsiteY196" fmla="*/ 4848504 h 5460901"/>
              <a:gd name="connsiteX197" fmla="*/ 4286774 w 4462943"/>
              <a:gd name="connsiteY197" fmla="*/ 4898838 h 5460901"/>
              <a:gd name="connsiteX198" fmla="*/ 4186106 w 4462943"/>
              <a:gd name="connsiteY198" fmla="*/ 5007895 h 5460901"/>
              <a:gd name="connsiteX199" fmla="*/ 4127383 w 4462943"/>
              <a:gd name="connsiteY199" fmla="*/ 5066618 h 5460901"/>
              <a:gd name="connsiteX200" fmla="*/ 4035105 w 4462943"/>
              <a:gd name="connsiteY200" fmla="*/ 5125341 h 5460901"/>
              <a:gd name="connsiteX201" fmla="*/ 3967993 w 4462943"/>
              <a:gd name="connsiteY201" fmla="*/ 5158897 h 5460901"/>
              <a:gd name="connsiteX202" fmla="*/ 3934437 w 4462943"/>
              <a:gd name="connsiteY202" fmla="*/ 5175675 h 5460901"/>
              <a:gd name="connsiteX203" fmla="*/ 3833769 w 4462943"/>
              <a:gd name="connsiteY203" fmla="*/ 5209231 h 5460901"/>
              <a:gd name="connsiteX204" fmla="*/ 3758268 w 4462943"/>
              <a:gd name="connsiteY204" fmla="*/ 5259565 h 5460901"/>
              <a:gd name="connsiteX205" fmla="*/ 3724712 w 4462943"/>
              <a:gd name="connsiteY205" fmla="*/ 5276343 h 5460901"/>
              <a:gd name="connsiteX206" fmla="*/ 3674378 w 4462943"/>
              <a:gd name="connsiteY206" fmla="*/ 5293121 h 5460901"/>
              <a:gd name="connsiteX207" fmla="*/ 3590488 w 4462943"/>
              <a:gd name="connsiteY207" fmla="*/ 5326677 h 5460901"/>
              <a:gd name="connsiteX208" fmla="*/ 3556932 w 4462943"/>
              <a:gd name="connsiteY208" fmla="*/ 5343455 h 5460901"/>
              <a:gd name="connsiteX209" fmla="*/ 3481431 w 4462943"/>
              <a:gd name="connsiteY209" fmla="*/ 5360233 h 5460901"/>
              <a:gd name="connsiteX210" fmla="*/ 3414319 w 4462943"/>
              <a:gd name="connsiteY210" fmla="*/ 5385400 h 5460901"/>
              <a:gd name="connsiteX211" fmla="*/ 3338818 w 4462943"/>
              <a:gd name="connsiteY211" fmla="*/ 5393789 h 5460901"/>
              <a:gd name="connsiteX212" fmla="*/ 3288484 w 4462943"/>
              <a:gd name="connsiteY212" fmla="*/ 5402178 h 5460901"/>
              <a:gd name="connsiteX213" fmla="*/ 3204594 w 4462943"/>
              <a:gd name="connsiteY213" fmla="*/ 5410567 h 5460901"/>
              <a:gd name="connsiteX214" fmla="*/ 3137483 w 4462943"/>
              <a:gd name="connsiteY214" fmla="*/ 5418956 h 5460901"/>
              <a:gd name="connsiteX215" fmla="*/ 2910980 w 4462943"/>
              <a:gd name="connsiteY215" fmla="*/ 5435734 h 5460901"/>
              <a:gd name="connsiteX216" fmla="*/ 2801923 w 4462943"/>
              <a:gd name="connsiteY216" fmla="*/ 5444123 h 5460901"/>
              <a:gd name="connsiteX217" fmla="*/ 1468073 w 4462943"/>
              <a:gd name="connsiteY217" fmla="*/ 5435734 h 5460901"/>
              <a:gd name="connsiteX218" fmla="*/ 1417739 w 4462943"/>
              <a:gd name="connsiteY218" fmla="*/ 5418956 h 5460901"/>
              <a:gd name="connsiteX219" fmla="*/ 1392572 w 4462943"/>
              <a:gd name="connsiteY219" fmla="*/ 5410567 h 5460901"/>
              <a:gd name="connsiteX220" fmla="*/ 1375794 w 4462943"/>
              <a:gd name="connsiteY220" fmla="*/ 5377011 h 5460901"/>
              <a:gd name="connsiteX221" fmla="*/ 1291905 w 4462943"/>
              <a:gd name="connsiteY221" fmla="*/ 5284732 h 5460901"/>
              <a:gd name="connsiteX222" fmla="*/ 1224793 w 4462943"/>
              <a:gd name="connsiteY222" fmla="*/ 5167286 h 5460901"/>
              <a:gd name="connsiteX223" fmla="*/ 1199626 w 4462943"/>
              <a:gd name="connsiteY223" fmla="*/ 5125341 h 5460901"/>
              <a:gd name="connsiteX224" fmla="*/ 1166070 w 4462943"/>
              <a:gd name="connsiteY224" fmla="*/ 5075007 h 5460901"/>
              <a:gd name="connsiteX225" fmla="*/ 1115736 w 4462943"/>
              <a:gd name="connsiteY225" fmla="*/ 4991117 h 5460901"/>
              <a:gd name="connsiteX226" fmla="*/ 1098958 w 4462943"/>
              <a:gd name="connsiteY226" fmla="*/ 4965950 h 5460901"/>
              <a:gd name="connsiteX227" fmla="*/ 1082180 w 4462943"/>
              <a:gd name="connsiteY227" fmla="*/ 4915616 h 5460901"/>
              <a:gd name="connsiteX228" fmla="*/ 1057013 w 4462943"/>
              <a:gd name="connsiteY228" fmla="*/ 4907227 h 5460901"/>
              <a:gd name="connsiteX229" fmla="*/ 1040235 w 4462943"/>
              <a:gd name="connsiteY229" fmla="*/ 4957561 h 5460901"/>
              <a:gd name="connsiteX230" fmla="*/ 1015068 w 4462943"/>
              <a:gd name="connsiteY230" fmla="*/ 5033062 h 5460901"/>
              <a:gd name="connsiteX231" fmla="*/ 1006679 w 4462943"/>
              <a:gd name="connsiteY231" fmla="*/ 5083396 h 5460901"/>
              <a:gd name="connsiteX232" fmla="*/ 998290 w 4462943"/>
              <a:gd name="connsiteY232" fmla="*/ 5142119 h 5460901"/>
              <a:gd name="connsiteX233" fmla="*/ 989901 w 4462943"/>
              <a:gd name="connsiteY233" fmla="*/ 5167286 h 5460901"/>
              <a:gd name="connsiteX234" fmla="*/ 973123 w 4462943"/>
              <a:gd name="connsiteY234" fmla="*/ 5234398 h 5460901"/>
              <a:gd name="connsiteX235" fmla="*/ 939567 w 4462943"/>
              <a:gd name="connsiteY235" fmla="*/ 5293121 h 5460901"/>
              <a:gd name="connsiteX236" fmla="*/ 889233 w 4462943"/>
              <a:gd name="connsiteY236" fmla="*/ 5368622 h 5460901"/>
              <a:gd name="connsiteX237" fmla="*/ 880844 w 4462943"/>
              <a:gd name="connsiteY237" fmla="*/ 5393789 h 5460901"/>
              <a:gd name="connsiteX238" fmla="*/ 796954 w 4462943"/>
              <a:gd name="connsiteY238" fmla="*/ 5460901 h 5460901"/>
              <a:gd name="connsiteX239" fmla="*/ 478172 w 4462943"/>
              <a:gd name="connsiteY239" fmla="*/ 5444123 h 5460901"/>
              <a:gd name="connsiteX240" fmla="*/ 419450 w 4462943"/>
              <a:gd name="connsiteY240" fmla="*/ 5418956 h 5460901"/>
              <a:gd name="connsiteX241" fmla="*/ 369116 w 4462943"/>
              <a:gd name="connsiteY241" fmla="*/ 5402178 h 5460901"/>
              <a:gd name="connsiteX242" fmla="*/ 327171 w 4462943"/>
              <a:gd name="connsiteY242" fmla="*/ 5377011 h 5460901"/>
              <a:gd name="connsiteX243" fmla="*/ 302004 w 4462943"/>
              <a:gd name="connsiteY243" fmla="*/ 5360233 h 5460901"/>
              <a:gd name="connsiteX244" fmla="*/ 260059 w 4462943"/>
              <a:gd name="connsiteY244" fmla="*/ 5351844 h 5460901"/>
              <a:gd name="connsiteX245" fmla="*/ 243281 w 4462943"/>
              <a:gd name="connsiteY245" fmla="*/ 5326677 h 5460901"/>
              <a:gd name="connsiteX246" fmla="*/ 167780 w 4462943"/>
              <a:gd name="connsiteY246" fmla="*/ 5259565 h 5460901"/>
              <a:gd name="connsiteX247" fmla="*/ 125835 w 4462943"/>
              <a:gd name="connsiteY247" fmla="*/ 5158897 h 5460901"/>
              <a:gd name="connsiteX248" fmla="*/ 117446 w 4462943"/>
              <a:gd name="connsiteY248" fmla="*/ 5075007 h 5460901"/>
              <a:gd name="connsiteX249" fmla="*/ 92279 w 4462943"/>
              <a:gd name="connsiteY249" fmla="*/ 4924005 h 5460901"/>
              <a:gd name="connsiteX250" fmla="*/ 75501 w 4462943"/>
              <a:gd name="connsiteY250" fmla="*/ 4798170 h 5460901"/>
              <a:gd name="connsiteX251" fmla="*/ 50334 w 4462943"/>
              <a:gd name="connsiteY251" fmla="*/ 4655557 h 5460901"/>
              <a:gd name="connsiteX252" fmla="*/ 33556 w 4462943"/>
              <a:gd name="connsiteY252" fmla="*/ 4504556 h 5460901"/>
              <a:gd name="connsiteX253" fmla="*/ 16778 w 4462943"/>
              <a:gd name="connsiteY253" fmla="*/ 4361943 h 5460901"/>
              <a:gd name="connsiteX254" fmla="*/ 0 w 4462943"/>
              <a:gd name="connsiteY254" fmla="*/ 1576798 h 5460901"/>
              <a:gd name="connsiteX255" fmla="*/ 8389 w 4462943"/>
              <a:gd name="connsiteY255" fmla="*/ 662398 h 5460901"/>
              <a:gd name="connsiteX256" fmla="*/ 25167 w 4462943"/>
              <a:gd name="connsiteY256" fmla="*/ 553341 h 5460901"/>
              <a:gd name="connsiteX257" fmla="*/ 33556 w 4462943"/>
              <a:gd name="connsiteY257" fmla="*/ 469451 h 5460901"/>
              <a:gd name="connsiteX258" fmla="*/ 67112 w 4462943"/>
              <a:gd name="connsiteY258" fmla="*/ 393950 h 5460901"/>
              <a:gd name="connsiteX259" fmla="*/ 75501 w 4462943"/>
              <a:gd name="connsiteY259" fmla="*/ 368783 h 5460901"/>
              <a:gd name="connsiteX260" fmla="*/ 109057 w 4462943"/>
              <a:gd name="connsiteY260" fmla="*/ 318449 h 5460901"/>
              <a:gd name="connsiteX261" fmla="*/ 159391 w 4462943"/>
              <a:gd name="connsiteY261" fmla="*/ 242948 h 5460901"/>
              <a:gd name="connsiteX262" fmla="*/ 167780 w 4462943"/>
              <a:gd name="connsiteY262" fmla="*/ 217781 h 5460901"/>
              <a:gd name="connsiteX263" fmla="*/ 209725 w 4462943"/>
              <a:gd name="connsiteY263" fmla="*/ 167447 h 5460901"/>
              <a:gd name="connsiteX264" fmla="*/ 234892 w 4462943"/>
              <a:gd name="connsiteY264" fmla="*/ 150669 h 5460901"/>
              <a:gd name="connsiteX265" fmla="*/ 260059 w 4462943"/>
              <a:gd name="connsiteY265" fmla="*/ 125502 h 5460901"/>
              <a:gd name="connsiteX266" fmla="*/ 310393 w 4462943"/>
              <a:gd name="connsiteY266" fmla="*/ 108724 h 5460901"/>
              <a:gd name="connsiteX267" fmla="*/ 343949 w 4462943"/>
              <a:gd name="connsiteY267" fmla="*/ 100335 h 5460901"/>
              <a:gd name="connsiteX268" fmla="*/ 369116 w 4462943"/>
              <a:gd name="connsiteY268" fmla="*/ 91946 h 5460901"/>
              <a:gd name="connsiteX269" fmla="*/ 411061 w 4462943"/>
              <a:gd name="connsiteY269" fmla="*/ 83557 h 5460901"/>
              <a:gd name="connsiteX270" fmla="*/ 436228 w 4462943"/>
              <a:gd name="connsiteY270" fmla="*/ 75168 h 5460901"/>
              <a:gd name="connsiteX271" fmla="*/ 469783 w 4462943"/>
              <a:gd name="connsiteY271" fmla="*/ 66779 h 5460901"/>
              <a:gd name="connsiteX272" fmla="*/ 520117 w 4462943"/>
              <a:gd name="connsiteY272" fmla="*/ 50001 h 5460901"/>
              <a:gd name="connsiteX273" fmla="*/ 578840 w 4462943"/>
              <a:gd name="connsiteY273" fmla="*/ 41612 h 5460901"/>
              <a:gd name="connsiteX274" fmla="*/ 713064 w 4462943"/>
              <a:gd name="connsiteY274" fmla="*/ 24834 h 5460901"/>
              <a:gd name="connsiteX275" fmla="*/ 1048624 w 4462943"/>
              <a:gd name="connsiteY275" fmla="*/ 16445 h 5460901"/>
              <a:gd name="connsiteX276" fmla="*/ 1426128 w 4462943"/>
              <a:gd name="connsiteY276" fmla="*/ 16445 h 5460901"/>
              <a:gd name="connsiteX277" fmla="*/ 1476462 w 4462943"/>
              <a:gd name="connsiteY277" fmla="*/ 33223 h 5460901"/>
              <a:gd name="connsiteX278" fmla="*/ 1568741 w 4462943"/>
              <a:gd name="connsiteY278" fmla="*/ 58390 h 5460901"/>
              <a:gd name="connsiteX279" fmla="*/ 1593908 w 4462943"/>
              <a:gd name="connsiteY279" fmla="*/ 66779 h 5460901"/>
              <a:gd name="connsiteX280" fmla="*/ 1619075 w 4462943"/>
              <a:gd name="connsiteY280" fmla="*/ 75168 h 5460901"/>
              <a:gd name="connsiteX281" fmla="*/ 1669409 w 4462943"/>
              <a:gd name="connsiteY281" fmla="*/ 83557 h 5460901"/>
              <a:gd name="connsiteX282" fmla="*/ 1719743 w 4462943"/>
              <a:gd name="connsiteY282" fmla="*/ 100335 h 5460901"/>
              <a:gd name="connsiteX283" fmla="*/ 1744910 w 4462943"/>
              <a:gd name="connsiteY283" fmla="*/ 125502 h 546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</a:cxnLst>
            <a:rect l="l" t="t" r="r" b="b"/>
            <a:pathLst>
              <a:path w="4462943" h="5460901">
                <a:moveTo>
                  <a:pt x="1744910" y="125502"/>
                </a:moveTo>
                <a:lnTo>
                  <a:pt x="1744910" y="125502"/>
                </a:lnTo>
                <a:cubicBezTo>
                  <a:pt x="1770077" y="128298"/>
                  <a:pt x="1795845" y="127750"/>
                  <a:pt x="1820411" y="133891"/>
                </a:cubicBezTo>
                <a:cubicBezTo>
                  <a:pt x="1835984" y="137784"/>
                  <a:pt x="1861354" y="166445"/>
                  <a:pt x="1870745" y="175836"/>
                </a:cubicBezTo>
                <a:cubicBezTo>
                  <a:pt x="1873541" y="184225"/>
                  <a:pt x="1873610" y="194098"/>
                  <a:pt x="1879134" y="201003"/>
                </a:cubicBezTo>
                <a:cubicBezTo>
                  <a:pt x="1885432" y="208876"/>
                  <a:pt x="1900423" y="208474"/>
                  <a:pt x="1904301" y="217781"/>
                </a:cubicBezTo>
                <a:cubicBezTo>
                  <a:pt x="1915269" y="244104"/>
                  <a:pt x="1912061" y="274617"/>
                  <a:pt x="1921079" y="301671"/>
                </a:cubicBezTo>
                <a:cubicBezTo>
                  <a:pt x="1933977" y="340365"/>
                  <a:pt x="1927734" y="318167"/>
                  <a:pt x="1937857" y="368783"/>
                </a:cubicBezTo>
                <a:cubicBezTo>
                  <a:pt x="1940653" y="413524"/>
                  <a:pt x="1946246" y="458178"/>
                  <a:pt x="1946246" y="503007"/>
                </a:cubicBezTo>
                <a:cubicBezTo>
                  <a:pt x="1946246" y="556211"/>
                  <a:pt x="1943955" y="609545"/>
                  <a:pt x="1937857" y="662398"/>
                </a:cubicBezTo>
                <a:cubicBezTo>
                  <a:pt x="1934569" y="690891"/>
                  <a:pt x="1919786" y="728869"/>
                  <a:pt x="1904301" y="754677"/>
                </a:cubicBezTo>
                <a:cubicBezTo>
                  <a:pt x="1893926" y="771968"/>
                  <a:pt x="1881930" y="788233"/>
                  <a:pt x="1870745" y="805011"/>
                </a:cubicBezTo>
                <a:cubicBezTo>
                  <a:pt x="1850955" y="834696"/>
                  <a:pt x="1852055" y="836610"/>
                  <a:pt x="1820411" y="863734"/>
                </a:cubicBezTo>
                <a:cubicBezTo>
                  <a:pt x="1812756" y="870295"/>
                  <a:pt x="1802989" y="874057"/>
                  <a:pt x="1795244" y="880512"/>
                </a:cubicBezTo>
                <a:cubicBezTo>
                  <a:pt x="1786130" y="888107"/>
                  <a:pt x="1779442" y="898395"/>
                  <a:pt x="1770077" y="905679"/>
                </a:cubicBezTo>
                <a:cubicBezTo>
                  <a:pt x="1754160" y="918059"/>
                  <a:pt x="1736521" y="928049"/>
                  <a:pt x="1719743" y="939234"/>
                </a:cubicBezTo>
                <a:cubicBezTo>
                  <a:pt x="1711354" y="944827"/>
                  <a:pt x="1701705" y="948883"/>
                  <a:pt x="1694576" y="956012"/>
                </a:cubicBezTo>
                <a:cubicBezTo>
                  <a:pt x="1686187" y="964401"/>
                  <a:pt x="1678523" y="973584"/>
                  <a:pt x="1669409" y="981179"/>
                </a:cubicBezTo>
                <a:cubicBezTo>
                  <a:pt x="1661664" y="987634"/>
                  <a:pt x="1651371" y="990828"/>
                  <a:pt x="1644242" y="997957"/>
                </a:cubicBezTo>
                <a:cubicBezTo>
                  <a:pt x="1634355" y="1007844"/>
                  <a:pt x="1627464" y="1020328"/>
                  <a:pt x="1619075" y="1031513"/>
                </a:cubicBezTo>
                <a:cubicBezTo>
                  <a:pt x="1599128" y="1091354"/>
                  <a:pt x="1627412" y="1019007"/>
                  <a:pt x="1585519" y="1081847"/>
                </a:cubicBezTo>
                <a:cubicBezTo>
                  <a:pt x="1580614" y="1089205"/>
                  <a:pt x="1580613" y="1098886"/>
                  <a:pt x="1577130" y="1107014"/>
                </a:cubicBezTo>
                <a:cubicBezTo>
                  <a:pt x="1572204" y="1118508"/>
                  <a:pt x="1566786" y="1129847"/>
                  <a:pt x="1560352" y="1140570"/>
                </a:cubicBezTo>
                <a:cubicBezTo>
                  <a:pt x="1549977" y="1157861"/>
                  <a:pt x="1526796" y="1190904"/>
                  <a:pt x="1526796" y="1190904"/>
                </a:cubicBezTo>
                <a:cubicBezTo>
                  <a:pt x="1524000" y="1218867"/>
                  <a:pt x="1520107" y="1246743"/>
                  <a:pt x="1518407" y="1274794"/>
                </a:cubicBezTo>
                <a:cubicBezTo>
                  <a:pt x="1514513" y="1339053"/>
                  <a:pt x="1514955" y="1403554"/>
                  <a:pt x="1510018" y="1467741"/>
                </a:cubicBezTo>
                <a:cubicBezTo>
                  <a:pt x="1509340" y="1476558"/>
                  <a:pt x="1506534" y="1485550"/>
                  <a:pt x="1501629" y="1492908"/>
                </a:cubicBezTo>
                <a:cubicBezTo>
                  <a:pt x="1477775" y="1528689"/>
                  <a:pt x="1482078" y="1511073"/>
                  <a:pt x="1451295" y="1526464"/>
                </a:cubicBezTo>
                <a:cubicBezTo>
                  <a:pt x="1362824" y="1570700"/>
                  <a:pt x="1497331" y="1516711"/>
                  <a:pt x="1392572" y="1551631"/>
                </a:cubicBezTo>
                <a:cubicBezTo>
                  <a:pt x="1378286" y="1556393"/>
                  <a:pt x="1364780" y="1563263"/>
                  <a:pt x="1350628" y="1568409"/>
                </a:cubicBezTo>
                <a:cubicBezTo>
                  <a:pt x="1334007" y="1574453"/>
                  <a:pt x="1317072" y="1579594"/>
                  <a:pt x="1300294" y="1585187"/>
                </a:cubicBezTo>
                <a:cubicBezTo>
                  <a:pt x="1291905" y="1587983"/>
                  <a:pt x="1283706" y="1591431"/>
                  <a:pt x="1275127" y="1593576"/>
                </a:cubicBezTo>
                <a:cubicBezTo>
                  <a:pt x="1263942" y="1596372"/>
                  <a:pt x="1252614" y="1598652"/>
                  <a:pt x="1241571" y="1601965"/>
                </a:cubicBezTo>
                <a:cubicBezTo>
                  <a:pt x="1224631" y="1607047"/>
                  <a:pt x="1208015" y="1613150"/>
                  <a:pt x="1191237" y="1618743"/>
                </a:cubicBezTo>
                <a:cubicBezTo>
                  <a:pt x="1182848" y="1621539"/>
                  <a:pt x="1174649" y="1624987"/>
                  <a:pt x="1166070" y="1627132"/>
                </a:cubicBezTo>
                <a:lnTo>
                  <a:pt x="1132514" y="1635521"/>
                </a:lnTo>
                <a:cubicBezTo>
                  <a:pt x="1124125" y="1641114"/>
                  <a:pt x="1116101" y="1647297"/>
                  <a:pt x="1107347" y="1652299"/>
                </a:cubicBezTo>
                <a:cubicBezTo>
                  <a:pt x="1076455" y="1669952"/>
                  <a:pt x="1050819" y="1675271"/>
                  <a:pt x="1023457" y="1702633"/>
                </a:cubicBezTo>
                <a:lnTo>
                  <a:pt x="998290" y="1727800"/>
                </a:lnTo>
                <a:cubicBezTo>
                  <a:pt x="977204" y="1791058"/>
                  <a:pt x="1005648" y="1713085"/>
                  <a:pt x="973123" y="1778134"/>
                </a:cubicBezTo>
                <a:cubicBezTo>
                  <a:pt x="969168" y="1786043"/>
                  <a:pt x="967530" y="1794912"/>
                  <a:pt x="964734" y="1803301"/>
                </a:cubicBezTo>
                <a:cubicBezTo>
                  <a:pt x="931465" y="2135987"/>
                  <a:pt x="949444" y="1925046"/>
                  <a:pt x="964734" y="2658978"/>
                </a:cubicBezTo>
                <a:cubicBezTo>
                  <a:pt x="964974" y="2670505"/>
                  <a:pt x="971061" y="2681190"/>
                  <a:pt x="973123" y="2692534"/>
                </a:cubicBezTo>
                <a:cubicBezTo>
                  <a:pt x="988003" y="2774374"/>
                  <a:pt x="975294" y="2730724"/>
                  <a:pt x="989901" y="2818368"/>
                </a:cubicBezTo>
                <a:cubicBezTo>
                  <a:pt x="1008219" y="2928276"/>
                  <a:pt x="988026" y="2763301"/>
                  <a:pt x="1006679" y="2893869"/>
                </a:cubicBezTo>
                <a:cubicBezTo>
                  <a:pt x="1010260" y="2918936"/>
                  <a:pt x="1012874" y="2944143"/>
                  <a:pt x="1015068" y="2969370"/>
                </a:cubicBezTo>
                <a:cubicBezTo>
                  <a:pt x="1041849" y="3277356"/>
                  <a:pt x="1036622" y="3207495"/>
                  <a:pt x="1048624" y="3447543"/>
                </a:cubicBezTo>
                <a:cubicBezTo>
                  <a:pt x="1051420" y="3637693"/>
                  <a:pt x="1047147" y="3828079"/>
                  <a:pt x="1057013" y="4017994"/>
                </a:cubicBezTo>
                <a:cubicBezTo>
                  <a:pt x="1058389" y="4044487"/>
                  <a:pt x="1076977" y="4067482"/>
                  <a:pt x="1082180" y="4093495"/>
                </a:cubicBezTo>
                <a:cubicBezTo>
                  <a:pt x="1123201" y="4298599"/>
                  <a:pt x="1074740" y="4167173"/>
                  <a:pt x="1115736" y="4269664"/>
                </a:cubicBezTo>
                <a:cubicBezTo>
                  <a:pt x="1132175" y="4368295"/>
                  <a:pt x="1115828" y="4278468"/>
                  <a:pt x="1132514" y="4353554"/>
                </a:cubicBezTo>
                <a:cubicBezTo>
                  <a:pt x="1141164" y="4392477"/>
                  <a:pt x="1139063" y="4393252"/>
                  <a:pt x="1149292" y="4429055"/>
                </a:cubicBezTo>
                <a:cubicBezTo>
                  <a:pt x="1151721" y="4437558"/>
                  <a:pt x="1153975" y="4446193"/>
                  <a:pt x="1157681" y="4454222"/>
                </a:cubicBezTo>
                <a:cubicBezTo>
                  <a:pt x="1170782" y="4482608"/>
                  <a:pt x="1192043" y="4507782"/>
                  <a:pt x="1199626" y="4538112"/>
                </a:cubicBezTo>
                <a:cubicBezTo>
                  <a:pt x="1202422" y="4549297"/>
                  <a:pt x="1203332" y="4561131"/>
                  <a:pt x="1208015" y="4571667"/>
                </a:cubicBezTo>
                <a:cubicBezTo>
                  <a:pt x="1214637" y="4586567"/>
                  <a:pt x="1223705" y="4600344"/>
                  <a:pt x="1233182" y="4613612"/>
                </a:cubicBezTo>
                <a:cubicBezTo>
                  <a:pt x="1251714" y="4639556"/>
                  <a:pt x="1291905" y="4689113"/>
                  <a:pt x="1291905" y="4689113"/>
                </a:cubicBezTo>
                <a:cubicBezTo>
                  <a:pt x="1294701" y="4700298"/>
                  <a:pt x="1295752" y="4712072"/>
                  <a:pt x="1300294" y="4722669"/>
                </a:cubicBezTo>
                <a:cubicBezTo>
                  <a:pt x="1304266" y="4731936"/>
                  <a:pt x="1311728" y="4739286"/>
                  <a:pt x="1317072" y="4747836"/>
                </a:cubicBezTo>
                <a:cubicBezTo>
                  <a:pt x="1325714" y="4761663"/>
                  <a:pt x="1333485" y="4776025"/>
                  <a:pt x="1342239" y="4789781"/>
                </a:cubicBezTo>
                <a:cubicBezTo>
                  <a:pt x="1354520" y="4809080"/>
                  <a:pt x="1377924" y="4849924"/>
                  <a:pt x="1400961" y="4865282"/>
                </a:cubicBezTo>
                <a:cubicBezTo>
                  <a:pt x="1408319" y="4870187"/>
                  <a:pt x="1418000" y="4870188"/>
                  <a:pt x="1426128" y="4873671"/>
                </a:cubicBezTo>
                <a:cubicBezTo>
                  <a:pt x="1437622" y="4878597"/>
                  <a:pt x="1449279" y="4883512"/>
                  <a:pt x="1459684" y="4890449"/>
                </a:cubicBezTo>
                <a:cubicBezTo>
                  <a:pt x="1482951" y="4905960"/>
                  <a:pt x="1500268" y="4931940"/>
                  <a:pt x="1526796" y="4940783"/>
                </a:cubicBezTo>
                <a:cubicBezTo>
                  <a:pt x="1543574" y="4946376"/>
                  <a:pt x="1562415" y="4947751"/>
                  <a:pt x="1577130" y="4957561"/>
                </a:cubicBezTo>
                <a:cubicBezTo>
                  <a:pt x="1593908" y="4968746"/>
                  <a:pt x="1608334" y="4984740"/>
                  <a:pt x="1627464" y="4991117"/>
                </a:cubicBezTo>
                <a:cubicBezTo>
                  <a:pt x="1635853" y="4993913"/>
                  <a:pt x="1643999" y="4997588"/>
                  <a:pt x="1652631" y="4999506"/>
                </a:cubicBezTo>
                <a:cubicBezTo>
                  <a:pt x="1682835" y="5006218"/>
                  <a:pt x="1701828" y="5004144"/>
                  <a:pt x="1728132" y="5016284"/>
                </a:cubicBezTo>
                <a:cubicBezTo>
                  <a:pt x="1756518" y="5029385"/>
                  <a:pt x="1782362" y="5048342"/>
                  <a:pt x="1812022" y="5058229"/>
                </a:cubicBezTo>
                <a:cubicBezTo>
                  <a:pt x="1820411" y="5061025"/>
                  <a:pt x="1829280" y="5062663"/>
                  <a:pt x="1837189" y="5066618"/>
                </a:cubicBezTo>
                <a:cubicBezTo>
                  <a:pt x="1846207" y="5071127"/>
                  <a:pt x="1853143" y="5079301"/>
                  <a:pt x="1862356" y="5083396"/>
                </a:cubicBezTo>
                <a:cubicBezTo>
                  <a:pt x="1878517" y="5090579"/>
                  <a:pt x="1895912" y="5094581"/>
                  <a:pt x="1912690" y="5100174"/>
                </a:cubicBezTo>
                <a:cubicBezTo>
                  <a:pt x="1921079" y="5102970"/>
                  <a:pt x="1929058" y="5107683"/>
                  <a:pt x="1937857" y="5108563"/>
                </a:cubicBezTo>
                <a:lnTo>
                  <a:pt x="2105637" y="5125341"/>
                </a:lnTo>
                <a:cubicBezTo>
                  <a:pt x="2172323" y="5147570"/>
                  <a:pt x="2075482" y="5119914"/>
                  <a:pt x="2214694" y="5116952"/>
                </a:cubicBezTo>
                <a:lnTo>
                  <a:pt x="2608976" y="5108563"/>
                </a:lnTo>
                <a:cubicBezTo>
                  <a:pt x="2611772" y="5091785"/>
                  <a:pt x="2609758" y="5073443"/>
                  <a:pt x="2617365" y="5058229"/>
                </a:cubicBezTo>
                <a:cubicBezTo>
                  <a:pt x="2621874" y="5049211"/>
                  <a:pt x="2633514" y="5045960"/>
                  <a:pt x="2642532" y="5041451"/>
                </a:cubicBezTo>
                <a:cubicBezTo>
                  <a:pt x="2659729" y="5032852"/>
                  <a:pt x="2693690" y="5027864"/>
                  <a:pt x="2709644" y="5024673"/>
                </a:cubicBezTo>
                <a:cubicBezTo>
                  <a:pt x="2667987" y="4962188"/>
                  <a:pt x="2721526" y="5038932"/>
                  <a:pt x="2667699" y="4974339"/>
                </a:cubicBezTo>
                <a:cubicBezTo>
                  <a:pt x="2632745" y="4932394"/>
                  <a:pt x="2671894" y="4963154"/>
                  <a:pt x="2625754" y="4932394"/>
                </a:cubicBezTo>
                <a:lnTo>
                  <a:pt x="2608976" y="4882060"/>
                </a:lnTo>
                <a:cubicBezTo>
                  <a:pt x="2606180" y="4873671"/>
                  <a:pt x="2606840" y="4863146"/>
                  <a:pt x="2600587" y="4856893"/>
                </a:cubicBezTo>
                <a:lnTo>
                  <a:pt x="2575420" y="4831726"/>
                </a:lnTo>
                <a:cubicBezTo>
                  <a:pt x="2552395" y="4762651"/>
                  <a:pt x="2550893" y="4780562"/>
                  <a:pt x="2567031" y="4689113"/>
                </a:cubicBezTo>
                <a:cubicBezTo>
                  <a:pt x="2570104" y="4671697"/>
                  <a:pt x="2583809" y="4638779"/>
                  <a:pt x="2583809" y="4638779"/>
                </a:cubicBezTo>
                <a:cubicBezTo>
                  <a:pt x="2586605" y="4529722"/>
                  <a:pt x="2580151" y="4420034"/>
                  <a:pt x="2592198" y="4311609"/>
                </a:cubicBezTo>
                <a:lnTo>
                  <a:pt x="2642532" y="4236108"/>
                </a:lnTo>
                <a:lnTo>
                  <a:pt x="2659310" y="4210941"/>
                </a:lnTo>
                <a:lnTo>
                  <a:pt x="2676088" y="4185774"/>
                </a:lnTo>
                <a:cubicBezTo>
                  <a:pt x="2678884" y="4143829"/>
                  <a:pt x="2678532" y="4101555"/>
                  <a:pt x="2684477" y="4059939"/>
                </a:cubicBezTo>
                <a:cubicBezTo>
                  <a:pt x="2686978" y="4042431"/>
                  <a:pt x="2701255" y="4009605"/>
                  <a:pt x="2701255" y="4009605"/>
                </a:cubicBezTo>
                <a:cubicBezTo>
                  <a:pt x="2709547" y="3934975"/>
                  <a:pt x="2715715" y="3927335"/>
                  <a:pt x="2701255" y="3850214"/>
                </a:cubicBezTo>
                <a:cubicBezTo>
                  <a:pt x="2697996" y="3832831"/>
                  <a:pt x="2684477" y="3799880"/>
                  <a:pt x="2684477" y="3799880"/>
                </a:cubicBezTo>
                <a:cubicBezTo>
                  <a:pt x="2687273" y="3749546"/>
                  <a:pt x="2688087" y="3699063"/>
                  <a:pt x="2692866" y="3648879"/>
                </a:cubicBezTo>
                <a:cubicBezTo>
                  <a:pt x="2693704" y="3640076"/>
                  <a:pt x="2700550" y="3632527"/>
                  <a:pt x="2701255" y="3623712"/>
                </a:cubicBezTo>
                <a:cubicBezTo>
                  <a:pt x="2706166" y="3562325"/>
                  <a:pt x="2698818" y="3499778"/>
                  <a:pt x="2709644" y="3439154"/>
                </a:cubicBezTo>
                <a:cubicBezTo>
                  <a:pt x="2713189" y="3419303"/>
                  <a:pt x="2736823" y="3407950"/>
                  <a:pt x="2743200" y="3388820"/>
                </a:cubicBezTo>
                <a:lnTo>
                  <a:pt x="2759978" y="3338486"/>
                </a:lnTo>
                <a:lnTo>
                  <a:pt x="2768367" y="3313319"/>
                </a:lnTo>
                <a:lnTo>
                  <a:pt x="2776756" y="3288152"/>
                </a:lnTo>
                <a:cubicBezTo>
                  <a:pt x="2754418" y="3087107"/>
                  <a:pt x="2757716" y="3146575"/>
                  <a:pt x="2776756" y="2784812"/>
                </a:cubicBezTo>
                <a:cubicBezTo>
                  <a:pt x="2777686" y="2767151"/>
                  <a:pt x="2787941" y="2751257"/>
                  <a:pt x="2793534" y="2734479"/>
                </a:cubicBezTo>
                <a:cubicBezTo>
                  <a:pt x="2805112" y="2699747"/>
                  <a:pt x="2794565" y="2714217"/>
                  <a:pt x="2827090" y="2692534"/>
                </a:cubicBezTo>
                <a:cubicBezTo>
                  <a:pt x="2877782" y="2768572"/>
                  <a:pt x="2835787" y="2696228"/>
                  <a:pt x="2852257" y="2893869"/>
                </a:cubicBezTo>
                <a:cubicBezTo>
                  <a:pt x="2852991" y="2902681"/>
                  <a:pt x="2858217" y="2910533"/>
                  <a:pt x="2860646" y="2919036"/>
                </a:cubicBezTo>
                <a:cubicBezTo>
                  <a:pt x="2863813" y="2930122"/>
                  <a:pt x="2866774" y="2941286"/>
                  <a:pt x="2869035" y="2952592"/>
                </a:cubicBezTo>
                <a:cubicBezTo>
                  <a:pt x="2872371" y="2969271"/>
                  <a:pt x="2872045" y="2986789"/>
                  <a:pt x="2877424" y="3002926"/>
                </a:cubicBezTo>
                <a:cubicBezTo>
                  <a:pt x="2880612" y="3012491"/>
                  <a:pt x="2889693" y="3019075"/>
                  <a:pt x="2894202" y="3028093"/>
                </a:cubicBezTo>
                <a:cubicBezTo>
                  <a:pt x="2898157" y="3036002"/>
                  <a:pt x="2898297" y="3045530"/>
                  <a:pt x="2902591" y="3053260"/>
                </a:cubicBezTo>
                <a:cubicBezTo>
                  <a:pt x="2931377" y="3105074"/>
                  <a:pt x="2924550" y="3095863"/>
                  <a:pt x="2961314" y="3120372"/>
                </a:cubicBezTo>
                <a:cubicBezTo>
                  <a:pt x="3039611" y="3117576"/>
                  <a:pt x="3118545" y="3122338"/>
                  <a:pt x="3196205" y="3111983"/>
                </a:cubicBezTo>
                <a:cubicBezTo>
                  <a:pt x="3206199" y="3110650"/>
                  <a:pt x="3212070" y="3096857"/>
                  <a:pt x="3212983" y="3086816"/>
                </a:cubicBezTo>
                <a:cubicBezTo>
                  <a:pt x="3215024" y="3064364"/>
                  <a:pt x="3207390" y="3042075"/>
                  <a:pt x="3204594" y="3019704"/>
                </a:cubicBezTo>
                <a:cubicBezTo>
                  <a:pt x="3207390" y="2949796"/>
                  <a:pt x="3202730" y="2879188"/>
                  <a:pt x="3212983" y="2809979"/>
                </a:cubicBezTo>
                <a:cubicBezTo>
                  <a:pt x="3214461" y="2800006"/>
                  <a:pt x="3229396" y="2798203"/>
                  <a:pt x="3238150" y="2793201"/>
                </a:cubicBezTo>
                <a:cubicBezTo>
                  <a:pt x="3312654" y="2750627"/>
                  <a:pt x="3235558" y="2800522"/>
                  <a:pt x="3296873" y="2759645"/>
                </a:cubicBezTo>
                <a:cubicBezTo>
                  <a:pt x="3299669" y="2748460"/>
                  <a:pt x="3302095" y="2737176"/>
                  <a:pt x="3305262" y="2726090"/>
                </a:cubicBezTo>
                <a:cubicBezTo>
                  <a:pt x="3309748" y="2710390"/>
                  <a:pt x="3326642" y="2686581"/>
                  <a:pt x="3296873" y="2675756"/>
                </a:cubicBezTo>
                <a:cubicBezTo>
                  <a:pt x="3273076" y="2667102"/>
                  <a:pt x="3246539" y="2670163"/>
                  <a:pt x="3221372" y="2667367"/>
                </a:cubicBezTo>
                <a:cubicBezTo>
                  <a:pt x="3204594" y="2661774"/>
                  <a:pt x="3188196" y="2654878"/>
                  <a:pt x="3171039" y="2650589"/>
                </a:cubicBezTo>
                <a:cubicBezTo>
                  <a:pt x="3163141" y="2648614"/>
                  <a:pt x="3122163" y="2639281"/>
                  <a:pt x="3112316" y="2633811"/>
                </a:cubicBezTo>
                <a:cubicBezTo>
                  <a:pt x="3094689" y="2624018"/>
                  <a:pt x="3061982" y="2600255"/>
                  <a:pt x="3061982" y="2600255"/>
                </a:cubicBezTo>
                <a:cubicBezTo>
                  <a:pt x="3059186" y="2591866"/>
                  <a:pt x="3055327" y="2583759"/>
                  <a:pt x="3053593" y="2575088"/>
                </a:cubicBezTo>
                <a:cubicBezTo>
                  <a:pt x="3049715" y="2555699"/>
                  <a:pt x="3048455" y="2535869"/>
                  <a:pt x="3045204" y="2516365"/>
                </a:cubicBezTo>
                <a:cubicBezTo>
                  <a:pt x="3042860" y="2502300"/>
                  <a:pt x="3039611" y="2488402"/>
                  <a:pt x="3036815" y="2474420"/>
                </a:cubicBezTo>
                <a:cubicBezTo>
                  <a:pt x="3034019" y="2376548"/>
                  <a:pt x="3034939" y="2278500"/>
                  <a:pt x="3028426" y="2180805"/>
                </a:cubicBezTo>
                <a:cubicBezTo>
                  <a:pt x="3026529" y="2152351"/>
                  <a:pt x="3014486" y="2125291"/>
                  <a:pt x="3011648" y="2096915"/>
                </a:cubicBezTo>
                <a:cubicBezTo>
                  <a:pt x="3008852" y="2068952"/>
                  <a:pt x="3007233" y="2040845"/>
                  <a:pt x="3003259" y="2013025"/>
                </a:cubicBezTo>
                <a:cubicBezTo>
                  <a:pt x="3001628" y="2001611"/>
                  <a:pt x="2997371" y="1990724"/>
                  <a:pt x="2994870" y="1979469"/>
                </a:cubicBezTo>
                <a:cubicBezTo>
                  <a:pt x="2991777" y="1965550"/>
                  <a:pt x="2989032" y="1951553"/>
                  <a:pt x="2986481" y="1937524"/>
                </a:cubicBezTo>
                <a:cubicBezTo>
                  <a:pt x="2983438" y="1920789"/>
                  <a:pt x="2982217" y="1903692"/>
                  <a:pt x="2978092" y="1887190"/>
                </a:cubicBezTo>
                <a:cubicBezTo>
                  <a:pt x="2973803" y="1870032"/>
                  <a:pt x="2965603" y="1854013"/>
                  <a:pt x="2961314" y="1836856"/>
                </a:cubicBezTo>
                <a:lnTo>
                  <a:pt x="2952925" y="1803301"/>
                </a:lnTo>
                <a:cubicBezTo>
                  <a:pt x="2954636" y="1738272"/>
                  <a:pt x="2971704" y="1335133"/>
                  <a:pt x="2952925" y="1241238"/>
                </a:cubicBezTo>
                <a:cubicBezTo>
                  <a:pt x="2941899" y="1186110"/>
                  <a:pt x="2908121" y="1197864"/>
                  <a:pt x="2877424" y="1182515"/>
                </a:cubicBezTo>
                <a:cubicBezTo>
                  <a:pt x="2847758" y="1167682"/>
                  <a:pt x="2853064" y="1162834"/>
                  <a:pt x="2827090" y="1140570"/>
                </a:cubicBezTo>
                <a:cubicBezTo>
                  <a:pt x="2794689" y="1112798"/>
                  <a:pt x="2794387" y="1121460"/>
                  <a:pt x="2768367" y="1090236"/>
                </a:cubicBezTo>
                <a:cubicBezTo>
                  <a:pt x="2709970" y="1020159"/>
                  <a:pt x="2799948" y="1113428"/>
                  <a:pt x="2726422" y="1039902"/>
                </a:cubicBezTo>
                <a:cubicBezTo>
                  <a:pt x="2720158" y="1021109"/>
                  <a:pt x="2712654" y="1000742"/>
                  <a:pt x="2709644" y="981179"/>
                </a:cubicBezTo>
                <a:cubicBezTo>
                  <a:pt x="2705794" y="956152"/>
                  <a:pt x="2704051" y="930846"/>
                  <a:pt x="2701255" y="905679"/>
                </a:cubicBezTo>
                <a:cubicBezTo>
                  <a:pt x="2704051" y="841363"/>
                  <a:pt x="2704888" y="776933"/>
                  <a:pt x="2709644" y="712732"/>
                </a:cubicBezTo>
                <a:cubicBezTo>
                  <a:pt x="2710851" y="696431"/>
                  <a:pt x="2731983" y="637327"/>
                  <a:pt x="2734811" y="628842"/>
                </a:cubicBezTo>
                <a:lnTo>
                  <a:pt x="2743200" y="603675"/>
                </a:lnTo>
                <a:cubicBezTo>
                  <a:pt x="2745996" y="595286"/>
                  <a:pt x="2746283" y="585582"/>
                  <a:pt x="2751589" y="578508"/>
                </a:cubicBezTo>
                <a:cubicBezTo>
                  <a:pt x="2759978" y="567323"/>
                  <a:pt x="2767657" y="555568"/>
                  <a:pt x="2776756" y="544952"/>
                </a:cubicBezTo>
                <a:cubicBezTo>
                  <a:pt x="2793065" y="525925"/>
                  <a:pt x="2837545" y="487648"/>
                  <a:pt x="2852257" y="477840"/>
                </a:cubicBezTo>
                <a:cubicBezTo>
                  <a:pt x="2867865" y="467435"/>
                  <a:pt x="2886983" y="463078"/>
                  <a:pt x="2902591" y="452673"/>
                </a:cubicBezTo>
                <a:cubicBezTo>
                  <a:pt x="2929119" y="434987"/>
                  <a:pt x="2951564" y="411636"/>
                  <a:pt x="2978092" y="393950"/>
                </a:cubicBezTo>
                <a:cubicBezTo>
                  <a:pt x="2986481" y="388357"/>
                  <a:pt x="2995055" y="383032"/>
                  <a:pt x="3003259" y="377172"/>
                </a:cubicBezTo>
                <a:cubicBezTo>
                  <a:pt x="3018523" y="366269"/>
                  <a:pt x="3044189" y="345112"/>
                  <a:pt x="3061982" y="335227"/>
                </a:cubicBezTo>
                <a:cubicBezTo>
                  <a:pt x="3078380" y="326117"/>
                  <a:pt x="3096231" y="319711"/>
                  <a:pt x="3112316" y="310060"/>
                </a:cubicBezTo>
                <a:cubicBezTo>
                  <a:pt x="3124305" y="302866"/>
                  <a:pt x="3133795" y="291938"/>
                  <a:pt x="3145872" y="284893"/>
                </a:cubicBezTo>
                <a:cubicBezTo>
                  <a:pt x="3177974" y="266167"/>
                  <a:pt x="3218949" y="247642"/>
                  <a:pt x="3254928" y="234559"/>
                </a:cubicBezTo>
                <a:cubicBezTo>
                  <a:pt x="3271549" y="228515"/>
                  <a:pt x="3288841" y="224349"/>
                  <a:pt x="3305262" y="217781"/>
                </a:cubicBezTo>
                <a:cubicBezTo>
                  <a:pt x="3319244" y="212188"/>
                  <a:pt x="3332921" y="205765"/>
                  <a:pt x="3347207" y="201003"/>
                </a:cubicBezTo>
                <a:cubicBezTo>
                  <a:pt x="3380635" y="189860"/>
                  <a:pt x="3393924" y="192486"/>
                  <a:pt x="3431097" y="184225"/>
                </a:cubicBezTo>
                <a:cubicBezTo>
                  <a:pt x="3439729" y="182307"/>
                  <a:pt x="3447564" y="177418"/>
                  <a:pt x="3456264" y="175836"/>
                </a:cubicBezTo>
                <a:cubicBezTo>
                  <a:pt x="3485291" y="170558"/>
                  <a:pt x="3583178" y="161467"/>
                  <a:pt x="3607266" y="159058"/>
                </a:cubicBezTo>
                <a:cubicBezTo>
                  <a:pt x="3676360" y="136027"/>
                  <a:pt x="3604373" y="157670"/>
                  <a:pt x="3758268" y="142280"/>
                </a:cubicBezTo>
                <a:cubicBezTo>
                  <a:pt x="3772456" y="140861"/>
                  <a:pt x="3786231" y="136687"/>
                  <a:pt x="3800213" y="133891"/>
                </a:cubicBezTo>
                <a:cubicBezTo>
                  <a:pt x="3881307" y="139484"/>
                  <a:pt x="3964085" y="133298"/>
                  <a:pt x="4043494" y="150669"/>
                </a:cubicBezTo>
                <a:cubicBezTo>
                  <a:pt x="4059423" y="154153"/>
                  <a:pt x="4061369" y="178030"/>
                  <a:pt x="4068661" y="192614"/>
                </a:cubicBezTo>
                <a:cubicBezTo>
                  <a:pt x="4097206" y="249705"/>
                  <a:pt x="4050183" y="181503"/>
                  <a:pt x="4093828" y="251337"/>
                </a:cubicBezTo>
                <a:cubicBezTo>
                  <a:pt x="4121871" y="296207"/>
                  <a:pt x="4116879" y="271216"/>
                  <a:pt x="4135772" y="318449"/>
                </a:cubicBezTo>
                <a:cubicBezTo>
                  <a:pt x="4146228" y="344589"/>
                  <a:pt x="4154759" y="374529"/>
                  <a:pt x="4160939" y="402339"/>
                </a:cubicBezTo>
                <a:cubicBezTo>
                  <a:pt x="4164032" y="416258"/>
                  <a:pt x="4166235" y="430365"/>
                  <a:pt x="4169328" y="444284"/>
                </a:cubicBezTo>
                <a:cubicBezTo>
                  <a:pt x="4191585" y="544441"/>
                  <a:pt x="4161448" y="392556"/>
                  <a:pt x="4186106" y="528174"/>
                </a:cubicBezTo>
                <a:cubicBezTo>
                  <a:pt x="4188657" y="542203"/>
                  <a:pt x="4192327" y="556026"/>
                  <a:pt x="4194495" y="570119"/>
                </a:cubicBezTo>
                <a:cubicBezTo>
                  <a:pt x="4203258" y="627081"/>
                  <a:pt x="4203501" y="654445"/>
                  <a:pt x="4211273" y="712732"/>
                </a:cubicBezTo>
                <a:cubicBezTo>
                  <a:pt x="4213521" y="729592"/>
                  <a:pt x="4216866" y="746288"/>
                  <a:pt x="4219662" y="763066"/>
                </a:cubicBezTo>
                <a:cubicBezTo>
                  <a:pt x="4228051" y="874919"/>
                  <a:pt x="4232442" y="987144"/>
                  <a:pt x="4244829" y="1098625"/>
                </a:cubicBezTo>
                <a:cubicBezTo>
                  <a:pt x="4256629" y="1204824"/>
                  <a:pt x="4250925" y="1148908"/>
                  <a:pt x="4261607" y="1266405"/>
                </a:cubicBezTo>
                <a:cubicBezTo>
                  <a:pt x="4263945" y="1338876"/>
                  <a:pt x="4267128" y="1542594"/>
                  <a:pt x="4278385" y="1643910"/>
                </a:cubicBezTo>
                <a:cubicBezTo>
                  <a:pt x="4279658" y="1655369"/>
                  <a:pt x="4284712" y="1666122"/>
                  <a:pt x="4286774" y="1677466"/>
                </a:cubicBezTo>
                <a:cubicBezTo>
                  <a:pt x="4292337" y="1708061"/>
                  <a:pt x="4299568" y="1774086"/>
                  <a:pt x="4303552" y="1803301"/>
                </a:cubicBezTo>
                <a:cubicBezTo>
                  <a:pt x="4308895" y="1842484"/>
                  <a:pt x="4315425" y="1881506"/>
                  <a:pt x="4320330" y="1920746"/>
                </a:cubicBezTo>
                <a:lnTo>
                  <a:pt x="4337108" y="2054970"/>
                </a:lnTo>
                <a:cubicBezTo>
                  <a:pt x="4339904" y="2077341"/>
                  <a:pt x="4340029" y="2100210"/>
                  <a:pt x="4345497" y="2122082"/>
                </a:cubicBezTo>
                <a:cubicBezTo>
                  <a:pt x="4348293" y="2133267"/>
                  <a:pt x="4351824" y="2144294"/>
                  <a:pt x="4353886" y="2155638"/>
                </a:cubicBezTo>
                <a:cubicBezTo>
                  <a:pt x="4370002" y="2244278"/>
                  <a:pt x="4354446" y="2183607"/>
                  <a:pt x="4370664" y="2264695"/>
                </a:cubicBezTo>
                <a:cubicBezTo>
                  <a:pt x="4395944" y="2391095"/>
                  <a:pt x="4381086" y="2289349"/>
                  <a:pt x="4395831" y="2407308"/>
                </a:cubicBezTo>
                <a:cubicBezTo>
                  <a:pt x="4401424" y="2521957"/>
                  <a:pt x="4405449" y="2636694"/>
                  <a:pt x="4412609" y="2751256"/>
                </a:cubicBezTo>
                <a:cubicBezTo>
                  <a:pt x="4414362" y="2779301"/>
                  <a:pt x="4425525" y="2831350"/>
                  <a:pt x="4429387" y="2860313"/>
                </a:cubicBezTo>
                <a:cubicBezTo>
                  <a:pt x="4432734" y="2885413"/>
                  <a:pt x="4434195" y="2910747"/>
                  <a:pt x="4437776" y="2935814"/>
                </a:cubicBezTo>
                <a:cubicBezTo>
                  <a:pt x="4439792" y="2949929"/>
                  <a:pt x="4444466" y="2963602"/>
                  <a:pt x="4446165" y="2977759"/>
                </a:cubicBezTo>
                <a:cubicBezTo>
                  <a:pt x="4452862" y="3033564"/>
                  <a:pt x="4457350" y="3089612"/>
                  <a:pt x="4462943" y="3145539"/>
                </a:cubicBezTo>
                <a:cubicBezTo>
                  <a:pt x="4460147" y="3570581"/>
                  <a:pt x="4460003" y="3995649"/>
                  <a:pt x="4454554" y="4420666"/>
                </a:cubicBezTo>
                <a:cubicBezTo>
                  <a:pt x="4454406" y="4432195"/>
                  <a:pt x="4448060" y="4442849"/>
                  <a:pt x="4446165" y="4454222"/>
                </a:cubicBezTo>
                <a:cubicBezTo>
                  <a:pt x="4417245" y="4627739"/>
                  <a:pt x="4452528" y="4461652"/>
                  <a:pt x="4429387" y="4546501"/>
                </a:cubicBezTo>
                <a:cubicBezTo>
                  <a:pt x="4423320" y="4568747"/>
                  <a:pt x="4418202" y="4591242"/>
                  <a:pt x="4412609" y="4613612"/>
                </a:cubicBezTo>
                <a:cubicBezTo>
                  <a:pt x="4408352" y="4630640"/>
                  <a:pt x="4403052" y="4655486"/>
                  <a:pt x="4395831" y="4672335"/>
                </a:cubicBezTo>
                <a:cubicBezTo>
                  <a:pt x="4390905" y="4683829"/>
                  <a:pt x="4383444" y="4694182"/>
                  <a:pt x="4379053" y="4705891"/>
                </a:cubicBezTo>
                <a:cubicBezTo>
                  <a:pt x="4375005" y="4716686"/>
                  <a:pt x="4375206" y="4728850"/>
                  <a:pt x="4370664" y="4739447"/>
                </a:cubicBezTo>
                <a:cubicBezTo>
                  <a:pt x="4366692" y="4748714"/>
                  <a:pt x="4358395" y="4755596"/>
                  <a:pt x="4353886" y="4764614"/>
                </a:cubicBezTo>
                <a:cubicBezTo>
                  <a:pt x="4319154" y="4834078"/>
                  <a:pt x="4376802" y="4742823"/>
                  <a:pt x="4328719" y="4814948"/>
                </a:cubicBezTo>
                <a:cubicBezTo>
                  <a:pt x="4325923" y="4826133"/>
                  <a:pt x="4325486" y="4838192"/>
                  <a:pt x="4320330" y="4848504"/>
                </a:cubicBezTo>
                <a:cubicBezTo>
                  <a:pt x="4311312" y="4866540"/>
                  <a:pt x="4297959" y="4882060"/>
                  <a:pt x="4286774" y="4898838"/>
                </a:cubicBezTo>
                <a:cubicBezTo>
                  <a:pt x="4248060" y="4956909"/>
                  <a:pt x="4277125" y="4916876"/>
                  <a:pt x="4186106" y="5007895"/>
                </a:cubicBezTo>
                <a:lnTo>
                  <a:pt x="4127383" y="5066618"/>
                </a:lnTo>
                <a:cubicBezTo>
                  <a:pt x="4096624" y="5086192"/>
                  <a:pt x="4067715" y="5109036"/>
                  <a:pt x="4035105" y="5125341"/>
                </a:cubicBezTo>
                <a:lnTo>
                  <a:pt x="3967993" y="5158897"/>
                </a:lnTo>
                <a:cubicBezTo>
                  <a:pt x="3956808" y="5164490"/>
                  <a:pt x="3946301" y="5171720"/>
                  <a:pt x="3934437" y="5175675"/>
                </a:cubicBezTo>
                <a:lnTo>
                  <a:pt x="3833769" y="5209231"/>
                </a:lnTo>
                <a:cubicBezTo>
                  <a:pt x="3797740" y="5236253"/>
                  <a:pt x="3799874" y="5236450"/>
                  <a:pt x="3758268" y="5259565"/>
                </a:cubicBezTo>
                <a:cubicBezTo>
                  <a:pt x="3747336" y="5265638"/>
                  <a:pt x="3736323" y="5271699"/>
                  <a:pt x="3724712" y="5276343"/>
                </a:cubicBezTo>
                <a:cubicBezTo>
                  <a:pt x="3708291" y="5282911"/>
                  <a:pt x="3690938" y="5286911"/>
                  <a:pt x="3674378" y="5293121"/>
                </a:cubicBezTo>
                <a:cubicBezTo>
                  <a:pt x="3646178" y="5303696"/>
                  <a:pt x="3617426" y="5313208"/>
                  <a:pt x="3590488" y="5326677"/>
                </a:cubicBezTo>
                <a:cubicBezTo>
                  <a:pt x="3579303" y="5332270"/>
                  <a:pt x="3568641" y="5339064"/>
                  <a:pt x="3556932" y="5343455"/>
                </a:cubicBezTo>
                <a:cubicBezTo>
                  <a:pt x="3528657" y="5354058"/>
                  <a:pt x="3511044" y="5351121"/>
                  <a:pt x="3481431" y="5360233"/>
                </a:cubicBezTo>
                <a:cubicBezTo>
                  <a:pt x="3458596" y="5367259"/>
                  <a:pt x="3437576" y="5379928"/>
                  <a:pt x="3414319" y="5385400"/>
                </a:cubicBezTo>
                <a:cubicBezTo>
                  <a:pt x="3389670" y="5391200"/>
                  <a:pt x="3363918" y="5390442"/>
                  <a:pt x="3338818" y="5393789"/>
                </a:cubicBezTo>
                <a:cubicBezTo>
                  <a:pt x="3321958" y="5396037"/>
                  <a:pt x="3305362" y="5400068"/>
                  <a:pt x="3288484" y="5402178"/>
                </a:cubicBezTo>
                <a:cubicBezTo>
                  <a:pt x="3260598" y="5405664"/>
                  <a:pt x="3232525" y="5407464"/>
                  <a:pt x="3204594" y="5410567"/>
                </a:cubicBezTo>
                <a:cubicBezTo>
                  <a:pt x="3182187" y="5413057"/>
                  <a:pt x="3159945" y="5417031"/>
                  <a:pt x="3137483" y="5418956"/>
                </a:cubicBezTo>
                <a:cubicBezTo>
                  <a:pt x="3062052" y="5425422"/>
                  <a:pt x="2986476" y="5430072"/>
                  <a:pt x="2910980" y="5435734"/>
                </a:cubicBezTo>
                <a:lnTo>
                  <a:pt x="2801923" y="5444123"/>
                </a:lnTo>
                <a:lnTo>
                  <a:pt x="1468073" y="5435734"/>
                </a:lnTo>
                <a:cubicBezTo>
                  <a:pt x="1450390" y="5435412"/>
                  <a:pt x="1434517" y="5424549"/>
                  <a:pt x="1417739" y="5418956"/>
                </a:cubicBezTo>
                <a:lnTo>
                  <a:pt x="1392572" y="5410567"/>
                </a:lnTo>
                <a:cubicBezTo>
                  <a:pt x="1386979" y="5399382"/>
                  <a:pt x="1383606" y="5386776"/>
                  <a:pt x="1375794" y="5377011"/>
                </a:cubicBezTo>
                <a:cubicBezTo>
                  <a:pt x="1329665" y="5319349"/>
                  <a:pt x="1327557" y="5341180"/>
                  <a:pt x="1291905" y="5284732"/>
                </a:cubicBezTo>
                <a:cubicBezTo>
                  <a:pt x="1267828" y="5246609"/>
                  <a:pt x="1247384" y="5206308"/>
                  <a:pt x="1224793" y="5167286"/>
                </a:cubicBezTo>
                <a:cubicBezTo>
                  <a:pt x="1216623" y="5153175"/>
                  <a:pt x="1208671" y="5138908"/>
                  <a:pt x="1199626" y="5125341"/>
                </a:cubicBezTo>
                <a:cubicBezTo>
                  <a:pt x="1188441" y="5108563"/>
                  <a:pt x="1175088" y="5093043"/>
                  <a:pt x="1166070" y="5075007"/>
                </a:cubicBezTo>
                <a:cubicBezTo>
                  <a:pt x="1140274" y="5023415"/>
                  <a:pt x="1156229" y="5051856"/>
                  <a:pt x="1115736" y="4991117"/>
                </a:cubicBezTo>
                <a:cubicBezTo>
                  <a:pt x="1110143" y="4982728"/>
                  <a:pt x="1102146" y="4975515"/>
                  <a:pt x="1098958" y="4965950"/>
                </a:cubicBezTo>
                <a:cubicBezTo>
                  <a:pt x="1093365" y="4949172"/>
                  <a:pt x="1098958" y="4921209"/>
                  <a:pt x="1082180" y="4915616"/>
                </a:cubicBezTo>
                <a:lnTo>
                  <a:pt x="1057013" y="4907227"/>
                </a:lnTo>
                <a:cubicBezTo>
                  <a:pt x="1051420" y="4924005"/>
                  <a:pt x="1046803" y="4941140"/>
                  <a:pt x="1040235" y="4957561"/>
                </a:cubicBezTo>
                <a:cubicBezTo>
                  <a:pt x="1025466" y="4994484"/>
                  <a:pt x="1022293" y="4996938"/>
                  <a:pt x="1015068" y="5033062"/>
                </a:cubicBezTo>
                <a:cubicBezTo>
                  <a:pt x="1011732" y="5049741"/>
                  <a:pt x="1009265" y="5066584"/>
                  <a:pt x="1006679" y="5083396"/>
                </a:cubicBezTo>
                <a:cubicBezTo>
                  <a:pt x="1003672" y="5102939"/>
                  <a:pt x="1002168" y="5122730"/>
                  <a:pt x="998290" y="5142119"/>
                </a:cubicBezTo>
                <a:cubicBezTo>
                  <a:pt x="996556" y="5150790"/>
                  <a:pt x="992046" y="5158707"/>
                  <a:pt x="989901" y="5167286"/>
                </a:cubicBezTo>
                <a:cubicBezTo>
                  <a:pt x="982023" y="5198799"/>
                  <a:pt x="984629" y="5207551"/>
                  <a:pt x="973123" y="5234398"/>
                </a:cubicBezTo>
                <a:cubicBezTo>
                  <a:pt x="948595" y="5291631"/>
                  <a:pt x="965895" y="5245730"/>
                  <a:pt x="939567" y="5293121"/>
                </a:cubicBezTo>
                <a:cubicBezTo>
                  <a:pt x="901476" y="5361685"/>
                  <a:pt x="932482" y="5325373"/>
                  <a:pt x="889233" y="5368622"/>
                </a:cubicBezTo>
                <a:cubicBezTo>
                  <a:pt x="886437" y="5377011"/>
                  <a:pt x="886273" y="5386809"/>
                  <a:pt x="880844" y="5393789"/>
                </a:cubicBezTo>
                <a:cubicBezTo>
                  <a:pt x="843186" y="5442206"/>
                  <a:pt x="840391" y="5439182"/>
                  <a:pt x="796954" y="5460901"/>
                </a:cubicBezTo>
                <a:lnTo>
                  <a:pt x="478172" y="5444123"/>
                </a:lnTo>
                <a:cubicBezTo>
                  <a:pt x="431903" y="5440818"/>
                  <a:pt x="456775" y="5435545"/>
                  <a:pt x="419450" y="5418956"/>
                </a:cubicBezTo>
                <a:cubicBezTo>
                  <a:pt x="403289" y="5411773"/>
                  <a:pt x="385216" y="5409496"/>
                  <a:pt x="369116" y="5402178"/>
                </a:cubicBezTo>
                <a:cubicBezTo>
                  <a:pt x="354272" y="5395431"/>
                  <a:pt x="340998" y="5385653"/>
                  <a:pt x="327171" y="5377011"/>
                </a:cubicBezTo>
                <a:cubicBezTo>
                  <a:pt x="318621" y="5371667"/>
                  <a:pt x="311444" y="5363773"/>
                  <a:pt x="302004" y="5360233"/>
                </a:cubicBezTo>
                <a:cubicBezTo>
                  <a:pt x="288653" y="5355226"/>
                  <a:pt x="274041" y="5354640"/>
                  <a:pt x="260059" y="5351844"/>
                </a:cubicBezTo>
                <a:cubicBezTo>
                  <a:pt x="254466" y="5343455"/>
                  <a:pt x="250410" y="5333806"/>
                  <a:pt x="243281" y="5326677"/>
                </a:cubicBezTo>
                <a:cubicBezTo>
                  <a:pt x="192849" y="5276245"/>
                  <a:pt x="238240" y="5365255"/>
                  <a:pt x="167780" y="5259565"/>
                </a:cubicBezTo>
                <a:cubicBezTo>
                  <a:pt x="136287" y="5212325"/>
                  <a:pt x="154190" y="5243963"/>
                  <a:pt x="125835" y="5158897"/>
                </a:cubicBezTo>
                <a:cubicBezTo>
                  <a:pt x="123039" y="5130934"/>
                  <a:pt x="121420" y="5102827"/>
                  <a:pt x="117446" y="5075007"/>
                </a:cubicBezTo>
                <a:cubicBezTo>
                  <a:pt x="110230" y="5024492"/>
                  <a:pt x="98608" y="4974639"/>
                  <a:pt x="92279" y="4924005"/>
                </a:cubicBezTo>
                <a:cubicBezTo>
                  <a:pt x="89688" y="4903273"/>
                  <a:pt x="79842" y="4821325"/>
                  <a:pt x="75501" y="4798170"/>
                </a:cubicBezTo>
                <a:cubicBezTo>
                  <a:pt x="51065" y="4667845"/>
                  <a:pt x="64341" y="4776948"/>
                  <a:pt x="50334" y="4655557"/>
                </a:cubicBezTo>
                <a:cubicBezTo>
                  <a:pt x="44529" y="4605247"/>
                  <a:pt x="39306" y="4554872"/>
                  <a:pt x="33556" y="4504556"/>
                </a:cubicBezTo>
                <a:cubicBezTo>
                  <a:pt x="28121" y="4457000"/>
                  <a:pt x="16778" y="4361943"/>
                  <a:pt x="16778" y="4361943"/>
                </a:cubicBezTo>
                <a:cubicBezTo>
                  <a:pt x="4202" y="3242708"/>
                  <a:pt x="0" y="3026434"/>
                  <a:pt x="0" y="1576798"/>
                </a:cubicBezTo>
                <a:cubicBezTo>
                  <a:pt x="0" y="1271985"/>
                  <a:pt x="3134" y="967166"/>
                  <a:pt x="8389" y="662398"/>
                </a:cubicBezTo>
                <a:cubicBezTo>
                  <a:pt x="8714" y="643528"/>
                  <a:pt x="22533" y="574411"/>
                  <a:pt x="25167" y="553341"/>
                </a:cubicBezTo>
                <a:cubicBezTo>
                  <a:pt x="28653" y="525455"/>
                  <a:pt x="28045" y="497008"/>
                  <a:pt x="33556" y="469451"/>
                </a:cubicBezTo>
                <a:cubicBezTo>
                  <a:pt x="38434" y="445061"/>
                  <a:pt x="57339" y="416754"/>
                  <a:pt x="67112" y="393950"/>
                </a:cubicBezTo>
                <a:cubicBezTo>
                  <a:pt x="70595" y="385822"/>
                  <a:pt x="71207" y="376513"/>
                  <a:pt x="75501" y="368783"/>
                </a:cubicBezTo>
                <a:cubicBezTo>
                  <a:pt x="85294" y="351156"/>
                  <a:pt x="98682" y="335740"/>
                  <a:pt x="109057" y="318449"/>
                </a:cubicBezTo>
                <a:cubicBezTo>
                  <a:pt x="141418" y="264515"/>
                  <a:pt x="124441" y="289548"/>
                  <a:pt x="159391" y="242948"/>
                </a:cubicBezTo>
                <a:cubicBezTo>
                  <a:pt x="162187" y="234559"/>
                  <a:pt x="163825" y="225690"/>
                  <a:pt x="167780" y="217781"/>
                </a:cubicBezTo>
                <a:cubicBezTo>
                  <a:pt x="177207" y="198927"/>
                  <a:pt x="193822" y="180699"/>
                  <a:pt x="209725" y="167447"/>
                </a:cubicBezTo>
                <a:cubicBezTo>
                  <a:pt x="217470" y="160992"/>
                  <a:pt x="227147" y="157124"/>
                  <a:pt x="234892" y="150669"/>
                </a:cubicBezTo>
                <a:cubicBezTo>
                  <a:pt x="244006" y="143074"/>
                  <a:pt x="249688" y="131264"/>
                  <a:pt x="260059" y="125502"/>
                </a:cubicBezTo>
                <a:cubicBezTo>
                  <a:pt x="275519" y="116913"/>
                  <a:pt x="293235" y="113013"/>
                  <a:pt x="310393" y="108724"/>
                </a:cubicBezTo>
                <a:cubicBezTo>
                  <a:pt x="321578" y="105928"/>
                  <a:pt x="332863" y="103502"/>
                  <a:pt x="343949" y="100335"/>
                </a:cubicBezTo>
                <a:cubicBezTo>
                  <a:pt x="352452" y="97906"/>
                  <a:pt x="360537" y="94091"/>
                  <a:pt x="369116" y="91946"/>
                </a:cubicBezTo>
                <a:cubicBezTo>
                  <a:pt x="382949" y="88488"/>
                  <a:pt x="397228" y="87015"/>
                  <a:pt x="411061" y="83557"/>
                </a:cubicBezTo>
                <a:cubicBezTo>
                  <a:pt x="419640" y="81412"/>
                  <a:pt x="427725" y="77597"/>
                  <a:pt x="436228" y="75168"/>
                </a:cubicBezTo>
                <a:cubicBezTo>
                  <a:pt x="447314" y="72001"/>
                  <a:pt x="458740" y="70092"/>
                  <a:pt x="469783" y="66779"/>
                </a:cubicBezTo>
                <a:cubicBezTo>
                  <a:pt x="486723" y="61697"/>
                  <a:pt x="502609" y="52502"/>
                  <a:pt x="520117" y="50001"/>
                </a:cubicBezTo>
                <a:lnTo>
                  <a:pt x="578840" y="41612"/>
                </a:lnTo>
                <a:cubicBezTo>
                  <a:pt x="633526" y="33199"/>
                  <a:pt x="650859" y="27322"/>
                  <a:pt x="713064" y="24834"/>
                </a:cubicBezTo>
                <a:cubicBezTo>
                  <a:pt x="824863" y="20362"/>
                  <a:pt x="936771" y="19241"/>
                  <a:pt x="1048624" y="16445"/>
                </a:cubicBezTo>
                <a:cubicBezTo>
                  <a:pt x="1197131" y="-8306"/>
                  <a:pt x="1142468" y="-2466"/>
                  <a:pt x="1426128" y="16445"/>
                </a:cubicBezTo>
                <a:cubicBezTo>
                  <a:pt x="1443774" y="17621"/>
                  <a:pt x="1459120" y="29755"/>
                  <a:pt x="1476462" y="33223"/>
                </a:cubicBezTo>
                <a:cubicBezTo>
                  <a:pt x="1535749" y="45080"/>
                  <a:pt x="1504880" y="37103"/>
                  <a:pt x="1568741" y="58390"/>
                </a:cubicBezTo>
                <a:lnTo>
                  <a:pt x="1593908" y="66779"/>
                </a:lnTo>
                <a:cubicBezTo>
                  <a:pt x="1602297" y="69575"/>
                  <a:pt x="1610353" y="73714"/>
                  <a:pt x="1619075" y="75168"/>
                </a:cubicBezTo>
                <a:cubicBezTo>
                  <a:pt x="1635853" y="77964"/>
                  <a:pt x="1652907" y="79432"/>
                  <a:pt x="1669409" y="83557"/>
                </a:cubicBezTo>
                <a:cubicBezTo>
                  <a:pt x="1686567" y="87846"/>
                  <a:pt x="1702057" y="100335"/>
                  <a:pt x="1719743" y="100335"/>
                </a:cubicBezTo>
                <a:lnTo>
                  <a:pt x="1744910" y="125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2E82931-092B-4E81-9C1F-2F5126F073E5}"/>
              </a:ext>
            </a:extLst>
          </p:cNvPr>
          <p:cNvSpPr/>
          <p:nvPr/>
        </p:nvSpPr>
        <p:spPr>
          <a:xfrm>
            <a:off x="5142451" y="6342004"/>
            <a:ext cx="5629013" cy="252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50CE5A54-FA21-4896-A340-2F52CBFF6E5D}"/>
              </a:ext>
            </a:extLst>
          </p:cNvPr>
          <p:cNvSpPr/>
          <p:nvPr/>
        </p:nvSpPr>
        <p:spPr>
          <a:xfrm>
            <a:off x="4443309" y="5704514"/>
            <a:ext cx="7293427" cy="922789"/>
          </a:xfrm>
          <a:custGeom>
            <a:avLst/>
            <a:gdLst>
              <a:gd name="connsiteX0" fmla="*/ 11245 w 7293427"/>
              <a:gd name="connsiteY0" fmla="*/ 226503 h 922789"/>
              <a:gd name="connsiteX1" fmla="*/ 11245 w 7293427"/>
              <a:gd name="connsiteY1" fmla="*/ 226503 h 922789"/>
              <a:gd name="connsiteX2" fmla="*/ 53190 w 7293427"/>
              <a:gd name="connsiteY2" fmla="*/ 151002 h 922789"/>
              <a:gd name="connsiteX3" fmla="*/ 95135 w 7293427"/>
              <a:gd name="connsiteY3" fmla="*/ 67112 h 922789"/>
              <a:gd name="connsiteX4" fmla="*/ 145469 w 7293427"/>
              <a:gd name="connsiteY4" fmla="*/ 8389 h 922789"/>
              <a:gd name="connsiteX5" fmla="*/ 262915 w 7293427"/>
              <a:gd name="connsiteY5" fmla="*/ 0 h 922789"/>
              <a:gd name="connsiteX6" fmla="*/ 422306 w 7293427"/>
              <a:gd name="connsiteY6" fmla="*/ 8389 h 922789"/>
              <a:gd name="connsiteX7" fmla="*/ 481029 w 7293427"/>
              <a:gd name="connsiteY7" fmla="*/ 16778 h 922789"/>
              <a:gd name="connsiteX8" fmla="*/ 1026313 w 7293427"/>
              <a:gd name="connsiteY8" fmla="*/ 25167 h 922789"/>
              <a:gd name="connsiteX9" fmla="*/ 1496097 w 7293427"/>
              <a:gd name="connsiteY9" fmla="*/ 50334 h 922789"/>
              <a:gd name="connsiteX10" fmla="*/ 1890379 w 7293427"/>
              <a:gd name="connsiteY10" fmla="*/ 58723 h 922789"/>
              <a:gd name="connsiteX11" fmla="*/ 2007825 w 7293427"/>
              <a:gd name="connsiteY11" fmla="*/ 75501 h 922789"/>
              <a:gd name="connsiteX12" fmla="*/ 2133660 w 7293427"/>
              <a:gd name="connsiteY12" fmla="*/ 109057 h 922789"/>
              <a:gd name="connsiteX13" fmla="*/ 3031282 w 7293427"/>
              <a:gd name="connsiteY13" fmla="*/ 92279 h 922789"/>
              <a:gd name="connsiteX14" fmla="*/ 3190673 w 7293427"/>
              <a:gd name="connsiteY14" fmla="*/ 67112 h 922789"/>
              <a:gd name="connsiteX15" fmla="*/ 3333285 w 7293427"/>
              <a:gd name="connsiteY15" fmla="*/ 50334 h 922789"/>
              <a:gd name="connsiteX16" fmla="*/ 4390298 w 7293427"/>
              <a:gd name="connsiteY16" fmla="*/ 67112 h 922789"/>
              <a:gd name="connsiteX17" fmla="*/ 4507744 w 7293427"/>
              <a:gd name="connsiteY17" fmla="*/ 75501 h 922789"/>
              <a:gd name="connsiteX18" fmla="*/ 4717469 w 7293427"/>
              <a:gd name="connsiteY18" fmla="*/ 83890 h 922789"/>
              <a:gd name="connsiteX19" fmla="*/ 4792970 w 7293427"/>
              <a:gd name="connsiteY19" fmla="*/ 100668 h 922789"/>
              <a:gd name="connsiteX20" fmla="*/ 4851693 w 7293427"/>
              <a:gd name="connsiteY20" fmla="*/ 109057 h 922789"/>
              <a:gd name="connsiteX21" fmla="*/ 4918805 w 7293427"/>
              <a:gd name="connsiteY21" fmla="*/ 125835 h 922789"/>
              <a:gd name="connsiteX22" fmla="*/ 4943972 w 7293427"/>
              <a:gd name="connsiteY22" fmla="*/ 134224 h 922789"/>
              <a:gd name="connsiteX23" fmla="*/ 5321476 w 7293427"/>
              <a:gd name="connsiteY23" fmla="*/ 167780 h 922789"/>
              <a:gd name="connsiteX24" fmla="*/ 5556368 w 7293427"/>
              <a:gd name="connsiteY24" fmla="*/ 192947 h 922789"/>
              <a:gd name="connsiteX25" fmla="*/ 5665425 w 7293427"/>
              <a:gd name="connsiteY25" fmla="*/ 184558 h 922789"/>
              <a:gd name="connsiteX26" fmla="*/ 5673814 w 7293427"/>
              <a:gd name="connsiteY26" fmla="*/ 125835 h 922789"/>
              <a:gd name="connsiteX27" fmla="*/ 5715759 w 7293427"/>
              <a:gd name="connsiteY27" fmla="*/ 83890 h 922789"/>
              <a:gd name="connsiteX28" fmla="*/ 5841594 w 7293427"/>
              <a:gd name="connsiteY28" fmla="*/ 41945 h 922789"/>
              <a:gd name="connsiteX29" fmla="*/ 5883539 w 7293427"/>
              <a:gd name="connsiteY29" fmla="*/ 33556 h 922789"/>
              <a:gd name="connsiteX30" fmla="*/ 7167054 w 7293427"/>
              <a:gd name="connsiteY30" fmla="*/ 58723 h 922789"/>
              <a:gd name="connsiteX31" fmla="*/ 7242555 w 7293427"/>
              <a:gd name="connsiteY31" fmla="*/ 75501 h 922789"/>
              <a:gd name="connsiteX32" fmla="*/ 7284500 w 7293427"/>
              <a:gd name="connsiteY32" fmla="*/ 201336 h 922789"/>
              <a:gd name="connsiteX33" fmla="*/ 7259333 w 7293427"/>
              <a:gd name="connsiteY33" fmla="*/ 453005 h 922789"/>
              <a:gd name="connsiteX34" fmla="*/ 7032830 w 7293427"/>
              <a:gd name="connsiteY34" fmla="*/ 637563 h 922789"/>
              <a:gd name="connsiteX35" fmla="*/ 6579825 w 7293427"/>
              <a:gd name="connsiteY35" fmla="*/ 780176 h 922789"/>
              <a:gd name="connsiteX36" fmla="*/ 6277821 w 7293427"/>
              <a:gd name="connsiteY36" fmla="*/ 830510 h 922789"/>
              <a:gd name="connsiteX37" fmla="*/ 4390298 w 7293427"/>
              <a:gd name="connsiteY37" fmla="*/ 864066 h 922789"/>
              <a:gd name="connsiteX38" fmla="*/ 2334996 w 7293427"/>
              <a:gd name="connsiteY38" fmla="*/ 914400 h 922789"/>
              <a:gd name="connsiteX39" fmla="*/ 1076647 w 7293427"/>
              <a:gd name="connsiteY39" fmla="*/ 922789 h 922789"/>
              <a:gd name="connsiteX40" fmla="*/ 959201 w 7293427"/>
              <a:gd name="connsiteY40" fmla="*/ 914400 h 922789"/>
              <a:gd name="connsiteX41" fmla="*/ 850144 w 7293427"/>
              <a:gd name="connsiteY41" fmla="*/ 864066 h 922789"/>
              <a:gd name="connsiteX42" fmla="*/ 657197 w 7293427"/>
              <a:gd name="connsiteY42" fmla="*/ 729842 h 922789"/>
              <a:gd name="connsiteX43" fmla="*/ 489418 w 7293427"/>
              <a:gd name="connsiteY43" fmla="*/ 629174 h 922789"/>
              <a:gd name="connsiteX44" fmla="*/ 397139 w 7293427"/>
              <a:gd name="connsiteY44" fmla="*/ 570451 h 922789"/>
              <a:gd name="connsiteX45" fmla="*/ 355194 w 7293427"/>
              <a:gd name="connsiteY45" fmla="*/ 528506 h 922789"/>
              <a:gd name="connsiteX46" fmla="*/ 212581 w 7293427"/>
              <a:gd name="connsiteY46" fmla="*/ 444616 h 922789"/>
              <a:gd name="connsiteX47" fmla="*/ 145469 w 7293427"/>
              <a:gd name="connsiteY47" fmla="*/ 402671 h 922789"/>
              <a:gd name="connsiteX48" fmla="*/ 2856 w 7293427"/>
              <a:gd name="connsiteY48" fmla="*/ 293614 h 922789"/>
              <a:gd name="connsiteX49" fmla="*/ 11245 w 7293427"/>
              <a:gd name="connsiteY49" fmla="*/ 226503 h 92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293427" h="922789">
                <a:moveTo>
                  <a:pt x="11245" y="226503"/>
                </a:moveTo>
                <a:lnTo>
                  <a:pt x="11245" y="226503"/>
                </a:lnTo>
                <a:cubicBezTo>
                  <a:pt x="25227" y="201336"/>
                  <a:pt x="39781" y="176479"/>
                  <a:pt x="53190" y="151002"/>
                </a:cubicBezTo>
                <a:cubicBezTo>
                  <a:pt x="67751" y="123336"/>
                  <a:pt x="76377" y="92123"/>
                  <a:pt x="95135" y="67112"/>
                </a:cubicBezTo>
                <a:cubicBezTo>
                  <a:pt x="98650" y="62425"/>
                  <a:pt x="134828" y="10893"/>
                  <a:pt x="145469" y="8389"/>
                </a:cubicBezTo>
                <a:cubicBezTo>
                  <a:pt x="183674" y="-600"/>
                  <a:pt x="223766" y="2796"/>
                  <a:pt x="262915" y="0"/>
                </a:cubicBezTo>
                <a:cubicBezTo>
                  <a:pt x="316045" y="2796"/>
                  <a:pt x="369259" y="4308"/>
                  <a:pt x="422306" y="8389"/>
                </a:cubicBezTo>
                <a:cubicBezTo>
                  <a:pt x="442021" y="9906"/>
                  <a:pt x="461264" y="16229"/>
                  <a:pt x="481029" y="16778"/>
                </a:cubicBezTo>
                <a:cubicBezTo>
                  <a:pt x="662742" y="21826"/>
                  <a:pt x="844552" y="22371"/>
                  <a:pt x="1026313" y="25167"/>
                </a:cubicBezTo>
                <a:cubicBezTo>
                  <a:pt x="1221707" y="46877"/>
                  <a:pt x="1132877" y="38742"/>
                  <a:pt x="1496097" y="50334"/>
                </a:cubicBezTo>
                <a:cubicBezTo>
                  <a:pt x="1627487" y="54527"/>
                  <a:pt x="1758952" y="55927"/>
                  <a:pt x="1890379" y="58723"/>
                </a:cubicBezTo>
                <a:cubicBezTo>
                  <a:pt x="1929528" y="64316"/>
                  <a:pt x="1969800" y="64637"/>
                  <a:pt x="2007825" y="75501"/>
                </a:cubicBezTo>
                <a:cubicBezTo>
                  <a:pt x="2088720" y="98614"/>
                  <a:pt x="2046798" y="87342"/>
                  <a:pt x="2133660" y="109057"/>
                </a:cubicBezTo>
                <a:lnTo>
                  <a:pt x="3031282" y="92279"/>
                </a:lnTo>
                <a:cubicBezTo>
                  <a:pt x="3073829" y="91169"/>
                  <a:pt x="3153300" y="72451"/>
                  <a:pt x="3190673" y="67112"/>
                </a:cubicBezTo>
                <a:cubicBezTo>
                  <a:pt x="3238057" y="60343"/>
                  <a:pt x="3285748" y="55927"/>
                  <a:pt x="3333285" y="50334"/>
                </a:cubicBezTo>
                <a:lnTo>
                  <a:pt x="4390298" y="67112"/>
                </a:lnTo>
                <a:cubicBezTo>
                  <a:pt x="4429537" y="67953"/>
                  <a:pt x="4468547" y="73491"/>
                  <a:pt x="4507744" y="75501"/>
                </a:cubicBezTo>
                <a:cubicBezTo>
                  <a:pt x="4577616" y="79084"/>
                  <a:pt x="4647561" y="81094"/>
                  <a:pt x="4717469" y="83890"/>
                </a:cubicBezTo>
                <a:cubicBezTo>
                  <a:pt x="4742636" y="89483"/>
                  <a:pt x="4767631" y="95917"/>
                  <a:pt x="4792970" y="100668"/>
                </a:cubicBezTo>
                <a:cubicBezTo>
                  <a:pt x="4812404" y="104312"/>
                  <a:pt x="4832304" y="105179"/>
                  <a:pt x="4851693" y="109057"/>
                </a:cubicBezTo>
                <a:cubicBezTo>
                  <a:pt x="4874304" y="113579"/>
                  <a:pt x="4896558" y="119768"/>
                  <a:pt x="4918805" y="125835"/>
                </a:cubicBezTo>
                <a:cubicBezTo>
                  <a:pt x="4927336" y="128162"/>
                  <a:pt x="4935177" y="133308"/>
                  <a:pt x="4943972" y="134224"/>
                </a:cubicBezTo>
                <a:cubicBezTo>
                  <a:pt x="5069623" y="147313"/>
                  <a:pt x="5195722" y="155721"/>
                  <a:pt x="5321476" y="167780"/>
                </a:cubicBezTo>
                <a:cubicBezTo>
                  <a:pt x="5399862" y="175296"/>
                  <a:pt x="5478071" y="184558"/>
                  <a:pt x="5556368" y="192947"/>
                </a:cubicBezTo>
                <a:cubicBezTo>
                  <a:pt x="5592720" y="190151"/>
                  <a:pt x="5633769" y="202647"/>
                  <a:pt x="5665425" y="184558"/>
                </a:cubicBezTo>
                <a:cubicBezTo>
                  <a:pt x="5682593" y="174748"/>
                  <a:pt x="5664971" y="143521"/>
                  <a:pt x="5673814" y="125835"/>
                </a:cubicBezTo>
                <a:cubicBezTo>
                  <a:pt x="5682657" y="108149"/>
                  <a:pt x="5700878" y="96911"/>
                  <a:pt x="5715759" y="83890"/>
                </a:cubicBezTo>
                <a:cubicBezTo>
                  <a:pt x="5751397" y="52707"/>
                  <a:pt x="5793956" y="53154"/>
                  <a:pt x="5841594" y="41945"/>
                </a:cubicBezTo>
                <a:cubicBezTo>
                  <a:pt x="5855474" y="38679"/>
                  <a:pt x="5869557" y="36352"/>
                  <a:pt x="5883539" y="33556"/>
                </a:cubicBezTo>
                <a:lnTo>
                  <a:pt x="7167054" y="58723"/>
                </a:lnTo>
                <a:cubicBezTo>
                  <a:pt x="7192823" y="59518"/>
                  <a:pt x="7226166" y="55600"/>
                  <a:pt x="7242555" y="75501"/>
                </a:cubicBezTo>
                <a:cubicBezTo>
                  <a:pt x="7270662" y="109631"/>
                  <a:pt x="7270518" y="159391"/>
                  <a:pt x="7284500" y="201336"/>
                </a:cubicBezTo>
                <a:cubicBezTo>
                  <a:pt x="7290481" y="303012"/>
                  <a:pt x="7310600" y="361456"/>
                  <a:pt x="7259333" y="453005"/>
                </a:cubicBezTo>
                <a:cubicBezTo>
                  <a:pt x="7202590" y="554331"/>
                  <a:pt x="7134234" y="584192"/>
                  <a:pt x="7032830" y="637563"/>
                </a:cubicBezTo>
                <a:cubicBezTo>
                  <a:pt x="6790700" y="765000"/>
                  <a:pt x="6892430" y="703620"/>
                  <a:pt x="6579825" y="780176"/>
                </a:cubicBezTo>
                <a:cubicBezTo>
                  <a:pt x="6359319" y="834178"/>
                  <a:pt x="6531642" y="825330"/>
                  <a:pt x="6277821" y="830510"/>
                </a:cubicBezTo>
                <a:lnTo>
                  <a:pt x="4390298" y="864066"/>
                </a:lnTo>
                <a:cubicBezTo>
                  <a:pt x="3580832" y="965250"/>
                  <a:pt x="4209602" y="894189"/>
                  <a:pt x="2334996" y="914400"/>
                </a:cubicBezTo>
                <a:lnTo>
                  <a:pt x="1076647" y="922789"/>
                </a:lnTo>
                <a:cubicBezTo>
                  <a:pt x="1037498" y="919993"/>
                  <a:pt x="997193" y="924250"/>
                  <a:pt x="959201" y="914400"/>
                </a:cubicBezTo>
                <a:cubicBezTo>
                  <a:pt x="920445" y="904352"/>
                  <a:pt x="885349" y="883135"/>
                  <a:pt x="850144" y="864066"/>
                </a:cubicBezTo>
                <a:cubicBezTo>
                  <a:pt x="735652" y="802049"/>
                  <a:pt x="771877" y="805101"/>
                  <a:pt x="657197" y="729842"/>
                </a:cubicBezTo>
                <a:cubicBezTo>
                  <a:pt x="602669" y="694058"/>
                  <a:pt x="545025" y="663256"/>
                  <a:pt x="489418" y="629174"/>
                </a:cubicBezTo>
                <a:cubicBezTo>
                  <a:pt x="458332" y="610121"/>
                  <a:pt x="422920" y="596232"/>
                  <a:pt x="397139" y="570451"/>
                </a:cubicBezTo>
                <a:cubicBezTo>
                  <a:pt x="383157" y="556469"/>
                  <a:pt x="370867" y="540562"/>
                  <a:pt x="355194" y="528506"/>
                </a:cubicBezTo>
                <a:cubicBezTo>
                  <a:pt x="320296" y="501662"/>
                  <a:pt x="249342" y="466240"/>
                  <a:pt x="212581" y="444616"/>
                </a:cubicBezTo>
                <a:cubicBezTo>
                  <a:pt x="189843" y="431241"/>
                  <a:pt x="166069" y="419151"/>
                  <a:pt x="145469" y="402671"/>
                </a:cubicBezTo>
                <a:cubicBezTo>
                  <a:pt x="-18095" y="271820"/>
                  <a:pt x="206825" y="415996"/>
                  <a:pt x="2856" y="293614"/>
                </a:cubicBezTo>
                <a:cubicBezTo>
                  <a:pt x="-6452" y="237764"/>
                  <a:pt x="9847" y="237688"/>
                  <a:pt x="11245" y="2265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Picture 7" descr="C:\Users\tirapelli\Desktop\IMAGEM 9.3.jpg">
            <a:extLst>
              <a:ext uri="{FF2B5EF4-FFF2-40B4-BE49-F238E27FC236}">
                <a16:creationId xmlns:a16="http://schemas.microsoft.com/office/drawing/2014/main" id="{2874BA19-174E-4058-B404-B1194ED08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64" y="1027273"/>
            <a:ext cx="5138767" cy="570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B9DE6D4-D967-4578-97F3-2EF896B8C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209" y="1184167"/>
            <a:ext cx="4257954" cy="4729085"/>
          </a:xfrm>
          <a:prstGeom prst="rect">
            <a:avLst/>
          </a:prstGeom>
          <a:ln w="28575">
            <a:noFill/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79440EC-1272-4D82-8906-6F46E8690243}"/>
              </a:ext>
            </a:extLst>
          </p:cNvPr>
          <p:cNvSpPr/>
          <p:nvPr/>
        </p:nvSpPr>
        <p:spPr>
          <a:xfrm>
            <a:off x="2910715" y="1027273"/>
            <a:ext cx="2097513" cy="697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AA67C4-C554-4C50-AFB2-7C0CFA1BF5E8}"/>
              </a:ext>
            </a:extLst>
          </p:cNvPr>
          <p:cNvSpPr txBox="1"/>
          <p:nvPr/>
        </p:nvSpPr>
        <p:spPr>
          <a:xfrm>
            <a:off x="2274855" y="5727988"/>
            <a:ext cx="1944303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Relações anatômicas</a:t>
            </a:r>
          </a:p>
        </p:txBody>
      </p:sp>
      <p:sp>
        <p:nvSpPr>
          <p:cNvPr id="16" name="Título 3">
            <a:extLst>
              <a:ext uri="{FF2B5EF4-FFF2-40B4-BE49-F238E27FC236}">
                <a16:creationId xmlns:a16="http://schemas.microsoft.com/office/drawing/2014/main" id="{8167F673-337E-4B99-8FF9-6DD66663C004}"/>
              </a:ext>
            </a:extLst>
          </p:cNvPr>
          <p:cNvSpPr txBox="1">
            <a:spLocks/>
          </p:cNvSpPr>
          <p:nvPr/>
        </p:nvSpPr>
        <p:spPr>
          <a:xfrm>
            <a:off x="1788253" y="164882"/>
            <a:ext cx="8229600" cy="50849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Abordagens no ensino de Anatomia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A309529E-DF5D-4491-88A3-B2B2F99BAD69}"/>
              </a:ext>
            </a:extLst>
          </p:cNvPr>
          <p:cNvSpPr txBox="1">
            <a:spLocks/>
          </p:cNvSpPr>
          <p:nvPr/>
        </p:nvSpPr>
        <p:spPr>
          <a:xfrm>
            <a:off x="4429874" y="563339"/>
            <a:ext cx="2844701" cy="4186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4. Anatomia Topográfica ou Segmentar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E6A0B6B-1D0E-4F98-9ABF-6E84D440568F}"/>
              </a:ext>
            </a:extLst>
          </p:cNvPr>
          <p:cNvSpPr/>
          <p:nvPr/>
        </p:nvSpPr>
        <p:spPr>
          <a:xfrm rot="670843">
            <a:off x="9060110" y="4387442"/>
            <a:ext cx="310393" cy="92278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798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1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1058</Words>
  <Application>Microsoft Office PowerPoint</Application>
  <PresentationFormat>Widescreen</PresentationFormat>
  <Paragraphs>186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7" baseType="lpstr">
      <vt:lpstr>ＭＳ Ｐゴシック</vt:lpstr>
      <vt:lpstr>Arial</vt:lpstr>
      <vt:lpstr>Calibri</vt:lpstr>
      <vt:lpstr>Calibri Light</vt:lpstr>
      <vt:lpstr>Comic Sans MS</vt:lpstr>
      <vt:lpstr>Segoe Print</vt:lpstr>
      <vt:lpstr>Tahoma</vt:lpstr>
      <vt:lpstr>Tempus Sans ITC</vt:lpstr>
      <vt:lpstr>Times New Roman</vt:lpstr>
      <vt:lpstr>Tema do Office</vt:lpstr>
      <vt:lpstr>Apresentação do PowerPoint</vt:lpstr>
      <vt:lpstr>Disciplina RFM 0012  Anatomia Humana Sistêmica</vt:lpstr>
      <vt:lpstr>Apresentação do PowerPoint</vt:lpstr>
      <vt:lpstr>ANATOMIA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Terminologia anatômica  Sinônimos para mesma estrutura, 1852. Normas: - latim (tradução);  -  evitar epônimos;   - Memorização das estruturas lembram a sua forma, função, localização, origem, etc</vt:lpstr>
      <vt:lpstr>Posição anatômica</vt:lpstr>
      <vt:lpstr>Apresentação do PowerPoint</vt:lpstr>
      <vt:lpstr>Apresentação do PowerPoint</vt:lpstr>
      <vt:lpstr>Planos de secção do corpo humano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Anomalia</vt:lpstr>
      <vt:lpstr>Apresentação do PowerPoint</vt:lpstr>
      <vt:lpstr>Apresentação do PowerPoint</vt:lpstr>
      <vt:lpstr>Apresentação do PowerPoint</vt:lpstr>
      <vt:lpstr>Apresentação do PowerPoint</vt:lpstr>
      <vt:lpstr>REFERÊNCIAS BIBLIOGRÁFICAS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LUIS TIRAPELLI</dc:creator>
  <cp:lastModifiedBy>Luis F. Tirapelli</cp:lastModifiedBy>
  <cp:revision>22</cp:revision>
  <dcterms:created xsi:type="dcterms:W3CDTF">2022-03-20T14:53:00Z</dcterms:created>
  <dcterms:modified xsi:type="dcterms:W3CDTF">2024-03-07T02:47:47Z</dcterms:modified>
</cp:coreProperties>
</file>