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5" r:id="rId3"/>
    <p:sldId id="266" r:id="rId4"/>
    <p:sldId id="267" r:id="rId5"/>
    <p:sldId id="268" r:id="rId6"/>
    <p:sldId id="269" r:id="rId7"/>
    <p:sldId id="285" r:id="rId8"/>
    <p:sldId id="286" r:id="rId9"/>
    <p:sldId id="287" r:id="rId10"/>
    <p:sldId id="289" r:id="rId11"/>
    <p:sldId id="288" r:id="rId12"/>
    <p:sldId id="290" r:id="rId13"/>
    <p:sldId id="284" r:id="rId14"/>
    <p:sldId id="283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6A29D-94DC-481A-956B-670C5C867C4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A3AC-30ED-4CEE-9894-343D34CC577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Design como escrita, formato como alfabeto no espaço numérico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3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3" t="3030" r="19394" b="7880"/>
          <a:stretch/>
        </p:blipFill>
        <p:spPr>
          <a:xfrm>
            <a:off x="1759527" y="207818"/>
            <a:ext cx="5611092" cy="610985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9512" y="3326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21/3/2018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124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Este desenho / conceito pode ser apreendido / concebido com o pensamento diagramático: pensar processos, fluxos, e não produtos ou ações isoladas. </a:t>
            </a:r>
          </a:p>
        </p:txBody>
      </p:sp>
    </p:spTree>
    <p:extLst>
      <p:ext uri="{BB962C8B-B14F-4D97-AF65-F5344CB8AC3E}">
        <p14:creationId xmlns:p14="http://schemas.microsoft.com/office/powerpoint/2010/main" val="26943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GRIN </a:t>
            </a:r>
            <a:r>
              <a:rPr lang="pt-BR" sz="44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Techonologies</a:t>
            </a:r>
            <a:endParaRPr lang="pt-BR" sz="44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- </a:t>
            </a:r>
            <a:r>
              <a:rPr lang="pt-BR" sz="44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Genetic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;</a:t>
            </a: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- </a:t>
            </a:r>
            <a:r>
              <a:rPr lang="pt-BR" sz="44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Robotics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pt-BR" sz="44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Information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Nano processes. </a:t>
            </a:r>
          </a:p>
          <a:p>
            <a:pPr marL="0" indent="0">
              <a:buNone/>
            </a:pPr>
            <a:endParaRPr lang="pt-BR" sz="44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pt-BR" sz="44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O formato se opõe à narrativa?</a:t>
            </a: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Michel Serres – Ramos (2008)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4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Formato é “algo cuja repetição formula uma lei; uma medida generalizada que reúne o conjunto dessas unidades”.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“O formato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diz respeito a homens e coisas, à natureza e à cultura, assim como o acontecimento, que é seu oposto. Se alguém adivinhar rapidamente o poder que o acontecimento propicia, poderá também perceber seus inconvenientes. Preservar a uniformidade do mensurável certamente permite a eficácia, uma vez que elimina qualquer acidente, mas exclui o acontecimento e impede a novidade. Exemplos: os programas de TV recortam as imagens em ritmo rápido, avaliam o limiar de intensidade das catástrofes, o número de convidados, a personalidade do animador, etc.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Nenhuma notícia real ultrapassará </a:t>
            </a:r>
            <a:r>
              <a:rPr lang="pt-BR" sz="280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essa rigidez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(...) O formato prospera sem inventar, imita sem inovar”.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Formato como condição para a escrita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digital na forma cultural de bases de dados a partir dos 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textos digitais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 - aplicativos/programas, games, hipermídia, RSS (agregadores), realidade aumentada, redes sociais, blogs,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crowdsourcing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wikis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geolocalização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georeferenciamento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metadados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 geográficos, visualização de bases de dados,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websemântica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,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tags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 e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metadados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 - geram-se linguagens modelizadas nos formatos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Design </a:t>
            </a:r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de linguagem mediada; design da informação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; O </a:t>
            </a:r>
            <a:r>
              <a:rPr lang="pt-BR" sz="28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formato é a síntese da forma.</a:t>
            </a:r>
          </a:p>
        </p:txBody>
      </p:sp>
    </p:spTree>
    <p:extLst>
      <p:ext uri="{BB962C8B-B14F-4D97-AF65-F5344CB8AC3E}">
        <p14:creationId xmlns:p14="http://schemas.microsoft.com/office/powerpoint/2010/main" val="24938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Texto 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da cultura como unidade básica da cultura, que não se limita ao sistema linguístico:  “do conceito semiótico de texto não se elimina a sequência de signos, pelo contrário, o moderno sistema audiovisual da cultura opera com essa potencialidade dos textos contínuos orientados para o receptor (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Irene Machado).”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5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“(...) o texto é heterogêneo e </a:t>
            </a:r>
            <a:r>
              <a:rPr lang="pt-BR" sz="2800" dirty="0" err="1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heteroestrutural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, uma manifestação de várias linguagens de uma só vez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” 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.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“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O texto é um espaço semiótico no qual as linguagens  interagem, se interferem e se auto organizam hierarquicamente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”. Iuri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Lotman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Por que o conceito de Design é central na sociedade contemporânea?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9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O 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formato é resultado do desenho informático, o que pode conter muitas variáveis, pois a execução do design não é física e palpável, mas um processamento de códigos e linguagens na tela digital, uma  síntese do design informático. </a:t>
            </a:r>
            <a:endParaRPr lang="pt-BR" sz="28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-  </a:t>
            </a:r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Processo de modelagem informática 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-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Organização 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da narrativa em “Realizar Saque” em um caixa eletrônico. O formato da descrição contínua seria o seguinte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43422"/>
              </p:ext>
            </p:extLst>
          </p:nvPr>
        </p:nvGraphicFramePr>
        <p:xfrm>
          <a:off x="971601" y="2060848"/>
          <a:ext cx="6303912" cy="3483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3912"/>
              </a:tblGrid>
              <a:tr h="2111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kern="50" dirty="0">
                          <a:effectLst/>
                        </a:rPr>
                        <a:t>Este caso de uso inicia quando o Cliente chega ao caixa eletrônico e insere seu cartão. O Sistema requisita a senha do Cliente. Após o Cliente fornecer sua senha e esta ser validada, o Sistema exibe as opções de operações possíveis (...)</a:t>
                      </a:r>
                      <a:endParaRPr lang="pt-BR" sz="3200" kern="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8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Formato 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de descrição numerada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: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86081"/>
              </p:ext>
            </p:extLst>
          </p:nvPr>
        </p:nvGraphicFramePr>
        <p:xfrm>
          <a:off x="1868487" y="1412776"/>
          <a:ext cx="5407025" cy="397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702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kern="50" dirty="0">
                          <a:effectLst/>
                        </a:rPr>
                        <a:t>1) Cliente insere seu cartão no caixa eletrônico.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kern="50" dirty="0">
                          <a:effectLst/>
                        </a:rPr>
                        <a:t>2) Sistema apresenta solicitação de senha.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kern="50" dirty="0">
                          <a:effectLst/>
                        </a:rPr>
                        <a:t>3) Cliente digita senha.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3200" kern="50" dirty="0">
                          <a:effectLst/>
                        </a:rPr>
                        <a:t>4) Sistema valida a senha e exibe menu de operações disponíveis. (...)</a:t>
                      </a:r>
                      <a:endParaRPr lang="pt-BR" sz="3200" kern="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5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E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, por fim, o formato tabular , no qual “(...) a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seqüência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pt-BR" sz="28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  <a:cs typeface="Arial" pitchFamily="34" charset="0"/>
              </a:rPr>
              <a:t>de interações entre o ator e o sistema é particionada em duas colunas de uma tabela.”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800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74746"/>
              </p:ext>
            </p:extLst>
          </p:nvPr>
        </p:nvGraphicFramePr>
        <p:xfrm>
          <a:off x="2627783" y="1700808"/>
          <a:ext cx="3816425" cy="4833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523"/>
                <a:gridCol w="1910902"/>
              </a:tblGrid>
              <a:tr h="344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kern="50" dirty="0">
                          <a:effectLst/>
                        </a:rPr>
                        <a:t>Cliente</a:t>
                      </a:r>
                      <a:endParaRPr lang="pt-BR" sz="2800" kern="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kern="50">
                          <a:effectLst/>
                        </a:rPr>
                        <a:t>Sistema</a:t>
                      </a:r>
                      <a:endParaRPr lang="pt-BR" sz="2800" kern="5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34925" marR="34925" marT="34925" marB="34925"/>
                </a:tc>
              </a:tr>
              <a:tr h="395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kern="50" dirty="0">
                          <a:effectLst/>
                        </a:rPr>
                        <a:t>Insere seu cartão no caixa eletrônico.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kern="50" dirty="0">
                          <a:effectLst/>
                        </a:rPr>
                        <a:t/>
                      </a:r>
                      <a:br>
                        <a:rPr lang="pt-BR" sz="2800" kern="50" dirty="0">
                          <a:effectLst/>
                        </a:rPr>
                      </a:br>
                      <a:r>
                        <a:rPr lang="pt-BR" sz="2800" kern="50" dirty="0">
                          <a:effectLst/>
                        </a:rPr>
                        <a:t>Digita senha.</a:t>
                      </a:r>
                      <a:endParaRPr lang="pt-BR" sz="2800" kern="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800" kern="50" dirty="0">
                          <a:effectLst/>
                        </a:rPr>
                        <a:t>Apresenta solicitação de senha.</a:t>
                      </a:r>
                      <a:br>
                        <a:rPr lang="pt-BR" sz="2800" kern="50" dirty="0">
                          <a:effectLst/>
                        </a:rPr>
                      </a:br>
                      <a:r>
                        <a:rPr lang="pt-BR" sz="2800" kern="50" dirty="0">
                          <a:effectLst/>
                        </a:rPr>
                        <a:t/>
                      </a:r>
                      <a:br>
                        <a:rPr lang="pt-BR" sz="2800" kern="50" dirty="0">
                          <a:effectLst/>
                        </a:rPr>
                      </a:br>
                      <a:r>
                        <a:rPr lang="pt-BR" sz="2800" kern="50" dirty="0">
                          <a:effectLst/>
                        </a:rPr>
                        <a:t>Valida senha e exibe menu de operações possíveis. (...)</a:t>
                      </a:r>
                      <a:endParaRPr lang="pt-BR" sz="2800" kern="50" dirty="0">
                        <a:effectLst/>
                        <a:latin typeface="Times New Roman"/>
                        <a:ea typeface="Lucida Sans Unicode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0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84538"/>
            <a:ext cx="5200650" cy="585787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668194" y="1124744"/>
            <a:ext cx="3008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Sistema de informação geográfica para mapeamento da renda líquida aplicado no planejamento da agricultura irrigada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2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Esta interação 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deve 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ser desenhada, planejada, projetada: o significado mesmo do termo “design”</a:t>
            </a:r>
          </a:p>
        </p:txBody>
      </p:sp>
    </p:spTree>
    <p:extLst>
      <p:ext uri="{BB962C8B-B14F-4D97-AF65-F5344CB8AC3E}">
        <p14:creationId xmlns:p14="http://schemas.microsoft.com/office/powerpoint/2010/main" val="30854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DE-SIGNAR</a:t>
            </a:r>
          </a:p>
          <a:p>
            <a:pPr marL="0" indent="0">
              <a:buNone/>
            </a:pPr>
            <a:endParaRPr lang="pt-BR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O Design é intencional. “Tramar”, “simular”, “projetar”, “esquematizar”, “configurar”, “proceder de forma estratégica”. (Etimologia por </a:t>
            </a:r>
            <a:r>
              <a:rPr lang="pt-BR" sz="44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Flusser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– p. 181)</a:t>
            </a:r>
          </a:p>
        </p:txBody>
      </p:sp>
    </p:spTree>
    <p:extLst>
      <p:ext uri="{BB962C8B-B14F-4D97-AF65-F5344CB8AC3E}">
        <p14:creationId xmlns:p14="http://schemas.microsoft.com/office/powerpoint/2010/main" val="10670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“A forma do mundo criada pelo homem é design. Design é, portanto,  um termo que carrega mais que uma fortíssima carga de conceito: é o nome próprio do que em filosofia chamamos conceito. Conceito que, por sua vez, fez-se o mundo, ordem concreta, realidade”.</a:t>
            </a:r>
          </a:p>
          <a:p>
            <a:pPr marL="0" indent="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(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Marcia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Tiburi</a:t>
            </a:r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– resenha “O mundo codificado”)</a:t>
            </a:r>
          </a:p>
        </p:txBody>
      </p:sp>
    </p:spTree>
    <p:extLst>
      <p:ext uri="{BB962C8B-B14F-4D97-AF65-F5344CB8AC3E}">
        <p14:creationId xmlns:p14="http://schemas.microsoft.com/office/powerpoint/2010/main" val="338602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733</Words>
  <Application>Microsoft Office PowerPoint</Application>
  <PresentationFormat>Apresentação na tela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Design como escrita, formato como alfabeto no espaço numérico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Daniela Osvald Ramos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Daniela Osvald Ramos</dc:creator>
  <cp:lastModifiedBy>Dosvald1</cp:lastModifiedBy>
  <cp:revision>13</cp:revision>
  <dcterms:created xsi:type="dcterms:W3CDTF">2015-04-11T20:00:35Z</dcterms:created>
  <dcterms:modified xsi:type="dcterms:W3CDTF">2018-03-21T15:23:42Z</dcterms:modified>
</cp:coreProperties>
</file>