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6" r:id="rId4"/>
    <p:sldId id="270" r:id="rId5"/>
    <p:sldId id="257" r:id="rId6"/>
    <p:sldId id="258" r:id="rId7"/>
    <p:sldId id="260" r:id="rId8"/>
    <p:sldId id="261" r:id="rId9"/>
    <p:sldId id="262" r:id="rId10"/>
    <p:sldId id="263" r:id="rId11"/>
    <p:sldId id="271" r:id="rId12"/>
    <p:sldId id="278" r:id="rId13"/>
    <p:sldId id="264" r:id="rId14"/>
    <p:sldId id="265" r:id="rId15"/>
    <p:sldId id="266" r:id="rId16"/>
    <p:sldId id="267" r:id="rId17"/>
    <p:sldId id="268" r:id="rId18"/>
    <p:sldId id="279" r:id="rId19"/>
    <p:sldId id="280" r:id="rId20"/>
    <p:sldId id="269" r:id="rId21"/>
    <p:sldId id="272" r:id="rId22"/>
    <p:sldId id="273" r:id="rId23"/>
    <p:sldId id="274" r:id="rId24"/>
    <p:sldId id="275" r:id="rId25"/>
    <p:sldId id="276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270"/>
    <a:srgbClr val="4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FED388-8B8A-4172-BCE5-5F89AB4F0958}" type="presOf" srcId="{933E4FFF-380D-42D0-98FB-D2A6790BD0C2}" destId="{37F55E70-EA4F-45A8-A690-04ACE1B6A45D}" srcOrd="0" destOrd="0" presId="urn:microsoft.com/office/officeart/2005/8/layout/hProcess9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C7F3487E-981A-4149-BD1F-44892373CC3A}" type="presOf" srcId="{DF18859C-509D-458B-A2B5-818CE9DA0A68}" destId="{19934E21-A9AE-48F1-A380-3E3C23A3E693}" srcOrd="0" destOrd="0" presId="urn:microsoft.com/office/officeart/2005/8/layout/hProcess9"/>
    <dgm:cxn modelId="{53D17575-4930-4ACF-B878-1F8F63853EA1}" type="presOf" srcId="{0A90F713-DB08-4CA1-BCD8-C27A00142548}" destId="{AE31B46D-E7AA-4EE1-9C40-E80055A26C6F}" srcOrd="0" destOrd="0" presId="urn:microsoft.com/office/officeart/2005/8/layout/hProcess9"/>
    <dgm:cxn modelId="{5E4CFD45-E853-410B-AE03-930C1684DF68}" type="presOf" srcId="{A9DB5492-61C4-4776-981F-76093B9FFAF9}" destId="{DC59722E-67DB-4AF1-8342-065B034F027F}" srcOrd="0" destOrd="0" presId="urn:microsoft.com/office/officeart/2005/8/layout/hProcess9"/>
    <dgm:cxn modelId="{7977264C-26E0-4482-95FE-D7962E9BCB15}" type="presOf" srcId="{66DBF314-61C0-405D-90BF-955E6942E8A4}" destId="{414AFF54-0967-4635-B77C-3E5476A97F4B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0489307B-9A16-466F-A032-3C90EBD9C426}" type="presParOf" srcId="{DC59722E-67DB-4AF1-8342-065B034F027F}" destId="{F7901FF1-FAF7-4159-B353-C62D5E61A638}" srcOrd="0" destOrd="0" presId="urn:microsoft.com/office/officeart/2005/8/layout/hProcess9"/>
    <dgm:cxn modelId="{E9CE4AA9-9DBC-48AC-AFFA-D22E77392F3B}" type="presParOf" srcId="{DC59722E-67DB-4AF1-8342-065B034F027F}" destId="{1028F8BC-9D18-4D21-BBEF-1FD86AE96E07}" srcOrd="1" destOrd="0" presId="urn:microsoft.com/office/officeart/2005/8/layout/hProcess9"/>
    <dgm:cxn modelId="{4340292D-4966-4813-9E6F-294A629AA4D1}" type="presParOf" srcId="{1028F8BC-9D18-4D21-BBEF-1FD86AE96E07}" destId="{AE31B46D-E7AA-4EE1-9C40-E80055A26C6F}" srcOrd="0" destOrd="0" presId="urn:microsoft.com/office/officeart/2005/8/layout/hProcess9"/>
    <dgm:cxn modelId="{737071D0-5597-4ECA-8FC7-689050510596}" type="presParOf" srcId="{1028F8BC-9D18-4D21-BBEF-1FD86AE96E07}" destId="{94A980B0-0C9F-4C22-ADC6-A0C65546B375}" srcOrd="1" destOrd="0" presId="urn:microsoft.com/office/officeart/2005/8/layout/hProcess9"/>
    <dgm:cxn modelId="{265CAD3F-63DE-4269-B26A-149E693FE84F}" type="presParOf" srcId="{1028F8BC-9D18-4D21-BBEF-1FD86AE96E07}" destId="{414AFF54-0967-4635-B77C-3E5476A97F4B}" srcOrd="2" destOrd="0" presId="urn:microsoft.com/office/officeart/2005/8/layout/hProcess9"/>
    <dgm:cxn modelId="{CAB47F2D-A64C-4DA4-8D42-8DF0CFDEBCB1}" type="presParOf" srcId="{1028F8BC-9D18-4D21-BBEF-1FD86AE96E07}" destId="{11E870D0-94ED-4BFB-956B-3BE9881784B7}" srcOrd="3" destOrd="0" presId="urn:microsoft.com/office/officeart/2005/8/layout/hProcess9"/>
    <dgm:cxn modelId="{DDFC061F-523A-4D4F-80B7-BD2456A0FF8B}" type="presParOf" srcId="{1028F8BC-9D18-4D21-BBEF-1FD86AE96E07}" destId="{37F55E70-EA4F-45A8-A690-04ACE1B6A45D}" srcOrd="4" destOrd="0" presId="urn:microsoft.com/office/officeart/2005/8/layout/hProcess9"/>
    <dgm:cxn modelId="{983A6171-D9C3-4777-A408-5B6289035A1D}" type="presParOf" srcId="{1028F8BC-9D18-4D21-BBEF-1FD86AE96E07}" destId="{EF1EA1B6-390C-4E38-ACF4-05A90EA9D164}" srcOrd="5" destOrd="0" presId="urn:microsoft.com/office/officeart/2005/8/layout/hProcess9"/>
    <dgm:cxn modelId="{2658A33B-4DA3-4700-A9DB-0EB1F044DD22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52D4B80B-7128-4A99-80D4-1C73EBA3DA75}" type="presOf" srcId="{A9DB5492-61C4-4776-981F-76093B9FFAF9}" destId="{DC59722E-67DB-4AF1-8342-065B034F027F}" srcOrd="0" destOrd="0" presId="urn:microsoft.com/office/officeart/2005/8/layout/hProcess9"/>
    <dgm:cxn modelId="{3D1CCD6E-09EC-4BF3-9E1F-16CEAE6A8F00}" type="presOf" srcId="{DF18859C-509D-458B-A2B5-818CE9DA0A68}" destId="{19934E21-A9AE-48F1-A380-3E3C23A3E693}" srcOrd="0" destOrd="0" presId="urn:microsoft.com/office/officeart/2005/8/layout/hProcess9"/>
    <dgm:cxn modelId="{11DAF94E-5499-46B1-BCE7-63379EF55758}" type="presOf" srcId="{933E4FFF-380D-42D0-98FB-D2A6790BD0C2}" destId="{37F55E70-EA4F-45A8-A690-04ACE1B6A45D}" srcOrd="0" destOrd="0" presId="urn:microsoft.com/office/officeart/2005/8/layout/hProcess9"/>
    <dgm:cxn modelId="{4EFE1D45-3BEF-4A3E-A56E-405EA627B438}" type="presOf" srcId="{66DBF314-61C0-405D-90BF-955E6942E8A4}" destId="{414AFF54-0967-4635-B77C-3E5476A97F4B}" srcOrd="0" destOrd="0" presId="urn:microsoft.com/office/officeart/2005/8/layout/hProcess9"/>
    <dgm:cxn modelId="{2F4E3CD2-6784-4022-842B-496A89A5D852}" type="presOf" srcId="{0A90F713-DB08-4CA1-BCD8-C27A00142548}" destId="{AE31B46D-E7AA-4EE1-9C40-E80055A26C6F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47422A9E-3C5A-4B40-B005-FB4C829C44FA}" type="presParOf" srcId="{DC59722E-67DB-4AF1-8342-065B034F027F}" destId="{F7901FF1-FAF7-4159-B353-C62D5E61A638}" srcOrd="0" destOrd="0" presId="urn:microsoft.com/office/officeart/2005/8/layout/hProcess9"/>
    <dgm:cxn modelId="{FFB60C69-A969-4D3C-9B1E-EF3C8B06FF39}" type="presParOf" srcId="{DC59722E-67DB-4AF1-8342-065B034F027F}" destId="{1028F8BC-9D18-4D21-BBEF-1FD86AE96E07}" srcOrd="1" destOrd="0" presId="urn:microsoft.com/office/officeart/2005/8/layout/hProcess9"/>
    <dgm:cxn modelId="{F30CBC05-647C-4D85-A36D-9C49C1B5A120}" type="presParOf" srcId="{1028F8BC-9D18-4D21-BBEF-1FD86AE96E07}" destId="{AE31B46D-E7AA-4EE1-9C40-E80055A26C6F}" srcOrd="0" destOrd="0" presId="urn:microsoft.com/office/officeart/2005/8/layout/hProcess9"/>
    <dgm:cxn modelId="{7A67704A-29F8-47A8-996A-DA52FD7FD894}" type="presParOf" srcId="{1028F8BC-9D18-4D21-BBEF-1FD86AE96E07}" destId="{94A980B0-0C9F-4C22-ADC6-A0C65546B375}" srcOrd="1" destOrd="0" presId="urn:microsoft.com/office/officeart/2005/8/layout/hProcess9"/>
    <dgm:cxn modelId="{A0893C3A-B1D3-4D20-B666-5942E6DE555C}" type="presParOf" srcId="{1028F8BC-9D18-4D21-BBEF-1FD86AE96E07}" destId="{414AFF54-0967-4635-B77C-3E5476A97F4B}" srcOrd="2" destOrd="0" presId="urn:microsoft.com/office/officeart/2005/8/layout/hProcess9"/>
    <dgm:cxn modelId="{2A873CC6-669A-4949-9E3F-FE179BE4E864}" type="presParOf" srcId="{1028F8BC-9D18-4D21-BBEF-1FD86AE96E07}" destId="{11E870D0-94ED-4BFB-956B-3BE9881784B7}" srcOrd="3" destOrd="0" presId="urn:microsoft.com/office/officeart/2005/8/layout/hProcess9"/>
    <dgm:cxn modelId="{E957CE17-9C85-4E25-A04C-1F2106A3D61D}" type="presParOf" srcId="{1028F8BC-9D18-4D21-BBEF-1FD86AE96E07}" destId="{37F55E70-EA4F-45A8-A690-04ACE1B6A45D}" srcOrd="4" destOrd="0" presId="urn:microsoft.com/office/officeart/2005/8/layout/hProcess9"/>
    <dgm:cxn modelId="{2D0BC146-DE54-4829-865C-7552949BFC4E}" type="presParOf" srcId="{1028F8BC-9D18-4D21-BBEF-1FD86AE96E07}" destId="{EF1EA1B6-390C-4E38-ACF4-05A90EA9D164}" srcOrd="5" destOrd="0" presId="urn:microsoft.com/office/officeart/2005/8/layout/hProcess9"/>
    <dgm:cxn modelId="{7FA76CED-FE78-4AA6-B193-B5BA37FE516C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190B13F0-0122-4213-A724-7CCF70E14C6A}" type="presOf" srcId="{0A90F713-DB08-4CA1-BCD8-C27A00142548}" destId="{AE31B46D-E7AA-4EE1-9C40-E80055A26C6F}" srcOrd="0" destOrd="0" presId="urn:microsoft.com/office/officeart/2005/8/layout/hProcess9"/>
    <dgm:cxn modelId="{19B4287B-5BFE-4DFB-B793-931817835CC7}" type="presOf" srcId="{DF18859C-509D-458B-A2B5-818CE9DA0A68}" destId="{19934E21-A9AE-48F1-A380-3E3C23A3E693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D579B48A-6D17-4A33-8D1A-5BA559BC3448}" type="presOf" srcId="{933E4FFF-380D-42D0-98FB-D2A6790BD0C2}" destId="{37F55E70-EA4F-45A8-A690-04ACE1B6A45D}" srcOrd="0" destOrd="0" presId="urn:microsoft.com/office/officeart/2005/8/layout/hProcess9"/>
    <dgm:cxn modelId="{D628EDF1-8F0B-46F8-8450-50762EF51888}" type="presOf" srcId="{66DBF314-61C0-405D-90BF-955E6942E8A4}" destId="{414AFF54-0967-4635-B77C-3E5476A97F4B}" srcOrd="0" destOrd="0" presId="urn:microsoft.com/office/officeart/2005/8/layout/hProcess9"/>
    <dgm:cxn modelId="{FFCDB1B2-70D7-4AE3-9111-9C802ED420A4}" type="presOf" srcId="{A9DB5492-61C4-4776-981F-76093B9FFAF9}" destId="{DC59722E-67DB-4AF1-8342-065B034F027F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D88B5ED-3D82-4230-B347-30904FCD1574}" type="presParOf" srcId="{DC59722E-67DB-4AF1-8342-065B034F027F}" destId="{F7901FF1-FAF7-4159-B353-C62D5E61A638}" srcOrd="0" destOrd="0" presId="urn:microsoft.com/office/officeart/2005/8/layout/hProcess9"/>
    <dgm:cxn modelId="{935E7BB0-0F02-4CF4-BB63-A549FF0A0141}" type="presParOf" srcId="{DC59722E-67DB-4AF1-8342-065B034F027F}" destId="{1028F8BC-9D18-4D21-BBEF-1FD86AE96E07}" srcOrd="1" destOrd="0" presId="urn:microsoft.com/office/officeart/2005/8/layout/hProcess9"/>
    <dgm:cxn modelId="{03D51CD1-4A40-4E0B-BD81-51EE9EEC2360}" type="presParOf" srcId="{1028F8BC-9D18-4D21-BBEF-1FD86AE96E07}" destId="{AE31B46D-E7AA-4EE1-9C40-E80055A26C6F}" srcOrd="0" destOrd="0" presId="urn:microsoft.com/office/officeart/2005/8/layout/hProcess9"/>
    <dgm:cxn modelId="{958783CE-74BC-4424-A0D5-A769507D615D}" type="presParOf" srcId="{1028F8BC-9D18-4D21-BBEF-1FD86AE96E07}" destId="{94A980B0-0C9F-4C22-ADC6-A0C65546B375}" srcOrd="1" destOrd="0" presId="urn:microsoft.com/office/officeart/2005/8/layout/hProcess9"/>
    <dgm:cxn modelId="{AA0B49ED-E821-479C-AF3C-0E3371235B9A}" type="presParOf" srcId="{1028F8BC-9D18-4D21-BBEF-1FD86AE96E07}" destId="{414AFF54-0967-4635-B77C-3E5476A97F4B}" srcOrd="2" destOrd="0" presId="urn:microsoft.com/office/officeart/2005/8/layout/hProcess9"/>
    <dgm:cxn modelId="{3177DFFA-0BF0-43D5-BE8C-DA307791F0F1}" type="presParOf" srcId="{1028F8BC-9D18-4D21-BBEF-1FD86AE96E07}" destId="{11E870D0-94ED-4BFB-956B-3BE9881784B7}" srcOrd="3" destOrd="0" presId="urn:microsoft.com/office/officeart/2005/8/layout/hProcess9"/>
    <dgm:cxn modelId="{F87F3CA6-80C2-45AB-AF87-0BDF180DBC1B}" type="presParOf" srcId="{1028F8BC-9D18-4D21-BBEF-1FD86AE96E07}" destId="{37F55E70-EA4F-45A8-A690-04ACE1B6A45D}" srcOrd="4" destOrd="0" presId="urn:microsoft.com/office/officeart/2005/8/layout/hProcess9"/>
    <dgm:cxn modelId="{FE7CB1FC-6FA4-4A3F-AC8B-C595CDBCAEF7}" type="presParOf" srcId="{1028F8BC-9D18-4D21-BBEF-1FD86AE96E07}" destId="{EF1EA1B6-390C-4E38-ACF4-05A90EA9D164}" srcOrd="5" destOrd="0" presId="urn:microsoft.com/office/officeart/2005/8/layout/hProcess9"/>
    <dgm:cxn modelId="{277AFBDE-4B03-48C1-8C7B-9FDB44302C03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357D2B-D668-4F25-8F99-2E8F501D21DC}" type="presOf" srcId="{DF18859C-509D-458B-A2B5-818CE9DA0A68}" destId="{19934E21-A9AE-48F1-A380-3E3C23A3E693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27E46994-059F-4C5E-9C21-A17C969C5596}" type="presOf" srcId="{933E4FFF-380D-42D0-98FB-D2A6790BD0C2}" destId="{37F55E70-EA4F-45A8-A690-04ACE1B6A45D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6907A803-84B5-4866-A362-EEE2788D588D}" type="presOf" srcId="{0A90F713-DB08-4CA1-BCD8-C27A00142548}" destId="{AE31B46D-E7AA-4EE1-9C40-E80055A26C6F}" srcOrd="0" destOrd="0" presId="urn:microsoft.com/office/officeart/2005/8/layout/hProcess9"/>
    <dgm:cxn modelId="{80F65A8E-9D91-4418-8467-31727FA2AC73}" type="presOf" srcId="{A9DB5492-61C4-4776-981F-76093B9FFAF9}" destId="{DC59722E-67DB-4AF1-8342-065B034F027F}" srcOrd="0" destOrd="0" presId="urn:microsoft.com/office/officeart/2005/8/layout/hProcess9"/>
    <dgm:cxn modelId="{4FDAEE2C-C57E-4DED-BB61-BCCD8EBE8959}" type="presOf" srcId="{66DBF314-61C0-405D-90BF-955E6942E8A4}" destId="{414AFF54-0967-4635-B77C-3E5476A97F4B}" srcOrd="0" destOrd="0" presId="urn:microsoft.com/office/officeart/2005/8/layout/hProcess9"/>
    <dgm:cxn modelId="{14BCF0F4-35AB-490A-AB4F-D80A61E715E5}" type="presParOf" srcId="{DC59722E-67DB-4AF1-8342-065B034F027F}" destId="{F7901FF1-FAF7-4159-B353-C62D5E61A638}" srcOrd="0" destOrd="0" presId="urn:microsoft.com/office/officeart/2005/8/layout/hProcess9"/>
    <dgm:cxn modelId="{2170F067-5878-4084-9984-F0FA2DC63A17}" type="presParOf" srcId="{DC59722E-67DB-4AF1-8342-065B034F027F}" destId="{1028F8BC-9D18-4D21-BBEF-1FD86AE96E07}" srcOrd="1" destOrd="0" presId="urn:microsoft.com/office/officeart/2005/8/layout/hProcess9"/>
    <dgm:cxn modelId="{05CBE1ED-9A04-4FEB-9F5F-D60D7B3FB7C3}" type="presParOf" srcId="{1028F8BC-9D18-4D21-BBEF-1FD86AE96E07}" destId="{AE31B46D-E7AA-4EE1-9C40-E80055A26C6F}" srcOrd="0" destOrd="0" presId="urn:microsoft.com/office/officeart/2005/8/layout/hProcess9"/>
    <dgm:cxn modelId="{EB852EE6-F9A8-4DB6-A0AD-96DCEBC82200}" type="presParOf" srcId="{1028F8BC-9D18-4D21-BBEF-1FD86AE96E07}" destId="{94A980B0-0C9F-4C22-ADC6-A0C65546B375}" srcOrd="1" destOrd="0" presId="urn:microsoft.com/office/officeart/2005/8/layout/hProcess9"/>
    <dgm:cxn modelId="{2C8682B8-8CC5-4F62-9654-2139A1793EE2}" type="presParOf" srcId="{1028F8BC-9D18-4D21-BBEF-1FD86AE96E07}" destId="{414AFF54-0967-4635-B77C-3E5476A97F4B}" srcOrd="2" destOrd="0" presId="urn:microsoft.com/office/officeart/2005/8/layout/hProcess9"/>
    <dgm:cxn modelId="{2BC8F746-B0D4-4E32-9613-B7D3B7F8E9A7}" type="presParOf" srcId="{1028F8BC-9D18-4D21-BBEF-1FD86AE96E07}" destId="{11E870D0-94ED-4BFB-956B-3BE9881784B7}" srcOrd="3" destOrd="0" presId="urn:microsoft.com/office/officeart/2005/8/layout/hProcess9"/>
    <dgm:cxn modelId="{7720642A-4DD5-4F62-B790-055A1A390C8A}" type="presParOf" srcId="{1028F8BC-9D18-4D21-BBEF-1FD86AE96E07}" destId="{37F55E70-EA4F-45A8-A690-04ACE1B6A45D}" srcOrd="4" destOrd="0" presId="urn:microsoft.com/office/officeart/2005/8/layout/hProcess9"/>
    <dgm:cxn modelId="{3D22C3AA-8120-4F8F-9DF1-59F0C47020E1}" type="presParOf" srcId="{1028F8BC-9D18-4D21-BBEF-1FD86AE96E07}" destId="{EF1EA1B6-390C-4E38-ACF4-05A90EA9D164}" srcOrd="5" destOrd="0" presId="urn:microsoft.com/office/officeart/2005/8/layout/hProcess9"/>
    <dgm:cxn modelId="{5A3E4DEC-66CF-4946-AF0A-3FE4A4B64CCE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C7079B-560B-411C-9F7A-7B94B1FAC9F7}" type="presOf" srcId="{66DBF314-61C0-405D-90BF-955E6942E8A4}" destId="{414AFF54-0967-4635-B77C-3E5476A97F4B}" srcOrd="0" destOrd="0" presId="urn:microsoft.com/office/officeart/2005/8/layout/hProcess9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B74780EC-0F61-43C5-96F2-6C7EA28CA5B8}" type="presOf" srcId="{0A90F713-DB08-4CA1-BCD8-C27A00142548}" destId="{AE31B46D-E7AA-4EE1-9C40-E80055A26C6F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6C05C509-B309-4412-8E13-63BF286640CC}" type="presOf" srcId="{933E4FFF-380D-42D0-98FB-D2A6790BD0C2}" destId="{37F55E70-EA4F-45A8-A690-04ACE1B6A45D}" srcOrd="0" destOrd="0" presId="urn:microsoft.com/office/officeart/2005/8/layout/hProcess9"/>
    <dgm:cxn modelId="{25BE05D2-B1D6-486F-8287-108F699F49EC}" type="presOf" srcId="{A9DB5492-61C4-4776-981F-76093B9FFAF9}" destId="{DC59722E-67DB-4AF1-8342-065B034F027F}" srcOrd="0" destOrd="0" presId="urn:microsoft.com/office/officeart/2005/8/layout/hProcess9"/>
    <dgm:cxn modelId="{EB38982F-5705-4B66-8C5A-162C07EAD616}" type="presOf" srcId="{DF18859C-509D-458B-A2B5-818CE9DA0A68}" destId="{19934E21-A9AE-48F1-A380-3E3C23A3E693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60ED64C1-0958-4E92-B3EA-6B4D41A88CF0}" type="presParOf" srcId="{DC59722E-67DB-4AF1-8342-065B034F027F}" destId="{F7901FF1-FAF7-4159-B353-C62D5E61A638}" srcOrd="0" destOrd="0" presId="urn:microsoft.com/office/officeart/2005/8/layout/hProcess9"/>
    <dgm:cxn modelId="{B13D28F9-128E-490F-A7EE-5F41EBEA968F}" type="presParOf" srcId="{DC59722E-67DB-4AF1-8342-065B034F027F}" destId="{1028F8BC-9D18-4D21-BBEF-1FD86AE96E07}" srcOrd="1" destOrd="0" presId="urn:microsoft.com/office/officeart/2005/8/layout/hProcess9"/>
    <dgm:cxn modelId="{4C6731AE-FEF5-46FA-AE0A-EA29E1AF69A8}" type="presParOf" srcId="{1028F8BC-9D18-4D21-BBEF-1FD86AE96E07}" destId="{AE31B46D-E7AA-4EE1-9C40-E80055A26C6F}" srcOrd="0" destOrd="0" presId="urn:microsoft.com/office/officeart/2005/8/layout/hProcess9"/>
    <dgm:cxn modelId="{748E98B5-CEBB-4D2A-A9A0-C37A1947925D}" type="presParOf" srcId="{1028F8BC-9D18-4D21-BBEF-1FD86AE96E07}" destId="{94A980B0-0C9F-4C22-ADC6-A0C65546B375}" srcOrd="1" destOrd="0" presId="urn:microsoft.com/office/officeart/2005/8/layout/hProcess9"/>
    <dgm:cxn modelId="{08D9FA24-C5DA-479F-9BF4-93890A8CFC3D}" type="presParOf" srcId="{1028F8BC-9D18-4D21-BBEF-1FD86AE96E07}" destId="{414AFF54-0967-4635-B77C-3E5476A97F4B}" srcOrd="2" destOrd="0" presId="urn:microsoft.com/office/officeart/2005/8/layout/hProcess9"/>
    <dgm:cxn modelId="{23B36298-182C-4504-B9D1-8C7E37A1EA82}" type="presParOf" srcId="{1028F8BC-9D18-4D21-BBEF-1FD86AE96E07}" destId="{11E870D0-94ED-4BFB-956B-3BE9881784B7}" srcOrd="3" destOrd="0" presId="urn:microsoft.com/office/officeart/2005/8/layout/hProcess9"/>
    <dgm:cxn modelId="{1A77513F-4729-4F77-A2F3-09C0E7BA49BB}" type="presParOf" srcId="{1028F8BC-9D18-4D21-BBEF-1FD86AE96E07}" destId="{37F55E70-EA4F-45A8-A690-04ACE1B6A45D}" srcOrd="4" destOrd="0" presId="urn:microsoft.com/office/officeart/2005/8/layout/hProcess9"/>
    <dgm:cxn modelId="{E0F07EEE-B4C9-4E32-82C9-56042A487C9D}" type="presParOf" srcId="{1028F8BC-9D18-4D21-BBEF-1FD86AE96E07}" destId="{EF1EA1B6-390C-4E38-ACF4-05A90EA9D164}" srcOrd="5" destOrd="0" presId="urn:microsoft.com/office/officeart/2005/8/layout/hProcess9"/>
    <dgm:cxn modelId="{7CCFEB22-DF68-47AE-9117-C58C26A80927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B103BC-5E45-4DCE-9DE8-406481839052}" type="presOf" srcId="{DF18859C-509D-458B-A2B5-818CE9DA0A68}" destId="{19934E21-A9AE-48F1-A380-3E3C23A3E693}" srcOrd="0" destOrd="0" presId="urn:microsoft.com/office/officeart/2005/8/layout/hProcess9"/>
    <dgm:cxn modelId="{73AE168A-FEB9-482A-AA52-906311423953}" type="presOf" srcId="{66DBF314-61C0-405D-90BF-955E6942E8A4}" destId="{414AFF54-0967-4635-B77C-3E5476A97F4B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FBC54DC8-171A-43FE-9DDD-3AE76E4A2030}" type="presOf" srcId="{A9DB5492-61C4-4776-981F-76093B9FFAF9}" destId="{DC59722E-67DB-4AF1-8342-065B034F027F}" srcOrd="0" destOrd="0" presId="urn:microsoft.com/office/officeart/2005/8/layout/hProcess9"/>
    <dgm:cxn modelId="{D7B3403B-D41B-47BD-AF19-60A4585E8476}" type="presOf" srcId="{0A90F713-DB08-4CA1-BCD8-C27A00142548}" destId="{AE31B46D-E7AA-4EE1-9C40-E80055A26C6F}" srcOrd="0" destOrd="0" presId="urn:microsoft.com/office/officeart/2005/8/layout/hProcess9"/>
    <dgm:cxn modelId="{08417F5C-7AAA-491C-9DB0-9F7CEFF993BA}" type="presOf" srcId="{933E4FFF-380D-42D0-98FB-D2A6790BD0C2}" destId="{37F55E70-EA4F-45A8-A690-04ACE1B6A45D}" srcOrd="0" destOrd="0" presId="urn:microsoft.com/office/officeart/2005/8/layout/hProcess9"/>
    <dgm:cxn modelId="{6CC6127A-132A-49F6-A54C-C080928BB795}" type="presParOf" srcId="{DC59722E-67DB-4AF1-8342-065B034F027F}" destId="{F7901FF1-FAF7-4159-B353-C62D5E61A638}" srcOrd="0" destOrd="0" presId="urn:microsoft.com/office/officeart/2005/8/layout/hProcess9"/>
    <dgm:cxn modelId="{B5218A67-3702-46FD-9890-3240D693E497}" type="presParOf" srcId="{DC59722E-67DB-4AF1-8342-065B034F027F}" destId="{1028F8BC-9D18-4D21-BBEF-1FD86AE96E07}" srcOrd="1" destOrd="0" presId="urn:microsoft.com/office/officeart/2005/8/layout/hProcess9"/>
    <dgm:cxn modelId="{7BE9F64E-A731-4F09-9048-27FDE49079C0}" type="presParOf" srcId="{1028F8BC-9D18-4D21-BBEF-1FD86AE96E07}" destId="{AE31B46D-E7AA-4EE1-9C40-E80055A26C6F}" srcOrd="0" destOrd="0" presId="urn:microsoft.com/office/officeart/2005/8/layout/hProcess9"/>
    <dgm:cxn modelId="{88DAB62A-0DB5-4197-957B-99A35BD78B97}" type="presParOf" srcId="{1028F8BC-9D18-4D21-BBEF-1FD86AE96E07}" destId="{94A980B0-0C9F-4C22-ADC6-A0C65546B375}" srcOrd="1" destOrd="0" presId="urn:microsoft.com/office/officeart/2005/8/layout/hProcess9"/>
    <dgm:cxn modelId="{EF941CF8-0FA0-4DCB-BC4E-F59D5DC85E49}" type="presParOf" srcId="{1028F8BC-9D18-4D21-BBEF-1FD86AE96E07}" destId="{414AFF54-0967-4635-B77C-3E5476A97F4B}" srcOrd="2" destOrd="0" presId="urn:microsoft.com/office/officeart/2005/8/layout/hProcess9"/>
    <dgm:cxn modelId="{110FDD1F-21D9-4B90-AAF5-10EABDCD58FE}" type="presParOf" srcId="{1028F8BC-9D18-4D21-BBEF-1FD86AE96E07}" destId="{11E870D0-94ED-4BFB-956B-3BE9881784B7}" srcOrd="3" destOrd="0" presId="urn:microsoft.com/office/officeart/2005/8/layout/hProcess9"/>
    <dgm:cxn modelId="{2D378129-8CC7-40BE-8170-4276039C79FB}" type="presParOf" srcId="{1028F8BC-9D18-4D21-BBEF-1FD86AE96E07}" destId="{37F55E70-EA4F-45A8-A690-04ACE1B6A45D}" srcOrd="4" destOrd="0" presId="urn:microsoft.com/office/officeart/2005/8/layout/hProcess9"/>
    <dgm:cxn modelId="{4E8D860E-70D8-4D03-BE59-1C4BCD688EFD}" type="presParOf" srcId="{1028F8BC-9D18-4D21-BBEF-1FD86AE96E07}" destId="{EF1EA1B6-390C-4E38-ACF4-05A90EA9D164}" srcOrd="5" destOrd="0" presId="urn:microsoft.com/office/officeart/2005/8/layout/hProcess9"/>
    <dgm:cxn modelId="{64C4B83E-C67C-4D89-8786-32C6ED95419C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3692324F-F658-41CD-B1EF-25B82F70A491}" type="presOf" srcId="{933E4FFF-380D-42D0-98FB-D2A6790BD0C2}" destId="{37F55E70-EA4F-45A8-A690-04ACE1B6A45D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F4F1777C-A51C-4DC8-8EB4-F91FE2900486}" type="presOf" srcId="{DF18859C-509D-458B-A2B5-818CE9DA0A68}" destId="{19934E21-A9AE-48F1-A380-3E3C23A3E693}" srcOrd="0" destOrd="0" presId="urn:microsoft.com/office/officeart/2005/8/layout/hProcess9"/>
    <dgm:cxn modelId="{5AC8246F-7C81-4B93-AC8A-A8D07E5E8D78}" type="presOf" srcId="{0A90F713-DB08-4CA1-BCD8-C27A00142548}" destId="{AE31B46D-E7AA-4EE1-9C40-E80055A26C6F}" srcOrd="0" destOrd="0" presId="urn:microsoft.com/office/officeart/2005/8/layout/hProcess9"/>
    <dgm:cxn modelId="{A8E1B56C-D2F3-4EE9-94A1-0490C6BC3C11}" type="presOf" srcId="{66DBF314-61C0-405D-90BF-955E6942E8A4}" destId="{414AFF54-0967-4635-B77C-3E5476A97F4B}" srcOrd="0" destOrd="0" presId="urn:microsoft.com/office/officeart/2005/8/layout/hProcess9"/>
    <dgm:cxn modelId="{F764563E-D39D-4193-9390-BEB50B88F886}" type="presOf" srcId="{A9DB5492-61C4-4776-981F-76093B9FFAF9}" destId="{DC59722E-67DB-4AF1-8342-065B034F027F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EA29BB62-C988-4382-8370-4B01952672DE}" type="presParOf" srcId="{DC59722E-67DB-4AF1-8342-065B034F027F}" destId="{F7901FF1-FAF7-4159-B353-C62D5E61A638}" srcOrd="0" destOrd="0" presId="urn:microsoft.com/office/officeart/2005/8/layout/hProcess9"/>
    <dgm:cxn modelId="{E3879052-E4E6-4ADD-89F0-2AA09FF1FD06}" type="presParOf" srcId="{DC59722E-67DB-4AF1-8342-065B034F027F}" destId="{1028F8BC-9D18-4D21-BBEF-1FD86AE96E07}" srcOrd="1" destOrd="0" presId="urn:microsoft.com/office/officeart/2005/8/layout/hProcess9"/>
    <dgm:cxn modelId="{8F3C5FBF-1C37-474B-AD2C-778687373AF8}" type="presParOf" srcId="{1028F8BC-9D18-4D21-BBEF-1FD86AE96E07}" destId="{AE31B46D-E7AA-4EE1-9C40-E80055A26C6F}" srcOrd="0" destOrd="0" presId="urn:microsoft.com/office/officeart/2005/8/layout/hProcess9"/>
    <dgm:cxn modelId="{E2F647B0-5235-4740-BE04-AD6F9082459A}" type="presParOf" srcId="{1028F8BC-9D18-4D21-BBEF-1FD86AE96E07}" destId="{94A980B0-0C9F-4C22-ADC6-A0C65546B375}" srcOrd="1" destOrd="0" presId="urn:microsoft.com/office/officeart/2005/8/layout/hProcess9"/>
    <dgm:cxn modelId="{5924A786-524A-47A6-BF23-9621DDA2EE46}" type="presParOf" srcId="{1028F8BC-9D18-4D21-BBEF-1FD86AE96E07}" destId="{414AFF54-0967-4635-B77C-3E5476A97F4B}" srcOrd="2" destOrd="0" presId="urn:microsoft.com/office/officeart/2005/8/layout/hProcess9"/>
    <dgm:cxn modelId="{1CA1D4CB-9AE2-4039-B862-BC012CF4E919}" type="presParOf" srcId="{1028F8BC-9D18-4D21-BBEF-1FD86AE96E07}" destId="{11E870D0-94ED-4BFB-956B-3BE9881784B7}" srcOrd="3" destOrd="0" presId="urn:microsoft.com/office/officeart/2005/8/layout/hProcess9"/>
    <dgm:cxn modelId="{41427B9A-A617-47AE-A105-233FF75C59EA}" type="presParOf" srcId="{1028F8BC-9D18-4D21-BBEF-1FD86AE96E07}" destId="{37F55E70-EA4F-45A8-A690-04ACE1B6A45D}" srcOrd="4" destOrd="0" presId="urn:microsoft.com/office/officeart/2005/8/layout/hProcess9"/>
    <dgm:cxn modelId="{6F03FB7E-830A-4C13-A8DD-EA10AF6D7F35}" type="presParOf" srcId="{1028F8BC-9D18-4D21-BBEF-1FD86AE96E07}" destId="{EF1EA1B6-390C-4E38-ACF4-05A90EA9D164}" srcOrd="5" destOrd="0" presId="urn:microsoft.com/office/officeart/2005/8/layout/hProcess9"/>
    <dgm:cxn modelId="{6EB55DE9-274C-4674-B488-C34735E73C77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97EE2E-6DAC-46F2-92A1-41DD3CC112B6}" type="presOf" srcId="{A9DB5492-61C4-4776-981F-76093B9FFAF9}" destId="{DC59722E-67DB-4AF1-8342-065B034F027F}" srcOrd="0" destOrd="0" presId="urn:microsoft.com/office/officeart/2005/8/layout/hProcess9"/>
    <dgm:cxn modelId="{E1DE9978-959F-40C2-A46C-CC1E68A36645}" type="presOf" srcId="{0A90F713-DB08-4CA1-BCD8-C27A00142548}" destId="{AE31B46D-E7AA-4EE1-9C40-E80055A26C6F}" srcOrd="0" destOrd="0" presId="urn:microsoft.com/office/officeart/2005/8/layout/hProcess9"/>
    <dgm:cxn modelId="{92F2923F-82C0-42DE-B502-8E4007CCD3BB}" type="presOf" srcId="{66DBF314-61C0-405D-90BF-955E6942E8A4}" destId="{414AFF54-0967-4635-B77C-3E5476A97F4B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D4B96B40-B9DC-4BB3-A03C-DE184725DF76}" type="presOf" srcId="{933E4FFF-380D-42D0-98FB-D2A6790BD0C2}" destId="{37F55E70-EA4F-45A8-A690-04ACE1B6A45D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523F1633-767E-4054-B48E-9DDF66BD460E}" type="presOf" srcId="{DF18859C-509D-458B-A2B5-818CE9DA0A68}" destId="{19934E21-A9AE-48F1-A380-3E3C23A3E693}" srcOrd="0" destOrd="0" presId="urn:microsoft.com/office/officeart/2005/8/layout/hProcess9"/>
    <dgm:cxn modelId="{5CFDD2DA-E23B-4D1B-A868-464C89B15275}" type="presParOf" srcId="{DC59722E-67DB-4AF1-8342-065B034F027F}" destId="{F7901FF1-FAF7-4159-B353-C62D5E61A638}" srcOrd="0" destOrd="0" presId="urn:microsoft.com/office/officeart/2005/8/layout/hProcess9"/>
    <dgm:cxn modelId="{6A449CD5-B014-48E3-9DC7-36DE7C1E0876}" type="presParOf" srcId="{DC59722E-67DB-4AF1-8342-065B034F027F}" destId="{1028F8BC-9D18-4D21-BBEF-1FD86AE96E07}" srcOrd="1" destOrd="0" presId="urn:microsoft.com/office/officeart/2005/8/layout/hProcess9"/>
    <dgm:cxn modelId="{922700E9-40FF-4989-9FD9-2FE44CB47582}" type="presParOf" srcId="{1028F8BC-9D18-4D21-BBEF-1FD86AE96E07}" destId="{AE31B46D-E7AA-4EE1-9C40-E80055A26C6F}" srcOrd="0" destOrd="0" presId="urn:microsoft.com/office/officeart/2005/8/layout/hProcess9"/>
    <dgm:cxn modelId="{03040C2A-5A64-4394-8014-429E1C90CBCD}" type="presParOf" srcId="{1028F8BC-9D18-4D21-BBEF-1FD86AE96E07}" destId="{94A980B0-0C9F-4C22-ADC6-A0C65546B375}" srcOrd="1" destOrd="0" presId="urn:microsoft.com/office/officeart/2005/8/layout/hProcess9"/>
    <dgm:cxn modelId="{ECE6672F-CD58-4B3D-93D6-6C0FE989787D}" type="presParOf" srcId="{1028F8BC-9D18-4D21-BBEF-1FD86AE96E07}" destId="{414AFF54-0967-4635-B77C-3E5476A97F4B}" srcOrd="2" destOrd="0" presId="urn:microsoft.com/office/officeart/2005/8/layout/hProcess9"/>
    <dgm:cxn modelId="{CDEADF9C-797B-4760-92E2-77746140E589}" type="presParOf" srcId="{1028F8BC-9D18-4D21-BBEF-1FD86AE96E07}" destId="{11E870D0-94ED-4BFB-956B-3BE9881784B7}" srcOrd="3" destOrd="0" presId="urn:microsoft.com/office/officeart/2005/8/layout/hProcess9"/>
    <dgm:cxn modelId="{F94A9342-D662-4167-8EBC-FD2B178E5472}" type="presParOf" srcId="{1028F8BC-9D18-4D21-BBEF-1FD86AE96E07}" destId="{37F55E70-EA4F-45A8-A690-04ACE1B6A45D}" srcOrd="4" destOrd="0" presId="urn:microsoft.com/office/officeart/2005/8/layout/hProcess9"/>
    <dgm:cxn modelId="{7B8AF8E5-F597-4AC9-A3AA-E3C385763B25}" type="presParOf" srcId="{1028F8BC-9D18-4D21-BBEF-1FD86AE96E07}" destId="{EF1EA1B6-390C-4E38-ACF4-05A90EA9D164}" srcOrd="5" destOrd="0" presId="urn:microsoft.com/office/officeart/2005/8/layout/hProcess9"/>
    <dgm:cxn modelId="{875201B9-4547-437C-A0B7-5E1D8F584714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3210EE62-FB41-42FC-9BFD-5F457B18205B}" type="presOf" srcId="{0A90F713-DB08-4CA1-BCD8-C27A00142548}" destId="{AE31B46D-E7AA-4EE1-9C40-E80055A26C6F}" srcOrd="0" destOrd="0" presId="urn:microsoft.com/office/officeart/2005/8/layout/hProcess9"/>
    <dgm:cxn modelId="{DA50C8AC-7BFC-4117-864B-25D0AB0E321F}" type="presOf" srcId="{DF18859C-509D-458B-A2B5-818CE9DA0A68}" destId="{19934E21-A9AE-48F1-A380-3E3C23A3E693}" srcOrd="0" destOrd="0" presId="urn:microsoft.com/office/officeart/2005/8/layout/hProcess9"/>
    <dgm:cxn modelId="{5484FA44-A6CA-42FB-A0DC-57DA9632F532}" type="presOf" srcId="{A9DB5492-61C4-4776-981F-76093B9FFAF9}" destId="{DC59722E-67DB-4AF1-8342-065B034F027F}" srcOrd="0" destOrd="0" presId="urn:microsoft.com/office/officeart/2005/8/layout/hProcess9"/>
    <dgm:cxn modelId="{26D3155B-E928-4DC3-AE24-A0C411602EF6}" type="presOf" srcId="{933E4FFF-380D-42D0-98FB-D2A6790BD0C2}" destId="{37F55E70-EA4F-45A8-A690-04ACE1B6A45D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F5114C40-6704-4574-8C8A-6653F03C4513}" type="presOf" srcId="{66DBF314-61C0-405D-90BF-955E6942E8A4}" destId="{414AFF54-0967-4635-B77C-3E5476A97F4B}" srcOrd="0" destOrd="0" presId="urn:microsoft.com/office/officeart/2005/8/layout/hProcess9"/>
    <dgm:cxn modelId="{E4C45AEB-B904-4F3E-8EF7-C9AEFBB91DE0}" type="presParOf" srcId="{DC59722E-67DB-4AF1-8342-065B034F027F}" destId="{F7901FF1-FAF7-4159-B353-C62D5E61A638}" srcOrd="0" destOrd="0" presId="urn:microsoft.com/office/officeart/2005/8/layout/hProcess9"/>
    <dgm:cxn modelId="{119692FF-A8CE-4249-BB53-69FC0BE7E938}" type="presParOf" srcId="{DC59722E-67DB-4AF1-8342-065B034F027F}" destId="{1028F8BC-9D18-4D21-BBEF-1FD86AE96E07}" srcOrd="1" destOrd="0" presId="urn:microsoft.com/office/officeart/2005/8/layout/hProcess9"/>
    <dgm:cxn modelId="{5227D980-9B3A-4DE5-987D-A0BFE5E7E0EC}" type="presParOf" srcId="{1028F8BC-9D18-4D21-BBEF-1FD86AE96E07}" destId="{AE31B46D-E7AA-4EE1-9C40-E80055A26C6F}" srcOrd="0" destOrd="0" presId="urn:microsoft.com/office/officeart/2005/8/layout/hProcess9"/>
    <dgm:cxn modelId="{FA67A628-65ED-468E-92F2-D9190CD96E37}" type="presParOf" srcId="{1028F8BC-9D18-4D21-BBEF-1FD86AE96E07}" destId="{94A980B0-0C9F-4C22-ADC6-A0C65546B375}" srcOrd="1" destOrd="0" presId="urn:microsoft.com/office/officeart/2005/8/layout/hProcess9"/>
    <dgm:cxn modelId="{73B455D1-D322-4CEF-96EE-C267999DF12F}" type="presParOf" srcId="{1028F8BC-9D18-4D21-BBEF-1FD86AE96E07}" destId="{414AFF54-0967-4635-B77C-3E5476A97F4B}" srcOrd="2" destOrd="0" presId="urn:microsoft.com/office/officeart/2005/8/layout/hProcess9"/>
    <dgm:cxn modelId="{84939FE0-94CB-499D-8BC2-7CFF171C59D7}" type="presParOf" srcId="{1028F8BC-9D18-4D21-BBEF-1FD86AE96E07}" destId="{11E870D0-94ED-4BFB-956B-3BE9881784B7}" srcOrd="3" destOrd="0" presId="urn:microsoft.com/office/officeart/2005/8/layout/hProcess9"/>
    <dgm:cxn modelId="{D19626D9-CD04-416D-9DB3-9EA445706F3C}" type="presParOf" srcId="{1028F8BC-9D18-4D21-BBEF-1FD86AE96E07}" destId="{37F55E70-EA4F-45A8-A690-04ACE1B6A45D}" srcOrd="4" destOrd="0" presId="urn:microsoft.com/office/officeart/2005/8/layout/hProcess9"/>
    <dgm:cxn modelId="{75D2A8E4-E9BC-4DB2-B76F-289ADB2F9A4E}" type="presParOf" srcId="{1028F8BC-9D18-4D21-BBEF-1FD86AE96E07}" destId="{EF1EA1B6-390C-4E38-ACF4-05A90EA9D164}" srcOrd="5" destOrd="0" presId="urn:microsoft.com/office/officeart/2005/8/layout/hProcess9"/>
    <dgm:cxn modelId="{621E2D61-5946-47EB-AF91-F06796DB71ED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DE8CDF-80FE-4359-91BA-02BAC61F2EFC}" type="presOf" srcId="{DF18859C-509D-458B-A2B5-818CE9DA0A68}" destId="{19934E21-A9AE-48F1-A380-3E3C23A3E693}" srcOrd="0" destOrd="0" presId="urn:microsoft.com/office/officeart/2005/8/layout/hProcess9"/>
    <dgm:cxn modelId="{906D7D9B-5675-46A6-8902-08AD340656BA}" type="presOf" srcId="{66DBF314-61C0-405D-90BF-955E6942E8A4}" destId="{414AFF54-0967-4635-B77C-3E5476A97F4B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E166548C-A304-458E-805C-6711A496F18A}" type="presOf" srcId="{A9DB5492-61C4-4776-981F-76093B9FFAF9}" destId="{DC59722E-67DB-4AF1-8342-065B034F027F}" srcOrd="0" destOrd="0" presId="urn:microsoft.com/office/officeart/2005/8/layout/hProcess9"/>
    <dgm:cxn modelId="{2CA3385E-48FC-48C1-8BC3-59097400D6AB}" type="presOf" srcId="{933E4FFF-380D-42D0-98FB-D2A6790BD0C2}" destId="{37F55E70-EA4F-45A8-A690-04ACE1B6A45D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3E7DB74-E07F-4177-8698-6E866C4065B8}" type="presOf" srcId="{0A90F713-DB08-4CA1-BCD8-C27A00142548}" destId="{AE31B46D-E7AA-4EE1-9C40-E80055A26C6F}" srcOrd="0" destOrd="0" presId="urn:microsoft.com/office/officeart/2005/8/layout/hProcess9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BC40ACB9-2BD9-4A52-8E8C-95DCD6D684F5}" type="presParOf" srcId="{DC59722E-67DB-4AF1-8342-065B034F027F}" destId="{F7901FF1-FAF7-4159-B353-C62D5E61A638}" srcOrd="0" destOrd="0" presId="urn:microsoft.com/office/officeart/2005/8/layout/hProcess9"/>
    <dgm:cxn modelId="{53B55497-F249-420A-862C-09A50C8BEBF0}" type="presParOf" srcId="{DC59722E-67DB-4AF1-8342-065B034F027F}" destId="{1028F8BC-9D18-4D21-BBEF-1FD86AE96E07}" srcOrd="1" destOrd="0" presId="urn:microsoft.com/office/officeart/2005/8/layout/hProcess9"/>
    <dgm:cxn modelId="{84F57B17-9AD7-46BA-81FF-A484823AC4E2}" type="presParOf" srcId="{1028F8BC-9D18-4D21-BBEF-1FD86AE96E07}" destId="{AE31B46D-E7AA-4EE1-9C40-E80055A26C6F}" srcOrd="0" destOrd="0" presId="urn:microsoft.com/office/officeart/2005/8/layout/hProcess9"/>
    <dgm:cxn modelId="{13F906CB-B4CC-4C55-86DF-B28D34F4084B}" type="presParOf" srcId="{1028F8BC-9D18-4D21-BBEF-1FD86AE96E07}" destId="{94A980B0-0C9F-4C22-ADC6-A0C65546B375}" srcOrd="1" destOrd="0" presId="urn:microsoft.com/office/officeart/2005/8/layout/hProcess9"/>
    <dgm:cxn modelId="{3BADD6A6-4822-48B0-970C-C80282B98201}" type="presParOf" srcId="{1028F8BC-9D18-4D21-BBEF-1FD86AE96E07}" destId="{414AFF54-0967-4635-B77C-3E5476A97F4B}" srcOrd="2" destOrd="0" presId="urn:microsoft.com/office/officeart/2005/8/layout/hProcess9"/>
    <dgm:cxn modelId="{D633C46C-DA87-407B-8166-05159E1F1CAC}" type="presParOf" srcId="{1028F8BC-9D18-4D21-BBEF-1FD86AE96E07}" destId="{11E870D0-94ED-4BFB-956B-3BE9881784B7}" srcOrd="3" destOrd="0" presId="urn:microsoft.com/office/officeart/2005/8/layout/hProcess9"/>
    <dgm:cxn modelId="{5E10C5C7-D0A1-42C8-9B56-69F7A5F91E28}" type="presParOf" srcId="{1028F8BC-9D18-4D21-BBEF-1FD86AE96E07}" destId="{37F55E70-EA4F-45A8-A690-04ACE1B6A45D}" srcOrd="4" destOrd="0" presId="urn:microsoft.com/office/officeart/2005/8/layout/hProcess9"/>
    <dgm:cxn modelId="{8DCC2257-A3F2-4004-A18E-18C3F0547ED2}" type="presParOf" srcId="{1028F8BC-9D18-4D21-BBEF-1FD86AE96E07}" destId="{EF1EA1B6-390C-4E38-ACF4-05A90EA9D164}" srcOrd="5" destOrd="0" presId="urn:microsoft.com/office/officeart/2005/8/layout/hProcess9"/>
    <dgm:cxn modelId="{9D15EB83-9ADE-4BCA-BEDF-4A9B1990071B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CFD69DD4-1287-43FF-A176-B2703D763EAE}" type="presOf" srcId="{933E4FFF-380D-42D0-98FB-D2A6790BD0C2}" destId="{37F55E70-EA4F-45A8-A690-04ACE1B6A45D}" srcOrd="0" destOrd="0" presId="urn:microsoft.com/office/officeart/2005/8/layout/hProcess9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C22758DB-7822-42EC-817B-7DEB48EDA116}" type="presOf" srcId="{A9DB5492-61C4-4776-981F-76093B9FFAF9}" destId="{DC59722E-67DB-4AF1-8342-065B034F027F}" srcOrd="0" destOrd="0" presId="urn:microsoft.com/office/officeart/2005/8/layout/hProcess9"/>
    <dgm:cxn modelId="{AF93E24B-2F83-47C1-A1C6-5D8B934F428B}" type="presOf" srcId="{66DBF314-61C0-405D-90BF-955E6942E8A4}" destId="{414AFF54-0967-4635-B77C-3E5476A97F4B}" srcOrd="0" destOrd="0" presId="urn:microsoft.com/office/officeart/2005/8/layout/hProcess9"/>
    <dgm:cxn modelId="{8B0C4BA1-A693-4BDB-9383-1B325C0C3193}" type="presOf" srcId="{DF18859C-509D-458B-A2B5-818CE9DA0A68}" destId="{19934E21-A9AE-48F1-A380-3E3C23A3E693}" srcOrd="0" destOrd="0" presId="urn:microsoft.com/office/officeart/2005/8/layout/hProcess9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9863095C-AF4A-45BD-909D-6FBF075D47E0}" type="presOf" srcId="{0A90F713-DB08-4CA1-BCD8-C27A00142548}" destId="{AE31B46D-E7AA-4EE1-9C40-E80055A26C6F}" srcOrd="0" destOrd="0" presId="urn:microsoft.com/office/officeart/2005/8/layout/hProcess9"/>
    <dgm:cxn modelId="{B5966985-E0C5-42CF-8E92-98FB0CF3AB23}" type="presParOf" srcId="{DC59722E-67DB-4AF1-8342-065B034F027F}" destId="{F7901FF1-FAF7-4159-B353-C62D5E61A638}" srcOrd="0" destOrd="0" presId="urn:microsoft.com/office/officeart/2005/8/layout/hProcess9"/>
    <dgm:cxn modelId="{89A956DC-3402-4950-B2AA-EB1EF26E6F2B}" type="presParOf" srcId="{DC59722E-67DB-4AF1-8342-065B034F027F}" destId="{1028F8BC-9D18-4D21-BBEF-1FD86AE96E07}" srcOrd="1" destOrd="0" presId="urn:microsoft.com/office/officeart/2005/8/layout/hProcess9"/>
    <dgm:cxn modelId="{6FA3D64C-18B4-4842-964E-AC75F457DB26}" type="presParOf" srcId="{1028F8BC-9D18-4D21-BBEF-1FD86AE96E07}" destId="{AE31B46D-E7AA-4EE1-9C40-E80055A26C6F}" srcOrd="0" destOrd="0" presId="urn:microsoft.com/office/officeart/2005/8/layout/hProcess9"/>
    <dgm:cxn modelId="{48087471-E6EC-40C1-84D2-DB807535689B}" type="presParOf" srcId="{1028F8BC-9D18-4D21-BBEF-1FD86AE96E07}" destId="{94A980B0-0C9F-4C22-ADC6-A0C65546B375}" srcOrd="1" destOrd="0" presId="urn:microsoft.com/office/officeart/2005/8/layout/hProcess9"/>
    <dgm:cxn modelId="{5B45BCE1-6635-4F69-BB8E-48FD8988AE89}" type="presParOf" srcId="{1028F8BC-9D18-4D21-BBEF-1FD86AE96E07}" destId="{414AFF54-0967-4635-B77C-3E5476A97F4B}" srcOrd="2" destOrd="0" presId="urn:microsoft.com/office/officeart/2005/8/layout/hProcess9"/>
    <dgm:cxn modelId="{348F9273-C0C8-40F1-9FED-C05560E034B1}" type="presParOf" srcId="{1028F8BC-9D18-4D21-BBEF-1FD86AE96E07}" destId="{11E870D0-94ED-4BFB-956B-3BE9881784B7}" srcOrd="3" destOrd="0" presId="urn:microsoft.com/office/officeart/2005/8/layout/hProcess9"/>
    <dgm:cxn modelId="{3E10898E-15A0-4B34-AE4F-FC89B6B5BF66}" type="presParOf" srcId="{1028F8BC-9D18-4D21-BBEF-1FD86AE96E07}" destId="{37F55E70-EA4F-45A8-A690-04ACE1B6A45D}" srcOrd="4" destOrd="0" presId="urn:microsoft.com/office/officeart/2005/8/layout/hProcess9"/>
    <dgm:cxn modelId="{2184646C-0EF1-4BD3-AA46-7135A6FE8E1A}" type="presParOf" srcId="{1028F8BC-9D18-4D21-BBEF-1FD86AE96E07}" destId="{EF1EA1B6-390C-4E38-ACF4-05A90EA9D164}" srcOrd="5" destOrd="0" presId="urn:microsoft.com/office/officeart/2005/8/layout/hProcess9"/>
    <dgm:cxn modelId="{EFFF484A-BC37-4E49-8D25-E50285EB8E74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267964D0-4B4A-4B78-8B15-89C9232E1AA2}" type="presOf" srcId="{0A90F713-DB08-4CA1-BCD8-C27A00142548}" destId="{AE31B46D-E7AA-4EE1-9C40-E80055A26C6F}" srcOrd="0" destOrd="0" presId="urn:microsoft.com/office/officeart/2005/8/layout/hProcess9"/>
    <dgm:cxn modelId="{CEFED1A9-767D-405B-8231-7C6D38919D0A}" type="presOf" srcId="{A9DB5492-61C4-4776-981F-76093B9FFAF9}" destId="{DC59722E-67DB-4AF1-8342-065B034F027F}" srcOrd="0" destOrd="0" presId="urn:microsoft.com/office/officeart/2005/8/layout/hProcess9"/>
    <dgm:cxn modelId="{DB7E8850-4708-4284-A265-01DAA3B45E9C}" type="presOf" srcId="{DF18859C-509D-458B-A2B5-818CE9DA0A68}" destId="{19934E21-A9AE-48F1-A380-3E3C23A3E693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081310BB-5EE1-4C9E-8203-5A6EE930ED27}" type="presOf" srcId="{933E4FFF-380D-42D0-98FB-D2A6790BD0C2}" destId="{37F55E70-EA4F-45A8-A690-04ACE1B6A45D}" srcOrd="0" destOrd="0" presId="urn:microsoft.com/office/officeart/2005/8/layout/hProcess9"/>
    <dgm:cxn modelId="{0BEE0C91-27D6-48E2-95C4-972388C04A0E}" type="presOf" srcId="{66DBF314-61C0-405D-90BF-955E6942E8A4}" destId="{414AFF54-0967-4635-B77C-3E5476A97F4B}" srcOrd="0" destOrd="0" presId="urn:microsoft.com/office/officeart/2005/8/layout/hProcess9"/>
    <dgm:cxn modelId="{F1F40498-DE37-442A-96FB-A04F1B4F14C0}" type="presParOf" srcId="{DC59722E-67DB-4AF1-8342-065B034F027F}" destId="{F7901FF1-FAF7-4159-B353-C62D5E61A638}" srcOrd="0" destOrd="0" presId="urn:microsoft.com/office/officeart/2005/8/layout/hProcess9"/>
    <dgm:cxn modelId="{B8214B41-06FA-4305-831B-5D660B53D84C}" type="presParOf" srcId="{DC59722E-67DB-4AF1-8342-065B034F027F}" destId="{1028F8BC-9D18-4D21-BBEF-1FD86AE96E07}" srcOrd="1" destOrd="0" presId="urn:microsoft.com/office/officeart/2005/8/layout/hProcess9"/>
    <dgm:cxn modelId="{8F72D150-7A9A-4A6C-B43D-355063D8692E}" type="presParOf" srcId="{1028F8BC-9D18-4D21-BBEF-1FD86AE96E07}" destId="{AE31B46D-E7AA-4EE1-9C40-E80055A26C6F}" srcOrd="0" destOrd="0" presId="urn:microsoft.com/office/officeart/2005/8/layout/hProcess9"/>
    <dgm:cxn modelId="{D0F686DF-0C86-46D5-91E1-572A3913516D}" type="presParOf" srcId="{1028F8BC-9D18-4D21-BBEF-1FD86AE96E07}" destId="{94A980B0-0C9F-4C22-ADC6-A0C65546B375}" srcOrd="1" destOrd="0" presId="urn:microsoft.com/office/officeart/2005/8/layout/hProcess9"/>
    <dgm:cxn modelId="{0BF0F7ED-B0FE-4502-B398-CDE6131F0002}" type="presParOf" srcId="{1028F8BC-9D18-4D21-BBEF-1FD86AE96E07}" destId="{414AFF54-0967-4635-B77C-3E5476A97F4B}" srcOrd="2" destOrd="0" presId="urn:microsoft.com/office/officeart/2005/8/layout/hProcess9"/>
    <dgm:cxn modelId="{2B55DC8A-5C30-4535-B8A9-697BF4928B1A}" type="presParOf" srcId="{1028F8BC-9D18-4D21-BBEF-1FD86AE96E07}" destId="{11E870D0-94ED-4BFB-956B-3BE9881784B7}" srcOrd="3" destOrd="0" presId="urn:microsoft.com/office/officeart/2005/8/layout/hProcess9"/>
    <dgm:cxn modelId="{98E2C2F2-F7D9-4392-ABFC-FFB0D033BEB0}" type="presParOf" srcId="{1028F8BC-9D18-4D21-BBEF-1FD86AE96E07}" destId="{37F55E70-EA4F-45A8-A690-04ACE1B6A45D}" srcOrd="4" destOrd="0" presId="urn:microsoft.com/office/officeart/2005/8/layout/hProcess9"/>
    <dgm:cxn modelId="{8DB0CAE8-E7E3-4E17-AEAB-53FDE6161282}" type="presParOf" srcId="{1028F8BC-9D18-4D21-BBEF-1FD86AE96E07}" destId="{EF1EA1B6-390C-4E38-ACF4-05A90EA9D164}" srcOrd="5" destOrd="0" presId="urn:microsoft.com/office/officeart/2005/8/layout/hProcess9"/>
    <dgm:cxn modelId="{5B5FF557-5465-4033-936B-9BF5A2888D81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F8F5A63F-ED84-490F-AE5B-D210A3C414D9}" type="presOf" srcId="{DF18859C-509D-458B-A2B5-818CE9DA0A68}" destId="{19934E21-A9AE-48F1-A380-3E3C23A3E693}" srcOrd="0" destOrd="0" presId="urn:microsoft.com/office/officeart/2005/8/layout/hProcess9"/>
    <dgm:cxn modelId="{B2579E52-CC0E-4FC0-A5DE-E998573205C2}" type="presOf" srcId="{933E4FFF-380D-42D0-98FB-D2A6790BD0C2}" destId="{37F55E70-EA4F-45A8-A690-04ACE1B6A45D}" srcOrd="0" destOrd="0" presId="urn:microsoft.com/office/officeart/2005/8/layout/hProcess9"/>
    <dgm:cxn modelId="{43BE1797-B15A-47DE-A489-0952791B9FA5}" type="presOf" srcId="{66DBF314-61C0-405D-90BF-955E6942E8A4}" destId="{414AFF54-0967-4635-B77C-3E5476A97F4B}" srcOrd="0" destOrd="0" presId="urn:microsoft.com/office/officeart/2005/8/layout/hProcess9"/>
    <dgm:cxn modelId="{730002B4-478D-4789-A32E-760AAB62D1CF}" type="presOf" srcId="{0A90F713-DB08-4CA1-BCD8-C27A00142548}" destId="{AE31B46D-E7AA-4EE1-9C40-E80055A26C6F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A7CA1EC4-54A1-4951-9C4C-A56668845B05}" type="presOf" srcId="{A9DB5492-61C4-4776-981F-76093B9FFAF9}" destId="{DC59722E-67DB-4AF1-8342-065B034F027F}" srcOrd="0" destOrd="0" presId="urn:microsoft.com/office/officeart/2005/8/layout/hProcess9"/>
    <dgm:cxn modelId="{6B9331DD-720B-48EA-8CD2-ECBB83CA9E4C}" type="presParOf" srcId="{DC59722E-67DB-4AF1-8342-065B034F027F}" destId="{F7901FF1-FAF7-4159-B353-C62D5E61A638}" srcOrd="0" destOrd="0" presId="urn:microsoft.com/office/officeart/2005/8/layout/hProcess9"/>
    <dgm:cxn modelId="{D5CB7215-D60F-430B-9E13-A68A0B672712}" type="presParOf" srcId="{DC59722E-67DB-4AF1-8342-065B034F027F}" destId="{1028F8BC-9D18-4D21-BBEF-1FD86AE96E07}" srcOrd="1" destOrd="0" presId="urn:microsoft.com/office/officeart/2005/8/layout/hProcess9"/>
    <dgm:cxn modelId="{F7A2995D-7004-435E-A3BF-A35CB0B9229C}" type="presParOf" srcId="{1028F8BC-9D18-4D21-BBEF-1FD86AE96E07}" destId="{AE31B46D-E7AA-4EE1-9C40-E80055A26C6F}" srcOrd="0" destOrd="0" presId="urn:microsoft.com/office/officeart/2005/8/layout/hProcess9"/>
    <dgm:cxn modelId="{0EDC4238-6D07-44C5-AE76-35C9E238233B}" type="presParOf" srcId="{1028F8BC-9D18-4D21-BBEF-1FD86AE96E07}" destId="{94A980B0-0C9F-4C22-ADC6-A0C65546B375}" srcOrd="1" destOrd="0" presId="urn:microsoft.com/office/officeart/2005/8/layout/hProcess9"/>
    <dgm:cxn modelId="{B54C983B-52DA-4190-A9FC-C2D7BFB93109}" type="presParOf" srcId="{1028F8BC-9D18-4D21-BBEF-1FD86AE96E07}" destId="{414AFF54-0967-4635-B77C-3E5476A97F4B}" srcOrd="2" destOrd="0" presId="urn:microsoft.com/office/officeart/2005/8/layout/hProcess9"/>
    <dgm:cxn modelId="{D85B76A8-A8A6-4BA5-A350-9BFF158630FD}" type="presParOf" srcId="{1028F8BC-9D18-4D21-BBEF-1FD86AE96E07}" destId="{11E870D0-94ED-4BFB-956B-3BE9881784B7}" srcOrd="3" destOrd="0" presId="urn:microsoft.com/office/officeart/2005/8/layout/hProcess9"/>
    <dgm:cxn modelId="{6B3B9349-5A0D-485C-93BA-3D86926DE006}" type="presParOf" srcId="{1028F8BC-9D18-4D21-BBEF-1FD86AE96E07}" destId="{37F55E70-EA4F-45A8-A690-04ACE1B6A45D}" srcOrd="4" destOrd="0" presId="urn:microsoft.com/office/officeart/2005/8/layout/hProcess9"/>
    <dgm:cxn modelId="{52BBFD2F-0967-4C2A-88DA-A61FCF8C4CF4}" type="presParOf" srcId="{1028F8BC-9D18-4D21-BBEF-1FD86AE96E07}" destId="{EF1EA1B6-390C-4E38-ACF4-05A90EA9D164}" srcOrd="5" destOrd="0" presId="urn:microsoft.com/office/officeart/2005/8/layout/hProcess9"/>
    <dgm:cxn modelId="{98F0E949-8A9F-4983-B813-9946A30EFBD9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FBC5DAA0-5C23-4F67-8EC2-8070F70F439B}" type="presOf" srcId="{66DBF314-61C0-405D-90BF-955E6942E8A4}" destId="{414AFF54-0967-4635-B77C-3E5476A97F4B}" srcOrd="0" destOrd="0" presId="urn:microsoft.com/office/officeart/2005/8/layout/hProcess9"/>
    <dgm:cxn modelId="{F8A0C3A4-3B46-4BE1-9A97-835912D90FB1}" type="presOf" srcId="{DF18859C-509D-458B-A2B5-818CE9DA0A68}" destId="{19934E21-A9AE-48F1-A380-3E3C23A3E693}" srcOrd="0" destOrd="0" presId="urn:microsoft.com/office/officeart/2005/8/layout/hProcess9"/>
    <dgm:cxn modelId="{35B80BF9-66BA-44BE-9921-695A3F3B48F7}" type="presOf" srcId="{0A90F713-DB08-4CA1-BCD8-C27A00142548}" destId="{AE31B46D-E7AA-4EE1-9C40-E80055A26C6F}" srcOrd="0" destOrd="0" presId="urn:microsoft.com/office/officeart/2005/8/layout/hProcess9"/>
    <dgm:cxn modelId="{ED3A3DB3-1C1A-47C8-B3C6-A684C8BDBF9E}" type="presOf" srcId="{A9DB5492-61C4-4776-981F-76093B9FFAF9}" destId="{DC59722E-67DB-4AF1-8342-065B034F027F}" srcOrd="0" destOrd="0" presId="urn:microsoft.com/office/officeart/2005/8/layout/hProcess9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89D83D33-083D-400A-9C55-D191E0724DF3}" type="presOf" srcId="{933E4FFF-380D-42D0-98FB-D2A6790BD0C2}" destId="{37F55E70-EA4F-45A8-A690-04ACE1B6A45D}" srcOrd="0" destOrd="0" presId="urn:microsoft.com/office/officeart/2005/8/layout/hProcess9"/>
    <dgm:cxn modelId="{AE73DF8C-B1F1-4A42-8A9E-1FDF114B4723}" type="presParOf" srcId="{DC59722E-67DB-4AF1-8342-065B034F027F}" destId="{F7901FF1-FAF7-4159-B353-C62D5E61A638}" srcOrd="0" destOrd="0" presId="urn:microsoft.com/office/officeart/2005/8/layout/hProcess9"/>
    <dgm:cxn modelId="{74989D1D-EFB0-4181-B0BA-AE442A8A5D52}" type="presParOf" srcId="{DC59722E-67DB-4AF1-8342-065B034F027F}" destId="{1028F8BC-9D18-4D21-BBEF-1FD86AE96E07}" srcOrd="1" destOrd="0" presId="urn:microsoft.com/office/officeart/2005/8/layout/hProcess9"/>
    <dgm:cxn modelId="{0C97F49A-8A0C-4C6F-9638-9AF56885ADFD}" type="presParOf" srcId="{1028F8BC-9D18-4D21-BBEF-1FD86AE96E07}" destId="{AE31B46D-E7AA-4EE1-9C40-E80055A26C6F}" srcOrd="0" destOrd="0" presId="urn:microsoft.com/office/officeart/2005/8/layout/hProcess9"/>
    <dgm:cxn modelId="{3E383E55-0C2A-4CA7-8E9E-1E87DF8A1379}" type="presParOf" srcId="{1028F8BC-9D18-4D21-BBEF-1FD86AE96E07}" destId="{94A980B0-0C9F-4C22-ADC6-A0C65546B375}" srcOrd="1" destOrd="0" presId="urn:microsoft.com/office/officeart/2005/8/layout/hProcess9"/>
    <dgm:cxn modelId="{A7183539-5DF8-4DF0-8636-E50FB4566B9C}" type="presParOf" srcId="{1028F8BC-9D18-4D21-BBEF-1FD86AE96E07}" destId="{414AFF54-0967-4635-B77C-3E5476A97F4B}" srcOrd="2" destOrd="0" presId="urn:microsoft.com/office/officeart/2005/8/layout/hProcess9"/>
    <dgm:cxn modelId="{2E0453E5-C19D-448A-A46F-06D47C950085}" type="presParOf" srcId="{1028F8BC-9D18-4D21-BBEF-1FD86AE96E07}" destId="{11E870D0-94ED-4BFB-956B-3BE9881784B7}" srcOrd="3" destOrd="0" presId="urn:microsoft.com/office/officeart/2005/8/layout/hProcess9"/>
    <dgm:cxn modelId="{E2D4F49A-38A6-497C-ACD2-8EE39FED137D}" type="presParOf" srcId="{1028F8BC-9D18-4D21-BBEF-1FD86AE96E07}" destId="{37F55E70-EA4F-45A8-A690-04ACE1B6A45D}" srcOrd="4" destOrd="0" presId="urn:microsoft.com/office/officeart/2005/8/layout/hProcess9"/>
    <dgm:cxn modelId="{823930F7-D9B0-47CF-BFB8-689C5B2C41A1}" type="presParOf" srcId="{1028F8BC-9D18-4D21-BBEF-1FD86AE96E07}" destId="{EF1EA1B6-390C-4E38-ACF4-05A90EA9D164}" srcOrd="5" destOrd="0" presId="urn:microsoft.com/office/officeart/2005/8/layout/hProcess9"/>
    <dgm:cxn modelId="{5461C0A1-F786-43F3-A618-C556F71EC96B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BDFE3F-A3FB-4617-96FE-2B70789A4A9F}" type="presOf" srcId="{933E4FFF-380D-42D0-98FB-D2A6790BD0C2}" destId="{37F55E70-EA4F-45A8-A690-04ACE1B6A45D}" srcOrd="0" destOrd="0" presId="urn:microsoft.com/office/officeart/2005/8/layout/hProcess9"/>
    <dgm:cxn modelId="{961E93CD-770A-4418-BF28-30BAAA0F46F8}" type="presOf" srcId="{66DBF314-61C0-405D-90BF-955E6942E8A4}" destId="{414AFF54-0967-4635-B77C-3E5476A97F4B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D21B510B-5369-41A2-8F2C-2B9D2AC4943A}" type="presOf" srcId="{DF18859C-509D-458B-A2B5-818CE9DA0A68}" destId="{19934E21-A9AE-48F1-A380-3E3C23A3E693}" srcOrd="0" destOrd="0" presId="urn:microsoft.com/office/officeart/2005/8/layout/hProcess9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D814BE77-B118-4A1F-97FC-BCFB934639F6}" type="presOf" srcId="{A9DB5492-61C4-4776-981F-76093B9FFAF9}" destId="{DC59722E-67DB-4AF1-8342-065B034F027F}" srcOrd="0" destOrd="0" presId="urn:microsoft.com/office/officeart/2005/8/layout/hProcess9"/>
    <dgm:cxn modelId="{8A6AECC4-135D-4D65-9082-11730F3CDF96}" type="presOf" srcId="{0A90F713-DB08-4CA1-BCD8-C27A00142548}" destId="{AE31B46D-E7AA-4EE1-9C40-E80055A26C6F}" srcOrd="0" destOrd="0" presId="urn:microsoft.com/office/officeart/2005/8/layout/hProcess9"/>
    <dgm:cxn modelId="{3757251A-9AC2-4B7D-8C9B-B41467BD90A5}" type="presParOf" srcId="{DC59722E-67DB-4AF1-8342-065B034F027F}" destId="{F7901FF1-FAF7-4159-B353-C62D5E61A638}" srcOrd="0" destOrd="0" presId="urn:microsoft.com/office/officeart/2005/8/layout/hProcess9"/>
    <dgm:cxn modelId="{CE893985-3815-4328-A346-B3BD0936DD7A}" type="presParOf" srcId="{DC59722E-67DB-4AF1-8342-065B034F027F}" destId="{1028F8BC-9D18-4D21-BBEF-1FD86AE96E07}" srcOrd="1" destOrd="0" presId="urn:microsoft.com/office/officeart/2005/8/layout/hProcess9"/>
    <dgm:cxn modelId="{F801E8F4-54C0-4380-B6B0-BAB8A3F33970}" type="presParOf" srcId="{1028F8BC-9D18-4D21-BBEF-1FD86AE96E07}" destId="{AE31B46D-E7AA-4EE1-9C40-E80055A26C6F}" srcOrd="0" destOrd="0" presId="urn:microsoft.com/office/officeart/2005/8/layout/hProcess9"/>
    <dgm:cxn modelId="{C5992AA7-1DEA-4DCC-8329-4A188BA7A9C1}" type="presParOf" srcId="{1028F8BC-9D18-4D21-BBEF-1FD86AE96E07}" destId="{94A980B0-0C9F-4C22-ADC6-A0C65546B375}" srcOrd="1" destOrd="0" presId="urn:microsoft.com/office/officeart/2005/8/layout/hProcess9"/>
    <dgm:cxn modelId="{F223B0B7-80F2-4FB0-8A8E-5F17DFE91758}" type="presParOf" srcId="{1028F8BC-9D18-4D21-BBEF-1FD86AE96E07}" destId="{414AFF54-0967-4635-B77C-3E5476A97F4B}" srcOrd="2" destOrd="0" presId="urn:microsoft.com/office/officeart/2005/8/layout/hProcess9"/>
    <dgm:cxn modelId="{538114B3-F9CA-4100-A13D-D8D5C766E76D}" type="presParOf" srcId="{1028F8BC-9D18-4D21-BBEF-1FD86AE96E07}" destId="{11E870D0-94ED-4BFB-956B-3BE9881784B7}" srcOrd="3" destOrd="0" presId="urn:microsoft.com/office/officeart/2005/8/layout/hProcess9"/>
    <dgm:cxn modelId="{2AA79535-6A5C-4088-9F93-8A80B165B1E5}" type="presParOf" srcId="{1028F8BC-9D18-4D21-BBEF-1FD86AE96E07}" destId="{37F55E70-EA4F-45A8-A690-04ACE1B6A45D}" srcOrd="4" destOrd="0" presId="urn:microsoft.com/office/officeart/2005/8/layout/hProcess9"/>
    <dgm:cxn modelId="{2D843B91-3A38-45D0-96AB-2B6542C315D6}" type="presParOf" srcId="{1028F8BC-9D18-4D21-BBEF-1FD86AE96E07}" destId="{EF1EA1B6-390C-4E38-ACF4-05A90EA9D164}" srcOrd="5" destOrd="0" presId="urn:microsoft.com/office/officeart/2005/8/layout/hProcess9"/>
    <dgm:cxn modelId="{9D49AD1A-0664-4573-A57F-469FCA95C38D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DB5492-61C4-4776-981F-76093B9FFAF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0A90F713-DB08-4CA1-BCD8-C27A00142548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gm:t>
    </dgm:pt>
    <dgm:pt modelId="{113E4F3B-90A2-4390-839D-E096D8864419}" type="par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625A2F-8B2D-4A32-BF75-6838A83C5807}" type="sibTrans" cxnId="{505B3023-1171-46CB-8835-2E0DAB328B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DBF314-61C0-405D-90BF-955E6942E8A4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3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>
            <a:spcAft>
              <a:spcPts val="600"/>
            </a:spcAft>
          </a:pPr>
          <a:r>
            <a: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gm:t>
    </dgm:pt>
    <dgm:pt modelId="{2FA33EA6-E651-43F3-BB07-947D627022AD}" type="par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ED46A6-2185-4323-B0D2-63EF51B82283}" type="sibTrans" cxnId="{33382A61-4493-4209-933B-16A8CC61EFA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3E4FFF-380D-42D0-98FB-D2A6790BD0C2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gm:t>
    </dgm:pt>
    <dgm:pt modelId="{F96EF492-0812-473B-8C74-F6107FC03F49}" type="par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7DBB79-6A63-4A96-BFB9-104D70FF4611}" type="sibTrans" cxnId="{0D2D11DD-647E-4429-A911-7B551EC66E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18859C-509D-458B-A2B5-818CE9DA0A68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r>
            <a: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gm:t>
    </dgm:pt>
    <dgm:pt modelId="{DC8CFCD7-2D4C-42A2-A008-DF737C2A30AE}" type="par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3F8C73E-2C96-48FF-97CC-B8BAB580C2DE}" type="sibTrans" cxnId="{3A6CAAC2-C4ED-4E26-B78B-05657EA9280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59722E-67DB-4AF1-8342-065B034F027F}" type="pres">
      <dgm:prSet presAssocID="{A9DB5492-61C4-4776-981F-76093B9FFAF9}" presName="CompostProcess" presStyleCnt="0">
        <dgm:presLayoutVars>
          <dgm:dir/>
          <dgm:resizeHandles val="exact"/>
        </dgm:presLayoutVars>
      </dgm:prSet>
      <dgm:spPr/>
    </dgm:pt>
    <dgm:pt modelId="{F7901FF1-FAF7-4159-B353-C62D5E61A638}" type="pres">
      <dgm:prSet presAssocID="{A9DB5492-61C4-4776-981F-76093B9FFAF9}" presName="arrow" presStyleLbl="bgShp" presStyleIdx="0" presStyleCnt="1" custScaleX="117327" custLinFactNeighborX="257" custLinFactNeighborY="8723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  <dgm:pt modelId="{1028F8BC-9D18-4D21-BBEF-1FD86AE96E07}" type="pres">
      <dgm:prSet presAssocID="{A9DB5492-61C4-4776-981F-76093B9FFAF9}" presName="linearProcess" presStyleCnt="0"/>
      <dgm:spPr/>
    </dgm:pt>
    <dgm:pt modelId="{AE31B46D-E7AA-4EE1-9C40-E80055A26C6F}" type="pres">
      <dgm:prSet presAssocID="{0A90F713-DB08-4CA1-BCD8-C27A0014254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980B0-0C9F-4C22-ADC6-A0C65546B375}" type="pres">
      <dgm:prSet presAssocID="{EE625A2F-8B2D-4A32-BF75-6838A83C5807}" presName="sibTrans" presStyleCnt="0"/>
      <dgm:spPr/>
    </dgm:pt>
    <dgm:pt modelId="{414AFF54-0967-4635-B77C-3E5476A97F4B}" type="pres">
      <dgm:prSet presAssocID="{66DBF314-61C0-405D-90BF-955E6942E8A4}" presName="textNode" presStyleLbl="node1" presStyleIdx="1" presStyleCnt="4" custLinFactNeighborX="-7751" custLinFactNeighborY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870D0-94ED-4BFB-956B-3BE9881784B7}" type="pres">
      <dgm:prSet presAssocID="{3FED46A6-2185-4323-B0D2-63EF51B82283}" presName="sibTrans" presStyleCnt="0"/>
      <dgm:spPr/>
    </dgm:pt>
    <dgm:pt modelId="{37F55E70-EA4F-45A8-A690-04ACE1B6A45D}" type="pres">
      <dgm:prSet presAssocID="{933E4FFF-380D-42D0-98FB-D2A6790BD0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1EA1B6-390C-4E38-ACF4-05A90EA9D164}" type="pres">
      <dgm:prSet presAssocID="{897DBB79-6A63-4A96-BFB9-104D70FF4611}" presName="sibTrans" presStyleCnt="0"/>
      <dgm:spPr/>
    </dgm:pt>
    <dgm:pt modelId="{19934E21-A9AE-48F1-A380-3E3C23A3E693}" type="pres">
      <dgm:prSet presAssocID="{DF18859C-509D-458B-A2B5-818CE9DA0A6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10F4B-3F5E-4F15-B295-17FA3D42A5D9}" type="presOf" srcId="{DF18859C-509D-458B-A2B5-818CE9DA0A68}" destId="{19934E21-A9AE-48F1-A380-3E3C23A3E693}" srcOrd="0" destOrd="0" presId="urn:microsoft.com/office/officeart/2005/8/layout/hProcess9"/>
    <dgm:cxn modelId="{5B689CE0-6F53-4D76-8E2D-A521B089554C}" type="presOf" srcId="{66DBF314-61C0-405D-90BF-955E6942E8A4}" destId="{414AFF54-0967-4635-B77C-3E5476A97F4B}" srcOrd="0" destOrd="0" presId="urn:microsoft.com/office/officeart/2005/8/layout/hProcess9"/>
    <dgm:cxn modelId="{0D2D11DD-647E-4429-A911-7B551EC66E96}" srcId="{A9DB5492-61C4-4776-981F-76093B9FFAF9}" destId="{933E4FFF-380D-42D0-98FB-D2A6790BD0C2}" srcOrd="2" destOrd="0" parTransId="{F96EF492-0812-473B-8C74-F6107FC03F49}" sibTransId="{897DBB79-6A63-4A96-BFB9-104D70FF4611}"/>
    <dgm:cxn modelId="{3A6CAAC2-C4ED-4E26-B78B-05657EA92803}" srcId="{A9DB5492-61C4-4776-981F-76093B9FFAF9}" destId="{DF18859C-509D-458B-A2B5-818CE9DA0A68}" srcOrd="3" destOrd="0" parTransId="{DC8CFCD7-2D4C-42A2-A008-DF737C2A30AE}" sibTransId="{B3F8C73E-2C96-48FF-97CC-B8BAB580C2DE}"/>
    <dgm:cxn modelId="{33382A61-4493-4209-933B-16A8CC61EFAD}" srcId="{A9DB5492-61C4-4776-981F-76093B9FFAF9}" destId="{66DBF314-61C0-405D-90BF-955E6942E8A4}" srcOrd="1" destOrd="0" parTransId="{2FA33EA6-E651-43F3-BB07-947D627022AD}" sibTransId="{3FED46A6-2185-4323-B0D2-63EF51B82283}"/>
    <dgm:cxn modelId="{505B3023-1171-46CB-8835-2E0DAB328B32}" srcId="{A9DB5492-61C4-4776-981F-76093B9FFAF9}" destId="{0A90F713-DB08-4CA1-BCD8-C27A00142548}" srcOrd="0" destOrd="0" parTransId="{113E4F3B-90A2-4390-839D-E096D8864419}" sibTransId="{EE625A2F-8B2D-4A32-BF75-6838A83C5807}"/>
    <dgm:cxn modelId="{31197F42-3D4E-4D65-80BD-FB3121BDCB2C}" type="presOf" srcId="{933E4FFF-380D-42D0-98FB-D2A6790BD0C2}" destId="{37F55E70-EA4F-45A8-A690-04ACE1B6A45D}" srcOrd="0" destOrd="0" presId="urn:microsoft.com/office/officeart/2005/8/layout/hProcess9"/>
    <dgm:cxn modelId="{2623941B-6C8D-4C8B-B899-5B39B624AC52}" type="presOf" srcId="{0A90F713-DB08-4CA1-BCD8-C27A00142548}" destId="{AE31B46D-E7AA-4EE1-9C40-E80055A26C6F}" srcOrd="0" destOrd="0" presId="urn:microsoft.com/office/officeart/2005/8/layout/hProcess9"/>
    <dgm:cxn modelId="{B0A59F16-EF18-41EC-A5D9-F5149C870A76}" type="presOf" srcId="{A9DB5492-61C4-4776-981F-76093B9FFAF9}" destId="{DC59722E-67DB-4AF1-8342-065B034F027F}" srcOrd="0" destOrd="0" presId="urn:microsoft.com/office/officeart/2005/8/layout/hProcess9"/>
    <dgm:cxn modelId="{654A5B9F-A706-4AF9-8CC7-C6327F5557AC}" type="presParOf" srcId="{DC59722E-67DB-4AF1-8342-065B034F027F}" destId="{F7901FF1-FAF7-4159-B353-C62D5E61A638}" srcOrd="0" destOrd="0" presId="urn:microsoft.com/office/officeart/2005/8/layout/hProcess9"/>
    <dgm:cxn modelId="{20FD6F82-1762-4CE6-A787-D07F35CDE728}" type="presParOf" srcId="{DC59722E-67DB-4AF1-8342-065B034F027F}" destId="{1028F8BC-9D18-4D21-BBEF-1FD86AE96E07}" srcOrd="1" destOrd="0" presId="urn:microsoft.com/office/officeart/2005/8/layout/hProcess9"/>
    <dgm:cxn modelId="{1E28B63C-6625-4B29-A238-0307657D24F9}" type="presParOf" srcId="{1028F8BC-9D18-4D21-BBEF-1FD86AE96E07}" destId="{AE31B46D-E7AA-4EE1-9C40-E80055A26C6F}" srcOrd="0" destOrd="0" presId="urn:microsoft.com/office/officeart/2005/8/layout/hProcess9"/>
    <dgm:cxn modelId="{AD95E079-4FEF-4372-B3FB-6115C103ADFA}" type="presParOf" srcId="{1028F8BC-9D18-4D21-BBEF-1FD86AE96E07}" destId="{94A980B0-0C9F-4C22-ADC6-A0C65546B375}" srcOrd="1" destOrd="0" presId="urn:microsoft.com/office/officeart/2005/8/layout/hProcess9"/>
    <dgm:cxn modelId="{878A25F6-A788-40BD-BB97-40C51E5A9DFB}" type="presParOf" srcId="{1028F8BC-9D18-4D21-BBEF-1FD86AE96E07}" destId="{414AFF54-0967-4635-B77C-3E5476A97F4B}" srcOrd="2" destOrd="0" presId="urn:microsoft.com/office/officeart/2005/8/layout/hProcess9"/>
    <dgm:cxn modelId="{814F0F44-4827-4DE6-BC24-DB1269FCA6F4}" type="presParOf" srcId="{1028F8BC-9D18-4D21-BBEF-1FD86AE96E07}" destId="{11E870D0-94ED-4BFB-956B-3BE9881784B7}" srcOrd="3" destOrd="0" presId="urn:microsoft.com/office/officeart/2005/8/layout/hProcess9"/>
    <dgm:cxn modelId="{DEF3CD23-3196-436A-91E0-DD34A2B0AF13}" type="presParOf" srcId="{1028F8BC-9D18-4D21-BBEF-1FD86AE96E07}" destId="{37F55E70-EA4F-45A8-A690-04ACE1B6A45D}" srcOrd="4" destOrd="0" presId="urn:microsoft.com/office/officeart/2005/8/layout/hProcess9"/>
    <dgm:cxn modelId="{37FC6056-0DE4-4BD5-B32C-2311D2EE9C6D}" type="presParOf" srcId="{1028F8BC-9D18-4D21-BBEF-1FD86AE96E07}" destId="{EF1EA1B6-390C-4E38-ACF4-05A90EA9D164}" srcOrd="5" destOrd="0" presId="urn:microsoft.com/office/officeart/2005/8/layout/hProcess9"/>
    <dgm:cxn modelId="{240BBC51-427F-4E41-86A7-11C94F005378}" type="presParOf" srcId="{1028F8BC-9D18-4D21-BBEF-1FD86AE96E07}" destId="{19934E21-A9AE-48F1-A380-3E3C23A3E6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1FF1-FAF7-4159-B353-C62D5E61A638}">
      <dsp:nvSpPr>
        <dsp:cNvPr id="0" name=""/>
        <dsp:cNvSpPr/>
      </dsp:nvSpPr>
      <dsp:spPr>
        <a:xfrm>
          <a:off x="38237" y="0"/>
          <a:ext cx="14017091" cy="4214377"/>
        </a:xfrm>
        <a:prstGeom prst="rightArrow">
          <a:avLst/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1B46D-E7AA-4EE1-9C40-E80055A26C6F}">
      <dsp:nvSpPr>
        <dsp:cNvPr id="0" name=""/>
        <dsp:cNvSpPr/>
      </dsp:nvSpPr>
      <dsp:spPr>
        <a:xfrm>
          <a:off x="2745" y="1264313"/>
          <a:ext cx="3292930" cy="16857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156 Atendimentos</a:t>
          </a:r>
        </a:p>
      </dsp:txBody>
      <dsp:txXfrm>
        <a:off x="85037" y="1346605"/>
        <a:ext cx="3128346" cy="1521166"/>
      </dsp:txXfrm>
    </dsp:sp>
    <dsp:sp modelId="{414AFF54-0967-4635-B77C-3E5476A97F4B}">
      <dsp:nvSpPr>
        <dsp:cNvPr id="0" name=""/>
        <dsp:cNvSpPr/>
      </dsp:nvSpPr>
      <dsp:spPr>
        <a:xfrm>
          <a:off x="3565693" y="1286177"/>
          <a:ext cx="3292930" cy="168575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881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Crianças e adolescentes</a:t>
          </a:r>
        </a:p>
      </dsp:txBody>
      <dsp:txXfrm>
        <a:off x="3647985" y="1368469"/>
        <a:ext cx="3128346" cy="1521166"/>
      </dsp:txXfrm>
    </dsp:sp>
    <dsp:sp modelId="{37F55E70-EA4F-45A8-A690-04ACE1B6A45D}">
      <dsp:nvSpPr>
        <dsp:cNvPr id="0" name=""/>
        <dsp:cNvSpPr/>
      </dsp:nvSpPr>
      <dsp:spPr>
        <a:xfrm>
          <a:off x="7174016" y="1264313"/>
          <a:ext cx="3292930" cy="16857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498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6-10 anos</a:t>
          </a:r>
        </a:p>
      </dsp:txBody>
      <dsp:txXfrm>
        <a:off x="7256308" y="1346605"/>
        <a:ext cx="3128346" cy="1521166"/>
      </dsp:txXfrm>
    </dsp:sp>
    <dsp:sp modelId="{19934E21-A9AE-48F1-A380-3E3C23A3E693}">
      <dsp:nvSpPr>
        <dsp:cNvPr id="0" name=""/>
        <dsp:cNvSpPr/>
      </dsp:nvSpPr>
      <dsp:spPr>
        <a:xfrm>
          <a:off x="10759652" y="1264313"/>
          <a:ext cx="3292930" cy="168575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385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11-15 anos</a:t>
          </a:r>
        </a:p>
      </dsp:txBody>
      <dsp:txXfrm>
        <a:off x="10841944" y="1346605"/>
        <a:ext cx="3128346" cy="152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82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4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6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0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5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77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17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92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47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1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0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AF6C-4137-4B97-8F93-4E3DBEAA3ED6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1FC7-0BCE-4594-B3B4-B7335E0BC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0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F5F3-E153-4F91-B5EE-8C27B136225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B267-C8AD-42C4-A5E9-A84107878B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31.jp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30.jp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image" Target="../media/image35.jpg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image" Target="../media/image38.jpg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image" Target="../media/image37.png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hyperlink" Target="http://chan.usc.edu/about-us/os-and-ot%20access%20on%2014/05/2019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4.jp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7668" y="393798"/>
            <a:ext cx="9953297" cy="461665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OHRT IX - Educação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99" y="262759"/>
            <a:ext cx="676604" cy="10930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5947213"/>
            <a:ext cx="1727473" cy="9107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017"/>
            <a:ext cx="802727" cy="107681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42439" y="2662615"/>
            <a:ext cx="584375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Profa. Dra. Maria Paula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Panúncio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-Pinto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Ciências da Saúde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FMRP-USP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7667" y="1166648"/>
            <a:ext cx="9953297" cy="1200329"/>
          </a:xfrm>
          <a:prstGeom prst="rect">
            <a:avLst/>
          </a:prstGeom>
          <a:solidFill>
            <a:srgbClr val="FA5E4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Vulnerabilidade social, educação e justiça ocupacional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Refletindo sobre a Educação como ocupação significativa e as possibilidades de intervenção do Terapeuta Ocupacional na escola (proteção social básica, território)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10" y="2736704"/>
            <a:ext cx="2565680" cy="33492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9" y="5078108"/>
            <a:ext cx="2338223" cy="114338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5" y="3973916"/>
            <a:ext cx="1718851" cy="21120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" y="273670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697" y="13648"/>
            <a:ext cx="1182413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Vulnerabilidade...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A08E-3516-4E74-ADAD-E9E4B76EFDD7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697" y="468188"/>
            <a:ext cx="118241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conceitos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contextualizam-se em bases teóricas determinadas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“</a:t>
            </a:r>
            <a:r>
              <a:rPr lang="pt-B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são ‘neutros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’” </a:t>
            </a:r>
            <a:r>
              <a:rPr lang="pt-B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(MENENDEZ , 1998 )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Vulnerabilidade é termo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interdisciplinar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diferentes campos temáticos = 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fragilidade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área da saúde: Bioética, Saúde Mental, Saúde Ambiental, Epidemiologia.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Pessoas que têm sua capacidade de agir e se defender enfraquecida, por razões biológicas ou sociais: garantir direitos para quem necessita proteção diferenciada (Direito).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Etimologicamente: vulnerável= ferida, dano físico, emocional ou social = magoar, ofender, ferir sentimentos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Vulnerabilidade traz à consciência nossa condição de humanidade: morte, doença e sofrimento = radicalidade de nossa finitude </a:t>
            </a:r>
            <a:r>
              <a:rPr lang="pt-B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(FEITO,2007)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Sentido da vulnerabilidade =  percepção de que a vida é “</a:t>
            </a:r>
            <a:r>
              <a:rPr lang="pt-B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preciosamente precária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 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Dignidade atrelada à possibilidade de autonomia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autonomia como objeto de conquista “</a:t>
            </a:r>
            <a:r>
              <a:rPr lang="pt-B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porque somos vulneráveis, finitos, e disto temos consciência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.” 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17369" y="5705204"/>
            <a:ext cx="135296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SEVALHO, 2018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69" y="521800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483475"/>
            <a:ext cx="9564414" cy="60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186" y="159566"/>
            <a:ext cx="1169801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Vulnerabilidade social e as políticas brasileiras de ação social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248128" y="3537013"/>
            <a:ext cx="4693479" cy="132927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itchFamily="34" charset="0"/>
                <a:cs typeface="Arial" pitchFamily="34" charset="0"/>
              </a:rPr>
              <a:t>crianças e adolescentes tornam-se especialmente vulneráveis devido a sua condição de pessoa em desenvolvimento, e à sua dependência da relação com um adulto para ter garantidos seus direitos</a:t>
            </a:r>
            <a:r>
              <a:rPr lang="pt-BR" sz="17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3594" y="736294"/>
            <a:ext cx="11698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Vulnerabilidade social </a:t>
            </a:r>
            <a:r>
              <a:rPr lang="pt-BR" dirty="0">
                <a:latin typeface="Arial" pitchFamily="34" charset="0"/>
                <a:cs typeface="Arial" pitchFamily="34" charset="0"/>
              </a:rPr>
              <a:t>: a exposição de pessoas ou populações a determinadas situações que as colocam em risco para seu desenvolvimento integral -  parâmetros de inserção econômica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social.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37008" y="5127853"/>
            <a:ext cx="1224136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CASTEL, 2005</a:t>
            </a:r>
          </a:p>
        </p:txBody>
      </p:sp>
      <p:sp>
        <p:nvSpPr>
          <p:cNvPr id="6" name="CaixaDeTexto 5"/>
          <p:cNvSpPr txBox="1"/>
          <p:nvPr/>
        </p:nvSpPr>
        <p:spPr>
          <a:xfrm rot="1021885">
            <a:off x="9396762" y="1717851"/>
            <a:ext cx="2315159" cy="1200329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Impacta o desenvolvimento das pessoas em seus cotidianos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3595" y="1642073"/>
            <a:ext cx="8513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inserção precária no mundo do trabalho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acesso à renda por meios informais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a destituição da seguridade social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a fragilidade das relações sociais e vínculos familiares, sociais ou comunitários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786069" y="5108299"/>
            <a:ext cx="4248472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FIORATI, ARCÊNCIO, SOUZA, 2016; BARROS </a:t>
            </a:r>
            <a:r>
              <a:rPr lang="pt-BR" sz="1200" b="1" i="1" dirty="0">
                <a:latin typeface="Arial" pitchFamily="34" charset="0"/>
                <a:cs typeface="Arial" pitchFamily="34" charset="0"/>
              </a:rPr>
              <a:t>et al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, 2011</a:t>
            </a:r>
          </a:p>
        </p:txBody>
      </p:sp>
      <p:sp>
        <p:nvSpPr>
          <p:cNvPr id="13" name="Elipse 12"/>
          <p:cNvSpPr/>
          <p:nvPr/>
        </p:nvSpPr>
        <p:spPr>
          <a:xfrm rot="516082">
            <a:off x="6057169" y="1391810"/>
            <a:ext cx="2739497" cy="16043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restrição do acesso aos bens materiais, simbólicos e culturais 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791102" y="5627306"/>
            <a:ext cx="3243439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SOUZA, PANÚNCIO-PINTO, FIORATI, 2019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243595" y="3573017"/>
            <a:ext cx="6845000" cy="1293273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latin typeface="Arial" pitchFamily="34" charset="0"/>
                <a:cs typeface="Arial" pitchFamily="34" charset="0"/>
              </a:rPr>
              <a:t>famílias não conseguem cumprir as tarefas básicas de proteção e suporte social aos seus membros mais frágeis e dependentes: a vulnerabilidade social afeta o cuidado com suas crianças e adolescentes</a:t>
            </a:r>
          </a:p>
        </p:txBody>
      </p:sp>
    </p:spTree>
    <p:extLst>
      <p:ext uri="{BB962C8B-B14F-4D97-AF65-F5344CB8AC3E}">
        <p14:creationId xmlns:p14="http://schemas.microsoft.com/office/powerpoint/2010/main" val="35698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1" grpId="0"/>
      <p:bldP spid="15" grpId="0" animBg="1"/>
      <p:bldP spid="13" grpId="0" animBg="1"/>
      <p:bldP spid="1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593" y="159566"/>
            <a:ext cx="1189770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As políticas brasileiras de ação social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872996" y="1367640"/>
            <a:ext cx="5319004" cy="1800201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caráter preventivo e proativo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defesa e afirmação de direitos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capacidades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emancipação para enfrentar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estimulo a autonomia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estabelecimento de vínculos familiares e comunitários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94593" y="687109"/>
            <a:ext cx="1181362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Governo Federal/Ministério do Desenvolvimento Social e Combate a Fome: o fortalecimento de vínculos familiares e comunitários.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7866" y="5248053"/>
            <a:ext cx="1224136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BRASIL, 2006</a:t>
            </a:r>
          </a:p>
        </p:txBody>
      </p:sp>
      <p:sp>
        <p:nvSpPr>
          <p:cNvPr id="6" name="CaixaDeTexto 5"/>
          <p:cNvSpPr txBox="1"/>
          <p:nvPr/>
        </p:nvSpPr>
        <p:spPr>
          <a:xfrm rot="21420847">
            <a:off x="1544057" y="3974206"/>
            <a:ext cx="2000588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Secretaria Municipal de Assistência Social</a:t>
            </a:r>
          </a:p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SEMAS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5257" y="3222056"/>
            <a:ext cx="1209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Ribeirão Preto existem 14 Núcleos de Atenção à Criança e ao Adolescente, constituídos como Serviços de Convivência e Fortalecimento de Vínculos - SCFV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883673" y="5248053"/>
            <a:ext cx="1191671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BRASIL, 2015</a:t>
            </a:r>
          </a:p>
        </p:txBody>
      </p:sp>
      <p:sp>
        <p:nvSpPr>
          <p:cNvPr id="13" name="Elipse 12"/>
          <p:cNvSpPr/>
          <p:nvPr/>
        </p:nvSpPr>
        <p:spPr>
          <a:xfrm rot="700834">
            <a:off x="3842031" y="4136643"/>
            <a:ext cx="2145432" cy="1296144"/>
          </a:xfrm>
          <a:prstGeom prst="ellipse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800 crianças e adolescentes</a:t>
            </a:r>
          </a:p>
          <a:p>
            <a:pPr algn="ctr"/>
            <a:endParaRPr lang="pt-BR" sz="1400" b="1" dirty="0"/>
          </a:p>
          <a:p>
            <a:pPr algn="ctr"/>
            <a:r>
              <a:rPr lang="pt-BR" sz="1400" b="1" dirty="0"/>
              <a:t>80 educadores sociais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0" y="1568710"/>
            <a:ext cx="6872996" cy="1418076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Serviço de Convivência e Fortalecimento de Vínculos – SCFV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Proteção Social Básica 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Sistema Único de Assistência Social – SUAS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69" y="3603881"/>
            <a:ext cx="3435733" cy="2032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6" y="4328688"/>
            <a:ext cx="2238375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11" grpId="0"/>
      <p:bldP spid="1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290" y="159566"/>
            <a:ext cx="1177158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O Projeto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4290" y="760156"/>
            <a:ext cx="1177158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“Desenvolvimento profissional de educadores sociais 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intervenção terapêutico-ocupacional</a:t>
            </a:r>
            <a:r>
              <a:rPr lang="pt-BR" dirty="0">
                <a:latin typeface="Arial" pitchFamily="34" charset="0"/>
                <a:cs typeface="Arial" pitchFamily="34" charset="0"/>
              </a:rPr>
              <a:t> com crianças e adolescentes dos Serviços de Convivência e Fortalecimento de Vínculos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372804" y="1508324"/>
            <a:ext cx="2693072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interprofissional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51956" y="46590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26193" y="3795702"/>
            <a:ext cx="4938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relação aos </a:t>
            </a:r>
            <a:r>
              <a:rPr lang="pt-BR" dirty="0" smtClean="0"/>
              <a:t>educadores/professores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em relação às crianças e adolescentes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em relação aos bolsistas</a:t>
            </a:r>
          </a:p>
        </p:txBody>
      </p:sp>
      <p:sp>
        <p:nvSpPr>
          <p:cNvPr id="18" name="Chave esquerda 17"/>
          <p:cNvSpPr/>
          <p:nvPr/>
        </p:nvSpPr>
        <p:spPr>
          <a:xfrm>
            <a:off x="4036133" y="3862817"/>
            <a:ext cx="457477" cy="1897094"/>
          </a:xfrm>
          <a:prstGeom prst="leftBrac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05993" y="4659043"/>
            <a:ext cx="46410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em relação às crianças e adolescentes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4289" y="2081599"/>
            <a:ext cx="11698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atuação junto aos educadores sociais dos SCFV visando sua capacitação e desenvolvimento profissional  para a prática com crianças e adolescentes em vulnerabilidade social 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atuação junto à população atendida nos SCFV: atenção a crianças a adolescentes, através da presença de alunos bolsistas nos 14 Núcleos da Criança e do Adolescentes.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4289" y="760156"/>
            <a:ext cx="1177158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Vulnerabilidade social e educação formal: possibilidades de intervenção do terapeuta ocupacional com adolescentes em escolas públicas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 animBg="1"/>
      <p:bldP spid="2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0717" y="159566"/>
            <a:ext cx="1170852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Intervenção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Crianças e Adolescentes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0717" y="764705"/>
            <a:ext cx="11708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Both"/>
            </a:pPr>
            <a:r>
              <a:rPr lang="pt-BR" dirty="0">
                <a:latin typeface="Arial" pitchFamily="34" charset="0"/>
                <a:cs typeface="Arial" pitchFamily="34" charset="0"/>
              </a:rPr>
              <a:t>promover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desenvolvimento cognitivo e sócio afetivo</a:t>
            </a:r>
          </a:p>
          <a:p>
            <a:pPr marL="342900" indent="-342900" algn="just">
              <a:buAutoNum type="arabicParenBoth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(2) desenvolver ações de promoção de saúde e cidadania;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(3) estimular o desenvolvimento de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habilidades sociais, para conviver, cooperar e comunicar-se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(4) favorecer o reconhecimento, atribuição de sentido e elaboração do cotidiano adverso vivenciado pelas crianças e adolescentes.</a:t>
            </a:r>
          </a:p>
        </p:txBody>
      </p:sp>
      <p:sp>
        <p:nvSpPr>
          <p:cNvPr id="9" name="Pentágono 8"/>
          <p:cNvSpPr/>
          <p:nvPr/>
        </p:nvSpPr>
        <p:spPr>
          <a:xfrm>
            <a:off x="1577388" y="3453833"/>
            <a:ext cx="4349256" cy="1728192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Estimular/favorecer o desenvolvimento e o aprimoramento de habilidades para a participação em ocupações fundamentais</a:t>
            </a:r>
          </a:p>
        </p:txBody>
      </p:sp>
      <p:sp>
        <p:nvSpPr>
          <p:cNvPr id="10" name="Elipse 9"/>
          <p:cNvSpPr/>
          <p:nvPr/>
        </p:nvSpPr>
        <p:spPr>
          <a:xfrm>
            <a:off x="6431464" y="3561845"/>
            <a:ext cx="428501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Educação formal (escola)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Participação social</a:t>
            </a:r>
          </a:p>
        </p:txBody>
      </p:sp>
    </p:spTree>
    <p:extLst>
      <p:ext uri="{BB962C8B-B14F-4D97-AF65-F5344CB8AC3E}">
        <p14:creationId xmlns:p14="http://schemas.microsoft.com/office/powerpoint/2010/main" val="16597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3269" y="159566"/>
            <a:ext cx="1152984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ESTRUTURA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3269" y="765583"/>
            <a:ext cx="44879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Estão envolvidos: </a:t>
            </a:r>
          </a:p>
          <a:p>
            <a:endParaRPr lang="pt-B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bolsistas das diferentes áreas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estagiários do 5º ano de TO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Estudantes de 1º, 2º,3º e 4º anos de TO</a:t>
            </a:r>
          </a:p>
          <a:p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>
            <a:off x="4670040" y="2203798"/>
            <a:ext cx="1368153" cy="484632"/>
          </a:xfrm>
          <a:prstGeom prst="lef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CURRICULAR</a:t>
            </a:r>
          </a:p>
        </p:txBody>
      </p:sp>
      <p:sp>
        <p:nvSpPr>
          <p:cNvPr id="11" name="Chave esquerda 10"/>
          <p:cNvSpPr/>
          <p:nvPr/>
        </p:nvSpPr>
        <p:spPr>
          <a:xfrm>
            <a:off x="4450149" y="2091932"/>
            <a:ext cx="77724" cy="7655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7742" y="2937040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Reuniões de estudos e supervisões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3305729" y="317612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114887" y="2924792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Planejamento das intervenções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7736725" y="317612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9168003" y="2961245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Identificação de demandas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168003" y="5203227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Definição de objetivos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10124599" y="4120374"/>
            <a:ext cx="4846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123892" y="5229200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Definição de estratégias</a:t>
            </a:r>
          </a:p>
        </p:txBody>
      </p:sp>
      <p:sp>
        <p:nvSpPr>
          <p:cNvPr id="21" name="Seta para a esquerda 20"/>
          <p:cNvSpPr/>
          <p:nvPr/>
        </p:nvSpPr>
        <p:spPr>
          <a:xfrm>
            <a:off x="7759963" y="5418111"/>
            <a:ext cx="978408" cy="484632"/>
          </a:xfrm>
          <a:prstGeom prst="left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40100" y="5209174"/>
            <a:ext cx="20882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  <p:sp>
        <p:nvSpPr>
          <p:cNvPr id="23" name="Seta para a esquerda 22"/>
          <p:cNvSpPr/>
          <p:nvPr/>
        </p:nvSpPr>
        <p:spPr>
          <a:xfrm>
            <a:off x="3286908" y="5203530"/>
            <a:ext cx="978408" cy="484632"/>
          </a:xfrm>
          <a:prstGeom prst="left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>
            <a:off x="959881" y="4098259"/>
            <a:ext cx="484632" cy="864096"/>
          </a:xfrm>
          <a:prstGeom prst="up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6" y="641131"/>
            <a:ext cx="2669627" cy="22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2424112"/>
            <a:ext cx="3299591" cy="23791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6331" y="322668"/>
            <a:ext cx="11361681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o conjunto da intervenção que proponho me ajuda a atingir os objetivos?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07" y="2550794"/>
            <a:ext cx="2276475" cy="2009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102607" y="4536757"/>
            <a:ext cx="227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RACIOCINIO CLÍNICO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72" y="2424113"/>
            <a:ext cx="2362200" cy="23791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6026" y="2054780"/>
            <a:ext cx="32995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DEMANDAS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46072" y="2054780"/>
            <a:ext cx="236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3994849" y="1997130"/>
            <a:ext cx="4491990" cy="484632"/>
          </a:xfrm>
          <a:prstGeom prst="leftRightArrow">
            <a:avLst/>
          </a:prstGeom>
          <a:solidFill>
            <a:srgbClr val="48E8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" y="624118"/>
            <a:ext cx="2362200" cy="18387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94786" y="625497"/>
            <a:ext cx="475067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/>
              <a:t>Objetivo geral</a:t>
            </a:r>
            <a:r>
              <a:rPr lang="pt-BR" dirty="0" smtClean="0"/>
              <a:t>: ocupações, diagnostico, </a:t>
            </a:r>
            <a:r>
              <a:rPr lang="pt-BR" b="1" i="1" dirty="0" smtClean="0">
                <a:solidFill>
                  <a:srgbClr val="FF0000"/>
                </a:solidFill>
              </a:rPr>
              <a:t>big Picture =&gt; </a:t>
            </a:r>
            <a:r>
              <a:rPr lang="pt-BR" b="1" i="1" dirty="0" err="1" smtClean="0">
                <a:solidFill>
                  <a:srgbClr val="FF0000"/>
                </a:solidFill>
              </a:rPr>
              <a:t>landscape</a:t>
            </a:r>
            <a:r>
              <a:rPr lang="pt-BR" b="1" i="1" dirty="0" smtClean="0">
                <a:solidFill>
                  <a:srgbClr val="FF0000"/>
                </a:solidFill>
              </a:rPr>
              <a:t> . </a:t>
            </a:r>
            <a:r>
              <a:rPr lang="pt-BR" dirty="0" smtClean="0"/>
              <a:t>O contexto geral da intervenção </a:t>
            </a:r>
            <a:r>
              <a:rPr lang="pt-BR" b="1" u="sng" dirty="0" smtClean="0"/>
              <a:t>diante das demandas identificadas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08888" y="2085877"/>
            <a:ext cx="22071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Ocupações afetadas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24142" y="2088416"/>
            <a:ext cx="24213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Hábitos, Rotinas, Papéis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75" y="646649"/>
            <a:ext cx="2705100" cy="1685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" y="4476028"/>
            <a:ext cx="2362200" cy="18387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94786" y="4477407"/>
            <a:ext cx="475067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/>
              <a:t>Objetivos específicos</a:t>
            </a:r>
            <a:r>
              <a:rPr lang="pt-BR" dirty="0" smtClean="0"/>
              <a:t>: as habilidades necessárias para atingir o objetivo geral: </a:t>
            </a:r>
            <a:r>
              <a:rPr lang="pt-BR" b="1" u="sng" dirty="0" smtClean="0">
                <a:solidFill>
                  <a:srgbClr val="FF0000"/>
                </a:solidFill>
              </a:rPr>
              <a:t>o recorte</a:t>
            </a:r>
            <a:r>
              <a:rPr lang="pt-BR" i="1" dirty="0" smtClean="0">
                <a:solidFill>
                  <a:srgbClr val="FF0000"/>
                </a:solidFill>
              </a:rPr>
              <a:t>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94786" y="5402317"/>
            <a:ext cx="4750675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 smtClean="0"/>
              <a:t>Grupos de habilidades </a:t>
            </a:r>
            <a:r>
              <a:rPr lang="pt-BR" dirty="0" smtClean="0"/>
              <a:t>e sua descrição para aquele atendimento .  Dentro do todo.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48" y="4476028"/>
            <a:ext cx="3343275" cy="18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4290" y="159566"/>
            <a:ext cx="1160342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ESTRUTURA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842" y="1603106"/>
            <a:ext cx="14074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Principais demandas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51359" y="983699"/>
            <a:ext cx="34577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b="1" dirty="0"/>
              <a:t>habilidades processuais</a:t>
            </a:r>
          </a:p>
          <a:p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 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b="1" dirty="0"/>
              <a:t>habilidades de interação social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50793" y="3626719"/>
            <a:ext cx="3903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Identidade e autoconsciência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Sentimento de pertença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Criatividade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Senso de auto eficácia (baixa estima)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Consciência corporal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b="1" dirty="0">
                <a:cs typeface="Arial" pitchFamily="34" charset="0"/>
              </a:rPr>
              <a:t>Perspectiva de futuro.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195902" y="1926271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Abordagem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Fala fluente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Expressão de emoções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Desenvoltura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Discordância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Revezamento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Empatia</a:t>
            </a:r>
          </a:p>
        </p:txBody>
      </p:sp>
      <p:sp>
        <p:nvSpPr>
          <p:cNvPr id="25" name="Chave esquerda 24"/>
          <p:cNvSpPr/>
          <p:nvPr/>
        </p:nvSpPr>
        <p:spPr>
          <a:xfrm>
            <a:off x="2106177" y="3487794"/>
            <a:ext cx="332392" cy="258617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6" name="Seta para a direita 25"/>
          <p:cNvSpPr/>
          <p:nvPr/>
        </p:nvSpPr>
        <p:spPr>
          <a:xfrm>
            <a:off x="6701768" y="909888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>
            <a:off x="6554125" y="2593555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have esquerda 27"/>
          <p:cNvSpPr/>
          <p:nvPr/>
        </p:nvSpPr>
        <p:spPr>
          <a:xfrm>
            <a:off x="9296188" y="465985"/>
            <a:ext cx="457412" cy="144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30" name="Retângulo 29"/>
          <p:cNvSpPr/>
          <p:nvPr/>
        </p:nvSpPr>
        <p:spPr>
          <a:xfrm>
            <a:off x="9816082" y="557758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Foco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Atenção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Escolhas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Sequenciamento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dirty="0">
                <a:cs typeface="Arial" pitchFamily="34" charset="0"/>
              </a:rPr>
              <a:t>Organização</a:t>
            </a:r>
          </a:p>
        </p:txBody>
      </p:sp>
      <p:sp>
        <p:nvSpPr>
          <p:cNvPr id="31" name="Chave esquerda 30"/>
          <p:cNvSpPr/>
          <p:nvPr/>
        </p:nvSpPr>
        <p:spPr>
          <a:xfrm>
            <a:off x="7877505" y="1914744"/>
            <a:ext cx="502222" cy="18081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519943" y="4389502"/>
            <a:ext cx="140745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Outras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demandas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2249721" y="669511"/>
            <a:ext cx="332392" cy="27084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 rot="1063607">
            <a:off x="7680176" y="4629150"/>
            <a:ext cx="3372634" cy="914400"/>
          </a:xfrm>
          <a:prstGeom prst="ellipse">
            <a:avLst/>
          </a:prstGeom>
          <a:solidFill>
            <a:srgbClr val="0E72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Social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5" grpId="0" animBg="1"/>
      <p:bldP spid="26" grpId="0" animBg="1"/>
      <p:bldP spid="27" grpId="0" animBg="1"/>
      <p:bldP spid="28" grpId="0" animBg="1"/>
      <p:bldP spid="30" grpId="0"/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8ED0751-D15F-4EC2-B5DE-5FF0393D3357}"/>
              </a:ext>
            </a:extLst>
          </p:cNvPr>
          <p:cNvGraphicFramePr/>
          <p:nvPr/>
        </p:nvGraphicFramePr>
        <p:xfrm>
          <a:off x="2374480" y="386761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E04F4FE-72EC-4346-9051-E8E026E1B2BE}"/>
              </a:ext>
            </a:extLst>
          </p:cNvPr>
          <p:cNvGraphicFramePr/>
          <p:nvPr/>
        </p:nvGraphicFramePr>
        <p:xfrm>
          <a:off x="2526880" y="388285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A5C0256-4787-4F02-AA11-0E9C5F5731C0}"/>
              </a:ext>
            </a:extLst>
          </p:cNvPr>
          <p:cNvGraphicFramePr/>
          <p:nvPr/>
        </p:nvGraphicFramePr>
        <p:xfrm>
          <a:off x="2679280" y="389809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D8C1089-EAA3-4E89-BE5D-9290DC7C6832}"/>
              </a:ext>
            </a:extLst>
          </p:cNvPr>
          <p:cNvGraphicFramePr/>
          <p:nvPr/>
        </p:nvGraphicFramePr>
        <p:xfrm>
          <a:off x="2831680" y="391333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408E60-F21B-49CB-871F-42967B6E29DD}"/>
              </a:ext>
            </a:extLst>
          </p:cNvPr>
          <p:cNvSpPr txBox="1"/>
          <p:nvPr/>
        </p:nvSpPr>
        <p:spPr>
          <a:xfrm>
            <a:off x="182880" y="172537"/>
            <a:ext cx="1178433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Onde está o ponto de mutação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721B2D-AE48-4B9C-A36D-86650E5D6F45}"/>
              </a:ext>
            </a:extLst>
          </p:cNvPr>
          <p:cNvSpPr txBox="1"/>
          <p:nvPr/>
        </p:nvSpPr>
        <p:spPr>
          <a:xfrm>
            <a:off x="182880" y="741462"/>
            <a:ext cx="97612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escola não é percebida como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formação profissional, desenvolvimento social ou possibilidade de crescimento educacional e pessoal, ampliação de oportunidades.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FD51F7B-2F9D-4112-85D1-41043F1A69FC}"/>
              </a:ext>
            </a:extLst>
          </p:cNvPr>
          <p:cNvSpPr/>
          <p:nvPr/>
        </p:nvSpPr>
        <p:spPr>
          <a:xfrm>
            <a:off x="182881" y="1618840"/>
            <a:ext cx="976121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discurso das mães associa o fracasso escolar de seus filhos a problemas ou limitações pessoais das crianças/adolescentes, culpando seus filhos pelo desempenho insuficiente na escola.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BEA1004-185C-4CCF-A3D0-37D7A631F596}"/>
              </a:ext>
            </a:extLst>
          </p:cNvPr>
          <p:cNvSpPr/>
          <p:nvPr/>
        </p:nvSpPr>
        <p:spPr>
          <a:xfrm>
            <a:off x="182880" y="3409642"/>
            <a:ext cx="1178432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Professores culpam as famílias pelo fracasso escolar de seus filhos, e como as mães, também não reconhecem os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determinantes sociais e as iniquidades.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B065823-CA6D-42B3-A6BC-6FA879D911DE}"/>
              </a:ext>
            </a:extLst>
          </p:cNvPr>
          <p:cNvSpPr/>
          <p:nvPr/>
        </p:nvSpPr>
        <p:spPr>
          <a:xfrm>
            <a:off x="182880" y="2644372"/>
            <a:ext cx="1178433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A escola aparece como lugar para as crianças e adolescentes permanecerem enquanto não houver um trabalho (a escola como atividade secundária em relação ao trabalho e obtenção de renda).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E87396A-0B1E-49FE-B6E4-7749F14946B6}"/>
              </a:ext>
            </a:extLst>
          </p:cNvPr>
          <p:cNvSpPr/>
          <p:nvPr/>
        </p:nvSpPr>
        <p:spPr>
          <a:xfrm>
            <a:off x="13164616" y="42093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2CCFBD5-D4AA-4CFF-B4D9-D4EB62E3EF83}"/>
              </a:ext>
            </a:extLst>
          </p:cNvPr>
          <p:cNvSpPr/>
          <p:nvPr/>
        </p:nvSpPr>
        <p:spPr>
          <a:xfrm>
            <a:off x="182879" y="4219559"/>
            <a:ext cx="11784328" cy="5846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escola não é reconhecida como o lugar do preparo para a vida e cidadania.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lugar da transformação.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92838" y="4984829"/>
            <a:ext cx="3474369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SOUZA, PANÚNCIO-PINTO, FIORATI, 2019.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A08E-3516-4E74-ADAD-E9E4B76EFDD7}" type="slidenum">
              <a:rPr lang="pt-BR" smtClean="0"/>
              <a:t>20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9" y="172537"/>
            <a:ext cx="1847850" cy="23696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5" y="4908799"/>
            <a:ext cx="3640456" cy="164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12" y="4960269"/>
            <a:ext cx="2943225" cy="15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408E60-F21B-49CB-871F-42967B6E29DD}"/>
              </a:ext>
            </a:extLst>
          </p:cNvPr>
          <p:cNvSpPr txBox="1"/>
          <p:nvPr/>
        </p:nvSpPr>
        <p:spPr>
          <a:xfrm>
            <a:off x="304801" y="172537"/>
            <a:ext cx="1156137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Escola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9818607-1417-4464-9AD6-9DEAC5399CD8}"/>
              </a:ext>
            </a:extLst>
          </p:cNvPr>
          <p:cNvSpPr txBox="1"/>
          <p:nvPr/>
        </p:nvSpPr>
        <p:spPr>
          <a:xfrm>
            <a:off x="304801" y="726516"/>
            <a:ext cx="1156137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Estratégias ineficazes da educação formal (disciplina que exclui, falta de acolhimento à diversidade,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iniquidade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como norma)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Romper barreiras de preconceito e visão negativa sobre crianças e adolescentes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Atribuir sentido à diversidade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3E3DE8F-A7F7-423C-9149-A7CE0231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685">
            <a:off x="420748" y="2922941"/>
            <a:ext cx="2343150" cy="195262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A08E-3516-4E74-ADAD-E9E4B76EFDD7}" type="slidenum">
              <a:rPr lang="pt-BR" smtClean="0"/>
              <a:t>21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 rot="20816539">
            <a:off x="990202" y="4903854"/>
            <a:ext cx="168771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MERITOCRACIA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9" y="2480842"/>
            <a:ext cx="6519041" cy="38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8ED0751-D15F-4EC2-B5DE-5FF0393D3357}"/>
              </a:ext>
            </a:extLst>
          </p:cNvPr>
          <p:cNvGraphicFramePr/>
          <p:nvPr/>
        </p:nvGraphicFramePr>
        <p:xfrm>
          <a:off x="2374480" y="386761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E04F4FE-72EC-4346-9051-E8E026E1B2BE}"/>
              </a:ext>
            </a:extLst>
          </p:cNvPr>
          <p:cNvGraphicFramePr/>
          <p:nvPr/>
        </p:nvGraphicFramePr>
        <p:xfrm>
          <a:off x="2526880" y="388285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A5C0256-4787-4F02-AA11-0E9C5F5731C0}"/>
              </a:ext>
            </a:extLst>
          </p:cNvPr>
          <p:cNvGraphicFramePr/>
          <p:nvPr/>
        </p:nvGraphicFramePr>
        <p:xfrm>
          <a:off x="2679280" y="389809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D8C1089-EAA3-4E89-BE5D-9290DC7C6832}"/>
              </a:ext>
            </a:extLst>
          </p:cNvPr>
          <p:cNvGraphicFramePr/>
          <p:nvPr/>
        </p:nvGraphicFramePr>
        <p:xfrm>
          <a:off x="2831680" y="391333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408E60-F21B-49CB-871F-42967B6E29DD}"/>
              </a:ext>
            </a:extLst>
          </p:cNvPr>
          <p:cNvSpPr txBox="1"/>
          <p:nvPr/>
        </p:nvSpPr>
        <p:spPr>
          <a:xfrm>
            <a:off x="118333" y="27571"/>
            <a:ext cx="1179038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Onde está o ponto de mutação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A298EE-848E-48A5-A033-3103A2C920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29" y="908720"/>
            <a:ext cx="3816423" cy="22396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BF9BF94-0322-4A65-89F3-86FFC675678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94" y="908720"/>
            <a:ext cx="3816423" cy="223963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4589" y="3292023"/>
            <a:ext cx="11421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Escola não reconhecida como espaço de transformação e formação humana, ética e de inclusão social.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4589" y="4009266"/>
            <a:ext cx="1141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O estímulo da família no que diz respeito à educação é extremamente frágil.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2812" y="4720359"/>
            <a:ext cx="11421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Escola despreparada para lidar com as dificuldades das crianças e adolescentes – faltam estímulos, acolhimento e investimento em capacitação.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969759" y="5519090"/>
            <a:ext cx="3474369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SOUZA, PANÚNCIO-PINTO, FIORATI, 2019.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A08E-3516-4E74-ADAD-E9E4B76EFDD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6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8ED0751-D15F-4EC2-B5DE-5FF0393D3357}"/>
              </a:ext>
            </a:extLst>
          </p:cNvPr>
          <p:cNvGraphicFramePr/>
          <p:nvPr/>
        </p:nvGraphicFramePr>
        <p:xfrm>
          <a:off x="2374480" y="386761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E04F4FE-72EC-4346-9051-E8E026E1B2BE}"/>
              </a:ext>
            </a:extLst>
          </p:cNvPr>
          <p:cNvGraphicFramePr/>
          <p:nvPr/>
        </p:nvGraphicFramePr>
        <p:xfrm>
          <a:off x="2526880" y="388285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A5C0256-4787-4F02-AA11-0E9C5F5731C0}"/>
              </a:ext>
            </a:extLst>
          </p:cNvPr>
          <p:cNvGraphicFramePr/>
          <p:nvPr/>
        </p:nvGraphicFramePr>
        <p:xfrm>
          <a:off x="2679280" y="389809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D8C1089-EAA3-4E89-BE5D-9290DC7C6832}"/>
              </a:ext>
            </a:extLst>
          </p:cNvPr>
          <p:cNvGraphicFramePr/>
          <p:nvPr/>
        </p:nvGraphicFramePr>
        <p:xfrm>
          <a:off x="2831680" y="391333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408E60-F21B-49CB-871F-42967B6E29DD}"/>
              </a:ext>
            </a:extLst>
          </p:cNvPr>
          <p:cNvSpPr txBox="1"/>
          <p:nvPr/>
        </p:nvSpPr>
        <p:spPr>
          <a:xfrm>
            <a:off x="1618928" y="27571"/>
            <a:ext cx="8821488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Onde está o ponto de mutação?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07113" y="4446404"/>
            <a:ext cx="49204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Intersetorialidade</a:t>
            </a:r>
            <a:r>
              <a:rPr lang="pt-BR" b="1" dirty="0"/>
              <a:t> - </a:t>
            </a:r>
            <a:r>
              <a:rPr lang="pt-BR" b="1" dirty="0" err="1"/>
              <a:t>Interprofissionalidade</a:t>
            </a:r>
            <a:endParaRPr lang="pt-BR" b="1" dirty="0"/>
          </a:p>
        </p:txBody>
      </p:sp>
      <p:pic>
        <p:nvPicPr>
          <p:cNvPr id="1026" name="Picture 2" descr="E:\rede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8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edes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1340768"/>
            <a:ext cx="34434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3A08E-3516-4E74-ADAD-E9E4B76EFDD7}" type="slidenum">
              <a:rPr lang="pt-BR" smtClean="0"/>
              <a:t>23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2380D46-6F13-4910-B2C6-AFAD3094A8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149081"/>
            <a:ext cx="3066688" cy="25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8ED0751-D15F-4EC2-B5DE-5FF0393D3357}"/>
              </a:ext>
            </a:extLst>
          </p:cNvPr>
          <p:cNvGraphicFramePr/>
          <p:nvPr/>
        </p:nvGraphicFramePr>
        <p:xfrm>
          <a:off x="2374480" y="386761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E04F4FE-72EC-4346-9051-E8E026E1B2BE}"/>
              </a:ext>
            </a:extLst>
          </p:cNvPr>
          <p:cNvGraphicFramePr/>
          <p:nvPr/>
        </p:nvGraphicFramePr>
        <p:xfrm>
          <a:off x="2526880" y="388285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DA5C0256-4787-4F02-AA11-0E9C5F5731C0}"/>
              </a:ext>
            </a:extLst>
          </p:cNvPr>
          <p:cNvGraphicFramePr/>
          <p:nvPr/>
        </p:nvGraphicFramePr>
        <p:xfrm>
          <a:off x="2679280" y="389809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D8C1089-EAA3-4E89-BE5D-9290DC7C6832}"/>
              </a:ext>
            </a:extLst>
          </p:cNvPr>
          <p:cNvGraphicFramePr/>
          <p:nvPr/>
        </p:nvGraphicFramePr>
        <p:xfrm>
          <a:off x="2831680" y="39133383"/>
          <a:ext cx="14055329" cy="421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408E60-F21B-49CB-871F-42967B6E29DD}"/>
              </a:ext>
            </a:extLst>
          </p:cNvPr>
          <p:cNvSpPr txBox="1"/>
          <p:nvPr/>
        </p:nvSpPr>
        <p:spPr>
          <a:xfrm>
            <a:off x="193637" y="27571"/>
            <a:ext cx="1173659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REFERÊNCIAS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3637" y="837480"/>
            <a:ext cx="11650532" cy="5478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AOTA .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Occupational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therapy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practice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framework: Domain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process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(3rd ed.). 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American </a:t>
            </a:r>
            <a:r>
              <a:rPr lang="pt-BR" sz="1400" b="1" i="1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i="1" dirty="0" err="1">
                <a:latin typeface="Arial" pitchFamily="34" charset="0"/>
                <a:cs typeface="Arial" pitchFamily="34" charset="0"/>
              </a:rPr>
              <a:t>Occupational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i="1" dirty="0" err="1">
                <a:latin typeface="Arial" pitchFamily="34" charset="0"/>
                <a:cs typeface="Arial" pitchFamily="34" charset="0"/>
              </a:rPr>
              <a:t>Therapy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</a:t>
            </a:r>
            <a:r>
              <a:rPr lang="pt-BR" sz="1400" i="1" dirty="0">
                <a:latin typeface="Arial" pitchFamily="34" charset="0"/>
                <a:cs typeface="Arial" pitchFamily="34" charset="0"/>
              </a:rPr>
              <a:t> 68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(Suppl.1), S1–S48, 2014.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CASTEL, R.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As metamorfoses da questão social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uma crônica do salário. Petrópolis: Vozes, 2005. 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FIORATI, R. C.; ARCÊNCIO, R. A.; SOUZA, L. B. As iniquidades sociais e o acesso à saúde: desafios para a sociedade, desafios para a enfermagem.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Revista Latino- Americana de Enfermagem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Ribeirão Preto, v. 24, p. e2687, 2016. 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PANÚNCIO-PINTO, MP. </a:t>
            </a:r>
            <a:r>
              <a:rPr lang="pt-BR" sz="1400" b="1" i="1" dirty="0">
                <a:latin typeface="Arial" pitchFamily="34" charset="0"/>
                <a:cs typeface="Arial" pitchFamily="34" charset="0"/>
              </a:rPr>
              <a:t>Desenvolvimento profissional de educadores sociais e intervenção terapêutico-ocupacional com crianças e adolescentes dos Serviços de Convivência e Fortalecimento de Vínculos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– Ano 2. Ribeirão Preto: FMRP, USP, 2018. 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SEVALHO G. The concept of vulnerability and health education based on the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teory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laid out by Paulo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Freire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Interface (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Botucatu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22(64):177-88, 2018.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SOUZA, LB; PANUNCIO-PINTO, MP; FIORATI, RC. Crianças e adolescentes em vulnerabilidade social: bem-estar, saúde mental e participação em educação.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Cad. Bras. Ter.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Ocup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  São Carlos,  2019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TOWNSEND,E; MARVAL, R Can professional actually enable occupational justice? </a:t>
            </a:r>
            <a:r>
              <a:rPr lang="pt-B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Cadernos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Terapia </a:t>
            </a:r>
            <a:r>
              <a:rPr lang="pt-B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Ocupacional da UFSCar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São Carlos, v.21, n2, p. 229-242, 2013.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USA.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Southern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Disponível em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http://chan.usc.edu/about-us/os-and-ot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access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 14/05/2019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WILCOCK, A. A.; TOWNSEND, E. A. Occupational justice. IN: E. B. CREPEAU; E. S. COHN &amp; B. B. SCHELL (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)Willard and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Spackman’s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occupational therapy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(11th ed.,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192-199).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Baltimore: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Lippincott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Williams &amp; Wilkins, 2008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28248" y="6468303"/>
            <a:ext cx="2133600" cy="365125"/>
          </a:xfrm>
        </p:spPr>
        <p:txBody>
          <a:bodyPr/>
          <a:lstStyle/>
          <a:p>
            <a:fld id="{9DB3A08E-3516-4E74-ADAD-E9E4B76EFDD7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99" y="262759"/>
            <a:ext cx="676604" cy="10930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9" y="5817583"/>
            <a:ext cx="1727473" cy="9107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017"/>
            <a:ext cx="802727" cy="107681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742">
            <a:off x="8890978" y="4711543"/>
            <a:ext cx="2408183" cy="160970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94">
            <a:off x="384742" y="3174347"/>
            <a:ext cx="2065691" cy="13744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924">
            <a:off x="853546" y="5030096"/>
            <a:ext cx="1868633" cy="157497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187668" y="393798"/>
            <a:ext cx="9953297" cy="461665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OHRT IX - Educação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87667" y="1166648"/>
            <a:ext cx="9953297" cy="1200329"/>
          </a:xfrm>
          <a:prstGeom prst="rect">
            <a:avLst/>
          </a:prstGeom>
          <a:solidFill>
            <a:srgbClr val="FA5E4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Vulnerabilidade social, educação e justiça ocupacional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Refletindo sobre a Educação como ocupação significativa e as possibilidades de intervenção do Terapeuta Ocupacional na escola (proteção social básica, território)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7" y="4122133"/>
            <a:ext cx="2695575" cy="169545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428260" y="2770600"/>
            <a:ext cx="584375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Profa. Dra. Maria Paula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Panúncio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-Pinto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Ciências da Saúde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FMRP-USP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078">
            <a:off x="9983676" y="2864904"/>
            <a:ext cx="1534461" cy="15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24" y="-459432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779" y="167582"/>
            <a:ext cx="11624442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Capacitação e desenvolvimento profissional de educadores sociais e intervenção interprofissional com crianças e adolescentes dos Serviços de Convivência e Fortalecimento de Vínculos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3779" y="1417411"/>
            <a:ext cx="998482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Projeto </a:t>
            </a:r>
            <a:r>
              <a:rPr lang="pt-BR" dirty="0">
                <a:latin typeface="Arial" pitchFamily="34" charset="0"/>
                <a:cs typeface="Arial" pitchFamily="34" charset="0"/>
              </a:rPr>
              <a:t>de extensão comunitária -  Ano III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Inserido no Programa da PRG –USP “Aprender na Comunidade” (2018 – 2020)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Contexto de educação informal - Sistema Único de Assistência Social (SUAS)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Projeto que nasce no contexto do Campo Social em Terapia Ocupacional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Vocação de ser </a:t>
            </a:r>
            <a:r>
              <a:rPr lang="pt-BR" b="1" u="sng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INTERPROFISSIONAL</a:t>
            </a:r>
            <a:r>
              <a:rPr lang="pt-BR" dirty="0">
                <a:latin typeface="Arial" pitchFamily="34" charset="0"/>
                <a:cs typeface="Arial" pitchFamily="34" charset="0"/>
              </a:rPr>
              <a:t> : TO, FT, FONO, Direito, Psicologia, MAN </a:t>
            </a:r>
          </a:p>
        </p:txBody>
      </p:sp>
      <p:sp>
        <p:nvSpPr>
          <p:cNvPr id="7" name="Seta para a Esquerda e para Cima 6"/>
          <p:cNvSpPr/>
          <p:nvPr/>
        </p:nvSpPr>
        <p:spPr>
          <a:xfrm>
            <a:off x="10436772" y="1417411"/>
            <a:ext cx="1229711" cy="4025462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367862" y="4548856"/>
            <a:ext cx="9984828" cy="420414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“Promoção de Saúde, Cultura de Paz e Cidadania na Escola”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367862" y="5161594"/>
            <a:ext cx="9984828" cy="562558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“Vulnerabilidade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social e educação formal: possibilidades de intervenção do terapeuta ocupacional com adolescentes em escolas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públicas”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828">
            <a:off x="9026637" y="2082912"/>
            <a:ext cx="178216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290" y="188640"/>
            <a:ext cx="11519338" cy="872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Capacitação e desenvolvimento profissional de educadores sociais e intervenção interprofissional com crianças e adolescentes dos Serviços de Convivência e Fortalecimento de Vínculos</a:t>
            </a: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3779" y="1330786"/>
            <a:ext cx="1162444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que é TO – Campo Social em TO (contextualizar a atuação em educação, educação informal)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Apresentar o Projeto e suas ações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dirty="0">
                <a:latin typeface="Arial" pitchFamily="34" charset="0"/>
                <a:cs typeface="Arial" pitchFamily="34" charset="0"/>
              </a:rPr>
              <a:t>desafios dos Programas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Educação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Onde está o ponto de mutação? (educação transformadora e libertadora).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83779" y="343181"/>
            <a:ext cx="1152984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Vulnerabilidade social e educação formal: possibilidades de intervenção do terapeuta ocupacional com adolescentes em escolas públicas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[2019 USP 10-09\Congressos encontros seminários\2019\VI Simpósio de educação UNIFACEF\IMG_5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3" y="3795718"/>
            <a:ext cx="4064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[2019 USP 10-09\Congressos encontros seminários\2019\VI Simpósio de educação UNIFACEF\IMG_5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08" y="3724556"/>
            <a:ext cx="4064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882" y="94047"/>
            <a:ext cx="11456275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que é TERAPIA OCUPACIONAL </a:t>
            </a:r>
            <a:endParaRPr lang="pt-BR" sz="28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099" name="Picture 3" descr="C:\[2019 USP 10-09\Congressos encontros seminários\2019\VI Simpósio de educação UNIFACEF\IMG_5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" y="832711"/>
            <a:ext cx="11456275" cy="584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290" y="196723"/>
            <a:ext cx="11466786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que é TO – Campo Social em TO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4290" y="1052737"/>
            <a:ext cx="8944303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Terapia Ocupacional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 capacitar as pessoas a viver em sua plenitude.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Vida plena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 o engajamento nas atividades que a pessoa quer e precisa fazer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Independente de sua condição de saúde, educacional,  estilo de vida ou ambiente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Atividades humanas do dia-dia = OCUPAÇÕES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OCUPAÇÕES COTIDIANAS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 são os blocos de construção da nossa saúde física, psicológica</a:t>
            </a:r>
            <a:r>
              <a:rPr lang="pt-BR" sz="2400" dirty="0"/>
              <a:t>, emocional e espiritual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1284" y="6063734"/>
            <a:ext cx="12961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USA, 2018.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3" y="5056322"/>
            <a:ext cx="3114675" cy="1466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2" y="4966216"/>
            <a:ext cx="2933700" cy="14668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52" y="1501008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6331" y="188640"/>
            <a:ext cx="11393214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que é TO – Campo Social em TO</a:t>
            </a:r>
            <a:endParaRPr lang="pt-BR" sz="20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36331" y="1356792"/>
            <a:ext cx="11393213" cy="100811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fatores que tornam possível a cada pessoa desempenhar as ocupações positivas permitem sua desejada participação em casa, na escola, no trabalho, na vida de sua comunidade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62628" y="6008385"/>
            <a:ext cx="3785131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WILCOCK &amp; TOWNSEND, 2008 apud AOTA, 2014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6331" y="908720"/>
            <a:ext cx="1139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Foco principal da TO: compreender o envolvimento nas ocupações cotidianas</a:t>
            </a:r>
            <a:r>
              <a:rPr lang="pt-BR" dirty="0"/>
              <a:t>.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89056" y="2555081"/>
            <a:ext cx="88569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Atividades de vida diária (tomar banho, alimentação);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Atividades instrumentais de vida diária (cuidados com a casa, fazer compras);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 Descanso e sono; 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Educação (formal, informal); 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Trabalho;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Both"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Brincar; </a:t>
            </a:r>
          </a:p>
          <a:p>
            <a:pPr marL="342900" indent="-342900">
              <a:buAutoNum type="arabicParenBoth"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(7)  Lazer (atividades realizadas por escolha preenchendo o tempo livre);</a:t>
            </a:r>
          </a:p>
          <a:p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(8)  Participação social 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363199" y="6008385"/>
            <a:ext cx="1080120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AOTA, 2014</a:t>
            </a:r>
          </a:p>
        </p:txBody>
      </p:sp>
      <p:pic>
        <p:nvPicPr>
          <p:cNvPr id="6146" name="Picture 2" descr="C:\[2019 USP 10-09\Congressos encontros seminários\2019\VI Simpósio de educação UNIFACEF\educ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3699311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290" y="32523"/>
            <a:ext cx="1158240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Campo Social em TO</a:t>
            </a:r>
            <a:endParaRPr lang="pt-BR" sz="20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88773" y="1052737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 </a:t>
            </a:r>
          </a:p>
          <a:p>
            <a:r>
              <a:rPr lang="pt-BR" sz="2400" dirty="0"/>
              <a:t> 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94290" y="729571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Arial" pitchFamily="34" charset="0"/>
                <a:cs typeface="Arial" pitchFamily="34" charset="0"/>
              </a:rPr>
              <a:t>Atuação no campo social: pessoas e comunidades que vivem em desvantagens socioeconômicas e culturais (iniquidades).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4290" y="4797152"/>
            <a:ext cx="11582399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SITUAÇÕES DE VULNERABILIDADE SOCIAL, POBREZA E NÃO ACESSO AOS DIREITOS, AFETAM A PARTICIPAÇÃO ATIVA EM OCUPAÇÕES ESSENCIAIS EM DETERMINADAS ETAPAS DA VIDA, COMO </a:t>
            </a:r>
            <a:r>
              <a:rPr lang="pt-BR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EDUCAÇÃO 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PARA CRIANÇAS E ADOLESCENTES, E O TRABALHO, PARA OS ADULTOS. 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94290" y="1556792"/>
            <a:ext cx="11582400" cy="91440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O acesso e a participação nas ocupações cotidianas favorecem a inclusão social: o envolvimento em ocupações cotidianas significativas satisfazem necessidades pessoais, sociais e também de saúde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3772" y="5881627"/>
            <a:ext cx="3474369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SOUZA, PANÚNCIO-PINTO, FIORATI, 2019.</a:t>
            </a:r>
          </a:p>
        </p:txBody>
      </p:sp>
      <p:pic>
        <p:nvPicPr>
          <p:cNvPr id="5122" name="Picture 2" descr="C:\[2019 USP 10-09\Congressos encontros seminários\2019\VI Simpósio de educação UNIFACEF\justiç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4988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em forma de nuvem 12"/>
          <p:cNvSpPr/>
          <p:nvPr/>
        </p:nvSpPr>
        <p:spPr>
          <a:xfrm rot="527143">
            <a:off x="6108077" y="2686929"/>
            <a:ext cx="3245158" cy="1736548"/>
          </a:xfrm>
          <a:prstGeom prst="cloudCallout">
            <a:avLst>
              <a:gd name="adj1" fmla="val -110096"/>
              <a:gd name="adj2" fmla="val 4188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participação inclusiva nas ocupações diárias para todas as pessoas, independente de idade, gênero, </a:t>
            </a:r>
            <a:r>
              <a:rPr lang="pt-BR" sz="1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classe social </a:t>
            </a:r>
            <a:r>
              <a:rPr lang="pt-BR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 outras condições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607929" y="5881628"/>
            <a:ext cx="2268760" cy="2769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TOWNSEND; MARVAL, 2013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15757" y="2592459"/>
            <a:ext cx="31902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>
                <a:latin typeface="Arial" pitchFamily="34" charset="0"/>
                <a:cs typeface="Arial" pitchFamily="34" charset="0"/>
              </a:rPr>
              <a:t>JUSTIÇA OCUPACIONAL/DIREITO Á OCUPAÇÃO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0935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2096</Words>
  <Application>Microsoft Office PowerPoint</Application>
  <PresentationFormat>Widescreen</PresentationFormat>
  <Paragraphs>366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13</cp:revision>
  <dcterms:created xsi:type="dcterms:W3CDTF">2020-04-29T00:10:33Z</dcterms:created>
  <dcterms:modified xsi:type="dcterms:W3CDTF">2020-04-30T00:25:39Z</dcterms:modified>
</cp:coreProperties>
</file>