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15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85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77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70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59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50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41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19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00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02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7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EE26D-ED3C-4CF0-A3AD-1D8B047578CD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878D-69DE-4A31-81FE-5491DCDC3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43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Gabarito exercício </a:t>
            </a:r>
            <a:r>
              <a:rPr lang="pt-BR" smtClean="0"/>
              <a:t>antartica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90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73" y="692697"/>
            <a:ext cx="6238807" cy="570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30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1124744"/>
            <a:ext cx="867128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82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188640"/>
            <a:ext cx="2592288" cy="140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1484784"/>
            <a:ext cx="5599601" cy="427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0017" y="908720"/>
            <a:ext cx="50577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5561" y="5733257"/>
            <a:ext cx="74390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271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1" y="908720"/>
            <a:ext cx="8258175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10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1052736"/>
            <a:ext cx="88857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70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Gabarito exercício antartica</vt:lpstr>
      <vt:lpstr>Antartida</vt:lpstr>
      <vt:lpstr>Antartida</vt:lpstr>
      <vt:lpstr>Antartida</vt:lpstr>
      <vt:lpstr>Antartida</vt:lpstr>
      <vt:lpstr>Antartida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Gabarito exercício antartica</dc:title>
  <dc:creator>c</dc:creator>
  <cp:lastModifiedBy>c</cp:lastModifiedBy>
  <cp:revision>1</cp:revision>
  <dcterms:created xsi:type="dcterms:W3CDTF">2017-10-17T14:26:57Z</dcterms:created>
  <dcterms:modified xsi:type="dcterms:W3CDTF">2017-10-17T14:27:08Z</dcterms:modified>
</cp:coreProperties>
</file>