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70700" cy="96535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3" autoAdjust="0"/>
    <p:restoredTop sz="94728" autoAdjust="0"/>
  </p:normalViewPr>
  <p:slideViewPr>
    <p:cSldViewPr>
      <p:cViewPr>
        <p:scale>
          <a:sx n="88" d="100"/>
          <a:sy n="88" d="100"/>
        </p:scale>
        <p:origin x="-900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65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9765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170988"/>
            <a:ext cx="29765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90B5FD6-549D-4E1B-A416-D9D2A7FE97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819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826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826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722D97-FC5E-45CE-AEB8-8E8C2FAB4F96}" type="datetimeFigureOut">
              <a:rPr lang="pt-BR"/>
              <a:pPr>
                <a:defRPr/>
              </a:pPr>
              <a:t>02/05/2017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584700"/>
            <a:ext cx="5495925" cy="4344988"/>
          </a:xfrm>
          <a:prstGeom prst="rect">
            <a:avLst/>
          </a:prstGeom>
        </p:spPr>
        <p:txBody>
          <a:bodyPr vert="horz" lIns="91367" tIns="45683" rIns="91367" bIns="45683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69400"/>
            <a:ext cx="2976563" cy="4826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2550" y="9169400"/>
            <a:ext cx="2976563" cy="4826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64EBF4A-6DE0-4EDF-A711-1A3BFAA7A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26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52EA967B-0DB8-41DF-8C38-D3CA1EDA7DA1}" type="slidenum">
              <a:rPr lang="pt-BR" sz="1200" smtClean="0"/>
              <a:pPr eaLnBrk="1" hangingPunct="1"/>
              <a:t>2</a:t>
            </a:fld>
            <a:endParaRPr lang="pt-BR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3766B-68A1-498E-9AEC-670925FD8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14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9D35-588F-460D-B634-5ADC4EBAFD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90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A9E1E-D181-4EAA-B4F4-181CB174E4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65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15824-1A4E-4438-9543-AA3E6C12B6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49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AC5BC-0ECB-4BA3-BFB2-5845052339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47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80EB-E83C-4E37-A432-E9763E09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92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7796-F77B-482B-AAD6-E18EBDF40F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308E-D534-49B3-86C2-1E8F7A306C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44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36257-51CC-4623-B541-CEA838F687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07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3270-6498-4B7A-AED8-26B60F3DAF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3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AC70-0846-48F4-AFC5-3F9DD85116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3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C61403D-5FEE-4F81-B9B2-E7E730F57A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file:///A:\Graphic2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8382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t-BR" sz="2000" dirty="0">
                <a:solidFill>
                  <a:schemeClr val="tx2"/>
                </a:solidFill>
              </a:rPr>
              <a:t>Preço de Batata – 2002 a </a:t>
            </a:r>
            <a:r>
              <a:rPr lang="pt-BR" sz="2000" dirty="0" smtClean="0">
                <a:solidFill>
                  <a:schemeClr val="tx2"/>
                </a:solidFill>
              </a:rPr>
              <a:t>2017</a:t>
            </a:r>
            <a:endParaRPr lang="pt-BR" sz="2000" dirty="0">
              <a:solidFill>
                <a:schemeClr val="tx2"/>
              </a:solidFill>
            </a:endParaRPr>
          </a:p>
          <a:p>
            <a:pPr algn="ctr" eaLnBrk="0" hangingPunct="0"/>
            <a:r>
              <a:rPr lang="pt-BR" sz="1400" b="0" dirty="0">
                <a:solidFill>
                  <a:schemeClr val="tx2"/>
                </a:solidFill>
              </a:rPr>
              <a:t>Preço de Atacado / saco 50 kg / Batata lavada / Preço médio em R$ / Classificação: Especial</a:t>
            </a:r>
            <a:endParaRPr lang="pt-BR" sz="2000" dirty="0">
              <a:solidFill>
                <a:schemeClr val="tx2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770613"/>
              </p:ext>
            </p:extLst>
          </p:nvPr>
        </p:nvGraphicFramePr>
        <p:xfrm>
          <a:off x="406400" y="855663"/>
          <a:ext cx="8099425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Gráfico" r:id="rId3" imgW="8715343" imgH="5114971" progId="MSGraph.Chart.8">
                  <p:embed followColorScheme="full"/>
                </p:oleObj>
              </mc:Choice>
              <mc:Fallback>
                <p:oleObj name="Gráfico" r:id="rId3" imgW="8715343" imgH="511497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855663"/>
                        <a:ext cx="8099425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9388" y="7651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pt-BR" sz="1200" b="0"/>
              <a:t>R$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95325" y="4570413"/>
            <a:ext cx="3206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 flipH="1">
            <a:off x="-533400" y="4191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324600" y="19050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290594" y="5589240"/>
            <a:ext cx="8627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*até </a:t>
            </a:r>
            <a:r>
              <a:rPr lang="pt-BR" dirty="0"/>
              <a:t> </a:t>
            </a:r>
            <a:r>
              <a:rPr lang="pt-BR" dirty="0" smtClean="0"/>
              <a:t>Abril</a:t>
            </a:r>
            <a:r>
              <a:rPr lang="pt-BR" dirty="0" smtClean="0"/>
              <a:t>/2017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/>
        </p:nvSpPr>
        <p:spPr bwMode="auto">
          <a:xfrm>
            <a:off x="827088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t-BR" sz="2000" dirty="0">
                <a:solidFill>
                  <a:schemeClr val="tx2"/>
                </a:solidFill>
              </a:rPr>
              <a:t>Preço de Batata – </a:t>
            </a:r>
            <a:r>
              <a:rPr lang="pt-BR" sz="2000" dirty="0" smtClean="0">
                <a:solidFill>
                  <a:schemeClr val="tx2"/>
                </a:solidFill>
              </a:rPr>
              <a:t>2017</a:t>
            </a:r>
            <a:endParaRPr lang="pt-BR" sz="2000" dirty="0">
              <a:solidFill>
                <a:schemeClr val="tx2"/>
              </a:solidFill>
            </a:endParaRPr>
          </a:p>
          <a:p>
            <a:pPr algn="ctr" eaLnBrk="0" hangingPunct="0"/>
            <a:r>
              <a:rPr lang="pt-BR" sz="1400" b="0" dirty="0">
                <a:solidFill>
                  <a:schemeClr val="tx2"/>
                </a:solidFill>
              </a:rPr>
              <a:t>Preço de Atacado / saco 50 kg / Batata lavada / Preço médio em R$ / Classificação: Especial</a:t>
            </a:r>
            <a:endParaRPr lang="pt-BR" sz="2000" dirty="0">
              <a:solidFill>
                <a:schemeClr val="tx2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735678"/>
              </p:ext>
            </p:extLst>
          </p:nvPr>
        </p:nvGraphicFramePr>
        <p:xfrm>
          <a:off x="209550" y="803275"/>
          <a:ext cx="8567738" cy="541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Gráfico" r:id="rId4" imgW="8067643" imgH="5333888" progId="MSGraph.Chart.8">
                  <p:embed followColorScheme="full"/>
                </p:oleObj>
              </mc:Choice>
              <mc:Fallback>
                <p:oleObj name="Gráfico" r:id="rId4" imgW="8067643" imgH="533388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803275"/>
                        <a:ext cx="8567738" cy="541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pt-BR" sz="1200" b="0"/>
              <a:t>R$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-533400" y="3962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sz="2400" b="0"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95325" y="4570413"/>
            <a:ext cx="3206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flipH="1">
            <a:off x="-533400" y="41910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/>
          </a:p>
        </p:txBody>
      </p:sp>
      <p:pic>
        <p:nvPicPr>
          <p:cNvPr id="3080" name="Picture 8" descr="A:\Graphic2.jpg"/>
          <p:cNvPicPr>
            <a:picLocks noChangeAspect="1" noChangeArrowheads="1"/>
          </p:cNvPicPr>
          <p:nvPr/>
        </p:nvPicPr>
        <p:blipFill>
          <a:blip r:embed="rId6" r:link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48400"/>
            <a:ext cx="3581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7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60</Words>
  <Application>Microsoft Office PowerPoint</Application>
  <PresentationFormat>Apresentação na tela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Estrutura padrão</vt:lpstr>
      <vt:lpstr>Microsoft Graph Chart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RECEPÇÃO</dc:creator>
  <cp:lastModifiedBy>Tathiane</cp:lastModifiedBy>
  <cp:revision>424</cp:revision>
  <cp:lastPrinted>2012-02-29T13:02:35Z</cp:lastPrinted>
  <dcterms:created xsi:type="dcterms:W3CDTF">2003-02-14T13:58:28Z</dcterms:created>
  <dcterms:modified xsi:type="dcterms:W3CDTF">2017-05-02T13:27:36Z</dcterms:modified>
</cp:coreProperties>
</file>