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4.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5.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9" r:id="rId1"/>
    <p:sldMasterId id="2147483661" r:id="rId2"/>
    <p:sldMasterId id="2147483673" r:id="rId3"/>
  </p:sldMasterIdLst>
  <p:notesMasterIdLst>
    <p:notesMasterId r:id="rId56"/>
  </p:notesMasterIdLst>
  <p:sldIdLst>
    <p:sldId id="346" r:id="rId4"/>
    <p:sldId id="347" r:id="rId5"/>
    <p:sldId id="276" r:id="rId6"/>
    <p:sldId id="277" r:id="rId7"/>
    <p:sldId id="278" r:id="rId8"/>
    <p:sldId id="279" r:id="rId9"/>
    <p:sldId id="280" r:id="rId10"/>
    <p:sldId id="281" r:id="rId11"/>
    <p:sldId id="282" r:id="rId12"/>
    <p:sldId id="283" r:id="rId13"/>
    <p:sldId id="284" r:id="rId14"/>
    <p:sldId id="329" r:id="rId15"/>
    <p:sldId id="331"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334" r:id="rId35"/>
    <p:sldId id="336" r:id="rId36"/>
    <p:sldId id="33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39" r:id="rId50"/>
    <p:sldId id="341" r:id="rId51"/>
    <p:sldId id="342" r:id="rId52"/>
    <p:sldId id="323" r:id="rId53"/>
    <p:sldId id="324" r:id="rId54"/>
    <p:sldId id="325"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743">
          <p15:clr>
            <a:srgbClr val="A4A3A4"/>
          </p15:clr>
        </p15:guide>
        <p15:guide id="2" pos="1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5F5F5F"/>
    <a:srgbClr val="FFFFCC"/>
    <a:srgbClr val="996633"/>
    <a:srgbClr val="777777"/>
    <a:srgbClr val="339966"/>
    <a:srgbClr val="33339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5A9105-D997-4F81-A8F4-C8A9ED7D4A07}" v="9" dt="2022-04-30T00:13:32.061"/>
    <p1510:client id="{63443BA1-6661-4A98-93AB-834F9D846173}" v="233" dt="2022-04-29T21:21:57.808"/>
    <p1510:client id="{7F946EAF-09BF-4634-95C9-D6CF31BBD16A}" v="592" dt="2022-04-29T21:03:29.180"/>
    <p1510:client id="{93AA06A1-4B17-4404-AF83-A88E4EDD0646}" v="2390" dt="2022-04-29T22:41:42.772"/>
    <p1510:client id="{AEC31971-FB91-43A6-AE48-12415F704164}" v="1892" dt="2022-04-29T23:54:11.7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3743"/>
        <p:guide pos="1422"/>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viewProps" Target="viewProps.xml"/><Relationship Id="rId5" Type="http://schemas.openxmlformats.org/officeDocument/2006/relationships/slide" Target="slides/slide2.xml"/><Relationship Id="rId61" Type="http://schemas.microsoft.com/office/2016/11/relationships/changesInfo" Target="changesInfos/changesInfo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presProps" Target="pres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lo Passos" userId="a93cff0f53447a76" providerId="Windows Live" clId="Web-{385A9105-D997-4F81-A8F4-C8A9ED7D4A07}"/>
    <pc:docChg chg="modSld">
      <pc:chgData name="Danilo Passos" userId="a93cff0f53447a76" providerId="Windows Live" clId="Web-{385A9105-D997-4F81-A8F4-C8A9ED7D4A07}" dt="2022-04-30T00:13:17.061" v="6" actId="20577"/>
      <pc:docMkLst>
        <pc:docMk/>
      </pc:docMkLst>
      <pc:sldChg chg="modSp">
        <pc:chgData name="Danilo Passos" userId="a93cff0f53447a76" providerId="Windows Live" clId="Web-{385A9105-D997-4F81-A8F4-C8A9ED7D4A07}" dt="2022-04-30T00:13:17.061" v="6" actId="20577"/>
        <pc:sldMkLst>
          <pc:docMk/>
          <pc:sldMk cId="0" sldId="325"/>
        </pc:sldMkLst>
        <pc:spChg chg="mod">
          <ac:chgData name="Danilo Passos" userId="a93cff0f53447a76" providerId="Windows Live" clId="Web-{385A9105-D997-4F81-A8F4-C8A9ED7D4A07}" dt="2022-04-30T00:11:29.262" v="4" actId="20577"/>
          <ac:spMkLst>
            <pc:docMk/>
            <pc:sldMk cId="0" sldId="325"/>
            <ac:spMk id="13" creationId="{18AE4E9B-08A2-995A-7CF6-609C9C1F28A1}"/>
          </ac:spMkLst>
        </pc:spChg>
        <pc:spChg chg="mod">
          <ac:chgData name="Danilo Passos" userId="a93cff0f53447a76" providerId="Windows Live" clId="Web-{385A9105-D997-4F81-A8F4-C8A9ED7D4A07}" dt="2022-04-30T00:13:17.061" v="6" actId="20577"/>
          <ac:spMkLst>
            <pc:docMk/>
            <pc:sldMk cId="0" sldId="325"/>
            <ac:spMk id="146435" creationId="{17EEA558-A764-5B60-F720-11D7916C694B}"/>
          </ac:spMkLst>
        </pc:spChg>
        <pc:spChg chg="mod">
          <ac:chgData name="Danilo Passos" userId="a93cff0f53447a76" providerId="Windows Live" clId="Web-{385A9105-D997-4F81-A8F4-C8A9ED7D4A07}" dt="2022-04-29T23:59:19.180" v="2" actId="20577"/>
          <ac:spMkLst>
            <pc:docMk/>
            <pc:sldMk cId="0" sldId="325"/>
            <ac:spMk id="267276" creationId="{636587D3-3888-37CA-B404-A854D233AC68}"/>
          </ac:spMkLst>
        </pc:spChg>
      </pc:sldChg>
    </pc:docChg>
  </pc:docChgLst>
  <pc:docChgLst>
    <pc:chgData name="Danilo Passos" userId="a93cff0f53447a76" providerId="Windows Live" clId="Web-{7F946EAF-09BF-4634-95C9-D6CF31BBD16A}"/>
    <pc:docChg chg="addSld delSld modSld addMainMaster modMainMaster">
      <pc:chgData name="Danilo Passos" userId="a93cff0f53447a76" providerId="Windows Live" clId="Web-{7F946EAF-09BF-4634-95C9-D6CF31BBD16A}" dt="2022-04-29T21:03:29.180" v="505" actId="20577"/>
      <pc:docMkLst>
        <pc:docMk/>
      </pc:docMkLst>
      <pc:sldChg chg="addSp modSp del">
        <pc:chgData name="Danilo Passos" userId="a93cff0f53447a76" providerId="Windows Live" clId="Web-{7F946EAF-09BF-4634-95C9-D6CF31BBD16A}" dt="2022-04-29T20:40:24.504" v="35"/>
        <pc:sldMkLst>
          <pc:docMk/>
          <pc:sldMk cId="0" sldId="266"/>
        </pc:sldMkLst>
        <pc:spChg chg="add">
          <ac:chgData name="Danilo Passos" userId="a93cff0f53447a76" providerId="Windows Live" clId="Web-{7F946EAF-09BF-4634-95C9-D6CF31BBD16A}" dt="2022-04-29T20:38:39.908" v="10"/>
          <ac:spMkLst>
            <pc:docMk/>
            <pc:sldMk cId="0" sldId="266"/>
            <ac:spMk id="2" creationId="{E3A61708-57BE-89F8-C43F-D45F357EA6C4}"/>
          </ac:spMkLst>
        </pc:spChg>
        <pc:spChg chg="mod">
          <ac:chgData name="Danilo Passos" userId="a93cff0f53447a76" providerId="Windows Live" clId="Web-{7F946EAF-09BF-4634-95C9-D6CF31BBD16A}" dt="2022-04-29T20:38:38.126" v="9" actId="20577"/>
          <ac:spMkLst>
            <pc:docMk/>
            <pc:sldMk cId="0" sldId="266"/>
            <ac:spMk id="16386" creationId="{CC21078E-01BD-2302-AAE2-662D4B1E6ED1}"/>
          </ac:spMkLst>
        </pc:spChg>
      </pc:sldChg>
      <pc:sldChg chg="modSp del">
        <pc:chgData name="Danilo Passos" userId="a93cff0f53447a76" providerId="Windows Live" clId="Web-{7F946EAF-09BF-4634-95C9-D6CF31BBD16A}" dt="2022-04-29T20:44:13.509" v="64"/>
        <pc:sldMkLst>
          <pc:docMk/>
          <pc:sldMk cId="0" sldId="272"/>
        </pc:sldMkLst>
        <pc:spChg chg="mod">
          <ac:chgData name="Danilo Passos" userId="a93cff0f53447a76" providerId="Windows Live" clId="Web-{7F946EAF-09BF-4634-95C9-D6CF31BBD16A}" dt="2022-04-29T20:44:10.619" v="63" actId="20577"/>
          <ac:spMkLst>
            <pc:docMk/>
            <pc:sldMk cId="0" sldId="272"/>
            <ac:spMk id="37890" creationId="{17418EBD-775C-0C06-07EE-67A8EF87ACED}"/>
          </ac:spMkLst>
        </pc:spChg>
        <pc:spChg chg="mod">
          <ac:chgData name="Danilo Passos" userId="a93cff0f53447a76" providerId="Windows Live" clId="Web-{7F946EAF-09BF-4634-95C9-D6CF31BBD16A}" dt="2022-04-29T20:43:21.836" v="59" actId="20577"/>
          <ac:spMkLst>
            <pc:docMk/>
            <pc:sldMk cId="0" sldId="272"/>
            <ac:spMk id="37891" creationId="{CB372BF0-8F1E-A53E-5C8A-EA0E15439623}"/>
          </ac:spMkLst>
        </pc:spChg>
      </pc:sldChg>
      <pc:sldChg chg="modSp">
        <pc:chgData name="Danilo Passos" userId="a93cff0f53447a76" providerId="Windows Live" clId="Web-{7F946EAF-09BF-4634-95C9-D6CF31BBD16A}" dt="2022-04-29T20:47:34.202" v="78" actId="20577"/>
        <pc:sldMkLst>
          <pc:docMk/>
          <pc:sldMk cId="0" sldId="276"/>
        </pc:sldMkLst>
        <pc:spChg chg="mod">
          <ac:chgData name="Danilo Passos" userId="a93cff0f53447a76" providerId="Windows Live" clId="Web-{7F946EAF-09BF-4634-95C9-D6CF31BBD16A}" dt="2022-04-29T20:47:02.857" v="74" actId="20577"/>
          <ac:spMkLst>
            <pc:docMk/>
            <pc:sldMk cId="0" sldId="276"/>
            <ac:spMk id="46083" creationId="{7FEACC2D-6234-8DF2-3322-D43E372721C1}"/>
          </ac:spMkLst>
        </pc:spChg>
        <pc:spChg chg="mod">
          <ac:chgData name="Danilo Passos" userId="a93cff0f53447a76" providerId="Windows Live" clId="Web-{7F946EAF-09BF-4634-95C9-D6CF31BBD16A}" dt="2022-04-29T20:47:34.202" v="78" actId="20577"/>
          <ac:spMkLst>
            <pc:docMk/>
            <pc:sldMk cId="0" sldId="276"/>
            <ac:spMk id="65538" creationId="{7C34E093-CB56-D6BB-30DF-68B8285FF4A0}"/>
          </ac:spMkLst>
        </pc:spChg>
      </pc:sldChg>
      <pc:sldChg chg="modSp">
        <pc:chgData name="Danilo Passos" userId="a93cff0f53447a76" providerId="Windows Live" clId="Web-{7F946EAF-09BF-4634-95C9-D6CF31BBD16A}" dt="2022-04-29T20:51:14.441" v="163" actId="20577"/>
        <pc:sldMkLst>
          <pc:docMk/>
          <pc:sldMk cId="0" sldId="277"/>
        </pc:sldMkLst>
        <pc:spChg chg="mod">
          <ac:chgData name="Danilo Passos" userId="a93cff0f53447a76" providerId="Windows Live" clId="Web-{7F946EAF-09BF-4634-95C9-D6CF31BBD16A}" dt="2022-04-29T20:51:14.441" v="163" actId="20577"/>
          <ac:spMkLst>
            <pc:docMk/>
            <pc:sldMk cId="0" sldId="277"/>
            <ac:spMk id="5" creationId="{A186EC40-7A6F-5E8D-FBBE-68612773F01A}"/>
          </ac:spMkLst>
        </pc:spChg>
        <pc:spChg chg="mod">
          <ac:chgData name="Danilo Passos" userId="a93cff0f53447a76" providerId="Windows Live" clId="Web-{7F946EAF-09BF-4634-95C9-D6CF31BBD16A}" dt="2022-04-29T20:47:40.717" v="90" actId="20577"/>
          <ac:spMkLst>
            <pc:docMk/>
            <pc:sldMk cId="0" sldId="277"/>
            <ac:spMk id="48130" creationId="{D150E360-E7F1-2C09-6311-D8FB73ECFADF}"/>
          </ac:spMkLst>
        </pc:spChg>
        <pc:spChg chg="mod">
          <ac:chgData name="Danilo Passos" userId="a93cff0f53447a76" providerId="Windows Live" clId="Web-{7F946EAF-09BF-4634-95C9-D6CF31BBD16A}" dt="2022-04-29T20:50:34.518" v="147" actId="20577"/>
          <ac:spMkLst>
            <pc:docMk/>
            <pc:sldMk cId="0" sldId="277"/>
            <ac:spMk id="48131" creationId="{DF323CE2-DEF5-9A45-EFA8-81EFB018BDE4}"/>
          </ac:spMkLst>
        </pc:spChg>
      </pc:sldChg>
      <pc:sldChg chg="modSp">
        <pc:chgData name="Danilo Passos" userId="a93cff0f53447a76" providerId="Windows Live" clId="Web-{7F946EAF-09BF-4634-95C9-D6CF31BBD16A}" dt="2022-04-29T20:56:19.855" v="297" actId="20577"/>
        <pc:sldMkLst>
          <pc:docMk/>
          <pc:sldMk cId="0" sldId="278"/>
        </pc:sldMkLst>
        <pc:spChg chg="mod">
          <ac:chgData name="Danilo Passos" userId="a93cff0f53447a76" providerId="Windows Live" clId="Web-{7F946EAF-09BF-4634-95C9-D6CF31BBD16A}" dt="2022-04-29T20:51:24.879" v="165" actId="20577"/>
          <ac:spMkLst>
            <pc:docMk/>
            <pc:sldMk cId="0" sldId="278"/>
            <ac:spMk id="14" creationId="{5CC7F655-4A82-B08B-AAE0-94CD9A44B75F}"/>
          </ac:spMkLst>
        </pc:spChg>
        <pc:spChg chg="mod">
          <ac:chgData name="Danilo Passos" userId="a93cff0f53447a76" providerId="Windows Live" clId="Web-{7F946EAF-09BF-4634-95C9-D6CF31BBD16A}" dt="2022-04-29T20:51:59.208" v="178" actId="20577"/>
          <ac:spMkLst>
            <pc:docMk/>
            <pc:sldMk cId="0" sldId="278"/>
            <ac:spMk id="50178" creationId="{298F4289-0F0A-7FFB-097E-B93AA50F9308}"/>
          </ac:spMkLst>
        </pc:spChg>
        <pc:spChg chg="mod">
          <ac:chgData name="Danilo Passos" userId="a93cff0f53447a76" providerId="Windows Live" clId="Web-{7F946EAF-09BF-4634-95C9-D6CF31BBD16A}" dt="2022-04-29T20:56:19.855" v="297" actId="20577"/>
          <ac:spMkLst>
            <pc:docMk/>
            <pc:sldMk cId="0" sldId="278"/>
            <ac:spMk id="50179" creationId="{BC46774A-EB9D-6BBD-842E-8DE130D0A065}"/>
          </ac:spMkLst>
        </pc:spChg>
        <pc:spChg chg="mod">
          <ac:chgData name="Danilo Passos" userId="a93cff0f53447a76" providerId="Windows Live" clId="Web-{7F946EAF-09BF-4634-95C9-D6CF31BBD16A}" dt="2022-04-29T20:52:35.006" v="190" actId="14100"/>
          <ac:spMkLst>
            <pc:docMk/>
            <pc:sldMk cId="0" sldId="278"/>
            <ac:spMk id="50181" creationId="{D827E117-6BBC-1C8B-8C91-44A01C091C7C}"/>
          </ac:spMkLst>
        </pc:spChg>
        <pc:spChg chg="mod">
          <ac:chgData name="Danilo Passos" userId="a93cff0f53447a76" providerId="Windows Live" clId="Web-{7F946EAF-09BF-4634-95C9-D6CF31BBD16A}" dt="2022-04-29T20:52:25.865" v="189" actId="20577"/>
          <ac:spMkLst>
            <pc:docMk/>
            <pc:sldMk cId="0" sldId="278"/>
            <ac:spMk id="50183" creationId="{13FE83BF-33D1-7358-2196-307D3E733F98}"/>
          </ac:spMkLst>
        </pc:spChg>
        <pc:spChg chg="mod">
          <ac:chgData name="Danilo Passos" userId="a93cff0f53447a76" providerId="Windows Live" clId="Web-{7F946EAF-09BF-4634-95C9-D6CF31BBD16A}" dt="2022-04-29T20:55:55.760" v="293" actId="20577"/>
          <ac:spMkLst>
            <pc:docMk/>
            <pc:sldMk cId="0" sldId="278"/>
            <ac:spMk id="50185" creationId="{714868DA-B064-6FAD-1F23-14BA445CEBDB}"/>
          </ac:spMkLst>
        </pc:spChg>
        <pc:spChg chg="mod">
          <ac:chgData name="Danilo Passos" userId="a93cff0f53447a76" providerId="Windows Live" clId="Web-{7F946EAF-09BF-4634-95C9-D6CF31BBD16A}" dt="2022-04-29T20:55:40.463" v="275" actId="20577"/>
          <ac:spMkLst>
            <pc:docMk/>
            <pc:sldMk cId="0" sldId="278"/>
            <ac:spMk id="50186" creationId="{B697E139-B06D-4043-E432-127B2317384C}"/>
          </ac:spMkLst>
        </pc:spChg>
        <pc:spChg chg="mod">
          <ac:chgData name="Danilo Passos" userId="a93cff0f53447a76" providerId="Windows Live" clId="Web-{7F946EAF-09BF-4634-95C9-D6CF31BBD16A}" dt="2022-04-29T20:56:14.183" v="295" actId="20577"/>
          <ac:spMkLst>
            <pc:docMk/>
            <pc:sldMk cId="0" sldId="278"/>
            <ac:spMk id="69644" creationId="{12FDA07A-B008-21C8-6708-FF13E466BA64}"/>
          </ac:spMkLst>
        </pc:spChg>
      </pc:sldChg>
      <pc:sldChg chg="delSp modSp">
        <pc:chgData name="Danilo Passos" userId="a93cff0f53447a76" providerId="Windows Live" clId="Web-{7F946EAF-09BF-4634-95C9-D6CF31BBD16A}" dt="2022-04-29T20:59:27.812" v="361" actId="1076"/>
        <pc:sldMkLst>
          <pc:docMk/>
          <pc:sldMk cId="0" sldId="279"/>
        </pc:sldMkLst>
        <pc:spChg chg="mod">
          <ac:chgData name="Danilo Passos" userId="a93cff0f53447a76" providerId="Windows Live" clId="Web-{7F946EAF-09BF-4634-95C9-D6CF31BBD16A}" dt="2022-04-29T20:56:48.933" v="301" actId="20577"/>
          <ac:spMkLst>
            <pc:docMk/>
            <pc:sldMk cId="0" sldId="279"/>
            <ac:spMk id="48" creationId="{0266CCB1-7A81-63D1-F94E-51B2777764F1}"/>
          </ac:spMkLst>
        </pc:spChg>
        <pc:spChg chg="mod">
          <ac:chgData name="Danilo Passos" userId="a93cff0f53447a76" providerId="Windows Live" clId="Web-{7F946EAF-09BF-4634-95C9-D6CF31BBD16A}" dt="2022-04-29T20:56:37.683" v="299" actId="20577"/>
          <ac:spMkLst>
            <pc:docMk/>
            <pc:sldMk cId="0" sldId="279"/>
            <ac:spMk id="52226" creationId="{9334CD45-AEE4-A442-7167-713C1D7B42EF}"/>
          </ac:spMkLst>
        </pc:spChg>
        <pc:spChg chg="mod">
          <ac:chgData name="Danilo Passos" userId="a93cff0f53447a76" providerId="Windows Live" clId="Web-{7F946EAF-09BF-4634-95C9-D6CF31BBD16A}" dt="2022-04-29T20:59:22.249" v="360" actId="1076"/>
          <ac:spMkLst>
            <pc:docMk/>
            <pc:sldMk cId="0" sldId="279"/>
            <ac:spMk id="52271" creationId="{CF2351F8-DF88-0A8B-1FFE-28168AA828DB}"/>
          </ac:spMkLst>
        </pc:spChg>
        <pc:spChg chg="mod">
          <ac:chgData name="Danilo Passos" userId="a93cff0f53447a76" providerId="Windows Live" clId="Web-{7F946EAF-09BF-4634-95C9-D6CF31BBD16A}" dt="2022-04-29T20:59:22.203" v="358" actId="1076"/>
          <ac:spMkLst>
            <pc:docMk/>
            <pc:sldMk cId="0" sldId="279"/>
            <ac:spMk id="70659" creationId="{A8BB51B1-0695-4913-1DAD-14FA537F366B}"/>
          </ac:spMkLst>
        </pc:spChg>
        <pc:spChg chg="mod">
          <ac:chgData name="Danilo Passos" userId="a93cff0f53447a76" providerId="Windows Live" clId="Web-{7F946EAF-09BF-4634-95C9-D6CF31BBD16A}" dt="2022-04-29T20:59:07.187" v="355" actId="1076"/>
          <ac:spMkLst>
            <pc:docMk/>
            <pc:sldMk cId="0" sldId="279"/>
            <ac:spMk id="70692" creationId="{AE4FC0E4-9D05-E8FB-465D-C6E3D489EBB9}"/>
          </ac:spMkLst>
        </pc:spChg>
        <pc:spChg chg="mod">
          <ac:chgData name="Danilo Passos" userId="a93cff0f53447a76" providerId="Windows Live" clId="Web-{7F946EAF-09BF-4634-95C9-D6CF31BBD16A}" dt="2022-04-29T20:59:07.187" v="354" actId="1076"/>
          <ac:spMkLst>
            <pc:docMk/>
            <pc:sldMk cId="0" sldId="279"/>
            <ac:spMk id="70693" creationId="{8B2D2B3B-206C-77C7-6B82-3C4E7816D5F0}"/>
          </ac:spMkLst>
        </pc:spChg>
        <pc:grpChg chg="mod">
          <ac:chgData name="Danilo Passos" userId="a93cff0f53447a76" providerId="Windows Live" clId="Web-{7F946EAF-09BF-4634-95C9-D6CF31BBD16A}" dt="2022-04-29T20:59:07.187" v="356" actId="1076"/>
          <ac:grpSpMkLst>
            <pc:docMk/>
            <pc:sldMk cId="0" sldId="279"/>
            <ac:grpSpMk id="6" creationId="{9EAFEB76-67DC-F5E3-2CDA-21D73DF2BFC7}"/>
          </ac:grpSpMkLst>
        </pc:grpChg>
        <pc:grpChg chg="mod">
          <ac:chgData name="Danilo Passos" userId="a93cff0f53447a76" providerId="Windows Live" clId="Web-{7F946EAF-09BF-4634-95C9-D6CF31BBD16A}" dt="2022-04-29T20:59:27.812" v="361" actId="1076"/>
          <ac:grpSpMkLst>
            <pc:docMk/>
            <pc:sldMk cId="0" sldId="279"/>
            <ac:grpSpMk id="10" creationId="{ED193FEC-A68B-C6BA-BC2D-7192023C45FE}"/>
          </ac:grpSpMkLst>
        </pc:grpChg>
        <pc:grpChg chg="mod">
          <ac:chgData name="Danilo Passos" userId="a93cff0f53447a76" providerId="Windows Live" clId="Web-{7F946EAF-09BF-4634-95C9-D6CF31BBD16A}" dt="2022-04-29T20:59:07.187" v="357" actId="1076"/>
          <ac:grpSpMkLst>
            <pc:docMk/>
            <pc:sldMk cId="0" sldId="279"/>
            <ac:grpSpMk id="52229" creationId="{948BCEBD-0D54-8671-317F-1122C6E85F6C}"/>
          </ac:grpSpMkLst>
        </pc:grpChg>
        <pc:grpChg chg="del">
          <ac:chgData name="Danilo Passos" userId="a93cff0f53447a76" providerId="Windows Live" clId="Web-{7F946EAF-09BF-4634-95C9-D6CF31BBD16A}" dt="2022-04-29T20:57:11.982" v="302"/>
          <ac:grpSpMkLst>
            <pc:docMk/>
            <pc:sldMk cId="0" sldId="279"/>
            <ac:grpSpMk id="52263" creationId="{10528E14-30EC-B0E7-86BA-9C03143A6482}"/>
          </ac:grpSpMkLst>
        </pc:grpChg>
      </pc:sldChg>
      <pc:sldChg chg="delSp modSp">
        <pc:chgData name="Danilo Passos" userId="a93cff0f53447a76" providerId="Windows Live" clId="Web-{7F946EAF-09BF-4634-95C9-D6CF31BBD16A}" dt="2022-04-29T21:01:25.909" v="412" actId="20577"/>
        <pc:sldMkLst>
          <pc:docMk/>
          <pc:sldMk cId="0" sldId="280"/>
        </pc:sldMkLst>
        <pc:spChg chg="mod">
          <ac:chgData name="Danilo Passos" userId="a93cff0f53447a76" providerId="Windows Live" clId="Web-{7F946EAF-09BF-4634-95C9-D6CF31BBD16A}" dt="2022-04-29T21:01:25.909" v="412" actId="20577"/>
          <ac:spMkLst>
            <pc:docMk/>
            <pc:sldMk cId="0" sldId="280"/>
            <ac:spMk id="39" creationId="{E469BC4B-0D86-B50A-B4AD-FCCAD9FC5F0E}"/>
          </ac:spMkLst>
        </pc:spChg>
        <pc:spChg chg="mod">
          <ac:chgData name="Danilo Passos" userId="a93cff0f53447a76" providerId="Windows Live" clId="Web-{7F946EAF-09BF-4634-95C9-D6CF31BBD16A}" dt="2022-04-29T20:59:40.750" v="363" actId="20577"/>
          <ac:spMkLst>
            <pc:docMk/>
            <pc:sldMk cId="0" sldId="280"/>
            <ac:spMk id="54274" creationId="{EF47F4FB-D3AA-4056-AF8B-57DFC5429257}"/>
          </ac:spMkLst>
        </pc:spChg>
        <pc:spChg chg="mod">
          <ac:chgData name="Danilo Passos" userId="a93cff0f53447a76" providerId="Windows Live" clId="Web-{7F946EAF-09BF-4634-95C9-D6CF31BBD16A}" dt="2022-04-29T21:01:16.127" v="409" actId="20577"/>
          <ac:spMkLst>
            <pc:docMk/>
            <pc:sldMk cId="0" sldId="280"/>
            <ac:spMk id="269315" creationId="{8E4EA1D6-BE0C-12A0-CC30-09F0BD73AD8C}"/>
          </ac:spMkLst>
        </pc:spChg>
        <pc:grpChg chg="del">
          <ac:chgData name="Danilo Passos" userId="a93cff0f53447a76" providerId="Windows Live" clId="Web-{7F946EAF-09BF-4634-95C9-D6CF31BBD16A}" dt="2022-04-29T20:57:20.981" v="303"/>
          <ac:grpSpMkLst>
            <pc:docMk/>
            <pc:sldMk cId="0" sldId="280"/>
            <ac:grpSpMk id="54303" creationId="{3EFF5B19-C52D-A2CC-EA1D-51C8799D9DFD}"/>
          </ac:grpSpMkLst>
        </pc:grpChg>
      </pc:sldChg>
      <pc:sldChg chg="modSp">
        <pc:chgData name="Danilo Passos" userId="a93cff0f53447a76" providerId="Windows Live" clId="Web-{7F946EAF-09BF-4634-95C9-D6CF31BBD16A}" dt="2022-04-29T21:03:29.180" v="505" actId="20577"/>
        <pc:sldMkLst>
          <pc:docMk/>
          <pc:sldMk cId="0" sldId="281"/>
        </pc:sldMkLst>
        <pc:spChg chg="mod">
          <ac:chgData name="Danilo Passos" userId="a93cff0f53447a76" providerId="Windows Live" clId="Web-{7F946EAF-09BF-4634-95C9-D6CF31BBD16A}" dt="2022-04-29T21:03:29.180" v="505" actId="20577"/>
          <ac:spMkLst>
            <pc:docMk/>
            <pc:sldMk cId="0" sldId="281"/>
            <ac:spMk id="56322" creationId="{19336557-9B89-D36C-7962-BD62A8259CA8}"/>
          </ac:spMkLst>
        </pc:spChg>
      </pc:sldChg>
      <pc:sldChg chg="delSp modSp">
        <pc:chgData name="Danilo Passos" userId="a93cff0f53447a76" providerId="Windows Live" clId="Web-{7F946EAF-09BF-4634-95C9-D6CF31BBD16A}" dt="2022-04-29T21:02:28.504" v="431" actId="14100"/>
        <pc:sldMkLst>
          <pc:docMk/>
          <pc:sldMk cId="0" sldId="282"/>
        </pc:sldMkLst>
        <pc:spChg chg="del">
          <ac:chgData name="Danilo Passos" userId="a93cff0f53447a76" providerId="Windows Live" clId="Web-{7F946EAF-09BF-4634-95C9-D6CF31BBD16A}" dt="2022-04-29T21:01:37.425" v="413"/>
          <ac:spMkLst>
            <pc:docMk/>
            <pc:sldMk cId="0" sldId="282"/>
            <ac:spMk id="58386" creationId="{B25DAB2A-A29D-9DEF-91B5-64316D98EC5D}"/>
          </ac:spMkLst>
        </pc:spChg>
        <pc:spChg chg="del">
          <ac:chgData name="Danilo Passos" userId="a93cff0f53447a76" providerId="Windows Live" clId="Web-{7F946EAF-09BF-4634-95C9-D6CF31BBD16A}" dt="2022-04-29T21:01:49.222" v="416"/>
          <ac:spMkLst>
            <pc:docMk/>
            <pc:sldMk cId="0" sldId="282"/>
            <ac:spMk id="58401" creationId="{6E732034-22B9-19B2-2F33-9094A51DB799}"/>
          </ac:spMkLst>
        </pc:spChg>
        <pc:spChg chg="mod">
          <ac:chgData name="Danilo Passos" userId="a93cff0f53447a76" providerId="Windows Live" clId="Web-{7F946EAF-09BF-4634-95C9-D6CF31BBD16A}" dt="2022-04-29T21:02:28.504" v="431" actId="14100"/>
          <ac:spMkLst>
            <pc:docMk/>
            <pc:sldMk cId="0" sldId="282"/>
            <ac:spMk id="73762" creationId="{9E00BA43-46EF-C8A1-D88A-8FD96207E2F2}"/>
          </ac:spMkLst>
        </pc:spChg>
        <pc:spChg chg="mod">
          <ac:chgData name="Danilo Passos" userId="a93cff0f53447a76" providerId="Windows Live" clId="Web-{7F946EAF-09BF-4634-95C9-D6CF31BBD16A}" dt="2022-04-29T21:02:24.691" v="430" actId="14100"/>
          <ac:spMkLst>
            <pc:docMk/>
            <pc:sldMk cId="0" sldId="282"/>
            <ac:spMk id="73763" creationId="{F3B788D7-D4E7-9840-3839-1E4493CAED44}"/>
          </ac:spMkLst>
        </pc:spChg>
        <pc:grpChg chg="del">
          <ac:chgData name="Danilo Passos" userId="a93cff0f53447a76" providerId="Windows Live" clId="Web-{7F946EAF-09BF-4634-95C9-D6CF31BBD16A}" dt="2022-04-29T21:01:41.440" v="415"/>
          <ac:grpSpMkLst>
            <pc:docMk/>
            <pc:sldMk cId="0" sldId="282"/>
            <ac:grpSpMk id="58372" creationId="{F6AC1421-4D47-1968-0A15-DAA0C5F3AC19}"/>
          </ac:grpSpMkLst>
        </pc:grpChg>
        <pc:grpChg chg="del">
          <ac:chgData name="Danilo Passos" userId="a93cff0f53447a76" providerId="Windows Live" clId="Web-{7F946EAF-09BF-4634-95C9-D6CF31BBD16A}" dt="2022-04-29T21:01:49.222" v="418"/>
          <ac:grpSpMkLst>
            <pc:docMk/>
            <pc:sldMk cId="0" sldId="282"/>
            <ac:grpSpMk id="58378" creationId="{34851B8E-E6CE-4F50-A77C-5554F271E2E5}"/>
          </ac:grpSpMkLst>
        </pc:grpChg>
        <pc:grpChg chg="del">
          <ac:chgData name="Danilo Passos" userId="a93cff0f53447a76" providerId="Windows Live" clId="Web-{7F946EAF-09BF-4634-95C9-D6CF31BBD16A}" dt="2022-04-29T21:01:49.222" v="417"/>
          <ac:grpSpMkLst>
            <pc:docMk/>
            <pc:sldMk cId="0" sldId="282"/>
            <ac:grpSpMk id="58381" creationId="{732EE3C3-F3FC-A267-1CE3-3D82A772624F}"/>
          </ac:grpSpMkLst>
        </pc:grpChg>
        <pc:grpChg chg="del">
          <ac:chgData name="Danilo Passos" userId="a93cff0f53447a76" providerId="Windows Live" clId="Web-{7F946EAF-09BF-4634-95C9-D6CF31BBD16A}" dt="2022-04-29T21:01:37.425" v="413"/>
          <ac:grpSpMkLst>
            <pc:docMk/>
            <pc:sldMk cId="0" sldId="282"/>
            <ac:grpSpMk id="58385" creationId="{88F14BBB-54DB-4A17-2FD2-D56A5403E261}"/>
          </ac:grpSpMkLst>
        </pc:grpChg>
        <pc:grpChg chg="del">
          <ac:chgData name="Danilo Passos" userId="a93cff0f53447a76" providerId="Windows Live" clId="Web-{7F946EAF-09BF-4634-95C9-D6CF31BBD16A}" dt="2022-04-29T21:01:41.440" v="414"/>
          <ac:grpSpMkLst>
            <pc:docMk/>
            <pc:sldMk cId="0" sldId="282"/>
            <ac:grpSpMk id="58391" creationId="{2C26220C-0C4D-6AFD-39D9-D0744C0E8070}"/>
          </ac:grpSpMkLst>
        </pc:grpChg>
      </pc:sldChg>
      <pc:sldChg chg="modSp add">
        <pc:chgData name="Danilo Passos" userId="a93cff0f53447a76" providerId="Windows Live" clId="Web-{7F946EAF-09BF-4634-95C9-D6CF31BBD16A}" dt="2022-04-29T20:40:16.176" v="34" actId="20577"/>
        <pc:sldMkLst>
          <pc:docMk/>
          <pc:sldMk cId="2046748087" sldId="346"/>
        </pc:sldMkLst>
        <pc:spChg chg="mod">
          <ac:chgData name="Danilo Passos" userId="a93cff0f53447a76" providerId="Windows Live" clId="Web-{7F946EAF-09BF-4634-95C9-D6CF31BBD16A}" dt="2022-04-29T20:40:16.176" v="34" actId="20577"/>
          <ac:spMkLst>
            <pc:docMk/>
            <pc:sldMk cId="2046748087" sldId="346"/>
            <ac:spMk id="16386" creationId="{C3CAA162-29F2-4C2B-A8EF-21AC44F32FEC}"/>
          </ac:spMkLst>
        </pc:spChg>
        <pc:spChg chg="mod">
          <ac:chgData name="Danilo Passos" userId="a93cff0f53447a76" providerId="Windows Live" clId="Web-{7F946EAF-09BF-4634-95C9-D6CF31BBD16A}" dt="2022-04-29T20:40:02.347" v="13" actId="20577"/>
          <ac:spMkLst>
            <pc:docMk/>
            <pc:sldMk cId="2046748087" sldId="346"/>
            <ac:spMk id="16395" creationId="{AD59BA46-F2FD-4115-8E7F-B7AA5638589C}"/>
          </ac:spMkLst>
        </pc:spChg>
      </pc:sldChg>
      <pc:sldChg chg="modSp add">
        <pc:chgData name="Danilo Passos" userId="a93cff0f53447a76" providerId="Windows Live" clId="Web-{7F946EAF-09BF-4634-95C9-D6CF31BBD16A}" dt="2022-04-29T20:44:29.916" v="65" actId="20577"/>
        <pc:sldMkLst>
          <pc:docMk/>
          <pc:sldMk cId="3170471505" sldId="347"/>
        </pc:sldMkLst>
        <pc:spChg chg="mod">
          <ac:chgData name="Danilo Passos" userId="a93cff0f53447a76" providerId="Windows Live" clId="Web-{7F946EAF-09BF-4634-95C9-D6CF31BBD16A}" dt="2022-04-29T20:44:29.916" v="65" actId="20577"/>
          <ac:spMkLst>
            <pc:docMk/>
            <pc:sldMk cId="3170471505" sldId="347"/>
            <ac:spMk id="37891" creationId="{64993E4C-B44B-67B3-DAEB-7B31E2720549}"/>
          </ac:spMkLst>
        </pc:spChg>
      </pc:sldChg>
      <pc:sldMasterChg chg="modSldLayout">
        <pc:chgData name="Danilo Passos" userId="a93cff0f53447a76" providerId="Windows Live" clId="Web-{7F946EAF-09BF-4634-95C9-D6CF31BBD16A}" dt="2022-04-29T20:40:36.817" v="36"/>
        <pc:sldMasterMkLst>
          <pc:docMk/>
          <pc:sldMasterMk cId="0" sldId="2147483649"/>
        </pc:sldMasterMkLst>
        <pc:sldLayoutChg chg="replId">
          <pc:chgData name="Danilo Passos" userId="a93cff0f53447a76" providerId="Windows Live" clId="Web-{7F946EAF-09BF-4634-95C9-D6CF31BBD16A}" dt="2022-04-29T20:40:36.817" v="36"/>
          <pc:sldLayoutMkLst>
            <pc:docMk/>
            <pc:sldMasterMk cId="0" sldId="2147483649"/>
            <pc:sldLayoutMk cId="91360037" sldId="2147483675"/>
          </pc:sldLayoutMkLst>
        </pc:sldLayoutChg>
        <pc:sldLayoutChg chg="replId">
          <pc:chgData name="Danilo Passos" userId="a93cff0f53447a76" providerId="Windows Live" clId="Web-{7F946EAF-09BF-4634-95C9-D6CF31BBD16A}" dt="2022-04-29T20:40:36.817" v="36"/>
          <pc:sldLayoutMkLst>
            <pc:docMk/>
            <pc:sldMasterMk cId="0" sldId="2147483649"/>
            <pc:sldLayoutMk cId="1710066827" sldId="2147483676"/>
          </pc:sldLayoutMkLst>
        </pc:sldLayoutChg>
        <pc:sldLayoutChg chg="replId">
          <pc:chgData name="Danilo Passos" userId="a93cff0f53447a76" providerId="Windows Live" clId="Web-{7F946EAF-09BF-4634-95C9-D6CF31BBD16A}" dt="2022-04-29T20:40:36.817" v="36"/>
          <pc:sldLayoutMkLst>
            <pc:docMk/>
            <pc:sldMasterMk cId="0" sldId="2147483649"/>
            <pc:sldLayoutMk cId="1999829938" sldId="2147483677"/>
          </pc:sldLayoutMkLst>
        </pc:sldLayoutChg>
        <pc:sldLayoutChg chg="replId">
          <pc:chgData name="Danilo Passos" userId="a93cff0f53447a76" providerId="Windows Live" clId="Web-{7F946EAF-09BF-4634-95C9-D6CF31BBD16A}" dt="2022-04-29T20:40:36.817" v="36"/>
          <pc:sldLayoutMkLst>
            <pc:docMk/>
            <pc:sldMasterMk cId="0" sldId="2147483649"/>
            <pc:sldLayoutMk cId="3282166465" sldId="2147483678"/>
          </pc:sldLayoutMkLst>
        </pc:sldLayoutChg>
        <pc:sldLayoutChg chg="replId">
          <pc:chgData name="Danilo Passos" userId="a93cff0f53447a76" providerId="Windows Live" clId="Web-{7F946EAF-09BF-4634-95C9-D6CF31BBD16A}" dt="2022-04-29T20:40:36.817" v="36"/>
          <pc:sldLayoutMkLst>
            <pc:docMk/>
            <pc:sldMasterMk cId="0" sldId="2147483649"/>
            <pc:sldLayoutMk cId="4060172838" sldId="2147483679"/>
          </pc:sldLayoutMkLst>
        </pc:sldLayoutChg>
        <pc:sldLayoutChg chg="replId">
          <pc:chgData name="Danilo Passos" userId="a93cff0f53447a76" providerId="Windows Live" clId="Web-{7F946EAF-09BF-4634-95C9-D6CF31BBD16A}" dt="2022-04-29T20:40:36.817" v="36"/>
          <pc:sldLayoutMkLst>
            <pc:docMk/>
            <pc:sldMasterMk cId="0" sldId="2147483649"/>
            <pc:sldLayoutMk cId="3753509650" sldId="2147483680"/>
          </pc:sldLayoutMkLst>
        </pc:sldLayoutChg>
        <pc:sldLayoutChg chg="replId">
          <pc:chgData name="Danilo Passos" userId="a93cff0f53447a76" providerId="Windows Live" clId="Web-{7F946EAF-09BF-4634-95C9-D6CF31BBD16A}" dt="2022-04-29T20:40:36.817" v="36"/>
          <pc:sldLayoutMkLst>
            <pc:docMk/>
            <pc:sldMasterMk cId="0" sldId="2147483649"/>
            <pc:sldLayoutMk cId="593788069" sldId="2147483681"/>
          </pc:sldLayoutMkLst>
        </pc:sldLayoutChg>
        <pc:sldLayoutChg chg="replId">
          <pc:chgData name="Danilo Passos" userId="a93cff0f53447a76" providerId="Windows Live" clId="Web-{7F946EAF-09BF-4634-95C9-D6CF31BBD16A}" dt="2022-04-29T20:40:36.817" v="36"/>
          <pc:sldLayoutMkLst>
            <pc:docMk/>
            <pc:sldMasterMk cId="0" sldId="2147483649"/>
            <pc:sldLayoutMk cId="3091662568" sldId="2147483682"/>
          </pc:sldLayoutMkLst>
        </pc:sldLayoutChg>
        <pc:sldLayoutChg chg="replId">
          <pc:chgData name="Danilo Passos" userId="a93cff0f53447a76" providerId="Windows Live" clId="Web-{7F946EAF-09BF-4634-95C9-D6CF31BBD16A}" dt="2022-04-29T20:40:36.817" v="36"/>
          <pc:sldLayoutMkLst>
            <pc:docMk/>
            <pc:sldMasterMk cId="0" sldId="2147483649"/>
            <pc:sldLayoutMk cId="659625021" sldId="2147483683"/>
          </pc:sldLayoutMkLst>
        </pc:sldLayoutChg>
        <pc:sldLayoutChg chg="replId">
          <pc:chgData name="Danilo Passos" userId="a93cff0f53447a76" providerId="Windows Live" clId="Web-{7F946EAF-09BF-4634-95C9-D6CF31BBD16A}" dt="2022-04-29T20:40:36.817" v="36"/>
          <pc:sldLayoutMkLst>
            <pc:docMk/>
            <pc:sldMasterMk cId="0" sldId="2147483649"/>
            <pc:sldLayoutMk cId="2538851150" sldId="2147483684"/>
          </pc:sldLayoutMkLst>
        </pc:sldLayoutChg>
      </pc:sldMasterChg>
      <pc:sldMasterChg chg="add addSldLayout">
        <pc:chgData name="Danilo Passos" userId="a93cff0f53447a76" providerId="Windows Live" clId="Web-{7F946EAF-09BF-4634-95C9-D6CF31BBD16A}" dt="2022-04-29T20:38:53.767" v="11"/>
        <pc:sldMasterMkLst>
          <pc:docMk/>
          <pc:sldMasterMk cId="0" sldId="2147483661"/>
        </pc:sldMasterMkLst>
        <pc:sldLayoutChg chg="add">
          <pc:chgData name="Danilo Passos" userId="a93cff0f53447a76" providerId="Windows Live" clId="Web-{7F946EAF-09BF-4634-95C9-D6CF31BBD16A}" dt="2022-04-29T20:38:53.767" v="11"/>
          <pc:sldLayoutMkLst>
            <pc:docMk/>
            <pc:sldMasterMk cId="0" sldId="2147483661"/>
            <pc:sldLayoutMk cId="3030229074" sldId="2147483651"/>
          </pc:sldLayoutMkLst>
        </pc:sldLayoutChg>
        <pc:sldLayoutChg chg="add">
          <pc:chgData name="Danilo Passos" userId="a93cff0f53447a76" providerId="Windows Live" clId="Web-{7F946EAF-09BF-4634-95C9-D6CF31BBD16A}" dt="2022-04-29T20:38:53.767" v="11"/>
          <pc:sldLayoutMkLst>
            <pc:docMk/>
            <pc:sldMasterMk cId="0" sldId="2147483661"/>
            <pc:sldLayoutMk cId="222368070" sldId="2147483652"/>
          </pc:sldLayoutMkLst>
        </pc:sldLayoutChg>
        <pc:sldLayoutChg chg="add">
          <pc:chgData name="Danilo Passos" userId="a93cff0f53447a76" providerId="Windows Live" clId="Web-{7F946EAF-09BF-4634-95C9-D6CF31BBD16A}" dt="2022-04-29T20:38:53.767" v="11"/>
          <pc:sldLayoutMkLst>
            <pc:docMk/>
            <pc:sldMasterMk cId="0" sldId="2147483661"/>
            <pc:sldLayoutMk cId="3779156344" sldId="2147483653"/>
          </pc:sldLayoutMkLst>
        </pc:sldLayoutChg>
        <pc:sldLayoutChg chg="add">
          <pc:chgData name="Danilo Passos" userId="a93cff0f53447a76" providerId="Windows Live" clId="Web-{7F946EAF-09BF-4634-95C9-D6CF31BBD16A}" dt="2022-04-29T20:38:53.767" v="11"/>
          <pc:sldLayoutMkLst>
            <pc:docMk/>
            <pc:sldMasterMk cId="0" sldId="2147483661"/>
            <pc:sldLayoutMk cId="140886629" sldId="2147483654"/>
          </pc:sldLayoutMkLst>
        </pc:sldLayoutChg>
        <pc:sldLayoutChg chg="add">
          <pc:chgData name="Danilo Passos" userId="a93cff0f53447a76" providerId="Windows Live" clId="Web-{7F946EAF-09BF-4634-95C9-D6CF31BBD16A}" dt="2022-04-29T20:38:53.767" v="11"/>
          <pc:sldLayoutMkLst>
            <pc:docMk/>
            <pc:sldMasterMk cId="0" sldId="2147483661"/>
            <pc:sldLayoutMk cId="3088938069" sldId="2147483655"/>
          </pc:sldLayoutMkLst>
        </pc:sldLayoutChg>
        <pc:sldLayoutChg chg="add">
          <pc:chgData name="Danilo Passos" userId="a93cff0f53447a76" providerId="Windows Live" clId="Web-{7F946EAF-09BF-4634-95C9-D6CF31BBD16A}" dt="2022-04-29T20:38:53.767" v="11"/>
          <pc:sldLayoutMkLst>
            <pc:docMk/>
            <pc:sldMasterMk cId="0" sldId="2147483661"/>
            <pc:sldLayoutMk cId="3503510366" sldId="2147483656"/>
          </pc:sldLayoutMkLst>
        </pc:sldLayoutChg>
        <pc:sldLayoutChg chg="add">
          <pc:chgData name="Danilo Passos" userId="a93cff0f53447a76" providerId="Windows Live" clId="Web-{7F946EAF-09BF-4634-95C9-D6CF31BBD16A}" dt="2022-04-29T20:38:53.767" v="11"/>
          <pc:sldLayoutMkLst>
            <pc:docMk/>
            <pc:sldMasterMk cId="0" sldId="2147483661"/>
            <pc:sldLayoutMk cId="411017682" sldId="2147483657"/>
          </pc:sldLayoutMkLst>
        </pc:sldLayoutChg>
        <pc:sldLayoutChg chg="add">
          <pc:chgData name="Danilo Passos" userId="a93cff0f53447a76" providerId="Windows Live" clId="Web-{7F946EAF-09BF-4634-95C9-D6CF31BBD16A}" dt="2022-04-29T20:38:53.767" v="11"/>
          <pc:sldLayoutMkLst>
            <pc:docMk/>
            <pc:sldMasterMk cId="0" sldId="2147483661"/>
            <pc:sldLayoutMk cId="2559643849" sldId="2147483658"/>
          </pc:sldLayoutMkLst>
        </pc:sldLayoutChg>
        <pc:sldLayoutChg chg="add">
          <pc:chgData name="Danilo Passos" userId="a93cff0f53447a76" providerId="Windows Live" clId="Web-{7F946EAF-09BF-4634-95C9-D6CF31BBD16A}" dt="2022-04-29T20:38:53.767" v="11"/>
          <pc:sldLayoutMkLst>
            <pc:docMk/>
            <pc:sldMasterMk cId="0" sldId="2147483661"/>
            <pc:sldLayoutMk cId="1047635396" sldId="2147483659"/>
          </pc:sldLayoutMkLst>
        </pc:sldLayoutChg>
        <pc:sldLayoutChg chg="add">
          <pc:chgData name="Danilo Passos" userId="a93cff0f53447a76" providerId="Windows Live" clId="Web-{7F946EAF-09BF-4634-95C9-D6CF31BBD16A}" dt="2022-04-29T20:38:53.767" v="11"/>
          <pc:sldLayoutMkLst>
            <pc:docMk/>
            <pc:sldMasterMk cId="0" sldId="2147483661"/>
            <pc:sldLayoutMk cId="4212599576" sldId="2147483660"/>
          </pc:sldLayoutMkLst>
        </pc:sldLayoutChg>
        <pc:sldLayoutChg chg="add">
          <pc:chgData name="Danilo Passos" userId="a93cff0f53447a76" providerId="Windows Live" clId="Web-{7F946EAF-09BF-4634-95C9-D6CF31BBD16A}" dt="2022-04-29T20:38:53.767" v="11"/>
          <pc:sldLayoutMkLst>
            <pc:docMk/>
            <pc:sldMasterMk cId="0" sldId="2147483661"/>
            <pc:sldLayoutMk cId="0" sldId="2147483662"/>
          </pc:sldLayoutMkLst>
        </pc:sldLayoutChg>
      </pc:sldMasterChg>
      <pc:sldMasterChg chg="add addSldLayout">
        <pc:chgData name="Danilo Passos" userId="a93cff0f53447a76" providerId="Windows Live" clId="Web-{7F946EAF-09BF-4634-95C9-D6CF31BBD16A}" dt="2022-04-29T20:40:36.817" v="36"/>
        <pc:sldMasterMkLst>
          <pc:docMk/>
          <pc:sldMasterMk cId="0" sldId="2147483673"/>
        </pc:sldMasterMkLst>
        <pc:sldLayoutChg chg="add">
          <pc:chgData name="Danilo Passos" userId="a93cff0f53447a76" providerId="Windows Live" clId="Web-{7F946EAF-09BF-4634-95C9-D6CF31BBD16A}" dt="2022-04-29T20:40:36.817" v="36"/>
          <pc:sldLayoutMkLst>
            <pc:docMk/>
            <pc:sldMasterMk cId="0" sldId="2147483673"/>
            <pc:sldLayoutMk cId="940997300" sldId="2147483663"/>
          </pc:sldLayoutMkLst>
        </pc:sldLayoutChg>
        <pc:sldLayoutChg chg="add">
          <pc:chgData name="Danilo Passos" userId="a93cff0f53447a76" providerId="Windows Live" clId="Web-{7F946EAF-09BF-4634-95C9-D6CF31BBD16A}" dt="2022-04-29T20:40:36.817" v="36"/>
          <pc:sldLayoutMkLst>
            <pc:docMk/>
            <pc:sldMasterMk cId="0" sldId="2147483673"/>
            <pc:sldLayoutMk cId="3162603551" sldId="2147483664"/>
          </pc:sldLayoutMkLst>
        </pc:sldLayoutChg>
        <pc:sldLayoutChg chg="add">
          <pc:chgData name="Danilo Passos" userId="a93cff0f53447a76" providerId="Windows Live" clId="Web-{7F946EAF-09BF-4634-95C9-D6CF31BBD16A}" dt="2022-04-29T20:40:36.817" v="36"/>
          <pc:sldLayoutMkLst>
            <pc:docMk/>
            <pc:sldMasterMk cId="0" sldId="2147483673"/>
            <pc:sldLayoutMk cId="3022030779" sldId="2147483665"/>
          </pc:sldLayoutMkLst>
        </pc:sldLayoutChg>
        <pc:sldLayoutChg chg="add">
          <pc:chgData name="Danilo Passos" userId="a93cff0f53447a76" providerId="Windows Live" clId="Web-{7F946EAF-09BF-4634-95C9-D6CF31BBD16A}" dt="2022-04-29T20:40:36.817" v="36"/>
          <pc:sldLayoutMkLst>
            <pc:docMk/>
            <pc:sldMasterMk cId="0" sldId="2147483673"/>
            <pc:sldLayoutMk cId="1455422986" sldId="2147483666"/>
          </pc:sldLayoutMkLst>
        </pc:sldLayoutChg>
        <pc:sldLayoutChg chg="add">
          <pc:chgData name="Danilo Passos" userId="a93cff0f53447a76" providerId="Windows Live" clId="Web-{7F946EAF-09BF-4634-95C9-D6CF31BBD16A}" dt="2022-04-29T20:40:36.817" v="36"/>
          <pc:sldLayoutMkLst>
            <pc:docMk/>
            <pc:sldMasterMk cId="0" sldId="2147483673"/>
            <pc:sldLayoutMk cId="4001007566" sldId="2147483667"/>
          </pc:sldLayoutMkLst>
        </pc:sldLayoutChg>
        <pc:sldLayoutChg chg="add">
          <pc:chgData name="Danilo Passos" userId="a93cff0f53447a76" providerId="Windows Live" clId="Web-{7F946EAF-09BF-4634-95C9-D6CF31BBD16A}" dt="2022-04-29T20:40:36.817" v="36"/>
          <pc:sldLayoutMkLst>
            <pc:docMk/>
            <pc:sldMasterMk cId="0" sldId="2147483673"/>
            <pc:sldLayoutMk cId="1067381107" sldId="2147483668"/>
          </pc:sldLayoutMkLst>
        </pc:sldLayoutChg>
        <pc:sldLayoutChg chg="add">
          <pc:chgData name="Danilo Passos" userId="a93cff0f53447a76" providerId="Windows Live" clId="Web-{7F946EAF-09BF-4634-95C9-D6CF31BBD16A}" dt="2022-04-29T20:40:36.817" v="36"/>
          <pc:sldLayoutMkLst>
            <pc:docMk/>
            <pc:sldMasterMk cId="0" sldId="2147483673"/>
            <pc:sldLayoutMk cId="2559092220" sldId="2147483669"/>
          </pc:sldLayoutMkLst>
        </pc:sldLayoutChg>
        <pc:sldLayoutChg chg="add">
          <pc:chgData name="Danilo Passos" userId="a93cff0f53447a76" providerId="Windows Live" clId="Web-{7F946EAF-09BF-4634-95C9-D6CF31BBD16A}" dt="2022-04-29T20:40:36.817" v="36"/>
          <pc:sldLayoutMkLst>
            <pc:docMk/>
            <pc:sldMasterMk cId="0" sldId="2147483673"/>
            <pc:sldLayoutMk cId="544488630" sldId="2147483670"/>
          </pc:sldLayoutMkLst>
        </pc:sldLayoutChg>
        <pc:sldLayoutChg chg="add">
          <pc:chgData name="Danilo Passos" userId="a93cff0f53447a76" providerId="Windows Live" clId="Web-{7F946EAF-09BF-4634-95C9-D6CF31BBD16A}" dt="2022-04-29T20:40:36.817" v="36"/>
          <pc:sldLayoutMkLst>
            <pc:docMk/>
            <pc:sldMasterMk cId="0" sldId="2147483673"/>
            <pc:sldLayoutMk cId="718257056" sldId="2147483671"/>
          </pc:sldLayoutMkLst>
        </pc:sldLayoutChg>
        <pc:sldLayoutChg chg="add">
          <pc:chgData name="Danilo Passos" userId="a93cff0f53447a76" providerId="Windows Live" clId="Web-{7F946EAF-09BF-4634-95C9-D6CF31BBD16A}" dt="2022-04-29T20:40:36.817" v="36"/>
          <pc:sldLayoutMkLst>
            <pc:docMk/>
            <pc:sldMasterMk cId="0" sldId="2147483673"/>
            <pc:sldLayoutMk cId="835250373" sldId="2147483672"/>
          </pc:sldLayoutMkLst>
        </pc:sldLayoutChg>
        <pc:sldLayoutChg chg="add">
          <pc:chgData name="Danilo Passos" userId="a93cff0f53447a76" providerId="Windows Live" clId="Web-{7F946EAF-09BF-4634-95C9-D6CF31BBD16A}" dt="2022-04-29T20:40:36.817" v="36"/>
          <pc:sldLayoutMkLst>
            <pc:docMk/>
            <pc:sldMasterMk cId="0" sldId="2147483673"/>
            <pc:sldLayoutMk cId="0" sldId="2147483674"/>
          </pc:sldLayoutMkLst>
        </pc:sldLayoutChg>
      </pc:sldMasterChg>
    </pc:docChg>
  </pc:docChgLst>
  <pc:docChgLst>
    <pc:chgData name="Danilo Passos" userId="a93cff0f53447a76" providerId="Windows Live" clId="Web-{AEC31971-FB91-43A6-AE48-12415F704164}"/>
    <pc:docChg chg="delSld modSld">
      <pc:chgData name="Danilo Passos" userId="a93cff0f53447a76" providerId="Windows Live" clId="Web-{AEC31971-FB91-43A6-AE48-12415F704164}" dt="2022-04-29T23:54:11.706" v="1478" actId="20577"/>
      <pc:docMkLst>
        <pc:docMk/>
      </pc:docMkLst>
      <pc:sldChg chg="del">
        <pc:chgData name="Danilo Passos" userId="a93cff0f53447a76" providerId="Windows Live" clId="Web-{AEC31971-FB91-43A6-AE48-12415F704164}" dt="2022-04-29T22:50:23.393" v="195"/>
        <pc:sldMkLst>
          <pc:docMk/>
          <pc:sldMk cId="0" sldId="273"/>
        </pc:sldMkLst>
      </pc:sldChg>
      <pc:sldChg chg="addSp modSp">
        <pc:chgData name="Danilo Passos" userId="a93cff0f53447a76" providerId="Windows Live" clId="Web-{AEC31971-FB91-43A6-AE48-12415F704164}" dt="2022-04-29T22:53:03.428" v="273"/>
        <pc:sldMkLst>
          <pc:docMk/>
          <pc:sldMk cId="0" sldId="304"/>
        </pc:sldMkLst>
        <pc:spChg chg="add">
          <ac:chgData name="Danilo Passos" userId="a93cff0f53447a76" providerId="Windows Live" clId="Web-{AEC31971-FB91-43A6-AE48-12415F704164}" dt="2022-04-29T22:53:03.428" v="273"/>
          <ac:spMkLst>
            <pc:docMk/>
            <pc:sldMk cId="0" sldId="304"/>
            <ac:spMk id="2" creationId="{8F845AA8-BD01-7002-8AD8-D7E907EDC508}"/>
          </ac:spMkLst>
        </pc:spChg>
        <pc:spChg chg="mod">
          <ac:chgData name="Danilo Passos" userId="a93cff0f53447a76" providerId="Windows Live" clId="Web-{AEC31971-FB91-43A6-AE48-12415F704164}" dt="2022-04-29T22:43:49.446" v="7" actId="20577"/>
          <ac:spMkLst>
            <pc:docMk/>
            <pc:sldMk cId="0" sldId="304"/>
            <ac:spMk id="38" creationId="{A2B58A86-BDD9-954C-9506-EA837E769681}"/>
          </ac:spMkLst>
        </pc:spChg>
        <pc:spChg chg="mod">
          <ac:chgData name="Danilo Passos" userId="a93cff0f53447a76" providerId="Windows Live" clId="Web-{AEC31971-FB91-43A6-AE48-12415F704164}" dt="2022-04-29T22:44:14.275" v="13" actId="20577"/>
          <ac:spMkLst>
            <pc:docMk/>
            <pc:sldMk cId="0" sldId="304"/>
            <ac:spMk id="106528" creationId="{F245F3F7-38F0-1E40-806D-0990C28492E6}"/>
          </ac:spMkLst>
        </pc:spChg>
      </pc:sldChg>
      <pc:sldChg chg="modSp">
        <pc:chgData name="Danilo Passos" userId="a93cff0f53447a76" providerId="Windows Live" clId="Web-{AEC31971-FB91-43A6-AE48-12415F704164}" dt="2022-04-29T22:53:09.866" v="275" actId="20577"/>
        <pc:sldMkLst>
          <pc:docMk/>
          <pc:sldMk cId="0" sldId="308"/>
        </pc:sldMkLst>
        <pc:spChg chg="mod">
          <ac:chgData name="Danilo Passos" userId="a93cff0f53447a76" providerId="Windows Live" clId="Web-{AEC31971-FB91-43A6-AE48-12415F704164}" dt="2022-04-29T22:53:09.866" v="275" actId="20577"/>
          <ac:spMkLst>
            <pc:docMk/>
            <pc:sldMk cId="0" sldId="308"/>
            <ac:spMk id="5" creationId="{B3B4D2BA-E099-3235-BD0B-CB02D6391A32}"/>
          </ac:spMkLst>
        </pc:spChg>
        <pc:spChg chg="mod">
          <ac:chgData name="Danilo Passos" userId="a93cff0f53447a76" providerId="Windows Live" clId="Web-{AEC31971-FB91-43A6-AE48-12415F704164}" dt="2022-04-29T22:51:14.894" v="265" actId="20577"/>
          <ac:spMkLst>
            <pc:docMk/>
            <pc:sldMk cId="0" sldId="308"/>
            <ac:spMk id="111618" creationId="{BB50609A-1824-5669-F958-9A51BAF7AC42}"/>
          </ac:spMkLst>
        </pc:spChg>
        <pc:spChg chg="mod">
          <ac:chgData name="Danilo Passos" userId="a93cff0f53447a76" providerId="Windows Live" clId="Web-{AEC31971-FB91-43A6-AE48-12415F704164}" dt="2022-04-29T22:52:58.459" v="272" actId="20577"/>
          <ac:spMkLst>
            <pc:docMk/>
            <pc:sldMk cId="0" sldId="308"/>
            <ac:spMk id="111619" creationId="{F59DB3C2-5491-0642-456B-0300FA681CE0}"/>
          </ac:spMkLst>
        </pc:spChg>
      </pc:sldChg>
      <pc:sldChg chg="addSp delSp modSp">
        <pc:chgData name="Danilo Passos" userId="a93cff0f53447a76" providerId="Windows Live" clId="Web-{AEC31971-FB91-43A6-AE48-12415F704164}" dt="2022-04-29T22:56:51.387" v="375" actId="20577"/>
        <pc:sldMkLst>
          <pc:docMk/>
          <pc:sldMk cId="0" sldId="309"/>
        </pc:sldMkLst>
        <pc:spChg chg="add del mod">
          <ac:chgData name="Danilo Passos" userId="a93cff0f53447a76" providerId="Windows Live" clId="Web-{AEC31971-FB91-43A6-AE48-12415F704164}" dt="2022-04-29T22:56:51.387" v="375" actId="20577"/>
          <ac:spMkLst>
            <pc:docMk/>
            <pc:sldMk cId="0" sldId="309"/>
            <ac:spMk id="48" creationId="{2CE41984-0935-A0D5-AFE3-B9D46536A30A}"/>
          </ac:spMkLst>
        </pc:spChg>
        <pc:spChg chg="mod">
          <ac:chgData name="Danilo Passos" userId="a93cff0f53447a76" providerId="Windows Live" clId="Web-{AEC31971-FB91-43A6-AE48-12415F704164}" dt="2022-04-29T22:53:22.944" v="291" actId="20577"/>
          <ac:spMkLst>
            <pc:docMk/>
            <pc:sldMk cId="0" sldId="309"/>
            <ac:spMk id="113669" creationId="{040E3FD5-A13A-BF7F-8315-881F20452A39}"/>
          </ac:spMkLst>
        </pc:spChg>
        <pc:spChg chg="mod">
          <ac:chgData name="Danilo Passos" userId="a93cff0f53447a76" providerId="Windows Live" clId="Web-{AEC31971-FB91-43A6-AE48-12415F704164}" dt="2022-04-29T22:55:08.650" v="338" actId="14100"/>
          <ac:spMkLst>
            <pc:docMk/>
            <pc:sldMk cId="0" sldId="309"/>
            <ac:spMk id="113675" creationId="{EAECBE73-4587-9EE2-CD86-71288907DB5A}"/>
          </ac:spMkLst>
        </pc:spChg>
        <pc:spChg chg="mod">
          <ac:chgData name="Danilo Passos" userId="a93cff0f53447a76" providerId="Windows Live" clId="Web-{AEC31971-FB91-43A6-AE48-12415F704164}" dt="2022-04-29T22:56:34.168" v="370" actId="14100"/>
          <ac:spMkLst>
            <pc:docMk/>
            <pc:sldMk cId="0" sldId="309"/>
            <ac:spMk id="113676" creationId="{5AA45055-202D-5181-FA1A-2A12497928F0}"/>
          </ac:spMkLst>
        </pc:spChg>
        <pc:spChg chg="mod">
          <ac:chgData name="Danilo Passos" userId="a93cff0f53447a76" providerId="Windows Live" clId="Web-{AEC31971-FB91-43A6-AE48-12415F704164}" dt="2022-04-29T22:54:14.430" v="325" actId="20577"/>
          <ac:spMkLst>
            <pc:docMk/>
            <pc:sldMk cId="0" sldId="309"/>
            <ac:spMk id="113700" creationId="{4BAFCAB7-BC27-F416-6C0F-7F6DB02CCC20}"/>
          </ac:spMkLst>
        </pc:spChg>
        <pc:spChg chg="mod">
          <ac:chgData name="Danilo Passos" userId="a93cff0f53447a76" providerId="Windows Live" clId="Web-{AEC31971-FB91-43A6-AE48-12415F704164}" dt="2022-04-29T22:54:58.978" v="334" actId="14100"/>
          <ac:spMkLst>
            <pc:docMk/>
            <pc:sldMk cId="0" sldId="309"/>
            <ac:spMk id="113701" creationId="{175B7728-CC0E-3611-D95D-0C59462BA20B}"/>
          </ac:spMkLst>
        </pc:spChg>
        <pc:spChg chg="mod">
          <ac:chgData name="Danilo Passos" userId="a93cff0f53447a76" providerId="Windows Live" clId="Web-{AEC31971-FB91-43A6-AE48-12415F704164}" dt="2022-04-29T22:54:51.166" v="333" actId="20577"/>
          <ac:spMkLst>
            <pc:docMk/>
            <pc:sldMk cId="0" sldId="309"/>
            <ac:spMk id="113702" creationId="{BCF47DF3-0C35-93E2-3BE8-11A3B50AECC9}"/>
          </ac:spMkLst>
        </pc:spChg>
        <pc:spChg chg="mod">
          <ac:chgData name="Danilo Passos" userId="a93cff0f53447a76" providerId="Windows Live" clId="Web-{AEC31971-FB91-43A6-AE48-12415F704164}" dt="2022-04-29T22:56:20.152" v="357" actId="14100"/>
          <ac:spMkLst>
            <pc:docMk/>
            <pc:sldMk cId="0" sldId="309"/>
            <ac:spMk id="113707" creationId="{AE8BC5D3-F37C-68DA-6B23-09CC4B1F27EB}"/>
          </ac:spMkLst>
        </pc:spChg>
        <pc:spChg chg="mod">
          <ac:chgData name="Danilo Passos" userId="a93cff0f53447a76" providerId="Windows Live" clId="Web-{AEC31971-FB91-43A6-AE48-12415F704164}" dt="2022-04-29T22:56:15.464" v="356" actId="14100"/>
          <ac:spMkLst>
            <pc:docMk/>
            <pc:sldMk cId="0" sldId="309"/>
            <ac:spMk id="113710" creationId="{7D17DAC1-476B-C8F4-32E9-FD5441B10938}"/>
          </ac:spMkLst>
        </pc:spChg>
      </pc:sldChg>
      <pc:sldChg chg="modSp">
        <pc:chgData name="Danilo Passos" userId="a93cff0f53447a76" providerId="Windows Live" clId="Web-{AEC31971-FB91-43A6-AE48-12415F704164}" dt="2022-04-29T22:59:44.954" v="475" actId="20577"/>
        <pc:sldMkLst>
          <pc:docMk/>
          <pc:sldMk cId="0" sldId="310"/>
        </pc:sldMkLst>
        <pc:spChg chg="mod">
          <ac:chgData name="Danilo Passos" userId="a93cff0f53447a76" providerId="Windows Live" clId="Web-{AEC31971-FB91-43A6-AE48-12415F704164}" dt="2022-04-29T22:59:44.954" v="475" actId="20577"/>
          <ac:spMkLst>
            <pc:docMk/>
            <pc:sldMk cId="0" sldId="310"/>
            <ac:spMk id="47" creationId="{B2B18A0B-D6F4-6C4D-0443-33053BE23DBB}"/>
          </ac:spMkLst>
        </pc:spChg>
        <pc:spChg chg="mod">
          <ac:chgData name="Danilo Passos" userId="a93cff0f53447a76" providerId="Windows Live" clId="Web-{AEC31971-FB91-43A6-AE48-12415F704164}" dt="2022-04-29T22:57:13.060" v="411" actId="20577"/>
          <ac:spMkLst>
            <pc:docMk/>
            <pc:sldMk cId="0" sldId="310"/>
            <ac:spMk id="114724" creationId="{95BBA9A5-3E87-E486-8BC1-68186E4963E3}"/>
          </ac:spMkLst>
        </pc:spChg>
        <pc:spChg chg="mod">
          <ac:chgData name="Danilo Passos" userId="a93cff0f53447a76" providerId="Windows Live" clId="Web-{AEC31971-FB91-43A6-AE48-12415F704164}" dt="2022-04-29T22:57:19.700" v="414" actId="20577"/>
          <ac:spMkLst>
            <pc:docMk/>
            <pc:sldMk cId="0" sldId="310"/>
            <ac:spMk id="114725" creationId="{98B1AF40-2FF1-FB2B-DE59-68561B30662C}"/>
          </ac:spMkLst>
        </pc:spChg>
        <pc:spChg chg="mod">
          <ac:chgData name="Danilo Passos" userId="a93cff0f53447a76" providerId="Windows Live" clId="Web-{AEC31971-FB91-43A6-AE48-12415F704164}" dt="2022-04-29T22:59:31.406" v="471" actId="20577"/>
          <ac:spMkLst>
            <pc:docMk/>
            <pc:sldMk cId="0" sldId="310"/>
            <ac:spMk id="114726" creationId="{E779B713-5CE1-EC1A-6CA4-818F579369A8}"/>
          </ac:spMkLst>
        </pc:spChg>
        <pc:spChg chg="mod">
          <ac:chgData name="Danilo Passos" userId="a93cff0f53447a76" providerId="Windows Live" clId="Web-{AEC31971-FB91-43A6-AE48-12415F704164}" dt="2022-04-29T22:59:39.391" v="473" actId="20577"/>
          <ac:spMkLst>
            <pc:docMk/>
            <pc:sldMk cId="0" sldId="310"/>
            <ac:spMk id="115714" creationId="{822D1945-6900-62B9-BB58-07C17A862AD9}"/>
          </ac:spMkLst>
        </pc:spChg>
        <pc:spChg chg="mod">
          <ac:chgData name="Danilo Passos" userId="a93cff0f53447a76" providerId="Windows Live" clId="Web-{AEC31971-FB91-43A6-AE48-12415F704164}" dt="2022-04-29T22:58:37.217" v="445" actId="14100"/>
          <ac:spMkLst>
            <pc:docMk/>
            <pc:sldMk cId="0" sldId="310"/>
            <ac:spMk id="115720" creationId="{FF0BEEDF-C999-A3C5-8F2A-D9CD628C8153}"/>
          </ac:spMkLst>
        </pc:spChg>
        <pc:spChg chg="mod">
          <ac:chgData name="Danilo Passos" userId="a93cff0f53447a76" providerId="Windows Live" clId="Web-{AEC31971-FB91-43A6-AE48-12415F704164}" dt="2022-04-29T22:58:46.483" v="460" actId="14100"/>
          <ac:spMkLst>
            <pc:docMk/>
            <pc:sldMk cId="0" sldId="310"/>
            <ac:spMk id="115721" creationId="{4754EA51-9B6E-2509-7BF3-4E5EBD0A684C}"/>
          </ac:spMkLst>
        </pc:spChg>
        <pc:spChg chg="mod">
          <ac:chgData name="Danilo Passos" userId="a93cff0f53447a76" providerId="Windows Live" clId="Web-{AEC31971-FB91-43A6-AE48-12415F704164}" dt="2022-04-29T22:59:26.547" v="469" actId="20577"/>
          <ac:spMkLst>
            <pc:docMk/>
            <pc:sldMk cId="0" sldId="310"/>
            <ac:spMk id="115753" creationId="{BDA2A885-2070-AE59-B3E4-64939E89D357}"/>
          </ac:spMkLst>
        </pc:spChg>
        <pc:spChg chg="mod">
          <ac:chgData name="Danilo Passos" userId="a93cff0f53447a76" providerId="Windows Live" clId="Web-{AEC31971-FB91-43A6-AE48-12415F704164}" dt="2022-04-29T22:59:07.218" v="465" actId="14100"/>
          <ac:spMkLst>
            <pc:docMk/>
            <pc:sldMk cId="0" sldId="310"/>
            <ac:spMk id="115757" creationId="{EA7B4687-CC6D-9E97-285B-CDA38366EAB6}"/>
          </ac:spMkLst>
        </pc:spChg>
      </pc:sldChg>
      <pc:sldChg chg="modSp">
        <pc:chgData name="Danilo Passos" userId="a93cff0f53447a76" providerId="Windows Live" clId="Web-{AEC31971-FB91-43A6-AE48-12415F704164}" dt="2022-04-29T23:19:56.796" v="601" actId="20577"/>
        <pc:sldMkLst>
          <pc:docMk/>
          <pc:sldMk cId="0" sldId="311"/>
        </pc:sldMkLst>
        <pc:spChg chg="mod">
          <ac:chgData name="Danilo Passos" userId="a93cff0f53447a76" providerId="Windows Live" clId="Web-{AEC31971-FB91-43A6-AE48-12415F704164}" dt="2022-04-29T23:19:56.796" v="601" actId="20577"/>
          <ac:spMkLst>
            <pc:docMk/>
            <pc:sldMk cId="0" sldId="311"/>
            <ac:spMk id="14" creationId="{494338BB-C8BE-94CF-992D-D5E1B54C7CCB}"/>
          </ac:spMkLst>
        </pc:spChg>
        <pc:spChg chg="mod">
          <ac:chgData name="Danilo Passos" userId="a93cff0f53447a76" providerId="Windows Live" clId="Web-{AEC31971-FB91-43A6-AE48-12415F704164}" dt="2022-04-29T23:15:22.727" v="496" actId="20577"/>
          <ac:spMkLst>
            <pc:docMk/>
            <pc:sldMk cId="0" sldId="311"/>
            <ac:spMk id="117762" creationId="{B2F90CB6-E9C4-05EB-BEF3-394032A1F86E}"/>
          </ac:spMkLst>
        </pc:spChg>
        <pc:spChg chg="mod">
          <ac:chgData name="Danilo Passos" userId="a93cff0f53447a76" providerId="Windows Live" clId="Web-{AEC31971-FB91-43A6-AE48-12415F704164}" dt="2022-04-29T23:17:45.152" v="550" actId="20577"/>
          <ac:spMkLst>
            <pc:docMk/>
            <pc:sldMk cId="0" sldId="311"/>
            <ac:spMk id="117763" creationId="{B45D8286-01B4-4C2D-18EA-BCC64E09D4A8}"/>
          </ac:spMkLst>
        </pc:spChg>
        <pc:spChg chg="mod">
          <ac:chgData name="Danilo Passos" userId="a93cff0f53447a76" providerId="Windows Live" clId="Web-{AEC31971-FB91-43A6-AE48-12415F704164}" dt="2022-04-29T23:16:00.712" v="507" actId="20577"/>
          <ac:spMkLst>
            <pc:docMk/>
            <pc:sldMk cId="0" sldId="311"/>
            <ac:spMk id="117767" creationId="{1E76B651-62D4-8837-59ED-5FA6174A00BD}"/>
          </ac:spMkLst>
        </pc:spChg>
        <pc:spChg chg="mod">
          <ac:chgData name="Danilo Passos" userId="a93cff0f53447a76" providerId="Windows Live" clId="Web-{AEC31971-FB91-43A6-AE48-12415F704164}" dt="2022-04-29T23:16:12.994" v="509" actId="20577"/>
          <ac:spMkLst>
            <pc:docMk/>
            <pc:sldMk cId="0" sldId="311"/>
            <ac:spMk id="117769" creationId="{6B803447-4F76-E7D3-E37F-868F2EABC764}"/>
          </ac:spMkLst>
        </pc:spChg>
        <pc:spChg chg="mod">
          <ac:chgData name="Danilo Passos" userId="a93cff0f53447a76" providerId="Windows Live" clId="Web-{AEC31971-FB91-43A6-AE48-12415F704164}" dt="2022-04-29T23:16:16.087" v="511" actId="20577"/>
          <ac:spMkLst>
            <pc:docMk/>
            <pc:sldMk cId="0" sldId="311"/>
            <ac:spMk id="117770" creationId="{4D5CD780-1B9B-57D6-53CC-4B0F13D2FC4C}"/>
          </ac:spMkLst>
        </pc:spChg>
        <pc:spChg chg="mod">
          <ac:chgData name="Danilo Passos" userId="a93cff0f53447a76" providerId="Windows Live" clId="Web-{AEC31971-FB91-43A6-AE48-12415F704164}" dt="2022-04-29T23:17:41.105" v="549" actId="20577"/>
          <ac:spMkLst>
            <pc:docMk/>
            <pc:sldMk cId="0" sldId="311"/>
            <ac:spMk id="125964" creationId="{35E30C7F-CE3B-25AA-7942-584B1A8C3DDA}"/>
          </ac:spMkLst>
        </pc:spChg>
      </pc:sldChg>
      <pc:sldChg chg="modSp addAnim delAnim">
        <pc:chgData name="Danilo Passos" userId="a93cff0f53447a76" providerId="Windows Live" clId="Web-{AEC31971-FB91-43A6-AE48-12415F704164}" dt="2022-04-29T23:20:25.359" v="608" actId="20577"/>
        <pc:sldMkLst>
          <pc:docMk/>
          <pc:sldMk cId="0" sldId="312"/>
        </pc:sldMkLst>
        <pc:spChg chg="mod">
          <ac:chgData name="Danilo Passos" userId="a93cff0f53447a76" providerId="Windows Live" clId="Web-{AEC31971-FB91-43A6-AE48-12415F704164}" dt="2022-04-29T23:20:01.202" v="604" actId="20577"/>
          <ac:spMkLst>
            <pc:docMk/>
            <pc:sldMk cId="0" sldId="312"/>
            <ac:spMk id="47" creationId="{1F890939-9357-1D96-97A5-F076FECAEF46}"/>
          </ac:spMkLst>
        </pc:spChg>
        <pc:spChg chg="mod">
          <ac:chgData name="Danilo Passos" userId="a93cff0f53447a76" providerId="Windows Live" clId="Web-{AEC31971-FB91-43A6-AE48-12415F704164}" dt="2022-04-29T23:17:57.199" v="552" actId="20577"/>
          <ac:spMkLst>
            <pc:docMk/>
            <pc:sldMk cId="0" sldId="312"/>
            <ac:spMk id="119813" creationId="{305AC9C4-F119-CFE6-21DA-5ACE7449CD84}"/>
          </ac:spMkLst>
        </pc:spChg>
        <pc:spChg chg="mod">
          <ac:chgData name="Danilo Passos" userId="a93cff0f53447a76" providerId="Windows Live" clId="Web-{AEC31971-FB91-43A6-AE48-12415F704164}" dt="2022-04-29T23:18:25.528" v="561" actId="20577"/>
          <ac:spMkLst>
            <pc:docMk/>
            <pc:sldMk cId="0" sldId="312"/>
            <ac:spMk id="119849" creationId="{2413FD47-BD39-CC8E-9F1F-2A45DFE7E2FB}"/>
          </ac:spMkLst>
        </pc:spChg>
        <pc:spChg chg="mod">
          <ac:chgData name="Danilo Passos" userId="a93cff0f53447a76" providerId="Windows Live" clId="Web-{AEC31971-FB91-43A6-AE48-12415F704164}" dt="2022-04-29T23:18:14.981" v="556" actId="20577"/>
          <ac:spMkLst>
            <pc:docMk/>
            <pc:sldMk cId="0" sldId="312"/>
            <ac:spMk id="119851" creationId="{4F6E39C3-A76C-F837-7102-54CF9C70A996}"/>
          </ac:spMkLst>
        </pc:spChg>
        <pc:spChg chg="mod">
          <ac:chgData name="Danilo Passos" userId="a93cff0f53447a76" providerId="Windows Live" clId="Web-{AEC31971-FB91-43A6-AE48-12415F704164}" dt="2022-04-29T23:18:19.137" v="558" actId="20577"/>
          <ac:spMkLst>
            <pc:docMk/>
            <pc:sldMk cId="0" sldId="312"/>
            <ac:spMk id="119852" creationId="{43856C02-9903-2743-63AE-7AD7ED70BB15}"/>
          </ac:spMkLst>
        </pc:spChg>
        <pc:spChg chg="mod">
          <ac:chgData name="Danilo Passos" userId="a93cff0f53447a76" providerId="Windows Live" clId="Web-{AEC31971-FB91-43A6-AE48-12415F704164}" dt="2022-04-29T23:18:33.216" v="563" actId="20577"/>
          <ac:spMkLst>
            <pc:docMk/>
            <pc:sldMk cId="0" sldId="312"/>
            <ac:spMk id="119854" creationId="{08FDD036-D51B-8FED-18E5-59FE6E42F091}"/>
          </ac:spMkLst>
        </pc:spChg>
        <pc:spChg chg="mod">
          <ac:chgData name="Danilo Passos" userId="a93cff0f53447a76" providerId="Windows Live" clId="Web-{AEC31971-FB91-43A6-AE48-12415F704164}" dt="2022-04-29T23:18:47.825" v="586" actId="20577"/>
          <ac:spMkLst>
            <pc:docMk/>
            <pc:sldMk cId="0" sldId="312"/>
            <ac:spMk id="126979" creationId="{D46E9C1E-A248-4B9B-F69D-ADE24A9C7309}"/>
          </ac:spMkLst>
        </pc:spChg>
        <pc:spChg chg="mod">
          <ac:chgData name="Danilo Passos" userId="a93cff0f53447a76" providerId="Windows Live" clId="Web-{AEC31971-FB91-43A6-AE48-12415F704164}" dt="2022-04-29T23:20:20.765" v="606" actId="20577"/>
          <ac:spMkLst>
            <pc:docMk/>
            <pc:sldMk cId="0" sldId="312"/>
            <ac:spMk id="127012" creationId="{8C34BA35-1200-9CB6-70B1-156B60865041}"/>
          </ac:spMkLst>
        </pc:spChg>
        <pc:spChg chg="mod">
          <ac:chgData name="Danilo Passos" userId="a93cff0f53447a76" providerId="Windows Live" clId="Web-{AEC31971-FB91-43A6-AE48-12415F704164}" dt="2022-04-29T23:20:25.359" v="608" actId="20577"/>
          <ac:spMkLst>
            <pc:docMk/>
            <pc:sldMk cId="0" sldId="312"/>
            <ac:spMk id="127013" creationId="{90D3DCE3-E293-831F-E3D4-67B1EEB8D716}"/>
          </ac:spMkLst>
        </pc:spChg>
      </pc:sldChg>
      <pc:sldChg chg="modSp">
        <pc:chgData name="Danilo Passos" userId="a93cff0f53447a76" providerId="Windows Live" clId="Web-{AEC31971-FB91-43A6-AE48-12415F704164}" dt="2022-04-29T23:24:43.943" v="746" actId="20577"/>
        <pc:sldMkLst>
          <pc:docMk/>
          <pc:sldMk cId="0" sldId="313"/>
        </pc:sldMkLst>
        <pc:spChg chg="mod">
          <ac:chgData name="Danilo Passos" userId="a93cff0f53447a76" providerId="Windows Live" clId="Web-{AEC31971-FB91-43A6-AE48-12415F704164}" dt="2022-04-29T23:24:43.943" v="746" actId="20577"/>
          <ac:spMkLst>
            <pc:docMk/>
            <pc:sldMk cId="0" sldId="313"/>
            <ac:spMk id="5" creationId="{1D0F5424-3748-213D-EA4D-5DBA4991EE7F}"/>
          </ac:spMkLst>
        </pc:spChg>
        <pc:spChg chg="mod">
          <ac:chgData name="Danilo Passos" userId="a93cff0f53447a76" providerId="Windows Live" clId="Web-{AEC31971-FB91-43A6-AE48-12415F704164}" dt="2022-04-29T23:20:50.735" v="633" actId="20577"/>
          <ac:spMkLst>
            <pc:docMk/>
            <pc:sldMk cId="0" sldId="313"/>
            <ac:spMk id="121858" creationId="{CED7D77C-B7AD-C91D-FD06-9FCEBBCF7F93}"/>
          </ac:spMkLst>
        </pc:spChg>
        <pc:spChg chg="mod">
          <ac:chgData name="Danilo Passos" userId="a93cff0f53447a76" providerId="Windows Live" clId="Web-{AEC31971-FB91-43A6-AE48-12415F704164}" dt="2022-04-29T23:21:52.439" v="663" actId="20577"/>
          <ac:spMkLst>
            <pc:docMk/>
            <pc:sldMk cId="0" sldId="313"/>
            <ac:spMk id="121859" creationId="{75DBA356-395A-8082-C26A-A5D3F8D9DFA2}"/>
          </ac:spMkLst>
        </pc:spChg>
      </pc:sldChg>
      <pc:sldChg chg="modSp">
        <pc:chgData name="Danilo Passos" userId="a93cff0f53447a76" providerId="Windows Live" clId="Web-{AEC31971-FB91-43A6-AE48-12415F704164}" dt="2022-04-29T23:24:57.193" v="749" actId="20577"/>
        <pc:sldMkLst>
          <pc:docMk/>
          <pc:sldMk cId="0" sldId="314"/>
        </pc:sldMkLst>
        <pc:spChg chg="mod">
          <ac:chgData name="Danilo Passos" userId="a93cff0f53447a76" providerId="Windows Live" clId="Web-{AEC31971-FB91-43A6-AE48-12415F704164}" dt="2022-04-29T23:24:57.193" v="749" actId="20577"/>
          <ac:spMkLst>
            <pc:docMk/>
            <pc:sldMk cId="0" sldId="314"/>
            <ac:spMk id="41" creationId="{602336C9-B903-633F-ED46-3AD88B7CCFED}"/>
          </ac:spMkLst>
        </pc:spChg>
        <pc:spChg chg="mod">
          <ac:chgData name="Danilo Passos" userId="a93cff0f53447a76" providerId="Windows Live" clId="Web-{AEC31971-FB91-43A6-AE48-12415F704164}" dt="2022-04-29T23:22:22.737" v="683" actId="20577"/>
          <ac:spMkLst>
            <pc:docMk/>
            <pc:sldMk cId="0" sldId="314"/>
            <ac:spMk id="123909" creationId="{248D8754-3CA8-D188-7339-3CE669228ADD}"/>
          </ac:spMkLst>
        </pc:spChg>
        <pc:spChg chg="mod">
          <ac:chgData name="Danilo Passos" userId="a93cff0f53447a76" providerId="Windows Live" clId="Web-{AEC31971-FB91-43A6-AE48-12415F704164}" dt="2022-04-29T23:22:31.549" v="701" actId="20577"/>
          <ac:spMkLst>
            <pc:docMk/>
            <pc:sldMk cId="0" sldId="314"/>
            <ac:spMk id="123931" creationId="{B635A3A3-6DCC-26A8-D88C-8076888638D1}"/>
          </ac:spMkLst>
        </pc:spChg>
        <pc:spChg chg="mod">
          <ac:chgData name="Danilo Passos" userId="a93cff0f53447a76" providerId="Windows Live" clId="Web-{AEC31971-FB91-43A6-AE48-12415F704164}" dt="2022-04-29T23:22:47.065" v="703" actId="20577"/>
          <ac:spMkLst>
            <pc:docMk/>
            <pc:sldMk cId="0" sldId="314"/>
            <ac:spMk id="123933" creationId="{DE8A45C8-A9CA-1F69-4E2F-A7BB82E4F98D}"/>
          </ac:spMkLst>
        </pc:spChg>
        <pc:spChg chg="mod">
          <ac:chgData name="Danilo Passos" userId="a93cff0f53447a76" providerId="Windows Live" clId="Web-{AEC31971-FB91-43A6-AE48-12415F704164}" dt="2022-04-29T23:22:51.925" v="705" actId="20577"/>
          <ac:spMkLst>
            <pc:docMk/>
            <pc:sldMk cId="0" sldId="314"/>
            <ac:spMk id="123934" creationId="{A82EE95F-FBC1-CA12-550D-3BE105EDB33F}"/>
          </ac:spMkLst>
        </pc:spChg>
        <pc:spChg chg="mod">
          <ac:chgData name="Danilo Passos" userId="a93cff0f53447a76" providerId="Windows Live" clId="Web-{AEC31971-FB91-43A6-AE48-12415F704164}" dt="2022-04-29T23:24:33.990" v="739" actId="1076"/>
          <ac:spMkLst>
            <pc:docMk/>
            <pc:sldMk cId="0" sldId="314"/>
            <ac:spMk id="123939" creationId="{503F7024-7716-B08C-D5ED-BD362460DD43}"/>
          </ac:spMkLst>
        </pc:spChg>
        <pc:spChg chg="mod">
          <ac:chgData name="Danilo Passos" userId="a93cff0f53447a76" providerId="Windows Live" clId="Web-{AEC31971-FB91-43A6-AE48-12415F704164}" dt="2022-04-29T23:24:34.021" v="740" actId="1076"/>
          <ac:spMkLst>
            <pc:docMk/>
            <pc:sldMk cId="0" sldId="314"/>
            <ac:spMk id="123940" creationId="{8130C702-7A79-11C5-948D-E1FCC7B8DC5B}"/>
          </ac:spMkLst>
        </pc:spChg>
        <pc:spChg chg="mod">
          <ac:chgData name="Danilo Passos" userId="a93cff0f53447a76" providerId="Windows Live" clId="Web-{AEC31971-FB91-43A6-AE48-12415F704164}" dt="2022-04-29T23:24:34.036" v="741" actId="1076"/>
          <ac:spMkLst>
            <pc:docMk/>
            <pc:sldMk cId="0" sldId="314"/>
            <ac:spMk id="123941" creationId="{318E3B65-78C3-AD3B-E1A7-A2663BF2068F}"/>
          </ac:spMkLst>
        </pc:spChg>
        <pc:spChg chg="mod">
          <ac:chgData name="Danilo Passos" userId="a93cff0f53447a76" providerId="Windows Live" clId="Web-{AEC31971-FB91-43A6-AE48-12415F704164}" dt="2022-04-29T23:24:34.052" v="742" actId="1076"/>
          <ac:spMkLst>
            <pc:docMk/>
            <pc:sldMk cId="0" sldId="314"/>
            <ac:spMk id="123942" creationId="{C1204527-B8CE-9723-88A6-DD586CD8ACF6}"/>
          </ac:spMkLst>
        </pc:spChg>
        <pc:spChg chg="mod">
          <ac:chgData name="Danilo Passos" userId="a93cff0f53447a76" providerId="Windows Live" clId="Web-{AEC31971-FB91-43A6-AE48-12415F704164}" dt="2022-04-29T23:24:34.068" v="743" actId="1076"/>
          <ac:spMkLst>
            <pc:docMk/>
            <pc:sldMk cId="0" sldId="314"/>
            <ac:spMk id="123943" creationId="{A8B1CFA7-49DC-17E4-0B16-A6DAE2303D9D}"/>
          </ac:spMkLst>
        </pc:spChg>
        <pc:spChg chg="mod">
          <ac:chgData name="Danilo Passos" userId="a93cff0f53447a76" providerId="Windows Live" clId="Web-{AEC31971-FB91-43A6-AE48-12415F704164}" dt="2022-04-29T23:24:16.942" v="738" actId="20577"/>
          <ac:spMkLst>
            <pc:docMk/>
            <pc:sldMk cId="0" sldId="314"/>
            <ac:spMk id="412693" creationId="{FD8C3DE8-D00C-7046-3F05-A1020BCB2BD6}"/>
          </ac:spMkLst>
        </pc:spChg>
        <pc:spChg chg="mod">
          <ac:chgData name="Danilo Passos" userId="a93cff0f53447a76" providerId="Windows Live" clId="Web-{AEC31971-FB91-43A6-AE48-12415F704164}" dt="2022-04-29T23:24:13.599" v="737" actId="20577"/>
          <ac:spMkLst>
            <pc:docMk/>
            <pc:sldMk cId="0" sldId="314"/>
            <ac:spMk id="412706" creationId="{E35048F9-82C7-8E21-C5F0-E457ACD776DD}"/>
          </ac:spMkLst>
        </pc:spChg>
        <pc:spChg chg="mod">
          <ac:chgData name="Danilo Passos" userId="a93cff0f53447a76" providerId="Windows Live" clId="Web-{AEC31971-FB91-43A6-AE48-12415F704164}" dt="2022-04-29T23:24:34.099" v="744" actId="1076"/>
          <ac:spMkLst>
            <pc:docMk/>
            <pc:sldMk cId="0" sldId="314"/>
            <ac:spMk id="412712" creationId="{7F68D596-1E4F-FC26-2C06-BFCE1DFC069F}"/>
          </ac:spMkLst>
        </pc:spChg>
      </pc:sldChg>
      <pc:sldChg chg="modSp">
        <pc:chgData name="Danilo Passos" userId="a93cff0f53447a76" providerId="Windows Live" clId="Web-{AEC31971-FB91-43A6-AE48-12415F704164}" dt="2022-04-29T23:27:37.994" v="853" actId="1076"/>
        <pc:sldMkLst>
          <pc:docMk/>
          <pc:sldMk cId="0" sldId="315"/>
        </pc:sldMkLst>
        <pc:spChg chg="mod">
          <ac:chgData name="Danilo Passos" userId="a93cff0f53447a76" providerId="Windows Live" clId="Web-{AEC31971-FB91-43A6-AE48-12415F704164}" dt="2022-04-29T23:27:22.103" v="847" actId="20577"/>
          <ac:spMkLst>
            <pc:docMk/>
            <pc:sldMk cId="0" sldId="315"/>
            <ac:spMk id="46" creationId="{FA12C964-2068-2145-7497-52F4E5C807BC}"/>
          </ac:spMkLst>
        </pc:spChg>
        <pc:spChg chg="mod">
          <ac:chgData name="Danilo Passos" userId="a93cff0f53447a76" providerId="Windows Live" clId="Web-{AEC31971-FB91-43A6-AE48-12415F704164}" dt="2022-04-29T23:25:02.365" v="756" actId="20577"/>
          <ac:spMkLst>
            <pc:docMk/>
            <pc:sldMk cId="0" sldId="315"/>
            <ac:spMk id="125957" creationId="{1FBDD590-CFA7-8D83-856A-982F886C93D4}"/>
          </ac:spMkLst>
        </pc:spChg>
        <pc:spChg chg="mod">
          <ac:chgData name="Danilo Passos" userId="a93cff0f53447a76" providerId="Windows Live" clId="Web-{AEC31971-FB91-43A6-AE48-12415F704164}" dt="2022-04-29T23:25:11.365" v="773" actId="20577"/>
          <ac:spMkLst>
            <pc:docMk/>
            <pc:sldMk cId="0" sldId="315"/>
            <ac:spMk id="125984" creationId="{92A36630-0FE0-D25B-D011-970AF21BAA22}"/>
          </ac:spMkLst>
        </pc:spChg>
        <pc:spChg chg="mod">
          <ac:chgData name="Danilo Passos" userId="a93cff0f53447a76" providerId="Windows Live" clId="Web-{AEC31971-FB91-43A6-AE48-12415F704164}" dt="2022-04-29T23:25:20.897" v="774" actId="20577"/>
          <ac:spMkLst>
            <pc:docMk/>
            <pc:sldMk cId="0" sldId="315"/>
            <ac:spMk id="125986" creationId="{1D0397AD-060A-8EBA-D6CB-CB237F48E1F3}"/>
          </ac:spMkLst>
        </pc:spChg>
        <pc:spChg chg="mod">
          <ac:chgData name="Danilo Passos" userId="a93cff0f53447a76" providerId="Windows Live" clId="Web-{AEC31971-FB91-43A6-AE48-12415F704164}" dt="2022-04-29T23:25:29.960" v="778" actId="20577"/>
          <ac:spMkLst>
            <pc:docMk/>
            <pc:sldMk cId="0" sldId="315"/>
            <ac:spMk id="125987" creationId="{1A7F5030-F7BC-1A96-2223-3D52DF2CF12E}"/>
          </ac:spMkLst>
        </pc:spChg>
        <pc:spChg chg="mod">
          <ac:chgData name="Danilo Passos" userId="a93cff0f53447a76" providerId="Windows Live" clId="Web-{AEC31971-FB91-43A6-AE48-12415F704164}" dt="2022-04-29T23:27:37.900" v="848" actId="1076"/>
          <ac:spMkLst>
            <pc:docMk/>
            <pc:sldMk cId="0" sldId="315"/>
            <ac:spMk id="125992" creationId="{FFEFF57D-A517-41E8-AD81-0BC5D313EF2E}"/>
          </ac:spMkLst>
        </pc:spChg>
        <pc:spChg chg="mod">
          <ac:chgData name="Danilo Passos" userId="a93cff0f53447a76" providerId="Windows Live" clId="Web-{AEC31971-FB91-43A6-AE48-12415F704164}" dt="2022-04-29T23:27:37.916" v="849" actId="1076"/>
          <ac:spMkLst>
            <pc:docMk/>
            <pc:sldMk cId="0" sldId="315"/>
            <ac:spMk id="125993" creationId="{1FCF16A4-2771-D09D-93D9-9572F3555AB1}"/>
          </ac:spMkLst>
        </pc:spChg>
        <pc:spChg chg="mod">
          <ac:chgData name="Danilo Passos" userId="a93cff0f53447a76" providerId="Windows Live" clId="Web-{AEC31971-FB91-43A6-AE48-12415F704164}" dt="2022-04-29T23:27:37.931" v="850" actId="1076"/>
          <ac:spMkLst>
            <pc:docMk/>
            <pc:sldMk cId="0" sldId="315"/>
            <ac:spMk id="125994" creationId="{F852A8C6-D568-430F-E70F-0A4A20F6E6A4}"/>
          </ac:spMkLst>
        </pc:spChg>
        <pc:spChg chg="mod">
          <ac:chgData name="Danilo Passos" userId="a93cff0f53447a76" providerId="Windows Live" clId="Web-{AEC31971-FB91-43A6-AE48-12415F704164}" dt="2022-04-29T23:27:37.947" v="851" actId="1076"/>
          <ac:spMkLst>
            <pc:docMk/>
            <pc:sldMk cId="0" sldId="315"/>
            <ac:spMk id="125995" creationId="{331EC584-0873-719F-689A-8C3FB35BE457}"/>
          </ac:spMkLst>
        </pc:spChg>
        <pc:spChg chg="mod">
          <ac:chgData name="Danilo Passos" userId="a93cff0f53447a76" providerId="Windows Live" clId="Web-{AEC31971-FB91-43A6-AE48-12415F704164}" dt="2022-04-29T23:27:37.978" v="852" actId="1076"/>
          <ac:spMkLst>
            <pc:docMk/>
            <pc:sldMk cId="0" sldId="315"/>
            <ac:spMk id="125996" creationId="{61231799-722B-FCC7-6963-87E846CC410B}"/>
          </ac:spMkLst>
        </pc:spChg>
        <pc:spChg chg="mod">
          <ac:chgData name="Danilo Passos" userId="a93cff0f53447a76" providerId="Windows Live" clId="Web-{AEC31971-FB91-43A6-AE48-12415F704164}" dt="2022-04-29T23:27:13.103" v="845" actId="20577"/>
          <ac:spMkLst>
            <pc:docMk/>
            <pc:sldMk cId="0" sldId="315"/>
            <ac:spMk id="414746" creationId="{D1293348-9BF6-536D-B35F-76041884EEBF}"/>
          </ac:spMkLst>
        </pc:spChg>
        <pc:spChg chg="mod">
          <ac:chgData name="Danilo Passos" userId="a93cff0f53447a76" providerId="Windows Live" clId="Web-{AEC31971-FB91-43A6-AE48-12415F704164}" dt="2022-04-29T23:27:04.165" v="828" actId="20577"/>
          <ac:spMkLst>
            <pc:docMk/>
            <pc:sldMk cId="0" sldId="315"/>
            <ac:spMk id="414759" creationId="{F22854F6-AAA1-7366-00D5-C780B8EE07BC}"/>
          </ac:spMkLst>
        </pc:spChg>
        <pc:spChg chg="mod">
          <ac:chgData name="Danilo Passos" userId="a93cff0f53447a76" providerId="Windows Live" clId="Web-{AEC31971-FB91-43A6-AE48-12415F704164}" dt="2022-04-29T23:27:37.994" v="853" actId="1076"/>
          <ac:spMkLst>
            <pc:docMk/>
            <pc:sldMk cId="0" sldId="315"/>
            <ac:spMk id="414765" creationId="{77D59402-9A49-D59F-4DD2-FD180A635712}"/>
          </ac:spMkLst>
        </pc:spChg>
      </pc:sldChg>
      <pc:sldChg chg="modSp">
        <pc:chgData name="Danilo Passos" userId="a93cff0f53447a76" providerId="Windows Live" clId="Web-{AEC31971-FB91-43A6-AE48-12415F704164}" dt="2022-04-29T23:29:58.297" v="947" actId="20577"/>
        <pc:sldMkLst>
          <pc:docMk/>
          <pc:sldMk cId="0" sldId="316"/>
        </pc:sldMkLst>
        <pc:spChg chg="mod">
          <ac:chgData name="Danilo Passos" userId="a93cff0f53447a76" providerId="Windows Live" clId="Web-{AEC31971-FB91-43A6-AE48-12415F704164}" dt="2022-04-29T23:29:47.890" v="943" actId="20577"/>
          <ac:spMkLst>
            <pc:docMk/>
            <pc:sldMk cId="0" sldId="316"/>
            <ac:spMk id="46" creationId="{884033AE-6B58-B1A9-88AF-D145B3C54D4C}"/>
          </ac:spMkLst>
        </pc:spChg>
        <pc:spChg chg="mod">
          <ac:chgData name="Danilo Passos" userId="a93cff0f53447a76" providerId="Windows Live" clId="Web-{AEC31971-FB91-43A6-AE48-12415F704164}" dt="2022-04-29T23:28:01.700" v="877" actId="20577"/>
          <ac:spMkLst>
            <pc:docMk/>
            <pc:sldMk cId="0" sldId="316"/>
            <ac:spMk id="128005" creationId="{4045FA77-69BE-7989-0C3A-4F9502B3B719}"/>
          </ac:spMkLst>
        </pc:spChg>
        <pc:spChg chg="mod">
          <ac:chgData name="Danilo Passos" userId="a93cff0f53447a76" providerId="Windows Live" clId="Web-{AEC31971-FB91-43A6-AE48-12415F704164}" dt="2022-04-29T23:28:12.607" v="880" actId="20577"/>
          <ac:spMkLst>
            <pc:docMk/>
            <pc:sldMk cId="0" sldId="316"/>
            <ac:spMk id="128032" creationId="{CB8F1EBD-8AFF-CB03-F504-BF31D91FEB7D}"/>
          </ac:spMkLst>
        </pc:spChg>
        <pc:spChg chg="mod">
          <ac:chgData name="Danilo Passos" userId="a93cff0f53447a76" providerId="Windows Live" clId="Web-{AEC31971-FB91-43A6-AE48-12415F704164}" dt="2022-04-29T23:28:25.138" v="882" actId="20577"/>
          <ac:spMkLst>
            <pc:docMk/>
            <pc:sldMk cId="0" sldId="316"/>
            <ac:spMk id="128034" creationId="{CCD50DE5-12C8-06E0-9EFD-C6C9646C0498}"/>
          </ac:spMkLst>
        </pc:spChg>
        <pc:spChg chg="mod">
          <ac:chgData name="Danilo Passos" userId="a93cff0f53447a76" providerId="Windows Live" clId="Web-{AEC31971-FB91-43A6-AE48-12415F704164}" dt="2022-04-29T23:28:27.717" v="884" actId="20577"/>
          <ac:spMkLst>
            <pc:docMk/>
            <pc:sldMk cId="0" sldId="316"/>
            <ac:spMk id="128035" creationId="{16198426-16B3-CBAA-4A69-8AB0D36A8E1D}"/>
          </ac:spMkLst>
        </pc:spChg>
        <pc:spChg chg="mod">
          <ac:chgData name="Danilo Passos" userId="a93cff0f53447a76" providerId="Windows Live" clId="Web-{AEC31971-FB91-43A6-AE48-12415F704164}" dt="2022-04-29T23:29:01.920" v="910" actId="20577"/>
          <ac:spMkLst>
            <pc:docMk/>
            <pc:sldMk cId="0" sldId="316"/>
            <ac:spMk id="128040" creationId="{16018243-1F4A-E263-CB2C-66576A944E8F}"/>
          </ac:spMkLst>
        </pc:spChg>
        <pc:spChg chg="mod">
          <ac:chgData name="Danilo Passos" userId="a93cff0f53447a76" providerId="Windows Live" clId="Web-{AEC31971-FB91-43A6-AE48-12415F704164}" dt="2022-04-29T23:28:33.826" v="891" actId="20577"/>
          <ac:spMkLst>
            <pc:docMk/>
            <pc:sldMk cId="0" sldId="316"/>
            <ac:spMk id="128041" creationId="{E8436C8C-0867-60EC-26D3-1848B4126A5E}"/>
          </ac:spMkLst>
        </pc:spChg>
        <pc:spChg chg="mod">
          <ac:chgData name="Danilo Passos" userId="a93cff0f53447a76" providerId="Windows Live" clId="Web-{AEC31971-FB91-43A6-AE48-12415F704164}" dt="2022-04-29T23:29:12.218" v="912" actId="14100"/>
          <ac:spMkLst>
            <pc:docMk/>
            <pc:sldMk cId="0" sldId="316"/>
            <ac:spMk id="128042" creationId="{AF450167-B5C9-F93C-17F7-1F66571C2EFB}"/>
          </ac:spMkLst>
        </pc:spChg>
        <pc:spChg chg="mod">
          <ac:chgData name="Danilo Passos" userId="a93cff0f53447a76" providerId="Windows Live" clId="Web-{AEC31971-FB91-43A6-AE48-12415F704164}" dt="2022-04-29T23:28:52.577" v="908" actId="14100"/>
          <ac:spMkLst>
            <pc:docMk/>
            <pc:sldMk cId="0" sldId="316"/>
            <ac:spMk id="128043" creationId="{005FCA88-F876-0F50-9E12-91CB014C7515}"/>
          </ac:spMkLst>
        </pc:spChg>
        <pc:spChg chg="mod">
          <ac:chgData name="Danilo Passos" userId="a93cff0f53447a76" providerId="Windows Live" clId="Web-{AEC31971-FB91-43A6-AE48-12415F704164}" dt="2022-04-29T23:29:58.297" v="947" actId="20577"/>
          <ac:spMkLst>
            <pc:docMk/>
            <pc:sldMk cId="0" sldId="316"/>
            <ac:spMk id="128044" creationId="{F5BFDDC6-D7A9-42A2-8130-1E5E9F01AB29}"/>
          </ac:spMkLst>
        </pc:spChg>
        <pc:spChg chg="mod">
          <ac:chgData name="Danilo Passos" userId="a93cff0f53447a76" providerId="Windows Live" clId="Web-{AEC31971-FB91-43A6-AE48-12415F704164}" dt="2022-04-29T23:29:21.218" v="915" actId="20577"/>
          <ac:spMkLst>
            <pc:docMk/>
            <pc:sldMk cId="0" sldId="316"/>
            <ac:spMk id="416794" creationId="{DB97012E-0022-EFFE-757C-DF64A027766B}"/>
          </ac:spMkLst>
        </pc:spChg>
        <pc:spChg chg="mod">
          <ac:chgData name="Danilo Passos" userId="a93cff0f53447a76" providerId="Windows Live" clId="Web-{AEC31971-FB91-43A6-AE48-12415F704164}" dt="2022-04-29T23:29:17.593" v="914" actId="20577"/>
          <ac:spMkLst>
            <pc:docMk/>
            <pc:sldMk cId="0" sldId="316"/>
            <ac:spMk id="416807" creationId="{4C9732C5-8CD5-6128-2829-BB8D54D8F20A}"/>
          </ac:spMkLst>
        </pc:spChg>
      </pc:sldChg>
      <pc:sldChg chg="modSp">
        <pc:chgData name="Danilo Passos" userId="a93cff0f53447a76" providerId="Windows Live" clId="Web-{AEC31971-FB91-43A6-AE48-12415F704164}" dt="2022-04-29T23:32:02.972" v="1020" actId="20577"/>
        <pc:sldMkLst>
          <pc:docMk/>
          <pc:sldMk cId="0" sldId="317"/>
        </pc:sldMkLst>
        <pc:spChg chg="mod">
          <ac:chgData name="Danilo Passos" userId="a93cff0f53447a76" providerId="Windows Live" clId="Web-{AEC31971-FB91-43A6-AE48-12415F704164}" dt="2022-04-29T23:32:02.972" v="1020" actId="20577"/>
          <ac:spMkLst>
            <pc:docMk/>
            <pc:sldMk cId="0" sldId="317"/>
            <ac:spMk id="46" creationId="{2C4CB94D-9259-339B-60CF-AC3E91E772F2}"/>
          </ac:spMkLst>
        </pc:spChg>
        <pc:spChg chg="mod">
          <ac:chgData name="Danilo Passos" userId="a93cff0f53447a76" providerId="Windows Live" clId="Web-{AEC31971-FB91-43A6-AE48-12415F704164}" dt="2022-04-29T23:30:09.219" v="948" actId="20577"/>
          <ac:spMkLst>
            <pc:docMk/>
            <pc:sldMk cId="0" sldId="317"/>
            <ac:spMk id="130053" creationId="{6AC0DE0B-1ACC-0A73-210B-11E8BD92DA17}"/>
          </ac:spMkLst>
        </pc:spChg>
        <pc:spChg chg="mod">
          <ac:chgData name="Danilo Passos" userId="a93cff0f53447a76" providerId="Windows Live" clId="Web-{AEC31971-FB91-43A6-AE48-12415F704164}" dt="2022-04-29T23:30:29.485" v="961" actId="20577"/>
          <ac:spMkLst>
            <pc:docMk/>
            <pc:sldMk cId="0" sldId="317"/>
            <ac:spMk id="130080" creationId="{190A1EFC-A622-951D-A43A-F5BD60456383}"/>
          </ac:spMkLst>
        </pc:spChg>
        <pc:spChg chg="mod">
          <ac:chgData name="Danilo Passos" userId="a93cff0f53447a76" providerId="Windows Live" clId="Web-{AEC31971-FB91-43A6-AE48-12415F704164}" dt="2022-04-29T23:30:41.267" v="963" actId="20577"/>
          <ac:spMkLst>
            <pc:docMk/>
            <pc:sldMk cId="0" sldId="317"/>
            <ac:spMk id="130082" creationId="{6DEF9D37-6629-D58C-2D1B-AA4ECF6BB3FA}"/>
          </ac:spMkLst>
        </pc:spChg>
        <pc:spChg chg="mod">
          <ac:chgData name="Danilo Passos" userId="a93cff0f53447a76" providerId="Windows Live" clId="Web-{AEC31971-FB91-43A6-AE48-12415F704164}" dt="2022-04-29T23:30:45.189" v="965" actId="20577"/>
          <ac:spMkLst>
            <pc:docMk/>
            <pc:sldMk cId="0" sldId="317"/>
            <ac:spMk id="130083" creationId="{2D3F3992-8C82-4ED2-071E-78250D3AA89B}"/>
          </ac:spMkLst>
        </pc:spChg>
        <pc:spChg chg="mod">
          <ac:chgData name="Danilo Passos" userId="a93cff0f53447a76" providerId="Windows Live" clId="Web-{AEC31971-FB91-43A6-AE48-12415F704164}" dt="2022-04-29T23:31:15.814" v="985" actId="20577"/>
          <ac:spMkLst>
            <pc:docMk/>
            <pc:sldMk cId="0" sldId="317"/>
            <ac:spMk id="130088" creationId="{ED4D1A00-B588-18E1-8D36-325487644CC3}"/>
          </ac:spMkLst>
        </pc:spChg>
        <pc:spChg chg="mod">
          <ac:chgData name="Danilo Passos" userId="a93cff0f53447a76" providerId="Windows Live" clId="Web-{AEC31971-FB91-43A6-AE48-12415F704164}" dt="2022-04-29T23:30:52.923" v="971" actId="20577"/>
          <ac:spMkLst>
            <pc:docMk/>
            <pc:sldMk cId="0" sldId="317"/>
            <ac:spMk id="130089" creationId="{DC14F0DC-F1AA-FA42-AF68-1C3066D5ECBB}"/>
          </ac:spMkLst>
        </pc:spChg>
        <pc:spChg chg="mod">
          <ac:chgData name="Danilo Passos" userId="a93cff0f53447a76" providerId="Windows Live" clId="Web-{AEC31971-FB91-43A6-AE48-12415F704164}" dt="2022-04-29T23:31:37.049" v="1003" actId="14100"/>
          <ac:spMkLst>
            <pc:docMk/>
            <pc:sldMk cId="0" sldId="317"/>
            <ac:spMk id="130090" creationId="{7AF3D4C1-D855-6884-530D-5896B5C02E23}"/>
          </ac:spMkLst>
        </pc:spChg>
        <pc:spChg chg="mod">
          <ac:chgData name="Danilo Passos" userId="a93cff0f53447a76" providerId="Windows Live" clId="Web-{AEC31971-FB91-43A6-AE48-12415F704164}" dt="2022-04-29T23:31:04.376" v="983" actId="14100"/>
          <ac:spMkLst>
            <pc:docMk/>
            <pc:sldMk cId="0" sldId="317"/>
            <ac:spMk id="130091" creationId="{3BADA0EC-2C3C-8CDC-5B6A-CE32697C584E}"/>
          </ac:spMkLst>
        </pc:spChg>
        <pc:spChg chg="mod">
          <ac:chgData name="Danilo Passos" userId="a93cff0f53447a76" providerId="Windows Live" clId="Web-{AEC31971-FB91-43A6-AE48-12415F704164}" dt="2022-04-29T23:31:30.127" v="998" actId="14100"/>
          <ac:spMkLst>
            <pc:docMk/>
            <pc:sldMk cId="0" sldId="317"/>
            <ac:spMk id="130092" creationId="{A222A5A2-498F-CDAB-9AA8-A83498E9418F}"/>
          </ac:spMkLst>
        </pc:spChg>
        <pc:spChg chg="mod">
          <ac:chgData name="Danilo Passos" userId="a93cff0f53447a76" providerId="Windows Live" clId="Web-{AEC31971-FB91-43A6-AE48-12415F704164}" dt="2022-04-29T23:31:51.346" v="1018" actId="20577"/>
          <ac:spMkLst>
            <pc:docMk/>
            <pc:sldMk cId="0" sldId="317"/>
            <ac:spMk id="418842" creationId="{9C398B90-5069-37DE-D627-AE195025DDD5}"/>
          </ac:spMkLst>
        </pc:spChg>
        <pc:spChg chg="mod">
          <ac:chgData name="Danilo Passos" userId="a93cff0f53447a76" providerId="Windows Live" clId="Web-{AEC31971-FB91-43A6-AE48-12415F704164}" dt="2022-04-29T23:31:44.268" v="1010" actId="20577"/>
          <ac:spMkLst>
            <pc:docMk/>
            <pc:sldMk cId="0" sldId="317"/>
            <ac:spMk id="418855" creationId="{1ED4E5C3-05E6-A98D-08CF-C6B50E6C3D6D}"/>
          </ac:spMkLst>
        </pc:spChg>
      </pc:sldChg>
      <pc:sldChg chg="modSp addAnim delAnim">
        <pc:chgData name="Danilo Passos" userId="a93cff0f53447a76" providerId="Windows Live" clId="Web-{AEC31971-FB91-43A6-AE48-12415F704164}" dt="2022-04-29T23:37:22.151" v="1140" actId="14100"/>
        <pc:sldMkLst>
          <pc:docMk/>
          <pc:sldMk cId="0" sldId="318"/>
        </pc:sldMkLst>
        <pc:spChg chg="mod">
          <ac:chgData name="Danilo Passos" userId="a93cff0f53447a76" providerId="Windows Live" clId="Web-{AEC31971-FB91-43A6-AE48-12415F704164}" dt="2022-04-29T23:34:59.913" v="1111" actId="20577"/>
          <ac:spMkLst>
            <pc:docMk/>
            <pc:sldMk cId="0" sldId="318"/>
            <ac:spMk id="43" creationId="{F90C3EFE-4964-40AB-B8A6-BCB72DE8D4CA}"/>
          </ac:spMkLst>
        </pc:spChg>
        <pc:spChg chg="mod">
          <ac:chgData name="Danilo Passos" userId="a93cff0f53447a76" providerId="Windows Live" clId="Web-{AEC31971-FB91-43A6-AE48-12415F704164}" dt="2022-04-29T23:32:30.097" v="1029" actId="20577"/>
          <ac:spMkLst>
            <pc:docMk/>
            <pc:sldMk cId="0" sldId="318"/>
            <ac:spMk id="132101" creationId="{FAFB4C10-4FE4-9571-74C8-40BD4F54220A}"/>
          </ac:spMkLst>
        </pc:spChg>
        <pc:spChg chg="mod">
          <ac:chgData name="Danilo Passos" userId="a93cff0f53447a76" providerId="Windows Live" clId="Web-{AEC31971-FB91-43A6-AE48-12415F704164}" dt="2022-04-29T23:32:50.941" v="1048" actId="20577"/>
          <ac:spMkLst>
            <pc:docMk/>
            <pc:sldMk cId="0" sldId="318"/>
            <ac:spMk id="132121" creationId="{501B139B-2268-25F7-7912-9C7C8CB39723}"/>
          </ac:spMkLst>
        </pc:spChg>
        <pc:spChg chg="mod">
          <ac:chgData name="Danilo Passos" userId="a93cff0f53447a76" providerId="Windows Live" clId="Web-{AEC31971-FB91-43A6-AE48-12415F704164}" dt="2022-04-29T23:32:57.160" v="1049" actId="20577"/>
          <ac:spMkLst>
            <pc:docMk/>
            <pc:sldMk cId="0" sldId="318"/>
            <ac:spMk id="132123" creationId="{93E0E633-B211-270A-5281-764C1D668046}"/>
          </ac:spMkLst>
        </pc:spChg>
        <pc:spChg chg="mod">
          <ac:chgData name="Danilo Passos" userId="a93cff0f53447a76" providerId="Windows Live" clId="Web-{AEC31971-FB91-43A6-AE48-12415F704164}" dt="2022-04-29T23:33:01.192" v="1051" actId="20577"/>
          <ac:spMkLst>
            <pc:docMk/>
            <pc:sldMk cId="0" sldId="318"/>
            <ac:spMk id="132124" creationId="{E91755E9-9D53-36C7-F3E7-C2AF2358D71F}"/>
          </ac:spMkLst>
        </pc:spChg>
        <pc:spChg chg="mod">
          <ac:chgData name="Danilo Passos" userId="a93cff0f53447a76" providerId="Windows Live" clId="Web-{AEC31971-FB91-43A6-AE48-12415F704164}" dt="2022-04-29T23:34:18.178" v="1084" actId="20577"/>
          <ac:spMkLst>
            <pc:docMk/>
            <pc:sldMk cId="0" sldId="318"/>
            <ac:spMk id="132133" creationId="{773F431F-EAE4-32AD-A744-745DC3A0BC23}"/>
          </ac:spMkLst>
        </pc:spChg>
        <pc:spChg chg="mod">
          <ac:chgData name="Danilo Passos" userId="a93cff0f53447a76" providerId="Windows Live" clId="Web-{AEC31971-FB91-43A6-AE48-12415F704164}" dt="2022-04-29T23:33:51.318" v="1079" actId="20577"/>
          <ac:spMkLst>
            <pc:docMk/>
            <pc:sldMk cId="0" sldId="318"/>
            <ac:spMk id="132134" creationId="{0D6CCAC9-DDD3-9E09-991C-8A80311D1043}"/>
          </ac:spMkLst>
        </pc:spChg>
        <pc:spChg chg="mod">
          <ac:chgData name="Danilo Passos" userId="a93cff0f53447a76" providerId="Windows Live" clId="Web-{AEC31971-FB91-43A6-AE48-12415F704164}" dt="2022-04-29T23:35:09.976" v="1113" actId="14100"/>
          <ac:spMkLst>
            <pc:docMk/>
            <pc:sldMk cId="0" sldId="318"/>
            <ac:spMk id="132135" creationId="{1B52F3E3-FC2E-B8E3-433D-75A47E177655}"/>
          </ac:spMkLst>
        </pc:spChg>
        <pc:spChg chg="mod">
          <ac:chgData name="Danilo Passos" userId="a93cff0f53447a76" providerId="Windows Live" clId="Web-{AEC31971-FB91-43A6-AE48-12415F704164}" dt="2022-04-29T23:34:20.944" v="1085" actId="20577"/>
          <ac:spMkLst>
            <pc:docMk/>
            <pc:sldMk cId="0" sldId="318"/>
            <ac:spMk id="132137" creationId="{8454B7DB-E8D5-C34F-473A-335B482748FE}"/>
          </ac:spMkLst>
        </pc:spChg>
        <pc:spChg chg="mod">
          <ac:chgData name="Danilo Passos" userId="a93cff0f53447a76" providerId="Windows Live" clId="Web-{AEC31971-FB91-43A6-AE48-12415F704164}" dt="2022-04-29T23:34:38.538" v="1099" actId="20577"/>
          <ac:spMkLst>
            <pc:docMk/>
            <pc:sldMk cId="0" sldId="318"/>
            <ac:spMk id="420882" creationId="{C1D19A1D-F913-6796-B3C1-9AF3F72CDF28}"/>
          </ac:spMkLst>
        </pc:spChg>
        <pc:spChg chg="mod">
          <ac:chgData name="Danilo Passos" userId="a93cff0f53447a76" providerId="Windows Live" clId="Web-{AEC31971-FB91-43A6-AE48-12415F704164}" dt="2022-04-29T23:37:22.151" v="1140" actId="14100"/>
          <ac:spMkLst>
            <pc:docMk/>
            <pc:sldMk cId="0" sldId="318"/>
            <ac:spMk id="420883" creationId="{C66711A7-55AF-D514-3FDC-68A0136C382A}"/>
          </ac:spMkLst>
        </pc:spChg>
        <pc:spChg chg="mod">
          <ac:chgData name="Danilo Passos" userId="a93cff0f53447a76" providerId="Windows Live" clId="Web-{AEC31971-FB91-43A6-AE48-12415F704164}" dt="2022-04-29T23:33:22.505" v="1059" actId="1076"/>
          <ac:spMkLst>
            <pc:docMk/>
            <pc:sldMk cId="0" sldId="318"/>
            <ac:spMk id="420885" creationId="{B8101466-0D92-BEC2-C34D-319209F1F369}"/>
          </ac:spMkLst>
        </pc:spChg>
        <pc:spChg chg="mod">
          <ac:chgData name="Danilo Passos" userId="a93cff0f53447a76" providerId="Windows Live" clId="Web-{AEC31971-FB91-43A6-AE48-12415F704164}" dt="2022-04-29T23:33:37.364" v="1074" actId="20577"/>
          <ac:spMkLst>
            <pc:docMk/>
            <pc:sldMk cId="0" sldId="318"/>
            <ac:spMk id="420887" creationId="{6D95A35F-71CA-BA28-7189-5674594EBB15}"/>
          </ac:spMkLst>
        </pc:spChg>
        <pc:spChg chg="mod">
          <ac:chgData name="Danilo Passos" userId="a93cff0f53447a76" providerId="Windows Live" clId="Web-{AEC31971-FB91-43A6-AE48-12415F704164}" dt="2022-04-29T23:34:25.022" v="1091" actId="20577"/>
          <ac:spMkLst>
            <pc:docMk/>
            <pc:sldMk cId="0" sldId="318"/>
            <ac:spMk id="420906" creationId="{82DF9C43-2195-2450-3F7E-EED9C9C62968}"/>
          </ac:spMkLst>
        </pc:spChg>
      </pc:sldChg>
      <pc:sldChg chg="modSp">
        <pc:chgData name="Danilo Passos" userId="a93cff0f53447a76" providerId="Windows Live" clId="Web-{AEC31971-FB91-43A6-AE48-12415F704164}" dt="2022-04-29T23:37:19.276" v="1139" actId="20577"/>
        <pc:sldMkLst>
          <pc:docMk/>
          <pc:sldMk cId="0" sldId="319"/>
        </pc:sldMkLst>
        <pc:spChg chg="mod">
          <ac:chgData name="Danilo Passos" userId="a93cff0f53447a76" providerId="Windows Live" clId="Web-{AEC31971-FB91-43A6-AE48-12415F704164}" dt="2022-04-29T23:37:19.276" v="1139" actId="20577"/>
          <ac:spMkLst>
            <pc:docMk/>
            <pc:sldMk cId="0" sldId="319"/>
            <ac:spMk id="4" creationId="{C7F9A218-03E7-90D8-7A02-1F4894061E4E}"/>
          </ac:spMkLst>
        </pc:spChg>
        <pc:spChg chg="mod">
          <ac:chgData name="Danilo Passos" userId="a93cff0f53447a76" providerId="Windows Live" clId="Web-{AEC31971-FB91-43A6-AE48-12415F704164}" dt="2022-04-29T23:35:33.727" v="1128" actId="20577"/>
          <ac:spMkLst>
            <pc:docMk/>
            <pc:sldMk cId="0" sldId="319"/>
            <ac:spMk id="134146" creationId="{BE425A19-D706-DFBF-E7DE-AC925BBEDF65}"/>
          </ac:spMkLst>
        </pc:spChg>
        <pc:spChg chg="mod">
          <ac:chgData name="Danilo Passos" userId="a93cff0f53447a76" providerId="Windows Live" clId="Web-{AEC31971-FB91-43A6-AE48-12415F704164}" dt="2022-04-29T23:36:54.650" v="1136" actId="20577"/>
          <ac:spMkLst>
            <pc:docMk/>
            <pc:sldMk cId="0" sldId="319"/>
            <ac:spMk id="134147" creationId="{7164C185-E51E-3BD6-88DB-388E1BEF907D}"/>
          </ac:spMkLst>
        </pc:spChg>
      </pc:sldChg>
      <pc:sldChg chg="addSp modSp">
        <pc:chgData name="Danilo Passos" userId="a93cff0f53447a76" providerId="Windows Live" clId="Web-{AEC31971-FB91-43A6-AE48-12415F704164}" dt="2022-04-29T23:45:27.490" v="1328" actId="20577"/>
        <pc:sldMkLst>
          <pc:docMk/>
          <pc:sldMk cId="0" sldId="323"/>
        </pc:sldMkLst>
        <pc:spChg chg="add">
          <ac:chgData name="Danilo Passos" userId="a93cff0f53447a76" providerId="Windows Live" clId="Web-{AEC31971-FB91-43A6-AE48-12415F704164}" dt="2022-04-29T23:45:23.975" v="1326"/>
          <ac:spMkLst>
            <pc:docMk/>
            <pc:sldMk cId="0" sldId="323"/>
            <ac:spMk id="2" creationId="{9F73D96E-0D5D-E021-846D-434AD1C478C9}"/>
          </ac:spMkLst>
        </pc:spChg>
        <pc:spChg chg="mod">
          <ac:chgData name="Danilo Passos" userId="a93cff0f53447a76" providerId="Windows Live" clId="Web-{AEC31971-FB91-43A6-AE48-12415F704164}" dt="2022-04-29T23:45:27.490" v="1328" actId="20577"/>
          <ac:spMkLst>
            <pc:docMk/>
            <pc:sldMk cId="0" sldId="323"/>
            <ac:spMk id="48" creationId="{78CBBF07-5625-B740-7342-44F7B91FADB0}"/>
          </ac:spMkLst>
        </pc:spChg>
        <pc:spChg chg="mod">
          <ac:chgData name="Danilo Passos" userId="a93cff0f53447a76" providerId="Windows Live" clId="Web-{AEC31971-FB91-43A6-AE48-12415F704164}" dt="2022-04-29T23:43:48.941" v="1304" actId="20577"/>
          <ac:spMkLst>
            <pc:docMk/>
            <pc:sldMk cId="0" sldId="323"/>
            <ac:spMk id="142341" creationId="{FFF45BDB-6999-F37B-AB22-B9C70763B636}"/>
          </ac:spMkLst>
        </pc:spChg>
        <pc:spChg chg="mod">
          <ac:chgData name="Danilo Passos" userId="a93cff0f53447a76" providerId="Windows Live" clId="Web-{AEC31971-FB91-43A6-AE48-12415F704164}" dt="2022-04-29T23:44:37.974" v="1313" actId="14100"/>
          <ac:spMkLst>
            <pc:docMk/>
            <pc:sldMk cId="0" sldId="323"/>
            <ac:spMk id="195597" creationId="{61680967-0785-B43D-869C-C461D8AF74FB}"/>
          </ac:spMkLst>
        </pc:spChg>
        <pc:spChg chg="mod">
          <ac:chgData name="Danilo Passos" userId="a93cff0f53447a76" providerId="Windows Live" clId="Web-{AEC31971-FB91-43A6-AE48-12415F704164}" dt="2022-04-29T23:45:01.412" v="1325" actId="14100"/>
          <ac:spMkLst>
            <pc:docMk/>
            <pc:sldMk cId="0" sldId="323"/>
            <ac:spMk id="195630" creationId="{9D031C2F-BC80-4845-E96D-F1425867E859}"/>
          </ac:spMkLst>
        </pc:spChg>
        <pc:spChg chg="mod">
          <ac:chgData name="Danilo Passos" userId="a93cff0f53447a76" providerId="Windows Live" clId="Web-{AEC31971-FB91-43A6-AE48-12415F704164}" dt="2022-04-29T23:44:52.083" v="1319" actId="14100"/>
          <ac:spMkLst>
            <pc:docMk/>
            <pc:sldMk cId="0" sldId="323"/>
            <ac:spMk id="195631" creationId="{F105BB31-38AB-6BD5-E48A-26B09342AD11}"/>
          </ac:spMkLst>
        </pc:spChg>
      </pc:sldChg>
      <pc:sldChg chg="modSp">
        <pc:chgData name="Danilo Passos" userId="a93cff0f53447a76" providerId="Windows Live" clId="Web-{AEC31971-FB91-43A6-AE48-12415F704164}" dt="2022-04-29T23:50:00.388" v="1406" actId="20577"/>
        <pc:sldMkLst>
          <pc:docMk/>
          <pc:sldMk cId="0" sldId="324"/>
        </pc:sldMkLst>
        <pc:spChg chg="mod">
          <ac:chgData name="Danilo Passos" userId="a93cff0f53447a76" providerId="Windows Live" clId="Web-{AEC31971-FB91-43A6-AE48-12415F704164}" dt="2022-04-29T23:50:00.388" v="1406" actId="20577"/>
          <ac:spMkLst>
            <pc:docMk/>
            <pc:sldMk cId="0" sldId="324"/>
            <ac:spMk id="13" creationId="{33986C4B-42D9-1B62-51BA-BB8DB5237A5F}"/>
          </ac:spMkLst>
        </pc:spChg>
        <pc:spChg chg="mod">
          <ac:chgData name="Danilo Passos" userId="a93cff0f53447a76" providerId="Windows Live" clId="Web-{AEC31971-FB91-43A6-AE48-12415F704164}" dt="2022-04-29T23:49:44.778" v="1398" actId="20577"/>
          <ac:spMkLst>
            <pc:docMk/>
            <pc:sldMk cId="0" sldId="324"/>
            <ac:spMk id="136207" creationId="{C057AFC1-9689-7C86-D21D-87DCF32FC5BA}"/>
          </ac:spMkLst>
        </pc:spChg>
        <pc:spChg chg="mod">
          <ac:chgData name="Danilo Passos" userId="a93cff0f53447a76" providerId="Windows Live" clId="Web-{AEC31971-FB91-43A6-AE48-12415F704164}" dt="2022-04-29T23:45:34.194" v="1333" actId="20577"/>
          <ac:spMkLst>
            <pc:docMk/>
            <pc:sldMk cId="0" sldId="324"/>
            <ac:spMk id="144386" creationId="{688DB529-6716-F26D-0B0E-969E63C1018E}"/>
          </ac:spMkLst>
        </pc:spChg>
        <pc:spChg chg="mod">
          <ac:chgData name="Danilo Passos" userId="a93cff0f53447a76" providerId="Windows Live" clId="Web-{AEC31971-FB91-43A6-AE48-12415F704164}" dt="2022-04-29T23:46:26.351" v="1360" actId="14100"/>
          <ac:spMkLst>
            <pc:docMk/>
            <pc:sldMk cId="0" sldId="324"/>
            <ac:spMk id="144387" creationId="{B674196D-F2BB-4830-9EDD-B3EDB7CD24E2}"/>
          </ac:spMkLst>
        </pc:spChg>
        <pc:spChg chg="mod">
          <ac:chgData name="Danilo Passos" userId="a93cff0f53447a76" providerId="Windows Live" clId="Web-{AEC31971-FB91-43A6-AE48-12415F704164}" dt="2022-04-29T23:47:11.759" v="1382" actId="20577"/>
          <ac:spMkLst>
            <pc:docMk/>
            <pc:sldMk cId="0" sldId="324"/>
            <ac:spMk id="144390" creationId="{58797207-1E2C-D2EF-4E42-1F669FB405F7}"/>
          </ac:spMkLst>
        </pc:spChg>
        <pc:spChg chg="mod">
          <ac:chgData name="Danilo Passos" userId="a93cff0f53447a76" providerId="Windows Live" clId="Web-{AEC31971-FB91-43A6-AE48-12415F704164}" dt="2022-04-29T23:47:28.571" v="1384" actId="20577"/>
          <ac:spMkLst>
            <pc:docMk/>
            <pc:sldMk cId="0" sldId="324"/>
            <ac:spMk id="144393" creationId="{F991B24A-7203-3B50-928B-DB2DF42B9A08}"/>
          </ac:spMkLst>
        </pc:spChg>
        <pc:spChg chg="mod">
          <ac:chgData name="Danilo Passos" userId="a93cff0f53447a76" providerId="Windows Live" clId="Web-{AEC31971-FB91-43A6-AE48-12415F704164}" dt="2022-04-29T23:47:33.213" v="1387" actId="20577"/>
          <ac:spMkLst>
            <pc:docMk/>
            <pc:sldMk cId="0" sldId="324"/>
            <ac:spMk id="144394" creationId="{0D06D107-BA4A-8B3A-5271-8CA48D5AB29E}"/>
          </ac:spMkLst>
        </pc:spChg>
      </pc:sldChg>
      <pc:sldChg chg="modSp">
        <pc:chgData name="Danilo Passos" userId="a93cff0f53447a76" providerId="Windows Live" clId="Web-{AEC31971-FB91-43A6-AE48-12415F704164}" dt="2022-04-29T23:54:11.706" v="1478" actId="20577"/>
        <pc:sldMkLst>
          <pc:docMk/>
          <pc:sldMk cId="0" sldId="325"/>
        </pc:sldMkLst>
        <pc:spChg chg="mod">
          <ac:chgData name="Danilo Passos" userId="a93cff0f53447a76" providerId="Windows Live" clId="Web-{AEC31971-FB91-43A6-AE48-12415F704164}" dt="2022-04-29T23:50:20.513" v="1417" actId="20577"/>
          <ac:spMkLst>
            <pc:docMk/>
            <pc:sldMk cId="0" sldId="325"/>
            <ac:spMk id="146434" creationId="{3550F782-7D2E-8A5D-8CA5-3E7A1A6C2741}"/>
          </ac:spMkLst>
        </pc:spChg>
        <pc:spChg chg="mod">
          <ac:chgData name="Danilo Passos" userId="a93cff0f53447a76" providerId="Windows Live" clId="Web-{AEC31971-FB91-43A6-AE48-12415F704164}" dt="2022-04-29T23:51:04.155" v="1431" actId="20577"/>
          <ac:spMkLst>
            <pc:docMk/>
            <pc:sldMk cId="0" sldId="325"/>
            <ac:spMk id="146435" creationId="{17EEA558-A764-5B60-F720-11D7916C694B}"/>
          </ac:spMkLst>
        </pc:spChg>
        <pc:spChg chg="mod">
          <ac:chgData name="Danilo Passos" userId="a93cff0f53447a76" providerId="Windows Live" clId="Web-{AEC31971-FB91-43A6-AE48-12415F704164}" dt="2022-04-29T23:52:03.984" v="1451" actId="1076"/>
          <ac:spMkLst>
            <pc:docMk/>
            <pc:sldMk cId="0" sldId="325"/>
            <ac:spMk id="146438" creationId="{DD32CE2A-FD2A-3D1E-3A56-406DFE6D6F4D}"/>
          </ac:spMkLst>
        </pc:spChg>
        <pc:spChg chg="mod">
          <ac:chgData name="Danilo Passos" userId="a93cff0f53447a76" providerId="Windows Live" clId="Web-{AEC31971-FB91-43A6-AE48-12415F704164}" dt="2022-04-29T23:52:30.704" v="1462" actId="20577"/>
          <ac:spMkLst>
            <pc:docMk/>
            <pc:sldMk cId="0" sldId="325"/>
            <ac:spMk id="146441" creationId="{3C03B904-73A9-E5FB-D07A-55B659E39CA3}"/>
          </ac:spMkLst>
        </pc:spChg>
        <pc:spChg chg="mod">
          <ac:chgData name="Danilo Passos" userId="a93cff0f53447a76" providerId="Windows Live" clId="Web-{AEC31971-FB91-43A6-AE48-12415F704164}" dt="2022-04-29T23:53:07.439" v="1474" actId="20577"/>
          <ac:spMkLst>
            <pc:docMk/>
            <pc:sldMk cId="0" sldId="325"/>
            <ac:spMk id="146442" creationId="{87745E8F-B008-B58E-735D-0647046C7C82}"/>
          </ac:spMkLst>
        </pc:spChg>
        <pc:spChg chg="mod">
          <ac:chgData name="Danilo Passos" userId="a93cff0f53447a76" providerId="Windows Live" clId="Web-{AEC31971-FB91-43A6-AE48-12415F704164}" dt="2022-04-29T23:54:11.706" v="1478" actId="20577"/>
          <ac:spMkLst>
            <pc:docMk/>
            <pc:sldMk cId="0" sldId="325"/>
            <ac:spMk id="267276" creationId="{636587D3-3888-37CA-B404-A854D233AC68}"/>
          </ac:spMkLst>
        </pc:spChg>
      </pc:sldChg>
      <pc:sldChg chg="modSp">
        <pc:chgData name="Danilo Passos" userId="a93cff0f53447a76" providerId="Windows Live" clId="Web-{AEC31971-FB91-43A6-AE48-12415F704164}" dt="2022-04-29T22:45:24.198" v="71" actId="20577"/>
        <pc:sldMkLst>
          <pc:docMk/>
          <pc:sldMk cId="0" sldId="334"/>
        </pc:sldMkLst>
        <pc:spChg chg="mod">
          <ac:chgData name="Danilo Passos" userId="a93cff0f53447a76" providerId="Windows Live" clId="Web-{AEC31971-FB91-43A6-AE48-12415F704164}" dt="2022-04-29T22:44:53.588" v="66" actId="20577"/>
          <ac:spMkLst>
            <pc:docMk/>
            <pc:sldMk cId="0" sldId="334"/>
            <ac:spMk id="73732" creationId="{9BBB8D7B-DC09-3A9F-D1A5-84ED354E5544}"/>
          </ac:spMkLst>
        </pc:spChg>
        <pc:spChg chg="mod">
          <ac:chgData name="Danilo Passos" userId="a93cff0f53447a76" providerId="Windows Live" clId="Web-{AEC31971-FB91-43A6-AE48-12415F704164}" dt="2022-04-29T22:45:24.198" v="71" actId="20577"/>
          <ac:spMkLst>
            <pc:docMk/>
            <pc:sldMk cId="0" sldId="334"/>
            <ac:spMk id="172034" creationId="{7C633768-DBC7-BE47-3331-C9EFE2EE96AC}"/>
          </ac:spMkLst>
        </pc:spChg>
      </pc:sldChg>
      <pc:sldChg chg="modSp">
        <pc:chgData name="Danilo Passos" userId="a93cff0f53447a76" providerId="Windows Live" clId="Web-{AEC31971-FB91-43A6-AE48-12415F704164}" dt="2022-04-29T22:47:30.952" v="128" actId="20577"/>
        <pc:sldMkLst>
          <pc:docMk/>
          <pc:sldMk cId="0" sldId="336"/>
        </pc:sldMkLst>
        <pc:spChg chg="mod">
          <ac:chgData name="Danilo Passos" userId="a93cff0f53447a76" providerId="Windows Live" clId="Web-{AEC31971-FB91-43A6-AE48-12415F704164}" dt="2022-04-29T22:45:57.809" v="95" actId="20577"/>
          <ac:spMkLst>
            <pc:docMk/>
            <pc:sldMk cId="0" sldId="336"/>
            <ac:spMk id="73732" creationId="{7FE3970E-CA0C-E0A5-694D-3B54229CA90F}"/>
          </ac:spMkLst>
        </pc:spChg>
        <pc:spChg chg="mod">
          <ac:chgData name="Danilo Passos" userId="a93cff0f53447a76" providerId="Windows Live" clId="Web-{AEC31971-FB91-43A6-AE48-12415F704164}" dt="2022-04-29T22:47:30.952" v="128" actId="20577"/>
          <ac:spMkLst>
            <pc:docMk/>
            <pc:sldMk cId="0" sldId="336"/>
            <ac:spMk id="316426" creationId="{6D8F4F2B-99B1-07CA-C0BD-B7C3ADF96A99}"/>
          </ac:spMkLst>
        </pc:spChg>
      </pc:sldChg>
      <pc:sldChg chg="modSp">
        <pc:chgData name="Danilo Passos" userId="a93cff0f53447a76" providerId="Windows Live" clId="Web-{AEC31971-FB91-43A6-AE48-12415F704164}" dt="2022-04-29T22:49:56.142" v="189" actId="20577"/>
        <pc:sldMkLst>
          <pc:docMk/>
          <pc:sldMk cId="0" sldId="337"/>
        </pc:sldMkLst>
        <pc:spChg chg="mod">
          <ac:chgData name="Danilo Passos" userId="a93cff0f53447a76" providerId="Windows Live" clId="Web-{AEC31971-FB91-43A6-AE48-12415F704164}" dt="2022-04-29T22:48:02.687" v="163" actId="20577"/>
          <ac:spMkLst>
            <pc:docMk/>
            <pc:sldMk cId="0" sldId="337"/>
            <ac:spMk id="73732" creationId="{2543A1F0-9AD1-ECB8-4E15-A58EA7254856}"/>
          </ac:spMkLst>
        </pc:spChg>
        <pc:spChg chg="mod">
          <ac:chgData name="Danilo Passos" userId="a93cff0f53447a76" providerId="Windows Live" clId="Web-{AEC31971-FB91-43A6-AE48-12415F704164}" dt="2022-04-29T22:49:56.142" v="189" actId="20577"/>
          <ac:spMkLst>
            <pc:docMk/>
            <pc:sldMk cId="0" sldId="337"/>
            <ac:spMk id="317450" creationId="{90A8C7A1-B0B8-64D3-031A-FA52FEC4BC67}"/>
          </ac:spMkLst>
        </pc:spChg>
      </pc:sldChg>
      <pc:sldChg chg="modSp">
        <pc:chgData name="Danilo Passos" userId="a93cff0f53447a76" providerId="Windows Live" clId="Web-{AEC31971-FB91-43A6-AE48-12415F704164}" dt="2022-04-29T23:39:48.858" v="1204" actId="20577"/>
        <pc:sldMkLst>
          <pc:docMk/>
          <pc:sldMk cId="0" sldId="339"/>
        </pc:sldMkLst>
        <pc:spChg chg="mod">
          <ac:chgData name="Danilo Passos" userId="a93cff0f53447a76" providerId="Windows Live" clId="Web-{AEC31971-FB91-43A6-AE48-12415F704164}" dt="2022-04-29T23:38:07.433" v="1184" actId="14100"/>
          <ac:spMkLst>
            <pc:docMk/>
            <pc:sldMk cId="0" sldId="339"/>
            <ac:spMk id="73732" creationId="{2D223B2D-1525-D9E9-0B2B-4AEC74642CE5}"/>
          </ac:spMkLst>
        </pc:spChg>
        <pc:spChg chg="mod">
          <ac:chgData name="Danilo Passos" userId="a93cff0f53447a76" providerId="Windows Live" clId="Web-{AEC31971-FB91-43A6-AE48-12415F704164}" dt="2022-04-29T23:39:48.858" v="1204" actId="20577"/>
          <ac:spMkLst>
            <pc:docMk/>
            <pc:sldMk cId="0" sldId="339"/>
            <ac:spMk id="325638" creationId="{869BC361-F501-B964-DEED-E0B84CE25BE6}"/>
          </ac:spMkLst>
        </pc:spChg>
      </pc:sldChg>
      <pc:sldChg chg="modSp">
        <pc:chgData name="Danilo Passos" userId="a93cff0f53447a76" providerId="Windows Live" clId="Web-{AEC31971-FB91-43A6-AE48-12415F704164}" dt="2022-04-29T23:42:40.627" v="1273" actId="14100"/>
        <pc:sldMkLst>
          <pc:docMk/>
          <pc:sldMk cId="0" sldId="341"/>
        </pc:sldMkLst>
        <pc:spChg chg="mod">
          <ac:chgData name="Danilo Passos" userId="a93cff0f53447a76" providerId="Windows Live" clId="Web-{AEC31971-FB91-43A6-AE48-12415F704164}" dt="2022-04-29T23:40:17.827" v="1223" actId="20577"/>
          <ac:spMkLst>
            <pc:docMk/>
            <pc:sldMk cId="0" sldId="341"/>
            <ac:spMk id="73732" creationId="{7D10E892-6EFB-FA7C-27A0-79329C8BA00C}"/>
          </ac:spMkLst>
        </pc:spChg>
        <pc:spChg chg="mod">
          <ac:chgData name="Danilo Passos" userId="a93cff0f53447a76" providerId="Windows Live" clId="Web-{AEC31971-FB91-43A6-AE48-12415F704164}" dt="2022-04-29T23:40:30.249" v="1225" actId="14100"/>
          <ac:spMkLst>
            <pc:docMk/>
            <pc:sldMk cId="0" sldId="341"/>
            <ac:spMk id="184329" creationId="{4A24377B-C305-C1D0-D12F-51282EAC65C9}"/>
          </ac:spMkLst>
        </pc:spChg>
        <pc:spChg chg="mod">
          <ac:chgData name="Danilo Passos" userId="a93cff0f53447a76" providerId="Windows Live" clId="Web-{AEC31971-FB91-43A6-AE48-12415F704164}" dt="2022-04-29T23:42:40.627" v="1273" actId="14100"/>
          <ac:spMkLst>
            <pc:docMk/>
            <pc:sldMk cId="0" sldId="341"/>
            <ac:spMk id="326699" creationId="{1B40BCD3-7216-6B77-EC5C-34F50AB2BA41}"/>
          </ac:spMkLst>
        </pc:spChg>
      </pc:sldChg>
      <pc:sldChg chg="modSp">
        <pc:chgData name="Danilo Passos" userId="a93cff0f53447a76" providerId="Windows Live" clId="Web-{AEC31971-FB91-43A6-AE48-12415F704164}" dt="2022-04-29T23:43:25.019" v="1288" actId="20577"/>
        <pc:sldMkLst>
          <pc:docMk/>
          <pc:sldMk cId="0" sldId="342"/>
        </pc:sldMkLst>
        <pc:spChg chg="mod">
          <ac:chgData name="Danilo Passos" userId="a93cff0f53447a76" providerId="Windows Live" clId="Web-{AEC31971-FB91-43A6-AE48-12415F704164}" dt="2022-04-29T23:42:04.001" v="1267" actId="20577"/>
          <ac:spMkLst>
            <pc:docMk/>
            <pc:sldMk cId="0" sldId="342"/>
            <ac:spMk id="73732" creationId="{6B5F7B06-6B3F-0D41-8F33-6CE7F3B8F471}"/>
          </ac:spMkLst>
        </pc:spChg>
        <pc:spChg chg="mod">
          <ac:chgData name="Danilo Passos" userId="a93cff0f53447a76" providerId="Windows Live" clId="Web-{AEC31971-FB91-43A6-AE48-12415F704164}" dt="2022-04-29T23:43:25.019" v="1288" actId="20577"/>
          <ac:spMkLst>
            <pc:docMk/>
            <pc:sldMk cId="0" sldId="342"/>
            <ac:spMk id="185353" creationId="{28152C06-61AC-4CF7-ED25-1260554A11D0}"/>
          </ac:spMkLst>
        </pc:spChg>
        <pc:spChg chg="mod">
          <ac:chgData name="Danilo Passos" userId="a93cff0f53447a76" providerId="Windows Live" clId="Web-{AEC31971-FB91-43A6-AE48-12415F704164}" dt="2022-04-29T23:43:06.956" v="1277" actId="14100"/>
          <ac:spMkLst>
            <pc:docMk/>
            <pc:sldMk cId="0" sldId="342"/>
            <ac:spMk id="327724" creationId="{4C4A71E3-BD48-8DEE-45DA-A7A666E57010}"/>
          </ac:spMkLst>
        </pc:spChg>
      </pc:sldChg>
      <pc:sldChg chg="del">
        <pc:chgData name="Danilo Passos" userId="a93cff0f53447a76" providerId="Windows Live" clId="Web-{AEC31971-FB91-43A6-AE48-12415F704164}" dt="2022-04-29T22:50:23.393" v="194"/>
        <pc:sldMkLst>
          <pc:docMk/>
          <pc:sldMk cId="0" sldId="343"/>
        </pc:sldMkLst>
      </pc:sldChg>
      <pc:sldChg chg="del">
        <pc:chgData name="Danilo Passos" userId="a93cff0f53447a76" providerId="Windows Live" clId="Web-{AEC31971-FB91-43A6-AE48-12415F704164}" dt="2022-04-29T22:50:23.393" v="193"/>
        <pc:sldMkLst>
          <pc:docMk/>
          <pc:sldMk cId="0" sldId="344"/>
        </pc:sldMkLst>
      </pc:sldChg>
      <pc:sldChg chg="del">
        <pc:chgData name="Danilo Passos" userId="a93cff0f53447a76" providerId="Windows Live" clId="Web-{AEC31971-FB91-43A6-AE48-12415F704164}" dt="2022-04-29T22:50:23.409" v="196"/>
        <pc:sldMkLst>
          <pc:docMk/>
          <pc:sldMk cId="0" sldId="345"/>
        </pc:sldMkLst>
      </pc:sldChg>
    </pc:docChg>
  </pc:docChgLst>
  <pc:docChgLst>
    <pc:chgData name="Danilo Passos" userId="a93cff0f53447a76" providerId="Windows Live" clId="Web-{93AA06A1-4B17-4404-AF83-A88E4EDD0646}"/>
    <pc:docChg chg="addSld delSld modSld">
      <pc:chgData name="Danilo Passos" userId="a93cff0f53447a76" providerId="Windows Live" clId="Web-{93AA06A1-4B17-4404-AF83-A88E4EDD0646}" dt="2022-04-29T22:41:42.772" v="2064" actId="14100"/>
      <pc:docMkLst>
        <pc:docMk/>
      </pc:docMkLst>
      <pc:sldChg chg="modSp">
        <pc:chgData name="Danilo Passos" userId="a93cff0f53447a76" providerId="Windows Live" clId="Web-{93AA06A1-4B17-4404-AF83-A88E4EDD0646}" dt="2022-04-29T21:24:08.373" v="5" actId="20577"/>
        <pc:sldMkLst>
          <pc:docMk/>
          <pc:sldMk cId="0" sldId="283"/>
        </pc:sldMkLst>
        <pc:spChg chg="mod">
          <ac:chgData name="Danilo Passos" userId="a93cff0f53447a76" providerId="Windows Live" clId="Web-{93AA06A1-4B17-4404-AF83-A88E4EDD0646}" dt="2022-04-29T21:24:08.373" v="5" actId="20577"/>
          <ac:spMkLst>
            <pc:docMk/>
            <pc:sldMk cId="0" sldId="283"/>
            <ac:spMk id="13" creationId="{F24A9219-856E-1658-5352-4BAE2921EFAB}"/>
          </ac:spMkLst>
        </pc:spChg>
        <pc:spChg chg="mod">
          <ac:chgData name="Danilo Passos" userId="a93cff0f53447a76" providerId="Windows Live" clId="Web-{93AA06A1-4B17-4404-AF83-A88E4EDD0646}" dt="2022-04-29T21:23:54.325" v="3" actId="20577"/>
          <ac:spMkLst>
            <pc:docMk/>
            <pc:sldMk cId="0" sldId="283"/>
            <ac:spMk id="74764" creationId="{2D9BDD0A-0136-1D61-5472-F470A22F278F}"/>
          </ac:spMkLst>
        </pc:spChg>
      </pc:sldChg>
      <pc:sldChg chg="modSp addAnim delAnim">
        <pc:chgData name="Danilo Passos" userId="a93cff0f53447a76" providerId="Windows Live" clId="Web-{93AA06A1-4B17-4404-AF83-A88E4EDD0646}" dt="2022-04-29T21:25:58.625" v="97" actId="20577"/>
        <pc:sldMkLst>
          <pc:docMk/>
          <pc:sldMk cId="0" sldId="284"/>
        </pc:sldMkLst>
        <pc:spChg chg="mod">
          <ac:chgData name="Danilo Passos" userId="a93cff0f53447a76" providerId="Windows Live" clId="Web-{93AA06A1-4B17-4404-AF83-A88E4EDD0646}" dt="2022-04-29T21:24:13.748" v="7" actId="20577"/>
          <ac:spMkLst>
            <pc:docMk/>
            <pc:sldMk cId="0" sldId="284"/>
            <ac:spMk id="29" creationId="{19E4C77C-1610-F99F-0143-48AA187CBC7A}"/>
          </ac:spMkLst>
        </pc:spChg>
        <pc:spChg chg="mod">
          <ac:chgData name="Danilo Passos" userId="a93cff0f53447a76" providerId="Windows Live" clId="Web-{93AA06A1-4B17-4404-AF83-A88E4EDD0646}" dt="2022-04-29T21:24:28.279" v="9" actId="20577"/>
          <ac:spMkLst>
            <pc:docMk/>
            <pc:sldMk cId="0" sldId="284"/>
            <ac:spMk id="62466" creationId="{615A09FA-6E1D-1DA6-E3B2-11CD6F1BCF52}"/>
          </ac:spMkLst>
        </pc:spChg>
        <pc:spChg chg="mod">
          <ac:chgData name="Danilo Passos" userId="a93cff0f53447a76" providerId="Windows Live" clId="Web-{93AA06A1-4B17-4404-AF83-A88E4EDD0646}" dt="2022-04-29T21:25:15.702" v="38" actId="20577"/>
          <ac:spMkLst>
            <pc:docMk/>
            <pc:sldMk cId="0" sldId="284"/>
            <ac:spMk id="62467" creationId="{5E1A126B-8258-9662-CF39-4DF411613846}"/>
          </ac:spMkLst>
        </pc:spChg>
        <pc:spChg chg="mod">
          <ac:chgData name="Danilo Passos" userId="a93cff0f53447a76" providerId="Windows Live" clId="Web-{93AA06A1-4B17-4404-AF83-A88E4EDD0646}" dt="2022-04-29T21:25:28.343" v="48" actId="20577"/>
          <ac:spMkLst>
            <pc:docMk/>
            <pc:sldMk cId="0" sldId="284"/>
            <ac:spMk id="75790" creationId="{29059548-B176-CC40-9195-EE11D3B5CF4E}"/>
          </ac:spMkLst>
        </pc:spChg>
        <pc:spChg chg="mod">
          <ac:chgData name="Danilo Passos" userId="a93cff0f53447a76" providerId="Windows Live" clId="Web-{93AA06A1-4B17-4404-AF83-A88E4EDD0646}" dt="2022-04-29T21:25:58.625" v="97" actId="20577"/>
          <ac:spMkLst>
            <pc:docMk/>
            <pc:sldMk cId="0" sldId="284"/>
            <ac:spMk id="75801" creationId="{6352B0ED-2080-41B4-3F5D-4B8DED7D7AA3}"/>
          </ac:spMkLst>
        </pc:spChg>
      </pc:sldChg>
      <pc:sldChg chg="modSp">
        <pc:chgData name="Danilo Passos" userId="a93cff0f53447a76" providerId="Windows Live" clId="Web-{93AA06A1-4B17-4404-AF83-A88E4EDD0646}" dt="2022-04-29T21:46:01.422" v="629" actId="20577"/>
        <pc:sldMkLst>
          <pc:docMk/>
          <pc:sldMk cId="0" sldId="287"/>
        </pc:sldMkLst>
        <pc:spChg chg="mod">
          <ac:chgData name="Danilo Passos" userId="a93cff0f53447a76" providerId="Windows Live" clId="Web-{93AA06A1-4B17-4404-AF83-A88E4EDD0646}" dt="2022-04-29T21:41:51.259" v="505" actId="20577"/>
          <ac:spMkLst>
            <pc:docMk/>
            <pc:sldMk cId="0" sldId="287"/>
            <ac:spMk id="5" creationId="{9248BCBB-1E5C-583F-01A3-9444099D1C35}"/>
          </ac:spMkLst>
        </pc:spChg>
        <pc:spChg chg="mod">
          <ac:chgData name="Danilo Passos" userId="a93cff0f53447a76" providerId="Windows Live" clId="Web-{93AA06A1-4B17-4404-AF83-A88E4EDD0646}" dt="2022-04-29T21:38:24.410" v="379" actId="14100"/>
          <ac:spMkLst>
            <pc:docMk/>
            <pc:sldMk cId="0" sldId="287"/>
            <ac:spMk id="68610" creationId="{064587FF-4FAC-686D-B0A7-9EE03ECF7297}"/>
          </ac:spMkLst>
        </pc:spChg>
        <pc:spChg chg="mod">
          <ac:chgData name="Danilo Passos" userId="a93cff0f53447a76" providerId="Windows Live" clId="Web-{93AA06A1-4B17-4404-AF83-A88E4EDD0646}" dt="2022-04-29T21:46:01.422" v="629" actId="20577"/>
          <ac:spMkLst>
            <pc:docMk/>
            <pc:sldMk cId="0" sldId="287"/>
            <ac:spMk id="68611" creationId="{23F2C734-648D-7688-B670-C3A0A332D1C3}"/>
          </ac:spMkLst>
        </pc:spChg>
      </pc:sldChg>
      <pc:sldChg chg="modSp">
        <pc:chgData name="Danilo Passos" userId="a93cff0f53447a76" providerId="Windows Live" clId="Web-{93AA06A1-4B17-4404-AF83-A88E4EDD0646}" dt="2022-04-29T21:56:13.188" v="883" actId="20577"/>
        <pc:sldMkLst>
          <pc:docMk/>
          <pc:sldMk cId="0" sldId="288"/>
        </pc:sldMkLst>
        <pc:spChg chg="mod">
          <ac:chgData name="Danilo Passos" userId="a93cff0f53447a76" providerId="Windows Live" clId="Web-{93AA06A1-4B17-4404-AF83-A88E4EDD0646}" dt="2022-04-29T21:46:24.501" v="631" actId="20577"/>
          <ac:spMkLst>
            <pc:docMk/>
            <pc:sldMk cId="0" sldId="288"/>
            <ac:spMk id="5" creationId="{04F83498-627C-6A8A-AE28-3C381EE6CCEF}"/>
          </ac:spMkLst>
        </pc:spChg>
        <pc:spChg chg="mod">
          <ac:chgData name="Danilo Passos" userId="a93cff0f53447a76" providerId="Windows Live" clId="Web-{93AA06A1-4B17-4404-AF83-A88E4EDD0646}" dt="2022-04-29T21:56:13.188" v="883" actId="20577"/>
          <ac:spMkLst>
            <pc:docMk/>
            <pc:sldMk cId="0" sldId="288"/>
            <ac:spMk id="70658" creationId="{887770C3-95E7-DBE5-56BA-1C5BB2803535}"/>
          </ac:spMkLst>
        </pc:spChg>
        <pc:spChg chg="mod">
          <ac:chgData name="Danilo Passos" userId="a93cff0f53447a76" providerId="Windows Live" clId="Web-{93AA06A1-4B17-4404-AF83-A88E4EDD0646}" dt="2022-04-29T21:45:44.891" v="627" actId="14100"/>
          <ac:spMkLst>
            <pc:docMk/>
            <pc:sldMk cId="0" sldId="288"/>
            <ac:spMk id="84995" creationId="{86BAAA59-EB5C-0717-512D-4EE2AF340E0F}"/>
          </ac:spMkLst>
        </pc:spChg>
      </pc:sldChg>
      <pc:sldChg chg="modSp">
        <pc:chgData name="Danilo Passos" userId="a93cff0f53447a76" providerId="Windows Live" clId="Web-{93AA06A1-4B17-4404-AF83-A88E4EDD0646}" dt="2022-04-29T21:56:07.953" v="882" actId="20577"/>
        <pc:sldMkLst>
          <pc:docMk/>
          <pc:sldMk cId="0" sldId="289"/>
        </pc:sldMkLst>
        <pc:spChg chg="mod">
          <ac:chgData name="Danilo Passos" userId="a93cff0f53447a76" providerId="Windows Live" clId="Web-{93AA06A1-4B17-4404-AF83-A88E4EDD0646}" dt="2022-04-29T21:46:32.486" v="633" actId="20577"/>
          <ac:spMkLst>
            <pc:docMk/>
            <pc:sldMk cId="0" sldId="289"/>
            <ac:spMk id="5" creationId="{C9D2FC78-8294-F90F-8867-5AC2A789562C}"/>
          </ac:spMkLst>
        </pc:spChg>
        <pc:spChg chg="mod">
          <ac:chgData name="Danilo Passos" userId="a93cff0f53447a76" providerId="Windows Live" clId="Web-{93AA06A1-4B17-4404-AF83-A88E4EDD0646}" dt="2022-04-29T21:56:07.953" v="882" actId="20577"/>
          <ac:spMkLst>
            <pc:docMk/>
            <pc:sldMk cId="0" sldId="289"/>
            <ac:spMk id="72706" creationId="{13CAEF0D-1519-96D5-22EC-3FC8F9791EE9}"/>
          </ac:spMkLst>
        </pc:spChg>
        <pc:spChg chg="mod">
          <ac:chgData name="Danilo Passos" userId="a93cff0f53447a76" providerId="Windows Live" clId="Web-{93AA06A1-4B17-4404-AF83-A88E4EDD0646}" dt="2022-04-29T21:53:04.574" v="807" actId="20577"/>
          <ac:spMkLst>
            <pc:docMk/>
            <pc:sldMk cId="0" sldId="289"/>
            <ac:spMk id="86019" creationId="{37BBB051-DCAE-8605-5E54-66CB1C48725F}"/>
          </ac:spMkLst>
        </pc:spChg>
      </pc:sldChg>
      <pc:sldChg chg="modSp">
        <pc:chgData name="Danilo Passos" userId="a93cff0f53447a76" providerId="Windows Live" clId="Web-{93AA06A1-4B17-4404-AF83-A88E4EDD0646}" dt="2022-04-29T21:56:01.062" v="880" actId="20577"/>
        <pc:sldMkLst>
          <pc:docMk/>
          <pc:sldMk cId="0" sldId="290"/>
        </pc:sldMkLst>
        <pc:spChg chg="mod">
          <ac:chgData name="Danilo Passos" userId="a93cff0f53447a76" providerId="Windows Live" clId="Web-{93AA06A1-4B17-4404-AF83-A88E4EDD0646}" dt="2022-04-29T21:55:36.640" v="875" actId="20577"/>
          <ac:spMkLst>
            <pc:docMk/>
            <pc:sldMk cId="0" sldId="290"/>
            <ac:spMk id="5" creationId="{5FC03E4B-9C6F-C3D2-97F1-075B60746979}"/>
          </ac:spMkLst>
        </pc:spChg>
        <pc:spChg chg="mod">
          <ac:chgData name="Danilo Passos" userId="a93cff0f53447a76" providerId="Windows Live" clId="Web-{93AA06A1-4B17-4404-AF83-A88E4EDD0646}" dt="2022-04-29T21:56:01.062" v="880" actId="20577"/>
          <ac:spMkLst>
            <pc:docMk/>
            <pc:sldMk cId="0" sldId="290"/>
            <ac:spMk id="74754" creationId="{7DDD56B1-49F6-735C-53AD-9D37BF95D3C2}"/>
          </ac:spMkLst>
        </pc:spChg>
        <pc:spChg chg="mod">
          <ac:chgData name="Danilo Passos" userId="a93cff0f53447a76" providerId="Windows Live" clId="Web-{93AA06A1-4B17-4404-AF83-A88E4EDD0646}" dt="2022-04-29T21:55:51.562" v="877" actId="20577"/>
          <ac:spMkLst>
            <pc:docMk/>
            <pc:sldMk cId="0" sldId="290"/>
            <ac:spMk id="87043" creationId="{FACCF2B8-7B52-EE81-56D4-A6EC55C4B6D8}"/>
          </ac:spMkLst>
        </pc:spChg>
      </pc:sldChg>
      <pc:sldChg chg="modSp">
        <pc:chgData name="Danilo Passos" userId="a93cff0f53447a76" providerId="Windows Live" clId="Web-{93AA06A1-4B17-4404-AF83-A88E4EDD0646}" dt="2022-04-29T22:00:08.506" v="993" actId="20577"/>
        <pc:sldMkLst>
          <pc:docMk/>
          <pc:sldMk cId="0" sldId="291"/>
        </pc:sldMkLst>
        <pc:spChg chg="mod">
          <ac:chgData name="Danilo Passos" userId="a93cff0f53447a76" providerId="Windows Live" clId="Web-{93AA06A1-4B17-4404-AF83-A88E4EDD0646}" dt="2022-04-29T21:59:28.443" v="972" actId="20577"/>
          <ac:spMkLst>
            <pc:docMk/>
            <pc:sldMk cId="0" sldId="291"/>
            <ac:spMk id="5" creationId="{69C8F581-C852-83DD-BD40-33AB3B3544AB}"/>
          </ac:spMkLst>
        </pc:spChg>
        <pc:spChg chg="mod">
          <ac:chgData name="Danilo Passos" userId="a93cff0f53447a76" providerId="Windows Live" clId="Web-{93AA06A1-4B17-4404-AF83-A88E4EDD0646}" dt="2022-04-29T21:57:39.143" v="906" actId="20577"/>
          <ac:spMkLst>
            <pc:docMk/>
            <pc:sldMk cId="0" sldId="291"/>
            <ac:spMk id="76802" creationId="{6D0CF277-2D46-20D9-96DE-FEC06CCA1988}"/>
          </ac:spMkLst>
        </pc:spChg>
        <pc:spChg chg="mod">
          <ac:chgData name="Danilo Passos" userId="a93cff0f53447a76" providerId="Windows Live" clId="Web-{93AA06A1-4B17-4404-AF83-A88E4EDD0646}" dt="2022-04-29T22:00:08.506" v="993" actId="20577"/>
          <ac:spMkLst>
            <pc:docMk/>
            <pc:sldMk cId="0" sldId="291"/>
            <ac:spMk id="88067" creationId="{FE4511D3-4087-9281-7DA7-008B627B7CA1}"/>
          </ac:spMkLst>
        </pc:spChg>
      </pc:sldChg>
      <pc:sldChg chg="modSp">
        <pc:chgData name="Danilo Passos" userId="a93cff0f53447a76" providerId="Windows Live" clId="Web-{93AA06A1-4B17-4404-AF83-A88E4EDD0646}" dt="2022-04-29T22:02:21.478" v="1044" actId="20577"/>
        <pc:sldMkLst>
          <pc:docMk/>
          <pc:sldMk cId="0" sldId="292"/>
        </pc:sldMkLst>
        <pc:spChg chg="mod">
          <ac:chgData name="Danilo Passos" userId="a93cff0f53447a76" providerId="Windows Live" clId="Web-{93AA06A1-4B17-4404-AF83-A88E4EDD0646}" dt="2022-04-29T22:00:20.069" v="995" actId="20577"/>
          <ac:spMkLst>
            <pc:docMk/>
            <pc:sldMk cId="0" sldId="292"/>
            <ac:spMk id="5" creationId="{9C867F6B-85B3-39B0-0E5A-1AF3FBC8DB7F}"/>
          </ac:spMkLst>
        </pc:spChg>
        <pc:spChg chg="mod">
          <ac:chgData name="Danilo Passos" userId="a93cff0f53447a76" providerId="Windows Live" clId="Web-{93AA06A1-4B17-4404-AF83-A88E4EDD0646}" dt="2022-04-29T21:59:59.522" v="991" actId="20577"/>
          <ac:spMkLst>
            <pc:docMk/>
            <pc:sldMk cId="0" sldId="292"/>
            <ac:spMk id="78850" creationId="{299DE091-81CF-559E-D8E5-8DFDB9D1202E}"/>
          </ac:spMkLst>
        </pc:spChg>
        <pc:spChg chg="mod">
          <ac:chgData name="Danilo Passos" userId="a93cff0f53447a76" providerId="Windows Live" clId="Web-{93AA06A1-4B17-4404-AF83-A88E4EDD0646}" dt="2022-04-29T22:02:21.478" v="1044" actId="20577"/>
          <ac:spMkLst>
            <pc:docMk/>
            <pc:sldMk cId="0" sldId="292"/>
            <ac:spMk id="89091" creationId="{650F4E76-141E-CF12-1833-4DC6E8B6E151}"/>
          </ac:spMkLst>
        </pc:spChg>
      </pc:sldChg>
      <pc:sldChg chg="modSp">
        <pc:chgData name="Danilo Passos" userId="a93cff0f53447a76" providerId="Windows Live" clId="Web-{93AA06A1-4B17-4404-AF83-A88E4EDD0646}" dt="2022-04-29T22:04:13.450" v="1088" actId="20577"/>
        <pc:sldMkLst>
          <pc:docMk/>
          <pc:sldMk cId="0" sldId="293"/>
        </pc:sldMkLst>
        <pc:spChg chg="mod">
          <ac:chgData name="Danilo Passos" userId="a93cff0f53447a76" providerId="Windows Live" clId="Web-{93AA06A1-4B17-4404-AF83-A88E4EDD0646}" dt="2022-04-29T22:04:13.450" v="1088" actId="20577"/>
          <ac:spMkLst>
            <pc:docMk/>
            <pc:sldMk cId="0" sldId="293"/>
            <ac:spMk id="5" creationId="{6877B15C-5790-7160-AEE5-A994DF5BD979}"/>
          </ac:spMkLst>
        </pc:spChg>
        <pc:spChg chg="mod">
          <ac:chgData name="Danilo Passos" userId="a93cff0f53447a76" providerId="Windows Live" clId="Web-{93AA06A1-4B17-4404-AF83-A88E4EDD0646}" dt="2022-04-29T22:02:36.588" v="1060" actId="20577"/>
          <ac:spMkLst>
            <pc:docMk/>
            <pc:sldMk cId="0" sldId="293"/>
            <ac:spMk id="80898" creationId="{7B2C26B8-62AB-446D-7AC5-F62C69872749}"/>
          </ac:spMkLst>
        </pc:spChg>
        <pc:spChg chg="mod">
          <ac:chgData name="Danilo Passos" userId="a93cff0f53447a76" providerId="Windows Live" clId="Web-{93AA06A1-4B17-4404-AF83-A88E4EDD0646}" dt="2022-04-29T22:03:48.668" v="1086" actId="20577"/>
          <ac:spMkLst>
            <pc:docMk/>
            <pc:sldMk cId="0" sldId="293"/>
            <ac:spMk id="80899" creationId="{F8C94C70-3DEE-36EC-9C49-C3D6836A873C}"/>
          </ac:spMkLst>
        </pc:spChg>
      </pc:sldChg>
      <pc:sldChg chg="modSp">
        <pc:chgData name="Danilo Passos" userId="a93cff0f53447a76" providerId="Windows Live" clId="Web-{93AA06A1-4B17-4404-AF83-A88E4EDD0646}" dt="2022-04-29T22:10:25.131" v="1239" actId="1076"/>
        <pc:sldMkLst>
          <pc:docMk/>
          <pc:sldMk cId="0" sldId="294"/>
        </pc:sldMkLst>
        <pc:spChg chg="mod">
          <ac:chgData name="Danilo Passos" userId="a93cff0f53447a76" providerId="Windows Live" clId="Web-{93AA06A1-4B17-4404-AF83-A88E4EDD0646}" dt="2022-04-29T22:10:06.490" v="1233" actId="20577"/>
          <ac:spMkLst>
            <pc:docMk/>
            <pc:sldMk cId="0" sldId="294"/>
            <ac:spMk id="44" creationId="{BB5F0D7C-B0EE-6287-8A0A-0B52D45570C4}"/>
          </ac:spMkLst>
        </pc:spChg>
        <pc:spChg chg="mod">
          <ac:chgData name="Danilo Passos" userId="a93cff0f53447a76" providerId="Windows Live" clId="Web-{93AA06A1-4B17-4404-AF83-A88E4EDD0646}" dt="2022-04-29T22:09:51.365" v="1231" actId="20577"/>
          <ac:spMkLst>
            <pc:docMk/>
            <pc:sldMk cId="0" sldId="294"/>
            <ac:spMk id="82955" creationId="{270F5F4C-B978-49C9-9D41-045D3075217A}"/>
          </ac:spMkLst>
        </pc:spChg>
        <pc:spChg chg="mod">
          <ac:chgData name="Danilo Passos" userId="a93cff0f53447a76" providerId="Windows Live" clId="Web-{93AA06A1-4B17-4404-AF83-A88E4EDD0646}" dt="2022-04-29T22:06:38.532" v="1125" actId="20577"/>
          <ac:spMkLst>
            <pc:docMk/>
            <pc:sldMk cId="0" sldId="294"/>
            <ac:spMk id="82974" creationId="{323DE8BE-1668-0726-FCF9-20F292B9439F}"/>
          </ac:spMkLst>
        </pc:spChg>
        <pc:spChg chg="mod">
          <ac:chgData name="Danilo Passos" userId="a93cff0f53447a76" providerId="Windows Live" clId="Web-{93AA06A1-4B17-4404-AF83-A88E4EDD0646}" dt="2022-04-29T22:07:41.314" v="1164" actId="20577"/>
          <ac:spMkLst>
            <pc:docMk/>
            <pc:sldMk cId="0" sldId="294"/>
            <ac:spMk id="82976" creationId="{2B6FE2BF-0925-14A0-9BB7-D9403E26649A}"/>
          </ac:spMkLst>
        </pc:spChg>
        <pc:spChg chg="mod">
          <ac:chgData name="Danilo Passos" userId="a93cff0f53447a76" providerId="Windows Live" clId="Web-{93AA06A1-4B17-4404-AF83-A88E4EDD0646}" dt="2022-04-29T22:07:47.690" v="1170" actId="20577"/>
          <ac:spMkLst>
            <pc:docMk/>
            <pc:sldMk cId="0" sldId="294"/>
            <ac:spMk id="82977" creationId="{F55C22AB-89A2-F581-A020-25C3535A1843}"/>
          </ac:spMkLst>
        </pc:spChg>
        <pc:spChg chg="mod">
          <ac:chgData name="Danilo Passos" userId="a93cff0f53447a76" providerId="Windows Live" clId="Web-{93AA06A1-4B17-4404-AF83-A88E4EDD0646}" dt="2022-04-29T22:10:25.037" v="1234" actId="1076"/>
          <ac:spMkLst>
            <pc:docMk/>
            <pc:sldMk cId="0" sldId="294"/>
            <ac:spMk id="82982" creationId="{2E74B56E-9313-81FE-6627-83D0261156B7}"/>
          </ac:spMkLst>
        </pc:spChg>
        <pc:spChg chg="mod">
          <ac:chgData name="Danilo Passos" userId="a93cff0f53447a76" providerId="Windows Live" clId="Web-{93AA06A1-4B17-4404-AF83-A88E4EDD0646}" dt="2022-04-29T22:10:25.053" v="1235" actId="1076"/>
          <ac:spMkLst>
            <pc:docMk/>
            <pc:sldMk cId="0" sldId="294"/>
            <ac:spMk id="82983" creationId="{CF6A2C41-BD0E-1F9E-AB64-0B7BE8EE3414}"/>
          </ac:spMkLst>
        </pc:spChg>
        <pc:spChg chg="mod">
          <ac:chgData name="Danilo Passos" userId="a93cff0f53447a76" providerId="Windows Live" clId="Web-{93AA06A1-4B17-4404-AF83-A88E4EDD0646}" dt="2022-04-29T22:10:25.068" v="1236" actId="1076"/>
          <ac:spMkLst>
            <pc:docMk/>
            <pc:sldMk cId="0" sldId="294"/>
            <ac:spMk id="82984" creationId="{F3D7662F-6F2A-F8BB-A862-E0160634CE01}"/>
          </ac:spMkLst>
        </pc:spChg>
        <pc:spChg chg="mod">
          <ac:chgData name="Danilo Passos" userId="a93cff0f53447a76" providerId="Windows Live" clId="Web-{93AA06A1-4B17-4404-AF83-A88E4EDD0646}" dt="2022-04-29T22:10:25.084" v="1237" actId="1076"/>
          <ac:spMkLst>
            <pc:docMk/>
            <pc:sldMk cId="0" sldId="294"/>
            <ac:spMk id="82985" creationId="{654629FF-1A37-9014-6995-FD25E25DBC3B}"/>
          </ac:spMkLst>
        </pc:spChg>
        <pc:spChg chg="mod">
          <ac:chgData name="Danilo Passos" userId="a93cff0f53447a76" providerId="Windows Live" clId="Web-{93AA06A1-4B17-4404-AF83-A88E4EDD0646}" dt="2022-04-29T22:10:25.115" v="1238" actId="1076"/>
          <ac:spMkLst>
            <pc:docMk/>
            <pc:sldMk cId="0" sldId="294"/>
            <ac:spMk id="82986" creationId="{233B5CBE-A680-29FC-F267-046E78D694FB}"/>
          </ac:spMkLst>
        </pc:spChg>
        <pc:spChg chg="mod">
          <ac:chgData name="Danilo Passos" userId="a93cff0f53447a76" providerId="Windows Live" clId="Web-{93AA06A1-4B17-4404-AF83-A88E4EDD0646}" dt="2022-04-29T22:08:31.206" v="1184" actId="20577"/>
          <ac:spMkLst>
            <pc:docMk/>
            <pc:sldMk cId="0" sldId="294"/>
            <ac:spMk id="392215" creationId="{DCD972EF-00A0-D616-7C72-1CC14030A8B8}"/>
          </ac:spMkLst>
        </pc:spChg>
        <pc:spChg chg="mod">
          <ac:chgData name="Danilo Passos" userId="a93cff0f53447a76" providerId="Windows Live" clId="Web-{93AA06A1-4B17-4404-AF83-A88E4EDD0646}" dt="2022-04-29T22:08:35.269" v="1185" actId="20577"/>
          <ac:spMkLst>
            <pc:docMk/>
            <pc:sldMk cId="0" sldId="294"/>
            <ac:spMk id="392216" creationId="{2DEC104D-FA9C-BDA7-EAE3-42EF856CAF45}"/>
          </ac:spMkLst>
        </pc:spChg>
        <pc:spChg chg="mod">
          <ac:chgData name="Danilo Passos" userId="a93cff0f53447a76" providerId="Windows Live" clId="Web-{93AA06A1-4B17-4404-AF83-A88E4EDD0646}" dt="2022-04-29T22:10:25.131" v="1239" actId="1076"/>
          <ac:spMkLst>
            <pc:docMk/>
            <pc:sldMk cId="0" sldId="294"/>
            <ac:spMk id="392235" creationId="{2DC82291-EF14-0BC2-6166-E5BF0B733D83}"/>
          </ac:spMkLst>
        </pc:spChg>
      </pc:sldChg>
      <pc:sldChg chg="modSp">
        <pc:chgData name="Danilo Passos" userId="a93cff0f53447a76" providerId="Windows Live" clId="Web-{93AA06A1-4B17-4404-AF83-A88E4EDD0646}" dt="2022-04-29T22:13:04.182" v="1325" actId="1076"/>
        <pc:sldMkLst>
          <pc:docMk/>
          <pc:sldMk cId="0" sldId="295"/>
        </pc:sldMkLst>
        <pc:spChg chg="mod">
          <ac:chgData name="Danilo Passos" userId="a93cff0f53447a76" providerId="Windows Live" clId="Web-{93AA06A1-4B17-4404-AF83-A88E4EDD0646}" dt="2022-04-29T22:12:41.681" v="1321" actId="20577"/>
          <ac:spMkLst>
            <pc:docMk/>
            <pc:sldMk cId="0" sldId="295"/>
            <ac:spMk id="48" creationId="{AEFBE1E9-31C7-B252-00B8-5E29E4667E88}"/>
          </ac:spMkLst>
        </pc:spChg>
        <pc:spChg chg="mod">
          <ac:chgData name="Danilo Passos" userId="a93cff0f53447a76" providerId="Windows Live" clId="Web-{93AA06A1-4B17-4404-AF83-A88E4EDD0646}" dt="2022-04-29T22:10:44.256" v="1246" actId="20577"/>
          <ac:spMkLst>
            <pc:docMk/>
            <pc:sldMk cId="0" sldId="295"/>
            <ac:spMk id="84997" creationId="{BD4046AB-2930-E2EE-C64A-8BE0E54BFE28}"/>
          </ac:spMkLst>
        </pc:spChg>
        <pc:spChg chg="mod">
          <ac:chgData name="Danilo Passos" userId="a93cff0f53447a76" providerId="Windows Live" clId="Web-{93AA06A1-4B17-4404-AF83-A88E4EDD0646}" dt="2022-04-29T22:10:51.179" v="1263" actId="20577"/>
          <ac:spMkLst>
            <pc:docMk/>
            <pc:sldMk cId="0" sldId="295"/>
            <ac:spMk id="85026" creationId="{EF9D0031-37F5-A1A6-8199-02CC808509DB}"/>
          </ac:spMkLst>
        </pc:spChg>
        <pc:spChg chg="mod">
          <ac:chgData name="Danilo Passos" userId="a93cff0f53447a76" providerId="Windows Live" clId="Web-{93AA06A1-4B17-4404-AF83-A88E4EDD0646}" dt="2022-04-29T22:11:02.273" v="1265" actId="20577"/>
          <ac:spMkLst>
            <pc:docMk/>
            <pc:sldMk cId="0" sldId="295"/>
            <ac:spMk id="85028" creationId="{59674B46-7AE9-12C0-350F-E55665CE14BE}"/>
          </ac:spMkLst>
        </pc:spChg>
        <pc:spChg chg="mod">
          <ac:chgData name="Danilo Passos" userId="a93cff0f53447a76" providerId="Windows Live" clId="Web-{93AA06A1-4B17-4404-AF83-A88E4EDD0646}" dt="2022-04-29T22:11:05.929" v="1267" actId="20577"/>
          <ac:spMkLst>
            <pc:docMk/>
            <pc:sldMk cId="0" sldId="295"/>
            <ac:spMk id="85029" creationId="{A9ABBDA4-CAEA-0135-AE4E-498FCDCCE6E0}"/>
          </ac:spMkLst>
        </pc:spChg>
        <pc:spChg chg="mod">
          <ac:chgData name="Danilo Passos" userId="a93cff0f53447a76" providerId="Windows Live" clId="Web-{93AA06A1-4B17-4404-AF83-A88E4EDD0646}" dt="2022-04-29T22:13:04.057" v="1322" actId="1076"/>
          <ac:spMkLst>
            <pc:docMk/>
            <pc:sldMk cId="0" sldId="295"/>
            <ac:spMk id="85034" creationId="{3E0127A6-6AC2-2DC1-BC60-25D191F321BA}"/>
          </ac:spMkLst>
        </pc:spChg>
        <pc:spChg chg="mod">
          <ac:chgData name="Danilo Passos" userId="a93cff0f53447a76" providerId="Windows Live" clId="Web-{93AA06A1-4B17-4404-AF83-A88E4EDD0646}" dt="2022-04-29T22:13:04.104" v="1323" actId="1076"/>
          <ac:spMkLst>
            <pc:docMk/>
            <pc:sldMk cId="0" sldId="295"/>
            <ac:spMk id="85035" creationId="{454F5DCA-63CE-B92B-5611-F0B01AC29FCE}"/>
          </ac:spMkLst>
        </pc:spChg>
        <pc:spChg chg="mod">
          <ac:chgData name="Danilo Passos" userId="a93cff0f53447a76" providerId="Windows Live" clId="Web-{93AA06A1-4B17-4404-AF83-A88E4EDD0646}" dt="2022-04-29T22:12:22.775" v="1315" actId="14100"/>
          <ac:spMkLst>
            <pc:docMk/>
            <pc:sldMk cId="0" sldId="295"/>
            <ac:spMk id="85036" creationId="{CA295913-5438-1B06-DC37-DD9048CF53B9}"/>
          </ac:spMkLst>
        </pc:spChg>
        <pc:spChg chg="mod">
          <ac:chgData name="Danilo Passos" userId="a93cff0f53447a76" providerId="Windows Live" clId="Web-{93AA06A1-4B17-4404-AF83-A88E4EDD0646}" dt="2022-04-29T22:13:04.151" v="1324" actId="1076"/>
          <ac:spMkLst>
            <pc:docMk/>
            <pc:sldMk cId="0" sldId="295"/>
            <ac:spMk id="85037" creationId="{EC55C060-9672-0FF7-812C-37544FB557F8}"/>
          </ac:spMkLst>
        </pc:spChg>
        <pc:spChg chg="mod">
          <ac:chgData name="Danilo Passos" userId="a93cff0f53447a76" providerId="Windows Live" clId="Web-{93AA06A1-4B17-4404-AF83-A88E4EDD0646}" dt="2022-04-29T22:13:04.182" v="1325" actId="1076"/>
          <ac:spMkLst>
            <pc:docMk/>
            <pc:sldMk cId="0" sldId="295"/>
            <ac:spMk id="85038" creationId="{2E918968-0D75-967B-D59F-B5B9E4660914}"/>
          </ac:spMkLst>
        </pc:spChg>
        <pc:spChg chg="mod">
          <ac:chgData name="Danilo Passos" userId="a93cff0f53447a76" providerId="Windows Live" clId="Web-{93AA06A1-4B17-4404-AF83-A88E4EDD0646}" dt="2022-04-29T22:12:31.150" v="1319" actId="20577"/>
          <ac:spMkLst>
            <pc:docMk/>
            <pc:sldMk cId="0" sldId="295"/>
            <ac:spMk id="394268" creationId="{D701196A-B79A-38C2-9E9B-6C4954074907}"/>
          </ac:spMkLst>
        </pc:spChg>
        <pc:spChg chg="mod">
          <ac:chgData name="Danilo Passos" userId="a93cff0f53447a76" providerId="Windows Live" clId="Web-{93AA06A1-4B17-4404-AF83-A88E4EDD0646}" dt="2022-04-29T22:12:27.353" v="1317" actId="20577"/>
          <ac:spMkLst>
            <pc:docMk/>
            <pc:sldMk cId="0" sldId="295"/>
            <ac:spMk id="394281" creationId="{3FC953C9-636A-EE00-D7B5-930075C06ACD}"/>
          </ac:spMkLst>
        </pc:spChg>
      </pc:sldChg>
      <pc:sldChg chg="modSp">
        <pc:chgData name="Danilo Passos" userId="a93cff0f53447a76" providerId="Windows Live" clId="Web-{93AA06A1-4B17-4404-AF83-A88E4EDD0646}" dt="2022-04-29T22:15:49.827" v="1414" actId="20577"/>
        <pc:sldMkLst>
          <pc:docMk/>
          <pc:sldMk cId="0" sldId="296"/>
        </pc:sldMkLst>
        <pc:spChg chg="mod">
          <ac:chgData name="Danilo Passos" userId="a93cff0f53447a76" providerId="Windows Live" clId="Web-{93AA06A1-4B17-4404-AF83-A88E4EDD0646}" dt="2022-04-29T22:15:36.436" v="1407" actId="20577"/>
          <ac:spMkLst>
            <pc:docMk/>
            <pc:sldMk cId="0" sldId="296"/>
            <ac:spMk id="48" creationId="{1495A618-3C58-D64A-D6D8-43DF699AC1FD}"/>
          </ac:spMkLst>
        </pc:spChg>
        <pc:spChg chg="mod">
          <ac:chgData name="Danilo Passos" userId="a93cff0f53447a76" providerId="Windows Live" clId="Web-{93AA06A1-4B17-4404-AF83-A88E4EDD0646}" dt="2022-04-29T22:13:51.621" v="1341" actId="20577"/>
          <ac:spMkLst>
            <pc:docMk/>
            <pc:sldMk cId="0" sldId="296"/>
            <ac:spMk id="87045" creationId="{622A91BA-48F5-B072-A279-83EF2D5EAB86}"/>
          </ac:spMkLst>
        </pc:spChg>
        <pc:spChg chg="mod">
          <ac:chgData name="Danilo Passos" userId="a93cff0f53447a76" providerId="Windows Live" clId="Web-{93AA06A1-4B17-4404-AF83-A88E4EDD0646}" dt="2022-04-29T22:14:00.496" v="1356" actId="20577"/>
          <ac:spMkLst>
            <pc:docMk/>
            <pc:sldMk cId="0" sldId="296"/>
            <ac:spMk id="87073" creationId="{A4E9FB5D-D6BC-B898-41D2-C321B1116F01}"/>
          </ac:spMkLst>
        </pc:spChg>
        <pc:spChg chg="mod">
          <ac:chgData name="Danilo Passos" userId="a93cff0f53447a76" providerId="Windows Live" clId="Web-{93AA06A1-4B17-4404-AF83-A88E4EDD0646}" dt="2022-04-29T22:14:08.324" v="1358" actId="20577"/>
          <ac:spMkLst>
            <pc:docMk/>
            <pc:sldMk cId="0" sldId="296"/>
            <ac:spMk id="87075" creationId="{12DFEF97-3E46-B66F-4EDD-625E14C87AFC}"/>
          </ac:spMkLst>
        </pc:spChg>
        <pc:spChg chg="mod">
          <ac:chgData name="Danilo Passos" userId="a93cff0f53447a76" providerId="Windows Live" clId="Web-{93AA06A1-4B17-4404-AF83-A88E4EDD0646}" dt="2022-04-29T22:14:15.715" v="1361" actId="20577"/>
          <ac:spMkLst>
            <pc:docMk/>
            <pc:sldMk cId="0" sldId="296"/>
            <ac:spMk id="87076" creationId="{78D116C6-6884-4E9E-253E-E49B1A83ABB1}"/>
          </ac:spMkLst>
        </pc:spChg>
        <pc:spChg chg="mod">
          <ac:chgData name="Danilo Passos" userId="a93cff0f53447a76" providerId="Windows Live" clId="Web-{93AA06A1-4B17-4404-AF83-A88E4EDD0646}" dt="2022-04-29T22:15:04.919" v="1386" actId="20577"/>
          <ac:spMkLst>
            <pc:docMk/>
            <pc:sldMk cId="0" sldId="296"/>
            <ac:spMk id="87082" creationId="{ED89BAED-7A10-5ABF-B731-E6D42B38F9E9}"/>
          </ac:spMkLst>
        </pc:spChg>
        <pc:spChg chg="mod">
          <ac:chgData name="Danilo Passos" userId="a93cff0f53447a76" providerId="Windows Live" clId="Web-{93AA06A1-4B17-4404-AF83-A88E4EDD0646}" dt="2022-04-29T22:15:17.123" v="1405" actId="14100"/>
          <ac:spMkLst>
            <pc:docMk/>
            <pc:sldMk cId="0" sldId="296"/>
            <ac:spMk id="87083" creationId="{CFF4AEE5-5C10-002A-C1D7-B12E390A4155}"/>
          </ac:spMkLst>
        </pc:spChg>
        <pc:spChg chg="mod">
          <ac:chgData name="Danilo Passos" userId="a93cff0f53447a76" providerId="Windows Live" clId="Web-{93AA06A1-4B17-4404-AF83-A88E4EDD0646}" dt="2022-04-29T22:15:08.576" v="1388" actId="20577"/>
          <ac:spMkLst>
            <pc:docMk/>
            <pc:sldMk cId="0" sldId="296"/>
            <ac:spMk id="87084" creationId="{13D609B5-4AB4-6076-FE64-3AAFE48AAD4A}"/>
          </ac:spMkLst>
        </pc:spChg>
        <pc:spChg chg="mod">
          <ac:chgData name="Danilo Passos" userId="a93cff0f53447a76" providerId="Windows Live" clId="Web-{93AA06A1-4B17-4404-AF83-A88E4EDD0646}" dt="2022-04-29T22:14:37.465" v="1374" actId="20577"/>
          <ac:spMkLst>
            <pc:docMk/>
            <pc:sldMk cId="0" sldId="296"/>
            <ac:spMk id="87086" creationId="{2906227A-A711-FA1B-A82B-580A0C9DD265}"/>
          </ac:spMkLst>
        </pc:spChg>
        <pc:spChg chg="mod">
          <ac:chgData name="Danilo Passos" userId="a93cff0f53447a76" providerId="Windows Live" clId="Web-{93AA06A1-4B17-4404-AF83-A88E4EDD0646}" dt="2022-04-29T22:14:52.591" v="1384" actId="14100"/>
          <ac:spMkLst>
            <pc:docMk/>
            <pc:sldMk cId="0" sldId="296"/>
            <ac:spMk id="87087" creationId="{144764E3-DC29-D019-8F43-C18B3AE6197F}"/>
          </ac:spMkLst>
        </pc:spChg>
        <pc:spChg chg="mod">
          <ac:chgData name="Danilo Passos" userId="a93cff0f53447a76" providerId="Windows Live" clId="Web-{93AA06A1-4B17-4404-AF83-A88E4EDD0646}" dt="2022-04-29T22:15:49.827" v="1414" actId="20577"/>
          <ac:spMkLst>
            <pc:docMk/>
            <pc:sldMk cId="0" sldId="296"/>
            <ac:spMk id="396315" creationId="{5F35087C-B9D9-B79D-D661-0A7A21C95FED}"/>
          </ac:spMkLst>
        </pc:spChg>
        <pc:spChg chg="mod">
          <ac:chgData name="Danilo Passos" userId="a93cff0f53447a76" providerId="Windows Live" clId="Web-{93AA06A1-4B17-4404-AF83-A88E4EDD0646}" dt="2022-04-29T22:15:45.311" v="1411" actId="20577"/>
          <ac:spMkLst>
            <pc:docMk/>
            <pc:sldMk cId="0" sldId="296"/>
            <ac:spMk id="396329" creationId="{1211B359-CCA6-4D05-8922-4A8EDD5C64C2}"/>
          </ac:spMkLst>
        </pc:spChg>
        <pc:spChg chg="mod">
          <ac:chgData name="Danilo Passos" userId="a93cff0f53447a76" providerId="Windows Live" clId="Web-{93AA06A1-4B17-4404-AF83-A88E4EDD0646}" dt="2022-04-29T22:14:28.059" v="1365" actId="1076"/>
          <ac:spMkLst>
            <pc:docMk/>
            <pc:sldMk cId="0" sldId="296"/>
            <ac:spMk id="396333" creationId="{13CB5DFE-AD13-6578-C01C-B426C8C0D5A1}"/>
          </ac:spMkLst>
        </pc:spChg>
      </pc:sldChg>
      <pc:sldChg chg="modSp">
        <pc:chgData name="Danilo Passos" userId="a93cff0f53447a76" providerId="Windows Live" clId="Web-{93AA06A1-4B17-4404-AF83-A88E4EDD0646}" dt="2022-04-29T22:19:42.739" v="1530" actId="20577"/>
        <pc:sldMkLst>
          <pc:docMk/>
          <pc:sldMk cId="0" sldId="297"/>
        </pc:sldMkLst>
        <pc:spChg chg="mod">
          <ac:chgData name="Danilo Passos" userId="a93cff0f53447a76" providerId="Windows Live" clId="Web-{93AA06A1-4B17-4404-AF83-A88E4EDD0646}" dt="2022-04-29T22:19:42.739" v="1530" actId="20577"/>
          <ac:spMkLst>
            <pc:docMk/>
            <pc:sldMk cId="0" sldId="297"/>
            <ac:spMk id="48" creationId="{9AAE4C1A-5292-4FD7-DCF1-25E14FC6D41C}"/>
          </ac:spMkLst>
        </pc:spChg>
        <pc:spChg chg="mod">
          <ac:chgData name="Danilo Passos" userId="a93cff0f53447a76" providerId="Windows Live" clId="Web-{93AA06A1-4B17-4404-AF83-A88E4EDD0646}" dt="2022-04-29T22:16:08.186" v="1418" actId="20577"/>
          <ac:spMkLst>
            <pc:docMk/>
            <pc:sldMk cId="0" sldId="297"/>
            <ac:spMk id="89093" creationId="{BE9B4D92-1705-8DB9-17E5-DC5CB58E4C2E}"/>
          </ac:spMkLst>
        </pc:spChg>
        <pc:spChg chg="mod">
          <ac:chgData name="Danilo Passos" userId="a93cff0f53447a76" providerId="Windows Live" clId="Web-{93AA06A1-4B17-4404-AF83-A88E4EDD0646}" dt="2022-04-29T22:16:25.718" v="1442" actId="20577"/>
          <ac:spMkLst>
            <pc:docMk/>
            <pc:sldMk cId="0" sldId="297"/>
            <ac:spMk id="89122" creationId="{96F40030-D0CA-6E09-383E-28644B285166}"/>
          </ac:spMkLst>
        </pc:spChg>
        <pc:spChg chg="mod">
          <ac:chgData name="Danilo Passos" userId="a93cff0f53447a76" providerId="Windows Live" clId="Web-{93AA06A1-4B17-4404-AF83-A88E4EDD0646}" dt="2022-04-29T22:16:35.172" v="1443" actId="20577"/>
          <ac:spMkLst>
            <pc:docMk/>
            <pc:sldMk cId="0" sldId="297"/>
            <ac:spMk id="89124" creationId="{EFFE6FB2-22DD-67F6-5CDD-67FB7EE42640}"/>
          </ac:spMkLst>
        </pc:spChg>
        <pc:spChg chg="mod">
          <ac:chgData name="Danilo Passos" userId="a93cff0f53447a76" providerId="Windows Live" clId="Web-{93AA06A1-4B17-4404-AF83-A88E4EDD0646}" dt="2022-04-29T22:17:02.907" v="1448" actId="20577"/>
          <ac:spMkLst>
            <pc:docMk/>
            <pc:sldMk cId="0" sldId="297"/>
            <ac:spMk id="89125" creationId="{4F85B095-4A1B-6617-F903-5D86E9DD3EB7}"/>
          </ac:spMkLst>
        </pc:spChg>
        <pc:spChg chg="mod">
          <ac:chgData name="Danilo Passos" userId="a93cff0f53447a76" providerId="Windows Live" clId="Web-{93AA06A1-4B17-4404-AF83-A88E4EDD0646}" dt="2022-04-29T22:18:43.175" v="1497" actId="1076"/>
          <ac:spMkLst>
            <pc:docMk/>
            <pc:sldMk cId="0" sldId="297"/>
            <ac:spMk id="89130" creationId="{BBABC7BB-4E67-B1F4-2964-19F10140EF02}"/>
          </ac:spMkLst>
        </pc:spChg>
        <pc:spChg chg="mod">
          <ac:chgData name="Danilo Passos" userId="a93cff0f53447a76" providerId="Windows Live" clId="Web-{93AA06A1-4B17-4404-AF83-A88E4EDD0646}" dt="2022-04-29T22:18:43.112" v="1493" actId="1076"/>
          <ac:spMkLst>
            <pc:docMk/>
            <pc:sldMk cId="0" sldId="297"/>
            <ac:spMk id="89131" creationId="{4C74DF38-3735-AC05-41DD-0187487E4295}"/>
          </ac:spMkLst>
        </pc:spChg>
        <pc:spChg chg="mod">
          <ac:chgData name="Danilo Passos" userId="a93cff0f53447a76" providerId="Windows Live" clId="Web-{93AA06A1-4B17-4404-AF83-A88E4EDD0646}" dt="2022-04-29T22:18:55.441" v="1511" actId="14100"/>
          <ac:spMkLst>
            <pc:docMk/>
            <pc:sldMk cId="0" sldId="297"/>
            <ac:spMk id="89132" creationId="{17B7C3CF-C309-A830-F080-F04BEE249A44}"/>
          </ac:spMkLst>
        </pc:spChg>
        <pc:spChg chg="mod">
          <ac:chgData name="Danilo Passos" userId="a93cff0f53447a76" providerId="Windows Live" clId="Web-{93AA06A1-4B17-4404-AF83-A88E4EDD0646}" dt="2022-04-29T22:18:43.143" v="1495" actId="1076"/>
          <ac:spMkLst>
            <pc:docMk/>
            <pc:sldMk cId="0" sldId="297"/>
            <ac:spMk id="89133" creationId="{DC1DA96B-438D-1D90-3AFA-5ADC9A2AB3A1}"/>
          </ac:spMkLst>
        </pc:spChg>
        <pc:spChg chg="mod">
          <ac:chgData name="Danilo Passos" userId="a93cff0f53447a76" providerId="Windows Live" clId="Web-{93AA06A1-4B17-4404-AF83-A88E4EDD0646}" dt="2022-04-29T22:18:43.190" v="1498" actId="1076"/>
          <ac:spMkLst>
            <pc:docMk/>
            <pc:sldMk cId="0" sldId="297"/>
            <ac:spMk id="89134" creationId="{507BFD4B-3EDB-0544-A96E-652A21B84E97}"/>
          </ac:spMkLst>
        </pc:spChg>
        <pc:spChg chg="mod">
          <ac:chgData name="Danilo Passos" userId="a93cff0f53447a76" providerId="Windows Live" clId="Web-{93AA06A1-4B17-4404-AF83-A88E4EDD0646}" dt="2022-04-29T22:19:12.722" v="1528" actId="20577"/>
          <ac:spMkLst>
            <pc:docMk/>
            <pc:sldMk cId="0" sldId="297"/>
            <ac:spMk id="398364" creationId="{A473E2DB-8624-594F-1F27-4585B42B70B3}"/>
          </ac:spMkLst>
        </pc:spChg>
        <pc:spChg chg="mod">
          <ac:chgData name="Danilo Passos" userId="a93cff0f53447a76" providerId="Windows Live" clId="Web-{93AA06A1-4B17-4404-AF83-A88E4EDD0646}" dt="2022-04-29T22:19:02.597" v="1514" actId="20577"/>
          <ac:spMkLst>
            <pc:docMk/>
            <pc:sldMk cId="0" sldId="297"/>
            <ac:spMk id="398377" creationId="{FA2EA2E8-0362-DDBA-6131-9B8E5260A067}"/>
          </ac:spMkLst>
        </pc:spChg>
        <pc:spChg chg="mod">
          <ac:chgData name="Danilo Passos" userId="a93cff0f53447a76" providerId="Windows Live" clId="Web-{93AA06A1-4B17-4404-AF83-A88E4EDD0646}" dt="2022-04-29T22:18:43.159" v="1496" actId="1076"/>
          <ac:spMkLst>
            <pc:docMk/>
            <pc:sldMk cId="0" sldId="297"/>
            <ac:spMk id="398383" creationId="{A2D9C574-D0D4-F109-BB60-BA751F1D9411}"/>
          </ac:spMkLst>
        </pc:spChg>
      </pc:sldChg>
      <pc:sldChg chg="modSp">
        <pc:chgData name="Danilo Passos" userId="a93cff0f53447a76" providerId="Windows Live" clId="Web-{93AA06A1-4B17-4404-AF83-A88E4EDD0646}" dt="2022-04-29T22:22:26.305" v="1595" actId="20577"/>
        <pc:sldMkLst>
          <pc:docMk/>
          <pc:sldMk cId="0" sldId="298"/>
        </pc:sldMkLst>
        <pc:spChg chg="mod">
          <ac:chgData name="Danilo Passos" userId="a93cff0f53447a76" providerId="Windows Live" clId="Web-{93AA06A1-4B17-4404-AF83-A88E4EDD0646}" dt="2022-04-29T22:21:59.789" v="1586" actId="20577"/>
          <ac:spMkLst>
            <pc:docMk/>
            <pc:sldMk cId="0" sldId="298"/>
            <ac:spMk id="43" creationId="{2F0085FB-B93A-5CBC-5C73-872379E3E86E}"/>
          </ac:spMkLst>
        </pc:spChg>
        <pc:spChg chg="mod">
          <ac:chgData name="Danilo Passos" userId="a93cff0f53447a76" providerId="Windows Live" clId="Web-{93AA06A1-4B17-4404-AF83-A88E4EDD0646}" dt="2022-04-29T22:20:18.474" v="1543" actId="14100"/>
          <ac:spMkLst>
            <pc:docMk/>
            <pc:sldMk cId="0" sldId="298"/>
            <ac:spMk id="91141" creationId="{6DB2051C-AA7F-6F28-0A47-30285BE8DABD}"/>
          </ac:spMkLst>
        </pc:spChg>
        <pc:spChg chg="mod">
          <ac:chgData name="Danilo Passos" userId="a93cff0f53447a76" providerId="Windows Live" clId="Web-{93AA06A1-4B17-4404-AF83-A88E4EDD0646}" dt="2022-04-29T22:21:10.147" v="1568" actId="20577"/>
          <ac:spMkLst>
            <pc:docMk/>
            <pc:sldMk cId="0" sldId="298"/>
            <ac:spMk id="91165" creationId="{EC867E86-ED21-CE94-2CD3-51824A805BBD}"/>
          </ac:spMkLst>
        </pc:spChg>
        <pc:spChg chg="mod">
          <ac:chgData name="Danilo Passos" userId="a93cff0f53447a76" providerId="Windows Live" clId="Web-{93AA06A1-4B17-4404-AF83-A88E4EDD0646}" dt="2022-04-29T22:21:00.584" v="1566" actId="20577"/>
          <ac:spMkLst>
            <pc:docMk/>
            <pc:sldMk cId="0" sldId="298"/>
            <ac:spMk id="91166" creationId="{E9C629C3-4B97-679B-5D7E-F41CC26D1A65}"/>
          </ac:spMkLst>
        </pc:spChg>
        <pc:spChg chg="mod">
          <ac:chgData name="Danilo Passos" userId="a93cff0f53447a76" providerId="Windows Live" clId="Web-{93AA06A1-4B17-4404-AF83-A88E4EDD0646}" dt="2022-04-29T22:21:24.335" v="1574" actId="14100"/>
          <ac:spMkLst>
            <pc:docMk/>
            <pc:sldMk cId="0" sldId="298"/>
            <ac:spMk id="91167" creationId="{4B914C51-BE41-D95F-3136-A57408E8B2F1}"/>
          </ac:spMkLst>
        </pc:spChg>
        <pc:spChg chg="mod">
          <ac:chgData name="Danilo Passos" userId="a93cff0f53447a76" providerId="Windows Live" clId="Web-{93AA06A1-4B17-4404-AF83-A88E4EDD0646}" dt="2022-04-29T22:21:27.929" v="1575" actId="20577"/>
          <ac:spMkLst>
            <pc:docMk/>
            <pc:sldMk cId="0" sldId="298"/>
            <ac:spMk id="91170" creationId="{912BD318-7096-383C-EDF2-D29CF15D1C53}"/>
          </ac:spMkLst>
        </pc:spChg>
        <pc:spChg chg="mod">
          <ac:chgData name="Danilo Passos" userId="a93cff0f53447a76" providerId="Windows Live" clId="Web-{93AA06A1-4B17-4404-AF83-A88E4EDD0646}" dt="2022-04-29T22:20:27.771" v="1554" actId="20577"/>
          <ac:spMkLst>
            <pc:docMk/>
            <pc:sldMk cId="0" sldId="298"/>
            <ac:spMk id="91172" creationId="{ED419CEE-1959-D421-29ED-D3C38AF4C39A}"/>
          </ac:spMkLst>
        </pc:spChg>
        <pc:spChg chg="mod">
          <ac:chgData name="Danilo Passos" userId="a93cff0f53447a76" providerId="Windows Live" clId="Web-{93AA06A1-4B17-4404-AF83-A88E4EDD0646}" dt="2022-04-29T22:20:36.818" v="1557" actId="20577"/>
          <ac:spMkLst>
            <pc:docMk/>
            <pc:sldMk cId="0" sldId="298"/>
            <ac:spMk id="91174" creationId="{C6F79378-86F8-D8BA-A11B-EA8A49AF5E81}"/>
          </ac:spMkLst>
        </pc:spChg>
        <pc:spChg chg="mod">
          <ac:chgData name="Danilo Passos" userId="a93cff0f53447a76" providerId="Windows Live" clId="Web-{93AA06A1-4B17-4404-AF83-A88E4EDD0646}" dt="2022-04-29T22:20:44.256" v="1559" actId="20577"/>
          <ac:spMkLst>
            <pc:docMk/>
            <pc:sldMk cId="0" sldId="298"/>
            <ac:spMk id="91175" creationId="{DF60CBDA-A650-D55F-5EF0-9153E744ECC2}"/>
          </ac:spMkLst>
        </pc:spChg>
        <pc:spChg chg="mod">
          <ac:chgData name="Danilo Passos" userId="a93cff0f53447a76" providerId="Windows Live" clId="Web-{93AA06A1-4B17-4404-AF83-A88E4EDD0646}" dt="2022-04-29T22:21:37.476" v="1581" actId="20577"/>
          <ac:spMkLst>
            <pc:docMk/>
            <pc:sldMk cId="0" sldId="298"/>
            <ac:spMk id="400402" creationId="{E7272F8E-9E25-CA0B-F512-F4FD09064E63}"/>
          </ac:spMkLst>
        </pc:spChg>
        <pc:spChg chg="mod">
          <ac:chgData name="Danilo Passos" userId="a93cff0f53447a76" providerId="Windows Live" clId="Web-{93AA06A1-4B17-4404-AF83-A88E4EDD0646}" dt="2022-04-29T22:21:51.289" v="1584" actId="20577"/>
          <ac:spMkLst>
            <pc:docMk/>
            <pc:sldMk cId="0" sldId="298"/>
            <ac:spMk id="400403" creationId="{C9AA9EDB-8E36-7D80-0BB6-177ACDB658CA}"/>
          </ac:spMkLst>
        </pc:spChg>
        <pc:spChg chg="mod">
          <ac:chgData name="Danilo Passos" userId="a93cff0f53447a76" providerId="Windows Live" clId="Web-{93AA06A1-4B17-4404-AF83-A88E4EDD0646}" dt="2022-04-29T22:22:22.461" v="1594" actId="14100"/>
          <ac:spMkLst>
            <pc:docMk/>
            <pc:sldMk cId="0" sldId="298"/>
            <ac:spMk id="400405" creationId="{71529173-19A8-84FF-BBC2-D15ED2A90B12}"/>
          </ac:spMkLst>
        </pc:spChg>
        <pc:spChg chg="mod">
          <ac:chgData name="Danilo Passos" userId="a93cff0f53447a76" providerId="Windows Live" clId="Web-{93AA06A1-4B17-4404-AF83-A88E4EDD0646}" dt="2022-04-29T22:22:26.305" v="1595" actId="20577"/>
          <ac:spMkLst>
            <pc:docMk/>
            <pc:sldMk cId="0" sldId="298"/>
            <ac:spMk id="400407" creationId="{B41CDDAE-12FF-AD9C-DDF1-20DE57EC7168}"/>
          </ac:spMkLst>
        </pc:spChg>
        <pc:spChg chg="mod">
          <ac:chgData name="Danilo Passos" userId="a93cff0f53447a76" providerId="Windows Live" clId="Web-{93AA06A1-4B17-4404-AF83-A88E4EDD0646}" dt="2022-04-29T22:21:32.757" v="1576" actId="20577"/>
          <ac:spMkLst>
            <pc:docMk/>
            <pc:sldMk cId="0" sldId="298"/>
            <ac:spMk id="400416" creationId="{0819B463-CFD9-8653-5E3E-6CCBF1A6C39F}"/>
          </ac:spMkLst>
        </pc:spChg>
      </pc:sldChg>
      <pc:sldChg chg="modSp">
        <pc:chgData name="Danilo Passos" userId="a93cff0f53447a76" providerId="Windows Live" clId="Web-{93AA06A1-4B17-4404-AF83-A88E4EDD0646}" dt="2022-04-29T22:25:07.512" v="1641" actId="20577"/>
        <pc:sldMkLst>
          <pc:docMk/>
          <pc:sldMk cId="0" sldId="299"/>
        </pc:sldMkLst>
        <pc:spChg chg="mod">
          <ac:chgData name="Danilo Passos" userId="a93cff0f53447a76" providerId="Windows Live" clId="Web-{93AA06A1-4B17-4404-AF83-A88E4EDD0646}" dt="2022-04-29T22:25:07.512" v="1641" actId="20577"/>
          <ac:spMkLst>
            <pc:docMk/>
            <pc:sldMk cId="0" sldId="299"/>
            <ac:spMk id="58" creationId="{5D79620C-734A-9D1E-A898-D694F332A0E2}"/>
          </ac:spMkLst>
        </pc:spChg>
        <pc:spChg chg="mod">
          <ac:chgData name="Danilo Passos" userId="a93cff0f53447a76" providerId="Windows Live" clId="Web-{93AA06A1-4B17-4404-AF83-A88E4EDD0646}" dt="2022-04-29T22:23:15.072" v="1620" actId="1076"/>
          <ac:spMkLst>
            <pc:docMk/>
            <pc:sldMk cId="0" sldId="299"/>
            <ac:spMk id="93186" creationId="{A842899B-A81E-1C8E-BD82-F55A53F8622B}"/>
          </ac:spMkLst>
        </pc:spChg>
        <pc:spChg chg="mod">
          <ac:chgData name="Danilo Passos" userId="a93cff0f53447a76" providerId="Windows Live" clId="Web-{93AA06A1-4B17-4404-AF83-A88E4EDD0646}" dt="2022-04-29T22:24:57.278" v="1639" actId="1076"/>
          <ac:spMkLst>
            <pc:docMk/>
            <pc:sldMk cId="0" sldId="299"/>
            <ac:spMk id="273412" creationId="{995B13EF-BA1B-BE24-E7C4-AF302C9922F5}"/>
          </ac:spMkLst>
        </pc:spChg>
      </pc:sldChg>
      <pc:sldChg chg="modSp">
        <pc:chgData name="Danilo Passos" userId="a93cff0f53447a76" providerId="Windows Live" clId="Web-{93AA06A1-4B17-4404-AF83-A88E4EDD0646}" dt="2022-04-29T22:28:22.283" v="1709" actId="20577"/>
        <pc:sldMkLst>
          <pc:docMk/>
          <pc:sldMk cId="0" sldId="300"/>
        </pc:sldMkLst>
        <pc:spChg chg="mod">
          <ac:chgData name="Danilo Passos" userId="a93cff0f53447a76" providerId="Windows Live" clId="Web-{93AA06A1-4B17-4404-AF83-A88E4EDD0646}" dt="2022-04-29T22:28:22.283" v="1709" actId="20577"/>
          <ac:spMkLst>
            <pc:docMk/>
            <pc:sldMk cId="0" sldId="300"/>
            <ac:spMk id="5" creationId="{90A49515-4B9B-C36E-D19B-95269F5EEA1B}"/>
          </ac:spMkLst>
        </pc:spChg>
        <pc:spChg chg="mod">
          <ac:chgData name="Danilo Passos" userId="a93cff0f53447a76" providerId="Windows Live" clId="Web-{93AA06A1-4B17-4404-AF83-A88E4EDD0646}" dt="2022-04-29T22:25:46.982" v="1668" actId="20577"/>
          <ac:spMkLst>
            <pc:docMk/>
            <pc:sldMk cId="0" sldId="300"/>
            <ac:spMk id="95234" creationId="{104346BC-A215-4A70-B0AB-8CB350286CD8}"/>
          </ac:spMkLst>
        </pc:spChg>
        <pc:spChg chg="mod">
          <ac:chgData name="Danilo Passos" userId="a93cff0f53447a76" providerId="Windows Live" clId="Web-{93AA06A1-4B17-4404-AF83-A88E4EDD0646}" dt="2022-04-29T22:28:11.705" v="1707" actId="20577"/>
          <ac:spMkLst>
            <pc:docMk/>
            <pc:sldMk cId="0" sldId="300"/>
            <ac:spMk id="95235" creationId="{76E27F4C-B3C8-21E5-C3A0-B5258E1D1578}"/>
          </ac:spMkLst>
        </pc:spChg>
      </pc:sldChg>
      <pc:sldChg chg="modSp">
        <pc:chgData name="Danilo Passos" userId="a93cff0f53447a76" providerId="Windows Live" clId="Web-{93AA06A1-4B17-4404-AF83-A88E4EDD0646}" dt="2022-04-29T22:32:02.820" v="1803" actId="20577"/>
        <pc:sldMkLst>
          <pc:docMk/>
          <pc:sldMk cId="0" sldId="301"/>
        </pc:sldMkLst>
        <pc:spChg chg="mod">
          <ac:chgData name="Danilo Passos" userId="a93cff0f53447a76" providerId="Windows Live" clId="Web-{93AA06A1-4B17-4404-AF83-A88E4EDD0646}" dt="2022-04-29T22:28:30.611" v="1711" actId="20577"/>
          <ac:spMkLst>
            <pc:docMk/>
            <pc:sldMk cId="0" sldId="301"/>
            <ac:spMk id="14" creationId="{F448DD20-D74F-C510-7ACF-8EDDF81D582E}"/>
          </ac:spMkLst>
        </pc:spChg>
        <pc:spChg chg="mod">
          <ac:chgData name="Danilo Passos" userId="a93cff0f53447a76" providerId="Windows Live" clId="Web-{93AA06A1-4B17-4404-AF83-A88E4EDD0646}" dt="2022-04-29T22:28:42.815" v="1713" actId="20577"/>
          <ac:spMkLst>
            <pc:docMk/>
            <pc:sldMk cId="0" sldId="301"/>
            <ac:spMk id="97282" creationId="{1E8A1960-EB96-2237-EEF2-0212DB165D74}"/>
          </ac:spMkLst>
        </pc:spChg>
        <pc:spChg chg="mod">
          <ac:chgData name="Danilo Passos" userId="a93cff0f53447a76" providerId="Windows Live" clId="Web-{93AA06A1-4B17-4404-AF83-A88E4EDD0646}" dt="2022-04-29T22:32:02.820" v="1803" actId="20577"/>
          <ac:spMkLst>
            <pc:docMk/>
            <pc:sldMk cId="0" sldId="301"/>
            <ac:spMk id="97283" creationId="{4FECCB36-CE8F-FA78-0B11-37EF1410CD02}"/>
          </ac:spMkLst>
        </pc:spChg>
        <pc:spChg chg="mod">
          <ac:chgData name="Danilo Passos" userId="a93cff0f53447a76" providerId="Windows Live" clId="Web-{93AA06A1-4B17-4404-AF83-A88E4EDD0646}" dt="2022-04-29T22:30:41.458" v="1760" actId="20577"/>
          <ac:spMkLst>
            <pc:docMk/>
            <pc:sldMk cId="0" sldId="301"/>
            <ac:spMk id="97284" creationId="{B3F0685D-EB4D-F72D-3B88-41B40F99FCAD}"/>
          </ac:spMkLst>
        </pc:spChg>
        <pc:spChg chg="mod">
          <ac:chgData name="Danilo Passos" userId="a93cff0f53447a76" providerId="Windows Live" clId="Web-{93AA06A1-4B17-4404-AF83-A88E4EDD0646}" dt="2022-04-29T22:29:22.050" v="1737" actId="14100"/>
          <ac:spMkLst>
            <pc:docMk/>
            <pc:sldMk cId="0" sldId="301"/>
            <ac:spMk id="97286" creationId="{BC605025-09BA-DC7F-4970-09EA563CDD22}"/>
          </ac:spMkLst>
        </pc:spChg>
        <pc:spChg chg="mod">
          <ac:chgData name="Danilo Passos" userId="a93cff0f53447a76" providerId="Windows Live" clId="Web-{93AA06A1-4B17-4404-AF83-A88E4EDD0646}" dt="2022-04-29T22:29:11.425" v="1735" actId="20577"/>
          <ac:spMkLst>
            <pc:docMk/>
            <pc:sldMk cId="0" sldId="301"/>
            <ac:spMk id="97288" creationId="{74A0906D-E391-56AF-CC55-1F4B2CDE354D}"/>
          </ac:spMkLst>
        </pc:spChg>
        <pc:spChg chg="mod">
          <ac:chgData name="Danilo Passos" userId="a93cff0f53447a76" providerId="Windows Live" clId="Web-{93AA06A1-4B17-4404-AF83-A88E4EDD0646}" dt="2022-04-29T22:30:15.426" v="1751" actId="20577"/>
          <ac:spMkLst>
            <pc:docMk/>
            <pc:sldMk cId="0" sldId="301"/>
            <ac:spMk id="97290" creationId="{8573989B-FEF7-B5A5-E420-0F8715191ECB}"/>
          </ac:spMkLst>
        </pc:spChg>
        <pc:spChg chg="mod">
          <ac:chgData name="Danilo Passos" userId="a93cff0f53447a76" providerId="Windows Live" clId="Web-{93AA06A1-4B17-4404-AF83-A88E4EDD0646}" dt="2022-04-29T22:30:36.864" v="1759" actId="20577"/>
          <ac:spMkLst>
            <pc:docMk/>
            <pc:sldMk cId="0" sldId="301"/>
            <ac:spMk id="97291" creationId="{A63C9FC8-ABE7-0A57-D403-E75D6A097F52}"/>
          </ac:spMkLst>
        </pc:spChg>
      </pc:sldChg>
      <pc:sldChg chg="delSp modSp delAnim">
        <pc:chgData name="Danilo Passos" userId="a93cff0f53447a76" providerId="Windows Live" clId="Web-{93AA06A1-4B17-4404-AF83-A88E4EDD0646}" dt="2022-04-29T22:35:13.637" v="1929" actId="20577"/>
        <pc:sldMkLst>
          <pc:docMk/>
          <pc:sldMk cId="0" sldId="302"/>
        </pc:sldMkLst>
        <pc:spChg chg="mod">
          <ac:chgData name="Danilo Passos" userId="a93cff0f53447a76" providerId="Windows Live" clId="Web-{93AA06A1-4B17-4404-AF83-A88E4EDD0646}" dt="2022-04-29T22:35:13.637" v="1929" actId="20577"/>
          <ac:spMkLst>
            <pc:docMk/>
            <pc:sldMk cId="0" sldId="302"/>
            <ac:spMk id="38" creationId="{D33EC478-DD61-736E-E276-80BF473BC67E}"/>
          </ac:spMkLst>
        </pc:spChg>
        <pc:spChg chg="mod">
          <ac:chgData name="Danilo Passos" userId="a93cff0f53447a76" providerId="Windows Live" clId="Web-{93AA06A1-4B17-4404-AF83-A88E4EDD0646}" dt="2022-04-29T22:32:31.742" v="1807" actId="20577"/>
          <ac:spMkLst>
            <pc:docMk/>
            <pc:sldMk cId="0" sldId="302"/>
            <ac:spMk id="99330" creationId="{F56325E6-1EA0-F1F4-D039-7A80C7B33C28}"/>
          </ac:spMkLst>
        </pc:spChg>
        <pc:spChg chg="mod">
          <ac:chgData name="Danilo Passos" userId="a93cff0f53447a76" providerId="Windows Live" clId="Web-{93AA06A1-4B17-4404-AF83-A88E4EDD0646}" dt="2022-04-29T22:33:00.618" v="1852" actId="14100"/>
          <ac:spMkLst>
            <pc:docMk/>
            <pc:sldMk cId="0" sldId="302"/>
            <ac:spMk id="99331" creationId="{EBA3B369-9952-09E3-66D4-11DB472E8FEE}"/>
          </ac:spMkLst>
        </pc:spChg>
        <pc:spChg chg="mod">
          <ac:chgData name="Danilo Passos" userId="a93cff0f53447a76" providerId="Windows Live" clId="Web-{93AA06A1-4B17-4404-AF83-A88E4EDD0646}" dt="2022-04-29T22:33:17.759" v="1861" actId="20577"/>
          <ac:spMkLst>
            <pc:docMk/>
            <pc:sldMk cId="0" sldId="302"/>
            <ac:spMk id="99349" creationId="{254C9C77-663E-938B-7583-372DC7032834}"/>
          </ac:spMkLst>
        </pc:spChg>
        <pc:spChg chg="mod">
          <ac:chgData name="Danilo Passos" userId="a93cff0f53447a76" providerId="Windows Live" clId="Web-{93AA06A1-4B17-4404-AF83-A88E4EDD0646}" dt="2022-04-29T22:33:30.369" v="1868" actId="20577"/>
          <ac:spMkLst>
            <pc:docMk/>
            <pc:sldMk cId="0" sldId="302"/>
            <ac:spMk id="99359" creationId="{51D49055-C0BB-F693-65E9-241ECFAA872B}"/>
          </ac:spMkLst>
        </pc:spChg>
        <pc:spChg chg="mod">
          <ac:chgData name="Danilo Passos" userId="a93cff0f53447a76" providerId="Windows Live" clId="Web-{93AA06A1-4B17-4404-AF83-A88E4EDD0646}" dt="2022-04-29T22:34:53.636" v="1927" actId="14100"/>
          <ac:spMkLst>
            <pc:docMk/>
            <pc:sldMk cId="0" sldId="302"/>
            <ac:spMk id="103447" creationId="{09D8DFDC-1CCA-E388-7952-77ED5E6C405A}"/>
          </ac:spMkLst>
        </pc:spChg>
        <pc:spChg chg="mod">
          <ac:chgData name="Danilo Passos" userId="a93cff0f53447a76" providerId="Windows Live" clId="Web-{93AA06A1-4B17-4404-AF83-A88E4EDD0646}" dt="2022-04-29T22:34:08.526" v="1921" actId="20577"/>
          <ac:spMkLst>
            <pc:docMk/>
            <pc:sldMk cId="0" sldId="302"/>
            <ac:spMk id="103461" creationId="{D4A6C807-7BFC-0DA1-0E91-69DD55E9BD65}"/>
          </ac:spMkLst>
        </pc:spChg>
        <pc:spChg chg="mod">
          <ac:chgData name="Danilo Passos" userId="a93cff0f53447a76" providerId="Windows Live" clId="Web-{93AA06A1-4B17-4404-AF83-A88E4EDD0646}" dt="2022-04-29T22:33:50.182" v="1893" actId="14100"/>
          <ac:spMkLst>
            <pc:docMk/>
            <pc:sldMk cId="0" sldId="302"/>
            <ac:spMk id="103462" creationId="{C149A5EB-D47A-CE48-E4E7-D5D4A76D261E}"/>
          </ac:spMkLst>
        </pc:spChg>
        <pc:spChg chg="del mod">
          <ac:chgData name="Danilo Passos" userId="a93cff0f53447a76" providerId="Windows Live" clId="Web-{93AA06A1-4B17-4404-AF83-A88E4EDD0646}" dt="2022-04-29T22:32:18.867" v="1805"/>
          <ac:spMkLst>
            <pc:docMk/>
            <pc:sldMk cId="0" sldId="302"/>
            <ac:spMk id="103464" creationId="{AE84EFD8-6B39-B70B-2897-98EAE20C4864}"/>
          </ac:spMkLst>
        </pc:spChg>
      </pc:sldChg>
      <pc:sldChg chg="delSp modSp">
        <pc:chgData name="Danilo Passos" userId="a93cff0f53447a76" providerId="Windows Live" clId="Web-{93AA06A1-4B17-4404-AF83-A88E4EDD0646}" dt="2022-04-29T22:38:00.657" v="1988" actId="20577"/>
        <pc:sldMkLst>
          <pc:docMk/>
          <pc:sldMk cId="0" sldId="303"/>
        </pc:sldMkLst>
        <pc:spChg chg="mod">
          <ac:chgData name="Danilo Passos" userId="a93cff0f53447a76" providerId="Windows Live" clId="Web-{93AA06A1-4B17-4404-AF83-A88E4EDD0646}" dt="2022-04-29T22:38:00.657" v="1988" actId="20577"/>
          <ac:spMkLst>
            <pc:docMk/>
            <pc:sldMk cId="0" sldId="303"/>
            <ac:spMk id="14" creationId="{52DFF035-9E37-B6EC-E841-9CA8D66825C0}"/>
          </ac:spMkLst>
        </pc:spChg>
        <pc:spChg chg="mod">
          <ac:chgData name="Danilo Passos" userId="a93cff0f53447a76" providerId="Windows Live" clId="Web-{93AA06A1-4B17-4404-AF83-A88E4EDD0646}" dt="2022-04-29T22:35:38.450" v="1931" actId="20577"/>
          <ac:spMkLst>
            <pc:docMk/>
            <pc:sldMk cId="0" sldId="303"/>
            <ac:spMk id="101378" creationId="{B951E94B-2658-8D5B-B548-1C4E3E8B9B34}"/>
          </ac:spMkLst>
        </pc:spChg>
        <pc:spChg chg="mod">
          <ac:chgData name="Danilo Passos" userId="a93cff0f53447a76" providerId="Windows Live" clId="Web-{93AA06A1-4B17-4404-AF83-A88E4EDD0646}" dt="2022-04-29T22:37:33.750" v="1986" actId="20577"/>
          <ac:spMkLst>
            <pc:docMk/>
            <pc:sldMk cId="0" sldId="303"/>
            <ac:spMk id="101379" creationId="{028E4939-084D-B3D2-1790-C78C95E2BB50}"/>
          </ac:spMkLst>
        </pc:spChg>
        <pc:spChg chg="del">
          <ac:chgData name="Danilo Passos" userId="a93cff0f53447a76" providerId="Windows Live" clId="Web-{93AA06A1-4B17-4404-AF83-A88E4EDD0646}" dt="2022-04-29T22:35:51.341" v="1933"/>
          <ac:spMkLst>
            <pc:docMk/>
            <pc:sldMk cId="0" sldId="303"/>
            <ac:spMk id="101380" creationId="{B9F5C50B-B09E-4657-6409-5E0C0A21EA29}"/>
          </ac:spMkLst>
        </pc:spChg>
        <pc:grpChg chg="del">
          <ac:chgData name="Danilo Passos" userId="a93cff0f53447a76" providerId="Windows Live" clId="Web-{93AA06A1-4B17-4404-AF83-A88E4EDD0646}" dt="2022-04-29T22:35:51.341" v="1932"/>
          <ac:grpSpMkLst>
            <pc:docMk/>
            <pc:sldMk cId="0" sldId="303"/>
            <ac:grpSpMk id="101381" creationId="{0FBABC16-C4F3-A01A-473F-EC8B3AAB54D6}"/>
          </ac:grpSpMkLst>
        </pc:grpChg>
      </pc:sldChg>
      <pc:sldChg chg="delSp modSp add del delAnim">
        <pc:chgData name="Danilo Passos" userId="a93cff0f53447a76" providerId="Windows Live" clId="Web-{93AA06A1-4B17-4404-AF83-A88E4EDD0646}" dt="2022-04-29T22:41:42.772" v="2064" actId="14100"/>
        <pc:sldMkLst>
          <pc:docMk/>
          <pc:sldMk cId="0" sldId="304"/>
        </pc:sldMkLst>
        <pc:spChg chg="mod">
          <ac:chgData name="Danilo Passos" userId="a93cff0f53447a76" providerId="Windows Live" clId="Web-{93AA06A1-4B17-4404-AF83-A88E4EDD0646}" dt="2022-04-29T22:39:14.581" v="1996" actId="20577"/>
          <ac:spMkLst>
            <pc:docMk/>
            <pc:sldMk cId="0" sldId="304"/>
            <ac:spMk id="103426" creationId="{D051593C-F7B3-B2C4-9E2A-0E5512B6C2CD}"/>
          </ac:spMkLst>
        </pc:spChg>
        <pc:spChg chg="mod">
          <ac:chgData name="Danilo Passos" userId="a93cff0f53447a76" providerId="Windows Live" clId="Web-{93AA06A1-4B17-4404-AF83-A88E4EDD0646}" dt="2022-04-29T22:39:56.660" v="2025" actId="14100"/>
          <ac:spMkLst>
            <pc:docMk/>
            <pc:sldMk cId="0" sldId="304"/>
            <ac:spMk id="103427" creationId="{EEE4A6A6-D4C3-A378-09D2-50407DA06BEC}"/>
          </ac:spMkLst>
        </pc:spChg>
        <pc:spChg chg="mod">
          <ac:chgData name="Danilo Passos" userId="a93cff0f53447a76" providerId="Windows Live" clId="Web-{93AA06A1-4B17-4404-AF83-A88E4EDD0646}" dt="2022-04-29T22:40:12.504" v="2039" actId="20577"/>
          <ac:spMkLst>
            <pc:docMk/>
            <pc:sldMk cId="0" sldId="304"/>
            <ac:spMk id="103445" creationId="{6D2D2E06-B8FF-385A-27AA-367C0A6E8944}"/>
          </ac:spMkLst>
        </pc:spChg>
        <pc:spChg chg="mod">
          <ac:chgData name="Danilo Passos" userId="a93cff0f53447a76" providerId="Windows Live" clId="Web-{93AA06A1-4B17-4404-AF83-A88E4EDD0646}" dt="2022-04-29T22:40:24.270" v="2044" actId="20577"/>
          <ac:spMkLst>
            <pc:docMk/>
            <pc:sldMk cId="0" sldId="304"/>
            <ac:spMk id="103454" creationId="{D01C3D01-4E80-7917-244A-58466DE96FE6}"/>
          </ac:spMkLst>
        </pc:spChg>
        <pc:spChg chg="mod">
          <ac:chgData name="Danilo Passos" userId="a93cff0f53447a76" providerId="Windows Live" clId="Web-{93AA06A1-4B17-4404-AF83-A88E4EDD0646}" dt="2022-04-29T22:41:42.772" v="2064" actId="14100"/>
          <ac:spMkLst>
            <pc:docMk/>
            <pc:sldMk cId="0" sldId="304"/>
            <ac:spMk id="106536" creationId="{79557328-30DD-2D6A-1A09-1E73320EDACA}"/>
          </ac:spMkLst>
        </pc:spChg>
        <pc:spChg chg="mod">
          <ac:chgData name="Danilo Passos" userId="a93cff0f53447a76" providerId="Windows Live" clId="Web-{93AA06A1-4B17-4404-AF83-A88E4EDD0646}" dt="2022-04-29T22:41:13.833" v="2055" actId="1076"/>
          <ac:spMkLst>
            <pc:docMk/>
            <pc:sldMk cId="0" sldId="304"/>
            <ac:spMk id="106537" creationId="{6C749952-F8A4-47FF-A08E-BECFAFB097AC}"/>
          </ac:spMkLst>
        </pc:spChg>
        <pc:spChg chg="del">
          <ac:chgData name="Danilo Passos" userId="a93cff0f53447a76" providerId="Windows Live" clId="Web-{93AA06A1-4B17-4404-AF83-A88E4EDD0646}" dt="2022-04-29T22:39:30.487" v="1997"/>
          <ac:spMkLst>
            <pc:docMk/>
            <pc:sldMk cId="0" sldId="304"/>
            <ac:spMk id="106540" creationId="{A424A66E-FA8E-813D-1B6A-3EE5FB527C6F}"/>
          </ac:spMkLst>
        </pc:spChg>
      </pc:sldChg>
      <pc:sldChg chg="modSp">
        <pc:chgData name="Danilo Passos" userId="a93cff0f53447a76" providerId="Windows Live" clId="Web-{93AA06A1-4B17-4404-AF83-A88E4EDD0646}" dt="2022-04-29T21:36:05.672" v="228" actId="20577"/>
        <pc:sldMkLst>
          <pc:docMk/>
          <pc:sldMk cId="0" sldId="329"/>
        </pc:sldMkLst>
        <pc:spChg chg="mod">
          <ac:chgData name="Danilo Passos" userId="a93cff0f53447a76" providerId="Windows Live" clId="Web-{93AA06A1-4B17-4404-AF83-A88E4EDD0646}" dt="2022-04-29T21:35:15.765" v="216" actId="20577"/>
          <ac:spMkLst>
            <pc:docMk/>
            <pc:sldMk cId="0" sldId="329"/>
            <ac:spMk id="73732" creationId="{CC95486E-97E0-BE28-47DC-D1C257027F87}"/>
          </ac:spMkLst>
        </pc:spChg>
        <pc:spChg chg="mod">
          <ac:chgData name="Danilo Passos" userId="a93cff0f53447a76" providerId="Windows Live" clId="Web-{93AA06A1-4B17-4404-AF83-A88E4EDD0646}" dt="2022-04-29T21:36:05.672" v="228" actId="20577"/>
          <ac:spMkLst>
            <pc:docMk/>
            <pc:sldMk cId="0" sldId="329"/>
            <ac:spMk id="310278" creationId="{EE6188BB-7373-76A0-B9EC-0612B2D522B8}"/>
          </ac:spMkLst>
        </pc:spChg>
      </pc:sldChg>
      <pc:sldChg chg="modSp">
        <pc:chgData name="Danilo Passos" userId="a93cff0f53447a76" providerId="Windows Live" clId="Web-{93AA06A1-4B17-4404-AF83-A88E4EDD0646}" dt="2022-04-29T21:37:53.503" v="350" actId="20577"/>
        <pc:sldMkLst>
          <pc:docMk/>
          <pc:sldMk cId="0" sldId="331"/>
        </pc:sldMkLst>
        <pc:spChg chg="mod">
          <ac:chgData name="Danilo Passos" userId="a93cff0f53447a76" providerId="Windows Live" clId="Web-{93AA06A1-4B17-4404-AF83-A88E4EDD0646}" dt="2022-04-29T21:36:36.923" v="266" actId="20577"/>
          <ac:spMkLst>
            <pc:docMk/>
            <pc:sldMk cId="0" sldId="331"/>
            <ac:spMk id="73732" creationId="{83F9D102-8F23-CD5E-28C9-844B50CDC7BF}"/>
          </ac:spMkLst>
        </pc:spChg>
        <pc:spChg chg="mod">
          <ac:chgData name="Danilo Passos" userId="a93cff0f53447a76" providerId="Windows Live" clId="Web-{93AA06A1-4B17-4404-AF83-A88E4EDD0646}" dt="2022-04-29T21:37:53.503" v="350" actId="20577"/>
          <ac:spMkLst>
            <pc:docMk/>
            <pc:sldMk cId="0" sldId="331"/>
            <ac:spMk id="311302" creationId="{CF7CAAD6-EE70-EC86-94F4-732FEED7EE69}"/>
          </ac:spMkLst>
        </pc:spChg>
      </pc:sldChg>
      <pc:sldChg chg="add del">
        <pc:chgData name="Danilo Passos" userId="a93cff0f53447a76" providerId="Windows Live" clId="Web-{93AA06A1-4B17-4404-AF83-A88E4EDD0646}" dt="2022-04-29T22:39:07.799" v="1995"/>
        <pc:sldMkLst>
          <pc:docMk/>
          <pc:sldMk cId="997192199" sldId="348"/>
        </pc:sldMkLst>
      </pc:sldChg>
    </pc:docChg>
  </pc:docChgLst>
  <pc:docChgLst>
    <pc:chgData name="Danilo Passos" userId="a93cff0f53447a76" providerId="Windows Live" clId="Web-{63443BA1-6661-4A98-93AB-834F9D846173}"/>
    <pc:docChg chg="modSld">
      <pc:chgData name="Danilo Passos" userId="a93cff0f53447a76" providerId="Windows Live" clId="Web-{63443BA1-6661-4A98-93AB-834F9D846173}" dt="2022-04-29T21:21:57.808" v="186" actId="20577"/>
      <pc:docMkLst>
        <pc:docMk/>
      </pc:docMkLst>
      <pc:sldChg chg="modSp">
        <pc:chgData name="Danilo Passos" userId="a93cff0f53447a76" providerId="Windows Live" clId="Web-{63443BA1-6661-4A98-93AB-834F9D846173}" dt="2022-04-29T21:10:54.168" v="127" actId="20577"/>
        <pc:sldMkLst>
          <pc:docMk/>
          <pc:sldMk cId="0" sldId="281"/>
        </pc:sldMkLst>
        <pc:spChg chg="mod">
          <ac:chgData name="Danilo Passos" userId="a93cff0f53447a76" providerId="Windows Live" clId="Web-{63443BA1-6661-4A98-93AB-834F9D846173}" dt="2022-04-29T21:06:26.849" v="6" actId="20577"/>
          <ac:spMkLst>
            <pc:docMk/>
            <pc:sldMk cId="0" sldId="281"/>
            <ac:spMk id="44" creationId="{F3872CCC-93AE-D7A6-52AF-4064EFFC6298}"/>
          </ac:spMkLst>
        </pc:spChg>
        <pc:spChg chg="mod">
          <ac:chgData name="Danilo Passos" userId="a93cff0f53447a76" providerId="Windows Live" clId="Web-{63443BA1-6661-4A98-93AB-834F9D846173}" dt="2022-04-29T21:10:54.168" v="127" actId="20577"/>
          <ac:spMkLst>
            <pc:docMk/>
            <pc:sldMk cId="0" sldId="281"/>
            <ac:spMk id="56322" creationId="{19336557-9B89-D36C-7962-BD62A8259CA8}"/>
          </ac:spMkLst>
        </pc:spChg>
        <pc:spChg chg="mod">
          <ac:chgData name="Danilo Passos" userId="a93cff0f53447a76" providerId="Windows Live" clId="Web-{63443BA1-6661-4A98-93AB-834F9D846173}" dt="2022-04-29T21:06:41.459" v="20" actId="14100"/>
          <ac:spMkLst>
            <pc:docMk/>
            <pc:sldMk cId="0" sldId="281"/>
            <ac:spMk id="56353" creationId="{30C75075-586D-64D9-9D7A-F82484E8A1E2}"/>
          </ac:spMkLst>
        </pc:spChg>
        <pc:spChg chg="mod">
          <ac:chgData name="Danilo Passos" userId="a93cff0f53447a76" providerId="Windows Live" clId="Web-{63443BA1-6661-4A98-93AB-834F9D846173}" dt="2022-04-29T21:07:43.726" v="66" actId="20577"/>
          <ac:spMkLst>
            <pc:docMk/>
            <pc:sldMk cId="0" sldId="281"/>
            <ac:spMk id="56358" creationId="{DE5E41E3-14AF-B9B5-632C-24CE128FDDA4}"/>
          </ac:spMkLst>
        </pc:spChg>
        <pc:spChg chg="mod">
          <ac:chgData name="Danilo Passos" userId="a93cff0f53447a76" providerId="Windows Live" clId="Web-{63443BA1-6661-4A98-93AB-834F9D846173}" dt="2022-04-29T21:07:51.164" v="67" actId="20577"/>
          <ac:spMkLst>
            <pc:docMk/>
            <pc:sldMk cId="0" sldId="281"/>
            <ac:spMk id="56359" creationId="{7F5DA35D-4C21-90FA-DAF4-B8C339904A69}"/>
          </ac:spMkLst>
        </pc:spChg>
        <pc:spChg chg="mod">
          <ac:chgData name="Danilo Passos" userId="a93cff0f53447a76" providerId="Windows Live" clId="Web-{63443BA1-6661-4A98-93AB-834F9D846173}" dt="2022-04-29T21:07:31.179" v="59" actId="14100"/>
          <ac:spMkLst>
            <pc:docMk/>
            <pc:sldMk cId="0" sldId="281"/>
            <ac:spMk id="72738" creationId="{47AD2F34-AD8A-E7D5-0E56-FF1FA4C7F508}"/>
          </ac:spMkLst>
        </pc:spChg>
        <pc:spChg chg="mod">
          <ac:chgData name="Danilo Passos" userId="a93cff0f53447a76" providerId="Windows Live" clId="Web-{63443BA1-6661-4A98-93AB-834F9D846173}" dt="2022-04-29T21:08:25.493" v="86" actId="20577"/>
          <ac:spMkLst>
            <pc:docMk/>
            <pc:sldMk cId="0" sldId="281"/>
            <ac:spMk id="72746" creationId="{9BE1D216-860D-2F99-5AE4-FBE0CC81A56E}"/>
          </ac:spMkLst>
        </pc:spChg>
      </pc:sldChg>
      <pc:sldChg chg="modSp addAnim delAnim">
        <pc:chgData name="Danilo Passos" userId="a93cff0f53447a76" providerId="Windows Live" clId="Web-{63443BA1-6661-4A98-93AB-834F9D846173}" dt="2022-04-29T21:11:11.106" v="132" actId="20577"/>
        <pc:sldMkLst>
          <pc:docMk/>
          <pc:sldMk cId="0" sldId="282"/>
        </pc:sldMkLst>
        <pc:spChg chg="mod">
          <ac:chgData name="Danilo Passos" userId="a93cff0f53447a76" providerId="Windows Live" clId="Web-{63443BA1-6661-4A98-93AB-834F9D846173}" dt="2022-04-29T21:11:11.106" v="132" actId="20577"/>
          <ac:spMkLst>
            <pc:docMk/>
            <pc:sldMk cId="0" sldId="282"/>
            <ac:spMk id="36" creationId="{60C7C7AB-AFE4-F63C-8A27-11EB452FC6CB}"/>
          </ac:spMkLst>
        </pc:spChg>
        <pc:spChg chg="mod">
          <ac:chgData name="Danilo Passos" userId="a93cff0f53447a76" providerId="Windows Live" clId="Web-{63443BA1-6661-4A98-93AB-834F9D846173}" dt="2022-04-29T21:10:58.637" v="129" actId="20577"/>
          <ac:spMkLst>
            <pc:docMk/>
            <pc:sldMk cId="0" sldId="282"/>
            <ac:spMk id="58370" creationId="{02D8BC84-2C95-771F-BDE8-6771834B0F28}"/>
          </ac:spMkLst>
        </pc:spChg>
        <pc:spChg chg="mod">
          <ac:chgData name="Danilo Passos" userId="a93cff0f53447a76" providerId="Windows Live" clId="Web-{63443BA1-6661-4A98-93AB-834F9D846173}" dt="2022-04-29T21:10:35.121" v="124" actId="14100"/>
          <ac:spMkLst>
            <pc:docMk/>
            <pc:sldMk cId="0" sldId="282"/>
            <ac:spMk id="73762" creationId="{9E00BA43-46EF-C8A1-D88A-8FD96207E2F2}"/>
          </ac:spMkLst>
        </pc:spChg>
        <pc:spChg chg="mod">
          <ac:chgData name="Danilo Passos" userId="a93cff0f53447a76" providerId="Windows Live" clId="Web-{63443BA1-6661-4A98-93AB-834F9D846173}" dt="2022-04-29T21:10:38.746" v="125" actId="14100"/>
          <ac:spMkLst>
            <pc:docMk/>
            <pc:sldMk cId="0" sldId="282"/>
            <ac:spMk id="73763" creationId="{F3B788D7-D4E7-9840-3839-1E4493CAED44}"/>
          </ac:spMkLst>
        </pc:spChg>
      </pc:sldChg>
      <pc:sldChg chg="modSp">
        <pc:chgData name="Danilo Passos" userId="a93cff0f53447a76" providerId="Windows Live" clId="Web-{63443BA1-6661-4A98-93AB-834F9D846173}" dt="2022-04-29T21:21:57.808" v="186" actId="20577"/>
        <pc:sldMkLst>
          <pc:docMk/>
          <pc:sldMk cId="0" sldId="283"/>
        </pc:sldMkLst>
        <pc:spChg chg="mod">
          <ac:chgData name="Danilo Passos" userId="a93cff0f53447a76" providerId="Windows Live" clId="Web-{63443BA1-6661-4A98-93AB-834F9D846173}" dt="2022-04-29T21:11:34.856" v="135" actId="20577"/>
          <ac:spMkLst>
            <pc:docMk/>
            <pc:sldMk cId="0" sldId="283"/>
            <ac:spMk id="60418" creationId="{EB23D895-A87A-FC63-E283-264ED113F57A}"/>
          </ac:spMkLst>
        </pc:spChg>
        <pc:spChg chg="mod">
          <ac:chgData name="Danilo Passos" userId="a93cff0f53447a76" providerId="Windows Live" clId="Web-{63443BA1-6661-4A98-93AB-834F9D846173}" dt="2022-04-29T21:12:16.170" v="161" actId="20577"/>
          <ac:spMkLst>
            <pc:docMk/>
            <pc:sldMk cId="0" sldId="283"/>
            <ac:spMk id="60419" creationId="{5AFD5791-85D4-99DE-F095-E87D88385684}"/>
          </ac:spMkLst>
        </pc:spChg>
        <pc:spChg chg="mod">
          <ac:chgData name="Danilo Passos" userId="a93cff0f53447a76" providerId="Windows Live" clId="Web-{63443BA1-6661-4A98-93AB-834F9D846173}" dt="2022-04-29T21:12:38.389" v="182" actId="14100"/>
          <ac:spMkLst>
            <pc:docMk/>
            <pc:sldMk cId="0" sldId="283"/>
            <ac:spMk id="60424" creationId="{6F6957E7-81C8-FF79-9A5E-7C1879539809}"/>
          </ac:spMkLst>
        </pc:spChg>
        <pc:spChg chg="mod">
          <ac:chgData name="Danilo Passos" userId="a93cff0f53447a76" providerId="Windows Live" clId="Web-{63443BA1-6661-4A98-93AB-834F9D846173}" dt="2022-04-29T21:12:42.061" v="183" actId="14100"/>
          <ac:spMkLst>
            <pc:docMk/>
            <pc:sldMk cId="0" sldId="283"/>
            <ac:spMk id="60425" creationId="{D6556A4A-AC20-A982-8706-D43EB9B7F0A5}"/>
          </ac:spMkLst>
        </pc:spChg>
        <pc:spChg chg="mod">
          <ac:chgData name="Danilo Passos" userId="a93cff0f53447a76" providerId="Windows Live" clId="Web-{63443BA1-6661-4A98-93AB-834F9D846173}" dt="2022-04-29T21:21:57.808" v="186" actId="20577"/>
          <ac:spMkLst>
            <pc:docMk/>
            <pc:sldMk cId="0" sldId="283"/>
            <ac:spMk id="74764" creationId="{2D9BDD0A-0136-1D61-5472-F470A22F278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C09D393-83B4-D8A5-0471-77C1F94BD1D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pt-BR"/>
          </a:p>
        </p:txBody>
      </p:sp>
      <p:sp>
        <p:nvSpPr>
          <p:cNvPr id="7171" name="Rectangle 3">
            <a:extLst>
              <a:ext uri="{FF2B5EF4-FFF2-40B4-BE49-F238E27FC236}">
                <a16:creationId xmlns:a16="http://schemas.microsoft.com/office/drawing/2014/main" id="{22514E54-B0CA-D501-F157-F7F0528DA31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pt-BR"/>
          </a:p>
        </p:txBody>
      </p:sp>
      <p:sp>
        <p:nvSpPr>
          <p:cNvPr id="7172" name="Rectangle 4">
            <a:extLst>
              <a:ext uri="{FF2B5EF4-FFF2-40B4-BE49-F238E27FC236}">
                <a16:creationId xmlns:a16="http://schemas.microsoft.com/office/drawing/2014/main" id="{EF2BCD81-6EBA-20C5-0AFA-BD5E01CB4FD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4B80BBF0-2348-273B-64A8-3F338C08C27B}"/>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7174" name="Rectangle 6">
            <a:extLst>
              <a:ext uri="{FF2B5EF4-FFF2-40B4-BE49-F238E27FC236}">
                <a16:creationId xmlns:a16="http://schemas.microsoft.com/office/drawing/2014/main" id="{EFBC6E36-4D56-FC5A-F942-2C1EB667A6FC}"/>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pt-BR"/>
          </a:p>
        </p:txBody>
      </p:sp>
      <p:sp>
        <p:nvSpPr>
          <p:cNvPr id="7175" name="Rectangle 7">
            <a:extLst>
              <a:ext uri="{FF2B5EF4-FFF2-40B4-BE49-F238E27FC236}">
                <a16:creationId xmlns:a16="http://schemas.microsoft.com/office/drawing/2014/main" id="{07D5C1FB-F455-2605-6A48-8532BC76D6D8}"/>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9F97956-B31E-41D2-A91F-D2B9632BE3DF}" type="slidenum">
              <a:rPr lang="en-US" altLang="pt-BR"/>
              <a:pPr/>
              <a:t>‹nº›</a:t>
            </a:fld>
            <a:endParaRPr lang="en-US" altLang="pt-B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652D928-F1D5-4A5C-B611-522E30B883AC}"/>
              </a:ext>
            </a:extLst>
          </p:cNvPr>
          <p:cNvSpPr>
            <a:spLocks noGrp="1" noChangeArrowheads="1"/>
          </p:cNvSpPr>
          <p:nvPr>
            <p:ph type="sldNum" sz="quarter" idx="5"/>
          </p:nvPr>
        </p:nvSpPr>
        <p:spPr>
          <a:ln/>
        </p:spPr>
        <p:txBody>
          <a:bodyPr/>
          <a:lstStyle/>
          <a:p>
            <a:fld id="{3FE74721-6E7A-48B0-8686-EEBD6AFBA351}" type="slidenum">
              <a:rPr lang="en-US" altLang="pt-BR"/>
              <a:pPr/>
              <a:t>0</a:t>
            </a:fld>
            <a:endParaRPr lang="en-US" altLang="pt-BR"/>
          </a:p>
        </p:txBody>
      </p:sp>
      <p:sp>
        <p:nvSpPr>
          <p:cNvPr id="40962" name="Rectangle 2">
            <a:extLst>
              <a:ext uri="{FF2B5EF4-FFF2-40B4-BE49-F238E27FC236}">
                <a16:creationId xmlns:a16="http://schemas.microsoft.com/office/drawing/2014/main" id="{231749A8-69FF-4461-9655-F28650275B74}"/>
              </a:ext>
            </a:extLst>
          </p:cNvPr>
          <p:cNvSpPr>
            <a:spLocks noGrp="1" noRot="1" noChangeAspect="1" noChangeArrowheads="1" noTextEdit="1"/>
          </p:cNvSpPr>
          <p:nvPr>
            <p:ph type="sldImg"/>
          </p:nvPr>
        </p:nvSpPr>
        <p:spPr>
          <a:ln/>
        </p:spPr>
      </p:sp>
      <p:sp>
        <p:nvSpPr>
          <p:cNvPr id="40963" name="Rectangle 3">
            <a:extLst>
              <a:ext uri="{FF2B5EF4-FFF2-40B4-BE49-F238E27FC236}">
                <a16:creationId xmlns:a16="http://schemas.microsoft.com/office/drawing/2014/main" id="{BCCA0918-D54C-4CF9-B206-E061F6F3E79C}"/>
              </a:ext>
            </a:extLst>
          </p:cNvPr>
          <p:cNvSpPr>
            <a:spLocks noGrp="1" noChangeArrowheads="1"/>
          </p:cNvSpPr>
          <p:nvPr>
            <p:ph type="body" idx="1"/>
          </p:nvPr>
        </p:nvSpPr>
        <p:spPr>
          <a:xfrm>
            <a:off x="685800" y="4343400"/>
            <a:ext cx="5592763" cy="4114800"/>
          </a:xfrm>
        </p:spPr>
        <p:txBody>
          <a:bodyPr/>
          <a:lstStyle/>
          <a:p>
            <a:pPr>
              <a:lnSpc>
                <a:spcPct val="90000"/>
              </a:lnSpc>
              <a:spcBef>
                <a:spcPct val="0"/>
              </a:spcBef>
            </a:pPr>
            <a:r>
              <a:rPr lang="en-US" altLang="pt-BR"/>
              <a:t>Dear Colleague, </a:t>
            </a:r>
          </a:p>
          <a:p>
            <a:pPr>
              <a:lnSpc>
                <a:spcPct val="90000"/>
              </a:lnSpc>
              <a:spcBef>
                <a:spcPct val="0"/>
              </a:spcBef>
            </a:pPr>
            <a:endParaRPr lang="en-US" altLang="pt-BR"/>
          </a:p>
          <a:p>
            <a:pPr>
              <a:lnSpc>
                <a:spcPct val="90000"/>
              </a:lnSpc>
              <a:spcBef>
                <a:spcPct val="0"/>
              </a:spcBef>
            </a:pPr>
            <a:r>
              <a:rPr lang="en-US" altLang="pt-BR"/>
              <a:t>Thank you for using the Premium PowerPoints for Mankiw’s </a:t>
            </a:r>
            <a:r>
              <a:rPr lang="en-US" altLang="pt-BR" i="1"/>
              <a:t>Principles of Economics</a:t>
            </a:r>
            <a:r>
              <a:rPr lang="en-US" altLang="pt-BR"/>
              <a:t>.  I update these approximately once per year, to update the data, fix any typos, and incorporate the best suggestions from users like yourself.  If you have any suggestions, corrections, or feedback, please email me at </a:t>
            </a:r>
            <a:r>
              <a:rPr lang="en-US" altLang="pt-BR" b="1"/>
              <a:t>rcronovich@carthage.edu</a:t>
            </a:r>
            <a:r>
              <a:rPr lang="en-US" altLang="pt-BR"/>
              <a:t>.  Check the textbook’s website to make sure you’re always using the most recent version.  </a:t>
            </a:r>
          </a:p>
          <a:p>
            <a:pPr>
              <a:lnSpc>
                <a:spcPct val="90000"/>
              </a:lnSpc>
              <a:spcBef>
                <a:spcPct val="0"/>
              </a:spcBef>
            </a:pPr>
            <a:endParaRPr lang="en-US" altLang="pt-BR"/>
          </a:p>
          <a:p>
            <a:pPr>
              <a:lnSpc>
                <a:spcPct val="90000"/>
              </a:lnSpc>
              <a:spcBef>
                <a:spcPct val="0"/>
              </a:spcBef>
            </a:pPr>
            <a:r>
              <a:rPr lang="en-US" altLang="pt-BR"/>
              <a:t>In this area (the “notes” section), I occasionally include notes that are visible only to you and will not display during your presentation in class.  In slides with data tables or charts, the notes area provides the source information (often a URL or web address to the original data).  In other slides, the notes area provides information that might be helpful when teaching this material, particularly for new instructors and grad assistant teachers.  </a:t>
            </a:r>
          </a:p>
          <a:p>
            <a:pPr>
              <a:lnSpc>
                <a:spcPct val="90000"/>
              </a:lnSpc>
              <a:spcBef>
                <a:spcPct val="0"/>
              </a:spcBef>
            </a:pPr>
            <a:endParaRPr lang="en-US" altLang="pt-BR"/>
          </a:p>
          <a:p>
            <a:pPr>
              <a:lnSpc>
                <a:spcPct val="90000"/>
              </a:lnSpc>
              <a:spcBef>
                <a:spcPct val="0"/>
              </a:spcBef>
            </a:pPr>
            <a:r>
              <a:rPr lang="en-US" altLang="pt-BR"/>
              <a:t>For chapter 1, most instructors try to cover this chapter in a single class session (especially those that are teaching the second of a two-semester sequence).  If you are teaching a “principles of microeconomics” course, you might consider skipping Principles 8-10, which deal with macroeconomics.   </a:t>
            </a:r>
          </a:p>
          <a:p>
            <a:pPr>
              <a:lnSpc>
                <a:spcPct val="90000"/>
              </a:lnSpc>
              <a:spcBef>
                <a:spcPct val="0"/>
              </a:spcBef>
            </a:pPr>
            <a:endParaRPr lang="en-US" altLang="pt-BR"/>
          </a:p>
          <a:p>
            <a:pPr>
              <a:lnSpc>
                <a:spcPct val="90000"/>
              </a:lnSpc>
              <a:spcBef>
                <a:spcPct val="0"/>
              </a:spcBef>
            </a:pPr>
            <a:r>
              <a:rPr lang="en-US" altLang="pt-BR"/>
              <a:t>Near the end of the chapter are four slides titled “FYI: How to Read Your Textbook.”  In the notes section of these slides, I describe an in-class activity that teaches effective reading skills to students.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76A4B75-498E-0C25-F35C-F05695DFA8E6}"/>
              </a:ext>
            </a:extLst>
          </p:cNvPr>
          <p:cNvSpPr>
            <a:spLocks noGrp="1" noChangeArrowheads="1"/>
          </p:cNvSpPr>
          <p:nvPr>
            <p:ph type="sldNum" sz="quarter" idx="5"/>
          </p:nvPr>
        </p:nvSpPr>
        <p:spPr>
          <a:ln/>
        </p:spPr>
        <p:txBody>
          <a:bodyPr/>
          <a:lstStyle/>
          <a:p>
            <a:fld id="{D1484048-048F-4A9D-8AA0-9C05FED0C8E9}" type="slidenum">
              <a:rPr lang="en-US" altLang="pt-BR"/>
              <a:pPr/>
              <a:t>9</a:t>
            </a:fld>
            <a:endParaRPr lang="en-US" altLang="pt-BR"/>
          </a:p>
        </p:txBody>
      </p:sp>
      <p:sp>
        <p:nvSpPr>
          <p:cNvPr id="61442" name="Rectangle 7">
            <a:extLst>
              <a:ext uri="{FF2B5EF4-FFF2-40B4-BE49-F238E27FC236}">
                <a16:creationId xmlns:a16="http://schemas.microsoft.com/office/drawing/2014/main" id="{06215ED4-2D0E-B4B6-7A66-27DC268B1640}"/>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44737B54-BE64-4DF1-B76A-C5B0D70CAF98}" type="slidenum">
              <a:rPr lang="en-US" altLang="pt-BR" sz="1200">
                <a:cs typeface="Arial" panose="020B0604020202020204" pitchFamily="34" charset="0"/>
              </a:rPr>
              <a:pPr algn="r"/>
              <a:t>9</a:t>
            </a:fld>
            <a:endParaRPr lang="en-US" altLang="pt-BR" sz="1200">
              <a:cs typeface="Arial" panose="020B0604020202020204" pitchFamily="34" charset="0"/>
            </a:endParaRPr>
          </a:p>
        </p:txBody>
      </p:sp>
      <p:sp>
        <p:nvSpPr>
          <p:cNvPr id="61443" name="Rectangle 2">
            <a:extLst>
              <a:ext uri="{FF2B5EF4-FFF2-40B4-BE49-F238E27FC236}">
                <a16:creationId xmlns:a16="http://schemas.microsoft.com/office/drawing/2014/main" id="{3AFC1A8A-8C70-58D7-D4C1-00EA67CD2404}"/>
              </a:ext>
            </a:extLst>
          </p:cNvPr>
          <p:cNvSpPr>
            <a:spLocks noGrp="1" noRot="1" noChangeAspect="1" noChangeArrowheads="1" noTextEdit="1"/>
          </p:cNvSpPr>
          <p:nvPr>
            <p:ph type="sldImg"/>
          </p:nvPr>
        </p:nvSpPr>
        <p:spPr>
          <a:xfrm>
            <a:off x="1143000" y="534988"/>
            <a:ext cx="4572000" cy="3429000"/>
          </a:xfrm>
          <a:ln/>
        </p:spPr>
      </p:sp>
      <p:sp>
        <p:nvSpPr>
          <p:cNvPr id="61444" name="Rectangle 3">
            <a:extLst>
              <a:ext uri="{FF2B5EF4-FFF2-40B4-BE49-F238E27FC236}">
                <a16:creationId xmlns:a16="http://schemas.microsoft.com/office/drawing/2014/main" id="{D2B26ADA-1554-641B-221D-64CFC5A36536}"/>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4119CE4-1629-5D4B-04EA-C87C762613C5}"/>
              </a:ext>
            </a:extLst>
          </p:cNvPr>
          <p:cNvSpPr>
            <a:spLocks noGrp="1" noChangeArrowheads="1"/>
          </p:cNvSpPr>
          <p:nvPr>
            <p:ph type="sldNum" sz="quarter" idx="5"/>
          </p:nvPr>
        </p:nvSpPr>
        <p:spPr>
          <a:ln/>
        </p:spPr>
        <p:txBody>
          <a:bodyPr/>
          <a:lstStyle/>
          <a:p>
            <a:fld id="{EE83831D-8F15-4896-BB28-ECA9B453CB44}" type="slidenum">
              <a:rPr lang="en-US" altLang="pt-BR"/>
              <a:pPr/>
              <a:t>10</a:t>
            </a:fld>
            <a:endParaRPr lang="en-US" altLang="pt-BR"/>
          </a:p>
        </p:txBody>
      </p:sp>
      <p:sp>
        <p:nvSpPr>
          <p:cNvPr id="63490" name="Rectangle 7">
            <a:extLst>
              <a:ext uri="{FF2B5EF4-FFF2-40B4-BE49-F238E27FC236}">
                <a16:creationId xmlns:a16="http://schemas.microsoft.com/office/drawing/2014/main" id="{C198D862-3E31-E45E-E05A-EBEA497BCB9B}"/>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A7D87C07-AAC2-4A42-9B27-3EEDAB595F30}" type="slidenum">
              <a:rPr lang="en-US" altLang="pt-BR" sz="1200">
                <a:cs typeface="Arial" panose="020B0604020202020204" pitchFamily="34" charset="0"/>
              </a:rPr>
              <a:pPr algn="r"/>
              <a:t>10</a:t>
            </a:fld>
            <a:endParaRPr lang="en-US" altLang="pt-BR" sz="1200">
              <a:cs typeface="Arial" panose="020B0604020202020204" pitchFamily="34" charset="0"/>
            </a:endParaRPr>
          </a:p>
        </p:txBody>
      </p:sp>
      <p:sp>
        <p:nvSpPr>
          <p:cNvPr id="63491" name="Rectangle 2">
            <a:extLst>
              <a:ext uri="{FF2B5EF4-FFF2-40B4-BE49-F238E27FC236}">
                <a16:creationId xmlns:a16="http://schemas.microsoft.com/office/drawing/2014/main" id="{3E85DB5B-09CD-91DD-48B5-F209D34EAA26}"/>
              </a:ext>
            </a:extLst>
          </p:cNvPr>
          <p:cNvSpPr>
            <a:spLocks noGrp="1" noRot="1" noChangeAspect="1" noChangeArrowheads="1" noTextEdit="1"/>
          </p:cNvSpPr>
          <p:nvPr>
            <p:ph type="sldImg"/>
          </p:nvPr>
        </p:nvSpPr>
        <p:spPr>
          <a:xfrm>
            <a:off x="1143000" y="534988"/>
            <a:ext cx="4572000" cy="3429000"/>
          </a:xfrm>
          <a:ln/>
        </p:spPr>
      </p:sp>
      <p:sp>
        <p:nvSpPr>
          <p:cNvPr id="63492" name="Rectangle 3">
            <a:extLst>
              <a:ext uri="{FF2B5EF4-FFF2-40B4-BE49-F238E27FC236}">
                <a16:creationId xmlns:a16="http://schemas.microsoft.com/office/drawing/2014/main" id="{D2E56B2B-2B07-C7DC-A253-5008F04D9CC2}"/>
              </a:ext>
            </a:extLst>
          </p:cNvPr>
          <p:cNvSpPr>
            <a:spLocks noGrp="1" noChangeArrowheads="1"/>
          </p:cNvSpPr>
          <p:nvPr>
            <p:ph type="body" idx="1"/>
          </p:nvPr>
        </p:nvSpPr>
        <p:spPr>
          <a:xfrm>
            <a:off x="685800" y="4248150"/>
            <a:ext cx="5486400" cy="4210050"/>
          </a:xfrm>
        </p:spPr>
        <p:txBody>
          <a:bodyPr/>
          <a:lstStyle/>
          <a:p>
            <a:r>
              <a:rPr lang="en-US" altLang="pt-BR"/>
              <a:t>These calculations are based on the example shown a few slides back:  points A and B on the website demand curve.</a:t>
            </a:r>
          </a:p>
          <a:p>
            <a:endParaRPr lang="en-US"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B99323C-C369-3F1A-AFFA-87AA538758E4}"/>
              </a:ext>
            </a:extLst>
          </p:cNvPr>
          <p:cNvSpPr>
            <a:spLocks noGrp="1" noChangeArrowheads="1"/>
          </p:cNvSpPr>
          <p:nvPr>
            <p:ph type="sldNum" sz="quarter" idx="5"/>
          </p:nvPr>
        </p:nvSpPr>
        <p:spPr>
          <a:ln/>
        </p:spPr>
        <p:txBody>
          <a:bodyPr/>
          <a:lstStyle/>
          <a:p>
            <a:fld id="{43443EA0-E4EE-4730-9BE5-A5F9F47E2E82}" type="slidenum">
              <a:rPr lang="en-US" altLang="pt-BR"/>
              <a:pPr/>
              <a:t>11</a:t>
            </a:fld>
            <a:endParaRPr lang="en-US" altLang="pt-BR"/>
          </a:p>
        </p:txBody>
      </p:sp>
      <p:sp>
        <p:nvSpPr>
          <p:cNvPr id="203778" name="Rectangle 2">
            <a:extLst>
              <a:ext uri="{FF2B5EF4-FFF2-40B4-BE49-F238E27FC236}">
                <a16:creationId xmlns:a16="http://schemas.microsoft.com/office/drawing/2014/main" id="{ECFC332D-1BD5-7C20-A7D9-F1F8BE0E60A4}"/>
              </a:ext>
            </a:extLst>
          </p:cNvPr>
          <p:cNvSpPr>
            <a:spLocks noGrp="1" noRot="1" noChangeAspect="1" noChangeArrowheads="1" noTextEdit="1"/>
          </p:cNvSpPr>
          <p:nvPr>
            <p:ph type="sldImg"/>
          </p:nvPr>
        </p:nvSpPr>
        <p:spPr>
          <a:ln/>
        </p:spPr>
      </p:sp>
      <p:sp>
        <p:nvSpPr>
          <p:cNvPr id="203779" name="Rectangle 3">
            <a:extLst>
              <a:ext uri="{FF2B5EF4-FFF2-40B4-BE49-F238E27FC236}">
                <a16:creationId xmlns:a16="http://schemas.microsoft.com/office/drawing/2014/main" id="{5E73D51F-A93A-151A-6DBC-8391F0B5DE8A}"/>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BCA775-C75E-51CC-23B8-A5A19AD806DA}"/>
              </a:ext>
            </a:extLst>
          </p:cNvPr>
          <p:cNvSpPr>
            <a:spLocks noGrp="1" noChangeArrowheads="1"/>
          </p:cNvSpPr>
          <p:nvPr>
            <p:ph type="sldNum" sz="quarter" idx="5"/>
          </p:nvPr>
        </p:nvSpPr>
        <p:spPr>
          <a:ln/>
        </p:spPr>
        <p:txBody>
          <a:bodyPr/>
          <a:lstStyle/>
          <a:p>
            <a:fld id="{A789C662-7509-43F7-AEB5-68CF3AF3B9CC}" type="slidenum">
              <a:rPr lang="en-US" altLang="pt-BR"/>
              <a:pPr/>
              <a:t>12</a:t>
            </a:fld>
            <a:endParaRPr lang="en-US" altLang="pt-BR"/>
          </a:p>
        </p:txBody>
      </p:sp>
      <p:sp>
        <p:nvSpPr>
          <p:cNvPr id="204802" name="Rectangle 2">
            <a:extLst>
              <a:ext uri="{FF2B5EF4-FFF2-40B4-BE49-F238E27FC236}">
                <a16:creationId xmlns:a16="http://schemas.microsoft.com/office/drawing/2014/main" id="{4E882F40-AB69-F130-86CF-03F7E55C17EE}"/>
              </a:ext>
            </a:extLst>
          </p:cNvPr>
          <p:cNvSpPr>
            <a:spLocks noGrp="1" noRot="1" noChangeAspect="1" noChangeArrowheads="1" noTextEdit="1"/>
          </p:cNvSpPr>
          <p:nvPr>
            <p:ph type="sldImg"/>
          </p:nvPr>
        </p:nvSpPr>
        <p:spPr>
          <a:ln/>
        </p:spPr>
      </p:sp>
      <p:sp>
        <p:nvSpPr>
          <p:cNvPr id="204803" name="Rectangle 3">
            <a:extLst>
              <a:ext uri="{FF2B5EF4-FFF2-40B4-BE49-F238E27FC236}">
                <a16:creationId xmlns:a16="http://schemas.microsoft.com/office/drawing/2014/main" id="{5A18ADEA-32A6-63AC-4438-8A0D38070DF6}"/>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F6A9AA3-FBB9-AA05-BF92-03C97A02BC74}"/>
              </a:ext>
            </a:extLst>
          </p:cNvPr>
          <p:cNvSpPr>
            <a:spLocks noGrp="1" noChangeArrowheads="1"/>
          </p:cNvSpPr>
          <p:nvPr>
            <p:ph type="sldNum" sz="quarter" idx="5"/>
          </p:nvPr>
        </p:nvSpPr>
        <p:spPr>
          <a:ln/>
        </p:spPr>
        <p:txBody>
          <a:bodyPr/>
          <a:lstStyle/>
          <a:p>
            <a:fld id="{D34646F2-486E-4818-B141-07DD4D62F6C5}" type="slidenum">
              <a:rPr lang="en-US" altLang="pt-BR"/>
              <a:pPr/>
              <a:t>13</a:t>
            </a:fld>
            <a:endParaRPr lang="en-US" altLang="pt-BR"/>
          </a:p>
        </p:txBody>
      </p:sp>
      <p:sp>
        <p:nvSpPr>
          <p:cNvPr id="69634" name="Rectangle 7">
            <a:extLst>
              <a:ext uri="{FF2B5EF4-FFF2-40B4-BE49-F238E27FC236}">
                <a16:creationId xmlns:a16="http://schemas.microsoft.com/office/drawing/2014/main" id="{4E7CFC70-E96A-8C00-BE94-BA518BA3228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CD695730-56F2-4350-9588-6454827FE326}" type="slidenum">
              <a:rPr lang="en-US" altLang="pt-BR" sz="1200">
                <a:cs typeface="Arial" panose="020B0604020202020204" pitchFamily="34" charset="0"/>
              </a:rPr>
              <a:pPr algn="r"/>
              <a:t>13</a:t>
            </a:fld>
            <a:endParaRPr lang="en-US" altLang="pt-BR" sz="1200">
              <a:cs typeface="Arial" panose="020B0604020202020204" pitchFamily="34" charset="0"/>
            </a:endParaRPr>
          </a:p>
        </p:txBody>
      </p:sp>
      <p:sp>
        <p:nvSpPr>
          <p:cNvPr id="69635" name="Rectangle 2">
            <a:extLst>
              <a:ext uri="{FF2B5EF4-FFF2-40B4-BE49-F238E27FC236}">
                <a16:creationId xmlns:a16="http://schemas.microsoft.com/office/drawing/2014/main" id="{86A34CEC-568B-EF9F-6306-7CFF023211BE}"/>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56EFA1BD-B8A1-14A0-6837-90DACA8B4CF8}"/>
              </a:ext>
            </a:extLst>
          </p:cNvPr>
          <p:cNvSpPr>
            <a:spLocks noGrp="1" noChangeArrowheads="1"/>
          </p:cNvSpPr>
          <p:nvPr>
            <p:ph type="body" idx="1"/>
          </p:nvPr>
        </p:nvSpPr>
        <p:spPr/>
        <p:txBody>
          <a:bodyPr/>
          <a:lstStyle/>
          <a:p>
            <a:r>
              <a:rPr lang="en-US" altLang="pt-BR"/>
              <a:t>In essence, the textbook says “Here are the determinants of elasticity.  The first one is availability of close substitutes.  Here’s an example….”   </a:t>
            </a:r>
          </a:p>
          <a:p>
            <a:endParaRPr lang="en-US" altLang="pt-BR"/>
          </a:p>
          <a:p>
            <a:r>
              <a:rPr lang="en-US" altLang="pt-BR"/>
              <a:t>That’s great for a textbook.  For teaching, I’ve found a different approach to be far more effective:  having students deduce the general lessons from specific examples they can figure out using common sense.  This is the approach on the next few slides.  </a:t>
            </a:r>
          </a:p>
          <a:p>
            <a:endParaRPr lang="en-US" altLang="pt-BR"/>
          </a:p>
          <a:p>
            <a:r>
              <a:rPr lang="en-US" altLang="pt-BR"/>
              <a:t>Also, see notes on the next slide for a good suggestion.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076587-2D0F-FEFC-516E-1734B025AD33}"/>
              </a:ext>
            </a:extLst>
          </p:cNvPr>
          <p:cNvSpPr>
            <a:spLocks noGrp="1" noChangeArrowheads="1"/>
          </p:cNvSpPr>
          <p:nvPr>
            <p:ph type="sldNum" sz="quarter" idx="5"/>
          </p:nvPr>
        </p:nvSpPr>
        <p:spPr>
          <a:ln/>
        </p:spPr>
        <p:txBody>
          <a:bodyPr/>
          <a:lstStyle/>
          <a:p>
            <a:fld id="{E451389F-42F2-4933-BC2B-AB7F2CA6AEDE}" type="slidenum">
              <a:rPr lang="en-US" altLang="pt-BR"/>
              <a:pPr/>
              <a:t>14</a:t>
            </a:fld>
            <a:endParaRPr lang="en-US" altLang="pt-BR"/>
          </a:p>
        </p:txBody>
      </p:sp>
      <p:sp>
        <p:nvSpPr>
          <p:cNvPr id="71682" name="Rectangle 7">
            <a:extLst>
              <a:ext uri="{FF2B5EF4-FFF2-40B4-BE49-F238E27FC236}">
                <a16:creationId xmlns:a16="http://schemas.microsoft.com/office/drawing/2014/main" id="{5B498237-0FA4-6DBE-0012-8C3B9738082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591BCD1-5EEE-4F78-B40E-689CA54F3778}" type="slidenum">
              <a:rPr lang="en-US" altLang="pt-BR" sz="1200">
                <a:cs typeface="Arial" panose="020B0604020202020204" pitchFamily="34" charset="0"/>
              </a:rPr>
              <a:pPr algn="r"/>
              <a:t>14</a:t>
            </a:fld>
            <a:endParaRPr lang="en-US" altLang="pt-BR" sz="1200">
              <a:cs typeface="Arial" panose="020B0604020202020204" pitchFamily="34" charset="0"/>
            </a:endParaRPr>
          </a:p>
        </p:txBody>
      </p:sp>
      <p:sp>
        <p:nvSpPr>
          <p:cNvPr id="71683" name="Rectangle 2">
            <a:extLst>
              <a:ext uri="{FF2B5EF4-FFF2-40B4-BE49-F238E27FC236}">
                <a16:creationId xmlns:a16="http://schemas.microsoft.com/office/drawing/2014/main" id="{EB686308-4C37-4897-D972-3EF6B29148B8}"/>
              </a:ext>
            </a:extLst>
          </p:cNvPr>
          <p:cNvSpPr>
            <a:spLocks noGrp="1" noRot="1" noChangeAspect="1" noChangeArrowheads="1" noTextEdit="1"/>
          </p:cNvSpPr>
          <p:nvPr>
            <p:ph type="sldImg"/>
          </p:nvPr>
        </p:nvSpPr>
        <p:spPr>
          <a:xfrm>
            <a:off x="1143000" y="534988"/>
            <a:ext cx="4572000" cy="3429000"/>
          </a:xfrm>
          <a:ln/>
        </p:spPr>
      </p:sp>
      <p:sp>
        <p:nvSpPr>
          <p:cNvPr id="71684" name="Rectangle 3">
            <a:extLst>
              <a:ext uri="{FF2B5EF4-FFF2-40B4-BE49-F238E27FC236}">
                <a16:creationId xmlns:a16="http://schemas.microsoft.com/office/drawing/2014/main" id="{19C33615-4E55-4060-C093-9C1002D3F14B}"/>
              </a:ext>
            </a:extLst>
          </p:cNvPr>
          <p:cNvSpPr>
            <a:spLocks noGrp="1" noChangeArrowheads="1"/>
          </p:cNvSpPr>
          <p:nvPr>
            <p:ph type="body" idx="1"/>
          </p:nvPr>
        </p:nvSpPr>
        <p:spPr>
          <a:xfrm>
            <a:off x="685800" y="4248150"/>
            <a:ext cx="5486400" cy="4210050"/>
          </a:xfrm>
        </p:spPr>
        <p:txBody>
          <a:bodyPr/>
          <a:lstStyle/>
          <a:p>
            <a:r>
              <a:rPr lang="en-US" altLang="pt-BR"/>
              <a:t>Suggestion:  For each of these examples, display the slide title (which lists the two goods) and the first two lines of text (which ask which good experiences the biggest drop in demand in response to a 20% price increase).  Give your students a quiet minute to formulate their answers.  Then, ask for volunteers.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BAC5074-5C2F-13AC-E63F-362D6E23DF51}"/>
              </a:ext>
            </a:extLst>
          </p:cNvPr>
          <p:cNvSpPr>
            <a:spLocks noGrp="1" noChangeArrowheads="1"/>
          </p:cNvSpPr>
          <p:nvPr>
            <p:ph type="sldNum" sz="quarter" idx="5"/>
          </p:nvPr>
        </p:nvSpPr>
        <p:spPr>
          <a:ln/>
        </p:spPr>
        <p:txBody>
          <a:bodyPr/>
          <a:lstStyle/>
          <a:p>
            <a:fld id="{DFA7FD9E-AFE8-4CBB-8233-89A4D16D351E}" type="slidenum">
              <a:rPr lang="en-US" altLang="pt-BR"/>
              <a:pPr/>
              <a:t>15</a:t>
            </a:fld>
            <a:endParaRPr lang="en-US" altLang="pt-BR"/>
          </a:p>
        </p:txBody>
      </p:sp>
      <p:sp>
        <p:nvSpPr>
          <p:cNvPr id="73730" name="Rectangle 7">
            <a:extLst>
              <a:ext uri="{FF2B5EF4-FFF2-40B4-BE49-F238E27FC236}">
                <a16:creationId xmlns:a16="http://schemas.microsoft.com/office/drawing/2014/main" id="{6EDC3BAB-C41B-156C-8741-4CF5EDB870DF}"/>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13E0E2F4-79AF-4999-B673-9E02743D1E84}" type="slidenum">
              <a:rPr lang="en-US" altLang="pt-BR" sz="1200">
                <a:cs typeface="Arial" panose="020B0604020202020204" pitchFamily="34" charset="0"/>
              </a:rPr>
              <a:pPr algn="r"/>
              <a:t>15</a:t>
            </a:fld>
            <a:endParaRPr lang="en-US" altLang="pt-BR" sz="1200">
              <a:cs typeface="Arial" panose="020B0604020202020204" pitchFamily="34" charset="0"/>
            </a:endParaRPr>
          </a:p>
        </p:txBody>
      </p:sp>
      <p:sp>
        <p:nvSpPr>
          <p:cNvPr id="73731" name="Rectangle 2">
            <a:extLst>
              <a:ext uri="{FF2B5EF4-FFF2-40B4-BE49-F238E27FC236}">
                <a16:creationId xmlns:a16="http://schemas.microsoft.com/office/drawing/2014/main" id="{30E9A281-29DF-396D-D3E6-B3E2ABEB3829}"/>
              </a:ext>
            </a:extLst>
          </p:cNvPr>
          <p:cNvSpPr>
            <a:spLocks noGrp="1" noRot="1" noChangeAspect="1" noChangeArrowheads="1" noTextEdit="1"/>
          </p:cNvSpPr>
          <p:nvPr>
            <p:ph type="sldImg"/>
          </p:nvPr>
        </p:nvSpPr>
        <p:spPr>
          <a:xfrm>
            <a:off x="1143000" y="534988"/>
            <a:ext cx="4572000" cy="3429000"/>
          </a:xfrm>
          <a:ln/>
        </p:spPr>
      </p:sp>
      <p:sp>
        <p:nvSpPr>
          <p:cNvPr id="73732" name="Rectangle 3">
            <a:extLst>
              <a:ext uri="{FF2B5EF4-FFF2-40B4-BE49-F238E27FC236}">
                <a16:creationId xmlns:a16="http://schemas.microsoft.com/office/drawing/2014/main" id="{F7F25F64-0031-C1B7-C42C-3130CB933A33}"/>
              </a:ext>
            </a:extLst>
          </p:cNvPr>
          <p:cNvSpPr>
            <a:spLocks noGrp="1" noChangeArrowheads="1"/>
          </p:cNvSpPr>
          <p:nvPr>
            <p:ph type="body" idx="1"/>
          </p:nvPr>
        </p:nvSpPr>
        <p:spPr>
          <a:xfrm>
            <a:off x="685800" y="4248150"/>
            <a:ext cx="5486400" cy="4210050"/>
          </a:xfrm>
        </p:spPr>
        <p:txBody>
          <a:bodyPr/>
          <a:lstStyle/>
          <a:p>
            <a:r>
              <a:rPr lang="en-US" altLang="pt-BR"/>
              <a:t>You might need to clarify the nature of this thought experiment. </a:t>
            </a:r>
          </a:p>
          <a:p>
            <a:endParaRPr lang="en-US" altLang="pt-BR"/>
          </a:p>
          <a:p>
            <a:r>
              <a:rPr lang="en-US" altLang="pt-BR"/>
              <a:t>Here, we look at two alternate scenarios.  In the first, the price of blue jeans (and no other clothing) rises by 20%, and we observe the percentage decrease in quantity of blue jeans demanded.  </a:t>
            </a:r>
          </a:p>
          <a:p>
            <a:endParaRPr lang="en-US" altLang="pt-BR"/>
          </a:p>
          <a:p>
            <a:r>
              <a:rPr lang="en-US" altLang="pt-BR"/>
              <a:t>In the second scenario, the price of </a:t>
            </a:r>
            <a:r>
              <a:rPr lang="en-US" altLang="pt-BR" u="sng"/>
              <a:t>all</a:t>
            </a:r>
            <a:r>
              <a:rPr lang="en-US" altLang="pt-BR"/>
              <a:t> clothing rises by 20%, and we observe the percentage decrease in demand for all clothing.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90B43F-83DF-EE00-05D9-FD63C47D27E7}"/>
              </a:ext>
            </a:extLst>
          </p:cNvPr>
          <p:cNvSpPr>
            <a:spLocks noGrp="1" noChangeArrowheads="1"/>
          </p:cNvSpPr>
          <p:nvPr>
            <p:ph type="sldNum" sz="quarter" idx="5"/>
          </p:nvPr>
        </p:nvSpPr>
        <p:spPr>
          <a:ln/>
        </p:spPr>
        <p:txBody>
          <a:bodyPr/>
          <a:lstStyle/>
          <a:p>
            <a:fld id="{4542817F-4842-4F70-B528-F1344AA2DF44}" type="slidenum">
              <a:rPr lang="en-US" altLang="pt-BR"/>
              <a:pPr/>
              <a:t>16</a:t>
            </a:fld>
            <a:endParaRPr lang="en-US" altLang="pt-BR"/>
          </a:p>
        </p:txBody>
      </p:sp>
      <p:sp>
        <p:nvSpPr>
          <p:cNvPr id="75778" name="Rectangle 7">
            <a:extLst>
              <a:ext uri="{FF2B5EF4-FFF2-40B4-BE49-F238E27FC236}">
                <a16:creationId xmlns:a16="http://schemas.microsoft.com/office/drawing/2014/main" id="{88926772-7DFE-76B7-A77A-B63AF7DF4CB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1BD4F9B2-5153-4324-9E79-566FA065C77B}" type="slidenum">
              <a:rPr lang="en-US" altLang="pt-BR" sz="1200">
                <a:cs typeface="Arial" panose="020B0604020202020204" pitchFamily="34" charset="0"/>
              </a:rPr>
              <a:pPr algn="r"/>
              <a:t>16</a:t>
            </a:fld>
            <a:endParaRPr lang="en-US" altLang="pt-BR" sz="1200">
              <a:cs typeface="Arial" panose="020B0604020202020204" pitchFamily="34" charset="0"/>
            </a:endParaRPr>
          </a:p>
        </p:txBody>
      </p:sp>
      <p:sp>
        <p:nvSpPr>
          <p:cNvPr id="75779" name="Rectangle 2">
            <a:extLst>
              <a:ext uri="{FF2B5EF4-FFF2-40B4-BE49-F238E27FC236}">
                <a16:creationId xmlns:a16="http://schemas.microsoft.com/office/drawing/2014/main" id="{57228AB1-E04F-B8BD-F8DC-11D0333124DC}"/>
              </a:ext>
            </a:extLst>
          </p:cNvPr>
          <p:cNvSpPr>
            <a:spLocks noGrp="1" noRot="1" noChangeAspect="1" noChangeArrowheads="1" noTextEdit="1"/>
          </p:cNvSpPr>
          <p:nvPr>
            <p:ph type="sldImg"/>
          </p:nvPr>
        </p:nvSpPr>
        <p:spPr>
          <a:xfrm>
            <a:off x="1143000" y="534988"/>
            <a:ext cx="4572000" cy="3429000"/>
          </a:xfrm>
          <a:ln/>
        </p:spPr>
      </p:sp>
      <p:sp>
        <p:nvSpPr>
          <p:cNvPr id="75780" name="Rectangle 3">
            <a:extLst>
              <a:ext uri="{FF2B5EF4-FFF2-40B4-BE49-F238E27FC236}">
                <a16:creationId xmlns:a16="http://schemas.microsoft.com/office/drawing/2014/main" id="{F1CAADE3-07BE-8D92-2D13-5D3ED87380B3}"/>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BC7F778-27A1-C9BB-ADC7-4C6ECE7A0741}"/>
              </a:ext>
            </a:extLst>
          </p:cNvPr>
          <p:cNvSpPr>
            <a:spLocks noGrp="1" noChangeArrowheads="1"/>
          </p:cNvSpPr>
          <p:nvPr>
            <p:ph type="sldNum" sz="quarter" idx="5"/>
          </p:nvPr>
        </p:nvSpPr>
        <p:spPr>
          <a:ln/>
        </p:spPr>
        <p:txBody>
          <a:bodyPr/>
          <a:lstStyle/>
          <a:p>
            <a:fld id="{6A68C8A3-0B4C-415E-B16E-2D65D41722F8}" type="slidenum">
              <a:rPr lang="en-US" altLang="pt-BR"/>
              <a:pPr/>
              <a:t>17</a:t>
            </a:fld>
            <a:endParaRPr lang="en-US" altLang="pt-BR"/>
          </a:p>
        </p:txBody>
      </p:sp>
      <p:sp>
        <p:nvSpPr>
          <p:cNvPr id="77826" name="Rectangle 7">
            <a:extLst>
              <a:ext uri="{FF2B5EF4-FFF2-40B4-BE49-F238E27FC236}">
                <a16:creationId xmlns:a16="http://schemas.microsoft.com/office/drawing/2014/main" id="{8CDB33FA-96DB-1D98-BBB5-84344621306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B236532-4F05-4184-9034-B1E2C9C215A2}" type="slidenum">
              <a:rPr lang="en-US" altLang="pt-BR" sz="1200">
                <a:cs typeface="Arial" panose="020B0604020202020204" pitchFamily="34" charset="0"/>
              </a:rPr>
              <a:pPr algn="r"/>
              <a:t>17</a:t>
            </a:fld>
            <a:endParaRPr lang="en-US" altLang="pt-BR" sz="1200">
              <a:cs typeface="Arial" panose="020B0604020202020204" pitchFamily="34" charset="0"/>
            </a:endParaRPr>
          </a:p>
        </p:txBody>
      </p:sp>
      <p:sp>
        <p:nvSpPr>
          <p:cNvPr id="77827" name="Rectangle 2">
            <a:extLst>
              <a:ext uri="{FF2B5EF4-FFF2-40B4-BE49-F238E27FC236}">
                <a16:creationId xmlns:a16="http://schemas.microsoft.com/office/drawing/2014/main" id="{A297F71F-6409-82A3-E9AA-97F5C879ABCC}"/>
              </a:ext>
            </a:extLst>
          </p:cNvPr>
          <p:cNvSpPr>
            <a:spLocks noGrp="1" noRot="1" noChangeAspect="1" noChangeArrowheads="1" noTextEdit="1"/>
          </p:cNvSpPr>
          <p:nvPr>
            <p:ph type="sldImg"/>
          </p:nvPr>
        </p:nvSpPr>
        <p:spPr>
          <a:xfrm>
            <a:off x="1143000" y="534988"/>
            <a:ext cx="4572000" cy="3429000"/>
          </a:xfrm>
          <a:ln/>
        </p:spPr>
      </p:sp>
      <p:sp>
        <p:nvSpPr>
          <p:cNvPr id="77828" name="Rectangle 3">
            <a:extLst>
              <a:ext uri="{FF2B5EF4-FFF2-40B4-BE49-F238E27FC236}">
                <a16:creationId xmlns:a16="http://schemas.microsoft.com/office/drawing/2014/main" id="{8D63727D-4E53-2F2F-1A63-49BD52911D5F}"/>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CD87CBD-65E4-7CC9-263D-2D414DFFD92D}"/>
              </a:ext>
            </a:extLst>
          </p:cNvPr>
          <p:cNvSpPr>
            <a:spLocks noGrp="1" noChangeArrowheads="1"/>
          </p:cNvSpPr>
          <p:nvPr>
            <p:ph type="sldNum" sz="quarter" idx="5"/>
          </p:nvPr>
        </p:nvSpPr>
        <p:spPr>
          <a:ln/>
        </p:spPr>
        <p:txBody>
          <a:bodyPr/>
          <a:lstStyle/>
          <a:p>
            <a:fld id="{1C61CDEB-FC17-47DA-9A93-C1E8E6AF4A8C}" type="slidenum">
              <a:rPr lang="en-US" altLang="pt-BR"/>
              <a:pPr/>
              <a:t>18</a:t>
            </a:fld>
            <a:endParaRPr lang="en-US" altLang="pt-BR"/>
          </a:p>
        </p:txBody>
      </p:sp>
      <p:sp>
        <p:nvSpPr>
          <p:cNvPr id="79874" name="Rectangle 7">
            <a:extLst>
              <a:ext uri="{FF2B5EF4-FFF2-40B4-BE49-F238E27FC236}">
                <a16:creationId xmlns:a16="http://schemas.microsoft.com/office/drawing/2014/main" id="{A2CAC45B-FDCA-68B6-602E-5671E106B06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013F6CA-5CEB-4568-A872-E134D093BC56}" type="slidenum">
              <a:rPr lang="en-US" altLang="pt-BR" sz="1200">
                <a:cs typeface="Arial" panose="020B0604020202020204" pitchFamily="34" charset="0"/>
              </a:rPr>
              <a:pPr algn="r"/>
              <a:t>18</a:t>
            </a:fld>
            <a:endParaRPr lang="en-US" altLang="pt-BR" sz="1200">
              <a:cs typeface="Arial" panose="020B0604020202020204" pitchFamily="34" charset="0"/>
            </a:endParaRPr>
          </a:p>
        </p:txBody>
      </p:sp>
      <p:sp>
        <p:nvSpPr>
          <p:cNvPr id="79875" name="Rectangle 2">
            <a:extLst>
              <a:ext uri="{FF2B5EF4-FFF2-40B4-BE49-F238E27FC236}">
                <a16:creationId xmlns:a16="http://schemas.microsoft.com/office/drawing/2014/main" id="{29191B18-8F08-D661-0FCF-6172D3FB21A4}"/>
              </a:ext>
            </a:extLst>
          </p:cNvPr>
          <p:cNvSpPr>
            <a:spLocks noGrp="1" noRot="1" noChangeAspect="1" noChangeArrowheads="1" noTextEdit="1"/>
          </p:cNvSpPr>
          <p:nvPr>
            <p:ph type="sldImg"/>
          </p:nvPr>
        </p:nvSpPr>
        <p:spPr>
          <a:xfrm>
            <a:off x="1143000" y="534988"/>
            <a:ext cx="4572000" cy="3429000"/>
          </a:xfrm>
          <a:ln/>
        </p:spPr>
      </p:sp>
      <p:sp>
        <p:nvSpPr>
          <p:cNvPr id="79876" name="Rectangle 3">
            <a:extLst>
              <a:ext uri="{FF2B5EF4-FFF2-40B4-BE49-F238E27FC236}">
                <a16:creationId xmlns:a16="http://schemas.microsoft.com/office/drawing/2014/main" id="{B8E02838-C289-F8E8-5972-CCD21179E2EC}"/>
              </a:ext>
            </a:extLst>
          </p:cNvPr>
          <p:cNvSpPr>
            <a:spLocks noGrp="1" noChangeArrowheads="1"/>
          </p:cNvSpPr>
          <p:nvPr>
            <p:ph type="body" idx="1"/>
          </p:nvPr>
        </p:nvSpPr>
        <p:spPr>
          <a:xfrm>
            <a:off x="685800" y="4248150"/>
            <a:ext cx="5486400" cy="4210050"/>
          </a:xfrm>
        </p:spPr>
        <p:txBody>
          <a:bodyPr/>
          <a:lstStyle/>
          <a:p>
            <a:r>
              <a:rPr lang="en-US" altLang="pt-BR"/>
              <a:t>This slide is a convenience for your students, and replicates a similar table from the text.  </a:t>
            </a:r>
            <a:br>
              <a:rPr lang="en-US" altLang="pt-BR"/>
            </a:br>
            <a:endParaRPr lang="en-US" altLang="pt-BR"/>
          </a:p>
          <a:p>
            <a:r>
              <a:rPr lang="en-US" altLang="pt-BR"/>
              <a:t>If you’re pressed for time, it is probably safe to omit this slide from your presentation.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7171010-32E2-775D-B0A8-AEFF3B20DD4F}"/>
              </a:ext>
            </a:extLst>
          </p:cNvPr>
          <p:cNvSpPr>
            <a:spLocks noGrp="1" noChangeArrowheads="1"/>
          </p:cNvSpPr>
          <p:nvPr>
            <p:ph type="sldNum" sz="quarter" idx="5"/>
          </p:nvPr>
        </p:nvSpPr>
        <p:spPr>
          <a:ln/>
        </p:spPr>
        <p:txBody>
          <a:bodyPr/>
          <a:lstStyle/>
          <a:p>
            <a:fld id="{2C6EC210-4675-4FA4-BF5E-32D82DAA9BCD}" type="slidenum">
              <a:rPr lang="en-US" altLang="pt-BR"/>
              <a:pPr/>
              <a:t>1</a:t>
            </a:fld>
            <a:endParaRPr lang="en-US" altLang="pt-BR"/>
          </a:p>
        </p:txBody>
      </p:sp>
      <p:sp>
        <p:nvSpPr>
          <p:cNvPr id="215042" name="Rectangle 2">
            <a:extLst>
              <a:ext uri="{FF2B5EF4-FFF2-40B4-BE49-F238E27FC236}">
                <a16:creationId xmlns:a16="http://schemas.microsoft.com/office/drawing/2014/main" id="{B5F5037A-F430-E159-C0D9-473AFFFFC227}"/>
              </a:ext>
            </a:extLst>
          </p:cNvPr>
          <p:cNvSpPr>
            <a:spLocks noGrp="1" noRot="1" noChangeAspect="1" noChangeArrowheads="1" noTextEdit="1"/>
          </p:cNvSpPr>
          <p:nvPr>
            <p:ph type="sldImg"/>
          </p:nvPr>
        </p:nvSpPr>
        <p:spPr>
          <a:ln/>
        </p:spPr>
      </p:sp>
      <p:sp>
        <p:nvSpPr>
          <p:cNvPr id="215043" name="Rectangle 3">
            <a:extLst>
              <a:ext uri="{FF2B5EF4-FFF2-40B4-BE49-F238E27FC236}">
                <a16:creationId xmlns:a16="http://schemas.microsoft.com/office/drawing/2014/main" id="{573758AF-96B1-F5FD-16B6-1DE114D6AD80}"/>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8DA7BF-F393-A202-EEC5-16366A93B55D}"/>
              </a:ext>
            </a:extLst>
          </p:cNvPr>
          <p:cNvSpPr>
            <a:spLocks noGrp="1" noChangeArrowheads="1"/>
          </p:cNvSpPr>
          <p:nvPr>
            <p:ph type="sldNum" sz="quarter" idx="5"/>
          </p:nvPr>
        </p:nvSpPr>
        <p:spPr>
          <a:ln/>
        </p:spPr>
        <p:txBody>
          <a:bodyPr/>
          <a:lstStyle/>
          <a:p>
            <a:fld id="{F2871060-3CE9-428A-A3E7-593A615BEB0C}" type="slidenum">
              <a:rPr lang="en-US" altLang="pt-BR"/>
              <a:pPr/>
              <a:t>19</a:t>
            </a:fld>
            <a:endParaRPr lang="en-US" altLang="pt-BR"/>
          </a:p>
        </p:txBody>
      </p:sp>
      <p:sp>
        <p:nvSpPr>
          <p:cNvPr id="81922" name="Rectangle 7">
            <a:extLst>
              <a:ext uri="{FF2B5EF4-FFF2-40B4-BE49-F238E27FC236}">
                <a16:creationId xmlns:a16="http://schemas.microsoft.com/office/drawing/2014/main" id="{6DB06F38-575D-4030-BF07-C296B8F57D8F}"/>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2CCA876F-642A-475D-A18B-30255E2A839F}" type="slidenum">
              <a:rPr lang="en-US" altLang="pt-BR" sz="1200">
                <a:cs typeface="Arial" panose="020B0604020202020204" pitchFamily="34" charset="0"/>
              </a:rPr>
              <a:pPr algn="r"/>
              <a:t>19</a:t>
            </a:fld>
            <a:endParaRPr lang="en-US" altLang="pt-BR" sz="1200">
              <a:cs typeface="Arial" panose="020B0604020202020204" pitchFamily="34" charset="0"/>
            </a:endParaRPr>
          </a:p>
        </p:txBody>
      </p:sp>
      <p:sp>
        <p:nvSpPr>
          <p:cNvPr id="81923" name="Rectangle 2">
            <a:extLst>
              <a:ext uri="{FF2B5EF4-FFF2-40B4-BE49-F238E27FC236}">
                <a16:creationId xmlns:a16="http://schemas.microsoft.com/office/drawing/2014/main" id="{43EB3D1B-6429-FEAA-8A02-ADF54EA4D0D7}"/>
              </a:ext>
            </a:extLst>
          </p:cNvPr>
          <p:cNvSpPr>
            <a:spLocks noGrp="1" noRot="1" noChangeAspect="1" noChangeArrowheads="1" noTextEdit="1"/>
          </p:cNvSpPr>
          <p:nvPr>
            <p:ph type="sldImg"/>
          </p:nvPr>
        </p:nvSpPr>
        <p:spPr>
          <a:xfrm>
            <a:off x="1143000" y="534988"/>
            <a:ext cx="4572000" cy="3429000"/>
          </a:xfrm>
          <a:ln/>
        </p:spPr>
      </p:sp>
      <p:sp>
        <p:nvSpPr>
          <p:cNvPr id="81924" name="Rectangle 3">
            <a:extLst>
              <a:ext uri="{FF2B5EF4-FFF2-40B4-BE49-F238E27FC236}">
                <a16:creationId xmlns:a16="http://schemas.microsoft.com/office/drawing/2014/main" id="{1062EDE8-9D88-DE77-E71D-B4EA605DA4FB}"/>
              </a:ext>
            </a:extLst>
          </p:cNvPr>
          <p:cNvSpPr>
            <a:spLocks noGrp="1" noChangeArrowheads="1"/>
          </p:cNvSpPr>
          <p:nvPr>
            <p:ph type="body" idx="1"/>
          </p:nvPr>
        </p:nvSpPr>
        <p:spPr>
          <a:xfrm>
            <a:off x="685800" y="4248150"/>
            <a:ext cx="5486400" cy="4210050"/>
          </a:xfrm>
        </p:spPr>
        <p:txBody>
          <a:bodyPr/>
          <a:lstStyle/>
          <a:p>
            <a:pPr>
              <a:spcBef>
                <a:spcPct val="55000"/>
              </a:spcBef>
            </a:pPr>
            <a:r>
              <a:rPr lang="en-US" altLang="pt-BR"/>
              <a:t>Economists classify demand curves according to their elasticity.  </a:t>
            </a:r>
          </a:p>
          <a:p>
            <a:r>
              <a:rPr lang="en-US" altLang="pt-BR"/>
              <a:t>The next 5 slides present the five different classifications, from least to most elastic. </a:t>
            </a:r>
          </a:p>
          <a:p>
            <a:endParaRPr lang="en-US" alt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1B2380F-9F87-845F-F4C8-709EA374E41A}"/>
              </a:ext>
            </a:extLst>
          </p:cNvPr>
          <p:cNvSpPr>
            <a:spLocks noGrp="1" noChangeArrowheads="1"/>
          </p:cNvSpPr>
          <p:nvPr>
            <p:ph type="sldNum" sz="quarter" idx="5"/>
          </p:nvPr>
        </p:nvSpPr>
        <p:spPr>
          <a:ln/>
        </p:spPr>
        <p:txBody>
          <a:bodyPr/>
          <a:lstStyle/>
          <a:p>
            <a:fld id="{7CC29015-7484-439F-AC2E-55862D82DA2B}" type="slidenum">
              <a:rPr lang="en-US" altLang="pt-BR"/>
              <a:pPr/>
              <a:t>20</a:t>
            </a:fld>
            <a:endParaRPr lang="en-US" altLang="pt-BR"/>
          </a:p>
        </p:txBody>
      </p:sp>
      <p:sp>
        <p:nvSpPr>
          <p:cNvPr id="83970" name="Rectangle 7">
            <a:extLst>
              <a:ext uri="{FF2B5EF4-FFF2-40B4-BE49-F238E27FC236}">
                <a16:creationId xmlns:a16="http://schemas.microsoft.com/office/drawing/2014/main" id="{6CFC971F-329E-0A1D-CE85-3DAEAA560AD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663F16B0-D75A-42A4-AA17-40A3ED076BAF}" type="slidenum">
              <a:rPr lang="en-US" altLang="pt-BR" sz="1200">
                <a:cs typeface="Arial" panose="020B0604020202020204" pitchFamily="34" charset="0"/>
              </a:rPr>
              <a:pPr algn="r"/>
              <a:t>20</a:t>
            </a:fld>
            <a:endParaRPr lang="en-US" altLang="pt-BR" sz="1200">
              <a:cs typeface="Arial" panose="020B0604020202020204" pitchFamily="34" charset="0"/>
            </a:endParaRPr>
          </a:p>
        </p:txBody>
      </p:sp>
      <p:sp>
        <p:nvSpPr>
          <p:cNvPr id="83971" name="Rectangle 2">
            <a:extLst>
              <a:ext uri="{FF2B5EF4-FFF2-40B4-BE49-F238E27FC236}">
                <a16:creationId xmlns:a16="http://schemas.microsoft.com/office/drawing/2014/main" id="{9D2C34E5-AD67-C0E1-1CC8-E64C2EEC73C6}"/>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B1B08B0B-B715-009D-F637-08B328980505}"/>
              </a:ext>
            </a:extLst>
          </p:cNvPr>
          <p:cNvSpPr>
            <a:spLocks noGrp="1" noChangeArrowheads="1"/>
          </p:cNvSpPr>
          <p:nvPr>
            <p:ph type="body" idx="1"/>
          </p:nvPr>
        </p:nvSpPr>
        <p:spPr/>
        <p:txBody>
          <a:bodyPr/>
          <a:lstStyle/>
          <a:p>
            <a:r>
              <a:rPr lang="en-US" altLang="pt-BR"/>
              <a:t>If Q doesn’t change, then the percentage change in Q equals zero, and thus elasticity equals zero. </a:t>
            </a:r>
          </a:p>
          <a:p>
            <a:endParaRPr lang="en-US" altLang="pt-BR"/>
          </a:p>
          <a:p>
            <a:r>
              <a:rPr lang="en-US" altLang="pt-BR"/>
              <a:t>It is hard to think of a good for which the price elasticity of demand is literally zero.  Take insulin, for example.   A sufficiently large price increase would probably reduce demand for insulin a little, particularly among people with very low incomes and no health insurance.  </a:t>
            </a:r>
          </a:p>
          <a:p>
            <a:endParaRPr lang="en-US" altLang="pt-BR"/>
          </a:p>
          <a:p>
            <a:r>
              <a:rPr lang="en-US" altLang="pt-BR"/>
              <a:t>However, if elasticity is very close to zero, then the demand curve is almost vertical.  In such cases, the convenience of modeling demand as perfectly inelastic probably outweighs the cost of being slightly inaccurate. </a:t>
            </a:r>
          </a:p>
          <a:p>
            <a:endParaRPr lang="en-US" alt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C876C81-5890-4FFE-7AFC-EB2591BBD4BC}"/>
              </a:ext>
            </a:extLst>
          </p:cNvPr>
          <p:cNvSpPr>
            <a:spLocks noGrp="1" noChangeArrowheads="1"/>
          </p:cNvSpPr>
          <p:nvPr>
            <p:ph type="sldNum" sz="quarter" idx="5"/>
          </p:nvPr>
        </p:nvSpPr>
        <p:spPr>
          <a:ln/>
        </p:spPr>
        <p:txBody>
          <a:bodyPr/>
          <a:lstStyle/>
          <a:p>
            <a:fld id="{18994580-A123-44DF-B2DD-BCB93367C2F8}" type="slidenum">
              <a:rPr lang="en-US" altLang="pt-BR"/>
              <a:pPr/>
              <a:t>21</a:t>
            </a:fld>
            <a:endParaRPr lang="en-US" altLang="pt-BR"/>
          </a:p>
        </p:txBody>
      </p:sp>
      <p:sp>
        <p:nvSpPr>
          <p:cNvPr id="86018" name="Rectangle 7">
            <a:extLst>
              <a:ext uri="{FF2B5EF4-FFF2-40B4-BE49-F238E27FC236}">
                <a16:creationId xmlns:a16="http://schemas.microsoft.com/office/drawing/2014/main" id="{F877656F-934B-DBA9-B04B-361B5422298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D16F2EF-6659-4E28-9D56-091636FBBAA5}" type="slidenum">
              <a:rPr lang="en-US" altLang="pt-BR" sz="1200">
                <a:cs typeface="Arial" panose="020B0604020202020204" pitchFamily="34" charset="0"/>
              </a:rPr>
              <a:pPr algn="r"/>
              <a:t>21</a:t>
            </a:fld>
            <a:endParaRPr lang="en-US" altLang="pt-BR" sz="1200">
              <a:cs typeface="Arial" panose="020B0604020202020204" pitchFamily="34" charset="0"/>
            </a:endParaRPr>
          </a:p>
        </p:txBody>
      </p:sp>
      <p:sp>
        <p:nvSpPr>
          <p:cNvPr id="86019" name="Rectangle 2">
            <a:extLst>
              <a:ext uri="{FF2B5EF4-FFF2-40B4-BE49-F238E27FC236}">
                <a16:creationId xmlns:a16="http://schemas.microsoft.com/office/drawing/2014/main" id="{38607993-3427-BF17-F9BE-76D6CCC53CAE}"/>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9BA6B8E1-DA96-3262-2D9F-C731C0E7B853}"/>
              </a:ext>
            </a:extLst>
          </p:cNvPr>
          <p:cNvSpPr>
            <a:spLocks noGrp="1" noChangeArrowheads="1"/>
          </p:cNvSpPr>
          <p:nvPr>
            <p:ph type="body" idx="1"/>
          </p:nvPr>
        </p:nvSpPr>
        <p:spPr/>
        <p:txBody>
          <a:bodyPr/>
          <a:lstStyle/>
          <a:p>
            <a:r>
              <a:rPr lang="en-US" altLang="pt-BR"/>
              <a:t>An example:  Student demand for textbooks that their professors have required for their courses.  </a:t>
            </a:r>
          </a:p>
          <a:p>
            <a:endParaRPr lang="en-US" altLang="pt-BR"/>
          </a:p>
          <a:p>
            <a:r>
              <a:rPr lang="en-US" altLang="pt-BR"/>
              <a:t>Here, it’s a little more clear that elasticity would be small, but not zero.  At a high enough price, some students will not buy their books, but instead will share with a friend, or try to find them in the library, or just take copious notes in class.  </a:t>
            </a:r>
            <a:endParaRPr lang="en-US" altLang="pt-BR">
              <a:sym typeface="Wingdings" panose="05000000000000000000" pitchFamily="2" charset="2"/>
            </a:endParaRPr>
          </a:p>
          <a:p>
            <a:endParaRPr lang="en-US" altLang="pt-BR">
              <a:sym typeface="Wingdings" panose="05000000000000000000" pitchFamily="2" charset="2"/>
            </a:endParaRPr>
          </a:p>
          <a:p>
            <a:r>
              <a:rPr lang="en-US" altLang="pt-BR">
                <a:sym typeface="Wingdings" panose="05000000000000000000" pitchFamily="2" charset="2"/>
              </a:rPr>
              <a:t>Another example:  Gasoline in the short run. </a:t>
            </a:r>
          </a:p>
          <a:p>
            <a:endParaRPr lang="en-US" alt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2F1F14E-49C5-F022-BEDD-D668EAA87A76}"/>
              </a:ext>
            </a:extLst>
          </p:cNvPr>
          <p:cNvSpPr>
            <a:spLocks noGrp="1" noChangeArrowheads="1"/>
          </p:cNvSpPr>
          <p:nvPr>
            <p:ph type="sldNum" sz="quarter" idx="5"/>
          </p:nvPr>
        </p:nvSpPr>
        <p:spPr>
          <a:ln/>
        </p:spPr>
        <p:txBody>
          <a:bodyPr/>
          <a:lstStyle/>
          <a:p>
            <a:fld id="{B1451CB7-1969-4424-8406-67BE955B8A12}" type="slidenum">
              <a:rPr lang="en-US" altLang="pt-BR"/>
              <a:pPr/>
              <a:t>22</a:t>
            </a:fld>
            <a:endParaRPr lang="en-US" altLang="pt-BR"/>
          </a:p>
        </p:txBody>
      </p:sp>
      <p:sp>
        <p:nvSpPr>
          <p:cNvPr id="88066" name="Rectangle 7">
            <a:extLst>
              <a:ext uri="{FF2B5EF4-FFF2-40B4-BE49-F238E27FC236}">
                <a16:creationId xmlns:a16="http://schemas.microsoft.com/office/drawing/2014/main" id="{ED386799-7E1D-7D4C-94EC-6B034D807C38}"/>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38E359A3-F0FD-48CC-BF83-650E9304A567}" type="slidenum">
              <a:rPr lang="en-US" altLang="pt-BR" sz="1200">
                <a:cs typeface="Arial" panose="020B0604020202020204" pitchFamily="34" charset="0"/>
              </a:rPr>
              <a:pPr algn="r"/>
              <a:t>22</a:t>
            </a:fld>
            <a:endParaRPr lang="en-US" altLang="pt-BR" sz="1200">
              <a:cs typeface="Arial" panose="020B0604020202020204" pitchFamily="34" charset="0"/>
            </a:endParaRPr>
          </a:p>
        </p:txBody>
      </p:sp>
      <p:sp>
        <p:nvSpPr>
          <p:cNvPr id="88067" name="Rectangle 2">
            <a:extLst>
              <a:ext uri="{FF2B5EF4-FFF2-40B4-BE49-F238E27FC236}">
                <a16:creationId xmlns:a16="http://schemas.microsoft.com/office/drawing/2014/main" id="{F8531436-D24D-B644-3455-8864CA10FA23}"/>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CAD94542-D4D0-00D7-90EB-2D1A0C1B5F12}"/>
              </a:ext>
            </a:extLst>
          </p:cNvPr>
          <p:cNvSpPr>
            <a:spLocks noGrp="1" noChangeArrowheads="1"/>
          </p:cNvSpPr>
          <p:nvPr>
            <p:ph type="body" idx="1"/>
          </p:nvPr>
        </p:nvSpPr>
        <p:spPr/>
        <p:txBody>
          <a:bodyPr/>
          <a:lstStyle/>
          <a:p>
            <a:r>
              <a:rPr lang="en-US" altLang="pt-BR"/>
              <a:t>This is the intermediate case:  the demand curve is neither relatively steep nor relatively flat.  Buyers are neither relatively price-sensitive nor relatively insensitive to price.  </a:t>
            </a:r>
          </a:p>
          <a:p>
            <a:endParaRPr lang="en-US" altLang="pt-BR"/>
          </a:p>
          <a:p>
            <a:r>
              <a:rPr lang="en-US" altLang="pt-BR"/>
              <a:t>(This is also the case where price changes have no effect on revenue.)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20C1DC7-6664-4E28-B3E0-761B3797AA6C}"/>
              </a:ext>
            </a:extLst>
          </p:cNvPr>
          <p:cNvSpPr>
            <a:spLocks noGrp="1" noChangeArrowheads="1"/>
          </p:cNvSpPr>
          <p:nvPr>
            <p:ph type="sldNum" sz="quarter" idx="5"/>
          </p:nvPr>
        </p:nvSpPr>
        <p:spPr>
          <a:ln/>
        </p:spPr>
        <p:txBody>
          <a:bodyPr/>
          <a:lstStyle/>
          <a:p>
            <a:fld id="{C25A842D-926C-445B-836F-F77334A6C1B3}" type="slidenum">
              <a:rPr lang="en-US" altLang="pt-BR"/>
              <a:pPr/>
              <a:t>23</a:t>
            </a:fld>
            <a:endParaRPr lang="en-US" altLang="pt-BR"/>
          </a:p>
        </p:txBody>
      </p:sp>
      <p:sp>
        <p:nvSpPr>
          <p:cNvPr id="90114" name="Rectangle 7">
            <a:extLst>
              <a:ext uri="{FF2B5EF4-FFF2-40B4-BE49-F238E27FC236}">
                <a16:creationId xmlns:a16="http://schemas.microsoft.com/office/drawing/2014/main" id="{56EE81BE-B403-C552-4743-40F2C026512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F1C3A41F-7470-4250-BE30-D93C0FFBE5AC}" type="slidenum">
              <a:rPr lang="en-US" altLang="pt-BR" sz="1200">
                <a:cs typeface="Arial" panose="020B0604020202020204" pitchFamily="34" charset="0"/>
              </a:rPr>
              <a:pPr algn="r"/>
              <a:t>23</a:t>
            </a:fld>
            <a:endParaRPr lang="en-US" altLang="pt-BR" sz="1200">
              <a:cs typeface="Arial" panose="020B0604020202020204" pitchFamily="34" charset="0"/>
            </a:endParaRPr>
          </a:p>
        </p:txBody>
      </p:sp>
      <p:sp>
        <p:nvSpPr>
          <p:cNvPr id="90115" name="Rectangle 2">
            <a:extLst>
              <a:ext uri="{FF2B5EF4-FFF2-40B4-BE49-F238E27FC236}">
                <a16:creationId xmlns:a16="http://schemas.microsoft.com/office/drawing/2014/main" id="{D06A79BA-5F87-3ACB-3FF5-688899B7A7F0}"/>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A4BF872D-27D9-FF35-3CA5-234A6E96A078}"/>
              </a:ext>
            </a:extLst>
          </p:cNvPr>
          <p:cNvSpPr>
            <a:spLocks noGrp="1" noChangeArrowheads="1"/>
          </p:cNvSpPr>
          <p:nvPr>
            <p:ph type="body" idx="1"/>
          </p:nvPr>
        </p:nvSpPr>
        <p:spPr/>
        <p:txBody>
          <a:bodyPr/>
          <a:lstStyle/>
          <a:p>
            <a:r>
              <a:rPr lang="en-US" altLang="pt-BR"/>
              <a:t>A good example here would be breakfast cereal, or nearly anything with readily available substitutes.  </a:t>
            </a:r>
          </a:p>
          <a:p>
            <a:endParaRPr lang="en-US" altLang="pt-BR"/>
          </a:p>
          <a:p>
            <a:r>
              <a:rPr lang="en-US" altLang="pt-BR"/>
              <a:t>An elastic demand curve is flatter than a unit elastic demand curve (which itself is flatter than an inelastic demand curve). </a:t>
            </a:r>
          </a:p>
          <a:p>
            <a:endParaRPr lang="en-US" alt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F650F4D-61B4-8A42-5C79-3A0AD41CCE9F}"/>
              </a:ext>
            </a:extLst>
          </p:cNvPr>
          <p:cNvSpPr>
            <a:spLocks noGrp="1" noChangeArrowheads="1"/>
          </p:cNvSpPr>
          <p:nvPr>
            <p:ph type="sldNum" sz="quarter" idx="5"/>
          </p:nvPr>
        </p:nvSpPr>
        <p:spPr>
          <a:ln/>
        </p:spPr>
        <p:txBody>
          <a:bodyPr/>
          <a:lstStyle/>
          <a:p>
            <a:fld id="{F3DEA971-0948-4DAE-916C-0D3EA2CDA784}" type="slidenum">
              <a:rPr lang="en-US" altLang="pt-BR"/>
              <a:pPr/>
              <a:t>24</a:t>
            </a:fld>
            <a:endParaRPr lang="en-US" altLang="pt-BR"/>
          </a:p>
        </p:txBody>
      </p:sp>
      <p:sp>
        <p:nvSpPr>
          <p:cNvPr id="92162" name="Rectangle 7">
            <a:extLst>
              <a:ext uri="{FF2B5EF4-FFF2-40B4-BE49-F238E27FC236}">
                <a16:creationId xmlns:a16="http://schemas.microsoft.com/office/drawing/2014/main" id="{7F96E36E-DFF4-A452-096F-F65307EB817B}"/>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48F123DD-1F37-4615-B690-648637367587}" type="slidenum">
              <a:rPr lang="en-US" altLang="pt-BR" sz="1200">
                <a:cs typeface="Arial" panose="020B0604020202020204" pitchFamily="34" charset="0"/>
              </a:rPr>
              <a:pPr algn="r"/>
              <a:t>24</a:t>
            </a:fld>
            <a:endParaRPr lang="en-US" altLang="pt-BR" sz="1200">
              <a:cs typeface="Arial" panose="020B0604020202020204" pitchFamily="34" charset="0"/>
            </a:endParaRPr>
          </a:p>
        </p:txBody>
      </p:sp>
      <p:sp>
        <p:nvSpPr>
          <p:cNvPr id="92163" name="Rectangle 2">
            <a:extLst>
              <a:ext uri="{FF2B5EF4-FFF2-40B4-BE49-F238E27FC236}">
                <a16:creationId xmlns:a16="http://schemas.microsoft.com/office/drawing/2014/main" id="{726E94F4-22D5-E027-634B-2A83CC72890E}"/>
              </a:ext>
            </a:extLst>
          </p:cNvPr>
          <p:cNvSpPr>
            <a:spLocks noGrp="1" noRot="1" noChangeAspect="1" noChangeArrowheads="1" noTextEdit="1"/>
          </p:cNvSpPr>
          <p:nvPr>
            <p:ph type="sldImg"/>
          </p:nvPr>
        </p:nvSpPr>
        <p:spPr>
          <a:xfrm>
            <a:off x="1276350" y="685800"/>
            <a:ext cx="3859213" cy="2894013"/>
          </a:xfrm>
          <a:ln/>
        </p:spPr>
      </p:sp>
      <p:sp>
        <p:nvSpPr>
          <p:cNvPr id="92164" name="Rectangle 3">
            <a:extLst>
              <a:ext uri="{FF2B5EF4-FFF2-40B4-BE49-F238E27FC236}">
                <a16:creationId xmlns:a16="http://schemas.microsoft.com/office/drawing/2014/main" id="{2B5E430E-F7BA-721D-07AD-EBE9A829945B}"/>
              </a:ext>
            </a:extLst>
          </p:cNvPr>
          <p:cNvSpPr>
            <a:spLocks noGrp="1" noChangeArrowheads="1"/>
          </p:cNvSpPr>
          <p:nvPr>
            <p:ph type="body" idx="1"/>
          </p:nvPr>
        </p:nvSpPr>
        <p:spPr>
          <a:xfrm>
            <a:off x="685800" y="3808413"/>
            <a:ext cx="5486400" cy="4649787"/>
          </a:xfrm>
        </p:spPr>
        <p:txBody>
          <a:bodyPr/>
          <a:lstStyle/>
          <a:p>
            <a:r>
              <a:rPr lang="en-US" altLang="pt-BR" sz="1000"/>
              <a:t>“Extreme price sensitivity” means the tiniest price increase causes demand to fall to zero.  </a:t>
            </a:r>
          </a:p>
          <a:p>
            <a:endParaRPr lang="en-US" altLang="pt-BR" sz="1000"/>
          </a:p>
          <a:p>
            <a:r>
              <a:rPr lang="en-US" altLang="pt-BR" sz="1000"/>
              <a:t>“Q changes by any %” – when the D curve is horizontal, quantity cannot be determined from price. Consumers might demand Q1 units one month, Q2 units another month, and some other quantity later.  Q can change by any amount, but P always “changes by 0%” (i.e., doesn’t change).  </a:t>
            </a:r>
          </a:p>
          <a:p>
            <a:endParaRPr lang="en-US" altLang="pt-BR" sz="1000"/>
          </a:p>
          <a:p>
            <a:r>
              <a:rPr lang="en-US" altLang="pt-BR" sz="1000"/>
              <a:t>If perfectly inelastic is one extreme, this case (perfectly elastic) is the other.  </a:t>
            </a:r>
          </a:p>
          <a:p>
            <a:r>
              <a:rPr lang="en-US" altLang="pt-BR" sz="1000"/>
              <a:t> </a:t>
            </a:r>
          </a:p>
          <a:p>
            <a:r>
              <a:rPr lang="en-US" altLang="pt-BR" sz="1000"/>
              <a:t>Here’s a good real-world example of a perfectly elastic demand curve, which foreshadows an upcoming chapter on firms in competitive markets.  Suppose you run a small family farm in Iowa.  Your main crop is wheat.  The demand curve in this market is downward-sloping, and the market demand and supply curves determine the price of wheat.  Suppose that price is $5/bushel.  </a:t>
            </a:r>
          </a:p>
          <a:p>
            <a:endParaRPr lang="en-US" altLang="pt-BR" sz="1000"/>
          </a:p>
          <a:p>
            <a:r>
              <a:rPr lang="en-US" altLang="pt-BR" sz="1000"/>
              <a:t>Now consider the demand curve facing you, the individual wheat farmer.  If you charge a price of $5, you can sell as much or as little as you want.  If you charge a price even just a little higher than $5, demand for YOUR wheat will fall to zero:  Buyers would not be willing to pay you more than $5 when they could get the same wheat elsewhere for $5.  Similarly, if you drop your price below $5, then demand for YOUR wheat will become enormous (not literally infinite, but “almost infinite”):  if other wheat farmers are charging $5 and you charge less, then EVERY buyer will want to buy wheat from you. </a:t>
            </a:r>
          </a:p>
          <a:p>
            <a:endParaRPr lang="en-US" altLang="pt-BR" sz="1000"/>
          </a:p>
          <a:p>
            <a:r>
              <a:rPr lang="en-US" altLang="pt-BR" sz="1000"/>
              <a:t>Why is the demand curve facing an individual producer perfectly elastic?  Recall that elasticity is greater when lots of close substitutes are available.  In this case, you are selling a product that has many perfect substitutes:  the wheat sold by every other farmer is a perfect substitute for the wheat you sell.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7B7498B-EA38-1B4E-B486-A11442D42D6B}"/>
              </a:ext>
            </a:extLst>
          </p:cNvPr>
          <p:cNvSpPr>
            <a:spLocks noGrp="1" noChangeArrowheads="1"/>
          </p:cNvSpPr>
          <p:nvPr>
            <p:ph type="sldNum" sz="quarter" idx="5"/>
          </p:nvPr>
        </p:nvSpPr>
        <p:spPr>
          <a:ln/>
        </p:spPr>
        <p:txBody>
          <a:bodyPr/>
          <a:lstStyle/>
          <a:p>
            <a:fld id="{0C20766C-DB73-4F63-A8FE-BBFAE75C6C92}" type="slidenum">
              <a:rPr lang="en-US" altLang="pt-BR"/>
              <a:pPr/>
              <a:t>25</a:t>
            </a:fld>
            <a:endParaRPr lang="en-US" altLang="pt-BR"/>
          </a:p>
        </p:txBody>
      </p:sp>
      <p:sp>
        <p:nvSpPr>
          <p:cNvPr id="94210" name="Rectangle 7">
            <a:extLst>
              <a:ext uri="{FF2B5EF4-FFF2-40B4-BE49-F238E27FC236}">
                <a16:creationId xmlns:a16="http://schemas.microsoft.com/office/drawing/2014/main" id="{29CABA1F-91CD-9E4C-77C9-FC4ECA2F82C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20A7C5CE-F98C-49F5-9292-A6D92AD54317}" type="slidenum">
              <a:rPr lang="en-US" altLang="pt-BR" sz="1200">
                <a:cs typeface="Arial" panose="020B0604020202020204" pitchFamily="34" charset="0"/>
              </a:rPr>
              <a:pPr algn="r"/>
              <a:t>25</a:t>
            </a:fld>
            <a:endParaRPr lang="en-US" altLang="pt-BR" sz="1200">
              <a:cs typeface="Arial" panose="020B0604020202020204" pitchFamily="34" charset="0"/>
            </a:endParaRPr>
          </a:p>
        </p:txBody>
      </p:sp>
      <p:sp>
        <p:nvSpPr>
          <p:cNvPr id="94211" name="Rectangle 2">
            <a:extLst>
              <a:ext uri="{FF2B5EF4-FFF2-40B4-BE49-F238E27FC236}">
                <a16:creationId xmlns:a16="http://schemas.microsoft.com/office/drawing/2014/main" id="{F44E493B-57F1-B2D7-C0F3-D042D4C14ECD}"/>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4BB1B48C-BB7D-D5EC-E709-539634C25905}"/>
              </a:ext>
            </a:extLst>
          </p:cNvPr>
          <p:cNvSpPr>
            <a:spLocks noGrp="1" noChangeArrowheads="1"/>
          </p:cNvSpPr>
          <p:nvPr>
            <p:ph type="body" idx="1"/>
          </p:nvPr>
        </p:nvSpPr>
        <p:spPr/>
        <p:txBody>
          <a:bodyPr/>
          <a:lstStyle/>
          <a:p>
            <a:pPr>
              <a:lnSpc>
                <a:spcPct val="90000"/>
              </a:lnSpc>
            </a:pPr>
            <a:r>
              <a:rPr lang="en-US" altLang="pt-BR" sz="1000"/>
              <a:t>The material on this slide is not used anywhere else in the textbook.  Therefore, if you are pressed for time and looking for things to cut, you might consider cutting this slide.  (Note that this is my personal recommendation and is not necessarily the official position of Greg Mankiw or Cengage/South-Western.)  </a:t>
            </a:r>
          </a:p>
          <a:p>
            <a:pPr>
              <a:lnSpc>
                <a:spcPct val="90000"/>
              </a:lnSpc>
            </a:pPr>
            <a:endParaRPr lang="en-US" altLang="pt-BR" sz="1000"/>
          </a:p>
          <a:p>
            <a:pPr>
              <a:lnSpc>
                <a:spcPct val="90000"/>
              </a:lnSpc>
            </a:pPr>
            <a:r>
              <a:rPr lang="en-US" altLang="pt-BR" sz="1000"/>
              <a:t>Due to space limitations, this slide uses “E” as an abbreviation for elasticity, or more specifically, the price </a:t>
            </a:r>
            <a:r>
              <a:rPr lang="en-US" altLang="pt-BR" sz="1000" u="sng"/>
              <a:t>e</a:t>
            </a:r>
            <a:r>
              <a:rPr lang="en-US" altLang="pt-BR" sz="1000"/>
              <a:t>lasticity of demand, and the slide omits the analysis of revenue along the demand curve.  </a:t>
            </a:r>
          </a:p>
          <a:p>
            <a:pPr>
              <a:lnSpc>
                <a:spcPct val="90000"/>
              </a:lnSpc>
            </a:pPr>
            <a:endParaRPr lang="en-US" altLang="pt-BR" sz="1000"/>
          </a:p>
          <a:p>
            <a:pPr>
              <a:lnSpc>
                <a:spcPct val="90000"/>
              </a:lnSpc>
            </a:pPr>
            <a:r>
              <a:rPr lang="en-US" altLang="pt-BR" sz="1000"/>
              <a:t>Calculations of percentage changes use the midpoint method.  (This is why the increase from Q=0 to Q=20 is 200% rather than infinity.) </a:t>
            </a:r>
          </a:p>
          <a:p>
            <a:pPr>
              <a:lnSpc>
                <a:spcPct val="90000"/>
              </a:lnSpc>
            </a:pPr>
            <a:endParaRPr lang="en-US" altLang="pt-BR" sz="1000"/>
          </a:p>
          <a:p>
            <a:pPr>
              <a:lnSpc>
                <a:spcPct val="90000"/>
              </a:lnSpc>
            </a:pPr>
            <a:r>
              <a:rPr lang="en-US" altLang="pt-BR" sz="1000"/>
              <a:t>As you move down a linear demand curve, the slope (the ratio of the absolute change in P to that in Q) remains constant:  </a:t>
            </a:r>
          </a:p>
          <a:p>
            <a:pPr>
              <a:lnSpc>
                <a:spcPct val="90000"/>
              </a:lnSpc>
            </a:pPr>
            <a:endParaRPr lang="en-US" altLang="pt-BR" sz="1000"/>
          </a:p>
          <a:p>
            <a:pPr marL="233363" lvl="1" indent="-119063">
              <a:lnSpc>
                <a:spcPct val="90000"/>
              </a:lnSpc>
              <a:buFontTx/>
              <a:buChar char="•"/>
            </a:pPr>
            <a:r>
              <a:rPr lang="en-US" altLang="pt-BR" sz="1000"/>
              <a:t>From the point (0, $30) to the point (20, $20), the “rise” equals -$10, the “run” equals +20, so the slope equals -1/2 or -0.5.  </a:t>
            </a:r>
          </a:p>
          <a:p>
            <a:pPr marL="233363" lvl="1" indent="-119063">
              <a:lnSpc>
                <a:spcPct val="90000"/>
              </a:lnSpc>
              <a:buFontTx/>
              <a:buChar char="•"/>
            </a:pPr>
            <a:endParaRPr lang="en-US" altLang="pt-BR" sz="1000"/>
          </a:p>
          <a:p>
            <a:pPr marL="233363" lvl="1" indent="-119063">
              <a:lnSpc>
                <a:spcPct val="90000"/>
              </a:lnSpc>
              <a:buFontTx/>
              <a:buChar char="•"/>
            </a:pPr>
            <a:r>
              <a:rPr lang="en-US" altLang="pt-BR" sz="1000"/>
              <a:t>From the point (40, $10) to the point (60, $0), the “rise” again equals -$10, the “run” equals +20, and the slope again equals -0.5.  </a:t>
            </a:r>
          </a:p>
          <a:p>
            <a:pPr>
              <a:lnSpc>
                <a:spcPct val="90000"/>
              </a:lnSpc>
            </a:pPr>
            <a:endParaRPr lang="en-US" altLang="pt-BR" sz="1000"/>
          </a:p>
          <a:p>
            <a:pPr>
              <a:lnSpc>
                <a:spcPct val="90000"/>
              </a:lnSpc>
            </a:pPr>
            <a:r>
              <a:rPr lang="en-US" altLang="pt-BR" sz="1000"/>
              <a:t>However, the percentage changes in these variables do not remain constant, as shown by the different colored elasticity calculations that appear on the slide.  </a:t>
            </a:r>
          </a:p>
          <a:p>
            <a:pPr>
              <a:lnSpc>
                <a:spcPct val="90000"/>
              </a:lnSpc>
            </a:pPr>
            <a:endParaRPr lang="en-US" altLang="pt-BR" sz="1000"/>
          </a:p>
          <a:p>
            <a:pPr>
              <a:lnSpc>
                <a:spcPct val="90000"/>
              </a:lnSpc>
            </a:pPr>
            <a:r>
              <a:rPr lang="en-US" altLang="pt-BR" sz="1000"/>
              <a:t>The lesson here is that elasticity falls as you move downward &amp; rightward along a linear demand curve.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4CED67-D94C-8DC9-59B8-D8C984860674}"/>
              </a:ext>
            </a:extLst>
          </p:cNvPr>
          <p:cNvSpPr>
            <a:spLocks noGrp="1" noChangeArrowheads="1"/>
          </p:cNvSpPr>
          <p:nvPr>
            <p:ph type="sldNum" sz="quarter" idx="5"/>
          </p:nvPr>
        </p:nvSpPr>
        <p:spPr>
          <a:ln/>
        </p:spPr>
        <p:txBody>
          <a:bodyPr/>
          <a:lstStyle/>
          <a:p>
            <a:fld id="{980BD7DA-F1A5-4098-89C7-BCDDF0421C0D}" type="slidenum">
              <a:rPr lang="en-US" altLang="pt-BR"/>
              <a:pPr/>
              <a:t>26</a:t>
            </a:fld>
            <a:endParaRPr lang="en-US" altLang="pt-BR"/>
          </a:p>
        </p:txBody>
      </p:sp>
      <p:sp>
        <p:nvSpPr>
          <p:cNvPr id="96258" name="Rectangle 7">
            <a:extLst>
              <a:ext uri="{FF2B5EF4-FFF2-40B4-BE49-F238E27FC236}">
                <a16:creationId xmlns:a16="http://schemas.microsoft.com/office/drawing/2014/main" id="{0B851F9B-6726-2817-7CF4-59EE71D263DA}"/>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6ABD97E2-0F87-4A9F-9773-7FC7242DDDDE}" type="slidenum">
              <a:rPr lang="en-US" altLang="pt-BR" sz="1200">
                <a:cs typeface="Arial" panose="020B0604020202020204" pitchFamily="34" charset="0"/>
              </a:rPr>
              <a:pPr algn="r"/>
              <a:t>26</a:t>
            </a:fld>
            <a:endParaRPr lang="en-US" altLang="pt-BR" sz="1200">
              <a:cs typeface="Arial" panose="020B0604020202020204" pitchFamily="34" charset="0"/>
            </a:endParaRPr>
          </a:p>
        </p:txBody>
      </p:sp>
      <p:sp>
        <p:nvSpPr>
          <p:cNvPr id="96259" name="Rectangle 2">
            <a:extLst>
              <a:ext uri="{FF2B5EF4-FFF2-40B4-BE49-F238E27FC236}">
                <a16:creationId xmlns:a16="http://schemas.microsoft.com/office/drawing/2014/main" id="{BC7E50EF-A8F4-D94C-B94F-B10D1E127836}"/>
              </a:ext>
            </a:extLst>
          </p:cNvPr>
          <p:cNvSpPr>
            <a:spLocks noGrp="1" noRot="1" noChangeAspect="1" noChangeArrowheads="1" noTextEdit="1"/>
          </p:cNvSpPr>
          <p:nvPr>
            <p:ph type="sldImg"/>
          </p:nvPr>
        </p:nvSpPr>
        <p:spPr>
          <a:xfrm>
            <a:off x="1143000" y="534988"/>
            <a:ext cx="4572000" cy="3429000"/>
          </a:xfrm>
          <a:ln/>
        </p:spPr>
      </p:sp>
      <p:sp>
        <p:nvSpPr>
          <p:cNvPr id="96260" name="Rectangle 3">
            <a:extLst>
              <a:ext uri="{FF2B5EF4-FFF2-40B4-BE49-F238E27FC236}">
                <a16:creationId xmlns:a16="http://schemas.microsoft.com/office/drawing/2014/main" id="{B536468B-505F-DA5D-DAA4-E9CD119DAD57}"/>
              </a:ext>
            </a:extLst>
          </p:cNvPr>
          <p:cNvSpPr>
            <a:spLocks noGrp="1" noChangeArrowheads="1"/>
          </p:cNvSpPr>
          <p:nvPr>
            <p:ph type="body" idx="1"/>
          </p:nvPr>
        </p:nvSpPr>
        <p:spPr>
          <a:xfrm>
            <a:off x="685800" y="4248150"/>
            <a:ext cx="5486400" cy="4210050"/>
          </a:xfrm>
        </p:spPr>
        <p:txBody>
          <a:bodyPr/>
          <a:lstStyle/>
          <a:p>
            <a:r>
              <a:rPr lang="en-US" altLang="pt-BR"/>
              <a:t>We return to our scenario.  It’s not hard for students to imagine being in this position – running their own business and trying to decide whether to raise the price.  </a:t>
            </a:r>
          </a:p>
          <a:p>
            <a:endParaRPr lang="en-US" altLang="pt-BR"/>
          </a:p>
          <a:p>
            <a:r>
              <a:rPr lang="en-US" altLang="pt-BR"/>
              <a:t>To most of your students, it should be clear that making the best possible decision would require information about the likely effects of the price increase on revenue.   That is why elasticity is so helpful, as we will now see….</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2851543-F235-BDCA-68BF-AC391126136A}"/>
              </a:ext>
            </a:extLst>
          </p:cNvPr>
          <p:cNvSpPr>
            <a:spLocks noGrp="1" noChangeArrowheads="1"/>
          </p:cNvSpPr>
          <p:nvPr>
            <p:ph type="sldNum" sz="quarter" idx="5"/>
          </p:nvPr>
        </p:nvSpPr>
        <p:spPr>
          <a:ln/>
        </p:spPr>
        <p:txBody>
          <a:bodyPr/>
          <a:lstStyle/>
          <a:p>
            <a:fld id="{EC89EFB6-56EB-424B-A0C6-E50CC88E731D}" type="slidenum">
              <a:rPr lang="en-US" altLang="pt-BR"/>
              <a:pPr/>
              <a:t>27</a:t>
            </a:fld>
            <a:endParaRPr lang="en-US" altLang="pt-BR"/>
          </a:p>
        </p:txBody>
      </p:sp>
      <p:sp>
        <p:nvSpPr>
          <p:cNvPr id="98306" name="Rectangle 7">
            <a:extLst>
              <a:ext uri="{FF2B5EF4-FFF2-40B4-BE49-F238E27FC236}">
                <a16:creationId xmlns:a16="http://schemas.microsoft.com/office/drawing/2014/main" id="{1E9BA543-CA19-FAE0-3A7E-786796BA042A}"/>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0BA031E-A25A-4DF8-BE9B-DAD8FFEEF077}" type="slidenum">
              <a:rPr lang="en-US" altLang="pt-BR" sz="1200">
                <a:cs typeface="Arial" panose="020B0604020202020204" pitchFamily="34" charset="0"/>
              </a:rPr>
              <a:pPr algn="r"/>
              <a:t>27</a:t>
            </a:fld>
            <a:endParaRPr lang="en-US" altLang="pt-BR" sz="1200">
              <a:cs typeface="Arial" panose="020B0604020202020204" pitchFamily="34" charset="0"/>
            </a:endParaRPr>
          </a:p>
        </p:txBody>
      </p:sp>
      <p:sp>
        <p:nvSpPr>
          <p:cNvPr id="98307" name="Rectangle 2">
            <a:extLst>
              <a:ext uri="{FF2B5EF4-FFF2-40B4-BE49-F238E27FC236}">
                <a16:creationId xmlns:a16="http://schemas.microsoft.com/office/drawing/2014/main" id="{1A77FF78-0697-4B41-8842-FB3C83F17461}"/>
              </a:ext>
            </a:extLst>
          </p:cNvPr>
          <p:cNvSpPr>
            <a:spLocks noGrp="1" noRot="1" noChangeAspect="1" noChangeArrowheads="1" noTextEdit="1"/>
          </p:cNvSpPr>
          <p:nvPr>
            <p:ph type="sldImg"/>
          </p:nvPr>
        </p:nvSpPr>
        <p:spPr>
          <a:xfrm>
            <a:off x="1143000" y="534988"/>
            <a:ext cx="4572000" cy="3429000"/>
          </a:xfrm>
          <a:ln/>
        </p:spPr>
      </p:sp>
      <p:sp>
        <p:nvSpPr>
          <p:cNvPr id="98308" name="Rectangle 3">
            <a:extLst>
              <a:ext uri="{FF2B5EF4-FFF2-40B4-BE49-F238E27FC236}">
                <a16:creationId xmlns:a16="http://schemas.microsoft.com/office/drawing/2014/main" id="{94C823A8-A868-CC9C-3CE5-766A4891A617}"/>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937CE68-3258-0489-CD46-F824D292E913}"/>
              </a:ext>
            </a:extLst>
          </p:cNvPr>
          <p:cNvSpPr>
            <a:spLocks noGrp="1" noChangeArrowheads="1"/>
          </p:cNvSpPr>
          <p:nvPr>
            <p:ph type="sldNum" sz="quarter" idx="5"/>
          </p:nvPr>
        </p:nvSpPr>
        <p:spPr>
          <a:ln/>
        </p:spPr>
        <p:txBody>
          <a:bodyPr/>
          <a:lstStyle/>
          <a:p>
            <a:fld id="{239A5055-052A-471C-9489-C0A6A0E12847}" type="slidenum">
              <a:rPr lang="en-US" altLang="pt-BR"/>
              <a:pPr/>
              <a:t>28</a:t>
            </a:fld>
            <a:endParaRPr lang="en-US" altLang="pt-BR"/>
          </a:p>
        </p:txBody>
      </p:sp>
      <p:sp>
        <p:nvSpPr>
          <p:cNvPr id="100354" name="Rectangle 7">
            <a:extLst>
              <a:ext uri="{FF2B5EF4-FFF2-40B4-BE49-F238E27FC236}">
                <a16:creationId xmlns:a16="http://schemas.microsoft.com/office/drawing/2014/main" id="{09988452-5B1F-9B64-2A6F-1DD8360BA3D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42BC12D1-6C3E-4383-A8A1-75951CBBEFF5}" type="slidenum">
              <a:rPr lang="en-US" altLang="pt-BR" sz="1200">
                <a:cs typeface="Arial" panose="020B0604020202020204" pitchFamily="34" charset="0"/>
              </a:rPr>
              <a:pPr algn="r"/>
              <a:t>28</a:t>
            </a:fld>
            <a:endParaRPr lang="en-US" altLang="pt-BR" sz="1200">
              <a:cs typeface="Arial" panose="020B0604020202020204" pitchFamily="34" charset="0"/>
            </a:endParaRPr>
          </a:p>
        </p:txBody>
      </p:sp>
      <p:sp>
        <p:nvSpPr>
          <p:cNvPr id="100355" name="Rectangle 2">
            <a:extLst>
              <a:ext uri="{FF2B5EF4-FFF2-40B4-BE49-F238E27FC236}">
                <a16:creationId xmlns:a16="http://schemas.microsoft.com/office/drawing/2014/main" id="{90005FCD-94CB-5741-5D02-FCC49EAEBA9C}"/>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C57D4C6B-BBCE-F632-9F5D-15E856112339}"/>
              </a:ext>
            </a:extLst>
          </p:cNvPr>
          <p:cNvSpPr>
            <a:spLocks noGrp="1" noChangeArrowheads="1"/>
          </p:cNvSpPr>
          <p:nvPr>
            <p:ph type="body" idx="1"/>
          </p:nvPr>
        </p:nvSpPr>
        <p:spPr/>
        <p:txBody>
          <a:bodyPr/>
          <a:lstStyle/>
          <a:p>
            <a:r>
              <a:rPr lang="en-US" altLang="pt-BR"/>
              <a:t>In the “Normal” view (edit mode), the labels over the graph look cluttered, like they’re on top of each other.  This is not a mistake – in “Slide Show” mode (presentation mode), all will be fine – try it!  </a:t>
            </a:r>
          </a:p>
          <a:p>
            <a:endParaRPr lang="en-US" altLang="pt-BR"/>
          </a:p>
          <a:p>
            <a:r>
              <a:rPr lang="en-US" altLang="pt-BR"/>
              <a:t>Point out to students that the area (outlined in blue) representing lost revenue due to lower Q is larger than the area (outlined in yellow) representing increased revenue due to higher P.  Hence, the net effect is a fall in revenue.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14C1493-9859-FB27-6D80-8C839EC5EBB2}"/>
              </a:ext>
            </a:extLst>
          </p:cNvPr>
          <p:cNvSpPr>
            <a:spLocks noGrp="1" noChangeArrowheads="1"/>
          </p:cNvSpPr>
          <p:nvPr>
            <p:ph type="sldNum" sz="quarter" idx="5"/>
          </p:nvPr>
        </p:nvSpPr>
        <p:spPr>
          <a:ln/>
        </p:spPr>
        <p:txBody>
          <a:bodyPr/>
          <a:lstStyle/>
          <a:p>
            <a:fld id="{0A3671FF-68D9-4C05-A61C-0B3C0F152B50}" type="slidenum">
              <a:rPr lang="en-US" altLang="pt-BR"/>
              <a:pPr/>
              <a:t>2</a:t>
            </a:fld>
            <a:endParaRPr lang="en-US" altLang="pt-BR"/>
          </a:p>
        </p:txBody>
      </p:sp>
      <p:sp>
        <p:nvSpPr>
          <p:cNvPr id="47106" name="Rectangle 7">
            <a:extLst>
              <a:ext uri="{FF2B5EF4-FFF2-40B4-BE49-F238E27FC236}">
                <a16:creationId xmlns:a16="http://schemas.microsoft.com/office/drawing/2014/main" id="{843FB3F0-5CFC-A76F-B681-A02497699100}"/>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E6999171-38F7-416A-A987-F87ADB54829A}" type="slidenum">
              <a:rPr lang="en-US" altLang="pt-BR" sz="1200">
                <a:cs typeface="Arial" panose="020B0604020202020204" pitchFamily="34" charset="0"/>
              </a:rPr>
              <a:pPr algn="r"/>
              <a:t>2</a:t>
            </a:fld>
            <a:endParaRPr lang="en-US" altLang="pt-BR" sz="1200">
              <a:cs typeface="Arial" panose="020B0604020202020204" pitchFamily="34" charset="0"/>
            </a:endParaRPr>
          </a:p>
        </p:txBody>
      </p:sp>
      <p:sp>
        <p:nvSpPr>
          <p:cNvPr id="47107" name="Rectangle 2">
            <a:extLst>
              <a:ext uri="{FF2B5EF4-FFF2-40B4-BE49-F238E27FC236}">
                <a16:creationId xmlns:a16="http://schemas.microsoft.com/office/drawing/2014/main" id="{5EF4F839-2E0B-6AD2-210A-859C34B26415}"/>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BCBEFC16-7CA2-364F-20C1-894C401AE55A}"/>
              </a:ext>
            </a:extLst>
          </p:cNvPr>
          <p:cNvSpPr>
            <a:spLocks noGrp="1" noChangeArrowheads="1"/>
          </p:cNvSpPr>
          <p:nvPr>
            <p:ph type="body" idx="1"/>
          </p:nvPr>
        </p:nvSpPr>
        <p:spPr/>
        <p:txBody>
          <a:bodyPr/>
          <a:lstStyle/>
          <a:p>
            <a:r>
              <a:rPr lang="en-US" altLang="pt-BR"/>
              <a:t>We will follow this scenario throughout the first section of this chapter (the section on price elasticity of demand) to illustrate and motivate several important concepts, such as the impact of price changes on sales and revenue.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72EC889-508D-D7FD-883F-B985AE8E6511}"/>
              </a:ext>
            </a:extLst>
          </p:cNvPr>
          <p:cNvSpPr>
            <a:spLocks noGrp="1" noChangeArrowheads="1"/>
          </p:cNvSpPr>
          <p:nvPr>
            <p:ph type="sldNum" sz="quarter" idx="5"/>
          </p:nvPr>
        </p:nvSpPr>
        <p:spPr>
          <a:ln/>
        </p:spPr>
        <p:txBody>
          <a:bodyPr/>
          <a:lstStyle/>
          <a:p>
            <a:fld id="{306BFC95-6835-40A6-8E51-E2057F6B5D13}" type="slidenum">
              <a:rPr lang="en-US" altLang="pt-BR"/>
              <a:pPr/>
              <a:t>29</a:t>
            </a:fld>
            <a:endParaRPr lang="en-US" altLang="pt-BR"/>
          </a:p>
        </p:txBody>
      </p:sp>
      <p:sp>
        <p:nvSpPr>
          <p:cNvPr id="102402" name="Rectangle 7">
            <a:extLst>
              <a:ext uri="{FF2B5EF4-FFF2-40B4-BE49-F238E27FC236}">
                <a16:creationId xmlns:a16="http://schemas.microsoft.com/office/drawing/2014/main" id="{CAC71A34-74C5-A102-AA40-A3A1C3E1BF1C}"/>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F7C1D5C5-BDD5-4166-A61B-73BBA05DDADD}" type="slidenum">
              <a:rPr lang="en-US" altLang="pt-BR" sz="1200">
                <a:cs typeface="Arial" panose="020B0604020202020204" pitchFamily="34" charset="0"/>
              </a:rPr>
              <a:pPr algn="r"/>
              <a:t>29</a:t>
            </a:fld>
            <a:endParaRPr lang="en-US" altLang="pt-BR" sz="1200">
              <a:cs typeface="Arial" panose="020B0604020202020204" pitchFamily="34" charset="0"/>
            </a:endParaRPr>
          </a:p>
        </p:txBody>
      </p:sp>
      <p:sp>
        <p:nvSpPr>
          <p:cNvPr id="102403" name="Rectangle 2">
            <a:extLst>
              <a:ext uri="{FF2B5EF4-FFF2-40B4-BE49-F238E27FC236}">
                <a16:creationId xmlns:a16="http://schemas.microsoft.com/office/drawing/2014/main" id="{BAFB174E-8170-BAFA-143D-B5219393C0FD}"/>
              </a:ext>
            </a:extLst>
          </p:cNvPr>
          <p:cNvSpPr>
            <a:spLocks noGrp="1" noRot="1" noChangeAspect="1" noChangeArrowheads="1" noTextEdit="1"/>
          </p:cNvSpPr>
          <p:nvPr>
            <p:ph type="sldImg"/>
          </p:nvPr>
        </p:nvSpPr>
        <p:spPr>
          <a:xfrm>
            <a:off x="1143000" y="534988"/>
            <a:ext cx="4572000" cy="3429000"/>
          </a:xfrm>
          <a:ln/>
        </p:spPr>
      </p:sp>
      <p:sp>
        <p:nvSpPr>
          <p:cNvPr id="102404" name="Rectangle 3">
            <a:extLst>
              <a:ext uri="{FF2B5EF4-FFF2-40B4-BE49-F238E27FC236}">
                <a16:creationId xmlns:a16="http://schemas.microsoft.com/office/drawing/2014/main" id="{A6931EE1-522C-8016-56D6-6F71CC5EB4CD}"/>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F62BF0-86C5-E6BB-9516-59A49DE29166}"/>
              </a:ext>
            </a:extLst>
          </p:cNvPr>
          <p:cNvSpPr>
            <a:spLocks noGrp="1" noChangeArrowheads="1"/>
          </p:cNvSpPr>
          <p:nvPr>
            <p:ph type="sldNum" sz="quarter" idx="5"/>
          </p:nvPr>
        </p:nvSpPr>
        <p:spPr>
          <a:ln/>
        </p:spPr>
        <p:txBody>
          <a:bodyPr/>
          <a:lstStyle/>
          <a:p>
            <a:fld id="{8482CB9D-A05D-4B22-9B22-854AA8A8BFB1}" type="slidenum">
              <a:rPr lang="en-US" altLang="pt-BR"/>
              <a:pPr/>
              <a:t>30</a:t>
            </a:fld>
            <a:endParaRPr lang="en-US" altLang="pt-BR"/>
          </a:p>
        </p:txBody>
      </p:sp>
      <p:sp>
        <p:nvSpPr>
          <p:cNvPr id="104450" name="Rectangle 7">
            <a:extLst>
              <a:ext uri="{FF2B5EF4-FFF2-40B4-BE49-F238E27FC236}">
                <a16:creationId xmlns:a16="http://schemas.microsoft.com/office/drawing/2014/main" id="{D8319DBD-5BE7-DE70-63B9-50ABDBFF459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F832869-A5B2-4E83-A9F6-39031BBC6503}" type="slidenum">
              <a:rPr lang="en-US" altLang="pt-BR" sz="1200">
                <a:cs typeface="Arial" panose="020B0604020202020204" pitchFamily="34" charset="0"/>
              </a:rPr>
              <a:pPr algn="r"/>
              <a:t>30</a:t>
            </a:fld>
            <a:endParaRPr lang="en-US" altLang="pt-BR" sz="1200">
              <a:cs typeface="Arial" panose="020B0604020202020204" pitchFamily="34" charset="0"/>
            </a:endParaRPr>
          </a:p>
        </p:txBody>
      </p:sp>
      <p:sp>
        <p:nvSpPr>
          <p:cNvPr id="104451" name="Rectangle 2">
            <a:extLst>
              <a:ext uri="{FF2B5EF4-FFF2-40B4-BE49-F238E27FC236}">
                <a16:creationId xmlns:a16="http://schemas.microsoft.com/office/drawing/2014/main" id="{1B6EF0AB-5755-7FDF-FD58-2628797A2FC6}"/>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72EDDE56-0DCA-28B8-2CDF-E52BE87AECC3}"/>
              </a:ext>
            </a:extLst>
          </p:cNvPr>
          <p:cNvSpPr>
            <a:spLocks noGrp="1" noChangeArrowheads="1"/>
          </p:cNvSpPr>
          <p:nvPr>
            <p:ph type="body" idx="1"/>
          </p:nvPr>
        </p:nvSpPr>
        <p:spPr/>
        <p:txBody>
          <a:bodyPr/>
          <a:lstStyle/>
          <a:p>
            <a:r>
              <a:rPr lang="en-US" altLang="pt-BR"/>
              <a:t>Again, the slide appears cluttered in “Normal” view (edit mode), but everything is fine when displayed in “Slide Show” mode (presentation mode).  </a:t>
            </a:r>
          </a:p>
          <a:p>
            <a:endParaRPr lang="en-US" altLang="pt-BR"/>
          </a:p>
          <a:p>
            <a:r>
              <a:rPr lang="en-US" altLang="pt-BR"/>
              <a:t>Point out to students that the area representing lost revenue due to lower Q is smaller than the area representing increased revenue due to higher P.  Hence, the net effect is an increase in revenue.</a:t>
            </a:r>
          </a:p>
          <a:p>
            <a:endParaRPr lang="en-US" altLang="pt-BR"/>
          </a:p>
          <a:p>
            <a:r>
              <a:rPr lang="en-US" altLang="pt-BR"/>
              <a:t>The knife-edge case, not shown here but perhaps worth mentioning in class, is unit-elastic demand.  In that case, an increase in price leaves revenue unchanged:  the increase in revenue from higher P exactly offsets the lost revenue due to lower Q.  </a:t>
            </a:r>
          </a:p>
          <a:p>
            <a:endParaRPr lang="en-US" altLang="pt-B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60C9A7E-D02B-76FC-2713-3273AF3AFD6D}"/>
              </a:ext>
            </a:extLst>
          </p:cNvPr>
          <p:cNvSpPr>
            <a:spLocks noGrp="1" noChangeArrowheads="1"/>
          </p:cNvSpPr>
          <p:nvPr>
            <p:ph type="sldNum" sz="quarter" idx="5"/>
          </p:nvPr>
        </p:nvSpPr>
        <p:spPr>
          <a:ln/>
        </p:spPr>
        <p:txBody>
          <a:bodyPr/>
          <a:lstStyle/>
          <a:p>
            <a:fld id="{02F7003E-9BBB-47A0-A220-53A1D4A0A5B7}" type="slidenum">
              <a:rPr lang="en-US" altLang="pt-BR"/>
              <a:pPr/>
              <a:t>31</a:t>
            </a:fld>
            <a:endParaRPr lang="en-US" altLang="pt-BR"/>
          </a:p>
        </p:txBody>
      </p:sp>
      <p:sp>
        <p:nvSpPr>
          <p:cNvPr id="187394" name="Rectangle 2">
            <a:extLst>
              <a:ext uri="{FF2B5EF4-FFF2-40B4-BE49-F238E27FC236}">
                <a16:creationId xmlns:a16="http://schemas.microsoft.com/office/drawing/2014/main" id="{C617D027-3DC4-B2A0-DAEA-654515F71F46}"/>
              </a:ext>
            </a:extLst>
          </p:cNvPr>
          <p:cNvSpPr>
            <a:spLocks noGrp="1" noRot="1" noChangeAspect="1" noChangeArrowheads="1" noTextEdit="1"/>
          </p:cNvSpPr>
          <p:nvPr>
            <p:ph type="sldImg"/>
          </p:nvPr>
        </p:nvSpPr>
        <p:spPr>
          <a:ln/>
        </p:spPr>
      </p:sp>
      <p:sp>
        <p:nvSpPr>
          <p:cNvPr id="187395" name="Rectangle 3">
            <a:extLst>
              <a:ext uri="{FF2B5EF4-FFF2-40B4-BE49-F238E27FC236}">
                <a16:creationId xmlns:a16="http://schemas.microsoft.com/office/drawing/2014/main" id="{136305B3-9F69-B71C-6666-FA7872FD8A14}"/>
              </a:ext>
            </a:extLst>
          </p:cNvPr>
          <p:cNvSpPr>
            <a:spLocks noGrp="1" noChangeArrowheads="1"/>
          </p:cNvSpPr>
          <p:nvPr>
            <p:ph type="body" idx="1"/>
          </p:nvPr>
        </p:nvSpPr>
        <p:spPr/>
        <p:txBody>
          <a:bodyPr/>
          <a:lstStyle/>
          <a:p>
            <a:r>
              <a:rPr lang="en-US" altLang="pt-BR"/>
              <a:t>These problems, perhaps similar to those you might ask on an exam, are complex in that they test several skills at once:  students must determine whether demand for each good is elastic or inelastic, and they must determine the impact of a price change on revenue/expenditure.  </a:t>
            </a:r>
          </a:p>
          <a:p>
            <a:endParaRPr lang="en-US" altLang="pt-BR"/>
          </a:p>
          <a:p>
            <a:r>
              <a:rPr lang="en-US" altLang="pt-BR"/>
              <a:t>So far, we’ve been talking about how elasticity determines the effects of an </a:t>
            </a:r>
            <a:r>
              <a:rPr lang="en-US" altLang="pt-BR" u="sng"/>
              <a:t>increase</a:t>
            </a:r>
            <a:r>
              <a:rPr lang="en-US" altLang="pt-BR"/>
              <a:t> in P on revenue.  Part (b) asks your students to determine the effects of a </a:t>
            </a:r>
            <a:r>
              <a:rPr lang="en-US" altLang="pt-BR" u="sng"/>
              <a:t>decrease</a:t>
            </a:r>
            <a:r>
              <a:rPr lang="en-US" altLang="pt-BR"/>
              <a:t> in P.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FC5E585-4985-A6A0-8CB1-AA249F234FC4}"/>
              </a:ext>
            </a:extLst>
          </p:cNvPr>
          <p:cNvSpPr>
            <a:spLocks noGrp="1" noChangeArrowheads="1"/>
          </p:cNvSpPr>
          <p:nvPr>
            <p:ph type="sldNum" sz="quarter" idx="5"/>
          </p:nvPr>
        </p:nvSpPr>
        <p:spPr>
          <a:ln/>
        </p:spPr>
        <p:txBody>
          <a:bodyPr/>
          <a:lstStyle/>
          <a:p>
            <a:fld id="{3AA76A63-B326-4A32-A5E5-C14EE9D99B37}" type="slidenum">
              <a:rPr lang="en-US" altLang="pt-BR"/>
              <a:pPr/>
              <a:t>32</a:t>
            </a:fld>
            <a:endParaRPr lang="en-US" altLang="pt-BR"/>
          </a:p>
        </p:txBody>
      </p:sp>
      <p:sp>
        <p:nvSpPr>
          <p:cNvPr id="205826" name="Rectangle 2">
            <a:extLst>
              <a:ext uri="{FF2B5EF4-FFF2-40B4-BE49-F238E27FC236}">
                <a16:creationId xmlns:a16="http://schemas.microsoft.com/office/drawing/2014/main" id="{63117E30-ED14-CDA3-26A9-9D2C51EE49F4}"/>
              </a:ext>
            </a:extLst>
          </p:cNvPr>
          <p:cNvSpPr>
            <a:spLocks noGrp="1" noRot="1" noChangeAspect="1" noChangeArrowheads="1" noTextEdit="1"/>
          </p:cNvSpPr>
          <p:nvPr>
            <p:ph type="sldImg"/>
          </p:nvPr>
        </p:nvSpPr>
        <p:spPr>
          <a:ln/>
        </p:spPr>
      </p:sp>
      <p:sp>
        <p:nvSpPr>
          <p:cNvPr id="205827" name="Rectangle 3">
            <a:extLst>
              <a:ext uri="{FF2B5EF4-FFF2-40B4-BE49-F238E27FC236}">
                <a16:creationId xmlns:a16="http://schemas.microsoft.com/office/drawing/2014/main" id="{FE1A6A3F-21E1-6303-D697-050E86CD8E99}"/>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36E6F82-9419-527F-509E-DE675ADB3082}"/>
              </a:ext>
            </a:extLst>
          </p:cNvPr>
          <p:cNvSpPr>
            <a:spLocks noGrp="1" noChangeArrowheads="1"/>
          </p:cNvSpPr>
          <p:nvPr>
            <p:ph type="sldNum" sz="quarter" idx="5"/>
          </p:nvPr>
        </p:nvSpPr>
        <p:spPr>
          <a:ln/>
        </p:spPr>
        <p:txBody>
          <a:bodyPr/>
          <a:lstStyle/>
          <a:p>
            <a:fld id="{26DE5C80-2821-4CC8-92FC-64BDBD2DBC14}" type="slidenum">
              <a:rPr lang="en-US" altLang="pt-BR"/>
              <a:pPr/>
              <a:t>33</a:t>
            </a:fld>
            <a:endParaRPr lang="en-US" altLang="pt-BR"/>
          </a:p>
        </p:txBody>
      </p:sp>
      <p:sp>
        <p:nvSpPr>
          <p:cNvPr id="188418" name="Rectangle 2">
            <a:extLst>
              <a:ext uri="{FF2B5EF4-FFF2-40B4-BE49-F238E27FC236}">
                <a16:creationId xmlns:a16="http://schemas.microsoft.com/office/drawing/2014/main" id="{45E5B1D2-7606-19FF-E8DF-CC5971862E7B}"/>
              </a:ext>
            </a:extLst>
          </p:cNvPr>
          <p:cNvSpPr>
            <a:spLocks noGrp="1" noRot="1" noChangeAspect="1" noChangeArrowheads="1" noTextEdit="1"/>
          </p:cNvSpPr>
          <p:nvPr>
            <p:ph type="sldImg"/>
          </p:nvPr>
        </p:nvSpPr>
        <p:spPr>
          <a:ln/>
        </p:spPr>
      </p:sp>
      <p:sp>
        <p:nvSpPr>
          <p:cNvPr id="188419" name="Rectangle 3">
            <a:extLst>
              <a:ext uri="{FF2B5EF4-FFF2-40B4-BE49-F238E27FC236}">
                <a16:creationId xmlns:a16="http://schemas.microsoft.com/office/drawing/2014/main" id="{2AAF8E9D-8D92-0E13-1D90-4DFF24340F94}"/>
              </a:ext>
            </a:extLst>
          </p:cNvPr>
          <p:cNvSpPr>
            <a:spLocks noGrp="1" noChangeArrowheads="1"/>
          </p:cNvSpPr>
          <p:nvPr>
            <p:ph type="body" idx="1"/>
          </p:nvPr>
        </p:nvSpPr>
        <p:spPr/>
        <p:txBody>
          <a:bodyPr/>
          <a:lstStyle/>
          <a:p>
            <a:r>
              <a:rPr lang="en-US" altLang="pt-BR"/>
              <a:t>The first part of the explanation discusses the opposing effects on revenue; its purpose is to clarify the effects of a price decrease on revenue, as we have previously only discussed the effects of a price increase.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29B0BF-EED5-2969-A439-C25508CD3C58}"/>
              </a:ext>
            </a:extLst>
          </p:cNvPr>
          <p:cNvSpPr>
            <a:spLocks noGrp="1" noChangeArrowheads="1"/>
          </p:cNvSpPr>
          <p:nvPr>
            <p:ph type="sldNum" sz="quarter" idx="5"/>
          </p:nvPr>
        </p:nvSpPr>
        <p:spPr>
          <a:ln/>
        </p:spPr>
        <p:txBody>
          <a:bodyPr/>
          <a:lstStyle/>
          <a:p>
            <a:fld id="{D81AC2B6-CA1D-4C9E-9DF7-77B57D14E81F}" type="slidenum">
              <a:rPr lang="en-US" altLang="pt-BR"/>
              <a:pPr/>
              <a:t>34</a:t>
            </a:fld>
            <a:endParaRPr lang="en-US" altLang="pt-BR"/>
          </a:p>
        </p:txBody>
      </p:sp>
      <p:sp>
        <p:nvSpPr>
          <p:cNvPr id="112642" name="Rectangle 7">
            <a:extLst>
              <a:ext uri="{FF2B5EF4-FFF2-40B4-BE49-F238E27FC236}">
                <a16:creationId xmlns:a16="http://schemas.microsoft.com/office/drawing/2014/main" id="{4AC3E0D9-AB8D-CED0-3E78-95D45FFFEB77}"/>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688E98D-372C-4285-AEC1-8F84F0AC7031}" type="slidenum">
              <a:rPr lang="en-US" altLang="pt-BR" sz="1200">
                <a:cs typeface="Arial" panose="020B0604020202020204" pitchFamily="34" charset="0"/>
              </a:rPr>
              <a:pPr algn="r"/>
              <a:t>34</a:t>
            </a:fld>
            <a:endParaRPr lang="en-US" altLang="pt-BR" sz="1200">
              <a:cs typeface="Arial" panose="020B0604020202020204" pitchFamily="34" charset="0"/>
            </a:endParaRPr>
          </a:p>
        </p:txBody>
      </p:sp>
      <p:sp>
        <p:nvSpPr>
          <p:cNvPr id="112643" name="Rectangle 2">
            <a:extLst>
              <a:ext uri="{FF2B5EF4-FFF2-40B4-BE49-F238E27FC236}">
                <a16:creationId xmlns:a16="http://schemas.microsoft.com/office/drawing/2014/main" id="{F071C5F8-E1D3-7326-CEB5-6AB859EB3A53}"/>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A4D067DA-6D52-737E-AF26-145C2C1F5C80}"/>
              </a:ext>
            </a:extLst>
          </p:cNvPr>
          <p:cNvSpPr>
            <a:spLocks noGrp="1" noChangeArrowheads="1"/>
          </p:cNvSpPr>
          <p:nvPr>
            <p:ph type="body" idx="1"/>
          </p:nvPr>
        </p:nvSpPr>
        <p:spPr/>
        <p:txBody>
          <a:bodyPr/>
          <a:lstStyle/>
          <a:p>
            <a:r>
              <a:rPr lang="en-US" altLang="pt-BR"/>
              <a:t>In the textbook, this application appears near the end of the chapter, and you can easily move these slides to the end if you wish to teach things in the same order as the book.  </a:t>
            </a:r>
          </a:p>
          <a:p>
            <a:endParaRPr lang="en-US" altLang="pt-BR"/>
          </a:p>
          <a:p>
            <a:r>
              <a:rPr lang="en-US" altLang="pt-BR"/>
              <a:t>However, I encourage you to consider teaching this application right here - immediately after the section on price elasticity of demand.  It is safe to do so, as this application only requires knowledge of price elasticity of demand.  Also, putting the application here breaks up what would otherwise be a very long section of theory with a real-world example that most students find very interesting.  Knowing elasticity helps us understand what might otherwise be a counter-intuitive result (that drug interdiction increases drug-related crime rather than reducing it).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921E839-027E-5DFB-6E9D-2CF3905A77C0}"/>
              </a:ext>
            </a:extLst>
          </p:cNvPr>
          <p:cNvSpPr>
            <a:spLocks noGrp="1" noChangeArrowheads="1"/>
          </p:cNvSpPr>
          <p:nvPr>
            <p:ph type="sldNum" sz="quarter" idx="5"/>
          </p:nvPr>
        </p:nvSpPr>
        <p:spPr>
          <a:ln/>
        </p:spPr>
        <p:txBody>
          <a:bodyPr/>
          <a:lstStyle/>
          <a:p>
            <a:fld id="{9710D5F1-2899-4887-B55B-6BD675DF7629}" type="slidenum">
              <a:rPr lang="en-US" altLang="pt-BR"/>
              <a:pPr/>
              <a:t>35</a:t>
            </a:fld>
            <a:endParaRPr lang="en-US" altLang="pt-BR"/>
          </a:p>
        </p:txBody>
      </p:sp>
      <p:sp>
        <p:nvSpPr>
          <p:cNvPr id="114690" name="Rectangle 7">
            <a:extLst>
              <a:ext uri="{FF2B5EF4-FFF2-40B4-BE49-F238E27FC236}">
                <a16:creationId xmlns:a16="http://schemas.microsoft.com/office/drawing/2014/main" id="{E5CF3FE3-8772-70E9-0204-5C5F5C443EB5}"/>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026EDE5E-3E2F-40E3-BE12-A468D1E0381F}" type="slidenum">
              <a:rPr lang="en-US" altLang="pt-BR" sz="1200">
                <a:cs typeface="Arial" panose="020B0604020202020204" pitchFamily="34" charset="0"/>
              </a:rPr>
              <a:pPr algn="r"/>
              <a:t>35</a:t>
            </a:fld>
            <a:endParaRPr lang="en-US" altLang="pt-BR" sz="1200">
              <a:cs typeface="Arial" panose="020B0604020202020204" pitchFamily="34" charset="0"/>
            </a:endParaRPr>
          </a:p>
        </p:txBody>
      </p:sp>
      <p:sp>
        <p:nvSpPr>
          <p:cNvPr id="114691" name="Rectangle 2">
            <a:extLst>
              <a:ext uri="{FF2B5EF4-FFF2-40B4-BE49-F238E27FC236}">
                <a16:creationId xmlns:a16="http://schemas.microsoft.com/office/drawing/2014/main" id="{D93E5D62-0F4F-F9F4-AB3A-124E27275796}"/>
              </a:ext>
            </a:extLst>
          </p:cNvPr>
          <p:cNvSpPr>
            <a:spLocks noGrp="1" noRot="1" noChangeAspect="1" noChangeArrowheads="1" noTextEdit="1"/>
          </p:cNvSpPr>
          <p:nvPr>
            <p:ph type="sldImg"/>
          </p:nvPr>
        </p:nvSpPr>
        <p:spPr>
          <a:xfrm>
            <a:off x="1143000" y="534988"/>
            <a:ext cx="4572000" cy="3429000"/>
          </a:xfrm>
          <a:ln/>
        </p:spPr>
      </p:sp>
      <p:sp>
        <p:nvSpPr>
          <p:cNvPr id="114692" name="Rectangle 3">
            <a:extLst>
              <a:ext uri="{FF2B5EF4-FFF2-40B4-BE49-F238E27FC236}">
                <a16:creationId xmlns:a16="http://schemas.microsoft.com/office/drawing/2014/main" id="{D10E292D-94B6-778B-42B5-9B7CD943EA0C}"/>
              </a:ext>
            </a:extLst>
          </p:cNvPr>
          <p:cNvSpPr>
            <a:spLocks noGrp="1" noChangeArrowheads="1"/>
          </p:cNvSpPr>
          <p:nvPr>
            <p:ph type="body" idx="1"/>
          </p:nvPr>
        </p:nvSpPr>
        <p:spPr>
          <a:xfrm>
            <a:off x="685800" y="4248150"/>
            <a:ext cx="5486400" cy="4210050"/>
          </a:xfrm>
        </p:spPr>
        <p:txBody>
          <a:bodyPr/>
          <a:lstStyle/>
          <a:p>
            <a:r>
              <a:rPr lang="en-US" altLang="pt-BR"/>
              <a:t>By the time all elements have appeared on the screen, the slide will look kind of busy.  I think this is okay, because the elements appear on the screen one by one, so students have time to absorb each one before the next one appears.  </a:t>
            </a:r>
          </a:p>
          <a:p>
            <a:endParaRPr lang="en-US" altLang="pt-BR"/>
          </a:p>
          <a:p>
            <a:r>
              <a:rPr lang="en-US" altLang="pt-BR"/>
              <a:t>However, if you’d rather strip the slide down a bit, here’s a suggestion:  in “Normal” view (which one uses to edit slides), you can delete the boxes that represent the initial and new values of drug-related crime, and the accompanying captions.  Then, when presenting this slide in class, simply point out (with your mouse cursor, a laser pointer, or even your arms and hands) the areas that represent the initial and new values of drug-related crime.  </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46BAF59-409A-E506-4BAF-6A144D2A190F}"/>
              </a:ext>
            </a:extLst>
          </p:cNvPr>
          <p:cNvSpPr>
            <a:spLocks noGrp="1" noChangeArrowheads="1"/>
          </p:cNvSpPr>
          <p:nvPr>
            <p:ph type="sldNum" sz="quarter" idx="5"/>
          </p:nvPr>
        </p:nvSpPr>
        <p:spPr>
          <a:ln/>
        </p:spPr>
        <p:txBody>
          <a:bodyPr/>
          <a:lstStyle/>
          <a:p>
            <a:fld id="{F2607FC9-8651-443C-9F1E-629095C1463D}" type="slidenum">
              <a:rPr lang="en-US" altLang="pt-BR"/>
              <a:pPr/>
              <a:t>36</a:t>
            </a:fld>
            <a:endParaRPr lang="en-US" altLang="pt-BR"/>
          </a:p>
        </p:txBody>
      </p:sp>
      <p:sp>
        <p:nvSpPr>
          <p:cNvPr id="116738" name="Rectangle 7">
            <a:extLst>
              <a:ext uri="{FF2B5EF4-FFF2-40B4-BE49-F238E27FC236}">
                <a16:creationId xmlns:a16="http://schemas.microsoft.com/office/drawing/2014/main" id="{F77544FA-3131-8476-2D8A-F02889E52694}"/>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84D690AB-0288-4D3D-BF54-E7762FD9BD9C}" type="slidenum">
              <a:rPr lang="en-US" altLang="pt-BR" sz="1200">
                <a:cs typeface="Arial" panose="020B0604020202020204" pitchFamily="34" charset="0"/>
              </a:rPr>
              <a:pPr algn="r"/>
              <a:t>36</a:t>
            </a:fld>
            <a:endParaRPr lang="en-US" altLang="pt-BR" sz="1200">
              <a:cs typeface="Arial" panose="020B0604020202020204" pitchFamily="34" charset="0"/>
            </a:endParaRPr>
          </a:p>
        </p:txBody>
      </p:sp>
      <p:sp>
        <p:nvSpPr>
          <p:cNvPr id="116739" name="Rectangle 2">
            <a:extLst>
              <a:ext uri="{FF2B5EF4-FFF2-40B4-BE49-F238E27FC236}">
                <a16:creationId xmlns:a16="http://schemas.microsoft.com/office/drawing/2014/main" id="{EC433EA0-ED6D-F1A4-7684-E879EB7404DC}"/>
              </a:ext>
            </a:extLst>
          </p:cNvPr>
          <p:cNvSpPr>
            <a:spLocks noGrp="1" noRot="1" noChangeAspect="1" noChangeArrowheads="1" noTextEdit="1"/>
          </p:cNvSpPr>
          <p:nvPr>
            <p:ph type="sldImg"/>
          </p:nvPr>
        </p:nvSpPr>
        <p:spPr>
          <a:xfrm>
            <a:off x="1143000" y="534988"/>
            <a:ext cx="4572000" cy="3429000"/>
          </a:xfrm>
          <a:ln/>
        </p:spPr>
      </p:sp>
      <p:sp>
        <p:nvSpPr>
          <p:cNvPr id="116740" name="Rectangle 3">
            <a:extLst>
              <a:ext uri="{FF2B5EF4-FFF2-40B4-BE49-F238E27FC236}">
                <a16:creationId xmlns:a16="http://schemas.microsoft.com/office/drawing/2014/main" id="{45D714EE-80A0-71FE-2C73-6423BFA60888}"/>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F5C3523-070D-EF0E-D37F-26C1114B84CE}"/>
              </a:ext>
            </a:extLst>
          </p:cNvPr>
          <p:cNvSpPr>
            <a:spLocks noGrp="1" noChangeArrowheads="1"/>
          </p:cNvSpPr>
          <p:nvPr>
            <p:ph type="sldNum" sz="quarter" idx="5"/>
          </p:nvPr>
        </p:nvSpPr>
        <p:spPr>
          <a:ln/>
        </p:spPr>
        <p:txBody>
          <a:bodyPr/>
          <a:lstStyle/>
          <a:p>
            <a:fld id="{D268A37F-54F4-40C7-B20B-A0DDEB8CA799}" type="slidenum">
              <a:rPr lang="en-US" altLang="pt-BR"/>
              <a:pPr/>
              <a:t>37</a:t>
            </a:fld>
            <a:endParaRPr lang="en-US" altLang="pt-BR"/>
          </a:p>
        </p:txBody>
      </p:sp>
      <p:sp>
        <p:nvSpPr>
          <p:cNvPr id="118786" name="Rectangle 7">
            <a:extLst>
              <a:ext uri="{FF2B5EF4-FFF2-40B4-BE49-F238E27FC236}">
                <a16:creationId xmlns:a16="http://schemas.microsoft.com/office/drawing/2014/main" id="{75029637-EA92-464B-81D9-9008ECC055BC}"/>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93472E50-75A0-4563-A0E6-98F8D14C0E05}" type="slidenum">
              <a:rPr lang="en-US" altLang="pt-BR" sz="1200">
                <a:cs typeface="Arial" panose="020B0604020202020204" pitchFamily="34" charset="0"/>
              </a:rPr>
              <a:pPr algn="r"/>
              <a:t>37</a:t>
            </a:fld>
            <a:endParaRPr lang="en-US" altLang="pt-BR" sz="1200">
              <a:cs typeface="Arial" panose="020B0604020202020204" pitchFamily="34" charset="0"/>
            </a:endParaRPr>
          </a:p>
        </p:txBody>
      </p:sp>
      <p:sp>
        <p:nvSpPr>
          <p:cNvPr id="118787" name="Rectangle 2">
            <a:extLst>
              <a:ext uri="{FF2B5EF4-FFF2-40B4-BE49-F238E27FC236}">
                <a16:creationId xmlns:a16="http://schemas.microsoft.com/office/drawing/2014/main" id="{4668FFFB-1E03-89B1-4613-0B9B212B1F0C}"/>
              </a:ext>
            </a:extLst>
          </p:cNvPr>
          <p:cNvSpPr>
            <a:spLocks noGrp="1" noRot="1" noChangeAspect="1" noChangeArrowheads="1" noTextEdit="1"/>
          </p:cNvSpPr>
          <p:nvPr>
            <p:ph type="sldImg"/>
          </p:nvPr>
        </p:nvSpPr>
        <p:spPr>
          <a:xfrm>
            <a:off x="1143000" y="534988"/>
            <a:ext cx="4572000" cy="3429000"/>
          </a:xfrm>
          <a:ln/>
        </p:spPr>
      </p:sp>
      <p:sp>
        <p:nvSpPr>
          <p:cNvPr id="118788" name="Rectangle 3">
            <a:extLst>
              <a:ext uri="{FF2B5EF4-FFF2-40B4-BE49-F238E27FC236}">
                <a16:creationId xmlns:a16="http://schemas.microsoft.com/office/drawing/2014/main" id="{1BE1D3BE-7713-EDA1-5153-A7217650B7A3}"/>
              </a:ext>
            </a:extLst>
          </p:cNvPr>
          <p:cNvSpPr>
            <a:spLocks noGrp="1" noChangeArrowheads="1"/>
          </p:cNvSpPr>
          <p:nvPr>
            <p:ph type="body" idx="1"/>
          </p:nvPr>
        </p:nvSpPr>
        <p:spPr>
          <a:xfrm>
            <a:off x="685800" y="4248150"/>
            <a:ext cx="5486400" cy="4210050"/>
          </a:xfrm>
        </p:spPr>
        <p:txBody>
          <a:bodyPr/>
          <a:lstStyle/>
          <a:p>
            <a:r>
              <a:rPr lang="en-US" altLang="pt-BR"/>
              <a:t>Most everything in the “price elasticity of supply” section corresponds to analogous concepts from the “price elasticity of demand” section.  So, it is probably safe to move through this section more quickly.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BF49579-486F-FDA8-A8BA-9E8F98237B22}"/>
              </a:ext>
            </a:extLst>
          </p:cNvPr>
          <p:cNvSpPr>
            <a:spLocks noGrp="1" noChangeArrowheads="1"/>
          </p:cNvSpPr>
          <p:nvPr>
            <p:ph type="sldNum" sz="quarter" idx="5"/>
          </p:nvPr>
        </p:nvSpPr>
        <p:spPr>
          <a:ln/>
        </p:spPr>
        <p:txBody>
          <a:bodyPr/>
          <a:lstStyle/>
          <a:p>
            <a:fld id="{08B560B3-5B62-4A16-9A97-B331E5591131}" type="slidenum">
              <a:rPr lang="en-US" altLang="pt-BR"/>
              <a:pPr/>
              <a:t>38</a:t>
            </a:fld>
            <a:endParaRPr lang="en-US" altLang="pt-BR"/>
          </a:p>
        </p:txBody>
      </p:sp>
      <p:sp>
        <p:nvSpPr>
          <p:cNvPr id="120834" name="Rectangle 7">
            <a:extLst>
              <a:ext uri="{FF2B5EF4-FFF2-40B4-BE49-F238E27FC236}">
                <a16:creationId xmlns:a16="http://schemas.microsoft.com/office/drawing/2014/main" id="{6BE3B062-CC0D-02CF-F893-BC35B0BB589C}"/>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C420CDFA-4088-4CA4-B6D1-6E63E70B3701}" type="slidenum">
              <a:rPr lang="en-US" altLang="pt-BR" sz="1200">
                <a:cs typeface="Arial" panose="020B0604020202020204" pitchFamily="34" charset="0"/>
              </a:rPr>
              <a:pPr algn="r"/>
              <a:t>38</a:t>
            </a:fld>
            <a:endParaRPr lang="en-US" altLang="pt-BR" sz="1200">
              <a:cs typeface="Arial" panose="020B0604020202020204" pitchFamily="34" charset="0"/>
            </a:endParaRPr>
          </a:p>
        </p:txBody>
      </p:sp>
      <p:sp>
        <p:nvSpPr>
          <p:cNvPr id="120835" name="Rectangle 2">
            <a:extLst>
              <a:ext uri="{FF2B5EF4-FFF2-40B4-BE49-F238E27FC236}">
                <a16:creationId xmlns:a16="http://schemas.microsoft.com/office/drawing/2014/main" id="{F3EE381C-C0FC-64A4-D6E6-0F6620E7D7C5}"/>
              </a:ext>
            </a:extLst>
          </p:cNvPr>
          <p:cNvSpPr>
            <a:spLocks noGrp="1" noRot="1" noChangeAspect="1" noChangeArrowheads="1" noTextEdit="1"/>
          </p:cNvSpPr>
          <p:nvPr>
            <p:ph type="sldImg"/>
          </p:nvPr>
        </p:nvSpPr>
        <p:spPr>
          <a:xfrm>
            <a:off x="1143000" y="534988"/>
            <a:ext cx="4572000" cy="3429000"/>
          </a:xfrm>
          <a:ln/>
        </p:spPr>
      </p:sp>
      <p:sp>
        <p:nvSpPr>
          <p:cNvPr id="120836" name="Rectangle 3">
            <a:extLst>
              <a:ext uri="{FF2B5EF4-FFF2-40B4-BE49-F238E27FC236}">
                <a16:creationId xmlns:a16="http://schemas.microsoft.com/office/drawing/2014/main" id="{AE806B08-D49A-C2C9-BD34-6DB702939ED9}"/>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231C13-5EC9-7237-CCFE-F0E7A6E5B48F}"/>
              </a:ext>
            </a:extLst>
          </p:cNvPr>
          <p:cNvSpPr>
            <a:spLocks noGrp="1" noChangeArrowheads="1"/>
          </p:cNvSpPr>
          <p:nvPr>
            <p:ph type="sldNum" sz="quarter" idx="5"/>
          </p:nvPr>
        </p:nvSpPr>
        <p:spPr>
          <a:ln/>
        </p:spPr>
        <p:txBody>
          <a:bodyPr/>
          <a:lstStyle/>
          <a:p>
            <a:fld id="{01B0A76C-3B25-4330-8FDE-E08D86B304B0}" type="slidenum">
              <a:rPr lang="en-US" altLang="pt-BR"/>
              <a:pPr/>
              <a:t>3</a:t>
            </a:fld>
            <a:endParaRPr lang="en-US" altLang="pt-BR"/>
          </a:p>
        </p:txBody>
      </p:sp>
      <p:sp>
        <p:nvSpPr>
          <p:cNvPr id="49154" name="Rectangle 7">
            <a:extLst>
              <a:ext uri="{FF2B5EF4-FFF2-40B4-BE49-F238E27FC236}">
                <a16:creationId xmlns:a16="http://schemas.microsoft.com/office/drawing/2014/main" id="{A2A55574-FB0E-7608-30EB-AEEB86DC5A5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E09D9165-5E39-4C3C-AE99-F79769D7CCE7}" type="slidenum">
              <a:rPr lang="en-US" altLang="pt-BR" sz="1200">
                <a:cs typeface="Arial" panose="020B0604020202020204" pitchFamily="34" charset="0"/>
              </a:rPr>
              <a:pPr algn="r"/>
              <a:t>3</a:t>
            </a:fld>
            <a:endParaRPr lang="en-US" altLang="pt-BR" sz="1200">
              <a:cs typeface="Arial" panose="020B0604020202020204" pitchFamily="34" charset="0"/>
            </a:endParaRPr>
          </a:p>
        </p:txBody>
      </p:sp>
      <p:sp>
        <p:nvSpPr>
          <p:cNvPr id="49155" name="Rectangle 2">
            <a:extLst>
              <a:ext uri="{FF2B5EF4-FFF2-40B4-BE49-F238E27FC236}">
                <a16:creationId xmlns:a16="http://schemas.microsoft.com/office/drawing/2014/main" id="{FCDD427B-86C0-7417-CA65-B1316B38CB00}"/>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1243D21F-4FC3-646A-3F45-2FBB899424C7}"/>
              </a:ext>
            </a:extLst>
          </p:cNvPr>
          <p:cNvSpPr>
            <a:spLocks noGrp="1" noChangeArrowheads="1"/>
          </p:cNvSpPr>
          <p:nvPr>
            <p:ph type="body" idx="1"/>
          </p:nvPr>
        </p:nvSpPr>
        <p:spPr/>
        <p:txBody>
          <a:bodyPr/>
          <a:lstStyle/>
          <a:p>
            <a:r>
              <a:rPr lang="en-US" altLang="pt-BR"/>
              <a:t>Here, Q</a:t>
            </a:r>
            <a:r>
              <a:rPr lang="en-US" altLang="pt-BR" baseline="30000"/>
              <a:t>d</a:t>
            </a:r>
            <a:r>
              <a:rPr lang="en-US" altLang="pt-BR"/>
              <a:t> and Q</a:t>
            </a:r>
            <a:r>
              <a:rPr lang="en-US" altLang="pt-BR" baseline="30000"/>
              <a:t>s</a:t>
            </a:r>
            <a:r>
              <a:rPr lang="en-US" altLang="pt-BR"/>
              <a:t> are short for quantity demanded and quantity supplied, as in the PowerPoint for Chapter 4.  </a:t>
            </a:r>
          </a:p>
          <a:p>
            <a:endParaRPr lang="en-US" altLang="pt-B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9F40470-1D9A-2680-99A3-3C8B4BEAE88A}"/>
              </a:ext>
            </a:extLst>
          </p:cNvPr>
          <p:cNvSpPr>
            <a:spLocks noGrp="1" noChangeArrowheads="1"/>
          </p:cNvSpPr>
          <p:nvPr>
            <p:ph type="sldNum" sz="quarter" idx="5"/>
          </p:nvPr>
        </p:nvSpPr>
        <p:spPr>
          <a:ln/>
        </p:spPr>
        <p:txBody>
          <a:bodyPr/>
          <a:lstStyle/>
          <a:p>
            <a:fld id="{7687EC8F-3CA1-40ED-B41D-4721884970D2}" type="slidenum">
              <a:rPr lang="en-US" altLang="pt-BR"/>
              <a:pPr/>
              <a:t>39</a:t>
            </a:fld>
            <a:endParaRPr lang="en-US" altLang="pt-BR"/>
          </a:p>
        </p:txBody>
      </p:sp>
      <p:sp>
        <p:nvSpPr>
          <p:cNvPr id="122882" name="Rectangle 7">
            <a:extLst>
              <a:ext uri="{FF2B5EF4-FFF2-40B4-BE49-F238E27FC236}">
                <a16:creationId xmlns:a16="http://schemas.microsoft.com/office/drawing/2014/main" id="{6E13F6A2-8DD1-615E-A712-4F18EEE08D3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EEFD0E75-AB6F-4DEA-AC53-67161973CE82}" type="slidenum">
              <a:rPr lang="en-US" altLang="pt-BR" sz="1200">
                <a:cs typeface="Arial" panose="020B0604020202020204" pitchFamily="34" charset="0"/>
              </a:rPr>
              <a:pPr algn="r"/>
              <a:t>39</a:t>
            </a:fld>
            <a:endParaRPr lang="en-US" altLang="pt-BR" sz="1200">
              <a:cs typeface="Arial" panose="020B0604020202020204" pitchFamily="34" charset="0"/>
            </a:endParaRPr>
          </a:p>
        </p:txBody>
      </p:sp>
      <p:sp>
        <p:nvSpPr>
          <p:cNvPr id="122883" name="Rectangle 2">
            <a:extLst>
              <a:ext uri="{FF2B5EF4-FFF2-40B4-BE49-F238E27FC236}">
                <a16:creationId xmlns:a16="http://schemas.microsoft.com/office/drawing/2014/main" id="{2E4956AD-DAA4-299F-42F7-957DFCD789F6}"/>
              </a:ext>
            </a:extLst>
          </p:cNvPr>
          <p:cNvSpPr>
            <a:spLocks noGrp="1" noRot="1" noChangeAspect="1" noChangeArrowheads="1" noTextEdit="1"/>
          </p:cNvSpPr>
          <p:nvPr>
            <p:ph type="sldImg"/>
          </p:nvPr>
        </p:nvSpPr>
        <p:spPr>
          <a:xfrm>
            <a:off x="1143000" y="534988"/>
            <a:ext cx="4572000" cy="3429000"/>
          </a:xfrm>
          <a:ln/>
        </p:spPr>
      </p:sp>
      <p:sp>
        <p:nvSpPr>
          <p:cNvPr id="122884" name="Rectangle 3">
            <a:extLst>
              <a:ext uri="{FF2B5EF4-FFF2-40B4-BE49-F238E27FC236}">
                <a16:creationId xmlns:a16="http://schemas.microsoft.com/office/drawing/2014/main" id="{0036B988-909D-24AE-CEAB-1B397C248590}"/>
              </a:ext>
            </a:extLst>
          </p:cNvPr>
          <p:cNvSpPr>
            <a:spLocks noGrp="1" noChangeArrowheads="1"/>
          </p:cNvSpPr>
          <p:nvPr>
            <p:ph type="body" idx="1"/>
          </p:nvPr>
        </p:nvSpPr>
        <p:spPr>
          <a:xfrm>
            <a:off x="685800" y="4248150"/>
            <a:ext cx="5486400" cy="4210050"/>
          </a:xfrm>
        </p:spPr>
        <p:txBody>
          <a:bodyPr/>
          <a:lstStyle/>
          <a:p>
            <a:pPr>
              <a:spcBef>
                <a:spcPct val="55000"/>
              </a:spcBef>
            </a:pPr>
            <a:r>
              <a:rPr lang="en-US" altLang="pt-BR"/>
              <a:t>Economists classify supply curves according to their elasticity.  </a:t>
            </a:r>
          </a:p>
          <a:p>
            <a:endParaRPr lang="en-US" altLang="pt-BR"/>
          </a:p>
          <a:p>
            <a:pPr>
              <a:spcBef>
                <a:spcPct val="55000"/>
              </a:spcBef>
            </a:pPr>
            <a:r>
              <a:rPr lang="en-US" altLang="pt-BR"/>
              <a:t>The next 5 slides present the different classifications, from least to most elastic.</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9292DDC-D748-CBFB-4665-23BA3AF516F4}"/>
              </a:ext>
            </a:extLst>
          </p:cNvPr>
          <p:cNvSpPr>
            <a:spLocks noGrp="1" noChangeArrowheads="1"/>
          </p:cNvSpPr>
          <p:nvPr>
            <p:ph type="sldNum" sz="quarter" idx="5"/>
          </p:nvPr>
        </p:nvSpPr>
        <p:spPr>
          <a:ln/>
        </p:spPr>
        <p:txBody>
          <a:bodyPr/>
          <a:lstStyle/>
          <a:p>
            <a:fld id="{56F55802-E3B0-4A97-9448-8D08C9660284}" type="slidenum">
              <a:rPr lang="en-US" altLang="pt-BR"/>
              <a:pPr/>
              <a:t>40</a:t>
            </a:fld>
            <a:endParaRPr lang="en-US" altLang="pt-BR"/>
          </a:p>
        </p:txBody>
      </p:sp>
      <p:sp>
        <p:nvSpPr>
          <p:cNvPr id="124930" name="Rectangle 7">
            <a:extLst>
              <a:ext uri="{FF2B5EF4-FFF2-40B4-BE49-F238E27FC236}">
                <a16:creationId xmlns:a16="http://schemas.microsoft.com/office/drawing/2014/main" id="{F3D2DB75-6811-AC81-D496-40307D398BD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7B124131-10B1-4519-9C59-49082FD833E6}" type="slidenum">
              <a:rPr lang="en-US" altLang="pt-BR" sz="1200">
                <a:cs typeface="Arial" panose="020B0604020202020204" pitchFamily="34" charset="0"/>
              </a:rPr>
              <a:pPr algn="r"/>
              <a:t>40</a:t>
            </a:fld>
            <a:endParaRPr lang="en-US" altLang="pt-BR" sz="1200">
              <a:cs typeface="Arial" panose="020B0604020202020204" pitchFamily="34" charset="0"/>
            </a:endParaRPr>
          </a:p>
        </p:txBody>
      </p:sp>
      <p:sp>
        <p:nvSpPr>
          <p:cNvPr id="124931" name="Rectangle 2">
            <a:extLst>
              <a:ext uri="{FF2B5EF4-FFF2-40B4-BE49-F238E27FC236}">
                <a16:creationId xmlns:a16="http://schemas.microsoft.com/office/drawing/2014/main" id="{377D2FC0-3DA4-4475-C621-BF79AA45D1B8}"/>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59B7A8CF-0F58-2AD7-FCAD-F6E9A2AA8295}"/>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59CD0B6-90F8-344D-2E7B-B3F8EE64F6FF}"/>
              </a:ext>
            </a:extLst>
          </p:cNvPr>
          <p:cNvSpPr>
            <a:spLocks noGrp="1" noChangeArrowheads="1"/>
          </p:cNvSpPr>
          <p:nvPr>
            <p:ph type="sldNum" sz="quarter" idx="5"/>
          </p:nvPr>
        </p:nvSpPr>
        <p:spPr>
          <a:ln/>
        </p:spPr>
        <p:txBody>
          <a:bodyPr/>
          <a:lstStyle/>
          <a:p>
            <a:fld id="{264213C0-5322-45D9-A28F-97A29944F328}" type="slidenum">
              <a:rPr lang="en-US" altLang="pt-BR"/>
              <a:pPr/>
              <a:t>41</a:t>
            </a:fld>
            <a:endParaRPr lang="en-US" altLang="pt-BR"/>
          </a:p>
        </p:txBody>
      </p:sp>
      <p:sp>
        <p:nvSpPr>
          <p:cNvPr id="126978" name="Rectangle 7">
            <a:extLst>
              <a:ext uri="{FF2B5EF4-FFF2-40B4-BE49-F238E27FC236}">
                <a16:creationId xmlns:a16="http://schemas.microsoft.com/office/drawing/2014/main" id="{03E8D7B7-8693-302D-6D4C-4C2434F05A54}"/>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790A0C80-0875-4A05-8B8D-D7854F09B145}" type="slidenum">
              <a:rPr lang="en-US" altLang="pt-BR" sz="1200">
                <a:cs typeface="Arial" panose="020B0604020202020204" pitchFamily="34" charset="0"/>
              </a:rPr>
              <a:pPr algn="r"/>
              <a:t>41</a:t>
            </a:fld>
            <a:endParaRPr lang="en-US" altLang="pt-BR" sz="1200">
              <a:cs typeface="Arial" panose="020B0604020202020204" pitchFamily="34" charset="0"/>
            </a:endParaRPr>
          </a:p>
        </p:txBody>
      </p:sp>
      <p:sp>
        <p:nvSpPr>
          <p:cNvPr id="126979" name="Rectangle 2">
            <a:extLst>
              <a:ext uri="{FF2B5EF4-FFF2-40B4-BE49-F238E27FC236}">
                <a16:creationId xmlns:a16="http://schemas.microsoft.com/office/drawing/2014/main" id="{5A55300C-382E-807D-25E8-564967A6025E}"/>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6DBAA132-128E-DC75-5ED2-4515FD505492}"/>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0AD851-F754-2DE2-D081-B05554964442}"/>
              </a:ext>
            </a:extLst>
          </p:cNvPr>
          <p:cNvSpPr>
            <a:spLocks noGrp="1" noChangeArrowheads="1"/>
          </p:cNvSpPr>
          <p:nvPr>
            <p:ph type="sldNum" sz="quarter" idx="5"/>
          </p:nvPr>
        </p:nvSpPr>
        <p:spPr>
          <a:ln/>
        </p:spPr>
        <p:txBody>
          <a:bodyPr/>
          <a:lstStyle/>
          <a:p>
            <a:fld id="{9280336F-0CD7-4DB7-B456-E7AA0FDE7288}" type="slidenum">
              <a:rPr lang="en-US" altLang="pt-BR"/>
              <a:pPr/>
              <a:t>42</a:t>
            </a:fld>
            <a:endParaRPr lang="en-US" altLang="pt-BR"/>
          </a:p>
        </p:txBody>
      </p:sp>
      <p:sp>
        <p:nvSpPr>
          <p:cNvPr id="129026" name="Rectangle 7">
            <a:extLst>
              <a:ext uri="{FF2B5EF4-FFF2-40B4-BE49-F238E27FC236}">
                <a16:creationId xmlns:a16="http://schemas.microsoft.com/office/drawing/2014/main" id="{DD232A13-20A9-5036-0427-4718A1B0C748}"/>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CE42147A-6418-4547-B0C7-CBB5B2FC7B4A}" type="slidenum">
              <a:rPr lang="en-US" altLang="pt-BR" sz="1200">
                <a:cs typeface="Arial" panose="020B0604020202020204" pitchFamily="34" charset="0"/>
              </a:rPr>
              <a:pPr algn="r"/>
              <a:t>42</a:t>
            </a:fld>
            <a:endParaRPr lang="en-US" altLang="pt-BR" sz="1200">
              <a:cs typeface="Arial" panose="020B0604020202020204" pitchFamily="34" charset="0"/>
            </a:endParaRPr>
          </a:p>
        </p:txBody>
      </p:sp>
      <p:sp>
        <p:nvSpPr>
          <p:cNvPr id="129027" name="Rectangle 2">
            <a:extLst>
              <a:ext uri="{FF2B5EF4-FFF2-40B4-BE49-F238E27FC236}">
                <a16:creationId xmlns:a16="http://schemas.microsoft.com/office/drawing/2014/main" id="{7630A718-11BE-64B1-0BA9-D4CC9C085DD6}"/>
              </a:ext>
            </a:extLst>
          </p:cNvPr>
          <p:cNvSpPr>
            <a:spLocks noGrp="1" noRot="1" noChangeAspect="1" noChangeArrowheads="1" noTextEdit="1"/>
          </p:cNvSpPr>
          <p:nvPr>
            <p:ph type="sldImg"/>
          </p:nvPr>
        </p:nvSpPr>
        <p:spPr>
          <a:ln/>
        </p:spPr>
      </p:sp>
      <p:sp>
        <p:nvSpPr>
          <p:cNvPr id="129028" name="Rectangle 3">
            <a:extLst>
              <a:ext uri="{FF2B5EF4-FFF2-40B4-BE49-F238E27FC236}">
                <a16:creationId xmlns:a16="http://schemas.microsoft.com/office/drawing/2014/main" id="{54E3332C-2A05-52D4-3651-AAD729118E90}"/>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C35165-8806-FE34-E949-E88112AF3891}"/>
              </a:ext>
            </a:extLst>
          </p:cNvPr>
          <p:cNvSpPr>
            <a:spLocks noGrp="1" noChangeArrowheads="1"/>
          </p:cNvSpPr>
          <p:nvPr>
            <p:ph type="sldNum" sz="quarter" idx="5"/>
          </p:nvPr>
        </p:nvSpPr>
        <p:spPr>
          <a:ln/>
        </p:spPr>
        <p:txBody>
          <a:bodyPr/>
          <a:lstStyle/>
          <a:p>
            <a:fld id="{AE70F459-29E0-42D8-95EA-04E56AC53F17}" type="slidenum">
              <a:rPr lang="en-US" altLang="pt-BR"/>
              <a:pPr/>
              <a:t>43</a:t>
            </a:fld>
            <a:endParaRPr lang="en-US" altLang="pt-BR"/>
          </a:p>
        </p:txBody>
      </p:sp>
      <p:sp>
        <p:nvSpPr>
          <p:cNvPr id="131074" name="Rectangle 7">
            <a:extLst>
              <a:ext uri="{FF2B5EF4-FFF2-40B4-BE49-F238E27FC236}">
                <a16:creationId xmlns:a16="http://schemas.microsoft.com/office/drawing/2014/main" id="{7231542B-AC7B-7C41-EA98-F951A5DE8882}"/>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FF3D0DD4-0634-499A-87D2-EC57048A1E68}" type="slidenum">
              <a:rPr lang="en-US" altLang="pt-BR" sz="1200">
                <a:cs typeface="Arial" panose="020B0604020202020204" pitchFamily="34" charset="0"/>
              </a:rPr>
              <a:pPr algn="r"/>
              <a:t>43</a:t>
            </a:fld>
            <a:endParaRPr lang="en-US" altLang="pt-BR" sz="1200">
              <a:cs typeface="Arial" panose="020B0604020202020204" pitchFamily="34" charset="0"/>
            </a:endParaRPr>
          </a:p>
        </p:txBody>
      </p:sp>
      <p:sp>
        <p:nvSpPr>
          <p:cNvPr id="131075" name="Rectangle 2">
            <a:extLst>
              <a:ext uri="{FF2B5EF4-FFF2-40B4-BE49-F238E27FC236}">
                <a16:creationId xmlns:a16="http://schemas.microsoft.com/office/drawing/2014/main" id="{3AA22B74-1DBF-B092-72C3-A6AE90FC4137}"/>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CC4A7B80-05BC-BF11-1D74-9034B2561CD6}"/>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79DF578-3D15-20B8-0B0E-C9E6D1B45416}"/>
              </a:ext>
            </a:extLst>
          </p:cNvPr>
          <p:cNvSpPr>
            <a:spLocks noGrp="1" noChangeArrowheads="1"/>
          </p:cNvSpPr>
          <p:nvPr>
            <p:ph type="sldNum" sz="quarter" idx="5"/>
          </p:nvPr>
        </p:nvSpPr>
        <p:spPr>
          <a:ln/>
        </p:spPr>
        <p:txBody>
          <a:bodyPr/>
          <a:lstStyle/>
          <a:p>
            <a:fld id="{BA5AF988-0DE2-4FD3-A790-42D31D6C0BF9}" type="slidenum">
              <a:rPr lang="en-US" altLang="pt-BR"/>
              <a:pPr/>
              <a:t>44</a:t>
            </a:fld>
            <a:endParaRPr lang="en-US" altLang="pt-BR"/>
          </a:p>
        </p:txBody>
      </p:sp>
      <p:sp>
        <p:nvSpPr>
          <p:cNvPr id="133122" name="Rectangle 7">
            <a:extLst>
              <a:ext uri="{FF2B5EF4-FFF2-40B4-BE49-F238E27FC236}">
                <a16:creationId xmlns:a16="http://schemas.microsoft.com/office/drawing/2014/main" id="{15594962-56E7-1F8A-1D08-2CF9317C10B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0818A62C-1DDE-4E24-9094-D4FD561CADC5}" type="slidenum">
              <a:rPr lang="en-US" altLang="pt-BR" sz="1200">
                <a:cs typeface="Arial" panose="020B0604020202020204" pitchFamily="34" charset="0"/>
              </a:rPr>
              <a:pPr algn="r"/>
              <a:t>44</a:t>
            </a:fld>
            <a:endParaRPr lang="en-US" altLang="pt-BR" sz="1200">
              <a:cs typeface="Arial" panose="020B0604020202020204" pitchFamily="34" charset="0"/>
            </a:endParaRPr>
          </a:p>
        </p:txBody>
      </p:sp>
      <p:sp>
        <p:nvSpPr>
          <p:cNvPr id="133123" name="Rectangle 2">
            <a:extLst>
              <a:ext uri="{FF2B5EF4-FFF2-40B4-BE49-F238E27FC236}">
                <a16:creationId xmlns:a16="http://schemas.microsoft.com/office/drawing/2014/main" id="{20733431-9829-CE8B-A8C9-F0B588C73B81}"/>
              </a:ext>
            </a:extLst>
          </p:cNvPr>
          <p:cNvSpPr>
            <a:spLocks noGrp="1" noRot="1" noChangeAspect="1" noChangeArrowheads="1" noTextEdit="1"/>
          </p:cNvSpPr>
          <p:nvPr>
            <p:ph type="sldImg"/>
          </p:nvPr>
        </p:nvSpPr>
        <p:spPr>
          <a:ln/>
        </p:spPr>
      </p:sp>
      <p:sp>
        <p:nvSpPr>
          <p:cNvPr id="133124" name="Rectangle 3">
            <a:extLst>
              <a:ext uri="{FF2B5EF4-FFF2-40B4-BE49-F238E27FC236}">
                <a16:creationId xmlns:a16="http://schemas.microsoft.com/office/drawing/2014/main" id="{8F64CC8D-5EA1-F7A3-66AF-0D6EFCD865D4}"/>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5D5B9F-0AFD-89A3-4724-3D1537B677C0}"/>
              </a:ext>
            </a:extLst>
          </p:cNvPr>
          <p:cNvSpPr>
            <a:spLocks noGrp="1" noChangeArrowheads="1"/>
          </p:cNvSpPr>
          <p:nvPr>
            <p:ph type="sldNum" sz="quarter" idx="5"/>
          </p:nvPr>
        </p:nvSpPr>
        <p:spPr>
          <a:ln/>
        </p:spPr>
        <p:txBody>
          <a:bodyPr/>
          <a:lstStyle/>
          <a:p>
            <a:fld id="{0111612C-5B16-4C03-9907-8391209413D0}" type="slidenum">
              <a:rPr lang="en-US" altLang="pt-BR"/>
              <a:pPr/>
              <a:t>45</a:t>
            </a:fld>
            <a:endParaRPr lang="en-US" altLang="pt-BR"/>
          </a:p>
        </p:txBody>
      </p:sp>
      <p:sp>
        <p:nvSpPr>
          <p:cNvPr id="135170" name="Rectangle 7">
            <a:extLst>
              <a:ext uri="{FF2B5EF4-FFF2-40B4-BE49-F238E27FC236}">
                <a16:creationId xmlns:a16="http://schemas.microsoft.com/office/drawing/2014/main" id="{A1F3B91E-3E86-5860-19BB-BB834DB60A3A}"/>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C9657BC7-352A-44C5-874C-142A71FF01EB}" type="slidenum">
              <a:rPr lang="en-US" altLang="pt-BR" sz="1200">
                <a:cs typeface="Arial" panose="020B0604020202020204" pitchFamily="34" charset="0"/>
              </a:rPr>
              <a:pPr algn="r"/>
              <a:t>45</a:t>
            </a:fld>
            <a:endParaRPr lang="en-US" altLang="pt-BR" sz="1200">
              <a:cs typeface="Arial" panose="020B0604020202020204" pitchFamily="34" charset="0"/>
            </a:endParaRPr>
          </a:p>
        </p:txBody>
      </p:sp>
      <p:sp>
        <p:nvSpPr>
          <p:cNvPr id="135171" name="Rectangle 2">
            <a:extLst>
              <a:ext uri="{FF2B5EF4-FFF2-40B4-BE49-F238E27FC236}">
                <a16:creationId xmlns:a16="http://schemas.microsoft.com/office/drawing/2014/main" id="{A170BABC-8563-BD53-D26E-79FF7D81CF71}"/>
              </a:ext>
            </a:extLst>
          </p:cNvPr>
          <p:cNvSpPr>
            <a:spLocks noGrp="1" noRot="1" noChangeAspect="1" noChangeArrowheads="1" noTextEdit="1"/>
          </p:cNvSpPr>
          <p:nvPr>
            <p:ph type="sldImg"/>
          </p:nvPr>
        </p:nvSpPr>
        <p:spPr>
          <a:xfrm>
            <a:off x="1143000" y="534988"/>
            <a:ext cx="4572000" cy="3429000"/>
          </a:xfrm>
          <a:ln/>
        </p:spPr>
      </p:sp>
      <p:sp>
        <p:nvSpPr>
          <p:cNvPr id="135172" name="Rectangle 3">
            <a:extLst>
              <a:ext uri="{FF2B5EF4-FFF2-40B4-BE49-F238E27FC236}">
                <a16:creationId xmlns:a16="http://schemas.microsoft.com/office/drawing/2014/main" id="{9DE80180-4065-49F7-A42E-5CC8696388BE}"/>
              </a:ext>
            </a:extLst>
          </p:cNvPr>
          <p:cNvSpPr>
            <a:spLocks noGrp="1" noChangeArrowheads="1"/>
          </p:cNvSpPr>
          <p:nvPr>
            <p:ph type="body" idx="1"/>
          </p:nvPr>
        </p:nvSpPr>
        <p:spPr>
          <a:xfrm>
            <a:off x="685800" y="4248150"/>
            <a:ext cx="5486400" cy="4210050"/>
          </a:xfrm>
        </p:spPr>
        <p:txBody>
          <a:bodyPr/>
          <a:lstStyle/>
          <a:p>
            <a:r>
              <a:rPr lang="en-US" altLang="pt-BR"/>
              <a:t>This section is not perfectly analogous to the section on the determinants of the price elasticity of demand, but it’s similar enough that you can probably cover it more quickly and with much less hand-holding.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1FC84C4-3333-67B6-49CA-133B24334DC1}"/>
              </a:ext>
            </a:extLst>
          </p:cNvPr>
          <p:cNvSpPr>
            <a:spLocks noGrp="1" noChangeArrowheads="1"/>
          </p:cNvSpPr>
          <p:nvPr>
            <p:ph type="sldNum" sz="quarter" idx="5"/>
          </p:nvPr>
        </p:nvSpPr>
        <p:spPr>
          <a:ln/>
        </p:spPr>
        <p:txBody>
          <a:bodyPr/>
          <a:lstStyle/>
          <a:p>
            <a:fld id="{18E685E1-67E2-482E-B154-DE686B680C62}" type="slidenum">
              <a:rPr lang="en-US" altLang="pt-BR"/>
              <a:pPr/>
              <a:t>46</a:t>
            </a:fld>
            <a:endParaRPr lang="en-US" altLang="pt-BR"/>
          </a:p>
        </p:txBody>
      </p:sp>
      <p:sp>
        <p:nvSpPr>
          <p:cNvPr id="189442" name="Rectangle 2">
            <a:extLst>
              <a:ext uri="{FF2B5EF4-FFF2-40B4-BE49-F238E27FC236}">
                <a16:creationId xmlns:a16="http://schemas.microsoft.com/office/drawing/2014/main" id="{AC7C3A11-431C-217C-8954-A18401323973}"/>
              </a:ext>
            </a:extLst>
          </p:cNvPr>
          <p:cNvSpPr>
            <a:spLocks noGrp="1" noRot="1" noChangeAspect="1" noChangeArrowheads="1" noTextEdit="1"/>
          </p:cNvSpPr>
          <p:nvPr>
            <p:ph type="sldImg"/>
          </p:nvPr>
        </p:nvSpPr>
        <p:spPr>
          <a:ln/>
        </p:spPr>
      </p:sp>
      <p:sp>
        <p:nvSpPr>
          <p:cNvPr id="189443" name="Rectangle 3">
            <a:extLst>
              <a:ext uri="{FF2B5EF4-FFF2-40B4-BE49-F238E27FC236}">
                <a16:creationId xmlns:a16="http://schemas.microsoft.com/office/drawing/2014/main" id="{12222EE2-34F9-52A7-399B-45AC959CFBEC}"/>
              </a:ext>
            </a:extLst>
          </p:cNvPr>
          <p:cNvSpPr>
            <a:spLocks noGrp="1" noChangeArrowheads="1"/>
          </p:cNvSpPr>
          <p:nvPr>
            <p:ph type="body" idx="1"/>
          </p:nvPr>
        </p:nvSpPr>
        <p:spPr/>
        <p:txBody>
          <a:bodyPr/>
          <a:lstStyle/>
          <a:p>
            <a:r>
              <a:rPr lang="en-US" altLang="pt-BR"/>
              <a:t>This is one of the “Problems and Applications” at the end of the chapter.</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7F235B6-1E05-FC6A-1464-0667CCED29F6}"/>
              </a:ext>
            </a:extLst>
          </p:cNvPr>
          <p:cNvSpPr>
            <a:spLocks noGrp="1" noChangeArrowheads="1"/>
          </p:cNvSpPr>
          <p:nvPr>
            <p:ph type="sldNum" sz="quarter" idx="5"/>
          </p:nvPr>
        </p:nvSpPr>
        <p:spPr>
          <a:ln/>
        </p:spPr>
        <p:txBody>
          <a:bodyPr/>
          <a:lstStyle/>
          <a:p>
            <a:fld id="{480005E5-FC3A-4017-A74B-9ECAAD33388E}" type="slidenum">
              <a:rPr lang="en-US" altLang="pt-BR"/>
              <a:pPr/>
              <a:t>47</a:t>
            </a:fld>
            <a:endParaRPr lang="en-US" altLang="pt-BR"/>
          </a:p>
        </p:txBody>
      </p:sp>
      <p:sp>
        <p:nvSpPr>
          <p:cNvPr id="190466" name="Rectangle 2">
            <a:extLst>
              <a:ext uri="{FF2B5EF4-FFF2-40B4-BE49-F238E27FC236}">
                <a16:creationId xmlns:a16="http://schemas.microsoft.com/office/drawing/2014/main" id="{5DB9331D-02C5-7C85-2735-F87B6583A4DF}"/>
              </a:ext>
            </a:extLst>
          </p:cNvPr>
          <p:cNvSpPr>
            <a:spLocks noGrp="1" noRot="1" noChangeAspect="1" noChangeArrowheads="1" noTextEdit="1"/>
          </p:cNvSpPr>
          <p:nvPr>
            <p:ph type="sldImg"/>
          </p:nvPr>
        </p:nvSpPr>
        <p:spPr>
          <a:ln/>
        </p:spPr>
      </p:sp>
      <p:sp>
        <p:nvSpPr>
          <p:cNvPr id="190467" name="Rectangle 3">
            <a:extLst>
              <a:ext uri="{FF2B5EF4-FFF2-40B4-BE49-F238E27FC236}">
                <a16:creationId xmlns:a16="http://schemas.microsoft.com/office/drawing/2014/main" id="{03CD092C-3044-DE4C-8C4D-295C36640FE1}"/>
              </a:ext>
            </a:extLst>
          </p:cNvPr>
          <p:cNvSpPr>
            <a:spLocks noGrp="1" noChangeArrowheads="1"/>
          </p:cNvSpPr>
          <p:nvPr>
            <p:ph type="body" idx="1"/>
          </p:nvPr>
        </p:nvSpPr>
        <p:spPr/>
        <p:txBody>
          <a:bodyPr/>
          <a:lstStyle/>
          <a:p>
            <a:r>
              <a:rPr lang="en-US" altLang="pt-BR"/>
              <a:t>In this slide and the next, the initial price and quantity and the two demand curves are the same.  The only difference is the elasticity of supply and slope of the supply curve.  </a:t>
            </a:r>
          </a:p>
          <a:p>
            <a:endParaRPr lang="en-US" altLang="pt-BR"/>
          </a:p>
          <a:p>
            <a:r>
              <a:rPr lang="en-US" altLang="pt-BR"/>
              <a:t>[The D curve shifts to the right, but not in a parallel fashion:  at each price, quantity demanded is twice as high, so the new D curve will be flatter than the initial one.]  </a:t>
            </a:r>
          </a:p>
          <a:p>
            <a:endParaRPr lang="en-US" altLang="pt-BR"/>
          </a:p>
          <a:p>
            <a:r>
              <a:rPr lang="en-US" altLang="pt-BR"/>
              <a:t>In the text box containing the verbal explanation, “bigger impact” is shorthand for “bigger percentage impact” or “bigger proportional impact.”</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179DDD1-28F2-CCD0-3847-7AFF7E7DD720}"/>
              </a:ext>
            </a:extLst>
          </p:cNvPr>
          <p:cNvSpPr>
            <a:spLocks noGrp="1" noChangeArrowheads="1"/>
          </p:cNvSpPr>
          <p:nvPr>
            <p:ph type="sldNum" sz="quarter" idx="5"/>
          </p:nvPr>
        </p:nvSpPr>
        <p:spPr>
          <a:ln/>
        </p:spPr>
        <p:txBody>
          <a:bodyPr/>
          <a:lstStyle/>
          <a:p>
            <a:fld id="{E19843E4-D1C4-49E1-AEB2-4D2F55D527C5}" type="slidenum">
              <a:rPr lang="en-US" altLang="pt-BR"/>
              <a:pPr/>
              <a:t>48</a:t>
            </a:fld>
            <a:endParaRPr lang="en-US" altLang="pt-BR"/>
          </a:p>
        </p:txBody>
      </p:sp>
      <p:sp>
        <p:nvSpPr>
          <p:cNvPr id="206850" name="Rectangle 2">
            <a:extLst>
              <a:ext uri="{FF2B5EF4-FFF2-40B4-BE49-F238E27FC236}">
                <a16:creationId xmlns:a16="http://schemas.microsoft.com/office/drawing/2014/main" id="{C0998C09-B4D5-1C4A-F53C-285C7C89BB5A}"/>
              </a:ext>
            </a:extLst>
          </p:cNvPr>
          <p:cNvSpPr>
            <a:spLocks noGrp="1" noRot="1" noChangeAspect="1" noChangeArrowheads="1" noTextEdit="1"/>
          </p:cNvSpPr>
          <p:nvPr>
            <p:ph type="sldImg"/>
          </p:nvPr>
        </p:nvSpPr>
        <p:spPr>
          <a:ln/>
        </p:spPr>
      </p:sp>
      <p:sp>
        <p:nvSpPr>
          <p:cNvPr id="206851" name="Rectangle 3">
            <a:extLst>
              <a:ext uri="{FF2B5EF4-FFF2-40B4-BE49-F238E27FC236}">
                <a16:creationId xmlns:a16="http://schemas.microsoft.com/office/drawing/2014/main" id="{F7DE7A90-D15D-2AF6-BFB2-2FF27D4ACE95}"/>
              </a:ext>
            </a:extLst>
          </p:cNvPr>
          <p:cNvSpPr>
            <a:spLocks noGrp="1" noChangeArrowheads="1"/>
          </p:cNvSpPr>
          <p:nvPr>
            <p:ph type="body" idx="1"/>
          </p:nvPr>
        </p:nvSpPr>
        <p:spPr/>
        <p:txBody>
          <a:bodyPr/>
          <a:lstStyle/>
          <a:p>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850CAA-E0D9-5348-D514-7AE991A5AB03}"/>
              </a:ext>
            </a:extLst>
          </p:cNvPr>
          <p:cNvSpPr>
            <a:spLocks noGrp="1" noChangeArrowheads="1"/>
          </p:cNvSpPr>
          <p:nvPr>
            <p:ph type="sldNum" sz="quarter" idx="5"/>
          </p:nvPr>
        </p:nvSpPr>
        <p:spPr>
          <a:ln/>
        </p:spPr>
        <p:txBody>
          <a:bodyPr/>
          <a:lstStyle/>
          <a:p>
            <a:fld id="{E371B8DC-350C-4A3E-93DF-902EDF0FF381}" type="slidenum">
              <a:rPr lang="en-US" altLang="pt-BR"/>
              <a:pPr/>
              <a:t>4</a:t>
            </a:fld>
            <a:endParaRPr lang="en-US" altLang="pt-BR"/>
          </a:p>
        </p:txBody>
      </p:sp>
      <p:sp>
        <p:nvSpPr>
          <p:cNvPr id="51202" name="Rectangle 7">
            <a:extLst>
              <a:ext uri="{FF2B5EF4-FFF2-40B4-BE49-F238E27FC236}">
                <a16:creationId xmlns:a16="http://schemas.microsoft.com/office/drawing/2014/main" id="{D806B2DD-71FB-7FD2-988E-3E70FF41B7E4}"/>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29A3B77F-F85E-4F75-8E4E-3B0934D550B3}" type="slidenum">
              <a:rPr lang="en-US" altLang="pt-BR" sz="1200">
                <a:cs typeface="Arial" panose="020B0604020202020204" pitchFamily="34" charset="0"/>
              </a:rPr>
              <a:pPr algn="r"/>
              <a:t>4</a:t>
            </a:fld>
            <a:endParaRPr lang="en-US" altLang="pt-BR" sz="1200">
              <a:cs typeface="Arial" panose="020B0604020202020204" pitchFamily="34" charset="0"/>
            </a:endParaRPr>
          </a:p>
        </p:txBody>
      </p:sp>
      <p:sp>
        <p:nvSpPr>
          <p:cNvPr id="51203" name="Rectangle 2">
            <a:extLst>
              <a:ext uri="{FF2B5EF4-FFF2-40B4-BE49-F238E27FC236}">
                <a16:creationId xmlns:a16="http://schemas.microsoft.com/office/drawing/2014/main" id="{8DDE0CFF-B0F8-1A44-774E-EF7DFD251EC5}"/>
              </a:ext>
            </a:extLst>
          </p:cNvPr>
          <p:cNvSpPr>
            <a:spLocks noGrp="1" noRot="1" noChangeAspect="1" noChangeArrowheads="1" noTextEdit="1"/>
          </p:cNvSpPr>
          <p:nvPr>
            <p:ph type="sldImg"/>
          </p:nvPr>
        </p:nvSpPr>
        <p:spPr>
          <a:xfrm>
            <a:off x="1143000" y="534988"/>
            <a:ext cx="4572000" cy="3429000"/>
          </a:xfrm>
          <a:ln/>
        </p:spPr>
      </p:sp>
      <p:sp>
        <p:nvSpPr>
          <p:cNvPr id="51204" name="Rectangle 3">
            <a:extLst>
              <a:ext uri="{FF2B5EF4-FFF2-40B4-BE49-F238E27FC236}">
                <a16:creationId xmlns:a16="http://schemas.microsoft.com/office/drawing/2014/main" id="{B5117BA4-5990-826F-7130-BBA31BA3101D}"/>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331A8D-1915-AC6D-8817-ED1194349846}"/>
              </a:ext>
            </a:extLst>
          </p:cNvPr>
          <p:cNvSpPr>
            <a:spLocks noGrp="1" noChangeArrowheads="1"/>
          </p:cNvSpPr>
          <p:nvPr>
            <p:ph type="sldNum" sz="quarter" idx="5"/>
          </p:nvPr>
        </p:nvSpPr>
        <p:spPr>
          <a:ln/>
        </p:spPr>
        <p:txBody>
          <a:bodyPr/>
          <a:lstStyle/>
          <a:p>
            <a:fld id="{7AD2B5F8-8F47-431F-BAF0-F9D152DD46B4}" type="slidenum">
              <a:rPr lang="en-US" altLang="pt-BR"/>
              <a:pPr/>
              <a:t>49</a:t>
            </a:fld>
            <a:endParaRPr lang="en-US" altLang="pt-BR"/>
          </a:p>
        </p:txBody>
      </p:sp>
      <p:sp>
        <p:nvSpPr>
          <p:cNvPr id="143362" name="Rectangle 7">
            <a:extLst>
              <a:ext uri="{FF2B5EF4-FFF2-40B4-BE49-F238E27FC236}">
                <a16:creationId xmlns:a16="http://schemas.microsoft.com/office/drawing/2014/main" id="{6794B6B2-9C6F-2025-EB69-4BF5219C371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4E9AF37E-1A28-460A-AF2A-D55BC4DC973D}" type="slidenum">
              <a:rPr lang="en-US" altLang="pt-BR" sz="1200">
                <a:cs typeface="Arial" panose="020B0604020202020204" pitchFamily="34" charset="0"/>
              </a:rPr>
              <a:pPr algn="r"/>
              <a:t>49</a:t>
            </a:fld>
            <a:endParaRPr lang="en-US" altLang="pt-BR" sz="1200">
              <a:cs typeface="Arial" panose="020B0604020202020204" pitchFamily="34" charset="0"/>
            </a:endParaRPr>
          </a:p>
        </p:txBody>
      </p:sp>
      <p:sp>
        <p:nvSpPr>
          <p:cNvPr id="143363" name="Rectangle 2">
            <a:extLst>
              <a:ext uri="{FF2B5EF4-FFF2-40B4-BE49-F238E27FC236}">
                <a16:creationId xmlns:a16="http://schemas.microsoft.com/office/drawing/2014/main" id="{D7512726-8D93-E78D-05C0-C68A6B1FCFCA}"/>
              </a:ext>
            </a:extLst>
          </p:cNvPr>
          <p:cNvSpPr>
            <a:spLocks noGrp="1" noRot="1" noChangeAspect="1" noChangeArrowheads="1" noTextEdit="1"/>
          </p:cNvSpPr>
          <p:nvPr>
            <p:ph type="sldImg"/>
          </p:nvPr>
        </p:nvSpPr>
        <p:spPr>
          <a:xfrm>
            <a:off x="1538288" y="622300"/>
            <a:ext cx="3727450" cy="2795588"/>
          </a:xfrm>
          <a:ln/>
        </p:spPr>
      </p:sp>
      <p:sp>
        <p:nvSpPr>
          <p:cNvPr id="143364" name="Rectangle 3">
            <a:extLst>
              <a:ext uri="{FF2B5EF4-FFF2-40B4-BE49-F238E27FC236}">
                <a16:creationId xmlns:a16="http://schemas.microsoft.com/office/drawing/2014/main" id="{174FEB7B-FBC0-9FFA-DB1D-4B6C28EE6D40}"/>
              </a:ext>
            </a:extLst>
          </p:cNvPr>
          <p:cNvSpPr>
            <a:spLocks noGrp="1" noChangeArrowheads="1"/>
          </p:cNvSpPr>
          <p:nvPr>
            <p:ph type="body" idx="1"/>
          </p:nvPr>
        </p:nvSpPr>
        <p:spPr>
          <a:xfrm>
            <a:off x="465138" y="3489325"/>
            <a:ext cx="5986462" cy="5159375"/>
          </a:xfrm>
        </p:spPr>
        <p:txBody>
          <a:bodyPr/>
          <a:lstStyle/>
          <a:p>
            <a:r>
              <a:rPr lang="en-US" altLang="pt-BR" sz="1000"/>
              <a:t>This graph replicates the one in Figure 6.   Note: The graph here is not quite drawn to scale.  </a:t>
            </a:r>
          </a:p>
          <a:p>
            <a:endParaRPr lang="en-US" altLang="pt-BR" sz="1000"/>
          </a:p>
          <a:p>
            <a:r>
              <a:rPr lang="en-US" altLang="pt-BR" sz="1000"/>
              <a:t>When the price rises from $3 to $4 (a 29% increase, using the midpoint method), quantity rises from 100 to 120 (or 67%).   Because 67% &gt; 29%, price elasticity of supply is greater than one.  When the price rises from $12 to $15 (22%), quantity rises from 500 to 525 (about 5%), so price elasticity of supply is less than one.  </a:t>
            </a:r>
          </a:p>
          <a:p>
            <a:endParaRPr lang="en-US" altLang="pt-BR" sz="1000"/>
          </a:p>
          <a:p>
            <a:r>
              <a:rPr lang="en-US" altLang="pt-BR" sz="1000"/>
              <a:t>The way I like to explain this is as follows:  </a:t>
            </a:r>
          </a:p>
          <a:p>
            <a:endParaRPr lang="en-US" altLang="pt-BR" sz="1000"/>
          </a:p>
          <a:p>
            <a:r>
              <a:rPr lang="en-US" altLang="pt-BR" sz="1000"/>
              <a:t>When output is very low, it is relatively easy for firms to increase output.  They may have excess capacity, or they are not requiring full effort from their workers.  Increasing output is not difficult, so it doesn’t take much of an increase in price to induce an increase in production.  </a:t>
            </a:r>
          </a:p>
          <a:p>
            <a:endParaRPr lang="en-US" altLang="pt-BR" sz="1000"/>
          </a:p>
          <a:p>
            <a:r>
              <a:rPr lang="en-US" altLang="pt-BR" sz="1000"/>
              <a:t>When output is very high, it is relatively expensive for firms to increase output further:  there’s little or no excess capacity, they are already running their factories and machines at a high level of intensity.  To increase output further, they might have to pay their workers overtime, and their machines experience more wear and tear and therefore require more repairs.  So, at high levels of output, it takes a much larger price increase to make firms willing to increase output further.  </a:t>
            </a:r>
          </a:p>
          <a:p>
            <a:endParaRPr lang="en-US" altLang="pt-BR" sz="1000"/>
          </a:p>
          <a:p>
            <a:r>
              <a:rPr lang="en-US" altLang="pt-BR" sz="1000"/>
              <a:t>Eventually, firms bump up against their capacity constraints, and simply cannot increase output in response to further price increases.  </a:t>
            </a:r>
          </a:p>
          <a:p>
            <a:endParaRPr lang="en-US" altLang="pt-BR" sz="1000"/>
          </a:p>
          <a:p>
            <a:r>
              <a:rPr lang="en-US" altLang="pt-BR" sz="1000"/>
              <a:t>Of course, all of this applies to the short run.  In the long run, firms can build more factories, and (depending on the market structure) new firms can enter the market.  </a:t>
            </a:r>
          </a:p>
          <a:p>
            <a:endParaRPr lang="en-US" altLang="pt-BR" sz="1000"/>
          </a:p>
          <a:p>
            <a:r>
              <a:rPr lang="en-US" altLang="pt-BR" sz="1000" b="1"/>
              <a:t>Real-world example:  </a:t>
            </a:r>
            <a:r>
              <a:rPr lang="en-US" altLang="pt-BR" sz="1000"/>
              <a:t>In the peak summer driving season, gasoline demand is highest.  Many refineries are producing near capacity, so the supply curve is steep.  In other months, when demand is lower, refineries have more excess capacity, and the supply curve is not as steep.</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049690C-B1BD-1897-39C8-13AAD62359EF}"/>
              </a:ext>
            </a:extLst>
          </p:cNvPr>
          <p:cNvSpPr>
            <a:spLocks noGrp="1" noChangeArrowheads="1"/>
          </p:cNvSpPr>
          <p:nvPr>
            <p:ph type="sldNum" sz="quarter" idx="5"/>
          </p:nvPr>
        </p:nvSpPr>
        <p:spPr>
          <a:ln/>
        </p:spPr>
        <p:txBody>
          <a:bodyPr/>
          <a:lstStyle/>
          <a:p>
            <a:fld id="{533D77D5-158E-4345-86B4-1579FF7B048B}" type="slidenum">
              <a:rPr lang="en-US" altLang="pt-BR"/>
              <a:pPr/>
              <a:t>50</a:t>
            </a:fld>
            <a:endParaRPr lang="en-US" altLang="pt-BR"/>
          </a:p>
        </p:txBody>
      </p:sp>
      <p:sp>
        <p:nvSpPr>
          <p:cNvPr id="145410" name="Rectangle 7">
            <a:extLst>
              <a:ext uri="{FF2B5EF4-FFF2-40B4-BE49-F238E27FC236}">
                <a16:creationId xmlns:a16="http://schemas.microsoft.com/office/drawing/2014/main" id="{0EC7A22B-DA3D-A0A8-5117-A996C5E521B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C5A18C19-CB35-42E9-9CE4-2E3F229A4966}" type="slidenum">
              <a:rPr lang="en-US" altLang="pt-BR" sz="1200">
                <a:cs typeface="Arial" panose="020B0604020202020204" pitchFamily="34" charset="0"/>
              </a:rPr>
              <a:pPr algn="r"/>
              <a:t>50</a:t>
            </a:fld>
            <a:endParaRPr lang="en-US" altLang="pt-BR" sz="1200">
              <a:cs typeface="Arial" panose="020B0604020202020204" pitchFamily="34" charset="0"/>
            </a:endParaRPr>
          </a:p>
        </p:txBody>
      </p:sp>
      <p:sp>
        <p:nvSpPr>
          <p:cNvPr id="145411" name="Rectangle 2">
            <a:extLst>
              <a:ext uri="{FF2B5EF4-FFF2-40B4-BE49-F238E27FC236}">
                <a16:creationId xmlns:a16="http://schemas.microsoft.com/office/drawing/2014/main" id="{B6833115-E9AF-4F57-97BD-1BB0179A7F1A}"/>
              </a:ext>
            </a:extLst>
          </p:cNvPr>
          <p:cNvSpPr>
            <a:spLocks noGrp="1" noRot="1" noChangeAspect="1" noChangeArrowheads="1" noTextEdit="1"/>
          </p:cNvSpPr>
          <p:nvPr>
            <p:ph type="sldImg"/>
          </p:nvPr>
        </p:nvSpPr>
        <p:spPr>
          <a:xfrm>
            <a:off x="1143000" y="534988"/>
            <a:ext cx="4572000" cy="3429000"/>
          </a:xfrm>
          <a:ln/>
        </p:spPr>
      </p:sp>
      <p:sp>
        <p:nvSpPr>
          <p:cNvPr id="145412" name="Rectangle 3">
            <a:extLst>
              <a:ext uri="{FF2B5EF4-FFF2-40B4-BE49-F238E27FC236}">
                <a16:creationId xmlns:a16="http://schemas.microsoft.com/office/drawing/2014/main" id="{83F699F2-7F30-CD3E-D23D-67634D7ABAF3}"/>
              </a:ext>
            </a:extLst>
          </p:cNvPr>
          <p:cNvSpPr>
            <a:spLocks noGrp="1" noChangeArrowheads="1"/>
          </p:cNvSpPr>
          <p:nvPr>
            <p:ph type="body" idx="1"/>
          </p:nvPr>
        </p:nvSpPr>
        <p:spPr>
          <a:xfrm>
            <a:off x="685800" y="4248150"/>
            <a:ext cx="5486400" cy="4210050"/>
          </a:xfrm>
        </p:spPr>
        <p:txBody>
          <a:bodyPr/>
          <a:lstStyle/>
          <a:p>
            <a:r>
              <a:rPr lang="en-US" altLang="pt-BR"/>
              <a:t>This topic and the next one (cross-price elasticity) do not appear anywhere else in the book.  Instructors who are pressed for time may consider cutting these topics.  </a:t>
            </a:r>
          </a:p>
          <a:p>
            <a:endParaRPr lang="en-US" altLang="pt-BR"/>
          </a:p>
          <a:p>
            <a:r>
              <a:rPr lang="en-US" altLang="pt-BR"/>
              <a:t>(This is merely my suggestion, not the official position of Greg Mankiw or Cengage/South-Western.)  </a:t>
            </a:r>
          </a:p>
          <a:p>
            <a:endParaRPr lang="en-US" altLang="pt-B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9A57CF-BF18-47E2-E97A-6EFDBFAA04A7}"/>
              </a:ext>
            </a:extLst>
          </p:cNvPr>
          <p:cNvSpPr>
            <a:spLocks noGrp="1" noChangeArrowheads="1"/>
          </p:cNvSpPr>
          <p:nvPr>
            <p:ph type="sldNum" sz="quarter" idx="5"/>
          </p:nvPr>
        </p:nvSpPr>
        <p:spPr>
          <a:ln/>
        </p:spPr>
        <p:txBody>
          <a:bodyPr/>
          <a:lstStyle/>
          <a:p>
            <a:fld id="{42AB6053-A5D5-4866-A3D4-96C940611197}" type="slidenum">
              <a:rPr lang="en-US" altLang="pt-BR"/>
              <a:pPr/>
              <a:t>51</a:t>
            </a:fld>
            <a:endParaRPr lang="en-US" altLang="pt-BR"/>
          </a:p>
        </p:txBody>
      </p:sp>
      <p:sp>
        <p:nvSpPr>
          <p:cNvPr id="147458" name="Rectangle 7">
            <a:extLst>
              <a:ext uri="{FF2B5EF4-FFF2-40B4-BE49-F238E27FC236}">
                <a16:creationId xmlns:a16="http://schemas.microsoft.com/office/drawing/2014/main" id="{9EF5EAA8-D60B-DF65-E75D-FD6028739F07}"/>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21FCC73C-A862-4EAC-A450-E8737E99874F}" type="slidenum">
              <a:rPr lang="en-US" altLang="pt-BR" sz="1200">
                <a:cs typeface="Arial" panose="020B0604020202020204" pitchFamily="34" charset="0"/>
              </a:rPr>
              <a:pPr algn="r"/>
              <a:t>51</a:t>
            </a:fld>
            <a:endParaRPr lang="en-US" altLang="pt-BR" sz="1200">
              <a:cs typeface="Arial" panose="020B0604020202020204" pitchFamily="34" charset="0"/>
            </a:endParaRPr>
          </a:p>
        </p:txBody>
      </p:sp>
      <p:sp>
        <p:nvSpPr>
          <p:cNvPr id="147459" name="Rectangle 2">
            <a:extLst>
              <a:ext uri="{FF2B5EF4-FFF2-40B4-BE49-F238E27FC236}">
                <a16:creationId xmlns:a16="http://schemas.microsoft.com/office/drawing/2014/main" id="{57011A24-3E66-01E5-6E5E-E09D2BCB7ABE}"/>
              </a:ext>
            </a:extLst>
          </p:cNvPr>
          <p:cNvSpPr>
            <a:spLocks noGrp="1" noRot="1" noChangeAspect="1" noChangeArrowheads="1" noTextEdit="1"/>
          </p:cNvSpPr>
          <p:nvPr>
            <p:ph type="sldImg"/>
          </p:nvPr>
        </p:nvSpPr>
        <p:spPr>
          <a:xfrm>
            <a:off x="1143000" y="534988"/>
            <a:ext cx="4572000" cy="3429000"/>
          </a:xfrm>
          <a:ln/>
        </p:spPr>
      </p:sp>
      <p:sp>
        <p:nvSpPr>
          <p:cNvPr id="147460" name="Rectangle 3">
            <a:extLst>
              <a:ext uri="{FF2B5EF4-FFF2-40B4-BE49-F238E27FC236}">
                <a16:creationId xmlns:a16="http://schemas.microsoft.com/office/drawing/2014/main" id="{55D8FC54-3787-AD58-F493-7E2AF094357C}"/>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256F5EB-15B9-55AD-F7EB-C610E1CCC937}"/>
              </a:ext>
            </a:extLst>
          </p:cNvPr>
          <p:cNvSpPr>
            <a:spLocks noGrp="1" noChangeArrowheads="1"/>
          </p:cNvSpPr>
          <p:nvPr>
            <p:ph type="sldNum" sz="quarter" idx="5"/>
          </p:nvPr>
        </p:nvSpPr>
        <p:spPr>
          <a:ln/>
        </p:spPr>
        <p:txBody>
          <a:bodyPr/>
          <a:lstStyle/>
          <a:p>
            <a:fld id="{7638F6B6-DA2E-4AB4-93E6-3324A11B09C6}" type="slidenum">
              <a:rPr lang="en-US" altLang="pt-BR"/>
              <a:pPr/>
              <a:t>5</a:t>
            </a:fld>
            <a:endParaRPr lang="en-US" altLang="pt-BR"/>
          </a:p>
        </p:txBody>
      </p:sp>
      <p:sp>
        <p:nvSpPr>
          <p:cNvPr id="53250" name="Rectangle 7">
            <a:extLst>
              <a:ext uri="{FF2B5EF4-FFF2-40B4-BE49-F238E27FC236}">
                <a16:creationId xmlns:a16="http://schemas.microsoft.com/office/drawing/2014/main" id="{65B71BFE-F2EE-ABB7-21A1-4E199ECFEDC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4D78C671-4A97-48AC-B9AB-2E1633A0358A}" type="slidenum">
              <a:rPr lang="en-US" altLang="pt-BR" sz="1200">
                <a:cs typeface="Arial" panose="020B0604020202020204" pitchFamily="34" charset="0"/>
              </a:rPr>
              <a:pPr algn="r"/>
              <a:t>5</a:t>
            </a:fld>
            <a:endParaRPr lang="en-US" altLang="pt-BR" sz="1200">
              <a:cs typeface="Arial" panose="020B0604020202020204" pitchFamily="34" charset="0"/>
            </a:endParaRPr>
          </a:p>
        </p:txBody>
      </p:sp>
      <p:sp>
        <p:nvSpPr>
          <p:cNvPr id="53251" name="Rectangle 2">
            <a:extLst>
              <a:ext uri="{FF2B5EF4-FFF2-40B4-BE49-F238E27FC236}">
                <a16:creationId xmlns:a16="http://schemas.microsoft.com/office/drawing/2014/main" id="{73903840-D161-5F68-EA4F-B68585CA4FA5}"/>
              </a:ext>
            </a:extLst>
          </p:cNvPr>
          <p:cNvSpPr>
            <a:spLocks noGrp="1" noRot="1" noChangeAspect="1" noChangeArrowheads="1" noTextEdit="1"/>
          </p:cNvSpPr>
          <p:nvPr>
            <p:ph type="sldImg"/>
          </p:nvPr>
        </p:nvSpPr>
        <p:spPr>
          <a:xfrm>
            <a:off x="1143000" y="534988"/>
            <a:ext cx="4572000" cy="3429000"/>
          </a:xfrm>
          <a:ln/>
        </p:spPr>
      </p:sp>
      <p:sp>
        <p:nvSpPr>
          <p:cNvPr id="53252" name="Rectangle 3">
            <a:extLst>
              <a:ext uri="{FF2B5EF4-FFF2-40B4-BE49-F238E27FC236}">
                <a16:creationId xmlns:a16="http://schemas.microsoft.com/office/drawing/2014/main" id="{1C33CF5F-D836-7948-830F-879E48987272}"/>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E72E074-5156-4C0F-213E-7B09B04F0805}"/>
              </a:ext>
            </a:extLst>
          </p:cNvPr>
          <p:cNvSpPr>
            <a:spLocks noGrp="1" noChangeArrowheads="1"/>
          </p:cNvSpPr>
          <p:nvPr>
            <p:ph type="sldNum" sz="quarter" idx="5"/>
          </p:nvPr>
        </p:nvSpPr>
        <p:spPr>
          <a:ln/>
        </p:spPr>
        <p:txBody>
          <a:bodyPr/>
          <a:lstStyle/>
          <a:p>
            <a:fld id="{4E1F0DDB-8368-4562-8ADE-A4F969136899}" type="slidenum">
              <a:rPr lang="en-US" altLang="pt-BR"/>
              <a:pPr/>
              <a:t>6</a:t>
            </a:fld>
            <a:endParaRPr lang="en-US" altLang="pt-BR"/>
          </a:p>
        </p:txBody>
      </p:sp>
      <p:sp>
        <p:nvSpPr>
          <p:cNvPr id="55298" name="Rectangle 7">
            <a:extLst>
              <a:ext uri="{FF2B5EF4-FFF2-40B4-BE49-F238E27FC236}">
                <a16:creationId xmlns:a16="http://schemas.microsoft.com/office/drawing/2014/main" id="{261F1BAD-8464-DA08-9685-B54F27C95CCF}"/>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AA7C7BB9-8BC6-4008-B6CF-597AB2200611}" type="slidenum">
              <a:rPr lang="en-US" altLang="pt-BR" sz="1200">
                <a:cs typeface="Arial" panose="020B0604020202020204" pitchFamily="34" charset="0"/>
              </a:rPr>
              <a:pPr algn="r"/>
              <a:t>6</a:t>
            </a:fld>
            <a:endParaRPr lang="en-US" altLang="pt-BR" sz="1200">
              <a:cs typeface="Arial" panose="020B0604020202020204" pitchFamily="34" charset="0"/>
            </a:endParaRPr>
          </a:p>
        </p:txBody>
      </p:sp>
      <p:sp>
        <p:nvSpPr>
          <p:cNvPr id="55299" name="Rectangle 2">
            <a:extLst>
              <a:ext uri="{FF2B5EF4-FFF2-40B4-BE49-F238E27FC236}">
                <a16:creationId xmlns:a16="http://schemas.microsoft.com/office/drawing/2014/main" id="{B544A7AE-8819-2774-AF85-18EB9DF0D321}"/>
              </a:ext>
            </a:extLst>
          </p:cNvPr>
          <p:cNvSpPr>
            <a:spLocks noGrp="1" noRot="1" noChangeAspect="1" noChangeArrowheads="1" noTextEdit="1"/>
          </p:cNvSpPr>
          <p:nvPr>
            <p:ph type="sldImg"/>
          </p:nvPr>
        </p:nvSpPr>
        <p:spPr>
          <a:xfrm>
            <a:off x="1143000" y="534988"/>
            <a:ext cx="4572000" cy="3429000"/>
          </a:xfrm>
          <a:ln/>
        </p:spPr>
      </p:sp>
      <p:sp>
        <p:nvSpPr>
          <p:cNvPr id="55300" name="Rectangle 3">
            <a:extLst>
              <a:ext uri="{FF2B5EF4-FFF2-40B4-BE49-F238E27FC236}">
                <a16:creationId xmlns:a16="http://schemas.microsoft.com/office/drawing/2014/main" id="{04920F0C-EE79-8720-386D-6DB5F0362123}"/>
              </a:ext>
            </a:extLst>
          </p:cNvPr>
          <p:cNvSpPr>
            <a:spLocks noGrp="1" noChangeArrowheads="1"/>
          </p:cNvSpPr>
          <p:nvPr>
            <p:ph type="body" idx="1"/>
          </p:nvPr>
        </p:nvSpPr>
        <p:spPr>
          <a:xfrm>
            <a:off x="685800" y="4248150"/>
            <a:ext cx="5486400" cy="4210050"/>
          </a:xfrm>
        </p:spPr>
        <p:txBody>
          <a:bodyPr/>
          <a:lstStyle/>
          <a:p>
            <a:r>
              <a:rPr lang="en-US" altLang="pt-BR"/>
              <a:t>It might be worth explaining to your students that “P and Q move in opposite directions” means that the percentage change in Q and the percentage change in P will have opposite signs, thus implying a negative price elasticity.  </a:t>
            </a:r>
          </a:p>
          <a:p>
            <a:endParaRPr lang="en-US" altLang="pt-BR"/>
          </a:p>
          <a:p>
            <a:r>
              <a:rPr lang="en-US" altLang="pt-BR"/>
              <a:t>To be consistent with the text, the last statement in the green box says that we will report all price elasticities as positive numbers.  It might be slightly more accurate to say that we will report all elasticities as non-negative numbers:  we want to allow for the (admittedly rare) case of zero elasticity.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5926EA-DD9A-EA04-4107-6D0F011CDD00}"/>
              </a:ext>
            </a:extLst>
          </p:cNvPr>
          <p:cNvSpPr>
            <a:spLocks noGrp="1" noChangeArrowheads="1"/>
          </p:cNvSpPr>
          <p:nvPr>
            <p:ph type="sldNum" sz="quarter" idx="5"/>
          </p:nvPr>
        </p:nvSpPr>
        <p:spPr>
          <a:ln/>
        </p:spPr>
        <p:txBody>
          <a:bodyPr/>
          <a:lstStyle/>
          <a:p>
            <a:fld id="{C475B72A-681C-4710-9DDF-A5E161D4C461}" type="slidenum">
              <a:rPr lang="en-US" altLang="pt-BR"/>
              <a:pPr/>
              <a:t>7</a:t>
            </a:fld>
            <a:endParaRPr lang="en-US" altLang="pt-BR"/>
          </a:p>
        </p:txBody>
      </p:sp>
      <p:sp>
        <p:nvSpPr>
          <p:cNvPr id="57346" name="Rectangle 7">
            <a:extLst>
              <a:ext uri="{FF2B5EF4-FFF2-40B4-BE49-F238E27FC236}">
                <a16:creationId xmlns:a16="http://schemas.microsoft.com/office/drawing/2014/main" id="{C96F6295-F4A9-664B-3E47-ADC32746672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430EB7E-CFAC-4A7B-9345-DBFC3195D3B7}" type="slidenum">
              <a:rPr lang="en-US" altLang="pt-BR" sz="1200">
                <a:cs typeface="Arial" panose="020B0604020202020204" pitchFamily="34" charset="0"/>
              </a:rPr>
              <a:pPr algn="r"/>
              <a:t>7</a:t>
            </a:fld>
            <a:endParaRPr lang="en-US" altLang="pt-BR" sz="1200">
              <a:cs typeface="Arial" panose="020B0604020202020204" pitchFamily="34" charset="0"/>
            </a:endParaRPr>
          </a:p>
        </p:txBody>
      </p:sp>
      <p:sp>
        <p:nvSpPr>
          <p:cNvPr id="57347" name="Rectangle 2">
            <a:extLst>
              <a:ext uri="{FF2B5EF4-FFF2-40B4-BE49-F238E27FC236}">
                <a16:creationId xmlns:a16="http://schemas.microsoft.com/office/drawing/2014/main" id="{A82092A1-770C-6312-422D-CB5A81AAB4C4}"/>
              </a:ext>
            </a:extLst>
          </p:cNvPr>
          <p:cNvSpPr>
            <a:spLocks noGrp="1" noRot="1" noChangeAspect="1" noChangeArrowheads="1" noTextEdit="1"/>
          </p:cNvSpPr>
          <p:nvPr>
            <p:ph type="sldImg"/>
          </p:nvPr>
        </p:nvSpPr>
        <p:spPr>
          <a:xfrm>
            <a:off x="1143000" y="534988"/>
            <a:ext cx="4572000" cy="3429000"/>
          </a:xfrm>
          <a:ln/>
        </p:spPr>
      </p:sp>
      <p:sp>
        <p:nvSpPr>
          <p:cNvPr id="57348" name="Rectangle 3">
            <a:extLst>
              <a:ext uri="{FF2B5EF4-FFF2-40B4-BE49-F238E27FC236}">
                <a16:creationId xmlns:a16="http://schemas.microsoft.com/office/drawing/2014/main" id="{51098B28-0FB8-20FD-52FD-E932F3031282}"/>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72BA749-B48C-5451-3C23-A52E993E4294}"/>
              </a:ext>
            </a:extLst>
          </p:cNvPr>
          <p:cNvSpPr>
            <a:spLocks noGrp="1" noChangeArrowheads="1"/>
          </p:cNvSpPr>
          <p:nvPr>
            <p:ph type="sldNum" sz="quarter" idx="5"/>
          </p:nvPr>
        </p:nvSpPr>
        <p:spPr>
          <a:ln/>
        </p:spPr>
        <p:txBody>
          <a:bodyPr/>
          <a:lstStyle/>
          <a:p>
            <a:fld id="{6502D3EA-5414-4D2E-A042-D0C2BBEAFAC4}" type="slidenum">
              <a:rPr lang="en-US" altLang="pt-BR"/>
              <a:pPr/>
              <a:t>8</a:t>
            </a:fld>
            <a:endParaRPr lang="en-US" altLang="pt-BR"/>
          </a:p>
        </p:txBody>
      </p:sp>
      <p:sp>
        <p:nvSpPr>
          <p:cNvPr id="59394" name="Rectangle 7">
            <a:extLst>
              <a:ext uri="{FF2B5EF4-FFF2-40B4-BE49-F238E27FC236}">
                <a16:creationId xmlns:a16="http://schemas.microsoft.com/office/drawing/2014/main" id="{BAF41CF9-D92E-9D68-CDBD-D52E8315FC9D}"/>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32D61DA3-6E90-439B-B1C3-1A99836A9933}" type="slidenum">
              <a:rPr lang="en-US" altLang="pt-BR" sz="1200">
                <a:cs typeface="Arial" panose="020B0604020202020204" pitchFamily="34" charset="0"/>
              </a:rPr>
              <a:pPr algn="r"/>
              <a:t>8</a:t>
            </a:fld>
            <a:endParaRPr lang="en-US" altLang="pt-BR" sz="1200">
              <a:cs typeface="Arial" panose="020B0604020202020204" pitchFamily="34" charset="0"/>
            </a:endParaRPr>
          </a:p>
        </p:txBody>
      </p:sp>
      <p:sp>
        <p:nvSpPr>
          <p:cNvPr id="59395" name="Rectangle 2">
            <a:extLst>
              <a:ext uri="{FF2B5EF4-FFF2-40B4-BE49-F238E27FC236}">
                <a16:creationId xmlns:a16="http://schemas.microsoft.com/office/drawing/2014/main" id="{9AA569AE-B106-E57A-0F62-FD5CE138DDF7}"/>
              </a:ext>
            </a:extLst>
          </p:cNvPr>
          <p:cNvSpPr>
            <a:spLocks noGrp="1" noRot="1" noChangeAspect="1" noChangeArrowheads="1" noTextEdit="1"/>
          </p:cNvSpPr>
          <p:nvPr>
            <p:ph type="sldImg"/>
          </p:nvPr>
        </p:nvSpPr>
        <p:spPr>
          <a:xfrm>
            <a:off x="1143000" y="534988"/>
            <a:ext cx="4572000" cy="3429000"/>
          </a:xfrm>
          <a:ln/>
        </p:spPr>
      </p:sp>
      <p:sp>
        <p:nvSpPr>
          <p:cNvPr id="59396" name="Rectangle 3">
            <a:extLst>
              <a:ext uri="{FF2B5EF4-FFF2-40B4-BE49-F238E27FC236}">
                <a16:creationId xmlns:a16="http://schemas.microsoft.com/office/drawing/2014/main" id="{432E8F54-E7F6-4A11-5612-1F3608C83F18}"/>
              </a:ext>
            </a:extLst>
          </p:cNvPr>
          <p:cNvSpPr>
            <a:spLocks noGrp="1" noChangeArrowheads="1"/>
          </p:cNvSpPr>
          <p:nvPr>
            <p:ph type="body" idx="1"/>
          </p:nvPr>
        </p:nvSpPr>
        <p:spPr>
          <a:xfrm>
            <a:off x="685800" y="4248150"/>
            <a:ext cx="5486400" cy="4210050"/>
          </a:xfrm>
        </p:spPr>
        <p:txBody>
          <a:bodyP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Slide de Título">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612C708-757C-CF9E-39E4-E06887C22F3B}"/>
              </a:ext>
            </a:extLst>
          </p:cNvPr>
          <p:cNvSpPr>
            <a:spLocks noGrp="1" noChangeArrowheads="1"/>
          </p:cNvSpPr>
          <p:nvPr>
            <p:ph type="ctrTitle"/>
          </p:nvPr>
        </p:nvSpPr>
        <p:spPr>
          <a:xfrm>
            <a:off x="0" y="1479550"/>
            <a:ext cx="9144000" cy="1470025"/>
          </a:xfrm>
        </p:spPr>
        <p:txBody>
          <a:bodyPr/>
          <a:lstStyle>
            <a:lvl1pPr>
              <a:lnSpc>
                <a:spcPct val="105000"/>
              </a:lnSpc>
              <a:defRPr>
                <a:solidFill>
                  <a:schemeClr val="bg1"/>
                </a:solidFill>
                <a:effectLst>
                  <a:outerShdw blurRad="38100" dist="38100" dir="2700000" algn="tl">
                    <a:srgbClr val="C0C0C0"/>
                  </a:outerShdw>
                </a:effectLst>
              </a:defRPr>
            </a:lvl1pPr>
          </a:lstStyle>
          <a:p>
            <a:pPr lvl="0"/>
            <a:endParaRPr lang="pt-BR" altLang="pt-BR" noProof="0"/>
          </a:p>
        </p:txBody>
      </p:sp>
      <p:sp>
        <p:nvSpPr>
          <p:cNvPr id="6155" name="Text Box 14">
            <a:extLst>
              <a:ext uri="{FF2B5EF4-FFF2-40B4-BE49-F238E27FC236}">
                <a16:creationId xmlns:a16="http://schemas.microsoft.com/office/drawing/2014/main" id="{029982EE-F0A8-1133-C43D-AB0C7B8FBF28}"/>
              </a:ext>
            </a:extLst>
          </p:cNvPr>
          <p:cNvSpPr txBox="1">
            <a:spLocks noChangeArrowheads="1"/>
          </p:cNvSpPr>
          <p:nvPr userDrawn="1"/>
        </p:nvSpPr>
        <p:spPr bwMode="auto">
          <a:xfrm>
            <a:off x="0" y="6445250"/>
            <a:ext cx="914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1600" i="1">
                <a:solidFill>
                  <a:srgbClr val="969696"/>
                </a:solidFill>
                <a:latin typeface="Times New Roman" panose="02020603050405020304" pitchFamily="18" charset="0"/>
                <a:cs typeface="Arial" panose="020B0604020202020204" pitchFamily="34" charset="0"/>
              </a:rPr>
              <a:t>© 2009 South-Western, a part of Cengage Learning, all rights reserved</a:t>
            </a:r>
          </a:p>
        </p:txBody>
      </p:sp>
      <p:sp>
        <p:nvSpPr>
          <p:cNvPr id="6147" name="Rectangle 3">
            <a:extLst>
              <a:ext uri="{FF2B5EF4-FFF2-40B4-BE49-F238E27FC236}">
                <a16:creationId xmlns:a16="http://schemas.microsoft.com/office/drawing/2014/main" id="{054FE0CA-4ED9-6B24-0E48-32198071705C}"/>
              </a:ext>
            </a:extLst>
          </p:cNvPr>
          <p:cNvSpPr>
            <a:spLocks noGrp="1" noChangeArrowheads="1"/>
          </p:cNvSpPr>
          <p:nvPr>
            <p:ph type="subTitle" idx="1"/>
          </p:nvPr>
        </p:nvSpPr>
        <p:spPr>
          <a:xfrm>
            <a:off x="1987550" y="130175"/>
            <a:ext cx="1219200" cy="990600"/>
          </a:xfrm>
        </p:spPr>
        <p:txBody>
          <a:bodyPr/>
          <a:lstStyle>
            <a:lvl1pPr marL="0" indent="0" algn="ctr">
              <a:buFont typeface="Wingdings" panose="05000000000000000000" pitchFamily="2" charset="2"/>
              <a:buNone/>
              <a:defRPr sz="5800" i="1">
                <a:solidFill>
                  <a:srgbClr val="008080"/>
                </a:solidFill>
                <a:latin typeface="Tahoma" panose="020B0604030504040204" pitchFamily="34" charset="0"/>
              </a:defRPr>
            </a:lvl1pPr>
          </a:lstStyle>
          <a:p>
            <a:pPr lvl="0"/>
            <a:r>
              <a:rPr lang="en-US" altLang="pt-BR" noProof="0"/>
              <a:t>34</a:t>
            </a:r>
          </a:p>
        </p:txBody>
      </p:sp>
      <p:sp>
        <p:nvSpPr>
          <p:cNvPr id="6152" name="TextBox 6">
            <a:extLst>
              <a:ext uri="{FF2B5EF4-FFF2-40B4-BE49-F238E27FC236}">
                <a16:creationId xmlns:a16="http://schemas.microsoft.com/office/drawing/2014/main" id="{84F5BE85-E47E-14F0-AA44-17E021796188}"/>
              </a:ext>
            </a:extLst>
          </p:cNvPr>
          <p:cNvSpPr txBox="1">
            <a:spLocks noChangeArrowheads="1"/>
          </p:cNvSpPr>
          <p:nvPr userDrawn="1"/>
        </p:nvSpPr>
        <p:spPr bwMode="auto">
          <a:xfrm>
            <a:off x="327025" y="301625"/>
            <a:ext cx="19589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2200">
                <a:solidFill>
                  <a:srgbClr val="008080"/>
                </a:solidFill>
                <a:latin typeface="Tahoma" panose="020B0604030504040204" pitchFamily="34" charset="0"/>
                <a:cs typeface="Arial" panose="020B0604020202020204" pitchFamily="34" charset="0"/>
              </a:rPr>
              <a:t>C H A P T E 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C0254B-482B-4242-5206-2723A1EC1CC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1410186C-81EB-56D8-A729-969CD83DFA6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74EBA8D2-7FC0-472E-CFF6-11A67CFAF219}"/>
              </a:ext>
            </a:extLst>
          </p:cNvPr>
          <p:cNvSpPr>
            <a:spLocks noGrp="1"/>
          </p:cNvSpPr>
          <p:nvPr>
            <p:ph type="ftr" sz="quarter" idx="10"/>
          </p:nvPr>
        </p:nvSpPr>
        <p:spPr/>
        <p:txBody>
          <a:bodyPr/>
          <a:lstStyle>
            <a:lvl1pPr>
              <a:defRPr/>
            </a:lvl1pPr>
          </a:lstStyle>
          <a:p>
            <a:r>
              <a:rPr lang="en-US" altLang="pt-BR"/>
              <a:t>ELASTICITY AND ITS APPLICATION</a:t>
            </a:r>
          </a:p>
        </p:txBody>
      </p:sp>
      <p:sp>
        <p:nvSpPr>
          <p:cNvPr id="5" name="Espaço Reservado para Número de Slide 4">
            <a:extLst>
              <a:ext uri="{FF2B5EF4-FFF2-40B4-BE49-F238E27FC236}">
                <a16:creationId xmlns:a16="http://schemas.microsoft.com/office/drawing/2014/main" id="{9B5FE5D9-C1B8-B424-2EB5-CE2120B86338}"/>
              </a:ext>
            </a:extLst>
          </p:cNvPr>
          <p:cNvSpPr>
            <a:spLocks noGrp="1"/>
          </p:cNvSpPr>
          <p:nvPr>
            <p:ph type="sldNum" sz="quarter" idx="11"/>
          </p:nvPr>
        </p:nvSpPr>
        <p:spPr/>
        <p:txBody>
          <a:bodyPr/>
          <a:lstStyle>
            <a:lvl1pPr>
              <a:defRPr/>
            </a:lvl1pPr>
          </a:lstStyle>
          <a:p>
            <a:fld id="{F26C6AC2-A6DD-46C0-9EF0-ACE0387F48E1}" type="slidenum">
              <a:rPr lang="en-US" altLang="pt-BR"/>
              <a:pPr/>
              <a:t>‹nº›</a:t>
            </a:fld>
            <a:endParaRPr lang="en-US" altLang="pt-BR"/>
          </a:p>
        </p:txBody>
      </p:sp>
    </p:spTree>
    <p:extLst>
      <p:ext uri="{BB962C8B-B14F-4D97-AF65-F5344CB8AC3E}">
        <p14:creationId xmlns:p14="http://schemas.microsoft.com/office/powerpoint/2010/main" val="65962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1D252B8-1062-E393-DC36-A66D701B8532}"/>
              </a:ext>
            </a:extLst>
          </p:cNvPr>
          <p:cNvSpPr>
            <a:spLocks noGrp="1"/>
          </p:cNvSpPr>
          <p:nvPr>
            <p:ph type="title" orient="vert"/>
          </p:nvPr>
        </p:nvSpPr>
        <p:spPr>
          <a:xfrm>
            <a:off x="6651625" y="252413"/>
            <a:ext cx="2101850" cy="587375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92FECD6E-7438-44B4-6816-2210F622D687}"/>
              </a:ext>
            </a:extLst>
          </p:cNvPr>
          <p:cNvSpPr>
            <a:spLocks noGrp="1"/>
          </p:cNvSpPr>
          <p:nvPr>
            <p:ph type="body" orient="vert" idx="1"/>
          </p:nvPr>
        </p:nvSpPr>
        <p:spPr>
          <a:xfrm>
            <a:off x="342900" y="252413"/>
            <a:ext cx="6156325" cy="58737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153B9930-689D-C583-B8A9-1694BE112D15}"/>
              </a:ext>
            </a:extLst>
          </p:cNvPr>
          <p:cNvSpPr>
            <a:spLocks noGrp="1"/>
          </p:cNvSpPr>
          <p:nvPr>
            <p:ph type="ftr" sz="quarter" idx="10"/>
          </p:nvPr>
        </p:nvSpPr>
        <p:spPr/>
        <p:txBody>
          <a:bodyPr/>
          <a:lstStyle>
            <a:lvl1pPr>
              <a:defRPr/>
            </a:lvl1pPr>
          </a:lstStyle>
          <a:p>
            <a:r>
              <a:rPr lang="en-US" altLang="pt-BR"/>
              <a:t>ELASTICITY AND ITS APPLICATION</a:t>
            </a:r>
          </a:p>
        </p:txBody>
      </p:sp>
      <p:sp>
        <p:nvSpPr>
          <p:cNvPr id="5" name="Espaço Reservado para Número de Slide 4">
            <a:extLst>
              <a:ext uri="{FF2B5EF4-FFF2-40B4-BE49-F238E27FC236}">
                <a16:creationId xmlns:a16="http://schemas.microsoft.com/office/drawing/2014/main" id="{B113645B-AD08-442E-31DE-1CD148E21EB9}"/>
              </a:ext>
            </a:extLst>
          </p:cNvPr>
          <p:cNvSpPr>
            <a:spLocks noGrp="1"/>
          </p:cNvSpPr>
          <p:nvPr>
            <p:ph type="sldNum" sz="quarter" idx="11"/>
          </p:nvPr>
        </p:nvSpPr>
        <p:spPr/>
        <p:txBody>
          <a:bodyPr/>
          <a:lstStyle>
            <a:lvl1pPr>
              <a:defRPr/>
            </a:lvl1pPr>
          </a:lstStyle>
          <a:p>
            <a:fld id="{34D64EC9-60C9-4BD1-8B00-DA1F42F5C6C9}" type="slidenum">
              <a:rPr lang="en-US" altLang="pt-BR"/>
              <a:pPr/>
              <a:t>‹nº›</a:t>
            </a:fld>
            <a:endParaRPr lang="en-US" altLang="pt-BR"/>
          </a:p>
        </p:txBody>
      </p:sp>
    </p:spTree>
    <p:extLst>
      <p:ext uri="{BB962C8B-B14F-4D97-AF65-F5344CB8AC3E}">
        <p14:creationId xmlns:p14="http://schemas.microsoft.com/office/powerpoint/2010/main" val="2538851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p:cSld name="Slide de Título">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0DB3F88-C0B8-460A-B244-C4E80515907D}"/>
              </a:ext>
            </a:extLst>
          </p:cNvPr>
          <p:cNvSpPr>
            <a:spLocks noGrp="1" noChangeArrowheads="1"/>
          </p:cNvSpPr>
          <p:nvPr>
            <p:ph type="ctrTitle"/>
          </p:nvPr>
        </p:nvSpPr>
        <p:spPr>
          <a:xfrm>
            <a:off x="0" y="1479550"/>
            <a:ext cx="9144000" cy="1470025"/>
          </a:xfrm>
        </p:spPr>
        <p:txBody>
          <a:bodyPr/>
          <a:lstStyle>
            <a:lvl1pPr>
              <a:lnSpc>
                <a:spcPct val="105000"/>
              </a:lnSpc>
              <a:defRPr>
                <a:solidFill>
                  <a:schemeClr val="bg1"/>
                </a:solidFill>
                <a:effectLst>
                  <a:outerShdw blurRad="38100" dist="38100" dir="2700000" algn="tl">
                    <a:srgbClr val="C0C0C0"/>
                  </a:outerShdw>
                </a:effectLst>
              </a:defRPr>
            </a:lvl1pPr>
          </a:lstStyle>
          <a:p>
            <a:pPr lvl="0"/>
            <a:endParaRPr lang="pt-BR" altLang="pt-BR" noProof="0"/>
          </a:p>
        </p:txBody>
      </p:sp>
      <p:sp>
        <p:nvSpPr>
          <p:cNvPr id="6155" name="Text Box 14">
            <a:extLst>
              <a:ext uri="{FF2B5EF4-FFF2-40B4-BE49-F238E27FC236}">
                <a16:creationId xmlns:a16="http://schemas.microsoft.com/office/drawing/2014/main" id="{065CD3E8-E91E-49D9-8D45-0CD52B529293}"/>
              </a:ext>
            </a:extLst>
          </p:cNvPr>
          <p:cNvSpPr txBox="1">
            <a:spLocks noChangeArrowheads="1"/>
          </p:cNvSpPr>
          <p:nvPr userDrawn="1"/>
        </p:nvSpPr>
        <p:spPr bwMode="auto">
          <a:xfrm>
            <a:off x="0" y="6445250"/>
            <a:ext cx="914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1600" i="1">
                <a:solidFill>
                  <a:srgbClr val="969696"/>
                </a:solidFill>
                <a:latin typeface="Times New Roman" panose="02020603050405020304" pitchFamily="18" charset="0"/>
                <a:cs typeface="Arial" panose="020B0604020202020204" pitchFamily="34" charset="0"/>
              </a:rPr>
              <a:t>© 2009 South-Western, a part of Cengage Learning, all rights reserved</a:t>
            </a:r>
          </a:p>
        </p:txBody>
      </p:sp>
      <p:sp>
        <p:nvSpPr>
          <p:cNvPr id="6147" name="Rectangle 3">
            <a:extLst>
              <a:ext uri="{FF2B5EF4-FFF2-40B4-BE49-F238E27FC236}">
                <a16:creationId xmlns:a16="http://schemas.microsoft.com/office/drawing/2014/main" id="{1C601D4A-A899-4D18-8DF2-B7013929885C}"/>
              </a:ext>
            </a:extLst>
          </p:cNvPr>
          <p:cNvSpPr>
            <a:spLocks noGrp="1" noChangeArrowheads="1"/>
          </p:cNvSpPr>
          <p:nvPr>
            <p:ph type="subTitle" idx="1"/>
          </p:nvPr>
        </p:nvSpPr>
        <p:spPr>
          <a:xfrm>
            <a:off x="1987550" y="130175"/>
            <a:ext cx="1219200" cy="990600"/>
          </a:xfrm>
        </p:spPr>
        <p:txBody>
          <a:bodyPr/>
          <a:lstStyle>
            <a:lvl1pPr marL="0" indent="0" algn="ctr">
              <a:buFont typeface="Wingdings" panose="05000000000000000000" pitchFamily="2" charset="2"/>
              <a:buNone/>
              <a:defRPr sz="5800" i="1">
                <a:solidFill>
                  <a:srgbClr val="008080"/>
                </a:solidFill>
              </a:defRPr>
            </a:lvl1pPr>
          </a:lstStyle>
          <a:p>
            <a:pPr lvl="0"/>
            <a:r>
              <a:rPr lang="en-US" altLang="pt-BR" noProof="0"/>
              <a:t>34</a:t>
            </a:r>
          </a:p>
        </p:txBody>
      </p:sp>
      <p:sp>
        <p:nvSpPr>
          <p:cNvPr id="6152" name="TextBox 6">
            <a:extLst>
              <a:ext uri="{FF2B5EF4-FFF2-40B4-BE49-F238E27FC236}">
                <a16:creationId xmlns:a16="http://schemas.microsoft.com/office/drawing/2014/main" id="{1269076E-8670-4B77-95F4-B74F754E316D}"/>
              </a:ext>
            </a:extLst>
          </p:cNvPr>
          <p:cNvSpPr txBox="1">
            <a:spLocks noChangeArrowheads="1"/>
          </p:cNvSpPr>
          <p:nvPr userDrawn="1"/>
        </p:nvSpPr>
        <p:spPr bwMode="auto">
          <a:xfrm>
            <a:off x="327025" y="301625"/>
            <a:ext cx="19589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2200">
                <a:solidFill>
                  <a:srgbClr val="008080"/>
                </a:solidFill>
                <a:latin typeface="Tahoma" panose="020B0604030504040204" pitchFamily="34" charset="0"/>
                <a:cs typeface="Arial" panose="020B0604020202020204" pitchFamily="34" charset="0"/>
              </a:rPr>
              <a:t>C H A P T E R</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539CCE-5AA1-4CC8-9F98-62F3BAEF412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50D1D59-CEB0-4873-BC32-F98D8CBCE896}"/>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3478CD49-6BB5-492D-ADE1-758D7BABF4E8}"/>
              </a:ext>
            </a:extLst>
          </p:cNvPr>
          <p:cNvSpPr>
            <a:spLocks noGrp="1"/>
          </p:cNvSpPr>
          <p:nvPr>
            <p:ph type="ftr" sz="quarter" idx="10"/>
          </p:nvPr>
        </p:nvSpPr>
        <p:spPr/>
        <p:txBody>
          <a:bodyPr/>
          <a:lstStyle>
            <a:lvl1pPr>
              <a:defRPr/>
            </a:lvl1pPr>
          </a:lstStyle>
          <a:p>
            <a:r>
              <a:rPr lang="en-US" altLang="pt-BR"/>
              <a:t>TEN PRINCIPLES OF ECONOMICS</a:t>
            </a:r>
          </a:p>
        </p:txBody>
      </p:sp>
      <p:sp>
        <p:nvSpPr>
          <p:cNvPr id="5" name="Espaço Reservado para Número de Slide 4">
            <a:extLst>
              <a:ext uri="{FF2B5EF4-FFF2-40B4-BE49-F238E27FC236}">
                <a16:creationId xmlns:a16="http://schemas.microsoft.com/office/drawing/2014/main" id="{33957903-8EAE-4EDA-A8EF-70114EC0A1A5}"/>
              </a:ext>
            </a:extLst>
          </p:cNvPr>
          <p:cNvSpPr>
            <a:spLocks noGrp="1"/>
          </p:cNvSpPr>
          <p:nvPr>
            <p:ph type="sldNum" sz="quarter" idx="11"/>
          </p:nvPr>
        </p:nvSpPr>
        <p:spPr/>
        <p:txBody>
          <a:bodyPr/>
          <a:lstStyle>
            <a:lvl1pPr>
              <a:defRPr/>
            </a:lvl1pPr>
          </a:lstStyle>
          <a:p>
            <a:fld id="{CF96BEF7-E511-441F-AB0E-3021630BBD80}" type="slidenum">
              <a:rPr lang="en-US" altLang="pt-BR"/>
              <a:pPr/>
              <a:t>‹nº›</a:t>
            </a:fld>
            <a:endParaRPr lang="en-US" altLang="pt-BR"/>
          </a:p>
        </p:txBody>
      </p:sp>
    </p:spTree>
    <p:extLst>
      <p:ext uri="{BB962C8B-B14F-4D97-AF65-F5344CB8AC3E}">
        <p14:creationId xmlns:p14="http://schemas.microsoft.com/office/powerpoint/2010/main" val="3030229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93A28E-AFCF-4F67-977E-3149DB4ED105}"/>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BB3618F7-A660-4A52-ABCD-3D965EB7372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7E6B62E4-DA45-4B59-AE19-AC93CBF5E2DC}"/>
              </a:ext>
            </a:extLst>
          </p:cNvPr>
          <p:cNvSpPr>
            <a:spLocks noGrp="1"/>
          </p:cNvSpPr>
          <p:nvPr>
            <p:ph type="ftr" sz="quarter" idx="10"/>
          </p:nvPr>
        </p:nvSpPr>
        <p:spPr/>
        <p:txBody>
          <a:bodyPr/>
          <a:lstStyle>
            <a:lvl1pPr>
              <a:defRPr/>
            </a:lvl1pPr>
          </a:lstStyle>
          <a:p>
            <a:r>
              <a:rPr lang="en-US" altLang="pt-BR"/>
              <a:t>TEN PRINCIPLES OF ECONOMICS</a:t>
            </a:r>
          </a:p>
        </p:txBody>
      </p:sp>
      <p:sp>
        <p:nvSpPr>
          <p:cNvPr id="5" name="Espaço Reservado para Número de Slide 4">
            <a:extLst>
              <a:ext uri="{FF2B5EF4-FFF2-40B4-BE49-F238E27FC236}">
                <a16:creationId xmlns:a16="http://schemas.microsoft.com/office/drawing/2014/main" id="{6A0B9D31-7217-4A4D-B7B0-638510083667}"/>
              </a:ext>
            </a:extLst>
          </p:cNvPr>
          <p:cNvSpPr>
            <a:spLocks noGrp="1"/>
          </p:cNvSpPr>
          <p:nvPr>
            <p:ph type="sldNum" sz="quarter" idx="11"/>
          </p:nvPr>
        </p:nvSpPr>
        <p:spPr/>
        <p:txBody>
          <a:bodyPr/>
          <a:lstStyle>
            <a:lvl1pPr>
              <a:defRPr/>
            </a:lvl1pPr>
          </a:lstStyle>
          <a:p>
            <a:fld id="{849B8A49-4942-4AE1-88D2-1AB1EE062340}" type="slidenum">
              <a:rPr lang="en-US" altLang="pt-BR"/>
              <a:pPr/>
              <a:t>‹nº›</a:t>
            </a:fld>
            <a:endParaRPr lang="en-US" altLang="pt-BR"/>
          </a:p>
        </p:txBody>
      </p:sp>
    </p:spTree>
    <p:extLst>
      <p:ext uri="{BB962C8B-B14F-4D97-AF65-F5344CB8AC3E}">
        <p14:creationId xmlns:p14="http://schemas.microsoft.com/office/powerpoint/2010/main" val="22236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44EB1D-A694-4575-BB0E-B67A2205C86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BA2BEDE-A140-4558-8FCA-D064D94483B5}"/>
              </a:ext>
            </a:extLst>
          </p:cNvPr>
          <p:cNvSpPr>
            <a:spLocks noGrp="1"/>
          </p:cNvSpPr>
          <p:nvPr>
            <p:ph sz="half" idx="1"/>
          </p:nvPr>
        </p:nvSpPr>
        <p:spPr>
          <a:xfrm>
            <a:off x="373063" y="1008063"/>
            <a:ext cx="4079875"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C1BC061A-FE7E-4CFB-84B9-B89DB527C8A2}"/>
              </a:ext>
            </a:extLst>
          </p:cNvPr>
          <p:cNvSpPr>
            <a:spLocks noGrp="1"/>
          </p:cNvSpPr>
          <p:nvPr>
            <p:ph sz="half" idx="2"/>
          </p:nvPr>
        </p:nvSpPr>
        <p:spPr>
          <a:xfrm>
            <a:off x="4605338" y="1008063"/>
            <a:ext cx="4081462"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8060666E-EF19-4A7E-8A4C-0543021A271F}"/>
              </a:ext>
            </a:extLst>
          </p:cNvPr>
          <p:cNvSpPr>
            <a:spLocks noGrp="1"/>
          </p:cNvSpPr>
          <p:nvPr>
            <p:ph type="ftr" sz="quarter" idx="10"/>
          </p:nvPr>
        </p:nvSpPr>
        <p:spPr/>
        <p:txBody>
          <a:bodyPr/>
          <a:lstStyle>
            <a:lvl1pPr>
              <a:defRPr/>
            </a:lvl1pPr>
          </a:lstStyle>
          <a:p>
            <a:r>
              <a:rPr lang="en-US" altLang="pt-BR"/>
              <a:t>TEN PRINCIPLES OF ECONOMICS</a:t>
            </a:r>
          </a:p>
        </p:txBody>
      </p:sp>
      <p:sp>
        <p:nvSpPr>
          <p:cNvPr id="6" name="Espaço Reservado para Número de Slide 5">
            <a:extLst>
              <a:ext uri="{FF2B5EF4-FFF2-40B4-BE49-F238E27FC236}">
                <a16:creationId xmlns:a16="http://schemas.microsoft.com/office/drawing/2014/main" id="{05828D6E-50B9-48FD-832D-8E8D9D9F7A4C}"/>
              </a:ext>
            </a:extLst>
          </p:cNvPr>
          <p:cNvSpPr>
            <a:spLocks noGrp="1"/>
          </p:cNvSpPr>
          <p:nvPr>
            <p:ph type="sldNum" sz="quarter" idx="11"/>
          </p:nvPr>
        </p:nvSpPr>
        <p:spPr/>
        <p:txBody>
          <a:bodyPr/>
          <a:lstStyle>
            <a:lvl1pPr>
              <a:defRPr/>
            </a:lvl1pPr>
          </a:lstStyle>
          <a:p>
            <a:fld id="{AF4E24D2-368D-4525-BF12-B1726304B8F2}" type="slidenum">
              <a:rPr lang="en-US" altLang="pt-BR"/>
              <a:pPr/>
              <a:t>‹nº›</a:t>
            </a:fld>
            <a:endParaRPr lang="en-US" altLang="pt-BR"/>
          </a:p>
        </p:txBody>
      </p:sp>
    </p:spTree>
    <p:extLst>
      <p:ext uri="{BB962C8B-B14F-4D97-AF65-F5344CB8AC3E}">
        <p14:creationId xmlns:p14="http://schemas.microsoft.com/office/powerpoint/2010/main" val="3779156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B86489-3188-43C1-8E4F-9D9827F65B0C}"/>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A872FFC1-B006-4023-8D29-53EAC113D38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C3491C40-F031-47D9-A251-425DCE5D950E}"/>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49DCF7DC-3907-48D9-8C1B-A1579C492BB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4D94ED5-3664-422B-B402-EC1D530D2917}"/>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C330D3CD-7D55-4205-9366-2EB2065E8754}"/>
              </a:ext>
            </a:extLst>
          </p:cNvPr>
          <p:cNvSpPr>
            <a:spLocks noGrp="1"/>
          </p:cNvSpPr>
          <p:nvPr>
            <p:ph type="ftr" sz="quarter" idx="10"/>
          </p:nvPr>
        </p:nvSpPr>
        <p:spPr/>
        <p:txBody>
          <a:bodyPr/>
          <a:lstStyle>
            <a:lvl1pPr>
              <a:defRPr/>
            </a:lvl1pPr>
          </a:lstStyle>
          <a:p>
            <a:r>
              <a:rPr lang="en-US" altLang="pt-BR"/>
              <a:t>TEN PRINCIPLES OF ECONOMICS</a:t>
            </a:r>
          </a:p>
        </p:txBody>
      </p:sp>
      <p:sp>
        <p:nvSpPr>
          <p:cNvPr id="8" name="Espaço Reservado para Número de Slide 7">
            <a:extLst>
              <a:ext uri="{FF2B5EF4-FFF2-40B4-BE49-F238E27FC236}">
                <a16:creationId xmlns:a16="http://schemas.microsoft.com/office/drawing/2014/main" id="{4B3EDC12-0B74-453F-8DD3-5907F14B2A25}"/>
              </a:ext>
            </a:extLst>
          </p:cNvPr>
          <p:cNvSpPr>
            <a:spLocks noGrp="1"/>
          </p:cNvSpPr>
          <p:nvPr>
            <p:ph type="sldNum" sz="quarter" idx="11"/>
          </p:nvPr>
        </p:nvSpPr>
        <p:spPr/>
        <p:txBody>
          <a:bodyPr/>
          <a:lstStyle>
            <a:lvl1pPr>
              <a:defRPr/>
            </a:lvl1pPr>
          </a:lstStyle>
          <a:p>
            <a:fld id="{C5941612-538A-4507-B768-C7183CD15FA5}" type="slidenum">
              <a:rPr lang="en-US" altLang="pt-BR"/>
              <a:pPr/>
              <a:t>‹nº›</a:t>
            </a:fld>
            <a:endParaRPr lang="en-US" altLang="pt-BR"/>
          </a:p>
        </p:txBody>
      </p:sp>
    </p:spTree>
    <p:extLst>
      <p:ext uri="{BB962C8B-B14F-4D97-AF65-F5344CB8AC3E}">
        <p14:creationId xmlns:p14="http://schemas.microsoft.com/office/powerpoint/2010/main" val="140886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C1F276-8DCA-4150-9895-659B9399DB6C}"/>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CDDC8BB4-F90C-4909-B217-3B15CB9FCD8B}"/>
              </a:ext>
            </a:extLst>
          </p:cNvPr>
          <p:cNvSpPr>
            <a:spLocks noGrp="1"/>
          </p:cNvSpPr>
          <p:nvPr>
            <p:ph type="ftr" sz="quarter" idx="10"/>
          </p:nvPr>
        </p:nvSpPr>
        <p:spPr/>
        <p:txBody>
          <a:bodyPr/>
          <a:lstStyle>
            <a:lvl1pPr>
              <a:defRPr/>
            </a:lvl1pPr>
          </a:lstStyle>
          <a:p>
            <a:r>
              <a:rPr lang="en-US" altLang="pt-BR"/>
              <a:t>TEN PRINCIPLES OF ECONOMICS</a:t>
            </a:r>
          </a:p>
        </p:txBody>
      </p:sp>
      <p:sp>
        <p:nvSpPr>
          <p:cNvPr id="4" name="Espaço Reservado para Número de Slide 3">
            <a:extLst>
              <a:ext uri="{FF2B5EF4-FFF2-40B4-BE49-F238E27FC236}">
                <a16:creationId xmlns:a16="http://schemas.microsoft.com/office/drawing/2014/main" id="{8FE00B68-FFE8-4D14-BDF3-52E4A613F291}"/>
              </a:ext>
            </a:extLst>
          </p:cNvPr>
          <p:cNvSpPr>
            <a:spLocks noGrp="1"/>
          </p:cNvSpPr>
          <p:nvPr>
            <p:ph type="sldNum" sz="quarter" idx="11"/>
          </p:nvPr>
        </p:nvSpPr>
        <p:spPr/>
        <p:txBody>
          <a:bodyPr/>
          <a:lstStyle>
            <a:lvl1pPr>
              <a:defRPr/>
            </a:lvl1pPr>
          </a:lstStyle>
          <a:p>
            <a:fld id="{CF6D5ECA-F941-4629-8B1C-9260BC436D1F}" type="slidenum">
              <a:rPr lang="en-US" altLang="pt-BR"/>
              <a:pPr/>
              <a:t>‹nº›</a:t>
            </a:fld>
            <a:endParaRPr lang="en-US" altLang="pt-BR"/>
          </a:p>
        </p:txBody>
      </p:sp>
    </p:spTree>
    <p:extLst>
      <p:ext uri="{BB962C8B-B14F-4D97-AF65-F5344CB8AC3E}">
        <p14:creationId xmlns:p14="http://schemas.microsoft.com/office/powerpoint/2010/main" val="3088938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B7BA692C-CB37-4E73-AD39-2675F2027C07}"/>
              </a:ext>
            </a:extLst>
          </p:cNvPr>
          <p:cNvSpPr>
            <a:spLocks noGrp="1"/>
          </p:cNvSpPr>
          <p:nvPr>
            <p:ph type="ftr" sz="quarter" idx="10"/>
          </p:nvPr>
        </p:nvSpPr>
        <p:spPr/>
        <p:txBody>
          <a:bodyPr/>
          <a:lstStyle>
            <a:lvl1pPr>
              <a:defRPr/>
            </a:lvl1pPr>
          </a:lstStyle>
          <a:p>
            <a:r>
              <a:rPr lang="en-US" altLang="pt-BR"/>
              <a:t>TEN PRINCIPLES OF ECONOMICS</a:t>
            </a:r>
          </a:p>
        </p:txBody>
      </p:sp>
      <p:sp>
        <p:nvSpPr>
          <p:cNvPr id="3" name="Espaço Reservado para Número de Slide 2">
            <a:extLst>
              <a:ext uri="{FF2B5EF4-FFF2-40B4-BE49-F238E27FC236}">
                <a16:creationId xmlns:a16="http://schemas.microsoft.com/office/drawing/2014/main" id="{262AC569-F7A3-4A08-B008-5C13F831F668}"/>
              </a:ext>
            </a:extLst>
          </p:cNvPr>
          <p:cNvSpPr>
            <a:spLocks noGrp="1"/>
          </p:cNvSpPr>
          <p:nvPr>
            <p:ph type="sldNum" sz="quarter" idx="11"/>
          </p:nvPr>
        </p:nvSpPr>
        <p:spPr/>
        <p:txBody>
          <a:bodyPr/>
          <a:lstStyle>
            <a:lvl1pPr>
              <a:defRPr/>
            </a:lvl1pPr>
          </a:lstStyle>
          <a:p>
            <a:fld id="{D27F656A-2B79-4830-89D9-A4E88F88C402}" type="slidenum">
              <a:rPr lang="en-US" altLang="pt-BR"/>
              <a:pPr/>
              <a:t>‹nº›</a:t>
            </a:fld>
            <a:endParaRPr lang="en-US" altLang="pt-BR"/>
          </a:p>
        </p:txBody>
      </p:sp>
    </p:spTree>
    <p:extLst>
      <p:ext uri="{BB962C8B-B14F-4D97-AF65-F5344CB8AC3E}">
        <p14:creationId xmlns:p14="http://schemas.microsoft.com/office/powerpoint/2010/main" val="3503510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FFEE5B-F504-4EA2-A012-13A0B0A1AA44}"/>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12241958-138F-40A0-9EB7-17E787022F2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AD539BBB-0830-4E5B-B91B-096B6B8EE54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0185D14A-3F0A-4DEB-BC70-0456F92D59E6}"/>
              </a:ext>
            </a:extLst>
          </p:cNvPr>
          <p:cNvSpPr>
            <a:spLocks noGrp="1"/>
          </p:cNvSpPr>
          <p:nvPr>
            <p:ph type="ftr" sz="quarter" idx="10"/>
          </p:nvPr>
        </p:nvSpPr>
        <p:spPr/>
        <p:txBody>
          <a:bodyPr/>
          <a:lstStyle>
            <a:lvl1pPr>
              <a:defRPr/>
            </a:lvl1pPr>
          </a:lstStyle>
          <a:p>
            <a:r>
              <a:rPr lang="en-US" altLang="pt-BR"/>
              <a:t>TEN PRINCIPLES OF ECONOMICS</a:t>
            </a:r>
          </a:p>
        </p:txBody>
      </p:sp>
      <p:sp>
        <p:nvSpPr>
          <p:cNvPr id="6" name="Espaço Reservado para Número de Slide 5">
            <a:extLst>
              <a:ext uri="{FF2B5EF4-FFF2-40B4-BE49-F238E27FC236}">
                <a16:creationId xmlns:a16="http://schemas.microsoft.com/office/drawing/2014/main" id="{DA9BDA5A-6B31-4E6B-B1A2-66968E3EC481}"/>
              </a:ext>
            </a:extLst>
          </p:cNvPr>
          <p:cNvSpPr>
            <a:spLocks noGrp="1"/>
          </p:cNvSpPr>
          <p:nvPr>
            <p:ph type="sldNum" sz="quarter" idx="11"/>
          </p:nvPr>
        </p:nvSpPr>
        <p:spPr/>
        <p:txBody>
          <a:bodyPr/>
          <a:lstStyle>
            <a:lvl1pPr>
              <a:defRPr/>
            </a:lvl1pPr>
          </a:lstStyle>
          <a:p>
            <a:fld id="{8BB2159C-8A05-428D-BF45-D0EFB46C1C43}" type="slidenum">
              <a:rPr lang="en-US" altLang="pt-BR"/>
              <a:pPr/>
              <a:t>‹nº›</a:t>
            </a:fld>
            <a:endParaRPr lang="en-US" altLang="pt-BR"/>
          </a:p>
        </p:txBody>
      </p:sp>
    </p:spTree>
    <p:extLst>
      <p:ext uri="{BB962C8B-B14F-4D97-AF65-F5344CB8AC3E}">
        <p14:creationId xmlns:p14="http://schemas.microsoft.com/office/powerpoint/2010/main" val="41101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70AC69-81A9-EF5B-0E91-07DAB14B915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6833AE0-9936-3765-CD4F-FB344EF63956}"/>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94E818BD-D12C-27D1-9359-387747D51FFF}"/>
              </a:ext>
            </a:extLst>
          </p:cNvPr>
          <p:cNvSpPr>
            <a:spLocks noGrp="1"/>
          </p:cNvSpPr>
          <p:nvPr>
            <p:ph type="ftr" sz="quarter" idx="10"/>
          </p:nvPr>
        </p:nvSpPr>
        <p:spPr/>
        <p:txBody>
          <a:bodyPr/>
          <a:lstStyle>
            <a:lvl1pPr>
              <a:defRPr/>
            </a:lvl1pPr>
          </a:lstStyle>
          <a:p>
            <a:r>
              <a:rPr lang="en-US" altLang="pt-BR"/>
              <a:t>ELASTICITY AND ITS APPLICATION</a:t>
            </a:r>
          </a:p>
        </p:txBody>
      </p:sp>
      <p:sp>
        <p:nvSpPr>
          <p:cNvPr id="5" name="Espaço Reservado para Número de Slide 4">
            <a:extLst>
              <a:ext uri="{FF2B5EF4-FFF2-40B4-BE49-F238E27FC236}">
                <a16:creationId xmlns:a16="http://schemas.microsoft.com/office/drawing/2014/main" id="{03040ACE-1920-6819-A16C-6EE1416E8EE7}"/>
              </a:ext>
            </a:extLst>
          </p:cNvPr>
          <p:cNvSpPr>
            <a:spLocks noGrp="1"/>
          </p:cNvSpPr>
          <p:nvPr>
            <p:ph type="sldNum" sz="quarter" idx="11"/>
          </p:nvPr>
        </p:nvSpPr>
        <p:spPr/>
        <p:txBody>
          <a:bodyPr/>
          <a:lstStyle>
            <a:lvl1pPr>
              <a:defRPr/>
            </a:lvl1pPr>
          </a:lstStyle>
          <a:p>
            <a:fld id="{97957AB2-1723-4414-97F0-A84C6624A555}" type="slidenum">
              <a:rPr lang="en-US" altLang="pt-BR"/>
              <a:pPr/>
              <a:t>‹nº›</a:t>
            </a:fld>
            <a:endParaRPr lang="en-US" altLang="pt-BR"/>
          </a:p>
        </p:txBody>
      </p:sp>
    </p:spTree>
    <p:extLst>
      <p:ext uri="{BB962C8B-B14F-4D97-AF65-F5344CB8AC3E}">
        <p14:creationId xmlns:p14="http://schemas.microsoft.com/office/powerpoint/2010/main" val="913600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5078CF-3991-47B7-8DB2-DB7E80D1130B}"/>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FFA76615-DAAC-48BE-926C-E8BD9F5F8D7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F21607DA-29A2-43D0-83CC-230DBE5F78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AE79A2DF-5D47-4542-9EE7-2ECB4FAF1EF4}"/>
              </a:ext>
            </a:extLst>
          </p:cNvPr>
          <p:cNvSpPr>
            <a:spLocks noGrp="1"/>
          </p:cNvSpPr>
          <p:nvPr>
            <p:ph type="ftr" sz="quarter" idx="10"/>
          </p:nvPr>
        </p:nvSpPr>
        <p:spPr/>
        <p:txBody>
          <a:bodyPr/>
          <a:lstStyle>
            <a:lvl1pPr>
              <a:defRPr/>
            </a:lvl1pPr>
          </a:lstStyle>
          <a:p>
            <a:r>
              <a:rPr lang="en-US" altLang="pt-BR"/>
              <a:t>TEN PRINCIPLES OF ECONOMICS</a:t>
            </a:r>
          </a:p>
        </p:txBody>
      </p:sp>
      <p:sp>
        <p:nvSpPr>
          <p:cNvPr id="6" name="Espaço Reservado para Número de Slide 5">
            <a:extLst>
              <a:ext uri="{FF2B5EF4-FFF2-40B4-BE49-F238E27FC236}">
                <a16:creationId xmlns:a16="http://schemas.microsoft.com/office/drawing/2014/main" id="{9EF5A539-DF2F-4BC8-8BC3-1153276FAA0C}"/>
              </a:ext>
            </a:extLst>
          </p:cNvPr>
          <p:cNvSpPr>
            <a:spLocks noGrp="1"/>
          </p:cNvSpPr>
          <p:nvPr>
            <p:ph type="sldNum" sz="quarter" idx="11"/>
          </p:nvPr>
        </p:nvSpPr>
        <p:spPr/>
        <p:txBody>
          <a:bodyPr/>
          <a:lstStyle>
            <a:lvl1pPr>
              <a:defRPr/>
            </a:lvl1pPr>
          </a:lstStyle>
          <a:p>
            <a:fld id="{22A12D0A-7CE2-4D66-9803-1D4BD3174DD0}" type="slidenum">
              <a:rPr lang="en-US" altLang="pt-BR"/>
              <a:pPr/>
              <a:t>‹nº›</a:t>
            </a:fld>
            <a:endParaRPr lang="en-US" altLang="pt-BR"/>
          </a:p>
        </p:txBody>
      </p:sp>
    </p:spTree>
    <p:extLst>
      <p:ext uri="{BB962C8B-B14F-4D97-AF65-F5344CB8AC3E}">
        <p14:creationId xmlns:p14="http://schemas.microsoft.com/office/powerpoint/2010/main" val="2559643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83F9CC-58D1-46C7-8AFB-A85AFE8AE5DF}"/>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B00D8BF6-B768-4CD8-A4F5-D7566018D4B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426BECB4-0A1D-41BB-9B87-A173C24327D5}"/>
              </a:ext>
            </a:extLst>
          </p:cNvPr>
          <p:cNvSpPr>
            <a:spLocks noGrp="1"/>
          </p:cNvSpPr>
          <p:nvPr>
            <p:ph type="ftr" sz="quarter" idx="10"/>
          </p:nvPr>
        </p:nvSpPr>
        <p:spPr/>
        <p:txBody>
          <a:bodyPr/>
          <a:lstStyle>
            <a:lvl1pPr>
              <a:defRPr/>
            </a:lvl1pPr>
          </a:lstStyle>
          <a:p>
            <a:r>
              <a:rPr lang="en-US" altLang="pt-BR"/>
              <a:t>TEN PRINCIPLES OF ECONOMICS</a:t>
            </a:r>
          </a:p>
        </p:txBody>
      </p:sp>
      <p:sp>
        <p:nvSpPr>
          <p:cNvPr id="5" name="Espaço Reservado para Número de Slide 4">
            <a:extLst>
              <a:ext uri="{FF2B5EF4-FFF2-40B4-BE49-F238E27FC236}">
                <a16:creationId xmlns:a16="http://schemas.microsoft.com/office/drawing/2014/main" id="{D127CF55-C35C-460E-8628-3CBF8A4B67F6}"/>
              </a:ext>
            </a:extLst>
          </p:cNvPr>
          <p:cNvSpPr>
            <a:spLocks noGrp="1"/>
          </p:cNvSpPr>
          <p:nvPr>
            <p:ph type="sldNum" sz="quarter" idx="11"/>
          </p:nvPr>
        </p:nvSpPr>
        <p:spPr/>
        <p:txBody>
          <a:bodyPr/>
          <a:lstStyle>
            <a:lvl1pPr>
              <a:defRPr/>
            </a:lvl1pPr>
          </a:lstStyle>
          <a:p>
            <a:fld id="{95857264-32E5-4947-9703-C5C334EFB8B8}" type="slidenum">
              <a:rPr lang="en-US" altLang="pt-BR"/>
              <a:pPr/>
              <a:t>‹nº›</a:t>
            </a:fld>
            <a:endParaRPr lang="en-US" altLang="pt-BR"/>
          </a:p>
        </p:txBody>
      </p:sp>
    </p:spTree>
    <p:extLst>
      <p:ext uri="{BB962C8B-B14F-4D97-AF65-F5344CB8AC3E}">
        <p14:creationId xmlns:p14="http://schemas.microsoft.com/office/powerpoint/2010/main" val="10476353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52B4A4A-55E4-4639-9CD5-E53E2DAF7E3C}"/>
              </a:ext>
            </a:extLst>
          </p:cNvPr>
          <p:cNvSpPr>
            <a:spLocks noGrp="1"/>
          </p:cNvSpPr>
          <p:nvPr>
            <p:ph type="title" orient="vert"/>
          </p:nvPr>
        </p:nvSpPr>
        <p:spPr>
          <a:xfrm>
            <a:off x="6651625" y="252413"/>
            <a:ext cx="2101850" cy="587375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C88A81B-8364-4B77-B501-A672C7200AC4}"/>
              </a:ext>
            </a:extLst>
          </p:cNvPr>
          <p:cNvSpPr>
            <a:spLocks noGrp="1"/>
          </p:cNvSpPr>
          <p:nvPr>
            <p:ph type="body" orient="vert" idx="1"/>
          </p:nvPr>
        </p:nvSpPr>
        <p:spPr>
          <a:xfrm>
            <a:off x="342900" y="252413"/>
            <a:ext cx="6156325" cy="58737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3069CC58-BFA6-43CA-A44F-FE630CACCA9D}"/>
              </a:ext>
            </a:extLst>
          </p:cNvPr>
          <p:cNvSpPr>
            <a:spLocks noGrp="1"/>
          </p:cNvSpPr>
          <p:nvPr>
            <p:ph type="ftr" sz="quarter" idx="10"/>
          </p:nvPr>
        </p:nvSpPr>
        <p:spPr/>
        <p:txBody>
          <a:bodyPr/>
          <a:lstStyle>
            <a:lvl1pPr>
              <a:defRPr/>
            </a:lvl1pPr>
          </a:lstStyle>
          <a:p>
            <a:r>
              <a:rPr lang="en-US" altLang="pt-BR"/>
              <a:t>TEN PRINCIPLES OF ECONOMICS</a:t>
            </a:r>
          </a:p>
        </p:txBody>
      </p:sp>
      <p:sp>
        <p:nvSpPr>
          <p:cNvPr id="5" name="Espaço Reservado para Número de Slide 4">
            <a:extLst>
              <a:ext uri="{FF2B5EF4-FFF2-40B4-BE49-F238E27FC236}">
                <a16:creationId xmlns:a16="http://schemas.microsoft.com/office/drawing/2014/main" id="{233A06AF-C18E-4047-A788-F45C7DC3ACDB}"/>
              </a:ext>
            </a:extLst>
          </p:cNvPr>
          <p:cNvSpPr>
            <a:spLocks noGrp="1"/>
          </p:cNvSpPr>
          <p:nvPr>
            <p:ph type="sldNum" sz="quarter" idx="11"/>
          </p:nvPr>
        </p:nvSpPr>
        <p:spPr/>
        <p:txBody>
          <a:bodyPr/>
          <a:lstStyle>
            <a:lvl1pPr>
              <a:defRPr/>
            </a:lvl1pPr>
          </a:lstStyle>
          <a:p>
            <a:fld id="{1131BA72-C546-419D-8355-1E5836786F98}" type="slidenum">
              <a:rPr lang="en-US" altLang="pt-BR"/>
              <a:pPr/>
              <a:t>‹nº›</a:t>
            </a:fld>
            <a:endParaRPr lang="en-US" altLang="pt-BR"/>
          </a:p>
        </p:txBody>
      </p:sp>
    </p:spTree>
    <p:extLst>
      <p:ext uri="{BB962C8B-B14F-4D97-AF65-F5344CB8AC3E}">
        <p14:creationId xmlns:p14="http://schemas.microsoft.com/office/powerpoint/2010/main" val="42125995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title" preserve="1">
  <p:cSld name="Slide de Título">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F06D80AC-D914-809A-6B2E-0EE4220813C1}"/>
              </a:ext>
            </a:extLst>
          </p:cNvPr>
          <p:cNvSpPr>
            <a:spLocks noGrp="1" noChangeArrowheads="1"/>
          </p:cNvSpPr>
          <p:nvPr>
            <p:ph type="ctrTitle"/>
          </p:nvPr>
        </p:nvSpPr>
        <p:spPr>
          <a:xfrm>
            <a:off x="0" y="1479550"/>
            <a:ext cx="9144000" cy="1470025"/>
          </a:xfrm>
        </p:spPr>
        <p:txBody>
          <a:bodyPr/>
          <a:lstStyle>
            <a:lvl1pPr>
              <a:lnSpc>
                <a:spcPct val="105000"/>
              </a:lnSpc>
              <a:defRPr>
                <a:solidFill>
                  <a:schemeClr val="bg1"/>
                </a:solidFill>
                <a:effectLst>
                  <a:outerShdw blurRad="38100" dist="38100" dir="2700000" algn="tl">
                    <a:srgbClr val="C0C0C0"/>
                  </a:outerShdw>
                </a:effectLst>
              </a:defRPr>
            </a:lvl1pPr>
          </a:lstStyle>
          <a:p>
            <a:pPr lvl="0"/>
            <a:endParaRPr lang="pt-BR" altLang="pt-BR" noProof="0"/>
          </a:p>
        </p:txBody>
      </p:sp>
      <p:sp>
        <p:nvSpPr>
          <p:cNvPr id="6155" name="Text Box 14">
            <a:extLst>
              <a:ext uri="{FF2B5EF4-FFF2-40B4-BE49-F238E27FC236}">
                <a16:creationId xmlns:a16="http://schemas.microsoft.com/office/drawing/2014/main" id="{B4CA30F8-D103-58A7-DCFB-19778138C1E8}"/>
              </a:ext>
            </a:extLst>
          </p:cNvPr>
          <p:cNvSpPr txBox="1">
            <a:spLocks noChangeArrowheads="1"/>
          </p:cNvSpPr>
          <p:nvPr userDrawn="1"/>
        </p:nvSpPr>
        <p:spPr bwMode="auto">
          <a:xfrm>
            <a:off x="0" y="6445250"/>
            <a:ext cx="9144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1600" i="1">
                <a:solidFill>
                  <a:srgbClr val="969696"/>
                </a:solidFill>
                <a:latin typeface="Times New Roman" panose="02020603050405020304" pitchFamily="18" charset="0"/>
                <a:cs typeface="Arial" panose="020B0604020202020204" pitchFamily="34" charset="0"/>
              </a:rPr>
              <a:t>© 2009 South-Western, a part of Cengage Learning, all rights reserved</a:t>
            </a:r>
          </a:p>
        </p:txBody>
      </p:sp>
      <p:sp>
        <p:nvSpPr>
          <p:cNvPr id="6147" name="Rectangle 3">
            <a:extLst>
              <a:ext uri="{FF2B5EF4-FFF2-40B4-BE49-F238E27FC236}">
                <a16:creationId xmlns:a16="http://schemas.microsoft.com/office/drawing/2014/main" id="{7FB30AE1-EA63-88D3-D661-5E2BF0164A7C}"/>
              </a:ext>
            </a:extLst>
          </p:cNvPr>
          <p:cNvSpPr>
            <a:spLocks noGrp="1" noChangeArrowheads="1"/>
          </p:cNvSpPr>
          <p:nvPr>
            <p:ph type="subTitle" idx="1"/>
          </p:nvPr>
        </p:nvSpPr>
        <p:spPr>
          <a:xfrm>
            <a:off x="1987550" y="130175"/>
            <a:ext cx="1219200" cy="990600"/>
          </a:xfrm>
        </p:spPr>
        <p:txBody>
          <a:bodyPr/>
          <a:lstStyle>
            <a:lvl1pPr marL="0" indent="0" algn="ctr">
              <a:buFont typeface="Wingdings" panose="05000000000000000000" pitchFamily="2" charset="2"/>
              <a:buNone/>
              <a:defRPr sz="5800" i="1">
                <a:solidFill>
                  <a:srgbClr val="008080"/>
                </a:solidFill>
                <a:latin typeface="Tahoma" panose="020B0604030504040204" pitchFamily="34" charset="0"/>
              </a:defRPr>
            </a:lvl1pPr>
          </a:lstStyle>
          <a:p>
            <a:pPr lvl="0"/>
            <a:r>
              <a:rPr lang="en-US" altLang="pt-BR" noProof="0"/>
              <a:t>34</a:t>
            </a:r>
          </a:p>
        </p:txBody>
      </p:sp>
      <p:sp>
        <p:nvSpPr>
          <p:cNvPr id="6152" name="TextBox 6">
            <a:extLst>
              <a:ext uri="{FF2B5EF4-FFF2-40B4-BE49-F238E27FC236}">
                <a16:creationId xmlns:a16="http://schemas.microsoft.com/office/drawing/2014/main" id="{7C4D8720-C758-D136-38D9-A0EE756293EF}"/>
              </a:ext>
            </a:extLst>
          </p:cNvPr>
          <p:cNvSpPr txBox="1">
            <a:spLocks noChangeArrowheads="1"/>
          </p:cNvSpPr>
          <p:nvPr userDrawn="1"/>
        </p:nvSpPr>
        <p:spPr bwMode="auto">
          <a:xfrm>
            <a:off x="327025" y="301625"/>
            <a:ext cx="1958975"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2200">
                <a:solidFill>
                  <a:srgbClr val="008080"/>
                </a:solidFill>
                <a:latin typeface="Tahoma" panose="020B0604030504040204" pitchFamily="34" charset="0"/>
                <a:cs typeface="Arial" panose="020B0604020202020204" pitchFamily="34" charset="0"/>
              </a:rPr>
              <a:t>C H A P T E R</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24E56F-BDF1-02E5-ADD0-76A9CBC3BDA7}"/>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7422BB2-E696-3BBB-3AC8-2F83104627AB}"/>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05F4929A-6BC3-AE11-4BCA-565EADA4853C}"/>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5" name="Espaço Reservado para Número de Slide 4">
            <a:extLst>
              <a:ext uri="{FF2B5EF4-FFF2-40B4-BE49-F238E27FC236}">
                <a16:creationId xmlns:a16="http://schemas.microsoft.com/office/drawing/2014/main" id="{DF4B4035-3C30-1AC6-D57F-5AE2B7DFA22A}"/>
              </a:ext>
            </a:extLst>
          </p:cNvPr>
          <p:cNvSpPr>
            <a:spLocks noGrp="1"/>
          </p:cNvSpPr>
          <p:nvPr>
            <p:ph type="sldNum" sz="quarter" idx="11"/>
          </p:nvPr>
        </p:nvSpPr>
        <p:spPr/>
        <p:txBody>
          <a:bodyPr/>
          <a:lstStyle>
            <a:lvl1pPr>
              <a:defRPr/>
            </a:lvl1pPr>
          </a:lstStyle>
          <a:p>
            <a:fld id="{99F39FBB-7FEC-4C6F-B3A2-720A9B871930}" type="slidenum">
              <a:rPr lang="en-US" altLang="pt-BR"/>
              <a:pPr/>
              <a:t>‹nº›</a:t>
            </a:fld>
            <a:endParaRPr lang="en-US" altLang="pt-BR"/>
          </a:p>
        </p:txBody>
      </p:sp>
    </p:spTree>
    <p:extLst>
      <p:ext uri="{BB962C8B-B14F-4D97-AF65-F5344CB8AC3E}">
        <p14:creationId xmlns:p14="http://schemas.microsoft.com/office/powerpoint/2010/main" val="940997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EE8D49-ECBE-1BE6-241E-EA3572D928AF}"/>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5D90467-D7C4-32F3-6B54-E5864E9982B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4564CC9B-4F94-245F-27C3-E007457F53EE}"/>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5" name="Espaço Reservado para Número de Slide 4">
            <a:extLst>
              <a:ext uri="{FF2B5EF4-FFF2-40B4-BE49-F238E27FC236}">
                <a16:creationId xmlns:a16="http://schemas.microsoft.com/office/drawing/2014/main" id="{D4152535-E14D-AA1D-097F-A63418FDF1FA}"/>
              </a:ext>
            </a:extLst>
          </p:cNvPr>
          <p:cNvSpPr>
            <a:spLocks noGrp="1"/>
          </p:cNvSpPr>
          <p:nvPr>
            <p:ph type="sldNum" sz="quarter" idx="11"/>
          </p:nvPr>
        </p:nvSpPr>
        <p:spPr/>
        <p:txBody>
          <a:bodyPr/>
          <a:lstStyle>
            <a:lvl1pPr>
              <a:defRPr/>
            </a:lvl1pPr>
          </a:lstStyle>
          <a:p>
            <a:fld id="{A2794C87-6F2C-42C9-91BA-F18BBF869834}" type="slidenum">
              <a:rPr lang="en-US" altLang="pt-BR"/>
              <a:pPr/>
              <a:t>‹nº›</a:t>
            </a:fld>
            <a:endParaRPr lang="en-US" altLang="pt-BR"/>
          </a:p>
        </p:txBody>
      </p:sp>
    </p:spTree>
    <p:extLst>
      <p:ext uri="{BB962C8B-B14F-4D97-AF65-F5344CB8AC3E}">
        <p14:creationId xmlns:p14="http://schemas.microsoft.com/office/powerpoint/2010/main" val="3162603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CC3B03-1A5B-594F-3A18-11A332027282}"/>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FB80A1A0-765B-2661-A04E-4597232F837B}"/>
              </a:ext>
            </a:extLst>
          </p:cNvPr>
          <p:cNvSpPr>
            <a:spLocks noGrp="1"/>
          </p:cNvSpPr>
          <p:nvPr>
            <p:ph sz="half" idx="1"/>
          </p:nvPr>
        </p:nvSpPr>
        <p:spPr>
          <a:xfrm>
            <a:off x="373063" y="1008063"/>
            <a:ext cx="4079875"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C6B99A4-49A1-AD32-5294-9430259E0E54}"/>
              </a:ext>
            </a:extLst>
          </p:cNvPr>
          <p:cNvSpPr>
            <a:spLocks noGrp="1"/>
          </p:cNvSpPr>
          <p:nvPr>
            <p:ph sz="half" idx="2"/>
          </p:nvPr>
        </p:nvSpPr>
        <p:spPr>
          <a:xfrm>
            <a:off x="4605338" y="1008063"/>
            <a:ext cx="4081462"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51DB0EE5-80BF-15E7-6462-EC7E1DEA9A0D}"/>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6" name="Espaço Reservado para Número de Slide 5">
            <a:extLst>
              <a:ext uri="{FF2B5EF4-FFF2-40B4-BE49-F238E27FC236}">
                <a16:creationId xmlns:a16="http://schemas.microsoft.com/office/drawing/2014/main" id="{8D8EE4A3-E707-8A62-1DE7-45474C73347E}"/>
              </a:ext>
            </a:extLst>
          </p:cNvPr>
          <p:cNvSpPr>
            <a:spLocks noGrp="1"/>
          </p:cNvSpPr>
          <p:nvPr>
            <p:ph type="sldNum" sz="quarter" idx="11"/>
          </p:nvPr>
        </p:nvSpPr>
        <p:spPr/>
        <p:txBody>
          <a:bodyPr/>
          <a:lstStyle>
            <a:lvl1pPr>
              <a:defRPr/>
            </a:lvl1pPr>
          </a:lstStyle>
          <a:p>
            <a:fld id="{46F9CD5A-11DC-45DA-BBA8-076CB100F9EA}" type="slidenum">
              <a:rPr lang="en-US" altLang="pt-BR"/>
              <a:pPr/>
              <a:t>‹nº›</a:t>
            </a:fld>
            <a:endParaRPr lang="en-US" altLang="pt-BR"/>
          </a:p>
        </p:txBody>
      </p:sp>
    </p:spTree>
    <p:extLst>
      <p:ext uri="{BB962C8B-B14F-4D97-AF65-F5344CB8AC3E}">
        <p14:creationId xmlns:p14="http://schemas.microsoft.com/office/powerpoint/2010/main" val="30220307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BABF25-F736-A711-40B1-13815CFB0D4C}"/>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0103962A-F752-20A8-A83B-F29DE757D25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A22B4C11-43C5-7132-3A78-A17200071F2F}"/>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94057764-9596-9A1A-4951-EFE05A9F004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189D253F-D7A9-6104-286B-ECA5F4494E84}"/>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24E207C7-187D-9EDB-2DA1-55A018ACD825}"/>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8" name="Espaço Reservado para Número de Slide 7">
            <a:extLst>
              <a:ext uri="{FF2B5EF4-FFF2-40B4-BE49-F238E27FC236}">
                <a16:creationId xmlns:a16="http://schemas.microsoft.com/office/drawing/2014/main" id="{359888B1-C691-CBD6-8D52-97EFA55556FA}"/>
              </a:ext>
            </a:extLst>
          </p:cNvPr>
          <p:cNvSpPr>
            <a:spLocks noGrp="1"/>
          </p:cNvSpPr>
          <p:nvPr>
            <p:ph type="sldNum" sz="quarter" idx="11"/>
          </p:nvPr>
        </p:nvSpPr>
        <p:spPr/>
        <p:txBody>
          <a:bodyPr/>
          <a:lstStyle>
            <a:lvl1pPr>
              <a:defRPr/>
            </a:lvl1pPr>
          </a:lstStyle>
          <a:p>
            <a:fld id="{60A5C63D-997B-4F93-8AA9-98289C3A7A1F}" type="slidenum">
              <a:rPr lang="en-US" altLang="pt-BR"/>
              <a:pPr/>
              <a:t>‹nº›</a:t>
            </a:fld>
            <a:endParaRPr lang="en-US" altLang="pt-BR"/>
          </a:p>
        </p:txBody>
      </p:sp>
    </p:spTree>
    <p:extLst>
      <p:ext uri="{BB962C8B-B14F-4D97-AF65-F5344CB8AC3E}">
        <p14:creationId xmlns:p14="http://schemas.microsoft.com/office/powerpoint/2010/main" val="14554229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07426D-71CA-F515-88B3-906C49117085}"/>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762331B8-DB2D-E80E-3538-0EBFB157E7D6}"/>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4" name="Espaço Reservado para Número de Slide 3">
            <a:extLst>
              <a:ext uri="{FF2B5EF4-FFF2-40B4-BE49-F238E27FC236}">
                <a16:creationId xmlns:a16="http://schemas.microsoft.com/office/drawing/2014/main" id="{849D8F4B-99E2-C89D-F1C6-F68DC5100D6E}"/>
              </a:ext>
            </a:extLst>
          </p:cNvPr>
          <p:cNvSpPr>
            <a:spLocks noGrp="1"/>
          </p:cNvSpPr>
          <p:nvPr>
            <p:ph type="sldNum" sz="quarter" idx="11"/>
          </p:nvPr>
        </p:nvSpPr>
        <p:spPr/>
        <p:txBody>
          <a:bodyPr/>
          <a:lstStyle>
            <a:lvl1pPr>
              <a:defRPr/>
            </a:lvl1pPr>
          </a:lstStyle>
          <a:p>
            <a:fld id="{0CBF9732-9121-44A3-AA83-210383027E7F}" type="slidenum">
              <a:rPr lang="en-US" altLang="pt-BR"/>
              <a:pPr/>
              <a:t>‹nº›</a:t>
            </a:fld>
            <a:endParaRPr lang="en-US" altLang="pt-BR"/>
          </a:p>
        </p:txBody>
      </p:sp>
    </p:spTree>
    <p:extLst>
      <p:ext uri="{BB962C8B-B14F-4D97-AF65-F5344CB8AC3E}">
        <p14:creationId xmlns:p14="http://schemas.microsoft.com/office/powerpoint/2010/main" val="40010075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F9882EB8-7FD2-B39B-559F-979D588716DA}"/>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3" name="Espaço Reservado para Número de Slide 2">
            <a:extLst>
              <a:ext uri="{FF2B5EF4-FFF2-40B4-BE49-F238E27FC236}">
                <a16:creationId xmlns:a16="http://schemas.microsoft.com/office/drawing/2014/main" id="{EE98D5D0-7586-D8AE-231D-A0985BFE7B24}"/>
              </a:ext>
            </a:extLst>
          </p:cNvPr>
          <p:cNvSpPr>
            <a:spLocks noGrp="1"/>
          </p:cNvSpPr>
          <p:nvPr>
            <p:ph type="sldNum" sz="quarter" idx="11"/>
          </p:nvPr>
        </p:nvSpPr>
        <p:spPr/>
        <p:txBody>
          <a:bodyPr/>
          <a:lstStyle>
            <a:lvl1pPr>
              <a:defRPr/>
            </a:lvl1pPr>
          </a:lstStyle>
          <a:p>
            <a:fld id="{C973A539-B230-4229-951D-446ECD2BE6CD}" type="slidenum">
              <a:rPr lang="en-US" altLang="pt-BR"/>
              <a:pPr/>
              <a:t>‹nº›</a:t>
            </a:fld>
            <a:endParaRPr lang="en-US" altLang="pt-BR"/>
          </a:p>
        </p:txBody>
      </p:sp>
    </p:spTree>
    <p:extLst>
      <p:ext uri="{BB962C8B-B14F-4D97-AF65-F5344CB8AC3E}">
        <p14:creationId xmlns:p14="http://schemas.microsoft.com/office/powerpoint/2010/main" val="106738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F56B387-F7C4-63C6-7D1F-E1F2412E5DAE}"/>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127BE933-6320-0CC5-3708-A27525FEC65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Rodapé 3">
            <a:extLst>
              <a:ext uri="{FF2B5EF4-FFF2-40B4-BE49-F238E27FC236}">
                <a16:creationId xmlns:a16="http://schemas.microsoft.com/office/drawing/2014/main" id="{6EF4A7E8-B4B6-1851-58EF-8372B08B09B7}"/>
              </a:ext>
            </a:extLst>
          </p:cNvPr>
          <p:cNvSpPr>
            <a:spLocks noGrp="1"/>
          </p:cNvSpPr>
          <p:nvPr>
            <p:ph type="ftr" sz="quarter" idx="10"/>
          </p:nvPr>
        </p:nvSpPr>
        <p:spPr/>
        <p:txBody>
          <a:bodyPr/>
          <a:lstStyle>
            <a:lvl1pPr>
              <a:defRPr/>
            </a:lvl1pPr>
          </a:lstStyle>
          <a:p>
            <a:r>
              <a:rPr lang="en-US" altLang="pt-BR"/>
              <a:t>ELASTICITY AND ITS APPLICATION</a:t>
            </a:r>
          </a:p>
        </p:txBody>
      </p:sp>
      <p:sp>
        <p:nvSpPr>
          <p:cNvPr id="5" name="Espaço Reservado para Número de Slide 4">
            <a:extLst>
              <a:ext uri="{FF2B5EF4-FFF2-40B4-BE49-F238E27FC236}">
                <a16:creationId xmlns:a16="http://schemas.microsoft.com/office/drawing/2014/main" id="{795DB1C1-D3B8-C839-ADC9-F40CD4F5D138}"/>
              </a:ext>
            </a:extLst>
          </p:cNvPr>
          <p:cNvSpPr>
            <a:spLocks noGrp="1"/>
          </p:cNvSpPr>
          <p:nvPr>
            <p:ph type="sldNum" sz="quarter" idx="11"/>
          </p:nvPr>
        </p:nvSpPr>
        <p:spPr/>
        <p:txBody>
          <a:bodyPr/>
          <a:lstStyle>
            <a:lvl1pPr>
              <a:defRPr/>
            </a:lvl1pPr>
          </a:lstStyle>
          <a:p>
            <a:fld id="{546713DA-CEFE-40DF-9AD8-ACC90418BDCF}" type="slidenum">
              <a:rPr lang="en-US" altLang="pt-BR"/>
              <a:pPr/>
              <a:t>‹nº›</a:t>
            </a:fld>
            <a:endParaRPr lang="en-US" altLang="pt-BR"/>
          </a:p>
        </p:txBody>
      </p:sp>
    </p:spTree>
    <p:extLst>
      <p:ext uri="{BB962C8B-B14F-4D97-AF65-F5344CB8AC3E}">
        <p14:creationId xmlns:p14="http://schemas.microsoft.com/office/powerpoint/2010/main" val="17100668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E419CB-3FD8-815E-4B5F-D9FA5D54452B}"/>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2CE328B3-5A22-91A8-E607-63D3A264481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3FE71DF7-0676-6D57-3347-A2AC1093DAB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51377BD6-6453-DB60-5C9F-923E14AA18A5}"/>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6" name="Espaço Reservado para Número de Slide 5">
            <a:extLst>
              <a:ext uri="{FF2B5EF4-FFF2-40B4-BE49-F238E27FC236}">
                <a16:creationId xmlns:a16="http://schemas.microsoft.com/office/drawing/2014/main" id="{41DCAC1B-DB43-CD9D-E1C4-5A2B407F8191}"/>
              </a:ext>
            </a:extLst>
          </p:cNvPr>
          <p:cNvSpPr>
            <a:spLocks noGrp="1"/>
          </p:cNvSpPr>
          <p:nvPr>
            <p:ph type="sldNum" sz="quarter" idx="11"/>
          </p:nvPr>
        </p:nvSpPr>
        <p:spPr/>
        <p:txBody>
          <a:bodyPr/>
          <a:lstStyle>
            <a:lvl1pPr>
              <a:defRPr/>
            </a:lvl1pPr>
          </a:lstStyle>
          <a:p>
            <a:fld id="{806E800D-41C5-4964-9D2D-3030823CED1F}" type="slidenum">
              <a:rPr lang="en-US" altLang="pt-BR"/>
              <a:pPr/>
              <a:t>‹nº›</a:t>
            </a:fld>
            <a:endParaRPr lang="en-US" altLang="pt-BR"/>
          </a:p>
        </p:txBody>
      </p:sp>
    </p:spTree>
    <p:extLst>
      <p:ext uri="{BB962C8B-B14F-4D97-AF65-F5344CB8AC3E}">
        <p14:creationId xmlns:p14="http://schemas.microsoft.com/office/powerpoint/2010/main" val="25590922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5A3658-B8CD-C067-E222-DAE4A38575E2}"/>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EC244D1B-EB3C-CB07-C291-18B30CDCC52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6431C722-A697-290E-DCC3-2BBE871CF59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CB539F2B-6339-278B-3F13-7E97BB98CC7F}"/>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6" name="Espaço Reservado para Número de Slide 5">
            <a:extLst>
              <a:ext uri="{FF2B5EF4-FFF2-40B4-BE49-F238E27FC236}">
                <a16:creationId xmlns:a16="http://schemas.microsoft.com/office/drawing/2014/main" id="{F2F9BD74-C2B4-30E5-1B30-DA7484147A02}"/>
              </a:ext>
            </a:extLst>
          </p:cNvPr>
          <p:cNvSpPr>
            <a:spLocks noGrp="1"/>
          </p:cNvSpPr>
          <p:nvPr>
            <p:ph type="sldNum" sz="quarter" idx="11"/>
          </p:nvPr>
        </p:nvSpPr>
        <p:spPr/>
        <p:txBody>
          <a:bodyPr/>
          <a:lstStyle>
            <a:lvl1pPr>
              <a:defRPr/>
            </a:lvl1pPr>
          </a:lstStyle>
          <a:p>
            <a:fld id="{8900A445-6DC4-4418-81AA-EF65BF16D6B8}" type="slidenum">
              <a:rPr lang="en-US" altLang="pt-BR"/>
              <a:pPr/>
              <a:t>‹nº›</a:t>
            </a:fld>
            <a:endParaRPr lang="en-US" altLang="pt-BR"/>
          </a:p>
        </p:txBody>
      </p:sp>
    </p:spTree>
    <p:extLst>
      <p:ext uri="{BB962C8B-B14F-4D97-AF65-F5344CB8AC3E}">
        <p14:creationId xmlns:p14="http://schemas.microsoft.com/office/powerpoint/2010/main" val="5444886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FBFCE2-955F-2860-32C5-B0B352092A78}"/>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AAA24236-4822-3A0B-557F-1309823F605E}"/>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F5C56C17-0600-AF45-A919-CE22E05C905D}"/>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5" name="Espaço Reservado para Número de Slide 4">
            <a:extLst>
              <a:ext uri="{FF2B5EF4-FFF2-40B4-BE49-F238E27FC236}">
                <a16:creationId xmlns:a16="http://schemas.microsoft.com/office/drawing/2014/main" id="{10D68997-BE42-59C3-8A33-B288E85CC29C}"/>
              </a:ext>
            </a:extLst>
          </p:cNvPr>
          <p:cNvSpPr>
            <a:spLocks noGrp="1"/>
          </p:cNvSpPr>
          <p:nvPr>
            <p:ph type="sldNum" sz="quarter" idx="11"/>
          </p:nvPr>
        </p:nvSpPr>
        <p:spPr/>
        <p:txBody>
          <a:bodyPr/>
          <a:lstStyle>
            <a:lvl1pPr>
              <a:defRPr/>
            </a:lvl1pPr>
          </a:lstStyle>
          <a:p>
            <a:fld id="{8C4019A0-76D0-447F-86FA-6B4829F94FB8}" type="slidenum">
              <a:rPr lang="en-US" altLang="pt-BR"/>
              <a:pPr/>
              <a:t>‹nº›</a:t>
            </a:fld>
            <a:endParaRPr lang="en-US" altLang="pt-BR"/>
          </a:p>
        </p:txBody>
      </p:sp>
    </p:spTree>
    <p:extLst>
      <p:ext uri="{BB962C8B-B14F-4D97-AF65-F5344CB8AC3E}">
        <p14:creationId xmlns:p14="http://schemas.microsoft.com/office/powerpoint/2010/main" val="71825705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B6D16AA-BE1D-4D10-2863-40DB8C2C9948}"/>
              </a:ext>
            </a:extLst>
          </p:cNvPr>
          <p:cNvSpPr>
            <a:spLocks noGrp="1"/>
          </p:cNvSpPr>
          <p:nvPr>
            <p:ph type="title" orient="vert"/>
          </p:nvPr>
        </p:nvSpPr>
        <p:spPr>
          <a:xfrm>
            <a:off x="6651625" y="252413"/>
            <a:ext cx="2101850" cy="587375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94F484C-1D62-5A7C-C96D-C9232085DA01}"/>
              </a:ext>
            </a:extLst>
          </p:cNvPr>
          <p:cNvSpPr>
            <a:spLocks noGrp="1"/>
          </p:cNvSpPr>
          <p:nvPr>
            <p:ph type="body" orient="vert" idx="1"/>
          </p:nvPr>
        </p:nvSpPr>
        <p:spPr>
          <a:xfrm>
            <a:off x="342900" y="252413"/>
            <a:ext cx="6156325" cy="587375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Rodapé 3">
            <a:extLst>
              <a:ext uri="{FF2B5EF4-FFF2-40B4-BE49-F238E27FC236}">
                <a16:creationId xmlns:a16="http://schemas.microsoft.com/office/drawing/2014/main" id="{37244A90-B84C-611E-F781-61FD82775671}"/>
              </a:ext>
            </a:extLst>
          </p:cNvPr>
          <p:cNvSpPr>
            <a:spLocks noGrp="1"/>
          </p:cNvSpPr>
          <p:nvPr>
            <p:ph type="ftr" sz="quarter" idx="10"/>
          </p:nvPr>
        </p:nvSpPr>
        <p:spPr/>
        <p:txBody>
          <a:bodyPr/>
          <a:lstStyle>
            <a:lvl1pPr>
              <a:defRPr/>
            </a:lvl1pPr>
          </a:lstStyle>
          <a:p>
            <a:r>
              <a:rPr lang="en-US" altLang="pt-BR"/>
              <a:t>THE MARKET FORCES OF SUPPLY AND DEMAND</a:t>
            </a:r>
          </a:p>
        </p:txBody>
      </p:sp>
      <p:sp>
        <p:nvSpPr>
          <p:cNvPr id="5" name="Espaço Reservado para Número de Slide 4">
            <a:extLst>
              <a:ext uri="{FF2B5EF4-FFF2-40B4-BE49-F238E27FC236}">
                <a16:creationId xmlns:a16="http://schemas.microsoft.com/office/drawing/2014/main" id="{4862A210-D1B3-F60E-00B2-65831FCC30BB}"/>
              </a:ext>
            </a:extLst>
          </p:cNvPr>
          <p:cNvSpPr>
            <a:spLocks noGrp="1"/>
          </p:cNvSpPr>
          <p:nvPr>
            <p:ph type="sldNum" sz="quarter" idx="11"/>
          </p:nvPr>
        </p:nvSpPr>
        <p:spPr/>
        <p:txBody>
          <a:bodyPr/>
          <a:lstStyle>
            <a:lvl1pPr>
              <a:defRPr/>
            </a:lvl1pPr>
          </a:lstStyle>
          <a:p>
            <a:fld id="{7C8DB01F-1E8B-40ED-A46D-2337ADCB3E3D}" type="slidenum">
              <a:rPr lang="en-US" altLang="pt-BR"/>
              <a:pPr/>
              <a:t>‹nº›</a:t>
            </a:fld>
            <a:endParaRPr lang="en-US" altLang="pt-BR"/>
          </a:p>
        </p:txBody>
      </p:sp>
    </p:spTree>
    <p:extLst>
      <p:ext uri="{BB962C8B-B14F-4D97-AF65-F5344CB8AC3E}">
        <p14:creationId xmlns:p14="http://schemas.microsoft.com/office/powerpoint/2010/main" val="835250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86C27-746E-4121-8F3E-4D6B90ADC0C4}"/>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5FB025D-7445-3C33-1612-AA366DD4EFE2}"/>
              </a:ext>
            </a:extLst>
          </p:cNvPr>
          <p:cNvSpPr>
            <a:spLocks noGrp="1"/>
          </p:cNvSpPr>
          <p:nvPr>
            <p:ph sz="half" idx="1"/>
          </p:nvPr>
        </p:nvSpPr>
        <p:spPr>
          <a:xfrm>
            <a:off x="373063" y="1008063"/>
            <a:ext cx="4079875"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B33198A5-B806-761E-D63F-CC8681B694DE}"/>
              </a:ext>
            </a:extLst>
          </p:cNvPr>
          <p:cNvSpPr>
            <a:spLocks noGrp="1"/>
          </p:cNvSpPr>
          <p:nvPr>
            <p:ph sz="half" idx="2"/>
          </p:nvPr>
        </p:nvSpPr>
        <p:spPr>
          <a:xfrm>
            <a:off x="4605338" y="1008063"/>
            <a:ext cx="4081462" cy="51181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Rodapé 4">
            <a:extLst>
              <a:ext uri="{FF2B5EF4-FFF2-40B4-BE49-F238E27FC236}">
                <a16:creationId xmlns:a16="http://schemas.microsoft.com/office/drawing/2014/main" id="{B153F34F-514A-96C2-0A3B-7D4E8CA8543C}"/>
              </a:ext>
            </a:extLst>
          </p:cNvPr>
          <p:cNvSpPr>
            <a:spLocks noGrp="1"/>
          </p:cNvSpPr>
          <p:nvPr>
            <p:ph type="ftr" sz="quarter" idx="10"/>
          </p:nvPr>
        </p:nvSpPr>
        <p:spPr/>
        <p:txBody>
          <a:bodyPr/>
          <a:lstStyle>
            <a:lvl1pPr>
              <a:defRPr/>
            </a:lvl1pPr>
          </a:lstStyle>
          <a:p>
            <a:r>
              <a:rPr lang="en-US" altLang="pt-BR"/>
              <a:t>ELASTICITY AND ITS APPLICATION</a:t>
            </a:r>
          </a:p>
        </p:txBody>
      </p:sp>
      <p:sp>
        <p:nvSpPr>
          <p:cNvPr id="6" name="Espaço Reservado para Número de Slide 5">
            <a:extLst>
              <a:ext uri="{FF2B5EF4-FFF2-40B4-BE49-F238E27FC236}">
                <a16:creationId xmlns:a16="http://schemas.microsoft.com/office/drawing/2014/main" id="{2797BB07-C95A-264D-ECA7-B65E6C3A8A9A}"/>
              </a:ext>
            </a:extLst>
          </p:cNvPr>
          <p:cNvSpPr>
            <a:spLocks noGrp="1"/>
          </p:cNvSpPr>
          <p:nvPr>
            <p:ph type="sldNum" sz="quarter" idx="11"/>
          </p:nvPr>
        </p:nvSpPr>
        <p:spPr/>
        <p:txBody>
          <a:bodyPr/>
          <a:lstStyle>
            <a:lvl1pPr>
              <a:defRPr/>
            </a:lvl1pPr>
          </a:lstStyle>
          <a:p>
            <a:fld id="{4849497D-741E-4503-BC96-01EE07FEB7A9}" type="slidenum">
              <a:rPr lang="en-US" altLang="pt-BR"/>
              <a:pPr/>
              <a:t>‹nº›</a:t>
            </a:fld>
            <a:endParaRPr lang="en-US" altLang="pt-BR"/>
          </a:p>
        </p:txBody>
      </p:sp>
    </p:spTree>
    <p:extLst>
      <p:ext uri="{BB962C8B-B14F-4D97-AF65-F5344CB8AC3E}">
        <p14:creationId xmlns:p14="http://schemas.microsoft.com/office/powerpoint/2010/main" val="199982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B74557-027A-A97B-974F-729AE5CC692C}"/>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59923B1C-5566-88A5-03F3-58F42364677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2EBC29C5-67EE-5BA2-2B12-961E111592CB}"/>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5D7811D-8AEB-9F40-B51E-EE5BC63E92D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C40DCD58-639C-7D61-F4C1-5FC099C144C4}"/>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Rodapé 6">
            <a:extLst>
              <a:ext uri="{FF2B5EF4-FFF2-40B4-BE49-F238E27FC236}">
                <a16:creationId xmlns:a16="http://schemas.microsoft.com/office/drawing/2014/main" id="{CB5E7125-4AD0-A573-3FC1-F438B95E4D8F}"/>
              </a:ext>
            </a:extLst>
          </p:cNvPr>
          <p:cNvSpPr>
            <a:spLocks noGrp="1"/>
          </p:cNvSpPr>
          <p:nvPr>
            <p:ph type="ftr" sz="quarter" idx="10"/>
          </p:nvPr>
        </p:nvSpPr>
        <p:spPr/>
        <p:txBody>
          <a:bodyPr/>
          <a:lstStyle>
            <a:lvl1pPr>
              <a:defRPr/>
            </a:lvl1pPr>
          </a:lstStyle>
          <a:p>
            <a:r>
              <a:rPr lang="en-US" altLang="pt-BR"/>
              <a:t>ELASTICITY AND ITS APPLICATION</a:t>
            </a:r>
          </a:p>
        </p:txBody>
      </p:sp>
      <p:sp>
        <p:nvSpPr>
          <p:cNvPr id="8" name="Espaço Reservado para Número de Slide 7">
            <a:extLst>
              <a:ext uri="{FF2B5EF4-FFF2-40B4-BE49-F238E27FC236}">
                <a16:creationId xmlns:a16="http://schemas.microsoft.com/office/drawing/2014/main" id="{1D872BFD-7119-44E2-12AB-00E02FE77A09}"/>
              </a:ext>
            </a:extLst>
          </p:cNvPr>
          <p:cNvSpPr>
            <a:spLocks noGrp="1"/>
          </p:cNvSpPr>
          <p:nvPr>
            <p:ph type="sldNum" sz="quarter" idx="11"/>
          </p:nvPr>
        </p:nvSpPr>
        <p:spPr/>
        <p:txBody>
          <a:bodyPr/>
          <a:lstStyle>
            <a:lvl1pPr>
              <a:defRPr/>
            </a:lvl1pPr>
          </a:lstStyle>
          <a:p>
            <a:fld id="{D4937E67-D033-48E1-8028-0A4B3ADED1D8}" type="slidenum">
              <a:rPr lang="en-US" altLang="pt-BR"/>
              <a:pPr/>
              <a:t>‹nº›</a:t>
            </a:fld>
            <a:endParaRPr lang="en-US" altLang="pt-BR"/>
          </a:p>
        </p:txBody>
      </p:sp>
    </p:spTree>
    <p:extLst>
      <p:ext uri="{BB962C8B-B14F-4D97-AF65-F5344CB8AC3E}">
        <p14:creationId xmlns:p14="http://schemas.microsoft.com/office/powerpoint/2010/main" val="3282166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5E2AE0-FCCB-2C7A-2DFB-2248E056A017}"/>
              </a:ext>
            </a:extLst>
          </p:cNvPr>
          <p:cNvSpPr>
            <a:spLocks noGrp="1"/>
          </p:cNvSpPr>
          <p:nvPr>
            <p:ph type="title"/>
          </p:nvPr>
        </p:nvSpPr>
        <p:spPr/>
        <p:txBody>
          <a:bodyPr/>
          <a:lstStyle/>
          <a:p>
            <a:r>
              <a:rPr lang="pt-BR"/>
              <a:t>Clique para editar o título Mestre</a:t>
            </a:r>
          </a:p>
        </p:txBody>
      </p:sp>
      <p:sp>
        <p:nvSpPr>
          <p:cNvPr id="3" name="Espaço Reservado para Rodapé 2">
            <a:extLst>
              <a:ext uri="{FF2B5EF4-FFF2-40B4-BE49-F238E27FC236}">
                <a16:creationId xmlns:a16="http://schemas.microsoft.com/office/drawing/2014/main" id="{85D1F434-99E7-98B6-1ED6-04E5682C07A0}"/>
              </a:ext>
            </a:extLst>
          </p:cNvPr>
          <p:cNvSpPr>
            <a:spLocks noGrp="1"/>
          </p:cNvSpPr>
          <p:nvPr>
            <p:ph type="ftr" sz="quarter" idx="10"/>
          </p:nvPr>
        </p:nvSpPr>
        <p:spPr/>
        <p:txBody>
          <a:bodyPr/>
          <a:lstStyle>
            <a:lvl1pPr>
              <a:defRPr/>
            </a:lvl1pPr>
          </a:lstStyle>
          <a:p>
            <a:r>
              <a:rPr lang="en-US" altLang="pt-BR"/>
              <a:t>ELASTICITY AND ITS APPLICATION</a:t>
            </a:r>
          </a:p>
        </p:txBody>
      </p:sp>
      <p:sp>
        <p:nvSpPr>
          <p:cNvPr id="4" name="Espaço Reservado para Número de Slide 3">
            <a:extLst>
              <a:ext uri="{FF2B5EF4-FFF2-40B4-BE49-F238E27FC236}">
                <a16:creationId xmlns:a16="http://schemas.microsoft.com/office/drawing/2014/main" id="{FFE65F4B-4120-7776-55A5-6E629E8353E2}"/>
              </a:ext>
            </a:extLst>
          </p:cNvPr>
          <p:cNvSpPr>
            <a:spLocks noGrp="1"/>
          </p:cNvSpPr>
          <p:nvPr>
            <p:ph type="sldNum" sz="quarter" idx="11"/>
          </p:nvPr>
        </p:nvSpPr>
        <p:spPr/>
        <p:txBody>
          <a:bodyPr/>
          <a:lstStyle>
            <a:lvl1pPr>
              <a:defRPr/>
            </a:lvl1pPr>
          </a:lstStyle>
          <a:p>
            <a:fld id="{12BA5724-EA6C-4B12-8F60-234B6B3A814E}" type="slidenum">
              <a:rPr lang="en-US" altLang="pt-BR"/>
              <a:pPr/>
              <a:t>‹nº›</a:t>
            </a:fld>
            <a:endParaRPr lang="en-US" altLang="pt-BR"/>
          </a:p>
        </p:txBody>
      </p:sp>
    </p:spTree>
    <p:extLst>
      <p:ext uri="{BB962C8B-B14F-4D97-AF65-F5344CB8AC3E}">
        <p14:creationId xmlns:p14="http://schemas.microsoft.com/office/powerpoint/2010/main" val="4060172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Rodapé 1">
            <a:extLst>
              <a:ext uri="{FF2B5EF4-FFF2-40B4-BE49-F238E27FC236}">
                <a16:creationId xmlns:a16="http://schemas.microsoft.com/office/drawing/2014/main" id="{2AE83D67-5B33-0DCA-7C27-D8070F710BBA}"/>
              </a:ext>
            </a:extLst>
          </p:cNvPr>
          <p:cNvSpPr>
            <a:spLocks noGrp="1"/>
          </p:cNvSpPr>
          <p:nvPr>
            <p:ph type="ftr" sz="quarter" idx="10"/>
          </p:nvPr>
        </p:nvSpPr>
        <p:spPr/>
        <p:txBody>
          <a:bodyPr/>
          <a:lstStyle>
            <a:lvl1pPr>
              <a:defRPr/>
            </a:lvl1pPr>
          </a:lstStyle>
          <a:p>
            <a:r>
              <a:rPr lang="en-US" altLang="pt-BR"/>
              <a:t>ELASTICITY AND ITS APPLICATION</a:t>
            </a:r>
          </a:p>
        </p:txBody>
      </p:sp>
      <p:sp>
        <p:nvSpPr>
          <p:cNvPr id="3" name="Espaço Reservado para Número de Slide 2">
            <a:extLst>
              <a:ext uri="{FF2B5EF4-FFF2-40B4-BE49-F238E27FC236}">
                <a16:creationId xmlns:a16="http://schemas.microsoft.com/office/drawing/2014/main" id="{D6F5EB7D-5057-06F6-9A57-57FF8FF4A7F9}"/>
              </a:ext>
            </a:extLst>
          </p:cNvPr>
          <p:cNvSpPr>
            <a:spLocks noGrp="1"/>
          </p:cNvSpPr>
          <p:nvPr>
            <p:ph type="sldNum" sz="quarter" idx="11"/>
          </p:nvPr>
        </p:nvSpPr>
        <p:spPr/>
        <p:txBody>
          <a:bodyPr/>
          <a:lstStyle>
            <a:lvl1pPr>
              <a:defRPr/>
            </a:lvl1pPr>
          </a:lstStyle>
          <a:p>
            <a:fld id="{89A0D097-145F-4A97-93D6-1AF8FE1D89A3}" type="slidenum">
              <a:rPr lang="en-US" altLang="pt-BR"/>
              <a:pPr/>
              <a:t>‹nº›</a:t>
            </a:fld>
            <a:endParaRPr lang="en-US" altLang="pt-BR"/>
          </a:p>
        </p:txBody>
      </p:sp>
    </p:spTree>
    <p:extLst>
      <p:ext uri="{BB962C8B-B14F-4D97-AF65-F5344CB8AC3E}">
        <p14:creationId xmlns:p14="http://schemas.microsoft.com/office/powerpoint/2010/main" val="3753509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327D5E-2437-814D-C703-6CD162FAC9FC}"/>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49545A8A-B5CB-7AAB-2951-4BE40516610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D4EA7D3-A403-F567-4A1A-519567F3752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6EF580B4-F46B-F2F7-A93A-51397BFE83A8}"/>
              </a:ext>
            </a:extLst>
          </p:cNvPr>
          <p:cNvSpPr>
            <a:spLocks noGrp="1"/>
          </p:cNvSpPr>
          <p:nvPr>
            <p:ph type="ftr" sz="quarter" idx="10"/>
          </p:nvPr>
        </p:nvSpPr>
        <p:spPr/>
        <p:txBody>
          <a:bodyPr/>
          <a:lstStyle>
            <a:lvl1pPr>
              <a:defRPr/>
            </a:lvl1pPr>
          </a:lstStyle>
          <a:p>
            <a:r>
              <a:rPr lang="en-US" altLang="pt-BR"/>
              <a:t>ELASTICITY AND ITS APPLICATION</a:t>
            </a:r>
          </a:p>
        </p:txBody>
      </p:sp>
      <p:sp>
        <p:nvSpPr>
          <p:cNvPr id="6" name="Espaço Reservado para Número de Slide 5">
            <a:extLst>
              <a:ext uri="{FF2B5EF4-FFF2-40B4-BE49-F238E27FC236}">
                <a16:creationId xmlns:a16="http://schemas.microsoft.com/office/drawing/2014/main" id="{AE98E43B-4A90-EA02-D352-307F68053869}"/>
              </a:ext>
            </a:extLst>
          </p:cNvPr>
          <p:cNvSpPr>
            <a:spLocks noGrp="1"/>
          </p:cNvSpPr>
          <p:nvPr>
            <p:ph type="sldNum" sz="quarter" idx="11"/>
          </p:nvPr>
        </p:nvSpPr>
        <p:spPr/>
        <p:txBody>
          <a:bodyPr/>
          <a:lstStyle>
            <a:lvl1pPr>
              <a:defRPr/>
            </a:lvl1pPr>
          </a:lstStyle>
          <a:p>
            <a:fld id="{063F7177-014F-4279-AB9D-2D541AD759F1}" type="slidenum">
              <a:rPr lang="en-US" altLang="pt-BR"/>
              <a:pPr/>
              <a:t>‹nº›</a:t>
            </a:fld>
            <a:endParaRPr lang="en-US" altLang="pt-BR"/>
          </a:p>
        </p:txBody>
      </p:sp>
    </p:spTree>
    <p:extLst>
      <p:ext uri="{BB962C8B-B14F-4D97-AF65-F5344CB8AC3E}">
        <p14:creationId xmlns:p14="http://schemas.microsoft.com/office/powerpoint/2010/main" val="593788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285909-1BB9-2701-EFDE-0C58A6BDECEE}"/>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56AFBB6F-12A2-EF44-8509-108DF78F344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A05581DF-2A7D-5070-4A6D-08AB96E9923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Rodapé 4">
            <a:extLst>
              <a:ext uri="{FF2B5EF4-FFF2-40B4-BE49-F238E27FC236}">
                <a16:creationId xmlns:a16="http://schemas.microsoft.com/office/drawing/2014/main" id="{802E1977-04FD-399B-F315-1C0D75B3AF6C}"/>
              </a:ext>
            </a:extLst>
          </p:cNvPr>
          <p:cNvSpPr>
            <a:spLocks noGrp="1"/>
          </p:cNvSpPr>
          <p:nvPr>
            <p:ph type="ftr" sz="quarter" idx="10"/>
          </p:nvPr>
        </p:nvSpPr>
        <p:spPr/>
        <p:txBody>
          <a:bodyPr/>
          <a:lstStyle>
            <a:lvl1pPr>
              <a:defRPr/>
            </a:lvl1pPr>
          </a:lstStyle>
          <a:p>
            <a:r>
              <a:rPr lang="en-US" altLang="pt-BR"/>
              <a:t>ELASTICITY AND ITS APPLICATION</a:t>
            </a:r>
          </a:p>
        </p:txBody>
      </p:sp>
      <p:sp>
        <p:nvSpPr>
          <p:cNvPr id="6" name="Espaço Reservado para Número de Slide 5">
            <a:extLst>
              <a:ext uri="{FF2B5EF4-FFF2-40B4-BE49-F238E27FC236}">
                <a16:creationId xmlns:a16="http://schemas.microsoft.com/office/drawing/2014/main" id="{F0D3B580-E4D7-61CF-D48A-F79699FF484A}"/>
              </a:ext>
            </a:extLst>
          </p:cNvPr>
          <p:cNvSpPr>
            <a:spLocks noGrp="1"/>
          </p:cNvSpPr>
          <p:nvPr>
            <p:ph type="sldNum" sz="quarter" idx="11"/>
          </p:nvPr>
        </p:nvSpPr>
        <p:spPr/>
        <p:txBody>
          <a:bodyPr/>
          <a:lstStyle>
            <a:lvl1pPr>
              <a:defRPr/>
            </a:lvl1pPr>
          </a:lstStyle>
          <a:p>
            <a:fld id="{88419643-5A2E-4544-A3BE-46074F10D954}" type="slidenum">
              <a:rPr lang="en-US" altLang="pt-BR"/>
              <a:pPr/>
              <a:t>‹nº›</a:t>
            </a:fld>
            <a:endParaRPr lang="en-US" altLang="pt-BR"/>
          </a:p>
        </p:txBody>
      </p:sp>
    </p:spTree>
    <p:extLst>
      <p:ext uri="{BB962C8B-B14F-4D97-AF65-F5344CB8AC3E}">
        <p14:creationId xmlns:p14="http://schemas.microsoft.com/office/powerpoint/2010/main" val="309166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A732566-DF30-6873-BCE6-14A71A67CDAD}"/>
              </a:ext>
            </a:extLst>
          </p:cNvPr>
          <p:cNvSpPr>
            <a:spLocks noGrp="1" noChangeArrowheads="1"/>
          </p:cNvSpPr>
          <p:nvPr>
            <p:ph type="title"/>
          </p:nvPr>
        </p:nvSpPr>
        <p:spPr bwMode="auto">
          <a:xfrm>
            <a:off x="342900" y="252413"/>
            <a:ext cx="8410575"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pt-BR" altLang="pt-BR"/>
          </a:p>
        </p:txBody>
      </p:sp>
      <p:sp>
        <p:nvSpPr>
          <p:cNvPr id="4099" name="Rectangle 3">
            <a:extLst>
              <a:ext uri="{FF2B5EF4-FFF2-40B4-BE49-F238E27FC236}">
                <a16:creationId xmlns:a16="http://schemas.microsoft.com/office/drawing/2014/main" id="{A7C57508-B8BA-5A3A-98A7-F67B5A9B367E}"/>
              </a:ext>
            </a:extLst>
          </p:cNvPr>
          <p:cNvSpPr>
            <a:spLocks noGrp="1" noChangeArrowheads="1"/>
          </p:cNvSpPr>
          <p:nvPr>
            <p:ph type="body" idx="1"/>
          </p:nvPr>
        </p:nvSpPr>
        <p:spPr bwMode="auto">
          <a:xfrm>
            <a:off x="373063" y="1008063"/>
            <a:ext cx="8313737" cy="511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4101" name="Rectangle 5">
            <a:extLst>
              <a:ext uri="{FF2B5EF4-FFF2-40B4-BE49-F238E27FC236}">
                <a16:creationId xmlns:a16="http://schemas.microsoft.com/office/drawing/2014/main" id="{880C8B18-D02A-8582-FCAC-3C0F90A800D7}"/>
              </a:ext>
            </a:extLst>
          </p:cNvPr>
          <p:cNvSpPr>
            <a:spLocks noGrp="1" noChangeArrowheads="1"/>
          </p:cNvSpPr>
          <p:nvPr>
            <p:ph type="ftr" sz="quarter" idx="3"/>
          </p:nvPr>
        </p:nvSpPr>
        <p:spPr bwMode="auto">
          <a:xfrm>
            <a:off x="285750" y="6392863"/>
            <a:ext cx="73358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i="1">
                <a:solidFill>
                  <a:srgbClr val="777777"/>
                </a:solidFill>
              </a:defRPr>
            </a:lvl1pPr>
          </a:lstStyle>
          <a:p>
            <a:r>
              <a:rPr lang="en-US" altLang="pt-BR"/>
              <a:t>ELASTICITY AND ITS APPLICATION</a:t>
            </a:r>
          </a:p>
        </p:txBody>
      </p:sp>
      <p:sp>
        <p:nvSpPr>
          <p:cNvPr id="4102" name="Rectangle 6">
            <a:extLst>
              <a:ext uri="{FF2B5EF4-FFF2-40B4-BE49-F238E27FC236}">
                <a16:creationId xmlns:a16="http://schemas.microsoft.com/office/drawing/2014/main" id="{CB232B67-3912-2C8A-1FE1-153603F7AA6A}"/>
              </a:ext>
            </a:extLst>
          </p:cNvPr>
          <p:cNvSpPr>
            <a:spLocks noGrp="1" noChangeArrowheads="1"/>
          </p:cNvSpPr>
          <p:nvPr>
            <p:ph type="sldNum" sz="quarter" idx="4"/>
          </p:nvPr>
        </p:nvSpPr>
        <p:spPr bwMode="auto">
          <a:xfrm>
            <a:off x="8302625" y="6392863"/>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700">
                <a:solidFill>
                  <a:srgbClr val="777777"/>
                </a:solidFill>
                <a:latin typeface="Tahoma" panose="020B0604030504040204" pitchFamily="34" charset="0"/>
              </a:defRPr>
            </a:lvl1pPr>
          </a:lstStyle>
          <a:p>
            <a:fld id="{05C3F6E6-E261-43E5-95AC-C900C8AF4188}" type="slidenum">
              <a:rPr lang="en-US" altLang="pt-BR"/>
              <a:pPr/>
              <a:t>‹nº›</a:t>
            </a:fld>
            <a:endParaRPr lang="en-US" altLang="pt-BR"/>
          </a:p>
        </p:txBody>
      </p:sp>
    </p:spTree>
  </p:cSld>
  <p:clrMap bg1="lt1" tx1="dk1" bg2="lt2" tx2="dk2" accent1="accent1" accent2="accent2" accent3="accent3" accent4="accent4" accent5="accent5" accent6="accent6" hlink="hlink" folHlink="folHlink"/>
  <p:sldLayoutIdLst>
    <p:sldLayoutId id="2147483650"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lef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left)">
                                      <p:cBhvr>
                                        <p:cTn id="22" dur="500"/>
                                        <p:tgtEl>
                                          <p:spTgt spid="409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wipe(left)">
                                      <p:cBhvr>
                                        <p:cTn id="25"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4">
        <p:tmplLst>
          <p:tmpl lvl="1">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Lst>
      </p:bldP>
    </p:bldLst>
  </p:timing>
  <p:hf hdr="0" dt="0"/>
  <p:txStyles>
    <p:titleStyle>
      <a:lvl1pPr algn="ctr" rtl="0" fontAlgn="base">
        <a:spcBef>
          <a:spcPct val="0"/>
        </a:spcBef>
        <a:spcAft>
          <a:spcPct val="0"/>
        </a:spcAft>
        <a:defRPr sz="3800" b="1" kern="1200">
          <a:solidFill>
            <a:srgbClr val="333399"/>
          </a:solidFill>
          <a:latin typeface="+mj-lt"/>
          <a:ea typeface="+mj-ea"/>
          <a:cs typeface="+mj-cs"/>
        </a:defRPr>
      </a:lvl1pPr>
      <a:lvl2pPr algn="ctr" rtl="0" fontAlgn="base">
        <a:spcBef>
          <a:spcPct val="0"/>
        </a:spcBef>
        <a:spcAft>
          <a:spcPct val="0"/>
        </a:spcAft>
        <a:defRPr sz="3800" b="1">
          <a:solidFill>
            <a:srgbClr val="333399"/>
          </a:solidFill>
          <a:latin typeface="Book Antiqua" panose="02040602050305030304" pitchFamily="18" charset="0"/>
        </a:defRPr>
      </a:lvl2pPr>
      <a:lvl3pPr algn="ctr" rtl="0" fontAlgn="base">
        <a:spcBef>
          <a:spcPct val="0"/>
        </a:spcBef>
        <a:spcAft>
          <a:spcPct val="0"/>
        </a:spcAft>
        <a:defRPr sz="3800" b="1">
          <a:solidFill>
            <a:srgbClr val="333399"/>
          </a:solidFill>
          <a:latin typeface="Book Antiqua" panose="02040602050305030304" pitchFamily="18" charset="0"/>
        </a:defRPr>
      </a:lvl3pPr>
      <a:lvl4pPr algn="ctr" rtl="0" fontAlgn="base">
        <a:spcBef>
          <a:spcPct val="0"/>
        </a:spcBef>
        <a:spcAft>
          <a:spcPct val="0"/>
        </a:spcAft>
        <a:defRPr sz="3800" b="1">
          <a:solidFill>
            <a:srgbClr val="333399"/>
          </a:solidFill>
          <a:latin typeface="Book Antiqua" panose="02040602050305030304" pitchFamily="18" charset="0"/>
        </a:defRPr>
      </a:lvl4pPr>
      <a:lvl5pPr algn="ctr" rtl="0" fontAlgn="base">
        <a:spcBef>
          <a:spcPct val="0"/>
        </a:spcBef>
        <a:spcAft>
          <a:spcPct val="0"/>
        </a:spcAft>
        <a:defRPr sz="3800" b="1">
          <a:solidFill>
            <a:srgbClr val="333399"/>
          </a:solidFill>
          <a:latin typeface="Book Antiqua" panose="02040602050305030304" pitchFamily="18" charset="0"/>
        </a:defRPr>
      </a:lvl5pPr>
      <a:lvl6pPr marL="457200" algn="ctr" rtl="0" fontAlgn="base">
        <a:spcBef>
          <a:spcPct val="0"/>
        </a:spcBef>
        <a:spcAft>
          <a:spcPct val="0"/>
        </a:spcAft>
        <a:defRPr sz="3800" b="1">
          <a:solidFill>
            <a:srgbClr val="333399"/>
          </a:solidFill>
          <a:latin typeface="Book Antiqua" panose="02040602050305030304" pitchFamily="18" charset="0"/>
        </a:defRPr>
      </a:lvl6pPr>
      <a:lvl7pPr marL="914400" algn="ctr" rtl="0" fontAlgn="base">
        <a:spcBef>
          <a:spcPct val="0"/>
        </a:spcBef>
        <a:spcAft>
          <a:spcPct val="0"/>
        </a:spcAft>
        <a:defRPr sz="3800" b="1">
          <a:solidFill>
            <a:srgbClr val="333399"/>
          </a:solidFill>
          <a:latin typeface="Book Antiqua" panose="02040602050305030304" pitchFamily="18" charset="0"/>
        </a:defRPr>
      </a:lvl7pPr>
      <a:lvl8pPr marL="1371600" algn="ctr" rtl="0" fontAlgn="base">
        <a:spcBef>
          <a:spcPct val="0"/>
        </a:spcBef>
        <a:spcAft>
          <a:spcPct val="0"/>
        </a:spcAft>
        <a:defRPr sz="3800" b="1">
          <a:solidFill>
            <a:srgbClr val="333399"/>
          </a:solidFill>
          <a:latin typeface="Book Antiqua" panose="02040602050305030304" pitchFamily="18" charset="0"/>
        </a:defRPr>
      </a:lvl8pPr>
      <a:lvl9pPr marL="1828800" algn="ctr" rtl="0" fontAlgn="base">
        <a:spcBef>
          <a:spcPct val="0"/>
        </a:spcBef>
        <a:spcAft>
          <a:spcPct val="0"/>
        </a:spcAft>
        <a:defRPr sz="3800" b="1">
          <a:solidFill>
            <a:srgbClr val="333399"/>
          </a:solidFill>
          <a:latin typeface="Book Antiqua" panose="02040602050305030304" pitchFamily="18" charset="0"/>
        </a:defRPr>
      </a:lvl9pPr>
    </p:titleStyle>
    <p:bodyStyle>
      <a:lvl1pPr marL="342900" indent="-342900" algn="l" rtl="0" fontAlgn="base">
        <a:lnSpc>
          <a:spcPct val="105000"/>
        </a:lnSpc>
        <a:spcBef>
          <a:spcPct val="45000"/>
        </a:spcBef>
        <a:spcAft>
          <a:spcPct val="0"/>
        </a:spcAft>
        <a:buClr>
          <a:srgbClr val="339966"/>
        </a:buClr>
        <a:buSzPct val="120000"/>
        <a:buFont typeface="Wingdings" panose="05000000000000000000" pitchFamily="2" charset="2"/>
        <a:buChar char="§"/>
        <a:defRPr sz="2800" kern="1200">
          <a:solidFill>
            <a:schemeClr val="tx1"/>
          </a:solidFill>
          <a:latin typeface="+mn-lt"/>
          <a:ea typeface="+mn-ea"/>
          <a:cs typeface="+mn-cs"/>
        </a:defRPr>
      </a:lvl1pPr>
      <a:lvl2pPr marL="742950" indent="-285750" algn="l" rtl="0" fontAlgn="base">
        <a:spcBef>
          <a:spcPct val="15000"/>
        </a:spcBef>
        <a:spcAft>
          <a:spcPct val="0"/>
        </a:spcAft>
        <a:buClr>
          <a:srgbClr val="996633"/>
        </a:buClr>
        <a:buSzPct val="120000"/>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15000"/>
        </a:spcBef>
        <a:spcAft>
          <a:spcPct val="0"/>
        </a:spcAft>
        <a:buClr>
          <a:srgbClr val="339966"/>
        </a:buClr>
        <a:buSzPct val="120000"/>
        <a:buFont typeface="Wingdings" panose="05000000000000000000" pitchFamily="2" charset="2"/>
        <a:buChar char="§"/>
        <a:defRPr sz="2500" kern="1200">
          <a:solidFill>
            <a:schemeClr val="tx1"/>
          </a:solidFill>
          <a:latin typeface="+mn-lt"/>
          <a:ea typeface="+mn-ea"/>
          <a:cs typeface="+mn-cs"/>
        </a:defRPr>
      </a:lvl3pPr>
      <a:lvl4pPr marL="1600200" indent="-228600" algn="l" rtl="0" fontAlgn="base">
        <a:spcBef>
          <a:spcPct val="15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771FEE9-A253-40EF-BBE4-468C657CBA8E}"/>
              </a:ext>
            </a:extLst>
          </p:cNvPr>
          <p:cNvSpPr>
            <a:spLocks noGrp="1" noChangeArrowheads="1"/>
          </p:cNvSpPr>
          <p:nvPr>
            <p:ph type="title"/>
          </p:nvPr>
        </p:nvSpPr>
        <p:spPr bwMode="auto">
          <a:xfrm>
            <a:off x="342900" y="252413"/>
            <a:ext cx="8410575"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pt-BR" altLang="pt-BR"/>
          </a:p>
        </p:txBody>
      </p:sp>
      <p:sp>
        <p:nvSpPr>
          <p:cNvPr id="4099" name="Rectangle 3">
            <a:extLst>
              <a:ext uri="{FF2B5EF4-FFF2-40B4-BE49-F238E27FC236}">
                <a16:creationId xmlns:a16="http://schemas.microsoft.com/office/drawing/2014/main" id="{98384B60-022B-4E80-9456-04C83D23F2C9}"/>
              </a:ext>
            </a:extLst>
          </p:cNvPr>
          <p:cNvSpPr>
            <a:spLocks noGrp="1" noChangeArrowheads="1"/>
          </p:cNvSpPr>
          <p:nvPr>
            <p:ph type="body" idx="1"/>
          </p:nvPr>
        </p:nvSpPr>
        <p:spPr bwMode="auto">
          <a:xfrm>
            <a:off x="373063" y="1008063"/>
            <a:ext cx="8313737" cy="511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4101" name="Rectangle 5">
            <a:extLst>
              <a:ext uri="{FF2B5EF4-FFF2-40B4-BE49-F238E27FC236}">
                <a16:creationId xmlns:a16="http://schemas.microsoft.com/office/drawing/2014/main" id="{61B986BC-9141-4A78-83EB-8E6CE41390F5}"/>
              </a:ext>
            </a:extLst>
          </p:cNvPr>
          <p:cNvSpPr>
            <a:spLocks noGrp="1" noChangeArrowheads="1"/>
          </p:cNvSpPr>
          <p:nvPr>
            <p:ph type="ftr" sz="quarter" idx="3"/>
          </p:nvPr>
        </p:nvSpPr>
        <p:spPr bwMode="auto">
          <a:xfrm>
            <a:off x="285750" y="6392863"/>
            <a:ext cx="73358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i="1">
                <a:solidFill>
                  <a:srgbClr val="777777"/>
                </a:solidFill>
              </a:defRPr>
            </a:lvl1pPr>
          </a:lstStyle>
          <a:p>
            <a:r>
              <a:rPr lang="en-US" altLang="pt-BR"/>
              <a:t>TEN PRINCIPLES OF ECONOMICS</a:t>
            </a:r>
          </a:p>
        </p:txBody>
      </p:sp>
      <p:sp>
        <p:nvSpPr>
          <p:cNvPr id="4102" name="Rectangle 6">
            <a:extLst>
              <a:ext uri="{FF2B5EF4-FFF2-40B4-BE49-F238E27FC236}">
                <a16:creationId xmlns:a16="http://schemas.microsoft.com/office/drawing/2014/main" id="{3E4AB308-F579-47E6-826F-F576707827CE}"/>
              </a:ext>
            </a:extLst>
          </p:cNvPr>
          <p:cNvSpPr>
            <a:spLocks noGrp="1" noChangeArrowheads="1"/>
          </p:cNvSpPr>
          <p:nvPr>
            <p:ph type="sldNum" sz="quarter" idx="4"/>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700">
                <a:solidFill>
                  <a:srgbClr val="777777"/>
                </a:solidFill>
                <a:latin typeface="Tahoma" panose="020B0604030504040204" pitchFamily="34" charset="0"/>
              </a:defRPr>
            </a:lvl1pPr>
          </a:lstStyle>
          <a:p>
            <a:fld id="{D7CB688C-9754-48BD-BE2C-A9A11463C812}" type="slidenum">
              <a:rPr lang="en-US" altLang="pt-BR"/>
              <a:pPr/>
              <a:t>‹nº›</a:t>
            </a:fld>
            <a:endParaRPr lang="en-US" altLang="pt-BR"/>
          </a:p>
        </p:txBody>
      </p:sp>
    </p:spTree>
  </p:cSld>
  <p:clrMap bg1="lt1" tx1="dk1" bg2="lt2" tx2="dk2" accent1="accent1" accent2="accent2" accent3="accent3" accent4="accent4" accent5="accent5" accent6="accent6" hlink="hlink" folHlink="folHlink"/>
  <p:sldLayoutIdLst>
    <p:sldLayoutId id="2147483662"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lef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left)">
                                      <p:cBhvr>
                                        <p:cTn id="22" dur="500"/>
                                        <p:tgtEl>
                                          <p:spTgt spid="409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wipe(left)">
                                      <p:cBhvr>
                                        <p:cTn id="25"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4">
        <p:tmplLst>
          <p:tmpl lvl="1">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Lst>
      </p:bldP>
    </p:bldLst>
  </p:timing>
  <p:hf hdr="0" dt="0"/>
  <p:txStyles>
    <p:titleStyle>
      <a:lvl1pPr algn="ctr" rtl="0" fontAlgn="base">
        <a:spcBef>
          <a:spcPct val="0"/>
        </a:spcBef>
        <a:spcAft>
          <a:spcPct val="0"/>
        </a:spcAft>
        <a:defRPr sz="3800" b="1" kern="1200">
          <a:solidFill>
            <a:srgbClr val="333399"/>
          </a:solidFill>
          <a:latin typeface="+mj-lt"/>
          <a:ea typeface="+mj-ea"/>
          <a:cs typeface="+mj-cs"/>
        </a:defRPr>
      </a:lvl1pPr>
      <a:lvl2pPr algn="ctr" rtl="0" fontAlgn="base">
        <a:spcBef>
          <a:spcPct val="0"/>
        </a:spcBef>
        <a:spcAft>
          <a:spcPct val="0"/>
        </a:spcAft>
        <a:defRPr sz="3800" b="1">
          <a:solidFill>
            <a:srgbClr val="333399"/>
          </a:solidFill>
          <a:latin typeface="Book Antiqua" panose="02040602050305030304" pitchFamily="18" charset="0"/>
        </a:defRPr>
      </a:lvl2pPr>
      <a:lvl3pPr algn="ctr" rtl="0" fontAlgn="base">
        <a:spcBef>
          <a:spcPct val="0"/>
        </a:spcBef>
        <a:spcAft>
          <a:spcPct val="0"/>
        </a:spcAft>
        <a:defRPr sz="3800" b="1">
          <a:solidFill>
            <a:srgbClr val="333399"/>
          </a:solidFill>
          <a:latin typeface="Book Antiqua" panose="02040602050305030304" pitchFamily="18" charset="0"/>
        </a:defRPr>
      </a:lvl3pPr>
      <a:lvl4pPr algn="ctr" rtl="0" fontAlgn="base">
        <a:spcBef>
          <a:spcPct val="0"/>
        </a:spcBef>
        <a:spcAft>
          <a:spcPct val="0"/>
        </a:spcAft>
        <a:defRPr sz="3800" b="1">
          <a:solidFill>
            <a:srgbClr val="333399"/>
          </a:solidFill>
          <a:latin typeface="Book Antiqua" panose="02040602050305030304" pitchFamily="18" charset="0"/>
        </a:defRPr>
      </a:lvl4pPr>
      <a:lvl5pPr algn="ctr" rtl="0" fontAlgn="base">
        <a:spcBef>
          <a:spcPct val="0"/>
        </a:spcBef>
        <a:spcAft>
          <a:spcPct val="0"/>
        </a:spcAft>
        <a:defRPr sz="3800" b="1">
          <a:solidFill>
            <a:srgbClr val="333399"/>
          </a:solidFill>
          <a:latin typeface="Book Antiqua" panose="02040602050305030304" pitchFamily="18" charset="0"/>
        </a:defRPr>
      </a:lvl5pPr>
      <a:lvl6pPr marL="457200" algn="ctr" rtl="0" fontAlgn="base">
        <a:spcBef>
          <a:spcPct val="0"/>
        </a:spcBef>
        <a:spcAft>
          <a:spcPct val="0"/>
        </a:spcAft>
        <a:defRPr sz="3800" b="1">
          <a:solidFill>
            <a:srgbClr val="333399"/>
          </a:solidFill>
          <a:latin typeface="Book Antiqua" panose="02040602050305030304" pitchFamily="18" charset="0"/>
        </a:defRPr>
      </a:lvl6pPr>
      <a:lvl7pPr marL="914400" algn="ctr" rtl="0" fontAlgn="base">
        <a:spcBef>
          <a:spcPct val="0"/>
        </a:spcBef>
        <a:spcAft>
          <a:spcPct val="0"/>
        </a:spcAft>
        <a:defRPr sz="3800" b="1">
          <a:solidFill>
            <a:srgbClr val="333399"/>
          </a:solidFill>
          <a:latin typeface="Book Antiqua" panose="02040602050305030304" pitchFamily="18" charset="0"/>
        </a:defRPr>
      </a:lvl7pPr>
      <a:lvl8pPr marL="1371600" algn="ctr" rtl="0" fontAlgn="base">
        <a:spcBef>
          <a:spcPct val="0"/>
        </a:spcBef>
        <a:spcAft>
          <a:spcPct val="0"/>
        </a:spcAft>
        <a:defRPr sz="3800" b="1">
          <a:solidFill>
            <a:srgbClr val="333399"/>
          </a:solidFill>
          <a:latin typeface="Book Antiqua" panose="02040602050305030304" pitchFamily="18" charset="0"/>
        </a:defRPr>
      </a:lvl8pPr>
      <a:lvl9pPr marL="1828800" algn="ctr" rtl="0" fontAlgn="base">
        <a:spcBef>
          <a:spcPct val="0"/>
        </a:spcBef>
        <a:spcAft>
          <a:spcPct val="0"/>
        </a:spcAft>
        <a:defRPr sz="3800" b="1">
          <a:solidFill>
            <a:srgbClr val="333399"/>
          </a:solidFill>
          <a:latin typeface="Book Antiqua" panose="02040602050305030304" pitchFamily="18" charset="0"/>
        </a:defRPr>
      </a:lvl9pPr>
    </p:titleStyle>
    <p:bodyStyle>
      <a:lvl1pPr marL="342900" indent="-342900" algn="l" rtl="0" fontAlgn="base">
        <a:lnSpc>
          <a:spcPct val="105000"/>
        </a:lnSpc>
        <a:spcBef>
          <a:spcPct val="45000"/>
        </a:spcBef>
        <a:spcAft>
          <a:spcPct val="0"/>
        </a:spcAft>
        <a:buClr>
          <a:srgbClr val="339966"/>
        </a:buClr>
        <a:buSzPct val="120000"/>
        <a:buFont typeface="Wingdings" panose="05000000000000000000" pitchFamily="2" charset="2"/>
        <a:buChar char="§"/>
        <a:defRPr sz="2800" kern="1200">
          <a:solidFill>
            <a:schemeClr val="tx1"/>
          </a:solidFill>
          <a:latin typeface="+mn-lt"/>
          <a:ea typeface="+mn-ea"/>
          <a:cs typeface="+mn-cs"/>
        </a:defRPr>
      </a:lvl1pPr>
      <a:lvl2pPr marL="742950" indent="-285750" algn="l" rtl="0" fontAlgn="base">
        <a:spcBef>
          <a:spcPct val="15000"/>
        </a:spcBef>
        <a:spcAft>
          <a:spcPct val="0"/>
        </a:spcAft>
        <a:buClr>
          <a:srgbClr val="996633"/>
        </a:buClr>
        <a:buSzPct val="120000"/>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15000"/>
        </a:spcBef>
        <a:spcAft>
          <a:spcPct val="0"/>
        </a:spcAft>
        <a:buClr>
          <a:srgbClr val="339966"/>
        </a:buClr>
        <a:buSzPct val="120000"/>
        <a:buFont typeface="Wingdings" panose="05000000000000000000" pitchFamily="2" charset="2"/>
        <a:buChar char="§"/>
        <a:defRPr sz="2500" kern="1200">
          <a:solidFill>
            <a:schemeClr val="tx1"/>
          </a:solidFill>
          <a:latin typeface="+mn-lt"/>
          <a:ea typeface="+mn-ea"/>
          <a:cs typeface="+mn-cs"/>
        </a:defRPr>
      </a:lvl3pPr>
      <a:lvl4pPr marL="1600200" indent="-228600" algn="l" rtl="0" fontAlgn="base">
        <a:spcBef>
          <a:spcPct val="15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96F43F2-AEF9-EF43-269B-097DDBED62C9}"/>
              </a:ext>
            </a:extLst>
          </p:cNvPr>
          <p:cNvSpPr>
            <a:spLocks noGrp="1" noChangeArrowheads="1"/>
          </p:cNvSpPr>
          <p:nvPr>
            <p:ph type="title"/>
          </p:nvPr>
        </p:nvSpPr>
        <p:spPr bwMode="auto">
          <a:xfrm>
            <a:off x="342900" y="252413"/>
            <a:ext cx="8410575"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pt-BR" altLang="pt-BR"/>
          </a:p>
        </p:txBody>
      </p:sp>
      <p:sp>
        <p:nvSpPr>
          <p:cNvPr id="4099" name="Rectangle 3">
            <a:extLst>
              <a:ext uri="{FF2B5EF4-FFF2-40B4-BE49-F238E27FC236}">
                <a16:creationId xmlns:a16="http://schemas.microsoft.com/office/drawing/2014/main" id="{445CD9A3-CB58-77BF-7034-0E479DDCB1A6}"/>
              </a:ext>
            </a:extLst>
          </p:cNvPr>
          <p:cNvSpPr>
            <a:spLocks noGrp="1" noChangeArrowheads="1"/>
          </p:cNvSpPr>
          <p:nvPr>
            <p:ph type="body" idx="1"/>
          </p:nvPr>
        </p:nvSpPr>
        <p:spPr bwMode="auto">
          <a:xfrm>
            <a:off x="373063" y="1008063"/>
            <a:ext cx="8313737" cy="511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pt-BR"/>
              <a:t>Click to edit Master text styles</a:t>
            </a:r>
          </a:p>
          <a:p>
            <a:pPr lvl="1"/>
            <a:r>
              <a:rPr lang="en-US" altLang="pt-BR"/>
              <a:t>Second level</a:t>
            </a:r>
          </a:p>
          <a:p>
            <a:pPr lvl="2"/>
            <a:r>
              <a:rPr lang="en-US" altLang="pt-BR"/>
              <a:t>Third level</a:t>
            </a:r>
          </a:p>
          <a:p>
            <a:pPr lvl="3"/>
            <a:r>
              <a:rPr lang="en-US" altLang="pt-BR"/>
              <a:t>Fourth level</a:t>
            </a:r>
          </a:p>
          <a:p>
            <a:pPr lvl="4"/>
            <a:r>
              <a:rPr lang="en-US" altLang="pt-BR"/>
              <a:t>Fifth level</a:t>
            </a:r>
          </a:p>
        </p:txBody>
      </p:sp>
      <p:sp>
        <p:nvSpPr>
          <p:cNvPr id="4101" name="Rectangle 5">
            <a:extLst>
              <a:ext uri="{FF2B5EF4-FFF2-40B4-BE49-F238E27FC236}">
                <a16:creationId xmlns:a16="http://schemas.microsoft.com/office/drawing/2014/main" id="{6EC38055-2473-94DA-C0A5-0003F9FE72C3}"/>
              </a:ext>
            </a:extLst>
          </p:cNvPr>
          <p:cNvSpPr>
            <a:spLocks noGrp="1" noChangeArrowheads="1"/>
          </p:cNvSpPr>
          <p:nvPr>
            <p:ph type="ftr" sz="quarter" idx="3"/>
          </p:nvPr>
        </p:nvSpPr>
        <p:spPr bwMode="auto">
          <a:xfrm>
            <a:off x="285750" y="6392863"/>
            <a:ext cx="73358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i="1">
                <a:solidFill>
                  <a:srgbClr val="777777"/>
                </a:solidFill>
              </a:defRPr>
            </a:lvl1pPr>
          </a:lstStyle>
          <a:p>
            <a:r>
              <a:rPr lang="en-US" altLang="pt-BR"/>
              <a:t>THE MARKET FORCES OF SUPPLY AND DEMAND</a:t>
            </a:r>
          </a:p>
        </p:txBody>
      </p:sp>
      <p:sp>
        <p:nvSpPr>
          <p:cNvPr id="4102" name="Rectangle 6">
            <a:extLst>
              <a:ext uri="{FF2B5EF4-FFF2-40B4-BE49-F238E27FC236}">
                <a16:creationId xmlns:a16="http://schemas.microsoft.com/office/drawing/2014/main" id="{557546E9-86F1-44D7-1722-984956FD082F}"/>
              </a:ext>
            </a:extLst>
          </p:cNvPr>
          <p:cNvSpPr>
            <a:spLocks noGrp="1" noChangeArrowheads="1"/>
          </p:cNvSpPr>
          <p:nvPr>
            <p:ph type="sldNum" sz="quarter" idx="4"/>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700">
                <a:solidFill>
                  <a:srgbClr val="777777"/>
                </a:solidFill>
                <a:latin typeface="Tahoma" panose="020B0604030504040204" pitchFamily="34" charset="0"/>
              </a:defRPr>
            </a:lvl1pPr>
          </a:lstStyle>
          <a:p>
            <a:fld id="{C0A2FB1C-C62E-430B-921A-9E34AF1ADA41}" type="slidenum">
              <a:rPr lang="en-US" altLang="pt-BR"/>
              <a:pPr/>
              <a:t>‹nº›</a:t>
            </a:fld>
            <a:endParaRPr lang="en-US" altLang="pt-BR"/>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wipe(left)">
                                      <p:cBhvr>
                                        <p:cTn id="17" dur="500"/>
                                        <p:tgtEl>
                                          <p:spTgt spid="4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9">
                                            <p:txEl>
                                              <p:pRg st="3" end="3"/>
                                            </p:txEl>
                                          </p:spTgt>
                                        </p:tgtEl>
                                        <p:attrNameLst>
                                          <p:attrName>style.visibility</p:attrName>
                                        </p:attrNameLst>
                                      </p:cBhvr>
                                      <p:to>
                                        <p:strVal val="visible"/>
                                      </p:to>
                                    </p:set>
                                    <p:animEffect transition="in" filter="wipe(left)">
                                      <p:cBhvr>
                                        <p:cTn id="22" dur="500"/>
                                        <p:tgtEl>
                                          <p:spTgt spid="4099">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4099">
                                            <p:txEl>
                                              <p:pRg st="4" end="4"/>
                                            </p:txEl>
                                          </p:spTgt>
                                        </p:tgtEl>
                                        <p:attrNameLst>
                                          <p:attrName>style.visibility</p:attrName>
                                        </p:attrNameLst>
                                      </p:cBhvr>
                                      <p:to>
                                        <p:strVal val="visible"/>
                                      </p:to>
                                    </p:set>
                                    <p:animEffect transition="in" filter="wipe(left)">
                                      <p:cBhvr>
                                        <p:cTn id="25" dur="500"/>
                                        <p:tgtEl>
                                          <p:spTgt spid="4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bldLvl="4">
        <p:tmplLst>
          <p:tmpl lvl="1">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left)">
                      <p:cBhvr>
                        <p:cTn dur="500"/>
                        <p:tgtEl>
                          <p:spTgt spid="4099"/>
                        </p:tgtEl>
                      </p:cBhvr>
                    </p:animEffect>
                  </p:childTnLst>
                </p:cTn>
              </p:par>
            </p:tnLst>
          </p:tmpl>
        </p:tmplLst>
      </p:bldP>
    </p:bldLst>
  </p:timing>
  <p:hf hdr="0" dt="0"/>
  <p:txStyles>
    <p:titleStyle>
      <a:lvl1pPr algn="ctr" rtl="0" fontAlgn="base">
        <a:spcBef>
          <a:spcPct val="0"/>
        </a:spcBef>
        <a:spcAft>
          <a:spcPct val="0"/>
        </a:spcAft>
        <a:defRPr sz="3800" b="1" kern="1200">
          <a:solidFill>
            <a:srgbClr val="333399"/>
          </a:solidFill>
          <a:latin typeface="+mj-lt"/>
          <a:ea typeface="+mj-ea"/>
          <a:cs typeface="+mj-cs"/>
        </a:defRPr>
      </a:lvl1pPr>
      <a:lvl2pPr algn="ctr" rtl="0" fontAlgn="base">
        <a:spcBef>
          <a:spcPct val="0"/>
        </a:spcBef>
        <a:spcAft>
          <a:spcPct val="0"/>
        </a:spcAft>
        <a:defRPr sz="3800" b="1">
          <a:solidFill>
            <a:srgbClr val="333399"/>
          </a:solidFill>
          <a:latin typeface="Book Antiqua" panose="02040602050305030304" pitchFamily="18" charset="0"/>
        </a:defRPr>
      </a:lvl2pPr>
      <a:lvl3pPr algn="ctr" rtl="0" fontAlgn="base">
        <a:spcBef>
          <a:spcPct val="0"/>
        </a:spcBef>
        <a:spcAft>
          <a:spcPct val="0"/>
        </a:spcAft>
        <a:defRPr sz="3800" b="1">
          <a:solidFill>
            <a:srgbClr val="333399"/>
          </a:solidFill>
          <a:latin typeface="Book Antiqua" panose="02040602050305030304" pitchFamily="18" charset="0"/>
        </a:defRPr>
      </a:lvl3pPr>
      <a:lvl4pPr algn="ctr" rtl="0" fontAlgn="base">
        <a:spcBef>
          <a:spcPct val="0"/>
        </a:spcBef>
        <a:spcAft>
          <a:spcPct val="0"/>
        </a:spcAft>
        <a:defRPr sz="3800" b="1">
          <a:solidFill>
            <a:srgbClr val="333399"/>
          </a:solidFill>
          <a:latin typeface="Book Antiqua" panose="02040602050305030304" pitchFamily="18" charset="0"/>
        </a:defRPr>
      </a:lvl4pPr>
      <a:lvl5pPr algn="ctr" rtl="0" fontAlgn="base">
        <a:spcBef>
          <a:spcPct val="0"/>
        </a:spcBef>
        <a:spcAft>
          <a:spcPct val="0"/>
        </a:spcAft>
        <a:defRPr sz="3800" b="1">
          <a:solidFill>
            <a:srgbClr val="333399"/>
          </a:solidFill>
          <a:latin typeface="Book Antiqua" panose="02040602050305030304" pitchFamily="18" charset="0"/>
        </a:defRPr>
      </a:lvl5pPr>
      <a:lvl6pPr marL="457200" algn="ctr" rtl="0" fontAlgn="base">
        <a:spcBef>
          <a:spcPct val="0"/>
        </a:spcBef>
        <a:spcAft>
          <a:spcPct val="0"/>
        </a:spcAft>
        <a:defRPr sz="3800" b="1">
          <a:solidFill>
            <a:srgbClr val="333399"/>
          </a:solidFill>
          <a:latin typeface="Book Antiqua" panose="02040602050305030304" pitchFamily="18" charset="0"/>
        </a:defRPr>
      </a:lvl6pPr>
      <a:lvl7pPr marL="914400" algn="ctr" rtl="0" fontAlgn="base">
        <a:spcBef>
          <a:spcPct val="0"/>
        </a:spcBef>
        <a:spcAft>
          <a:spcPct val="0"/>
        </a:spcAft>
        <a:defRPr sz="3800" b="1">
          <a:solidFill>
            <a:srgbClr val="333399"/>
          </a:solidFill>
          <a:latin typeface="Book Antiqua" panose="02040602050305030304" pitchFamily="18" charset="0"/>
        </a:defRPr>
      </a:lvl7pPr>
      <a:lvl8pPr marL="1371600" algn="ctr" rtl="0" fontAlgn="base">
        <a:spcBef>
          <a:spcPct val="0"/>
        </a:spcBef>
        <a:spcAft>
          <a:spcPct val="0"/>
        </a:spcAft>
        <a:defRPr sz="3800" b="1">
          <a:solidFill>
            <a:srgbClr val="333399"/>
          </a:solidFill>
          <a:latin typeface="Book Antiqua" panose="02040602050305030304" pitchFamily="18" charset="0"/>
        </a:defRPr>
      </a:lvl8pPr>
      <a:lvl9pPr marL="1828800" algn="ctr" rtl="0" fontAlgn="base">
        <a:spcBef>
          <a:spcPct val="0"/>
        </a:spcBef>
        <a:spcAft>
          <a:spcPct val="0"/>
        </a:spcAft>
        <a:defRPr sz="3800" b="1">
          <a:solidFill>
            <a:srgbClr val="333399"/>
          </a:solidFill>
          <a:latin typeface="Book Antiqua" panose="02040602050305030304" pitchFamily="18" charset="0"/>
        </a:defRPr>
      </a:lvl9pPr>
    </p:titleStyle>
    <p:bodyStyle>
      <a:lvl1pPr marL="342900" indent="-342900" algn="l" rtl="0" fontAlgn="base">
        <a:lnSpc>
          <a:spcPct val="105000"/>
        </a:lnSpc>
        <a:spcBef>
          <a:spcPct val="45000"/>
        </a:spcBef>
        <a:spcAft>
          <a:spcPct val="0"/>
        </a:spcAft>
        <a:buClr>
          <a:srgbClr val="339966"/>
        </a:buClr>
        <a:buSzPct val="120000"/>
        <a:buFont typeface="Wingdings" panose="05000000000000000000" pitchFamily="2" charset="2"/>
        <a:buChar char="§"/>
        <a:defRPr sz="2800" kern="1200">
          <a:solidFill>
            <a:schemeClr val="tx1"/>
          </a:solidFill>
          <a:latin typeface="+mn-lt"/>
          <a:ea typeface="+mn-ea"/>
          <a:cs typeface="+mn-cs"/>
        </a:defRPr>
      </a:lvl1pPr>
      <a:lvl2pPr marL="742950" indent="-285750" algn="l" rtl="0" fontAlgn="base">
        <a:spcBef>
          <a:spcPct val="15000"/>
        </a:spcBef>
        <a:spcAft>
          <a:spcPct val="0"/>
        </a:spcAft>
        <a:buClr>
          <a:srgbClr val="996633"/>
        </a:buClr>
        <a:buSzPct val="120000"/>
        <a:buFont typeface="Wingdings" panose="05000000000000000000" pitchFamily="2" charset="2"/>
        <a:buChar char="§"/>
        <a:defRPr sz="2700" kern="1200">
          <a:solidFill>
            <a:schemeClr val="tx1"/>
          </a:solidFill>
          <a:latin typeface="+mn-lt"/>
          <a:ea typeface="+mn-ea"/>
          <a:cs typeface="+mn-cs"/>
        </a:defRPr>
      </a:lvl2pPr>
      <a:lvl3pPr marL="1143000" indent="-228600" algn="l" rtl="0" fontAlgn="base">
        <a:spcBef>
          <a:spcPct val="15000"/>
        </a:spcBef>
        <a:spcAft>
          <a:spcPct val="0"/>
        </a:spcAft>
        <a:buClr>
          <a:srgbClr val="339966"/>
        </a:buClr>
        <a:buSzPct val="120000"/>
        <a:buFont typeface="Wingdings" panose="05000000000000000000" pitchFamily="2" charset="2"/>
        <a:buChar char="§"/>
        <a:defRPr sz="2500" kern="1200">
          <a:solidFill>
            <a:schemeClr val="tx1"/>
          </a:solidFill>
          <a:latin typeface="+mn-lt"/>
          <a:ea typeface="+mn-ea"/>
          <a:cs typeface="+mn-cs"/>
        </a:defRPr>
      </a:lvl3pPr>
      <a:lvl4pPr marL="1600200" indent="-228600" algn="l" rtl="0" fontAlgn="base">
        <a:spcBef>
          <a:spcPct val="15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hyperlink" Target="../../../../Program%20Files/TurningPoint/2003/Questions.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hyperlink" Target="../../../../Program%20Files/TurningPoint/2003/Questions.html"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hyperlink" Target="../../../../Program%20Files/TurningPoint/2003/Questions.html"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hyperlink" Target="../../../../Program%20Files/TurningPoint/2003/Questions.html"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hyperlink" Target="../../../../Program%20Files/TurningPoint/2003/Questions.html"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Program%20Files/TurningPoint/2003/Questions.html"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2" name="Picture 8">
            <a:extLst>
              <a:ext uri="{FF2B5EF4-FFF2-40B4-BE49-F238E27FC236}">
                <a16:creationId xmlns:a16="http://schemas.microsoft.com/office/drawing/2014/main" id="{73208B2F-A2AB-47EA-AE7A-C263E1EE30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06463"/>
            <a:ext cx="9144000" cy="5097462"/>
          </a:xfrm>
          <a:prstGeom prst="rect">
            <a:avLst/>
          </a:prstGeom>
          <a:noFill/>
          <a:extLst>
            <a:ext uri="{909E8E84-426E-40DD-AFC4-6F175D3DCCD1}">
              <a14:hiddenFill xmlns:a14="http://schemas.microsoft.com/office/drawing/2010/main">
                <a:solidFill>
                  <a:srgbClr val="FFFFFF"/>
                </a:solidFill>
              </a14:hiddenFill>
            </a:ext>
          </a:extLst>
        </p:spPr>
      </p:pic>
      <p:sp>
        <p:nvSpPr>
          <p:cNvPr id="16386" name="Rectangle 2">
            <a:extLst>
              <a:ext uri="{FF2B5EF4-FFF2-40B4-BE49-F238E27FC236}">
                <a16:creationId xmlns:a16="http://schemas.microsoft.com/office/drawing/2014/main" id="{C3CAA162-29F2-4C2B-A8EF-21AC44F32FEC}"/>
              </a:ext>
            </a:extLst>
          </p:cNvPr>
          <p:cNvSpPr>
            <a:spLocks noGrp="1" noChangeArrowheads="1"/>
          </p:cNvSpPr>
          <p:nvPr>
            <p:ph type="ctrTitle"/>
          </p:nvPr>
        </p:nvSpPr>
        <p:spPr>
          <a:xfrm>
            <a:off x="0" y="1501775"/>
            <a:ext cx="9144000" cy="1470025"/>
          </a:xfrm>
        </p:spPr>
        <p:txBody>
          <a:bodyPr/>
          <a:lstStyle/>
          <a:p>
            <a:r>
              <a:rPr lang="en-US" altLang="pt-BR" sz="4600" err="1"/>
              <a:t>Elasticidade</a:t>
            </a:r>
            <a:r>
              <a:rPr lang="en-US" altLang="pt-BR" sz="4600"/>
              <a:t> e </a:t>
            </a:r>
            <a:r>
              <a:rPr lang="en-US" altLang="pt-BR" sz="4600" err="1"/>
              <a:t>sua</a:t>
            </a:r>
            <a:r>
              <a:rPr lang="en-US" altLang="pt-BR" sz="4600"/>
              <a:t> </a:t>
            </a:r>
            <a:r>
              <a:rPr lang="en-US" altLang="pt-BR" sz="4600" err="1"/>
              <a:t>aplicação</a:t>
            </a:r>
          </a:p>
        </p:txBody>
      </p:sp>
      <p:sp>
        <p:nvSpPr>
          <p:cNvPr id="16388" name="TextBox 9">
            <a:extLst>
              <a:ext uri="{FF2B5EF4-FFF2-40B4-BE49-F238E27FC236}">
                <a16:creationId xmlns:a16="http://schemas.microsoft.com/office/drawing/2014/main" id="{29DD00C9-E9DD-4EFC-AE49-79AE6EC6936B}"/>
              </a:ext>
            </a:extLst>
          </p:cNvPr>
          <p:cNvSpPr txBox="1">
            <a:spLocks noChangeArrowheads="1"/>
          </p:cNvSpPr>
          <p:nvPr/>
        </p:nvSpPr>
        <p:spPr bwMode="auto">
          <a:xfrm>
            <a:off x="1811338" y="3060700"/>
            <a:ext cx="6707187"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7200">
                <a:latin typeface="Book Antiqua"/>
                <a:cs typeface="Arial"/>
              </a:rPr>
              <a:t>E</a:t>
            </a:r>
            <a:r>
              <a:rPr lang="en-US" altLang="pt-BR" sz="6400">
                <a:latin typeface="Book Antiqua"/>
                <a:cs typeface="Arial"/>
              </a:rPr>
              <a:t>conomia</a:t>
            </a:r>
            <a:endParaRPr lang="en-US" altLang="pt-BR" sz="6400">
              <a:latin typeface="Book Antiqua" panose="02040602050305030304" pitchFamily="18" charset="0"/>
              <a:cs typeface="Arial" panose="020B0604020202020204" pitchFamily="34" charset="0"/>
            </a:endParaRPr>
          </a:p>
        </p:txBody>
      </p:sp>
      <p:sp>
        <p:nvSpPr>
          <p:cNvPr id="11" name="TextBox 10">
            <a:extLst>
              <a:ext uri="{FF2B5EF4-FFF2-40B4-BE49-F238E27FC236}">
                <a16:creationId xmlns:a16="http://schemas.microsoft.com/office/drawing/2014/main" id="{74158B95-6E35-4FE3-BDB2-84E5584E111F}"/>
              </a:ext>
            </a:extLst>
          </p:cNvPr>
          <p:cNvSpPr txBox="1"/>
          <p:nvPr/>
        </p:nvSpPr>
        <p:spPr>
          <a:xfrm>
            <a:off x="2478088" y="3205163"/>
            <a:ext cx="4681537" cy="350837"/>
          </a:xfrm>
          <a:prstGeom prst="rect">
            <a:avLst/>
          </a:prstGeom>
          <a:noFill/>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1700">
                <a:solidFill>
                  <a:schemeClr val="bg1"/>
                </a:solidFill>
                <a:effectLst>
                  <a:outerShdw blurRad="38100" dist="38100" dir="2700000" algn="tl">
                    <a:srgbClr val="C0C0C0"/>
                  </a:outerShdw>
                </a:effectLst>
                <a:latin typeface="Tahoma"/>
                <a:ea typeface="Tahoma"/>
                <a:cs typeface="Arial"/>
              </a:rPr>
              <a:t>INTRODUÇÃO À</a:t>
            </a:r>
            <a:endParaRPr lang="pt-BR"/>
          </a:p>
        </p:txBody>
      </p:sp>
      <p:sp>
        <p:nvSpPr>
          <p:cNvPr id="14" name="TextBox 13">
            <a:extLst>
              <a:ext uri="{FF2B5EF4-FFF2-40B4-BE49-F238E27FC236}">
                <a16:creationId xmlns:a16="http://schemas.microsoft.com/office/drawing/2014/main" id="{6C2CB378-8BA9-49B0-8F05-338C52ADB627}"/>
              </a:ext>
            </a:extLst>
          </p:cNvPr>
          <p:cNvSpPr txBox="1"/>
          <p:nvPr/>
        </p:nvSpPr>
        <p:spPr>
          <a:xfrm>
            <a:off x="3233738" y="3932238"/>
            <a:ext cx="4516437" cy="641350"/>
          </a:xfrm>
          <a:prstGeom prst="rect">
            <a:avLst/>
          </a:prstGeom>
          <a:noFill/>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pt-BR" sz="3600">
                <a:solidFill>
                  <a:schemeClr val="bg1"/>
                </a:solidFill>
                <a:effectLst>
                  <a:outerShdw blurRad="38100" dist="38100" dir="2700000" algn="tl">
                    <a:srgbClr val="C0C0C0"/>
                  </a:outerShdw>
                </a:effectLst>
                <a:latin typeface="Tahoma" panose="020B0604030504040204" pitchFamily="34" charset="0"/>
                <a:cs typeface="Arial" panose="020B0604020202020204" pitchFamily="34" charset="0"/>
              </a:rPr>
              <a:t>N. Gregory Mankiw</a:t>
            </a:r>
          </a:p>
        </p:txBody>
      </p:sp>
      <p:sp>
        <p:nvSpPr>
          <p:cNvPr id="16395" name="Rectangle 11">
            <a:extLst>
              <a:ext uri="{FF2B5EF4-FFF2-40B4-BE49-F238E27FC236}">
                <a16:creationId xmlns:a16="http://schemas.microsoft.com/office/drawing/2014/main" id="{AD59BA46-F2FD-4115-8E7F-B7AA5638589C}"/>
              </a:ext>
            </a:extLst>
          </p:cNvPr>
          <p:cNvSpPr>
            <a:spLocks noGrp="1" noChangeArrowheads="1"/>
          </p:cNvSpPr>
          <p:nvPr>
            <p:ph type="subTitle" idx="1"/>
          </p:nvPr>
        </p:nvSpPr>
        <p:spPr>
          <a:xfrm>
            <a:off x="3010535" y="115824"/>
            <a:ext cx="1158875" cy="990600"/>
          </a:xfrm>
          <a:noFill/>
          <a:ln/>
        </p:spPr>
        <p:txBody>
          <a:bodyPr tIns="0" bIns="0"/>
          <a:lstStyle/>
          <a:p>
            <a:pPr algn="l"/>
            <a:r>
              <a:rPr lang="en-US" altLang="pt-BR">
                <a:cs typeface="Arial"/>
              </a:rPr>
              <a:t>5</a:t>
            </a:r>
          </a:p>
        </p:txBody>
      </p:sp>
      <p:sp>
        <p:nvSpPr>
          <p:cNvPr id="3" name="Retângulo 2">
            <a:extLst>
              <a:ext uri="{FF2B5EF4-FFF2-40B4-BE49-F238E27FC236}">
                <a16:creationId xmlns:a16="http://schemas.microsoft.com/office/drawing/2014/main" id="{27B4BD9B-3312-43EE-AC58-4AE6B64F439A}"/>
              </a:ext>
            </a:extLst>
          </p:cNvPr>
          <p:cNvSpPr/>
          <p:nvPr/>
        </p:nvSpPr>
        <p:spPr>
          <a:xfrm>
            <a:off x="201168" y="192024"/>
            <a:ext cx="2807208"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700" b="1">
                <a:solidFill>
                  <a:srgbClr val="008080"/>
                </a:solidFill>
                <a:latin typeface="Tahoma"/>
                <a:ea typeface="Tahoma"/>
                <a:cs typeface="Tahoma"/>
              </a:rPr>
              <a:t>C A P Í T U L O</a:t>
            </a:r>
            <a:endParaRPr lang="pt-BR" sz="2700" b="1">
              <a:solidFill>
                <a:schemeClr val="tx1">
                  <a:lumMod val="65000"/>
                  <a:lumOff val="35000"/>
                </a:schemeClr>
              </a:solidFill>
              <a:cs typeface="Arial"/>
            </a:endParaRPr>
          </a:p>
        </p:txBody>
      </p:sp>
    </p:spTree>
    <p:extLst>
      <p:ext uri="{BB962C8B-B14F-4D97-AF65-F5344CB8AC3E}">
        <p14:creationId xmlns:p14="http://schemas.microsoft.com/office/powerpoint/2010/main" val="204674808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ço Reservado para Rodapé 1">
            <a:extLst>
              <a:ext uri="{FF2B5EF4-FFF2-40B4-BE49-F238E27FC236}">
                <a16:creationId xmlns:a16="http://schemas.microsoft.com/office/drawing/2014/main" id="{F24A9219-856E-1658-5352-4BAE2921EFA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14" name="Espaço Reservado para Número de Slide 2">
            <a:extLst>
              <a:ext uri="{FF2B5EF4-FFF2-40B4-BE49-F238E27FC236}">
                <a16:creationId xmlns:a16="http://schemas.microsoft.com/office/drawing/2014/main" id="{AA0F4E3D-8ABF-3270-3993-3F6CBBC06832}"/>
              </a:ext>
            </a:extLst>
          </p:cNvPr>
          <p:cNvSpPr>
            <a:spLocks noGrp="1"/>
          </p:cNvSpPr>
          <p:nvPr>
            <p:ph type="sldNum" sz="quarter" idx="11"/>
          </p:nvPr>
        </p:nvSpPr>
        <p:spPr/>
        <p:txBody>
          <a:bodyPr/>
          <a:lstStyle/>
          <a:p>
            <a:fld id="{00FA3CF7-0CB6-4539-93D0-8ED684C67448}" type="slidenum">
              <a:rPr lang="en-US" altLang="pt-BR"/>
              <a:pPr/>
              <a:t>9</a:t>
            </a:fld>
            <a:endParaRPr lang="en-US" altLang="pt-BR"/>
          </a:p>
        </p:txBody>
      </p:sp>
      <p:sp>
        <p:nvSpPr>
          <p:cNvPr id="60418" name="Rectangle 2">
            <a:extLst>
              <a:ext uri="{FF2B5EF4-FFF2-40B4-BE49-F238E27FC236}">
                <a16:creationId xmlns:a16="http://schemas.microsoft.com/office/drawing/2014/main" id="{EB23D895-A87A-FC63-E283-264ED113F57A}"/>
              </a:ext>
            </a:extLst>
          </p:cNvPr>
          <p:cNvSpPr>
            <a:spLocks noGrp="1" noChangeArrowheads="1"/>
          </p:cNvSpPr>
          <p:nvPr>
            <p:ph type="title" idx="4294967295"/>
          </p:nvPr>
        </p:nvSpPr>
        <p:spPr>
          <a:xfrm>
            <a:off x="469900" y="252413"/>
            <a:ext cx="8229600" cy="649287"/>
          </a:xfrm>
        </p:spPr>
        <p:txBody>
          <a:bodyPr/>
          <a:lstStyle/>
          <a:p>
            <a:r>
              <a:rPr lang="en-US" err="1">
                <a:ea typeface="+mj-lt"/>
                <a:cs typeface="+mj-lt"/>
              </a:rPr>
              <a:t>Calculando</a:t>
            </a:r>
            <a:r>
              <a:rPr lang="en-US">
                <a:ea typeface="+mj-lt"/>
                <a:cs typeface="+mj-lt"/>
              </a:rPr>
              <a:t> </a:t>
            </a:r>
            <a:r>
              <a:rPr lang="en-US" err="1">
                <a:ea typeface="+mj-lt"/>
                <a:cs typeface="+mj-lt"/>
              </a:rPr>
              <a:t>mudanças</a:t>
            </a:r>
            <a:r>
              <a:rPr lang="en-US">
                <a:ea typeface="+mj-lt"/>
                <a:cs typeface="+mj-lt"/>
              </a:rPr>
              <a:t> </a:t>
            </a:r>
            <a:r>
              <a:rPr lang="en-US" err="1">
                <a:ea typeface="+mj-lt"/>
                <a:cs typeface="+mj-lt"/>
              </a:rPr>
              <a:t>percentuais</a:t>
            </a:r>
            <a:endParaRPr lang="en-US" b="0" err="1">
              <a:ea typeface="+mj-lt"/>
              <a:cs typeface="+mj-lt"/>
            </a:endParaRPr>
          </a:p>
        </p:txBody>
      </p:sp>
      <p:sp>
        <p:nvSpPr>
          <p:cNvPr id="60419" name="Rectangle 3">
            <a:extLst>
              <a:ext uri="{FF2B5EF4-FFF2-40B4-BE49-F238E27FC236}">
                <a16:creationId xmlns:a16="http://schemas.microsoft.com/office/drawing/2014/main" id="{5AFD5791-85D4-99DE-F095-E87D88385684}"/>
              </a:ext>
            </a:extLst>
          </p:cNvPr>
          <p:cNvSpPr>
            <a:spLocks noGrp="1" noChangeArrowheads="1"/>
          </p:cNvSpPr>
          <p:nvPr>
            <p:ph type="body" idx="4294967295"/>
          </p:nvPr>
        </p:nvSpPr>
        <p:spPr>
          <a:xfrm>
            <a:off x="468658" y="910327"/>
            <a:ext cx="8080221" cy="629548"/>
          </a:xfrm>
          <a:noFill/>
        </p:spPr>
        <p:txBody>
          <a:bodyPr/>
          <a:lstStyle/>
          <a:p>
            <a:pPr marL="340995" indent="-340995">
              <a:lnSpc>
                <a:spcPct val="110000"/>
              </a:lnSpc>
            </a:pPr>
            <a:r>
              <a:rPr lang="en-US" altLang="pt-BR" sz="2700" err="1"/>
              <a:t>Então</a:t>
            </a:r>
            <a:r>
              <a:rPr lang="en-US" altLang="pt-BR" sz="2700"/>
              <a:t>, </a:t>
            </a:r>
            <a:r>
              <a:rPr lang="en-US" altLang="pt-BR" sz="2700" err="1"/>
              <a:t>usamos</a:t>
            </a:r>
            <a:r>
              <a:rPr lang="en-US" altLang="pt-BR" sz="2700"/>
              <a:t> </a:t>
            </a:r>
            <a:r>
              <a:rPr lang="en-US" altLang="pt-BR" sz="2700">
                <a:solidFill>
                  <a:srgbClr val="000000"/>
                </a:solidFill>
              </a:rPr>
              <a:t>o </a:t>
            </a:r>
            <a:r>
              <a:rPr lang="en-US" altLang="pt-BR" sz="2700" err="1">
                <a:solidFill>
                  <a:srgbClr val="000000"/>
                </a:solidFill>
              </a:rPr>
              <a:t>método</a:t>
            </a:r>
            <a:r>
              <a:rPr lang="en-US" altLang="pt-BR" sz="2700">
                <a:solidFill>
                  <a:srgbClr val="000000"/>
                </a:solidFill>
              </a:rPr>
              <a:t> do </a:t>
            </a:r>
            <a:r>
              <a:rPr lang="en-US" altLang="pt-BR" sz="2700" b="1" err="1">
                <a:solidFill>
                  <a:srgbClr val="CC0000"/>
                </a:solidFill>
              </a:rPr>
              <a:t>ponto</a:t>
            </a:r>
            <a:r>
              <a:rPr lang="en-US" altLang="pt-BR" sz="2700" b="1">
                <a:solidFill>
                  <a:srgbClr val="CC0000"/>
                </a:solidFill>
              </a:rPr>
              <a:t> </a:t>
            </a:r>
            <a:r>
              <a:rPr lang="en-US" altLang="pt-BR" sz="2700" b="1" err="1">
                <a:solidFill>
                  <a:srgbClr val="CC0000"/>
                </a:solidFill>
              </a:rPr>
              <a:t>médio</a:t>
            </a:r>
            <a:r>
              <a:rPr lang="en-US" altLang="pt-BR" sz="2700"/>
              <a:t>: </a:t>
            </a:r>
            <a:endParaRPr lang="pt-BR"/>
          </a:p>
        </p:txBody>
      </p:sp>
      <p:sp>
        <p:nvSpPr>
          <p:cNvPr id="60420" name="FlagCount" hidden="1">
            <a:hlinkClick r:id="rId3" action="ppaction://hlinkfile"/>
            <a:extLst>
              <a:ext uri="{FF2B5EF4-FFF2-40B4-BE49-F238E27FC236}">
                <a16:creationId xmlns:a16="http://schemas.microsoft.com/office/drawing/2014/main" id="{F8754CFA-D2AC-509F-AAD8-D6E22F64C0EF}"/>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2" name="Group 5">
            <a:extLst>
              <a:ext uri="{FF2B5EF4-FFF2-40B4-BE49-F238E27FC236}">
                <a16:creationId xmlns:a16="http://schemas.microsoft.com/office/drawing/2014/main" id="{E3E72887-A751-E5B0-BBA3-C825EB9A7BF8}"/>
              </a:ext>
            </a:extLst>
          </p:cNvPr>
          <p:cNvGrpSpPr>
            <a:grpSpLocks/>
          </p:cNvGrpSpPr>
          <p:nvPr/>
        </p:nvGrpSpPr>
        <p:grpSpPr bwMode="auto">
          <a:xfrm>
            <a:off x="1646238" y="1635126"/>
            <a:ext cx="5302250" cy="1030288"/>
            <a:chOff x="1011" y="1755"/>
            <a:chExt cx="3340" cy="649"/>
          </a:xfrm>
        </p:grpSpPr>
        <p:sp>
          <p:nvSpPr>
            <p:cNvPr id="60422" name="Rectangle 6">
              <a:extLst>
                <a:ext uri="{FF2B5EF4-FFF2-40B4-BE49-F238E27FC236}">
                  <a16:creationId xmlns:a16="http://schemas.microsoft.com/office/drawing/2014/main" id="{4C9B8CD7-5EE6-0A21-3003-AB2D53333D4A}"/>
                </a:ext>
              </a:extLst>
            </p:cNvPr>
            <p:cNvSpPr>
              <a:spLocks noChangeArrowheads="1"/>
            </p:cNvSpPr>
            <p:nvPr/>
          </p:nvSpPr>
          <p:spPr bwMode="auto">
            <a:xfrm>
              <a:off x="1081" y="1755"/>
              <a:ext cx="3270" cy="643"/>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60423" name="Group 7">
              <a:extLst>
                <a:ext uri="{FF2B5EF4-FFF2-40B4-BE49-F238E27FC236}">
                  <a16:creationId xmlns:a16="http://schemas.microsoft.com/office/drawing/2014/main" id="{C916AF1C-7D69-A1E7-E7DA-9CFC99C14FD9}"/>
                </a:ext>
              </a:extLst>
            </p:cNvPr>
            <p:cNvGrpSpPr>
              <a:grpSpLocks/>
            </p:cNvGrpSpPr>
            <p:nvPr/>
          </p:nvGrpSpPr>
          <p:grpSpPr bwMode="auto">
            <a:xfrm>
              <a:off x="1011" y="1785"/>
              <a:ext cx="3319" cy="619"/>
              <a:chOff x="1201" y="2129"/>
              <a:chExt cx="3319" cy="619"/>
            </a:xfrm>
          </p:grpSpPr>
          <p:sp>
            <p:nvSpPr>
              <p:cNvPr id="60424" name="Text Box 8">
                <a:extLst>
                  <a:ext uri="{FF2B5EF4-FFF2-40B4-BE49-F238E27FC236}">
                    <a16:creationId xmlns:a16="http://schemas.microsoft.com/office/drawing/2014/main" id="{6F6957E7-81C8-FF79-9A5E-7C1879539809}"/>
                  </a:ext>
                </a:extLst>
              </p:cNvPr>
              <p:cNvSpPr txBox="1">
                <a:spLocks noChangeArrowheads="1"/>
              </p:cNvSpPr>
              <p:nvPr/>
            </p:nvSpPr>
            <p:spPr bwMode="auto">
              <a:xfrm>
                <a:off x="1201" y="2129"/>
                <a:ext cx="253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latin typeface="Arial"/>
                    <a:cs typeface="Arial"/>
                  </a:rPr>
                  <a:t>valor final – valor </a:t>
                </a:r>
                <a:r>
                  <a:rPr lang="en-US" altLang="pt-BR" sz="2800" err="1">
                    <a:latin typeface="Arial"/>
                    <a:cs typeface="Arial"/>
                  </a:rPr>
                  <a:t>inicial</a:t>
                </a:r>
              </a:p>
            </p:txBody>
          </p:sp>
          <p:sp>
            <p:nvSpPr>
              <p:cNvPr id="60425" name="Text Box 9">
                <a:extLst>
                  <a:ext uri="{FF2B5EF4-FFF2-40B4-BE49-F238E27FC236}">
                    <a16:creationId xmlns:a16="http://schemas.microsoft.com/office/drawing/2014/main" id="{D6556A4A-AC20-A982-8706-D43EB9B7F0A5}"/>
                  </a:ext>
                </a:extLst>
              </p:cNvPr>
              <p:cNvSpPr txBox="1">
                <a:spLocks noChangeArrowheads="1"/>
              </p:cNvSpPr>
              <p:nvPr/>
            </p:nvSpPr>
            <p:spPr bwMode="auto">
              <a:xfrm>
                <a:off x="1937" y="2418"/>
                <a:ext cx="1475"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latin typeface="Arial"/>
                    <a:cs typeface="Arial"/>
                  </a:rPr>
                  <a:t>Ponto </a:t>
                </a:r>
                <a:r>
                  <a:rPr lang="en-US" altLang="pt-BR" sz="2800" err="1">
                    <a:latin typeface="Arial"/>
                    <a:cs typeface="Arial"/>
                  </a:rPr>
                  <a:t>médio</a:t>
                </a:r>
                <a:endParaRPr lang="en-US" altLang="pt-BR" sz="2800" err="1">
                  <a:cs typeface="Arial" panose="020B0604020202020204" pitchFamily="34" charset="0"/>
                </a:endParaRPr>
              </a:p>
            </p:txBody>
          </p:sp>
          <p:sp>
            <p:nvSpPr>
              <p:cNvPr id="60426" name="Text Box 10">
                <a:extLst>
                  <a:ext uri="{FF2B5EF4-FFF2-40B4-BE49-F238E27FC236}">
                    <a16:creationId xmlns:a16="http://schemas.microsoft.com/office/drawing/2014/main" id="{268C79A3-1537-A21C-F926-831F6C9AA567}"/>
                  </a:ext>
                </a:extLst>
              </p:cNvPr>
              <p:cNvSpPr txBox="1">
                <a:spLocks noChangeArrowheads="1"/>
              </p:cNvSpPr>
              <p:nvPr/>
            </p:nvSpPr>
            <p:spPr bwMode="auto">
              <a:xfrm>
                <a:off x="3656" y="2256"/>
                <a:ext cx="86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x 100%</a:t>
                </a:r>
              </a:p>
            </p:txBody>
          </p:sp>
          <p:sp>
            <p:nvSpPr>
              <p:cNvPr id="60427" name="Line 11">
                <a:extLst>
                  <a:ext uri="{FF2B5EF4-FFF2-40B4-BE49-F238E27FC236}">
                    <a16:creationId xmlns:a16="http://schemas.microsoft.com/office/drawing/2014/main" id="{E9ED43FA-8B66-D178-F21C-93FE3DC73213}"/>
                  </a:ext>
                </a:extLst>
              </p:cNvPr>
              <p:cNvSpPr>
                <a:spLocks noChangeShapeType="1"/>
              </p:cNvSpPr>
              <p:nvPr/>
            </p:nvSpPr>
            <p:spPr bwMode="auto">
              <a:xfrm>
                <a:off x="1363" y="2439"/>
                <a:ext cx="227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74764" name="Rectangle 12">
            <a:extLst>
              <a:ext uri="{FF2B5EF4-FFF2-40B4-BE49-F238E27FC236}">
                <a16:creationId xmlns:a16="http://schemas.microsoft.com/office/drawing/2014/main" id="{2D9BDD0A-0136-1D61-5472-F470A22F278F}"/>
              </a:ext>
            </a:extLst>
          </p:cNvPr>
          <p:cNvSpPr>
            <a:spLocks noChangeArrowheads="1"/>
          </p:cNvSpPr>
          <p:nvPr/>
        </p:nvSpPr>
        <p:spPr bwMode="auto">
          <a:xfrm>
            <a:off x="384175" y="2713038"/>
            <a:ext cx="7793038" cy="314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137160" rIns="182880" bIns="137160" anchor="t"/>
          <a:lstStyle>
            <a:lvl1pPr marL="341313" indent="-3413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marL="340995" indent="-340995" algn="just">
              <a:lnSpc>
                <a:spcPct val="110000"/>
              </a:lnSpc>
              <a:spcBef>
                <a:spcPct val="40000"/>
              </a:spcBef>
              <a:buClr>
                <a:srgbClr val="339966"/>
              </a:buClr>
              <a:buSzPct val="120000"/>
              <a:buFont typeface="Wingdings" panose="05000000000000000000" pitchFamily="2" charset="2"/>
              <a:buChar char="§"/>
            </a:pPr>
            <a:r>
              <a:rPr lang="pt" sz="2700">
                <a:latin typeface="Arial"/>
                <a:cs typeface="Arial"/>
              </a:rPr>
              <a:t>O ponto médio é o número a meio caminho entre os valores inicial e final, a média desses valores.</a:t>
            </a:r>
            <a:r>
              <a:rPr lang="en-US" altLang="pt-BR" sz="2700">
                <a:latin typeface="Arial"/>
                <a:cs typeface="Arial"/>
              </a:rPr>
              <a:t> </a:t>
            </a:r>
            <a:endParaRPr lang="pt-BR">
              <a:cs typeface="Arial" panose="020B0604020202020204" pitchFamily="34" charset="0"/>
            </a:endParaRPr>
          </a:p>
          <a:p>
            <a:pPr marL="340995" indent="-340995" algn="just">
              <a:lnSpc>
                <a:spcPct val="110000"/>
              </a:lnSpc>
              <a:spcBef>
                <a:spcPct val="40000"/>
              </a:spcBef>
              <a:buClr>
                <a:srgbClr val="339966"/>
              </a:buClr>
              <a:buSzPct val="120000"/>
              <a:buFont typeface="Wingdings" panose="05000000000000000000" pitchFamily="2" charset="2"/>
              <a:buChar char="§"/>
            </a:pPr>
            <a:r>
              <a:rPr lang="pt" sz="2700">
                <a:latin typeface="Arial"/>
                <a:cs typeface="Arial"/>
              </a:rPr>
              <a:t>Não importa qual valor você usa como "início" e qual como "fim" - você obtém a mesma resposta de qualquer maneira!</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64">
                                            <p:txEl>
                                              <p:pRg st="0" end="0"/>
                                            </p:txEl>
                                          </p:spTgt>
                                        </p:tgtEl>
                                        <p:attrNameLst>
                                          <p:attrName>style.visibility</p:attrName>
                                        </p:attrNameLst>
                                      </p:cBhvr>
                                      <p:to>
                                        <p:strVal val="visible"/>
                                      </p:to>
                                    </p:set>
                                    <p:animEffect transition="in" filter="wipe(left)">
                                      <p:cBhvr>
                                        <p:cTn id="12" dur="500"/>
                                        <p:tgtEl>
                                          <p:spTgt spid="747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764">
                                            <p:txEl>
                                              <p:pRg st="1" end="1"/>
                                            </p:txEl>
                                          </p:spTgt>
                                        </p:tgtEl>
                                        <p:attrNameLst>
                                          <p:attrName>style.visibility</p:attrName>
                                        </p:attrNameLst>
                                      </p:cBhvr>
                                      <p:to>
                                        <p:strVal val="visible"/>
                                      </p:to>
                                    </p:set>
                                    <p:animEffect transition="in" filter="wipe(left)">
                                      <p:cBhvr>
                                        <p:cTn id="17" dur="500"/>
                                        <p:tgtEl>
                                          <p:spTgt spid="747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ço Reservado para Rodapé 1">
            <a:extLst>
              <a:ext uri="{FF2B5EF4-FFF2-40B4-BE49-F238E27FC236}">
                <a16:creationId xmlns:a16="http://schemas.microsoft.com/office/drawing/2014/main" id="{19E4C77C-1610-F99F-0143-48AA187CBC7A}"/>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30" name="Espaço Reservado para Número de Slide 2">
            <a:extLst>
              <a:ext uri="{FF2B5EF4-FFF2-40B4-BE49-F238E27FC236}">
                <a16:creationId xmlns:a16="http://schemas.microsoft.com/office/drawing/2014/main" id="{7BA14101-FD12-2C94-FB6A-3F9419179957}"/>
              </a:ext>
            </a:extLst>
          </p:cNvPr>
          <p:cNvSpPr>
            <a:spLocks noGrp="1"/>
          </p:cNvSpPr>
          <p:nvPr>
            <p:ph type="sldNum" sz="quarter" idx="11"/>
          </p:nvPr>
        </p:nvSpPr>
        <p:spPr/>
        <p:txBody>
          <a:bodyPr/>
          <a:lstStyle/>
          <a:p>
            <a:fld id="{65BC533B-999C-46D0-95C4-022B8D185AEA}" type="slidenum">
              <a:rPr lang="en-US" altLang="pt-BR"/>
              <a:pPr/>
              <a:t>10</a:t>
            </a:fld>
            <a:endParaRPr lang="en-US" altLang="pt-BR"/>
          </a:p>
        </p:txBody>
      </p:sp>
      <p:sp>
        <p:nvSpPr>
          <p:cNvPr id="62466" name="Rectangle 2">
            <a:extLst>
              <a:ext uri="{FF2B5EF4-FFF2-40B4-BE49-F238E27FC236}">
                <a16:creationId xmlns:a16="http://schemas.microsoft.com/office/drawing/2014/main" id="{615A09FA-6E1D-1DA6-E3B2-11CD6F1BCF52}"/>
              </a:ext>
            </a:extLst>
          </p:cNvPr>
          <p:cNvSpPr>
            <a:spLocks noGrp="1" noChangeArrowheads="1"/>
          </p:cNvSpPr>
          <p:nvPr>
            <p:ph type="title" idx="4294967295"/>
          </p:nvPr>
        </p:nvSpPr>
        <p:spPr>
          <a:xfrm>
            <a:off x="469900" y="252413"/>
            <a:ext cx="8229600" cy="649287"/>
          </a:xfrm>
        </p:spPr>
        <p:txBody>
          <a:bodyPr/>
          <a:lstStyle/>
          <a:p>
            <a:r>
              <a:rPr lang="en-US" err="1">
                <a:ea typeface="+mj-lt"/>
                <a:cs typeface="+mj-lt"/>
              </a:rPr>
              <a:t>Calculando</a:t>
            </a:r>
            <a:r>
              <a:rPr lang="en-US">
                <a:ea typeface="+mj-lt"/>
                <a:cs typeface="+mj-lt"/>
              </a:rPr>
              <a:t> </a:t>
            </a:r>
            <a:r>
              <a:rPr lang="en-US" err="1">
                <a:ea typeface="+mj-lt"/>
                <a:cs typeface="+mj-lt"/>
              </a:rPr>
              <a:t>mudanças</a:t>
            </a:r>
            <a:r>
              <a:rPr lang="en-US">
                <a:ea typeface="+mj-lt"/>
                <a:cs typeface="+mj-lt"/>
              </a:rPr>
              <a:t> </a:t>
            </a:r>
            <a:r>
              <a:rPr lang="en-US" err="1">
                <a:ea typeface="+mj-lt"/>
                <a:cs typeface="+mj-lt"/>
              </a:rPr>
              <a:t>percentuais</a:t>
            </a:r>
            <a:endParaRPr lang="en-US" b="0" err="1">
              <a:ea typeface="+mj-lt"/>
              <a:cs typeface="+mj-lt"/>
            </a:endParaRPr>
          </a:p>
        </p:txBody>
      </p:sp>
      <p:sp>
        <p:nvSpPr>
          <p:cNvPr id="62467" name="Rectangle 3">
            <a:extLst>
              <a:ext uri="{FF2B5EF4-FFF2-40B4-BE49-F238E27FC236}">
                <a16:creationId xmlns:a16="http://schemas.microsoft.com/office/drawing/2014/main" id="{5E1A126B-8258-9662-CF39-4DF411613846}"/>
              </a:ext>
            </a:extLst>
          </p:cNvPr>
          <p:cNvSpPr>
            <a:spLocks noGrp="1" noChangeArrowheads="1"/>
          </p:cNvSpPr>
          <p:nvPr>
            <p:ph type="body" idx="4294967295"/>
          </p:nvPr>
        </p:nvSpPr>
        <p:spPr>
          <a:xfrm>
            <a:off x="485775" y="944563"/>
            <a:ext cx="8213725" cy="1181100"/>
          </a:xfrm>
        </p:spPr>
        <p:txBody>
          <a:bodyPr/>
          <a:lstStyle/>
          <a:p>
            <a:r>
              <a:rPr lang="en-US" altLang="pt-BR" sz="2700" err="1"/>
              <a:t>Usando</a:t>
            </a:r>
            <a:r>
              <a:rPr lang="en-US" altLang="pt-BR" sz="2700"/>
              <a:t> o </a:t>
            </a:r>
            <a:r>
              <a:rPr lang="en-US" altLang="pt-BR" sz="2700" err="1"/>
              <a:t>método</a:t>
            </a:r>
            <a:r>
              <a:rPr lang="en-US" altLang="pt-BR" sz="2700"/>
              <a:t> do </a:t>
            </a:r>
            <a:r>
              <a:rPr lang="en-US" altLang="pt-BR" sz="2700" err="1"/>
              <a:t>ponto</a:t>
            </a:r>
            <a:r>
              <a:rPr lang="en-US" altLang="pt-BR" sz="2700"/>
              <a:t> </a:t>
            </a:r>
            <a:r>
              <a:rPr lang="en-US" altLang="pt-BR" sz="2700" err="1"/>
              <a:t>médio</a:t>
            </a:r>
            <a:r>
              <a:rPr lang="en-US" altLang="pt-BR" sz="2700"/>
              <a:t>, a </a:t>
            </a:r>
            <a:r>
              <a:rPr lang="en-US" altLang="pt-BR" sz="2700" err="1"/>
              <a:t>mudança</a:t>
            </a:r>
            <a:r>
              <a:rPr lang="en-US" altLang="pt-BR" sz="2700"/>
              <a:t> % </a:t>
            </a:r>
            <a:r>
              <a:rPr lang="en-US" altLang="pt-BR" sz="2700" err="1"/>
              <a:t>em</a:t>
            </a:r>
            <a:r>
              <a:rPr lang="en-US" altLang="pt-BR" sz="2700"/>
              <a:t> </a:t>
            </a:r>
            <a:r>
              <a:rPr lang="en-US" altLang="pt-BR" sz="2700" b="1" i="1"/>
              <a:t>P</a:t>
            </a:r>
            <a:r>
              <a:rPr lang="en-US" altLang="pt-BR" sz="2700"/>
              <a:t> é</a:t>
            </a:r>
          </a:p>
        </p:txBody>
      </p:sp>
      <p:sp>
        <p:nvSpPr>
          <p:cNvPr id="62468" name="FlagCount" hidden="1">
            <a:hlinkClick r:id="rId3" action="ppaction://hlinkfile"/>
            <a:extLst>
              <a:ext uri="{FF2B5EF4-FFF2-40B4-BE49-F238E27FC236}">
                <a16:creationId xmlns:a16="http://schemas.microsoft.com/office/drawing/2014/main" id="{1C11755E-3260-A96F-C36E-F470EBDD06A7}"/>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2" name="Group 5">
            <a:extLst>
              <a:ext uri="{FF2B5EF4-FFF2-40B4-BE49-F238E27FC236}">
                <a16:creationId xmlns:a16="http://schemas.microsoft.com/office/drawing/2014/main" id="{A391C9A7-58CC-BC72-DCE9-D9747630A580}"/>
              </a:ext>
            </a:extLst>
          </p:cNvPr>
          <p:cNvGrpSpPr>
            <a:grpSpLocks/>
          </p:cNvGrpSpPr>
          <p:nvPr/>
        </p:nvGrpSpPr>
        <p:grpSpPr bwMode="auto">
          <a:xfrm>
            <a:off x="1727200" y="1978025"/>
            <a:ext cx="5364163" cy="1003300"/>
            <a:chOff x="655" y="2631"/>
            <a:chExt cx="3379" cy="632"/>
          </a:xfrm>
        </p:grpSpPr>
        <p:grpSp>
          <p:nvGrpSpPr>
            <p:cNvPr id="62470" name="Group 6">
              <a:extLst>
                <a:ext uri="{FF2B5EF4-FFF2-40B4-BE49-F238E27FC236}">
                  <a16:creationId xmlns:a16="http://schemas.microsoft.com/office/drawing/2014/main" id="{79313A91-D218-810C-D071-BBE2D32062FB}"/>
                </a:ext>
              </a:extLst>
            </p:cNvPr>
            <p:cNvGrpSpPr>
              <a:grpSpLocks/>
            </p:cNvGrpSpPr>
            <p:nvPr/>
          </p:nvGrpSpPr>
          <p:grpSpPr bwMode="auto">
            <a:xfrm>
              <a:off x="655" y="2631"/>
              <a:ext cx="2252" cy="632"/>
              <a:chOff x="655" y="2631"/>
              <a:chExt cx="2252" cy="632"/>
            </a:xfrm>
          </p:grpSpPr>
          <p:grpSp>
            <p:nvGrpSpPr>
              <p:cNvPr id="62471" name="Group 7">
                <a:extLst>
                  <a:ext uri="{FF2B5EF4-FFF2-40B4-BE49-F238E27FC236}">
                    <a16:creationId xmlns:a16="http://schemas.microsoft.com/office/drawing/2014/main" id="{93FFF0DA-8ECA-B65C-B4EC-1DF869E778FF}"/>
                  </a:ext>
                </a:extLst>
              </p:cNvPr>
              <p:cNvGrpSpPr>
                <a:grpSpLocks/>
              </p:cNvGrpSpPr>
              <p:nvPr/>
            </p:nvGrpSpPr>
            <p:grpSpPr bwMode="auto">
              <a:xfrm>
                <a:off x="655" y="2631"/>
                <a:ext cx="1408" cy="632"/>
                <a:chOff x="655" y="2631"/>
                <a:chExt cx="1408" cy="632"/>
              </a:xfrm>
            </p:grpSpPr>
            <p:sp>
              <p:nvSpPr>
                <p:cNvPr id="62472" name="Line 8">
                  <a:extLst>
                    <a:ext uri="{FF2B5EF4-FFF2-40B4-BE49-F238E27FC236}">
                      <a16:creationId xmlns:a16="http://schemas.microsoft.com/office/drawing/2014/main" id="{1B764510-A01D-0CBE-C31E-CA385F66B917}"/>
                    </a:ext>
                  </a:extLst>
                </p:cNvPr>
                <p:cNvSpPr>
                  <a:spLocks noChangeShapeType="1"/>
                </p:cNvSpPr>
                <p:nvPr/>
              </p:nvSpPr>
              <p:spPr bwMode="auto">
                <a:xfrm flipV="1">
                  <a:off x="713" y="2949"/>
                  <a:ext cx="12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62473" name="Text Box 9">
                  <a:extLst>
                    <a:ext uri="{FF2B5EF4-FFF2-40B4-BE49-F238E27FC236}">
                      <a16:creationId xmlns:a16="http://schemas.microsoft.com/office/drawing/2014/main" id="{86BF5302-B474-341B-1C5E-C2AE77C825BE}"/>
                    </a:ext>
                  </a:extLst>
                </p:cNvPr>
                <p:cNvSpPr txBox="1">
                  <a:spLocks noChangeArrowheads="1"/>
                </p:cNvSpPr>
                <p:nvPr/>
              </p:nvSpPr>
              <p:spPr bwMode="auto">
                <a:xfrm>
                  <a:off x="655" y="2631"/>
                  <a:ext cx="140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$250 – $200</a:t>
                  </a:r>
                </a:p>
              </p:txBody>
            </p:sp>
            <p:sp>
              <p:nvSpPr>
                <p:cNvPr id="62474" name="Text Box 10">
                  <a:extLst>
                    <a:ext uri="{FF2B5EF4-FFF2-40B4-BE49-F238E27FC236}">
                      <a16:creationId xmlns:a16="http://schemas.microsoft.com/office/drawing/2014/main" id="{6E0CB9D4-0D63-0044-DA19-83AAD3744030}"/>
                    </a:ext>
                  </a:extLst>
                </p:cNvPr>
                <p:cNvSpPr txBox="1">
                  <a:spLocks noChangeArrowheads="1"/>
                </p:cNvSpPr>
                <p:nvPr/>
              </p:nvSpPr>
              <p:spPr bwMode="auto">
                <a:xfrm>
                  <a:off x="1002" y="2936"/>
                  <a:ext cx="65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$225</a:t>
                  </a:r>
                </a:p>
              </p:txBody>
            </p:sp>
          </p:grpSp>
          <p:sp>
            <p:nvSpPr>
              <p:cNvPr id="62475" name="Text Box 11">
                <a:extLst>
                  <a:ext uri="{FF2B5EF4-FFF2-40B4-BE49-F238E27FC236}">
                    <a16:creationId xmlns:a16="http://schemas.microsoft.com/office/drawing/2014/main" id="{6378CC1D-D8AD-72CB-7D44-EAA616B1061C}"/>
                  </a:ext>
                </a:extLst>
              </p:cNvPr>
              <p:cNvSpPr txBox="1">
                <a:spLocks noChangeArrowheads="1"/>
              </p:cNvSpPr>
              <p:nvPr/>
            </p:nvSpPr>
            <p:spPr bwMode="auto">
              <a:xfrm>
                <a:off x="2043" y="2780"/>
                <a:ext cx="86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x 100%</a:t>
                </a:r>
              </a:p>
            </p:txBody>
          </p:sp>
        </p:grpSp>
        <p:sp>
          <p:nvSpPr>
            <p:cNvPr id="62476" name="Rectangle 12">
              <a:extLst>
                <a:ext uri="{FF2B5EF4-FFF2-40B4-BE49-F238E27FC236}">
                  <a16:creationId xmlns:a16="http://schemas.microsoft.com/office/drawing/2014/main" id="{D499DA8D-E2A3-1EE1-8FE7-BEF5FFC79F65}"/>
                </a:ext>
              </a:extLst>
            </p:cNvPr>
            <p:cNvSpPr>
              <a:spLocks noChangeArrowheads="1"/>
            </p:cNvSpPr>
            <p:nvPr/>
          </p:nvSpPr>
          <p:spPr bwMode="auto">
            <a:xfrm>
              <a:off x="3186" y="2743"/>
              <a:ext cx="746" cy="37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62477" name="Text Box 13">
              <a:extLst>
                <a:ext uri="{FF2B5EF4-FFF2-40B4-BE49-F238E27FC236}">
                  <a16:creationId xmlns:a16="http://schemas.microsoft.com/office/drawing/2014/main" id="{45817932-6D8C-15B0-39CC-DD7785DE04F1}"/>
                </a:ext>
              </a:extLst>
            </p:cNvPr>
            <p:cNvSpPr txBox="1">
              <a:spLocks noChangeArrowheads="1"/>
            </p:cNvSpPr>
            <p:nvPr/>
          </p:nvSpPr>
          <p:spPr bwMode="auto">
            <a:xfrm>
              <a:off x="2863" y="2776"/>
              <a:ext cx="117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  22.2%</a:t>
              </a:r>
            </a:p>
          </p:txBody>
        </p:sp>
      </p:grpSp>
      <p:sp>
        <p:nvSpPr>
          <p:cNvPr id="75790" name="Rectangle 14">
            <a:extLst>
              <a:ext uri="{FF2B5EF4-FFF2-40B4-BE49-F238E27FC236}">
                <a16:creationId xmlns:a16="http://schemas.microsoft.com/office/drawing/2014/main" id="{29059548-B176-CC40-9195-EE11D3B5CF4E}"/>
              </a:ext>
            </a:extLst>
          </p:cNvPr>
          <p:cNvSpPr>
            <a:spLocks noChangeArrowheads="1"/>
          </p:cNvSpPr>
          <p:nvPr/>
        </p:nvSpPr>
        <p:spPr bwMode="auto">
          <a:xfrm>
            <a:off x="468313" y="3098800"/>
            <a:ext cx="7367587"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339966"/>
              </a:buClr>
              <a:buSzPct val="120000"/>
              <a:buFont typeface="Wingdings" panose="05000000000000000000" pitchFamily="2" charset="2"/>
              <a:buChar char="§"/>
            </a:pPr>
            <a:r>
              <a:rPr lang="en-US" altLang="pt-BR" sz="2700">
                <a:latin typeface="Arial"/>
                <a:cs typeface="Arial"/>
              </a:rPr>
              <a:t>A </a:t>
            </a:r>
            <a:r>
              <a:rPr lang="en-US" altLang="pt-BR" sz="2700" err="1">
                <a:latin typeface="Arial"/>
                <a:cs typeface="Arial"/>
              </a:rPr>
              <a:t>mudança</a:t>
            </a:r>
            <a:r>
              <a:rPr lang="en-US" altLang="pt-BR" sz="2700">
                <a:latin typeface="Arial"/>
                <a:cs typeface="Arial"/>
              </a:rPr>
              <a:t> % </a:t>
            </a:r>
            <a:r>
              <a:rPr lang="en-US" altLang="pt-BR" sz="2700" err="1">
                <a:latin typeface="Arial"/>
                <a:cs typeface="Arial"/>
              </a:rPr>
              <a:t>em</a:t>
            </a:r>
            <a:r>
              <a:rPr lang="en-US" altLang="pt-BR" sz="2700">
                <a:latin typeface="Arial"/>
                <a:cs typeface="Arial"/>
              </a:rPr>
              <a:t> </a:t>
            </a:r>
            <a:r>
              <a:rPr lang="en-US" altLang="pt-BR" sz="2700" b="1" i="1">
                <a:latin typeface="Arial"/>
                <a:cs typeface="Arial"/>
              </a:rPr>
              <a:t>Q</a:t>
            </a:r>
            <a:r>
              <a:rPr lang="en-US" altLang="pt-BR" sz="2700">
                <a:latin typeface="Arial"/>
                <a:cs typeface="Arial"/>
              </a:rPr>
              <a:t> é </a:t>
            </a:r>
            <a:r>
              <a:rPr lang="en-US" altLang="pt-BR" sz="2700" err="1">
                <a:latin typeface="Arial"/>
                <a:cs typeface="Arial"/>
              </a:rPr>
              <a:t>igual</a:t>
            </a:r>
            <a:r>
              <a:rPr lang="en-US" altLang="pt-BR" sz="2700">
                <a:latin typeface="Arial"/>
                <a:cs typeface="Arial"/>
              </a:rPr>
              <a:t> a</a:t>
            </a:r>
          </a:p>
        </p:txBody>
      </p:sp>
      <p:grpSp>
        <p:nvGrpSpPr>
          <p:cNvPr id="5" name="Group 15">
            <a:extLst>
              <a:ext uri="{FF2B5EF4-FFF2-40B4-BE49-F238E27FC236}">
                <a16:creationId xmlns:a16="http://schemas.microsoft.com/office/drawing/2014/main" id="{A8697CD0-E748-6773-713C-D9BADFD67976}"/>
              </a:ext>
            </a:extLst>
          </p:cNvPr>
          <p:cNvGrpSpPr>
            <a:grpSpLocks/>
          </p:cNvGrpSpPr>
          <p:nvPr/>
        </p:nvGrpSpPr>
        <p:grpSpPr bwMode="auto">
          <a:xfrm>
            <a:off x="2001838" y="3646488"/>
            <a:ext cx="4268787" cy="1014412"/>
            <a:chOff x="1261" y="2297"/>
            <a:chExt cx="2689" cy="639"/>
          </a:xfrm>
        </p:grpSpPr>
        <p:grpSp>
          <p:nvGrpSpPr>
            <p:cNvPr id="62480" name="Group 16">
              <a:extLst>
                <a:ext uri="{FF2B5EF4-FFF2-40B4-BE49-F238E27FC236}">
                  <a16:creationId xmlns:a16="http://schemas.microsoft.com/office/drawing/2014/main" id="{ED10FE4B-1E48-35DB-97B6-1A03EC72477E}"/>
                </a:ext>
              </a:extLst>
            </p:cNvPr>
            <p:cNvGrpSpPr>
              <a:grpSpLocks/>
            </p:cNvGrpSpPr>
            <p:nvPr/>
          </p:nvGrpSpPr>
          <p:grpSpPr bwMode="auto">
            <a:xfrm>
              <a:off x="1261" y="2297"/>
              <a:ext cx="1654" cy="639"/>
              <a:chOff x="1261" y="2297"/>
              <a:chExt cx="1654" cy="639"/>
            </a:xfrm>
          </p:grpSpPr>
          <p:grpSp>
            <p:nvGrpSpPr>
              <p:cNvPr id="62481" name="Group 17">
                <a:extLst>
                  <a:ext uri="{FF2B5EF4-FFF2-40B4-BE49-F238E27FC236}">
                    <a16:creationId xmlns:a16="http://schemas.microsoft.com/office/drawing/2014/main" id="{C76C2EFC-60B6-D4B2-7633-3AF525925A04}"/>
                  </a:ext>
                </a:extLst>
              </p:cNvPr>
              <p:cNvGrpSpPr>
                <a:grpSpLocks/>
              </p:cNvGrpSpPr>
              <p:nvPr/>
            </p:nvGrpSpPr>
            <p:grpSpPr bwMode="auto">
              <a:xfrm>
                <a:off x="1261" y="2297"/>
                <a:ext cx="858" cy="639"/>
                <a:chOff x="1013" y="2449"/>
                <a:chExt cx="858" cy="639"/>
              </a:xfrm>
            </p:grpSpPr>
            <p:sp>
              <p:nvSpPr>
                <p:cNvPr id="62482" name="Line 18">
                  <a:extLst>
                    <a:ext uri="{FF2B5EF4-FFF2-40B4-BE49-F238E27FC236}">
                      <a16:creationId xmlns:a16="http://schemas.microsoft.com/office/drawing/2014/main" id="{266496E4-7B66-6642-60D9-FB30A8440125}"/>
                    </a:ext>
                  </a:extLst>
                </p:cNvPr>
                <p:cNvSpPr>
                  <a:spLocks noChangeShapeType="1"/>
                </p:cNvSpPr>
                <p:nvPr/>
              </p:nvSpPr>
              <p:spPr bwMode="auto">
                <a:xfrm flipV="1">
                  <a:off x="1104" y="2764"/>
                  <a:ext cx="6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62483" name="Text Box 19">
                  <a:extLst>
                    <a:ext uri="{FF2B5EF4-FFF2-40B4-BE49-F238E27FC236}">
                      <a16:creationId xmlns:a16="http://schemas.microsoft.com/office/drawing/2014/main" id="{62C3BF86-9457-9AA7-1CD0-287937E74403}"/>
                    </a:ext>
                  </a:extLst>
                </p:cNvPr>
                <p:cNvSpPr txBox="1">
                  <a:spLocks noChangeArrowheads="1"/>
                </p:cNvSpPr>
                <p:nvPr/>
              </p:nvSpPr>
              <p:spPr bwMode="auto">
                <a:xfrm>
                  <a:off x="1013" y="2449"/>
                  <a:ext cx="85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12 – 8</a:t>
                  </a:r>
                </a:p>
              </p:txBody>
            </p:sp>
            <p:sp>
              <p:nvSpPr>
                <p:cNvPr id="62484" name="Text Box 20">
                  <a:extLst>
                    <a:ext uri="{FF2B5EF4-FFF2-40B4-BE49-F238E27FC236}">
                      <a16:creationId xmlns:a16="http://schemas.microsoft.com/office/drawing/2014/main" id="{5D72E4E0-B7E1-11FF-A77D-AB9B4BA362AF}"/>
                    </a:ext>
                  </a:extLst>
                </p:cNvPr>
                <p:cNvSpPr txBox="1">
                  <a:spLocks noChangeArrowheads="1"/>
                </p:cNvSpPr>
                <p:nvPr/>
              </p:nvSpPr>
              <p:spPr bwMode="auto">
                <a:xfrm>
                  <a:off x="1196" y="2761"/>
                  <a:ext cx="47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10</a:t>
                  </a:r>
                </a:p>
              </p:txBody>
            </p:sp>
          </p:grpSp>
          <p:sp>
            <p:nvSpPr>
              <p:cNvPr id="62485" name="Text Box 21">
                <a:extLst>
                  <a:ext uri="{FF2B5EF4-FFF2-40B4-BE49-F238E27FC236}">
                    <a16:creationId xmlns:a16="http://schemas.microsoft.com/office/drawing/2014/main" id="{CBEB3C3F-FC27-54A4-A598-3E150069C689}"/>
                  </a:ext>
                </a:extLst>
              </p:cNvPr>
              <p:cNvSpPr txBox="1">
                <a:spLocks noChangeArrowheads="1"/>
              </p:cNvSpPr>
              <p:nvPr/>
            </p:nvSpPr>
            <p:spPr bwMode="auto">
              <a:xfrm>
                <a:off x="2051" y="2446"/>
                <a:ext cx="86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x 100%</a:t>
                </a:r>
              </a:p>
            </p:txBody>
          </p:sp>
        </p:grpSp>
        <p:grpSp>
          <p:nvGrpSpPr>
            <p:cNvPr id="62486" name="Group 22">
              <a:extLst>
                <a:ext uri="{FF2B5EF4-FFF2-40B4-BE49-F238E27FC236}">
                  <a16:creationId xmlns:a16="http://schemas.microsoft.com/office/drawing/2014/main" id="{649FB640-62FC-BBB1-3D4B-F30BF18D2786}"/>
                </a:ext>
              </a:extLst>
            </p:cNvPr>
            <p:cNvGrpSpPr>
              <a:grpSpLocks/>
            </p:cNvGrpSpPr>
            <p:nvPr/>
          </p:nvGrpSpPr>
          <p:grpSpPr bwMode="auto">
            <a:xfrm>
              <a:off x="2913" y="2409"/>
              <a:ext cx="1037" cy="378"/>
              <a:chOff x="2913" y="2409"/>
              <a:chExt cx="1037" cy="378"/>
            </a:xfrm>
          </p:grpSpPr>
          <p:sp>
            <p:nvSpPr>
              <p:cNvPr id="62487" name="Rectangle 23">
                <a:extLst>
                  <a:ext uri="{FF2B5EF4-FFF2-40B4-BE49-F238E27FC236}">
                    <a16:creationId xmlns:a16="http://schemas.microsoft.com/office/drawing/2014/main" id="{6FB01AA9-BD17-2C07-3CD1-028DBB749BBD}"/>
                  </a:ext>
                </a:extLst>
              </p:cNvPr>
              <p:cNvSpPr>
                <a:spLocks noChangeArrowheads="1"/>
              </p:cNvSpPr>
              <p:nvPr/>
            </p:nvSpPr>
            <p:spPr bwMode="auto">
              <a:xfrm>
                <a:off x="3183" y="2409"/>
                <a:ext cx="746" cy="37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62488" name="Text Box 24">
                <a:extLst>
                  <a:ext uri="{FF2B5EF4-FFF2-40B4-BE49-F238E27FC236}">
                    <a16:creationId xmlns:a16="http://schemas.microsoft.com/office/drawing/2014/main" id="{D475755B-5DC8-6E5F-2B6C-D7E0C0D3BF8A}"/>
                  </a:ext>
                </a:extLst>
              </p:cNvPr>
              <p:cNvSpPr txBox="1">
                <a:spLocks noChangeArrowheads="1"/>
              </p:cNvSpPr>
              <p:nvPr/>
            </p:nvSpPr>
            <p:spPr bwMode="auto">
              <a:xfrm>
                <a:off x="2913" y="2434"/>
                <a:ext cx="103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  40.0%</a:t>
                </a:r>
              </a:p>
            </p:txBody>
          </p:sp>
        </p:grpSp>
      </p:grpSp>
      <p:sp>
        <p:nvSpPr>
          <p:cNvPr id="75801" name="Rectangle 25">
            <a:extLst>
              <a:ext uri="{FF2B5EF4-FFF2-40B4-BE49-F238E27FC236}">
                <a16:creationId xmlns:a16="http://schemas.microsoft.com/office/drawing/2014/main" id="{6352B0ED-2080-41B4-3F5D-4B8DED7D7AA3}"/>
              </a:ext>
            </a:extLst>
          </p:cNvPr>
          <p:cNvSpPr>
            <a:spLocks noChangeArrowheads="1"/>
          </p:cNvSpPr>
          <p:nvPr/>
        </p:nvSpPr>
        <p:spPr bwMode="auto">
          <a:xfrm>
            <a:off x="468313" y="4813300"/>
            <a:ext cx="7367587"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339966"/>
              </a:buClr>
              <a:buSzPct val="120000"/>
              <a:buFont typeface="Wingdings" panose="05000000000000000000" pitchFamily="2" charset="2"/>
              <a:buChar char="§"/>
            </a:pPr>
            <a:r>
              <a:rPr lang="en-US" altLang="pt-BR" sz="2700">
                <a:latin typeface="Arial"/>
                <a:cs typeface="Arial"/>
              </a:rPr>
              <a:t>A </a:t>
            </a:r>
            <a:r>
              <a:rPr lang="en-US" altLang="pt-BR" sz="2700" err="1">
                <a:latin typeface="Arial"/>
                <a:cs typeface="Arial"/>
              </a:rPr>
              <a:t>elasticidade-preço</a:t>
            </a:r>
            <a:r>
              <a:rPr lang="en-US" altLang="pt-BR" sz="2700">
                <a:latin typeface="Arial"/>
                <a:cs typeface="Arial"/>
              </a:rPr>
              <a:t> da </a:t>
            </a:r>
            <a:r>
              <a:rPr lang="en-US" altLang="pt-BR" sz="2700" err="1">
                <a:latin typeface="Arial"/>
                <a:cs typeface="Arial"/>
              </a:rPr>
              <a:t>demanda</a:t>
            </a:r>
            <a:r>
              <a:rPr lang="en-US" altLang="pt-BR" sz="2700">
                <a:latin typeface="Arial"/>
                <a:cs typeface="Arial"/>
              </a:rPr>
              <a:t> é </a:t>
            </a:r>
            <a:r>
              <a:rPr lang="en-US" altLang="pt-BR" sz="2700" err="1">
                <a:latin typeface="Arial"/>
                <a:cs typeface="Arial"/>
              </a:rPr>
              <a:t>igual</a:t>
            </a:r>
            <a:r>
              <a:rPr lang="en-US" altLang="pt-BR" sz="2700">
                <a:latin typeface="Arial"/>
                <a:cs typeface="Arial"/>
              </a:rPr>
              <a:t> a</a:t>
            </a:r>
            <a:endParaRPr lang="pt-BR"/>
          </a:p>
        </p:txBody>
      </p:sp>
      <p:grpSp>
        <p:nvGrpSpPr>
          <p:cNvPr id="9" name="Group 26">
            <a:extLst>
              <a:ext uri="{FF2B5EF4-FFF2-40B4-BE49-F238E27FC236}">
                <a16:creationId xmlns:a16="http://schemas.microsoft.com/office/drawing/2014/main" id="{CC4F9E2E-60F8-98EC-BDC7-50E730A28D07}"/>
              </a:ext>
            </a:extLst>
          </p:cNvPr>
          <p:cNvGrpSpPr>
            <a:grpSpLocks/>
          </p:cNvGrpSpPr>
          <p:nvPr/>
        </p:nvGrpSpPr>
        <p:grpSpPr bwMode="auto">
          <a:xfrm>
            <a:off x="2705100" y="5448300"/>
            <a:ext cx="2616200" cy="519113"/>
            <a:chOff x="928" y="3408"/>
            <a:chExt cx="1648" cy="327"/>
          </a:xfrm>
        </p:grpSpPr>
        <p:sp>
          <p:nvSpPr>
            <p:cNvPr id="62491" name="Text Box 27">
              <a:extLst>
                <a:ext uri="{FF2B5EF4-FFF2-40B4-BE49-F238E27FC236}">
                  <a16:creationId xmlns:a16="http://schemas.microsoft.com/office/drawing/2014/main" id="{FD54AB03-FAD1-CB72-58AC-3302BEADAA2B}"/>
                </a:ext>
              </a:extLst>
            </p:cNvPr>
            <p:cNvSpPr txBox="1">
              <a:spLocks noChangeArrowheads="1"/>
            </p:cNvSpPr>
            <p:nvPr/>
          </p:nvSpPr>
          <p:spPr bwMode="auto">
            <a:xfrm>
              <a:off x="928" y="3408"/>
              <a:ext cx="1648"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800">
                  <a:cs typeface="Arial" panose="020B0604020202020204" pitchFamily="34" charset="0"/>
                </a:rPr>
                <a:t>40/22.2  =  1.8</a:t>
              </a:r>
            </a:p>
          </p:txBody>
        </p:sp>
        <p:sp>
          <p:nvSpPr>
            <p:cNvPr id="62492" name="Rectangle 28">
              <a:extLst>
                <a:ext uri="{FF2B5EF4-FFF2-40B4-BE49-F238E27FC236}">
                  <a16:creationId xmlns:a16="http://schemas.microsoft.com/office/drawing/2014/main" id="{2F084691-BD58-4053-55CD-49756558CE5A}"/>
                </a:ext>
              </a:extLst>
            </p:cNvPr>
            <p:cNvSpPr>
              <a:spLocks noChangeArrowheads="1"/>
            </p:cNvSpPr>
            <p:nvPr/>
          </p:nvSpPr>
          <p:spPr bwMode="auto">
            <a:xfrm>
              <a:off x="2079" y="3425"/>
              <a:ext cx="402" cy="289"/>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5790"/>
                                        </p:tgtEl>
                                        <p:attrNameLst>
                                          <p:attrName>style.visibility</p:attrName>
                                        </p:attrNameLst>
                                      </p:cBhvr>
                                      <p:to>
                                        <p:strVal val="visible"/>
                                      </p:to>
                                    </p:set>
                                    <p:animEffect transition="in" filter="wipe(left)">
                                      <p:cBhvr>
                                        <p:cTn id="12" dur="500"/>
                                        <p:tgtEl>
                                          <p:spTgt spid="75790"/>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5801"/>
                                        </p:tgtEl>
                                        <p:attrNameLst>
                                          <p:attrName>style.visibility</p:attrName>
                                        </p:attrNameLst>
                                      </p:cBhvr>
                                      <p:to>
                                        <p:strVal val="visible"/>
                                      </p:to>
                                    </p:set>
                                    <p:animEffect transition="in" filter="wipe(left)">
                                      <p:cBhvr>
                                        <p:cTn id="21" dur="500"/>
                                        <p:tgtEl>
                                          <p:spTgt spid="75801"/>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0" grpId="0"/>
      <p:bldP spid="7580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61795" name="Rectangle 8">
            <a:extLst>
              <a:ext uri="{FF2B5EF4-FFF2-40B4-BE49-F238E27FC236}">
                <a16:creationId xmlns:a16="http://schemas.microsoft.com/office/drawing/2014/main" id="{00CB64B8-EB03-C388-0BD4-481CC4C355B0}"/>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CC95486E-97E0-BE28-47DC-D1C257027F87}"/>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1</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Calculando</a:t>
            </a:r>
            <a:r>
              <a:rPr lang="en-US" altLang="pt-BR" sz="3600">
                <a:solidFill>
                  <a:srgbClr val="339966"/>
                </a:solidFill>
                <a:effectLst>
                  <a:outerShdw blurRad="38100" dist="38100" dir="2700000" algn="tl">
                    <a:srgbClr val="C0C0C0"/>
                  </a:outerShdw>
                </a:effectLst>
                <a:cs typeface="Arial"/>
              </a:rPr>
              <a:t> </a:t>
            </a:r>
            <a:r>
              <a:rPr lang="en-US" altLang="pt-BR" sz="3600" err="1">
                <a:solidFill>
                  <a:srgbClr val="339966"/>
                </a:solidFill>
                <a:effectLst>
                  <a:outerShdw blurRad="38100" dist="38100" dir="2700000" algn="tl">
                    <a:srgbClr val="C0C0C0"/>
                  </a:outerShdw>
                </a:effectLst>
                <a:cs typeface="Arial"/>
              </a:rPr>
              <a:t>uma</a:t>
            </a:r>
            <a:r>
              <a:rPr lang="en-US" altLang="pt-BR" sz="3600">
                <a:solidFill>
                  <a:srgbClr val="339966"/>
                </a:solidFill>
                <a:effectLst>
                  <a:outerShdw blurRad="38100" dist="38100" dir="2700000" algn="tl">
                    <a:srgbClr val="C0C0C0"/>
                  </a:outerShdw>
                </a:effectLst>
                <a:cs typeface="Arial"/>
              </a:rPr>
              <a:t> </a:t>
            </a:r>
            <a:r>
              <a:rPr lang="en-US" altLang="pt-BR" sz="3600" err="1">
                <a:solidFill>
                  <a:srgbClr val="339966"/>
                </a:solidFill>
                <a:effectLst>
                  <a:outerShdw blurRad="38100" dist="38100" dir="2700000" algn="tl">
                    <a:srgbClr val="C0C0C0"/>
                  </a:outerShdw>
                </a:effectLst>
                <a:cs typeface="Arial"/>
              </a:rPr>
              <a:t>elasticidade</a:t>
            </a:r>
          </a:p>
        </p:txBody>
      </p:sp>
      <p:grpSp>
        <p:nvGrpSpPr>
          <p:cNvPr id="161797" name="Group 11">
            <a:extLst>
              <a:ext uri="{FF2B5EF4-FFF2-40B4-BE49-F238E27FC236}">
                <a16:creationId xmlns:a16="http://schemas.microsoft.com/office/drawing/2014/main" id="{A7D195E5-E6DD-6717-2A4D-3807E63C852B}"/>
              </a:ext>
            </a:extLst>
          </p:cNvPr>
          <p:cNvGrpSpPr>
            <a:grpSpLocks/>
          </p:cNvGrpSpPr>
          <p:nvPr/>
        </p:nvGrpSpPr>
        <p:grpSpPr bwMode="auto">
          <a:xfrm>
            <a:off x="593725" y="290513"/>
            <a:ext cx="8210550" cy="1049337"/>
            <a:chOff x="374" y="183"/>
            <a:chExt cx="5000" cy="661"/>
          </a:xfrm>
        </p:grpSpPr>
        <p:sp>
          <p:nvSpPr>
            <p:cNvPr id="161798" name="Line 9">
              <a:extLst>
                <a:ext uri="{FF2B5EF4-FFF2-40B4-BE49-F238E27FC236}">
                  <a16:creationId xmlns:a16="http://schemas.microsoft.com/office/drawing/2014/main" id="{8A5EB25A-B604-905A-A8A3-7E05B90A8326}"/>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61799" name="Line 10">
              <a:extLst>
                <a:ext uri="{FF2B5EF4-FFF2-40B4-BE49-F238E27FC236}">
                  <a16:creationId xmlns:a16="http://schemas.microsoft.com/office/drawing/2014/main" id="{A9D35A6F-7A36-C13A-9B3F-13A8BB999155}"/>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61800" name="Rectangle 8">
            <a:extLst>
              <a:ext uri="{FF2B5EF4-FFF2-40B4-BE49-F238E27FC236}">
                <a16:creationId xmlns:a16="http://schemas.microsoft.com/office/drawing/2014/main" id="{2D2C969E-8661-EBA9-C09C-E098927DE05F}"/>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80497F47-05C9-4BF1-AD95-F8B8EB1E50BF}" type="slidenum">
              <a:rPr lang="en-US" altLang="pt-BR" sz="1700">
                <a:solidFill>
                  <a:srgbClr val="777777"/>
                </a:solidFill>
                <a:latin typeface="Tahoma" panose="020B0604030504040204" pitchFamily="34" charset="0"/>
              </a:rPr>
              <a:pPr algn="r"/>
              <a:t>11</a:t>
            </a:fld>
            <a:endParaRPr lang="en-US" altLang="pt-BR" sz="1700">
              <a:solidFill>
                <a:srgbClr val="777777"/>
              </a:solidFill>
              <a:latin typeface="Tahoma" panose="020B0604030504040204" pitchFamily="34" charset="0"/>
            </a:endParaRPr>
          </a:p>
        </p:txBody>
      </p:sp>
      <p:sp>
        <p:nvSpPr>
          <p:cNvPr id="310278" name="Rectangle 6">
            <a:extLst>
              <a:ext uri="{FF2B5EF4-FFF2-40B4-BE49-F238E27FC236}">
                <a16:creationId xmlns:a16="http://schemas.microsoft.com/office/drawing/2014/main" id="{EE6188BB-7373-76A0-B9EC-0612B2D522B8}"/>
              </a:ext>
            </a:extLst>
          </p:cNvPr>
          <p:cNvSpPr>
            <a:spLocks noChangeArrowheads="1"/>
          </p:cNvSpPr>
          <p:nvPr/>
        </p:nvSpPr>
        <p:spPr bwMode="auto">
          <a:xfrm>
            <a:off x="633413" y="1477963"/>
            <a:ext cx="3835400"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0000"/>
              </a:spcBef>
              <a:buNone/>
            </a:pPr>
            <a:r>
              <a:rPr lang="pt" sz="2700">
                <a:latin typeface="Arial"/>
                <a:cs typeface="Arial"/>
              </a:rPr>
              <a:t>Use as seguintes informações para calcular a elasticidade-preço da demanda por quartos de hotel:</a:t>
            </a:r>
            <a:endParaRPr lang="pt">
              <a:latin typeface="Arial"/>
              <a:cs typeface="Arial"/>
            </a:endParaRPr>
          </a:p>
          <a:p>
            <a:pPr>
              <a:spcBef>
                <a:spcPct val="60000"/>
              </a:spcBef>
              <a:buSzTx/>
              <a:buNone/>
            </a:pPr>
            <a:r>
              <a:rPr lang="en-US" altLang="pt-BR" sz="2700">
                <a:latin typeface="Arial"/>
                <a:cs typeface="Arial"/>
              </a:rPr>
              <a:t>se </a:t>
            </a:r>
            <a:r>
              <a:rPr lang="en-US" altLang="pt-BR" sz="2700" b="1" i="1">
                <a:latin typeface="Arial"/>
                <a:cs typeface="Arial"/>
              </a:rPr>
              <a:t>P</a:t>
            </a:r>
            <a:r>
              <a:rPr lang="en-US" altLang="pt-BR" sz="2700">
                <a:latin typeface="Arial"/>
                <a:cs typeface="Arial"/>
              </a:rPr>
              <a:t> = $70,  </a:t>
            </a:r>
            <a:r>
              <a:rPr lang="en-US" altLang="pt-BR" sz="2700" b="1" i="1" err="1">
                <a:latin typeface="Arial"/>
                <a:cs typeface="Arial"/>
              </a:rPr>
              <a:t>Q</a:t>
            </a:r>
            <a:r>
              <a:rPr lang="en-US" altLang="pt-BR" sz="2700" b="1" baseline="30000" err="1">
                <a:latin typeface="Arial"/>
                <a:cs typeface="Arial"/>
              </a:rPr>
              <a:t>d</a:t>
            </a:r>
            <a:r>
              <a:rPr lang="en-US" altLang="pt-BR" sz="2700">
                <a:latin typeface="Arial"/>
                <a:cs typeface="Arial"/>
              </a:rPr>
              <a:t> = 5000</a:t>
            </a:r>
          </a:p>
          <a:p>
            <a:pPr>
              <a:spcBef>
                <a:spcPct val="60000"/>
              </a:spcBef>
              <a:buNone/>
            </a:pPr>
            <a:r>
              <a:rPr lang="en-US" altLang="pt-BR" sz="2700">
                <a:latin typeface="Arial"/>
                <a:cs typeface="Arial"/>
              </a:rPr>
              <a:t>se </a:t>
            </a:r>
            <a:r>
              <a:rPr lang="en-US" altLang="pt-BR" sz="2700" b="1" i="1">
                <a:latin typeface="Arial"/>
                <a:cs typeface="Arial"/>
              </a:rPr>
              <a:t>P</a:t>
            </a:r>
            <a:r>
              <a:rPr lang="en-US" altLang="pt-BR" sz="2700">
                <a:latin typeface="Arial"/>
                <a:cs typeface="Arial"/>
              </a:rPr>
              <a:t> = $90,  </a:t>
            </a:r>
            <a:r>
              <a:rPr lang="en-US" altLang="pt-BR" sz="2700" b="1" i="1" err="1">
                <a:latin typeface="Arial"/>
                <a:cs typeface="Arial"/>
              </a:rPr>
              <a:t>Q</a:t>
            </a:r>
            <a:r>
              <a:rPr lang="en-US" altLang="pt-BR" sz="2700" b="1" baseline="30000" err="1">
                <a:latin typeface="Arial"/>
                <a:cs typeface="Arial"/>
              </a:rPr>
              <a:t>d</a:t>
            </a:r>
            <a:r>
              <a:rPr lang="en-US" altLang="pt-BR" sz="2700">
                <a:latin typeface="Arial"/>
                <a:cs typeface="Arial"/>
              </a:rPr>
              <a:t> = 3000</a:t>
            </a:r>
          </a:p>
        </p:txBody>
      </p:sp>
      <p:pic>
        <p:nvPicPr>
          <p:cNvPr id="161802" name="Picture 8" descr="200187215-001 Photodisc Red - Businessman sleeping on hotel bed with laptop">
            <a:extLst>
              <a:ext uri="{FF2B5EF4-FFF2-40B4-BE49-F238E27FC236}">
                <a16:creationId xmlns:a16="http://schemas.microsoft.com/office/drawing/2014/main" id="{B89C7F56-FC62-9D22-1D15-3712F6BA87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7100"/>
          <a:stretch>
            <a:fillRect/>
          </a:stretch>
        </p:blipFill>
        <p:spPr bwMode="auto">
          <a:xfrm>
            <a:off x="4887913" y="1509713"/>
            <a:ext cx="3429000" cy="479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0278">
                                            <p:txEl>
                                              <p:pRg st="1" end="1"/>
                                            </p:txEl>
                                          </p:spTgt>
                                        </p:tgtEl>
                                        <p:attrNameLst>
                                          <p:attrName>style.visibility</p:attrName>
                                        </p:attrNameLst>
                                      </p:cBhvr>
                                      <p:to>
                                        <p:strVal val="visible"/>
                                      </p:to>
                                    </p:set>
                                    <p:animEffect transition="in" filter="wipe(left)">
                                      <p:cBhvr>
                                        <p:cTn id="7" dur="500"/>
                                        <p:tgtEl>
                                          <p:spTgt spid="31027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0278">
                                            <p:txEl>
                                              <p:pRg st="2" end="2"/>
                                            </p:txEl>
                                          </p:spTgt>
                                        </p:tgtEl>
                                        <p:attrNameLst>
                                          <p:attrName>style.visibility</p:attrName>
                                        </p:attrNameLst>
                                      </p:cBhvr>
                                      <p:to>
                                        <p:strVal val="visible"/>
                                      </p:to>
                                    </p:set>
                                    <p:animEffect transition="in" filter="wipe(left)">
                                      <p:cBhvr>
                                        <p:cTn id="12" dur="500"/>
                                        <p:tgtEl>
                                          <p:spTgt spid="31027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8"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63843" name="Rectangle 8">
            <a:extLst>
              <a:ext uri="{FF2B5EF4-FFF2-40B4-BE49-F238E27FC236}">
                <a16:creationId xmlns:a16="http://schemas.microsoft.com/office/drawing/2014/main" id="{114C7B9A-7AF3-4198-23DD-E568E49A33F7}"/>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83F9D102-8F23-CD5E-28C9-844B50CDC7BF}"/>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1</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latin typeface="Book Antiqua"/>
                <a:ea typeface="Tahoma"/>
                <a:cs typeface="Arial"/>
              </a:rPr>
              <a:t>Respostas</a:t>
            </a:r>
          </a:p>
        </p:txBody>
      </p:sp>
      <p:grpSp>
        <p:nvGrpSpPr>
          <p:cNvPr id="163845" name="Group 11">
            <a:extLst>
              <a:ext uri="{FF2B5EF4-FFF2-40B4-BE49-F238E27FC236}">
                <a16:creationId xmlns:a16="http://schemas.microsoft.com/office/drawing/2014/main" id="{7A68F6C4-467E-4A8B-6685-A8220C1EA6B8}"/>
              </a:ext>
            </a:extLst>
          </p:cNvPr>
          <p:cNvGrpSpPr>
            <a:grpSpLocks/>
          </p:cNvGrpSpPr>
          <p:nvPr/>
        </p:nvGrpSpPr>
        <p:grpSpPr bwMode="auto">
          <a:xfrm>
            <a:off x="593725" y="290513"/>
            <a:ext cx="8210550" cy="1049337"/>
            <a:chOff x="374" y="183"/>
            <a:chExt cx="5000" cy="661"/>
          </a:xfrm>
        </p:grpSpPr>
        <p:sp>
          <p:nvSpPr>
            <p:cNvPr id="163846" name="Line 9">
              <a:extLst>
                <a:ext uri="{FF2B5EF4-FFF2-40B4-BE49-F238E27FC236}">
                  <a16:creationId xmlns:a16="http://schemas.microsoft.com/office/drawing/2014/main" id="{38F966FF-05E9-5391-3224-7EA9FA7D4335}"/>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63847" name="Line 10">
              <a:extLst>
                <a:ext uri="{FF2B5EF4-FFF2-40B4-BE49-F238E27FC236}">
                  <a16:creationId xmlns:a16="http://schemas.microsoft.com/office/drawing/2014/main" id="{C06A1666-E84D-A9A9-E60C-925B14546F8A}"/>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63848" name="Rectangle 8">
            <a:extLst>
              <a:ext uri="{FF2B5EF4-FFF2-40B4-BE49-F238E27FC236}">
                <a16:creationId xmlns:a16="http://schemas.microsoft.com/office/drawing/2014/main" id="{E84B90D8-4AD6-B6CE-1CA1-E4FE134F618D}"/>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D209DA51-4187-4BBD-83D6-675B9D9788D0}" type="slidenum">
              <a:rPr lang="en-US" altLang="pt-BR" sz="1700">
                <a:solidFill>
                  <a:srgbClr val="777777"/>
                </a:solidFill>
                <a:latin typeface="Tahoma" panose="020B0604030504040204" pitchFamily="34" charset="0"/>
              </a:rPr>
              <a:pPr algn="r"/>
              <a:t>12</a:t>
            </a:fld>
            <a:endParaRPr lang="en-US" altLang="pt-BR" sz="1700">
              <a:solidFill>
                <a:srgbClr val="777777"/>
              </a:solidFill>
              <a:latin typeface="Tahoma" panose="020B0604030504040204" pitchFamily="34" charset="0"/>
            </a:endParaRPr>
          </a:p>
        </p:txBody>
      </p:sp>
      <p:sp>
        <p:nvSpPr>
          <p:cNvPr id="311302" name="Rectangle 6">
            <a:extLst>
              <a:ext uri="{FF2B5EF4-FFF2-40B4-BE49-F238E27FC236}">
                <a16:creationId xmlns:a16="http://schemas.microsoft.com/office/drawing/2014/main" id="{CF7CAAD6-EE70-EC86-94F4-732FEED7EE69}"/>
              </a:ext>
            </a:extLst>
          </p:cNvPr>
          <p:cNvSpPr>
            <a:spLocks noChangeArrowheads="1"/>
          </p:cNvSpPr>
          <p:nvPr/>
        </p:nvSpPr>
        <p:spPr bwMode="auto">
          <a:xfrm>
            <a:off x="606425" y="1420813"/>
            <a:ext cx="8229600" cy="405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5000"/>
              </a:spcBef>
              <a:buNone/>
            </a:pPr>
            <a:r>
              <a:rPr lang="en-US" altLang="pt-BR" err="1">
                <a:latin typeface="Arial"/>
                <a:cs typeface="Arial"/>
              </a:rPr>
              <a:t>Usando</a:t>
            </a:r>
            <a:r>
              <a:rPr lang="en-US" altLang="pt-BR">
                <a:latin typeface="Arial"/>
                <a:cs typeface="Arial"/>
              </a:rPr>
              <a:t> o </a:t>
            </a:r>
            <a:r>
              <a:rPr lang="en-US" altLang="pt-BR" err="1">
                <a:latin typeface="Arial"/>
                <a:cs typeface="Arial"/>
              </a:rPr>
              <a:t>método</a:t>
            </a:r>
            <a:r>
              <a:rPr lang="en-US" altLang="pt-BR">
                <a:latin typeface="Arial"/>
                <a:cs typeface="Arial"/>
              </a:rPr>
              <a:t> do </a:t>
            </a:r>
            <a:r>
              <a:rPr lang="en-US" altLang="pt-BR" err="1">
                <a:latin typeface="Arial"/>
                <a:cs typeface="Arial"/>
              </a:rPr>
              <a:t>ponto</a:t>
            </a:r>
            <a:r>
              <a:rPr lang="en-US" altLang="pt-BR">
                <a:latin typeface="Arial"/>
                <a:cs typeface="Arial"/>
              </a:rPr>
              <a:t> </a:t>
            </a:r>
            <a:r>
              <a:rPr lang="en-US" altLang="pt-BR" err="1">
                <a:latin typeface="Arial"/>
                <a:cs typeface="Arial"/>
              </a:rPr>
              <a:t>médio</a:t>
            </a:r>
            <a:r>
              <a:rPr lang="en-US" altLang="pt-BR">
                <a:latin typeface="Arial"/>
                <a:cs typeface="Arial"/>
              </a:rPr>
              <a:t> para </a:t>
            </a:r>
            <a:r>
              <a:rPr lang="en-US" altLang="pt-BR" err="1">
                <a:latin typeface="Arial"/>
                <a:cs typeface="Arial"/>
              </a:rPr>
              <a:t>calcular</a:t>
            </a:r>
            <a:r>
              <a:rPr lang="en-US" altLang="pt-BR">
                <a:latin typeface="Arial"/>
                <a:cs typeface="Arial"/>
              </a:rPr>
              <a:t> a </a:t>
            </a:r>
            <a:r>
              <a:rPr lang="en-US" altLang="pt-BR" err="1">
                <a:latin typeface="Arial"/>
                <a:cs typeface="Arial"/>
              </a:rPr>
              <a:t>mudança</a:t>
            </a:r>
            <a:r>
              <a:rPr lang="en-US" altLang="pt-BR">
                <a:latin typeface="Arial"/>
                <a:cs typeface="Arial"/>
              </a:rPr>
              <a:t> % </a:t>
            </a:r>
            <a:r>
              <a:rPr lang="en-US" altLang="pt-BR" err="1">
                <a:latin typeface="Arial"/>
                <a:cs typeface="Arial"/>
              </a:rPr>
              <a:t>em</a:t>
            </a:r>
            <a:r>
              <a:rPr lang="en-US" altLang="pt-BR">
                <a:latin typeface="Arial"/>
                <a:cs typeface="Arial"/>
              </a:rPr>
              <a:t> </a:t>
            </a:r>
            <a:r>
              <a:rPr lang="en-US" altLang="pt-BR" b="1" i="1" err="1">
                <a:latin typeface="Arial"/>
                <a:cs typeface="Arial"/>
              </a:rPr>
              <a:t>Q</a:t>
            </a:r>
            <a:r>
              <a:rPr lang="en-US" altLang="pt-BR" b="1" baseline="30000" err="1">
                <a:latin typeface="Arial"/>
                <a:cs typeface="Arial"/>
              </a:rPr>
              <a:t>d</a:t>
            </a:r>
            <a:endParaRPr lang="en-US" altLang="pt-BR" err="1">
              <a:latin typeface="Arial"/>
              <a:cs typeface="Arial"/>
            </a:endParaRPr>
          </a:p>
          <a:p>
            <a:pPr>
              <a:spcBef>
                <a:spcPct val="40000"/>
              </a:spcBef>
              <a:buFont typeface="Wingdings" panose="05000000000000000000" pitchFamily="2" charset="2"/>
              <a:buNone/>
            </a:pPr>
            <a:r>
              <a:rPr lang="en-US" altLang="pt-BR">
                <a:latin typeface="Arial"/>
                <a:cs typeface="Arial"/>
              </a:rPr>
              <a:t>	(5000 – 3000)/4000 = </a:t>
            </a:r>
            <a:r>
              <a:rPr lang="en-US" altLang="pt-BR">
                <a:solidFill>
                  <a:srgbClr val="FF0000"/>
                </a:solidFill>
                <a:latin typeface="Arial"/>
                <a:cs typeface="Arial"/>
              </a:rPr>
              <a:t>50%</a:t>
            </a:r>
          </a:p>
          <a:p>
            <a:pPr>
              <a:spcBef>
                <a:spcPct val="65000"/>
              </a:spcBef>
              <a:buNone/>
            </a:pPr>
            <a:r>
              <a:rPr lang="en-US" altLang="pt-BR">
                <a:latin typeface="Arial"/>
                <a:cs typeface="Arial"/>
              </a:rPr>
              <a:t>e  a </a:t>
            </a:r>
            <a:r>
              <a:rPr lang="en-US" altLang="pt-BR" err="1">
                <a:latin typeface="Arial"/>
                <a:cs typeface="Arial"/>
              </a:rPr>
              <a:t>mudança</a:t>
            </a:r>
            <a:r>
              <a:rPr lang="en-US" altLang="pt-BR">
                <a:latin typeface="Arial"/>
                <a:cs typeface="Arial"/>
              </a:rPr>
              <a:t> % </a:t>
            </a:r>
            <a:r>
              <a:rPr lang="en-US" altLang="pt-BR" err="1">
                <a:latin typeface="Arial"/>
                <a:cs typeface="Arial"/>
              </a:rPr>
              <a:t>em</a:t>
            </a:r>
            <a:r>
              <a:rPr lang="en-US" altLang="pt-BR">
                <a:latin typeface="Arial"/>
                <a:cs typeface="Arial"/>
              </a:rPr>
              <a:t> </a:t>
            </a:r>
            <a:r>
              <a:rPr lang="en-US" altLang="pt-BR" b="1" i="1">
                <a:latin typeface="Arial"/>
                <a:cs typeface="Arial"/>
              </a:rPr>
              <a:t>P</a:t>
            </a:r>
            <a:endParaRPr lang="en-US" altLang="pt-BR">
              <a:cs typeface="Arial" panose="020B0604020202020204" pitchFamily="34" charset="0"/>
            </a:endParaRPr>
          </a:p>
          <a:p>
            <a:pPr>
              <a:spcBef>
                <a:spcPct val="40000"/>
              </a:spcBef>
              <a:buFont typeface="Wingdings" panose="05000000000000000000" pitchFamily="2" charset="2"/>
              <a:buNone/>
            </a:pPr>
            <a:r>
              <a:rPr lang="en-US" altLang="pt-BR">
                <a:latin typeface="Arial"/>
                <a:cs typeface="Arial"/>
              </a:rPr>
              <a:t>	($90 – $70)/$80 = </a:t>
            </a:r>
            <a:r>
              <a:rPr lang="en-US" altLang="pt-BR">
                <a:solidFill>
                  <a:srgbClr val="FF0000"/>
                </a:solidFill>
                <a:latin typeface="Arial"/>
                <a:cs typeface="Arial"/>
              </a:rPr>
              <a:t>25%</a:t>
            </a:r>
          </a:p>
          <a:p>
            <a:pPr>
              <a:spcBef>
                <a:spcPct val="65000"/>
              </a:spcBef>
              <a:buNone/>
            </a:pPr>
            <a:r>
              <a:rPr lang="en-US" altLang="pt-BR">
                <a:latin typeface="Arial"/>
                <a:cs typeface="Arial"/>
              </a:rPr>
              <a:t>A </a:t>
            </a:r>
            <a:r>
              <a:rPr lang="en-US" altLang="pt-BR" err="1">
                <a:latin typeface="Arial"/>
                <a:cs typeface="Arial"/>
              </a:rPr>
              <a:t>elasticidade-preço</a:t>
            </a:r>
            <a:r>
              <a:rPr lang="en-US" altLang="pt-BR">
                <a:latin typeface="Arial"/>
                <a:cs typeface="Arial"/>
              </a:rPr>
              <a:t> da </a:t>
            </a:r>
            <a:r>
              <a:rPr lang="en-US" altLang="pt-BR" err="1">
                <a:latin typeface="Arial"/>
                <a:cs typeface="Arial"/>
              </a:rPr>
              <a:t>demanda</a:t>
            </a:r>
            <a:r>
              <a:rPr lang="en-US" altLang="pt-BR">
                <a:latin typeface="Arial"/>
                <a:cs typeface="Arial"/>
              </a:rPr>
              <a:t> </a:t>
            </a:r>
            <a:r>
              <a:rPr lang="en-US" altLang="pt-BR" err="1">
                <a:latin typeface="Arial"/>
                <a:cs typeface="Arial"/>
              </a:rPr>
              <a:t>torna</a:t>
            </a:r>
            <a:r>
              <a:rPr lang="en-US" altLang="pt-BR">
                <a:latin typeface="Arial"/>
                <a:cs typeface="Arial"/>
              </a:rPr>
              <a:t>-se</a:t>
            </a:r>
            <a:endParaRPr lang="en-US"/>
          </a:p>
        </p:txBody>
      </p:sp>
      <p:grpSp>
        <p:nvGrpSpPr>
          <p:cNvPr id="3" name="Group 15">
            <a:extLst>
              <a:ext uri="{FF2B5EF4-FFF2-40B4-BE49-F238E27FC236}">
                <a16:creationId xmlns:a16="http://schemas.microsoft.com/office/drawing/2014/main" id="{E2F02DF0-57CC-9D13-A6AA-D878A3448374}"/>
              </a:ext>
            </a:extLst>
          </p:cNvPr>
          <p:cNvGrpSpPr>
            <a:grpSpLocks/>
          </p:cNvGrpSpPr>
          <p:nvPr/>
        </p:nvGrpSpPr>
        <p:grpSpPr bwMode="auto">
          <a:xfrm>
            <a:off x="1543050" y="5151438"/>
            <a:ext cx="2106613" cy="992187"/>
            <a:chOff x="927" y="3173"/>
            <a:chExt cx="1327" cy="625"/>
          </a:xfrm>
        </p:grpSpPr>
        <p:grpSp>
          <p:nvGrpSpPr>
            <p:cNvPr id="163851" name="Group 8">
              <a:extLst>
                <a:ext uri="{FF2B5EF4-FFF2-40B4-BE49-F238E27FC236}">
                  <a16:creationId xmlns:a16="http://schemas.microsoft.com/office/drawing/2014/main" id="{AC4FB18B-E4C4-033E-2817-542376126C04}"/>
                </a:ext>
              </a:extLst>
            </p:cNvPr>
            <p:cNvGrpSpPr>
              <a:grpSpLocks/>
            </p:cNvGrpSpPr>
            <p:nvPr/>
          </p:nvGrpSpPr>
          <p:grpSpPr bwMode="auto">
            <a:xfrm>
              <a:off x="927" y="3173"/>
              <a:ext cx="592" cy="625"/>
              <a:chOff x="829" y="3082"/>
              <a:chExt cx="592" cy="625"/>
            </a:xfrm>
          </p:grpSpPr>
          <p:sp>
            <p:nvSpPr>
              <p:cNvPr id="163852" name="Text Box 9">
                <a:extLst>
                  <a:ext uri="{FF2B5EF4-FFF2-40B4-BE49-F238E27FC236}">
                    <a16:creationId xmlns:a16="http://schemas.microsoft.com/office/drawing/2014/main" id="{F8066827-BF56-5672-FBFC-CF0D85C7DDFD}"/>
                  </a:ext>
                </a:extLst>
              </p:cNvPr>
              <p:cNvSpPr txBox="1">
                <a:spLocks noChangeArrowheads="1"/>
              </p:cNvSpPr>
              <p:nvPr/>
            </p:nvSpPr>
            <p:spPr bwMode="auto">
              <a:xfrm>
                <a:off x="835" y="3082"/>
                <a:ext cx="58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50%</a:t>
                </a:r>
              </a:p>
            </p:txBody>
          </p:sp>
          <p:sp>
            <p:nvSpPr>
              <p:cNvPr id="163853" name="Text Box 10">
                <a:extLst>
                  <a:ext uri="{FF2B5EF4-FFF2-40B4-BE49-F238E27FC236}">
                    <a16:creationId xmlns:a16="http://schemas.microsoft.com/office/drawing/2014/main" id="{683391C4-EE99-00E8-FE6B-EC20914F10DB}"/>
                  </a:ext>
                </a:extLst>
              </p:cNvPr>
              <p:cNvSpPr txBox="1">
                <a:spLocks noChangeArrowheads="1"/>
              </p:cNvSpPr>
              <p:nvPr/>
            </p:nvSpPr>
            <p:spPr bwMode="auto">
              <a:xfrm>
                <a:off x="829" y="3380"/>
                <a:ext cx="58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25%</a:t>
                </a:r>
              </a:p>
            </p:txBody>
          </p:sp>
          <p:sp>
            <p:nvSpPr>
              <p:cNvPr id="163854" name="Line 11">
                <a:extLst>
                  <a:ext uri="{FF2B5EF4-FFF2-40B4-BE49-F238E27FC236}">
                    <a16:creationId xmlns:a16="http://schemas.microsoft.com/office/drawing/2014/main" id="{93A45272-AA98-7F9E-7BB3-D4FFFBD925D7}"/>
                  </a:ext>
                </a:extLst>
              </p:cNvPr>
              <p:cNvSpPr>
                <a:spLocks noChangeShapeType="1"/>
              </p:cNvSpPr>
              <p:nvPr/>
            </p:nvSpPr>
            <p:spPr bwMode="auto">
              <a:xfrm flipV="1">
                <a:off x="902" y="3392"/>
                <a:ext cx="4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63855" name="Text Box 13">
              <a:extLst>
                <a:ext uri="{FF2B5EF4-FFF2-40B4-BE49-F238E27FC236}">
                  <a16:creationId xmlns:a16="http://schemas.microsoft.com/office/drawing/2014/main" id="{C870E993-A8C9-0540-CD30-381A3558AE9D}"/>
                </a:ext>
              </a:extLst>
            </p:cNvPr>
            <p:cNvSpPr txBox="1">
              <a:spLocks noChangeArrowheads="1"/>
            </p:cNvSpPr>
            <p:nvPr/>
          </p:nvSpPr>
          <p:spPr bwMode="auto">
            <a:xfrm>
              <a:off x="1515" y="3314"/>
              <a:ext cx="73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a:cs typeface="Arial" panose="020B0604020202020204" pitchFamily="34" charset="0"/>
                </a:rPr>
                <a:t>=  </a:t>
              </a:r>
              <a:r>
                <a:rPr lang="en-US" altLang="pt-BR" sz="2800">
                  <a:solidFill>
                    <a:srgbClr val="FF0000"/>
                  </a:solidFill>
                  <a:cs typeface="Arial" panose="020B0604020202020204" pitchFamily="34" charset="0"/>
                </a:rPr>
                <a:t>2.0</a:t>
              </a:r>
            </a:p>
          </p:txBody>
        </p:sp>
      </p:gr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1302">
                                            <p:txEl>
                                              <p:pRg st="0" end="0"/>
                                            </p:txEl>
                                          </p:spTgt>
                                        </p:tgtEl>
                                        <p:attrNameLst>
                                          <p:attrName>style.visibility</p:attrName>
                                        </p:attrNameLst>
                                      </p:cBhvr>
                                      <p:to>
                                        <p:strVal val="visible"/>
                                      </p:to>
                                    </p:set>
                                    <p:animEffect transition="in" filter="wipe(left)">
                                      <p:cBhvr>
                                        <p:cTn id="7" dur="500"/>
                                        <p:tgtEl>
                                          <p:spTgt spid="3113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1302">
                                            <p:txEl>
                                              <p:pRg st="1" end="1"/>
                                            </p:txEl>
                                          </p:spTgt>
                                        </p:tgtEl>
                                        <p:attrNameLst>
                                          <p:attrName>style.visibility</p:attrName>
                                        </p:attrNameLst>
                                      </p:cBhvr>
                                      <p:to>
                                        <p:strVal val="visible"/>
                                      </p:to>
                                    </p:set>
                                    <p:animEffect transition="in" filter="wipe(left)">
                                      <p:cBhvr>
                                        <p:cTn id="12" dur="500"/>
                                        <p:tgtEl>
                                          <p:spTgt spid="311302">
                                            <p:txEl>
                                              <p:pRg st="1" end="1"/>
                                            </p:txEl>
                                          </p:spTgt>
                                        </p:tgtEl>
                                      </p:cBhvr>
                                    </p:animEffect>
                                  </p:childTnLst>
                                  <p:subTnLst>
                                    <p:animClr clrSpc="rgb" dir="cw">
                                      <p:cBhvr override="childStyle">
                                        <p:cTn dur="1" fill="hold" display="0" masterRel="nextClick" afterEffect="1"/>
                                        <p:tgtEl>
                                          <p:spTgt spid="311302">
                                            <p:txEl>
                                              <p:pRg st="1" end="1"/>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1302">
                                            <p:txEl>
                                              <p:pRg st="2" end="2"/>
                                            </p:txEl>
                                          </p:spTgt>
                                        </p:tgtEl>
                                        <p:attrNameLst>
                                          <p:attrName>style.visibility</p:attrName>
                                        </p:attrNameLst>
                                      </p:cBhvr>
                                      <p:to>
                                        <p:strVal val="visible"/>
                                      </p:to>
                                    </p:set>
                                    <p:animEffect transition="in" filter="wipe(left)">
                                      <p:cBhvr>
                                        <p:cTn id="17" dur="500"/>
                                        <p:tgtEl>
                                          <p:spTgt spid="31130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11302">
                                            <p:txEl>
                                              <p:pRg st="3" end="3"/>
                                            </p:txEl>
                                          </p:spTgt>
                                        </p:tgtEl>
                                        <p:attrNameLst>
                                          <p:attrName>style.visibility</p:attrName>
                                        </p:attrNameLst>
                                      </p:cBhvr>
                                      <p:to>
                                        <p:strVal val="visible"/>
                                      </p:to>
                                    </p:set>
                                    <p:animEffect transition="in" filter="wipe(left)">
                                      <p:cBhvr>
                                        <p:cTn id="22" dur="500"/>
                                        <p:tgtEl>
                                          <p:spTgt spid="311302">
                                            <p:txEl>
                                              <p:pRg st="3" end="3"/>
                                            </p:txEl>
                                          </p:spTgt>
                                        </p:tgtEl>
                                      </p:cBhvr>
                                    </p:animEffect>
                                  </p:childTnLst>
                                  <p:subTnLst>
                                    <p:animClr clrSpc="rgb" dir="cw">
                                      <p:cBhvr override="childStyle">
                                        <p:cTn dur="1" fill="hold" display="0" masterRel="nextClick" afterEffect="1"/>
                                        <p:tgtEl>
                                          <p:spTgt spid="311302">
                                            <p:txEl>
                                              <p:pRg st="3" end="3"/>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11302">
                                            <p:txEl>
                                              <p:pRg st="4" end="4"/>
                                            </p:txEl>
                                          </p:spTgt>
                                        </p:tgtEl>
                                        <p:attrNameLst>
                                          <p:attrName>style.visibility</p:attrName>
                                        </p:attrNameLst>
                                      </p:cBhvr>
                                      <p:to>
                                        <p:strVal val="visible"/>
                                      </p:to>
                                    </p:set>
                                    <p:animEffect transition="in" filter="wipe(left)">
                                      <p:cBhvr>
                                        <p:cTn id="27" dur="500"/>
                                        <p:tgtEl>
                                          <p:spTgt spid="311302">
                                            <p:txEl>
                                              <p:pRg st="4" end="4"/>
                                            </p:txEl>
                                          </p:spTgt>
                                        </p:tgtEl>
                                      </p:cBhvr>
                                    </p:animEffect>
                                  </p:childTnLst>
                                  <p:subTnLst>
                                    <p:animClr clrSpc="rgb" dir="cw">
                                      <p:cBhvr override="childStyle">
                                        <p:cTn dur="1" fill="hold" display="0" masterRel="nextClick" afterEffect="1"/>
                                        <p:tgtEl>
                                          <p:spTgt spid="311302">
                                            <p:txEl>
                                              <p:pRg st="4" end="4"/>
                                            </p:txEl>
                                          </p:spTgt>
                                        </p:tgtEl>
                                        <p:attrNameLst>
                                          <p:attrName>ppt_c</p:attrName>
                                        </p:attrNameLst>
                                      </p:cBhvr>
                                      <p:to>
                                        <a:schemeClr val="bg2"/>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302"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9248BCBB-1E5C-583F-01A3-9444099D1C35}"/>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52F0D8E4-F4E2-6F17-4832-A765FAC048A0}"/>
              </a:ext>
            </a:extLst>
          </p:cNvPr>
          <p:cNvSpPr>
            <a:spLocks noGrp="1"/>
          </p:cNvSpPr>
          <p:nvPr>
            <p:ph type="sldNum" sz="quarter" idx="11"/>
          </p:nvPr>
        </p:nvSpPr>
        <p:spPr/>
        <p:txBody>
          <a:bodyPr/>
          <a:lstStyle/>
          <a:p>
            <a:fld id="{A0788023-01B5-410F-B553-07DC982C7AE9}" type="slidenum">
              <a:rPr lang="en-US" altLang="pt-BR"/>
              <a:pPr/>
              <a:t>13</a:t>
            </a:fld>
            <a:endParaRPr lang="en-US" altLang="pt-BR"/>
          </a:p>
        </p:txBody>
      </p:sp>
      <p:sp>
        <p:nvSpPr>
          <p:cNvPr id="68610" name="Rectangle 2">
            <a:extLst>
              <a:ext uri="{FF2B5EF4-FFF2-40B4-BE49-F238E27FC236}">
                <a16:creationId xmlns:a16="http://schemas.microsoft.com/office/drawing/2014/main" id="{064587FF-4FAC-686D-B0A7-9EE03ECF7297}"/>
              </a:ext>
            </a:extLst>
          </p:cNvPr>
          <p:cNvSpPr>
            <a:spLocks noGrp="1" noChangeArrowheads="1"/>
          </p:cNvSpPr>
          <p:nvPr>
            <p:ph type="title" idx="4294967295"/>
          </p:nvPr>
        </p:nvSpPr>
        <p:spPr>
          <a:xfrm>
            <a:off x="-33509" y="252413"/>
            <a:ext cx="9080767" cy="681037"/>
          </a:xfrm>
        </p:spPr>
        <p:txBody>
          <a:bodyPr/>
          <a:lstStyle/>
          <a:p>
            <a:r>
              <a:rPr lang="en-US" altLang="pt-BR"/>
              <a:t>O que </a:t>
            </a:r>
            <a:r>
              <a:rPr lang="en-US" altLang="pt-BR" err="1"/>
              <a:t>determina</a:t>
            </a:r>
            <a:r>
              <a:rPr lang="en-US" altLang="pt-BR"/>
              <a:t> a </a:t>
            </a:r>
            <a:r>
              <a:rPr lang="en-US" altLang="pt-BR" err="1"/>
              <a:t>elasticidade-preço</a:t>
            </a:r>
            <a:r>
              <a:rPr lang="en-US" altLang="pt-BR"/>
              <a:t>?</a:t>
            </a:r>
            <a:endParaRPr lang="pt-BR"/>
          </a:p>
        </p:txBody>
      </p:sp>
      <p:sp>
        <p:nvSpPr>
          <p:cNvPr id="68611" name="Rectangle 3">
            <a:extLst>
              <a:ext uri="{FF2B5EF4-FFF2-40B4-BE49-F238E27FC236}">
                <a16:creationId xmlns:a16="http://schemas.microsoft.com/office/drawing/2014/main" id="{23F2C734-648D-7688-B670-C3A0A332D1C3}"/>
              </a:ext>
            </a:extLst>
          </p:cNvPr>
          <p:cNvSpPr>
            <a:spLocks noGrp="1" noChangeArrowheads="1"/>
          </p:cNvSpPr>
          <p:nvPr>
            <p:ph type="body" idx="4294967295"/>
          </p:nvPr>
        </p:nvSpPr>
        <p:spPr>
          <a:xfrm>
            <a:off x="427038" y="942975"/>
            <a:ext cx="8329612" cy="5124450"/>
          </a:xfrm>
        </p:spPr>
        <p:txBody>
          <a:bodyPr/>
          <a:lstStyle/>
          <a:p>
            <a:pPr marL="0" indent="0" algn="just">
              <a:buNone/>
            </a:pPr>
            <a:r>
              <a:rPr lang="pt">
                <a:ea typeface="+mn-lt"/>
                <a:cs typeface="+mn-lt"/>
              </a:rPr>
              <a:t>Para aprender os determinantes da elasticidade-preço, analisamos uma série de exemplos. Cada um compara dois bens comuns.</a:t>
            </a:r>
            <a:endParaRPr lang="pt-BR"/>
          </a:p>
          <a:p>
            <a:pPr marL="0" indent="0">
              <a:buNone/>
            </a:pPr>
            <a:r>
              <a:rPr lang="en-US" altLang="pt-BR" err="1"/>
              <a:t>Em</a:t>
            </a:r>
            <a:r>
              <a:rPr lang="en-US" altLang="pt-BR"/>
              <a:t> </a:t>
            </a:r>
            <a:r>
              <a:rPr lang="en-US" altLang="pt-BR" err="1"/>
              <a:t>cada</a:t>
            </a:r>
            <a:r>
              <a:rPr lang="en-US" altLang="pt-BR"/>
              <a:t> </a:t>
            </a:r>
            <a:r>
              <a:rPr lang="en-US" altLang="pt-BR" err="1"/>
              <a:t>exemplo</a:t>
            </a:r>
            <a:r>
              <a:rPr lang="en-US" altLang="pt-BR"/>
              <a:t>:</a:t>
            </a:r>
            <a:endParaRPr lang="en-US" altLang="pt-BR">
              <a:cs typeface="Arial"/>
            </a:endParaRPr>
          </a:p>
          <a:p>
            <a:pPr marL="521970" lvl="1" algn="just">
              <a:lnSpc>
                <a:spcPct val="105000"/>
              </a:lnSpc>
              <a:spcBef>
                <a:spcPct val="25000"/>
              </a:spcBef>
            </a:pPr>
            <a:r>
              <a:rPr lang="en-US" altLang="pt-BR" err="1"/>
              <a:t>Suponha</a:t>
            </a:r>
            <a:r>
              <a:rPr lang="en-US" altLang="pt-BR"/>
              <a:t> que </a:t>
            </a:r>
            <a:r>
              <a:rPr lang="en-US" altLang="pt-BR" err="1"/>
              <a:t>os</a:t>
            </a:r>
            <a:r>
              <a:rPr lang="en-US" altLang="pt-BR"/>
              <a:t> </a:t>
            </a:r>
            <a:r>
              <a:rPr lang="en-US" altLang="pt-BR" err="1"/>
              <a:t>preços</a:t>
            </a:r>
            <a:r>
              <a:rPr lang="en-US" altLang="pt-BR"/>
              <a:t> dos bens </a:t>
            </a:r>
            <a:r>
              <a:rPr lang="en-US" altLang="pt-BR" err="1"/>
              <a:t>sobem</a:t>
            </a:r>
            <a:r>
              <a:rPr lang="en-US" altLang="pt-BR"/>
              <a:t> 20%. </a:t>
            </a:r>
            <a:endParaRPr lang="en-US" altLang="pt-BR">
              <a:cs typeface="Arial"/>
            </a:endParaRPr>
          </a:p>
          <a:p>
            <a:pPr marL="521970" lvl="1" algn="just">
              <a:lnSpc>
                <a:spcPct val="105000"/>
              </a:lnSpc>
              <a:spcBef>
                <a:spcPct val="25000"/>
              </a:spcBef>
            </a:pPr>
            <a:r>
              <a:rPr lang="en-US" altLang="pt-BR"/>
              <a:t>O </a:t>
            </a:r>
            <a:r>
              <a:rPr lang="en-US" altLang="pt-BR" err="1"/>
              <a:t>bem</a:t>
            </a:r>
            <a:r>
              <a:rPr lang="en-US" altLang="pt-BR"/>
              <a:t> para o qual </a:t>
            </a:r>
            <a:r>
              <a:rPr lang="en-US" altLang="pt-BR" b="1" i="1" err="1"/>
              <a:t>Q</a:t>
            </a:r>
            <a:r>
              <a:rPr lang="en-US" altLang="pt-BR" b="1" baseline="30000" err="1"/>
              <a:t>d</a:t>
            </a:r>
            <a:r>
              <a:rPr lang="en-US" altLang="pt-BR"/>
              <a:t> </a:t>
            </a:r>
            <a:r>
              <a:rPr lang="en-US" altLang="pt-BR" err="1"/>
              <a:t>cai</a:t>
            </a:r>
            <a:r>
              <a:rPr lang="en-US" altLang="pt-BR"/>
              <a:t> </a:t>
            </a:r>
            <a:r>
              <a:rPr lang="en-US" altLang="pt-BR" err="1"/>
              <a:t>mais</a:t>
            </a:r>
            <a:r>
              <a:rPr lang="en-US" altLang="pt-BR"/>
              <a:t> (</a:t>
            </a:r>
            <a:r>
              <a:rPr lang="en-US" altLang="pt-BR" err="1"/>
              <a:t>em</a:t>
            </a:r>
            <a:r>
              <a:rPr lang="en-US" altLang="pt-BR"/>
              <a:t> %) </a:t>
            </a:r>
            <a:r>
              <a:rPr lang="en-US" altLang="pt-BR" err="1"/>
              <a:t>tem</a:t>
            </a:r>
            <a:r>
              <a:rPr lang="en-US" altLang="pt-BR"/>
              <a:t> a </a:t>
            </a:r>
            <a:r>
              <a:rPr lang="en-US" altLang="pt-BR" err="1"/>
              <a:t>elasticidade-preço</a:t>
            </a:r>
            <a:r>
              <a:rPr lang="en-US" altLang="pt-BR"/>
              <a:t> da </a:t>
            </a:r>
            <a:r>
              <a:rPr lang="en-US" altLang="pt-BR" err="1"/>
              <a:t>demanda</a:t>
            </a:r>
            <a:r>
              <a:rPr lang="en-US" altLang="pt-BR"/>
              <a:t> </a:t>
            </a:r>
            <a:r>
              <a:rPr lang="en-US" altLang="pt-BR" err="1"/>
              <a:t>mais</a:t>
            </a:r>
            <a:r>
              <a:rPr lang="en-US" altLang="pt-BR"/>
              <a:t> </a:t>
            </a:r>
            <a:r>
              <a:rPr lang="en-US" altLang="pt-BR" err="1"/>
              <a:t>alta.</a:t>
            </a:r>
            <a:r>
              <a:rPr lang="en-US" altLang="pt-BR"/>
              <a:t> </a:t>
            </a:r>
            <a:br>
              <a:rPr lang="en-US" altLang="pt-BR"/>
            </a:br>
            <a:r>
              <a:rPr lang="en-US" altLang="pt-BR"/>
              <a:t>Qual é </a:t>
            </a:r>
            <a:r>
              <a:rPr lang="en-US" altLang="pt-BR" err="1"/>
              <a:t>esse</a:t>
            </a:r>
            <a:r>
              <a:rPr lang="en-US" altLang="pt-BR"/>
              <a:t> </a:t>
            </a:r>
            <a:r>
              <a:rPr lang="en-US" altLang="pt-BR" err="1"/>
              <a:t>bem</a:t>
            </a:r>
            <a:r>
              <a:rPr lang="en-US" altLang="pt-BR"/>
              <a:t>? Por </a:t>
            </a:r>
            <a:r>
              <a:rPr lang="en-US" altLang="pt-BR" err="1"/>
              <a:t>quê</a:t>
            </a:r>
            <a:r>
              <a:rPr lang="en-US" altLang="pt-BR"/>
              <a:t>?  </a:t>
            </a:r>
            <a:endParaRPr lang="en-US" altLang="pt-BR">
              <a:cs typeface="Arial"/>
            </a:endParaRPr>
          </a:p>
          <a:p>
            <a:pPr marL="521970" lvl="1" algn="just">
              <a:lnSpc>
                <a:spcPct val="105000"/>
              </a:lnSpc>
              <a:spcBef>
                <a:spcPct val="25000"/>
              </a:spcBef>
            </a:pPr>
            <a:r>
              <a:rPr lang="pt">
                <a:ea typeface="+mn-lt"/>
                <a:cs typeface="+mn-lt"/>
              </a:rPr>
              <a:t>Que lição o exemplo nos ensina sobre os determinantes da elasticidade-preço da demanda? </a:t>
            </a:r>
            <a:endParaRPr lang="en-US" altLang="pt-BR">
              <a:cs typeface="Arial"/>
            </a:endParaRPr>
          </a:p>
        </p:txBody>
      </p:sp>
      <p:sp>
        <p:nvSpPr>
          <p:cNvPr id="68612" name="FlagCount" hidden="1">
            <a:hlinkClick r:id="rId4" action="ppaction://hlinkfile"/>
            <a:extLst>
              <a:ext uri="{FF2B5EF4-FFF2-40B4-BE49-F238E27FC236}">
                <a16:creationId xmlns:a16="http://schemas.microsoft.com/office/drawing/2014/main" id="{F93BAB2A-C9F1-16F5-1224-C1B40DE4CE33}"/>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ustDataLst>
      <p:tags r:id="rId1"/>
    </p:custData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04F83498-627C-6A8A-AE28-3C381EE6CCEF}"/>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240D5A05-ECF0-16D8-1296-D8FFA9668F0D}"/>
              </a:ext>
            </a:extLst>
          </p:cNvPr>
          <p:cNvSpPr>
            <a:spLocks noGrp="1"/>
          </p:cNvSpPr>
          <p:nvPr>
            <p:ph type="sldNum" sz="quarter" idx="11"/>
          </p:nvPr>
        </p:nvSpPr>
        <p:spPr/>
        <p:txBody>
          <a:bodyPr/>
          <a:lstStyle/>
          <a:p>
            <a:fld id="{C4683467-CBF1-4A34-B2F4-99D278EA62A6}" type="slidenum">
              <a:rPr lang="en-US" altLang="pt-BR"/>
              <a:pPr/>
              <a:t>14</a:t>
            </a:fld>
            <a:endParaRPr lang="en-US" altLang="pt-BR"/>
          </a:p>
        </p:txBody>
      </p:sp>
      <p:sp>
        <p:nvSpPr>
          <p:cNvPr id="70658" name="Rectangle 2">
            <a:extLst>
              <a:ext uri="{FF2B5EF4-FFF2-40B4-BE49-F238E27FC236}">
                <a16:creationId xmlns:a16="http://schemas.microsoft.com/office/drawing/2014/main" id="{887770C3-95E7-DBE5-56BA-1C5BB2803535}"/>
              </a:ext>
            </a:extLst>
          </p:cNvPr>
          <p:cNvSpPr>
            <a:spLocks noGrp="1" noChangeArrowheads="1"/>
          </p:cNvSpPr>
          <p:nvPr>
            <p:ph type="title" idx="4294967295"/>
          </p:nvPr>
        </p:nvSpPr>
        <p:spPr>
          <a:xfrm>
            <a:off x="285750" y="252413"/>
            <a:ext cx="8529638" cy="977900"/>
          </a:xfrm>
        </p:spPr>
        <p:txBody>
          <a:bodyPr/>
          <a:lstStyle/>
          <a:p>
            <a:pPr algn="l">
              <a:lnSpc>
                <a:spcPct val="105000"/>
              </a:lnSpc>
            </a:pPr>
            <a:r>
              <a:rPr lang="en-US" altLang="pt-BR" sz="3000"/>
              <a:t>EXEMPLO 1:</a:t>
            </a:r>
            <a:br>
              <a:rPr lang="en-US" altLang="pt-BR" sz="3500"/>
            </a:br>
            <a:r>
              <a:rPr lang="en-US" altLang="pt-BR" sz="3500"/>
              <a:t>Cereal matinal  vs.  </a:t>
            </a:r>
            <a:r>
              <a:rPr lang="en-US" altLang="pt-BR" sz="3500" err="1"/>
              <a:t>Protetor</a:t>
            </a:r>
            <a:r>
              <a:rPr lang="en-US" altLang="pt-BR" sz="3500"/>
              <a:t> solar</a:t>
            </a:r>
          </a:p>
        </p:txBody>
      </p:sp>
      <p:sp>
        <p:nvSpPr>
          <p:cNvPr id="84995" name="Rectangle 3">
            <a:extLst>
              <a:ext uri="{FF2B5EF4-FFF2-40B4-BE49-F238E27FC236}">
                <a16:creationId xmlns:a16="http://schemas.microsoft.com/office/drawing/2014/main" id="{86BAAA59-EB5C-0717-512D-4EE2AF340E0F}"/>
              </a:ext>
            </a:extLst>
          </p:cNvPr>
          <p:cNvSpPr>
            <a:spLocks noGrp="1" noChangeArrowheads="1"/>
          </p:cNvSpPr>
          <p:nvPr>
            <p:ph type="body" idx="4294967295"/>
          </p:nvPr>
        </p:nvSpPr>
        <p:spPr>
          <a:xfrm>
            <a:off x="282767" y="1308100"/>
            <a:ext cx="8578466" cy="5124450"/>
          </a:xfrm>
        </p:spPr>
        <p:txBody>
          <a:bodyPr/>
          <a:lstStyle/>
          <a:p>
            <a:pPr marL="344170" indent="-344170"/>
            <a:r>
              <a:rPr lang="en-US" altLang="pt-BR" sz="2700"/>
              <a:t>O </a:t>
            </a:r>
            <a:r>
              <a:rPr lang="en-US" altLang="pt-BR" sz="2700" err="1"/>
              <a:t>preço</a:t>
            </a:r>
            <a:r>
              <a:rPr lang="en-US" altLang="pt-BR" sz="2700"/>
              <a:t> de ambos </a:t>
            </a:r>
            <a:r>
              <a:rPr lang="en-US" altLang="pt-BR" sz="2700" err="1"/>
              <a:t>os</a:t>
            </a:r>
            <a:r>
              <a:rPr lang="en-US" altLang="pt-BR" sz="2700"/>
              <a:t> bens </a:t>
            </a:r>
            <a:r>
              <a:rPr lang="en-US" altLang="pt-BR" sz="2700" err="1"/>
              <a:t>sobe</a:t>
            </a:r>
            <a:r>
              <a:rPr lang="en-US" altLang="pt-BR" sz="2700"/>
              <a:t> 20%. A</a:t>
            </a:r>
            <a:r>
              <a:rPr lang="en-US" altLang="pt-BR"/>
              <a:t> </a:t>
            </a:r>
            <a:r>
              <a:rPr lang="en-US" altLang="pt-BR" b="1" i="1" err="1"/>
              <a:t>Q</a:t>
            </a:r>
            <a:r>
              <a:rPr lang="en-US" altLang="pt-BR" b="1" baseline="30000" err="1"/>
              <a:t>d</a:t>
            </a:r>
            <a:r>
              <a:rPr lang="en-US" altLang="pt-BR" sz="2700"/>
              <a:t> </a:t>
            </a:r>
            <a:r>
              <a:rPr lang="en-US" altLang="pt-BR" sz="2700" err="1"/>
              <a:t>cai</a:t>
            </a:r>
            <a:r>
              <a:rPr lang="en-US" altLang="pt-BR" sz="2700"/>
              <a:t> </a:t>
            </a:r>
            <a:r>
              <a:rPr lang="en-US" altLang="pt-BR" sz="2700" err="1"/>
              <a:t>mais</a:t>
            </a:r>
            <a:r>
              <a:rPr lang="en-US" altLang="pt-BR" sz="2700"/>
              <a:t> para qual </a:t>
            </a:r>
            <a:r>
              <a:rPr lang="en-US" altLang="pt-BR" sz="2700" err="1"/>
              <a:t>bem</a:t>
            </a:r>
            <a:r>
              <a:rPr lang="en-US" altLang="pt-BR" sz="2700"/>
              <a:t>?  Por </a:t>
            </a:r>
            <a:r>
              <a:rPr lang="en-US" altLang="pt-BR" sz="2700" err="1"/>
              <a:t>quê</a:t>
            </a:r>
            <a:r>
              <a:rPr lang="en-US" altLang="pt-BR" sz="2700"/>
              <a:t>?</a:t>
            </a:r>
            <a:endParaRPr lang="pt-BR"/>
          </a:p>
          <a:p>
            <a:pPr marL="744220" lvl="1">
              <a:lnSpc>
                <a:spcPct val="105000"/>
              </a:lnSpc>
              <a:spcBef>
                <a:spcPct val="30000"/>
              </a:spcBef>
            </a:pPr>
            <a:r>
              <a:rPr lang="pt" sz="2500">
                <a:ea typeface="+mn-lt"/>
                <a:cs typeface="+mn-lt"/>
              </a:rPr>
              <a:t>O cereal matinal tem substitutos próximos (por exemplo, panquecas, waffles, pizza de ontem, para que os compradores possam trocar facilmente se o preço aumentar.</a:t>
            </a:r>
            <a:r>
              <a:rPr lang="en-US" altLang="pt-BR" sz="2500"/>
              <a:t>   </a:t>
            </a:r>
            <a:endParaRPr lang="en-US" altLang="pt-BR" sz="2500">
              <a:cs typeface="Arial"/>
            </a:endParaRPr>
          </a:p>
          <a:p>
            <a:pPr marL="744220" lvl="1">
              <a:lnSpc>
                <a:spcPct val="105000"/>
              </a:lnSpc>
              <a:spcBef>
                <a:spcPct val="30000"/>
              </a:spcBef>
            </a:pPr>
            <a:r>
              <a:rPr lang="pt" sz="2500">
                <a:ea typeface="+mn-lt"/>
                <a:cs typeface="+mn-lt"/>
              </a:rPr>
              <a:t>O protetor solar não tem substitutos próximos, então os consumidores provavelmente não comprariam muito menos se o preço aumentar.</a:t>
            </a:r>
          </a:p>
          <a:p>
            <a:pPr marL="344170" indent="-344170">
              <a:spcBef>
                <a:spcPct val="40000"/>
              </a:spcBef>
            </a:pPr>
            <a:r>
              <a:rPr lang="en-US" altLang="pt-BR" sz="2700" err="1"/>
              <a:t>Perceba</a:t>
            </a:r>
            <a:r>
              <a:rPr lang="en-US" altLang="pt-BR" sz="2700"/>
              <a:t>:</a:t>
            </a:r>
            <a:r>
              <a:rPr lang="en-US" altLang="pt-BR" sz="2700">
                <a:solidFill>
                  <a:srgbClr val="000000"/>
                </a:solidFill>
              </a:rPr>
              <a:t> </a:t>
            </a:r>
            <a:r>
              <a:rPr lang="en-US" altLang="pt-BR" sz="2700" b="1" i="1">
                <a:solidFill>
                  <a:srgbClr val="FF0000"/>
                </a:solidFill>
              </a:rPr>
              <a:t>A </a:t>
            </a:r>
            <a:r>
              <a:rPr lang="en-US" altLang="pt-BR" sz="2700" b="1" i="1" err="1">
                <a:solidFill>
                  <a:srgbClr val="FF0000"/>
                </a:solidFill>
              </a:rPr>
              <a:t>elasticidade-preço</a:t>
            </a:r>
            <a:r>
              <a:rPr lang="en-US" altLang="pt-BR" sz="2700" b="1" i="1">
                <a:solidFill>
                  <a:srgbClr val="FF0000"/>
                </a:solidFill>
              </a:rPr>
              <a:t> é </a:t>
            </a:r>
            <a:r>
              <a:rPr lang="en-US" altLang="pt-BR" sz="2700" b="1" i="1" err="1">
                <a:solidFill>
                  <a:srgbClr val="FF0000"/>
                </a:solidFill>
              </a:rPr>
              <a:t>mais</a:t>
            </a:r>
            <a:r>
              <a:rPr lang="en-US" altLang="pt-BR" sz="2700" b="1" i="1">
                <a:solidFill>
                  <a:srgbClr val="FF0000"/>
                </a:solidFill>
              </a:rPr>
              <a:t> </a:t>
            </a:r>
            <a:r>
              <a:rPr lang="en-US" altLang="pt-BR" sz="2700" b="1" i="1" err="1">
                <a:solidFill>
                  <a:srgbClr val="FF0000"/>
                </a:solidFill>
              </a:rPr>
              <a:t>alta</a:t>
            </a:r>
            <a:r>
              <a:rPr lang="en-US" altLang="pt-BR" sz="2700" b="1" i="1">
                <a:solidFill>
                  <a:srgbClr val="FF0000"/>
                </a:solidFill>
              </a:rPr>
              <a:t> </a:t>
            </a:r>
            <a:r>
              <a:rPr lang="en-US" altLang="pt-BR" sz="2700" b="1" i="1" err="1">
                <a:solidFill>
                  <a:srgbClr val="FF0000"/>
                </a:solidFill>
              </a:rPr>
              <a:t>quando</a:t>
            </a:r>
            <a:r>
              <a:rPr lang="en-US" altLang="pt-BR" sz="2700" b="1" i="1">
                <a:solidFill>
                  <a:srgbClr val="FF0000"/>
                </a:solidFill>
              </a:rPr>
              <a:t> bens </a:t>
            </a:r>
            <a:r>
              <a:rPr lang="en-US" altLang="pt-BR" sz="2700" b="1" i="1" err="1">
                <a:solidFill>
                  <a:srgbClr val="FF0000"/>
                </a:solidFill>
              </a:rPr>
              <a:t>substitutos</a:t>
            </a:r>
            <a:r>
              <a:rPr lang="en-US" altLang="pt-BR" sz="2700" b="1" i="1">
                <a:solidFill>
                  <a:srgbClr val="FF0000"/>
                </a:solidFill>
              </a:rPr>
              <a:t> </a:t>
            </a:r>
            <a:r>
              <a:rPr lang="en-US" altLang="pt-BR" sz="2700" b="1" i="1" err="1">
                <a:solidFill>
                  <a:srgbClr val="FF0000"/>
                </a:solidFill>
              </a:rPr>
              <a:t>próximos</a:t>
            </a:r>
            <a:r>
              <a:rPr lang="en-US" altLang="pt-BR" sz="2700" b="1" i="1">
                <a:solidFill>
                  <a:srgbClr val="FF0000"/>
                </a:solidFill>
              </a:rPr>
              <a:t> </a:t>
            </a:r>
            <a:r>
              <a:rPr lang="en-US" altLang="pt-BR" sz="2700" b="1" i="1" err="1">
                <a:solidFill>
                  <a:srgbClr val="FF0000"/>
                </a:solidFill>
              </a:rPr>
              <a:t>estão</a:t>
            </a:r>
            <a:r>
              <a:rPr lang="en-US" altLang="pt-BR" sz="2700" b="1" i="1">
                <a:solidFill>
                  <a:srgbClr val="FF0000"/>
                </a:solidFill>
              </a:rPr>
              <a:t> </a:t>
            </a:r>
            <a:r>
              <a:rPr lang="en-US" altLang="pt-BR" sz="2700" b="1" i="1" err="1">
                <a:solidFill>
                  <a:srgbClr val="FF0000"/>
                </a:solidFill>
              </a:rPr>
              <a:t>disponíveis</a:t>
            </a:r>
            <a:r>
              <a:rPr lang="en-US" altLang="pt-BR" sz="2700" b="1" i="1">
                <a:solidFill>
                  <a:srgbClr val="FF0000"/>
                </a:solidFill>
              </a:rPr>
              <a:t>.</a:t>
            </a:r>
            <a:r>
              <a:rPr lang="en-US" altLang="pt-BR" sz="2700"/>
              <a:t>  </a:t>
            </a:r>
            <a:endParaRPr lang="en-US" altLang="pt-BR" sz="2700">
              <a:cs typeface="Arial"/>
            </a:endParaRPr>
          </a:p>
        </p:txBody>
      </p:sp>
      <p:sp>
        <p:nvSpPr>
          <p:cNvPr id="70660" name="FlagCount" hidden="1">
            <a:hlinkClick r:id="rId3" action="ppaction://hlinkfile"/>
            <a:extLst>
              <a:ext uri="{FF2B5EF4-FFF2-40B4-BE49-F238E27FC236}">
                <a16:creationId xmlns:a16="http://schemas.microsoft.com/office/drawing/2014/main" id="{309A009A-EF5A-5306-23A5-92906802B8DE}"/>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5">
                                            <p:txEl>
                                              <p:pRg st="1" end="1"/>
                                            </p:txEl>
                                          </p:spTgt>
                                        </p:tgtEl>
                                        <p:attrNameLst>
                                          <p:attrName>style.visibility</p:attrName>
                                        </p:attrNameLst>
                                      </p:cBhvr>
                                      <p:to>
                                        <p:strVal val="visible"/>
                                      </p:to>
                                    </p:set>
                                    <p:animEffect transition="in" filter="wipe(left)">
                                      <p:cBhvr>
                                        <p:cTn id="7" dur="500"/>
                                        <p:tgtEl>
                                          <p:spTgt spid="8499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2" end="2"/>
                                            </p:txEl>
                                          </p:spTgt>
                                        </p:tgtEl>
                                        <p:attrNameLst>
                                          <p:attrName>style.visibility</p:attrName>
                                        </p:attrNameLst>
                                      </p:cBhvr>
                                      <p:to>
                                        <p:strVal val="visible"/>
                                      </p:to>
                                    </p:set>
                                    <p:animEffect transition="in" filter="wipe(left)">
                                      <p:cBhvr>
                                        <p:cTn id="12" dur="500"/>
                                        <p:tgtEl>
                                          <p:spTgt spid="8499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4995">
                                            <p:txEl>
                                              <p:pRg st="3" end="3"/>
                                            </p:txEl>
                                          </p:spTgt>
                                        </p:tgtEl>
                                        <p:attrNameLst>
                                          <p:attrName>style.visibility</p:attrName>
                                        </p:attrNameLst>
                                      </p:cBhvr>
                                      <p:to>
                                        <p:strVal val="visible"/>
                                      </p:to>
                                    </p:set>
                                    <p:animEffect transition="in" filter="wipe(left)">
                                      <p:cBhvr>
                                        <p:cTn id="17" dur="5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C9D2FC78-8294-F90F-8867-5AC2A789562C}"/>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1BDCF887-F5EB-66DF-5686-7952EA64608A}"/>
              </a:ext>
            </a:extLst>
          </p:cNvPr>
          <p:cNvSpPr>
            <a:spLocks noGrp="1"/>
          </p:cNvSpPr>
          <p:nvPr>
            <p:ph type="sldNum" sz="quarter" idx="11"/>
          </p:nvPr>
        </p:nvSpPr>
        <p:spPr/>
        <p:txBody>
          <a:bodyPr/>
          <a:lstStyle/>
          <a:p>
            <a:fld id="{20CA94B0-EB7A-4BFA-8CD3-0212C3D7E36F}" type="slidenum">
              <a:rPr lang="en-US" altLang="pt-BR"/>
              <a:pPr/>
              <a:t>15</a:t>
            </a:fld>
            <a:endParaRPr lang="en-US" altLang="pt-BR"/>
          </a:p>
        </p:txBody>
      </p:sp>
      <p:sp>
        <p:nvSpPr>
          <p:cNvPr id="72706" name="Rectangle 2">
            <a:extLst>
              <a:ext uri="{FF2B5EF4-FFF2-40B4-BE49-F238E27FC236}">
                <a16:creationId xmlns:a16="http://schemas.microsoft.com/office/drawing/2014/main" id="{13CAEF0D-1519-96D5-22EC-3FC8F9791EE9}"/>
              </a:ext>
            </a:extLst>
          </p:cNvPr>
          <p:cNvSpPr>
            <a:spLocks noGrp="1" noChangeArrowheads="1"/>
          </p:cNvSpPr>
          <p:nvPr>
            <p:ph type="title" idx="4294967295"/>
          </p:nvPr>
        </p:nvSpPr>
        <p:spPr>
          <a:xfrm>
            <a:off x="285750" y="252413"/>
            <a:ext cx="8401050" cy="977900"/>
          </a:xfrm>
        </p:spPr>
        <p:txBody>
          <a:bodyPr/>
          <a:lstStyle/>
          <a:p>
            <a:pPr algn="l">
              <a:lnSpc>
                <a:spcPct val="105000"/>
              </a:lnSpc>
            </a:pPr>
            <a:r>
              <a:rPr lang="en-US" altLang="pt-BR" sz="3000"/>
              <a:t>EXEMPLO 2:</a:t>
            </a:r>
            <a:br>
              <a:rPr lang="en-US" altLang="pt-BR" sz="3500"/>
            </a:br>
            <a:r>
              <a:rPr lang="en-US" altLang="pt-BR" sz="3500"/>
              <a:t>“</a:t>
            </a:r>
            <a:r>
              <a:rPr lang="en-US" altLang="pt-BR" sz="3500" err="1"/>
              <a:t>Calça</a:t>
            </a:r>
            <a:r>
              <a:rPr lang="en-US" altLang="pt-BR" sz="3500"/>
              <a:t> jeans”  vs.  “Roupas”</a:t>
            </a:r>
          </a:p>
        </p:txBody>
      </p:sp>
      <p:sp>
        <p:nvSpPr>
          <p:cNvPr id="86019" name="Rectangle 3">
            <a:extLst>
              <a:ext uri="{FF2B5EF4-FFF2-40B4-BE49-F238E27FC236}">
                <a16:creationId xmlns:a16="http://schemas.microsoft.com/office/drawing/2014/main" id="{37BBB051-DCAE-8605-5E54-66CB1C48725F}"/>
              </a:ext>
            </a:extLst>
          </p:cNvPr>
          <p:cNvSpPr>
            <a:spLocks noGrp="1" noChangeArrowheads="1"/>
          </p:cNvSpPr>
          <p:nvPr>
            <p:ph type="body" idx="4294967295"/>
          </p:nvPr>
        </p:nvSpPr>
        <p:spPr>
          <a:xfrm>
            <a:off x="457200" y="1227138"/>
            <a:ext cx="8229600" cy="5210175"/>
          </a:xfrm>
        </p:spPr>
        <p:txBody>
          <a:bodyPr/>
          <a:lstStyle/>
          <a:p>
            <a:pPr marL="344170" indent="-344170" algn="just"/>
            <a:r>
              <a:rPr lang="en-US" altLang="pt-BR" sz="2700"/>
              <a:t>O </a:t>
            </a:r>
            <a:r>
              <a:rPr lang="en-US" altLang="pt-BR" sz="2700" err="1"/>
              <a:t>preço</a:t>
            </a:r>
            <a:r>
              <a:rPr lang="en-US" altLang="pt-BR" sz="2700"/>
              <a:t> de ambos </a:t>
            </a:r>
            <a:r>
              <a:rPr lang="en-US" altLang="pt-BR" sz="2700" err="1"/>
              <a:t>os</a:t>
            </a:r>
            <a:r>
              <a:rPr lang="en-US" altLang="pt-BR" sz="2700"/>
              <a:t> bens </a:t>
            </a:r>
            <a:r>
              <a:rPr lang="en-US" altLang="pt-BR" sz="2700" err="1"/>
              <a:t>cresce</a:t>
            </a:r>
            <a:r>
              <a:rPr lang="en-US" altLang="pt-BR" sz="2700"/>
              <a:t> </a:t>
            </a:r>
            <a:r>
              <a:rPr lang="en-US" altLang="pt-BR" sz="2700" err="1"/>
              <a:t>em</a:t>
            </a:r>
            <a:r>
              <a:rPr lang="en-US" altLang="pt-BR" sz="2700"/>
              <a:t> 20%.  </a:t>
            </a:r>
            <a:br>
              <a:rPr lang="en-US" altLang="pt-BR" sz="2700"/>
            </a:br>
            <a:r>
              <a:rPr lang="en-US" altLang="pt-BR" sz="2700"/>
              <a:t>Para qual dos bens </a:t>
            </a:r>
            <a:r>
              <a:rPr lang="en-US" altLang="pt-BR" b="1" i="1" err="1"/>
              <a:t>Q</a:t>
            </a:r>
            <a:r>
              <a:rPr lang="en-US" altLang="pt-BR" b="1" baseline="30000" err="1"/>
              <a:t>d</a:t>
            </a:r>
            <a:r>
              <a:rPr lang="en-US" altLang="pt-BR" sz="2700"/>
              <a:t> </a:t>
            </a:r>
            <a:r>
              <a:rPr lang="en-US" altLang="pt-BR" sz="2700" err="1"/>
              <a:t>mais</a:t>
            </a:r>
            <a:r>
              <a:rPr lang="en-US" altLang="pt-BR" sz="2700"/>
              <a:t> </a:t>
            </a:r>
            <a:r>
              <a:rPr lang="en-US" altLang="pt-BR" sz="2700" err="1"/>
              <a:t>cai</a:t>
            </a:r>
            <a:r>
              <a:rPr lang="en-US" altLang="pt-BR" sz="2700"/>
              <a:t>?  Por </a:t>
            </a:r>
            <a:r>
              <a:rPr lang="en-US" altLang="pt-BR" sz="2700" err="1"/>
              <a:t>quê</a:t>
            </a:r>
            <a:r>
              <a:rPr lang="en-US" altLang="pt-BR" sz="2700"/>
              <a:t>?</a:t>
            </a:r>
            <a:endParaRPr lang="pt-BR">
              <a:cs typeface="Arial"/>
            </a:endParaRPr>
          </a:p>
          <a:p>
            <a:pPr marL="744220" lvl="1" algn="just">
              <a:lnSpc>
                <a:spcPct val="105000"/>
              </a:lnSpc>
            </a:pPr>
            <a:r>
              <a:rPr lang="pt">
                <a:ea typeface="+mn-lt"/>
                <a:cs typeface="+mn-lt"/>
              </a:rPr>
              <a:t>Para um bem definido como jeans, existem muitos substitutos (calças sarja, shorts).</a:t>
            </a:r>
            <a:r>
              <a:rPr lang="en-US" altLang="pt-BR"/>
              <a:t> </a:t>
            </a:r>
            <a:endParaRPr lang="en-US" altLang="pt-BR">
              <a:cs typeface="Arial"/>
            </a:endParaRPr>
          </a:p>
          <a:p>
            <a:pPr marL="744220" lvl="1" algn="just">
              <a:lnSpc>
                <a:spcPct val="105000"/>
              </a:lnSpc>
            </a:pPr>
            <a:r>
              <a:rPr lang="pt">
                <a:ea typeface="+mn-lt"/>
                <a:cs typeface="+mn-lt"/>
              </a:rPr>
              <a:t>Há menos substitutos disponíveis para bens amplamente definidos.</a:t>
            </a:r>
            <a:r>
              <a:rPr lang="en-US" altLang="pt-BR"/>
              <a:t> </a:t>
            </a:r>
            <a:br>
              <a:rPr lang="en-US" altLang="pt-BR"/>
            </a:br>
            <a:r>
              <a:rPr lang="pt">
                <a:ea typeface="+mn-lt"/>
                <a:cs typeface="+mn-lt"/>
              </a:rPr>
              <a:t>(Não há muitos substitutos para roupas, além de viver em uma colônia de nudismo.)</a:t>
            </a:r>
          </a:p>
          <a:p>
            <a:pPr marL="344170" indent="-344170" algn="just">
              <a:spcBef>
                <a:spcPct val="25000"/>
              </a:spcBef>
            </a:pPr>
            <a:r>
              <a:rPr lang="en-US" altLang="pt-BR" sz="2700" err="1"/>
              <a:t>Perceba</a:t>
            </a:r>
            <a:r>
              <a:rPr lang="en-US" altLang="pt-BR" sz="2700"/>
              <a:t>:</a:t>
            </a:r>
            <a:r>
              <a:rPr lang="en-US" altLang="pt-BR" sz="2700">
                <a:solidFill>
                  <a:srgbClr val="000000"/>
                </a:solidFill>
              </a:rPr>
              <a:t> </a:t>
            </a:r>
            <a:r>
              <a:rPr lang="en-US" altLang="pt-BR" sz="2700" b="1" i="1">
                <a:solidFill>
                  <a:srgbClr val="FF0000"/>
                </a:solidFill>
              </a:rPr>
              <a:t>A </a:t>
            </a:r>
            <a:r>
              <a:rPr lang="en-US" altLang="pt-BR" sz="2700" b="1" i="1" err="1">
                <a:solidFill>
                  <a:srgbClr val="FF0000"/>
                </a:solidFill>
              </a:rPr>
              <a:t>elasticidade-preço</a:t>
            </a:r>
            <a:r>
              <a:rPr lang="en-US" altLang="pt-BR" sz="2700" b="1" i="1">
                <a:solidFill>
                  <a:srgbClr val="FF0000"/>
                </a:solidFill>
              </a:rPr>
              <a:t> é </a:t>
            </a:r>
            <a:r>
              <a:rPr lang="en-US" altLang="pt-BR" sz="2700" b="1" i="1" err="1">
                <a:solidFill>
                  <a:srgbClr val="FF0000"/>
                </a:solidFill>
              </a:rPr>
              <a:t>maior</a:t>
            </a:r>
            <a:r>
              <a:rPr lang="en-US" altLang="pt-BR" sz="2700" b="1" i="1">
                <a:solidFill>
                  <a:srgbClr val="FF0000"/>
                </a:solidFill>
              </a:rPr>
              <a:t> para bens </a:t>
            </a:r>
            <a:r>
              <a:rPr lang="en-US" altLang="pt-BR" sz="2700" b="1" i="1" err="1">
                <a:solidFill>
                  <a:srgbClr val="FF0000"/>
                </a:solidFill>
              </a:rPr>
              <a:t>definidos</a:t>
            </a:r>
            <a:r>
              <a:rPr lang="en-US" altLang="pt-BR" sz="2700" b="1" i="1">
                <a:solidFill>
                  <a:srgbClr val="FF0000"/>
                </a:solidFill>
              </a:rPr>
              <a:t> de </a:t>
            </a:r>
            <a:r>
              <a:rPr lang="en-US" altLang="pt-BR" sz="2700" b="1" i="1" err="1">
                <a:solidFill>
                  <a:srgbClr val="FF0000"/>
                </a:solidFill>
              </a:rPr>
              <a:t>maneira</a:t>
            </a:r>
            <a:r>
              <a:rPr lang="en-US" altLang="pt-BR" sz="2700" b="1" i="1">
                <a:solidFill>
                  <a:srgbClr val="FF0000"/>
                </a:solidFill>
              </a:rPr>
              <a:t> </a:t>
            </a:r>
            <a:r>
              <a:rPr lang="en-US" altLang="pt-BR" sz="2700" b="1" i="1" err="1">
                <a:solidFill>
                  <a:srgbClr val="FF0000"/>
                </a:solidFill>
              </a:rPr>
              <a:t>específica</a:t>
            </a:r>
            <a:r>
              <a:rPr lang="en-US" altLang="pt-BR" sz="2700" b="1" i="1">
                <a:solidFill>
                  <a:srgbClr val="FF0000"/>
                </a:solidFill>
              </a:rPr>
              <a:t> do que bens </a:t>
            </a:r>
            <a:r>
              <a:rPr lang="en-US" altLang="pt-BR" sz="2700" b="1" i="1" err="1">
                <a:solidFill>
                  <a:srgbClr val="FF0000"/>
                </a:solidFill>
              </a:rPr>
              <a:t>definidos</a:t>
            </a:r>
            <a:r>
              <a:rPr lang="en-US" altLang="pt-BR" sz="2700" b="1" i="1">
                <a:solidFill>
                  <a:srgbClr val="FF0000"/>
                </a:solidFill>
              </a:rPr>
              <a:t> de </a:t>
            </a:r>
            <a:r>
              <a:rPr lang="en-US" altLang="pt-BR" sz="2700" b="1" i="1" err="1">
                <a:solidFill>
                  <a:srgbClr val="FF0000"/>
                </a:solidFill>
              </a:rPr>
              <a:t>maneira</a:t>
            </a:r>
            <a:r>
              <a:rPr lang="en-US" altLang="pt-BR" sz="2700" b="1" i="1">
                <a:solidFill>
                  <a:srgbClr val="FF0000"/>
                </a:solidFill>
              </a:rPr>
              <a:t> </a:t>
            </a:r>
            <a:r>
              <a:rPr lang="en-US" altLang="pt-BR" sz="2700" b="1" i="1" err="1">
                <a:solidFill>
                  <a:srgbClr val="FF0000"/>
                </a:solidFill>
              </a:rPr>
              <a:t>ampla</a:t>
            </a:r>
            <a:r>
              <a:rPr lang="en-US" altLang="pt-BR" sz="2700" b="1" i="1">
                <a:solidFill>
                  <a:srgbClr val="FF0000"/>
                </a:solidFill>
              </a:rPr>
              <a:t>.</a:t>
            </a:r>
            <a:r>
              <a:rPr lang="en-US" altLang="pt-BR" sz="2700" b="1" i="1">
                <a:solidFill>
                  <a:srgbClr val="800080"/>
                </a:solidFill>
              </a:rPr>
              <a:t> </a:t>
            </a:r>
            <a:endParaRPr lang="en-US" altLang="pt-BR" sz="2700" b="1" i="1">
              <a:solidFill>
                <a:srgbClr val="800080"/>
              </a:solidFill>
              <a:cs typeface="Arial"/>
            </a:endParaRPr>
          </a:p>
        </p:txBody>
      </p:sp>
      <p:sp>
        <p:nvSpPr>
          <p:cNvPr id="72708" name="FlagCount" hidden="1">
            <a:hlinkClick r:id="rId3" action="ppaction://hlinkfile"/>
            <a:extLst>
              <a:ext uri="{FF2B5EF4-FFF2-40B4-BE49-F238E27FC236}">
                <a16:creationId xmlns:a16="http://schemas.microsoft.com/office/drawing/2014/main" id="{C0741890-C7CB-36F5-A8DE-0156B3346F84}"/>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19">
                                            <p:txEl>
                                              <p:pRg st="1" end="1"/>
                                            </p:txEl>
                                          </p:spTgt>
                                        </p:tgtEl>
                                        <p:attrNameLst>
                                          <p:attrName>style.visibility</p:attrName>
                                        </p:attrNameLst>
                                      </p:cBhvr>
                                      <p:to>
                                        <p:strVal val="visible"/>
                                      </p:to>
                                    </p:set>
                                    <p:animEffect transition="in" filter="wipe(left)">
                                      <p:cBhvr>
                                        <p:cTn id="7" dur="500"/>
                                        <p:tgtEl>
                                          <p:spTgt spid="860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19">
                                            <p:txEl>
                                              <p:pRg st="2" end="2"/>
                                            </p:txEl>
                                          </p:spTgt>
                                        </p:tgtEl>
                                        <p:attrNameLst>
                                          <p:attrName>style.visibility</p:attrName>
                                        </p:attrNameLst>
                                      </p:cBhvr>
                                      <p:to>
                                        <p:strVal val="visible"/>
                                      </p:to>
                                    </p:set>
                                    <p:animEffect transition="in" filter="wipe(left)">
                                      <p:cBhvr>
                                        <p:cTn id="12" dur="500"/>
                                        <p:tgtEl>
                                          <p:spTgt spid="860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6019">
                                            <p:txEl>
                                              <p:pRg st="3" end="3"/>
                                            </p:txEl>
                                          </p:spTgt>
                                        </p:tgtEl>
                                        <p:attrNameLst>
                                          <p:attrName>style.visibility</p:attrName>
                                        </p:attrNameLst>
                                      </p:cBhvr>
                                      <p:to>
                                        <p:strVal val="visible"/>
                                      </p:to>
                                    </p:set>
                                    <p:animEffect transition="in" filter="wipe(left)">
                                      <p:cBhvr>
                                        <p:cTn id="17" dur="500"/>
                                        <p:tgtEl>
                                          <p:spTgt spid="860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bldLvl="5"/>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5FC03E4B-9C6F-C3D2-97F1-075B60746979}"/>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C572D96D-D2EE-886B-0900-0A5C080883B4}"/>
              </a:ext>
            </a:extLst>
          </p:cNvPr>
          <p:cNvSpPr>
            <a:spLocks noGrp="1"/>
          </p:cNvSpPr>
          <p:nvPr>
            <p:ph type="sldNum" sz="quarter" idx="11"/>
          </p:nvPr>
        </p:nvSpPr>
        <p:spPr/>
        <p:txBody>
          <a:bodyPr/>
          <a:lstStyle/>
          <a:p>
            <a:fld id="{27C8AD0F-4732-4426-AD3C-F040E6F6B279}" type="slidenum">
              <a:rPr lang="en-US" altLang="pt-BR"/>
              <a:pPr/>
              <a:t>16</a:t>
            </a:fld>
            <a:endParaRPr lang="en-US" altLang="pt-BR"/>
          </a:p>
        </p:txBody>
      </p:sp>
      <p:sp>
        <p:nvSpPr>
          <p:cNvPr id="74754" name="Rectangle 2">
            <a:extLst>
              <a:ext uri="{FF2B5EF4-FFF2-40B4-BE49-F238E27FC236}">
                <a16:creationId xmlns:a16="http://schemas.microsoft.com/office/drawing/2014/main" id="{7DDD56B1-49F6-735C-53AD-9D37BF95D3C2}"/>
              </a:ext>
            </a:extLst>
          </p:cNvPr>
          <p:cNvSpPr>
            <a:spLocks noGrp="1" noChangeArrowheads="1"/>
          </p:cNvSpPr>
          <p:nvPr>
            <p:ph type="title" idx="4294967295"/>
          </p:nvPr>
        </p:nvSpPr>
        <p:spPr>
          <a:xfrm>
            <a:off x="285750" y="252413"/>
            <a:ext cx="8529638" cy="977900"/>
          </a:xfrm>
        </p:spPr>
        <p:txBody>
          <a:bodyPr/>
          <a:lstStyle/>
          <a:p>
            <a:pPr algn="l">
              <a:lnSpc>
                <a:spcPct val="105000"/>
              </a:lnSpc>
            </a:pPr>
            <a:r>
              <a:rPr lang="en-US" altLang="pt-BR" sz="3000"/>
              <a:t>EXEMPLO 3:</a:t>
            </a:r>
            <a:br>
              <a:rPr lang="en-US" altLang="pt-BR" sz="3500"/>
            </a:br>
            <a:r>
              <a:rPr lang="en-US" altLang="pt-BR" sz="3500" err="1"/>
              <a:t>Insulina</a:t>
            </a:r>
            <a:r>
              <a:rPr lang="en-US" altLang="pt-BR" sz="3500"/>
              <a:t>  vs.  </a:t>
            </a:r>
            <a:r>
              <a:rPr lang="en-US" altLang="pt-BR" sz="3500" err="1"/>
              <a:t>Cruseiros</a:t>
            </a:r>
            <a:r>
              <a:rPr lang="en-US" altLang="pt-BR" sz="3500"/>
              <a:t> no Caribe</a:t>
            </a:r>
          </a:p>
        </p:txBody>
      </p:sp>
      <p:sp>
        <p:nvSpPr>
          <p:cNvPr id="87043" name="Rectangle 3">
            <a:extLst>
              <a:ext uri="{FF2B5EF4-FFF2-40B4-BE49-F238E27FC236}">
                <a16:creationId xmlns:a16="http://schemas.microsoft.com/office/drawing/2014/main" id="{FACCF2B8-7B52-EE81-56D4-A6EC55C4B6D8}"/>
              </a:ext>
            </a:extLst>
          </p:cNvPr>
          <p:cNvSpPr>
            <a:spLocks noGrp="1" noChangeArrowheads="1"/>
          </p:cNvSpPr>
          <p:nvPr>
            <p:ph type="body" idx="4294967295"/>
          </p:nvPr>
        </p:nvSpPr>
        <p:spPr>
          <a:xfrm>
            <a:off x="457200" y="1308100"/>
            <a:ext cx="8229600" cy="5010150"/>
          </a:xfrm>
        </p:spPr>
        <p:txBody>
          <a:bodyPr/>
          <a:lstStyle/>
          <a:p>
            <a:pPr marL="344170" indent="-344170" algn="just"/>
            <a:r>
              <a:rPr lang="en-US" sz="2700">
                <a:ea typeface="+mn-lt"/>
                <a:cs typeface="+mn-lt"/>
              </a:rPr>
              <a:t>O </a:t>
            </a:r>
            <a:r>
              <a:rPr lang="en-US" sz="2700" err="1">
                <a:ea typeface="+mn-lt"/>
                <a:cs typeface="+mn-lt"/>
              </a:rPr>
              <a:t>preço</a:t>
            </a:r>
            <a:r>
              <a:rPr lang="en-US" sz="2700">
                <a:ea typeface="+mn-lt"/>
                <a:cs typeface="+mn-lt"/>
              </a:rPr>
              <a:t> de ambos </a:t>
            </a:r>
            <a:r>
              <a:rPr lang="en-US" sz="2700" err="1">
                <a:ea typeface="+mn-lt"/>
                <a:cs typeface="+mn-lt"/>
              </a:rPr>
              <a:t>os</a:t>
            </a:r>
            <a:r>
              <a:rPr lang="en-US" sz="2700">
                <a:ea typeface="+mn-lt"/>
                <a:cs typeface="+mn-lt"/>
              </a:rPr>
              <a:t> bens </a:t>
            </a:r>
            <a:r>
              <a:rPr lang="en-US" sz="2700" err="1">
                <a:ea typeface="+mn-lt"/>
                <a:cs typeface="+mn-lt"/>
              </a:rPr>
              <a:t>cresce</a:t>
            </a:r>
            <a:r>
              <a:rPr lang="en-US" sz="2700">
                <a:ea typeface="+mn-lt"/>
                <a:cs typeface="+mn-lt"/>
              </a:rPr>
              <a:t> </a:t>
            </a:r>
            <a:r>
              <a:rPr lang="en-US" sz="2700" err="1">
                <a:ea typeface="+mn-lt"/>
                <a:cs typeface="+mn-lt"/>
              </a:rPr>
              <a:t>em</a:t>
            </a:r>
            <a:r>
              <a:rPr lang="en-US" sz="2700">
                <a:ea typeface="+mn-lt"/>
                <a:cs typeface="+mn-lt"/>
              </a:rPr>
              <a:t> 20%.</a:t>
            </a:r>
            <a:r>
              <a:rPr lang="en-US" altLang="pt-BR" sz="2700"/>
              <a:t>  </a:t>
            </a:r>
            <a:br>
              <a:rPr lang="en-US" altLang="pt-BR" sz="2700"/>
            </a:br>
            <a:r>
              <a:rPr lang="en-US" altLang="pt-BR"/>
              <a:t>Para qual dos bens </a:t>
            </a:r>
            <a:r>
              <a:rPr lang="en-US" altLang="pt-BR" b="1" i="1" err="1"/>
              <a:t>Q</a:t>
            </a:r>
            <a:r>
              <a:rPr lang="en-US" altLang="pt-BR" b="1" baseline="30000" err="1"/>
              <a:t>d</a:t>
            </a:r>
            <a:r>
              <a:rPr lang="en-US" altLang="pt-BR" sz="2700"/>
              <a:t> </a:t>
            </a:r>
            <a:r>
              <a:rPr lang="en-US" altLang="pt-BR" sz="2700" err="1"/>
              <a:t>cai</a:t>
            </a:r>
            <a:r>
              <a:rPr lang="en-US" altLang="pt-BR" sz="2700"/>
              <a:t> </a:t>
            </a:r>
            <a:r>
              <a:rPr lang="en-US" altLang="pt-BR" sz="2700" err="1"/>
              <a:t>mais</a:t>
            </a:r>
            <a:r>
              <a:rPr lang="en-US" altLang="pt-BR" sz="2700"/>
              <a:t>?  Por </a:t>
            </a:r>
            <a:r>
              <a:rPr lang="en-US" altLang="pt-BR" sz="2700" err="1"/>
              <a:t>quê</a:t>
            </a:r>
            <a:r>
              <a:rPr lang="en-US" altLang="pt-BR" sz="2700"/>
              <a:t>?</a:t>
            </a:r>
            <a:endParaRPr lang="pt-BR">
              <a:cs typeface="Arial"/>
            </a:endParaRPr>
          </a:p>
          <a:p>
            <a:pPr marL="744220" lvl="1" algn="just">
              <a:lnSpc>
                <a:spcPct val="105000"/>
              </a:lnSpc>
              <a:spcBef>
                <a:spcPct val="30000"/>
              </a:spcBef>
            </a:pPr>
            <a:r>
              <a:rPr lang="pt">
                <a:ea typeface="+mn-lt"/>
                <a:cs typeface="+mn-lt"/>
              </a:rPr>
              <a:t>Para milhões de diabéticos, a insulina é uma necessidade. Um aumento em seu preço causaria pouca ou nenhuma diminuição na demanda.</a:t>
            </a:r>
            <a:r>
              <a:rPr lang="en-US" altLang="pt-BR"/>
              <a:t> </a:t>
            </a:r>
            <a:endParaRPr lang="en-US" altLang="pt-BR">
              <a:cs typeface="Arial"/>
            </a:endParaRPr>
          </a:p>
          <a:p>
            <a:pPr marL="744220" lvl="1" algn="just">
              <a:lnSpc>
                <a:spcPct val="105000"/>
              </a:lnSpc>
              <a:spcBef>
                <a:spcPct val="30000"/>
              </a:spcBef>
            </a:pPr>
            <a:r>
              <a:rPr lang="pt">
                <a:ea typeface="+mn-lt"/>
                <a:cs typeface="+mn-lt"/>
              </a:rPr>
              <a:t>Um cruzeiro é um luxo. Se o preço subir, algumas pessoas vão renunciar a isso.</a:t>
            </a:r>
            <a:r>
              <a:rPr lang="en-US" altLang="pt-BR"/>
              <a:t>  </a:t>
            </a:r>
            <a:endParaRPr lang="en-US" altLang="pt-BR">
              <a:cs typeface="Arial"/>
            </a:endParaRPr>
          </a:p>
          <a:p>
            <a:pPr marL="344170" indent="-344170"/>
            <a:r>
              <a:rPr lang="en-US" altLang="pt-BR" sz="2700"/>
              <a:t>Lesson:</a:t>
            </a:r>
            <a:r>
              <a:rPr lang="en-US" altLang="pt-BR" sz="2700">
                <a:solidFill>
                  <a:srgbClr val="000000"/>
                </a:solidFill>
              </a:rPr>
              <a:t> </a:t>
            </a:r>
            <a:r>
              <a:rPr lang="en-US" altLang="pt-BR" sz="2700" b="1" i="1">
                <a:solidFill>
                  <a:srgbClr val="FF0000"/>
                </a:solidFill>
              </a:rPr>
              <a:t>A </a:t>
            </a:r>
            <a:r>
              <a:rPr lang="en-US" altLang="pt-BR" sz="2700" b="1" i="1" err="1">
                <a:solidFill>
                  <a:srgbClr val="FF0000"/>
                </a:solidFill>
              </a:rPr>
              <a:t>elasticidade-preço</a:t>
            </a:r>
            <a:r>
              <a:rPr lang="en-US" altLang="pt-BR" sz="2700" b="1" i="1">
                <a:solidFill>
                  <a:srgbClr val="FF0000"/>
                </a:solidFill>
              </a:rPr>
              <a:t> é </a:t>
            </a:r>
            <a:r>
              <a:rPr lang="en-US" altLang="pt-BR" sz="2700" b="1" i="1" err="1">
                <a:solidFill>
                  <a:srgbClr val="FF0000"/>
                </a:solidFill>
              </a:rPr>
              <a:t>maior</a:t>
            </a:r>
            <a:r>
              <a:rPr lang="en-US" altLang="pt-BR" sz="2700" b="1" i="1">
                <a:solidFill>
                  <a:srgbClr val="FF0000"/>
                </a:solidFill>
              </a:rPr>
              <a:t> para bens de </a:t>
            </a:r>
            <a:r>
              <a:rPr lang="en-US" altLang="pt-BR" sz="2700" b="1" i="1" err="1">
                <a:solidFill>
                  <a:srgbClr val="FF0000"/>
                </a:solidFill>
              </a:rPr>
              <a:t>luxo</a:t>
            </a:r>
            <a:r>
              <a:rPr lang="en-US" altLang="pt-BR" sz="2700" b="1" i="1">
                <a:solidFill>
                  <a:srgbClr val="FF0000"/>
                </a:solidFill>
              </a:rPr>
              <a:t> do que para </a:t>
            </a:r>
            <a:r>
              <a:rPr lang="en-US" altLang="pt-BR" sz="2700" b="1" i="1" err="1">
                <a:solidFill>
                  <a:srgbClr val="FF0000"/>
                </a:solidFill>
              </a:rPr>
              <a:t>necessidades</a:t>
            </a:r>
            <a:r>
              <a:rPr lang="en-US" altLang="pt-BR" sz="2700" b="1" i="1">
                <a:solidFill>
                  <a:srgbClr val="FF0000"/>
                </a:solidFill>
              </a:rPr>
              <a:t>.</a:t>
            </a:r>
            <a:endParaRPr lang="en-US" altLang="pt-BR" sz="2700" b="1" i="1">
              <a:solidFill>
                <a:srgbClr val="800080"/>
              </a:solidFill>
              <a:cs typeface="Arial"/>
            </a:endParaRPr>
          </a:p>
        </p:txBody>
      </p:sp>
      <p:sp>
        <p:nvSpPr>
          <p:cNvPr id="74756" name="FlagCount" hidden="1">
            <a:hlinkClick r:id="rId3" action="ppaction://hlinkfile"/>
            <a:extLst>
              <a:ext uri="{FF2B5EF4-FFF2-40B4-BE49-F238E27FC236}">
                <a16:creationId xmlns:a16="http://schemas.microsoft.com/office/drawing/2014/main" id="{019761BF-2055-B977-0701-350E635DF87B}"/>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1" end="1"/>
                                            </p:txEl>
                                          </p:spTgt>
                                        </p:tgtEl>
                                        <p:attrNameLst>
                                          <p:attrName>style.visibility</p:attrName>
                                        </p:attrNameLst>
                                      </p:cBhvr>
                                      <p:to>
                                        <p:strVal val="visible"/>
                                      </p:to>
                                    </p:set>
                                    <p:animEffect transition="in" filter="wipe(left)">
                                      <p:cBhvr>
                                        <p:cTn id="7" dur="500"/>
                                        <p:tgtEl>
                                          <p:spTgt spid="8704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2" end="2"/>
                                            </p:txEl>
                                          </p:spTgt>
                                        </p:tgtEl>
                                        <p:attrNameLst>
                                          <p:attrName>style.visibility</p:attrName>
                                        </p:attrNameLst>
                                      </p:cBhvr>
                                      <p:to>
                                        <p:strVal val="visible"/>
                                      </p:to>
                                    </p:set>
                                    <p:animEffect transition="in" filter="wipe(left)">
                                      <p:cBhvr>
                                        <p:cTn id="12" dur="500"/>
                                        <p:tgtEl>
                                          <p:spTgt spid="870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3" end="3"/>
                                            </p:txEl>
                                          </p:spTgt>
                                        </p:tgtEl>
                                        <p:attrNameLst>
                                          <p:attrName>style.visibility</p:attrName>
                                        </p:attrNameLst>
                                      </p:cBhvr>
                                      <p:to>
                                        <p:strVal val="visible"/>
                                      </p:to>
                                    </p:set>
                                    <p:animEffect transition="in" filter="wipe(left)">
                                      <p:cBhvr>
                                        <p:cTn id="17" dur="500"/>
                                        <p:tgtEl>
                                          <p:spTgt spid="870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69C8F581-C852-83DD-BD40-33AB3B3544A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3F3614D0-C575-E293-F2A4-4EAEC51BE090}"/>
              </a:ext>
            </a:extLst>
          </p:cNvPr>
          <p:cNvSpPr>
            <a:spLocks noGrp="1"/>
          </p:cNvSpPr>
          <p:nvPr>
            <p:ph type="sldNum" sz="quarter" idx="11"/>
          </p:nvPr>
        </p:nvSpPr>
        <p:spPr/>
        <p:txBody>
          <a:bodyPr/>
          <a:lstStyle/>
          <a:p>
            <a:fld id="{B0259635-49E7-4E4F-BB67-A11D7882DE73}" type="slidenum">
              <a:rPr lang="en-US" altLang="pt-BR"/>
              <a:pPr/>
              <a:t>17</a:t>
            </a:fld>
            <a:endParaRPr lang="en-US" altLang="pt-BR"/>
          </a:p>
        </p:txBody>
      </p:sp>
      <p:sp>
        <p:nvSpPr>
          <p:cNvPr id="76802" name="Rectangle 2">
            <a:extLst>
              <a:ext uri="{FF2B5EF4-FFF2-40B4-BE49-F238E27FC236}">
                <a16:creationId xmlns:a16="http://schemas.microsoft.com/office/drawing/2014/main" id="{6D0CF277-2D46-20D9-96DE-FEC06CCA1988}"/>
              </a:ext>
            </a:extLst>
          </p:cNvPr>
          <p:cNvSpPr>
            <a:spLocks noGrp="1" noChangeArrowheads="1"/>
          </p:cNvSpPr>
          <p:nvPr>
            <p:ph type="title" idx="4294967295"/>
          </p:nvPr>
        </p:nvSpPr>
        <p:spPr>
          <a:xfrm>
            <a:off x="285750" y="184150"/>
            <a:ext cx="8458200" cy="1606550"/>
          </a:xfrm>
        </p:spPr>
        <p:txBody>
          <a:bodyPr/>
          <a:lstStyle/>
          <a:p>
            <a:pPr algn="l">
              <a:lnSpc>
                <a:spcPct val="105000"/>
              </a:lnSpc>
            </a:pPr>
            <a:r>
              <a:rPr lang="en-US" altLang="pt-BR" sz="3000"/>
              <a:t>EXEMPLO 4:</a:t>
            </a:r>
            <a:br>
              <a:rPr lang="en-US" altLang="pt-BR" sz="3000"/>
            </a:br>
            <a:r>
              <a:rPr lang="en-US" altLang="pt-BR" sz="3500" err="1"/>
              <a:t>Gasolina</a:t>
            </a:r>
            <a:r>
              <a:rPr lang="en-US" altLang="pt-BR" sz="3500"/>
              <a:t> no Curto vs. Longo </a:t>
            </a:r>
            <a:r>
              <a:rPr lang="en-US" altLang="pt-BR" sz="3500" err="1"/>
              <a:t>prazos</a:t>
            </a:r>
          </a:p>
        </p:txBody>
      </p:sp>
      <p:sp>
        <p:nvSpPr>
          <p:cNvPr id="88067" name="Rectangle 3">
            <a:extLst>
              <a:ext uri="{FF2B5EF4-FFF2-40B4-BE49-F238E27FC236}">
                <a16:creationId xmlns:a16="http://schemas.microsoft.com/office/drawing/2014/main" id="{FE4511D3-4087-9281-7DA7-008B627B7CA1}"/>
              </a:ext>
            </a:extLst>
          </p:cNvPr>
          <p:cNvSpPr>
            <a:spLocks noGrp="1" noChangeArrowheads="1"/>
          </p:cNvSpPr>
          <p:nvPr>
            <p:ph type="body" idx="4294967295"/>
          </p:nvPr>
        </p:nvSpPr>
        <p:spPr>
          <a:xfrm>
            <a:off x="371475" y="1804988"/>
            <a:ext cx="8315325" cy="4710112"/>
          </a:xfrm>
        </p:spPr>
        <p:txBody>
          <a:bodyPr/>
          <a:lstStyle/>
          <a:p>
            <a:pPr marL="344170" indent="-344170" algn="just"/>
            <a:r>
              <a:rPr lang="en-US" altLang="pt-BR" sz="2700"/>
              <a:t>O </a:t>
            </a:r>
            <a:r>
              <a:rPr lang="en-US" altLang="pt-BR" sz="2700" err="1"/>
              <a:t>preço</a:t>
            </a:r>
            <a:r>
              <a:rPr lang="en-US" altLang="pt-BR" sz="2700"/>
              <a:t> da </a:t>
            </a:r>
            <a:r>
              <a:rPr lang="en-US" altLang="pt-BR" sz="2700" err="1"/>
              <a:t>gasolina</a:t>
            </a:r>
            <a:r>
              <a:rPr lang="en-US" altLang="pt-BR" sz="2700"/>
              <a:t> </a:t>
            </a:r>
            <a:r>
              <a:rPr lang="en-US" altLang="pt-BR" sz="2700" err="1"/>
              <a:t>sobe</a:t>
            </a:r>
            <a:r>
              <a:rPr lang="en-US" altLang="pt-BR" sz="2700"/>
              <a:t> 20%.  A </a:t>
            </a:r>
            <a:r>
              <a:rPr lang="en-US" altLang="pt-BR" sz="2700" b="1" i="1" err="1"/>
              <a:t>Q</a:t>
            </a:r>
            <a:r>
              <a:rPr lang="en-US" altLang="pt-BR" sz="2700" b="1" baseline="30000" err="1"/>
              <a:t>d</a:t>
            </a:r>
            <a:r>
              <a:rPr lang="en-US" altLang="pt-BR" sz="2700"/>
              <a:t> </a:t>
            </a:r>
            <a:r>
              <a:rPr lang="en-US" altLang="pt-BR" sz="2700" err="1"/>
              <a:t>cai</a:t>
            </a:r>
            <a:r>
              <a:rPr lang="en-US" altLang="pt-BR" sz="2700"/>
              <a:t> </a:t>
            </a:r>
            <a:r>
              <a:rPr lang="en-US" altLang="pt-BR" sz="2700" err="1"/>
              <a:t>mais</a:t>
            </a:r>
            <a:r>
              <a:rPr lang="en-US" altLang="pt-BR" sz="2700"/>
              <a:t> no </a:t>
            </a:r>
            <a:r>
              <a:rPr lang="en-US" altLang="pt-BR" sz="2700" err="1"/>
              <a:t>curto</a:t>
            </a:r>
            <a:r>
              <a:rPr lang="en-US" altLang="pt-BR" sz="2700"/>
              <a:t> </a:t>
            </a:r>
            <a:r>
              <a:rPr lang="en-US" altLang="pt-BR" sz="2700" err="1"/>
              <a:t>ou</a:t>
            </a:r>
            <a:r>
              <a:rPr lang="en-US" altLang="pt-BR" sz="2700"/>
              <a:t> no </a:t>
            </a:r>
            <a:r>
              <a:rPr lang="en-US" altLang="pt-BR" sz="2700" err="1"/>
              <a:t>longo</a:t>
            </a:r>
            <a:r>
              <a:rPr lang="en-US" altLang="pt-BR" sz="2700"/>
              <a:t> </a:t>
            </a:r>
            <a:r>
              <a:rPr lang="en-US" altLang="pt-BR" sz="2700" err="1"/>
              <a:t>prazo</a:t>
            </a:r>
            <a:r>
              <a:rPr lang="en-US" altLang="pt-BR" sz="2700"/>
              <a:t>?  Por </a:t>
            </a:r>
            <a:r>
              <a:rPr lang="en-US" altLang="pt-BR" sz="2700" err="1"/>
              <a:t>quê</a:t>
            </a:r>
            <a:r>
              <a:rPr lang="en-US" altLang="pt-BR" sz="2700"/>
              <a:t>?</a:t>
            </a:r>
            <a:endParaRPr lang="pt-BR">
              <a:cs typeface="Arial"/>
            </a:endParaRPr>
          </a:p>
          <a:p>
            <a:pPr marL="744220" lvl="1" algn="just">
              <a:lnSpc>
                <a:spcPct val="105000"/>
              </a:lnSpc>
              <a:spcBef>
                <a:spcPct val="30000"/>
              </a:spcBef>
            </a:pPr>
            <a:r>
              <a:rPr lang="pt">
                <a:ea typeface="+mn-lt"/>
                <a:cs typeface="+mn-lt"/>
              </a:rPr>
              <a:t>Não há muito que as pessoas possam fazer no curto prazo, exceto andar de ônibus ou carona</a:t>
            </a:r>
            <a:r>
              <a:rPr lang="en-US" altLang="pt-BR"/>
              <a:t>.  </a:t>
            </a:r>
            <a:endParaRPr lang="en-US" altLang="pt-BR">
              <a:cs typeface="Arial"/>
            </a:endParaRPr>
          </a:p>
          <a:p>
            <a:pPr marL="744220" lvl="1" algn="just">
              <a:lnSpc>
                <a:spcPct val="105000"/>
              </a:lnSpc>
              <a:spcBef>
                <a:spcPct val="30000"/>
              </a:spcBef>
            </a:pPr>
            <a:r>
              <a:rPr lang="pt">
                <a:ea typeface="+mn-lt"/>
                <a:cs typeface="+mn-lt"/>
              </a:rPr>
              <a:t>A longo prazo, as pessoas podem comprar carros menores ou morar mais perto de onde trabalham.</a:t>
            </a:r>
            <a:r>
              <a:rPr lang="en-US" altLang="pt-BR"/>
              <a:t> </a:t>
            </a:r>
            <a:endParaRPr lang="en-US" altLang="pt-BR">
              <a:cs typeface="Arial"/>
            </a:endParaRPr>
          </a:p>
          <a:p>
            <a:pPr marL="344170" indent="-344170" algn="just"/>
            <a:r>
              <a:rPr lang="en-US" altLang="pt-BR" sz="2700" err="1"/>
              <a:t>Perceba</a:t>
            </a:r>
            <a:r>
              <a:rPr lang="en-US" altLang="pt-BR" sz="2700"/>
              <a:t>:</a:t>
            </a:r>
            <a:r>
              <a:rPr lang="en-US" altLang="pt-BR" sz="2700">
                <a:solidFill>
                  <a:srgbClr val="000000"/>
                </a:solidFill>
              </a:rPr>
              <a:t> </a:t>
            </a:r>
            <a:r>
              <a:rPr lang="en-US" altLang="pt-BR" sz="2700" b="1" i="1">
                <a:solidFill>
                  <a:srgbClr val="FF0000"/>
                </a:solidFill>
              </a:rPr>
              <a:t>A </a:t>
            </a:r>
            <a:r>
              <a:rPr lang="en-US" altLang="pt-BR" sz="2700" b="1" i="1" err="1">
                <a:solidFill>
                  <a:srgbClr val="FF0000"/>
                </a:solidFill>
              </a:rPr>
              <a:t>elasticidade-preço</a:t>
            </a:r>
            <a:r>
              <a:rPr lang="en-US" altLang="pt-BR" sz="2700" b="1" i="1">
                <a:solidFill>
                  <a:srgbClr val="FF0000"/>
                </a:solidFill>
              </a:rPr>
              <a:t> é </a:t>
            </a:r>
            <a:r>
              <a:rPr lang="en-US" altLang="pt-BR" sz="2700" b="1" i="1" err="1">
                <a:solidFill>
                  <a:srgbClr val="FF0000"/>
                </a:solidFill>
              </a:rPr>
              <a:t>maior</a:t>
            </a:r>
            <a:r>
              <a:rPr lang="en-US" altLang="pt-BR" sz="2700" b="1" i="1">
                <a:solidFill>
                  <a:srgbClr val="FF0000"/>
                </a:solidFill>
              </a:rPr>
              <a:t> no </a:t>
            </a:r>
            <a:r>
              <a:rPr lang="en-US" altLang="pt-BR" sz="2700" b="1" i="1" err="1">
                <a:solidFill>
                  <a:srgbClr val="FF0000"/>
                </a:solidFill>
              </a:rPr>
              <a:t>longo</a:t>
            </a:r>
            <a:r>
              <a:rPr lang="en-US" altLang="pt-BR" sz="2700" b="1" i="1">
                <a:solidFill>
                  <a:srgbClr val="FF0000"/>
                </a:solidFill>
              </a:rPr>
              <a:t> </a:t>
            </a:r>
            <a:r>
              <a:rPr lang="en-US" altLang="pt-BR" sz="2700" b="1" i="1" err="1">
                <a:solidFill>
                  <a:srgbClr val="FF0000"/>
                </a:solidFill>
              </a:rPr>
              <a:t>prazo</a:t>
            </a:r>
            <a:r>
              <a:rPr lang="en-US" altLang="pt-BR" sz="2700" b="1" i="1">
                <a:solidFill>
                  <a:srgbClr val="FF0000"/>
                </a:solidFill>
              </a:rPr>
              <a:t> do que no </a:t>
            </a:r>
            <a:r>
              <a:rPr lang="en-US" altLang="pt-BR" sz="2700" b="1" i="1" err="1">
                <a:solidFill>
                  <a:srgbClr val="FF0000"/>
                </a:solidFill>
              </a:rPr>
              <a:t>curto</a:t>
            </a:r>
            <a:r>
              <a:rPr lang="en-US" altLang="pt-BR" sz="2700" b="1" i="1">
                <a:solidFill>
                  <a:srgbClr val="FF0000"/>
                </a:solidFill>
              </a:rPr>
              <a:t> </a:t>
            </a:r>
            <a:r>
              <a:rPr lang="en-US" altLang="pt-BR" sz="2700" b="1" i="1" err="1">
                <a:solidFill>
                  <a:srgbClr val="FF0000"/>
                </a:solidFill>
              </a:rPr>
              <a:t>prazo</a:t>
            </a:r>
            <a:r>
              <a:rPr lang="en-US" altLang="pt-BR" sz="2700" b="1" i="1">
                <a:solidFill>
                  <a:srgbClr val="FF0000"/>
                </a:solidFill>
              </a:rPr>
              <a:t>.</a:t>
            </a:r>
            <a:r>
              <a:rPr lang="en-US" altLang="pt-BR" sz="2700" b="1" i="1">
                <a:solidFill>
                  <a:srgbClr val="800080"/>
                </a:solidFill>
              </a:rPr>
              <a:t> </a:t>
            </a:r>
            <a:endParaRPr lang="en-US" altLang="pt-BR" sz="2700" b="1" i="1">
              <a:solidFill>
                <a:srgbClr val="800080"/>
              </a:solidFill>
              <a:cs typeface="Arial"/>
            </a:endParaRPr>
          </a:p>
        </p:txBody>
      </p:sp>
      <p:sp>
        <p:nvSpPr>
          <p:cNvPr id="76804" name="FlagCount" hidden="1">
            <a:hlinkClick r:id="rId3" action="ppaction://hlinkfile"/>
            <a:extLst>
              <a:ext uri="{FF2B5EF4-FFF2-40B4-BE49-F238E27FC236}">
                <a16:creationId xmlns:a16="http://schemas.microsoft.com/office/drawing/2014/main" id="{2D2C966C-16B6-8176-67CB-38B8160EB609}"/>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1" end="1"/>
                                            </p:txEl>
                                          </p:spTgt>
                                        </p:tgtEl>
                                        <p:attrNameLst>
                                          <p:attrName>style.visibility</p:attrName>
                                        </p:attrNameLst>
                                      </p:cBhvr>
                                      <p:to>
                                        <p:strVal val="visible"/>
                                      </p:to>
                                    </p:set>
                                    <p:animEffect transition="in" filter="wipe(left)">
                                      <p:cBhvr>
                                        <p:cTn id="7" dur="500"/>
                                        <p:tgtEl>
                                          <p:spTgt spid="8806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8067">
                                            <p:txEl>
                                              <p:pRg st="2" end="2"/>
                                            </p:txEl>
                                          </p:spTgt>
                                        </p:tgtEl>
                                        <p:attrNameLst>
                                          <p:attrName>style.visibility</p:attrName>
                                        </p:attrNameLst>
                                      </p:cBhvr>
                                      <p:to>
                                        <p:strVal val="visible"/>
                                      </p:to>
                                    </p:set>
                                    <p:animEffect transition="in" filter="wipe(left)">
                                      <p:cBhvr>
                                        <p:cTn id="12" dur="500"/>
                                        <p:tgtEl>
                                          <p:spTgt spid="8806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8067">
                                            <p:txEl>
                                              <p:pRg st="3" end="3"/>
                                            </p:txEl>
                                          </p:spTgt>
                                        </p:tgtEl>
                                        <p:attrNameLst>
                                          <p:attrName>style.visibility</p:attrName>
                                        </p:attrNameLst>
                                      </p:cBhvr>
                                      <p:to>
                                        <p:strVal val="visible"/>
                                      </p:to>
                                    </p:set>
                                    <p:animEffect transition="in" filter="wipe(left)">
                                      <p:cBhvr>
                                        <p:cTn id="17" dur="500"/>
                                        <p:tgtEl>
                                          <p:spTgt spid="880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9C867F6B-85B3-39B0-0E5A-1AF3FBC8DB7F}"/>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7A48C692-38BE-6DEE-767F-47B9D6204F99}"/>
              </a:ext>
            </a:extLst>
          </p:cNvPr>
          <p:cNvSpPr>
            <a:spLocks noGrp="1"/>
          </p:cNvSpPr>
          <p:nvPr>
            <p:ph type="sldNum" sz="quarter" idx="11"/>
          </p:nvPr>
        </p:nvSpPr>
        <p:spPr/>
        <p:txBody>
          <a:bodyPr/>
          <a:lstStyle/>
          <a:p>
            <a:fld id="{4549C39D-6BBB-48A3-BA8F-823408BC612E}" type="slidenum">
              <a:rPr lang="en-US" altLang="pt-BR"/>
              <a:pPr/>
              <a:t>18</a:t>
            </a:fld>
            <a:endParaRPr lang="en-US" altLang="pt-BR"/>
          </a:p>
        </p:txBody>
      </p:sp>
      <p:sp>
        <p:nvSpPr>
          <p:cNvPr id="78850" name="Rectangle 2">
            <a:extLst>
              <a:ext uri="{FF2B5EF4-FFF2-40B4-BE49-F238E27FC236}">
                <a16:creationId xmlns:a16="http://schemas.microsoft.com/office/drawing/2014/main" id="{299DE091-81CF-559E-D8E5-8DFDB9D1202E}"/>
              </a:ext>
            </a:extLst>
          </p:cNvPr>
          <p:cNvSpPr>
            <a:spLocks noGrp="1" noChangeArrowheads="1"/>
          </p:cNvSpPr>
          <p:nvPr>
            <p:ph type="title" idx="4294967295"/>
          </p:nvPr>
        </p:nvSpPr>
        <p:spPr>
          <a:xfrm>
            <a:off x="457200" y="285750"/>
            <a:ext cx="8280400" cy="890588"/>
          </a:xfrm>
        </p:spPr>
        <p:txBody>
          <a:bodyPr/>
          <a:lstStyle/>
          <a:p>
            <a:r>
              <a:rPr lang="en-US" altLang="pt-BR" sz="3400" err="1"/>
              <a:t>Determinantes</a:t>
            </a:r>
            <a:r>
              <a:rPr lang="en-US" altLang="pt-BR" sz="3400"/>
              <a:t> da </a:t>
            </a:r>
            <a:r>
              <a:rPr lang="en-US" altLang="pt-BR" sz="3400" err="1"/>
              <a:t>elasticidade-preco</a:t>
            </a:r>
            <a:r>
              <a:rPr lang="en-US" altLang="pt-BR" sz="3400"/>
              <a:t>: </a:t>
            </a:r>
            <a:br>
              <a:rPr lang="en-US" altLang="pt-BR" sz="3400"/>
            </a:br>
            <a:r>
              <a:rPr lang="en-US" altLang="pt-BR" sz="3400"/>
              <a:t>um </a:t>
            </a:r>
            <a:r>
              <a:rPr lang="en-US" altLang="pt-BR" sz="3400" err="1"/>
              <a:t>resumo</a:t>
            </a:r>
            <a:endParaRPr lang="pt-BR" err="1"/>
          </a:p>
        </p:txBody>
      </p:sp>
      <p:sp>
        <p:nvSpPr>
          <p:cNvPr id="89091" name="Rectangle 3">
            <a:extLst>
              <a:ext uri="{FF2B5EF4-FFF2-40B4-BE49-F238E27FC236}">
                <a16:creationId xmlns:a16="http://schemas.microsoft.com/office/drawing/2014/main" id="{650F4E76-141E-CF12-1833-4DC6E8B6E151}"/>
              </a:ext>
            </a:extLst>
          </p:cNvPr>
          <p:cNvSpPr>
            <a:spLocks noGrp="1" noChangeArrowheads="1"/>
          </p:cNvSpPr>
          <p:nvPr>
            <p:ph type="body" idx="4294967295"/>
          </p:nvPr>
        </p:nvSpPr>
        <p:spPr>
          <a:xfrm>
            <a:off x="544513" y="1497013"/>
            <a:ext cx="8247425" cy="4092575"/>
          </a:xfrm>
          <a:solidFill>
            <a:srgbClr val="CCFFCC"/>
          </a:solidFill>
          <a:effectLst>
            <a:outerShdw dist="89803" dir="2700000" algn="ctr" rotWithShape="0">
              <a:schemeClr val="bg2"/>
            </a:outerShdw>
          </a:effectLst>
        </p:spPr>
        <p:txBody>
          <a:bodyPr lIns="182880" tIns="137160" rIns="182880" bIns="137160"/>
          <a:lstStyle/>
          <a:p>
            <a:pPr marL="0" indent="0" algn="just">
              <a:spcBef>
                <a:spcPct val="30000"/>
              </a:spcBef>
              <a:buNone/>
            </a:pPr>
            <a:r>
              <a:rPr lang="en-US" altLang="pt-BR"/>
              <a:t>A </a:t>
            </a:r>
            <a:r>
              <a:rPr lang="en-US" altLang="pt-BR" err="1"/>
              <a:t>elasticidade-preço</a:t>
            </a:r>
            <a:r>
              <a:rPr lang="en-US" altLang="pt-BR"/>
              <a:t> da </a:t>
            </a:r>
            <a:r>
              <a:rPr lang="en-US" altLang="pt-BR" err="1"/>
              <a:t>demanda</a:t>
            </a:r>
            <a:r>
              <a:rPr lang="en-US" altLang="pt-BR"/>
              <a:t> </a:t>
            </a:r>
            <a:r>
              <a:rPr lang="en-US" altLang="pt-BR" err="1"/>
              <a:t>depende</a:t>
            </a:r>
            <a:r>
              <a:rPr lang="en-US" altLang="pt-BR"/>
              <a:t> de:</a:t>
            </a:r>
            <a:endParaRPr lang="pt-BR"/>
          </a:p>
          <a:p>
            <a:pPr marL="463550" lvl="1" indent="-342900" algn="just">
              <a:lnSpc>
                <a:spcPct val="105000"/>
              </a:lnSpc>
              <a:spcBef>
                <a:spcPct val="30000"/>
              </a:spcBef>
              <a:buClr>
                <a:srgbClr val="008080"/>
              </a:buClr>
              <a:buSzTx/>
            </a:pPr>
            <a:r>
              <a:rPr lang="pt" sz="2800">
                <a:ea typeface="+mn-lt"/>
                <a:cs typeface="+mn-lt"/>
              </a:rPr>
              <a:t>até que ponto substitutos próximos estão disponíveis</a:t>
            </a:r>
          </a:p>
          <a:p>
            <a:pPr marL="463550" lvl="1" indent="-342900" algn="just">
              <a:lnSpc>
                <a:spcPct val="105000"/>
              </a:lnSpc>
              <a:spcBef>
                <a:spcPct val="30000"/>
              </a:spcBef>
              <a:buClr>
                <a:srgbClr val="008080"/>
              </a:buClr>
              <a:buSzTx/>
            </a:pPr>
            <a:r>
              <a:rPr lang="pt" sz="2800">
                <a:ea typeface="+mn-lt"/>
                <a:cs typeface="+mn-lt"/>
              </a:rPr>
              <a:t>se o bem é uma necessidade ou um luxo</a:t>
            </a:r>
          </a:p>
          <a:p>
            <a:pPr marL="463550" lvl="1" indent="-342900" algn="just">
              <a:lnSpc>
                <a:spcPct val="105000"/>
              </a:lnSpc>
              <a:spcBef>
                <a:spcPct val="30000"/>
              </a:spcBef>
              <a:buClr>
                <a:srgbClr val="008080"/>
              </a:buClr>
              <a:buSzTx/>
            </a:pPr>
            <a:r>
              <a:rPr lang="pt" sz="2800">
                <a:ea typeface="+mn-lt"/>
                <a:cs typeface="+mn-lt"/>
              </a:rPr>
              <a:t>quão amplo ou estreitamente o bem é definido</a:t>
            </a:r>
          </a:p>
          <a:p>
            <a:pPr marL="463550" lvl="1" indent="-342900" algn="just">
              <a:lnSpc>
                <a:spcPct val="105000"/>
              </a:lnSpc>
              <a:spcBef>
                <a:spcPct val="30000"/>
              </a:spcBef>
              <a:buClr>
                <a:srgbClr val="008080"/>
              </a:buClr>
              <a:buSzTx/>
            </a:pPr>
            <a:r>
              <a:rPr lang="pt" sz="2800">
                <a:ea typeface="+mn-lt"/>
                <a:cs typeface="+mn-lt"/>
              </a:rPr>
              <a:t>o horizonte de tempo – a elasticidade é maior no longo prazo do que no curto prazo</a:t>
            </a:r>
            <a:endParaRPr lang="en-US" altLang="pt-BR" sz="2800">
              <a:cs typeface="Arial"/>
            </a:endParaRPr>
          </a:p>
        </p:txBody>
      </p:sp>
      <p:sp>
        <p:nvSpPr>
          <p:cNvPr id="78852" name="FlagCount" hidden="1">
            <a:hlinkClick r:id="rId3" action="ppaction://hlinkfile"/>
            <a:extLst>
              <a:ext uri="{FF2B5EF4-FFF2-40B4-BE49-F238E27FC236}">
                <a16:creationId xmlns:a16="http://schemas.microsoft.com/office/drawing/2014/main" id="{BC778762-9DF9-29B8-AE2E-AB3084E72435}"/>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9091">
                                            <p:bg/>
                                          </p:spTgt>
                                        </p:tgtEl>
                                        <p:attrNameLst>
                                          <p:attrName>style.visibility</p:attrName>
                                        </p:attrNameLst>
                                      </p:cBhvr>
                                      <p:to>
                                        <p:strVal val="visible"/>
                                      </p:to>
                                    </p:set>
                                    <p:animEffect transition="in" filter="dissolve">
                                      <p:cBhvr>
                                        <p:cTn id="7" dur="500"/>
                                        <p:tgtEl>
                                          <p:spTgt spid="89091">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091">
                                            <p:txEl>
                                              <p:pRg st="0" end="0"/>
                                            </p:txEl>
                                          </p:spTgt>
                                        </p:tgtEl>
                                        <p:attrNameLst>
                                          <p:attrName>style.visibility</p:attrName>
                                        </p:attrNameLst>
                                      </p:cBhvr>
                                      <p:to>
                                        <p:strVal val="visible"/>
                                      </p:to>
                                    </p:set>
                                    <p:animEffect transition="in" filter="dissolve">
                                      <p:cBhvr>
                                        <p:cTn id="12" dur="500"/>
                                        <p:tgtEl>
                                          <p:spTgt spid="890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9091">
                                            <p:txEl>
                                              <p:pRg st="1" end="1"/>
                                            </p:txEl>
                                          </p:spTgt>
                                        </p:tgtEl>
                                        <p:attrNameLst>
                                          <p:attrName>style.visibility</p:attrName>
                                        </p:attrNameLst>
                                      </p:cBhvr>
                                      <p:to>
                                        <p:strVal val="visible"/>
                                      </p:to>
                                    </p:set>
                                    <p:animEffect transition="in" filter="dissolve">
                                      <p:cBhvr>
                                        <p:cTn id="17" dur="500"/>
                                        <p:tgtEl>
                                          <p:spTgt spid="890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9091">
                                            <p:txEl>
                                              <p:pRg st="2" end="2"/>
                                            </p:txEl>
                                          </p:spTgt>
                                        </p:tgtEl>
                                        <p:attrNameLst>
                                          <p:attrName>style.visibility</p:attrName>
                                        </p:attrNameLst>
                                      </p:cBhvr>
                                      <p:to>
                                        <p:strVal val="visible"/>
                                      </p:to>
                                    </p:set>
                                    <p:animEffect transition="in" filter="dissolve">
                                      <p:cBhvr>
                                        <p:cTn id="22" dur="500"/>
                                        <p:tgtEl>
                                          <p:spTgt spid="890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091">
                                            <p:txEl>
                                              <p:pRg st="3" end="3"/>
                                            </p:txEl>
                                          </p:spTgt>
                                        </p:tgtEl>
                                        <p:attrNameLst>
                                          <p:attrName>style.visibility</p:attrName>
                                        </p:attrNameLst>
                                      </p:cBhvr>
                                      <p:to>
                                        <p:strVal val="visible"/>
                                      </p:to>
                                    </p:set>
                                    <p:animEffect transition="in" filter="dissolve">
                                      <p:cBhvr>
                                        <p:cTn id="27" dur="500"/>
                                        <p:tgtEl>
                                          <p:spTgt spid="8909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89091">
                                            <p:txEl>
                                              <p:pRg st="4" end="4"/>
                                            </p:txEl>
                                          </p:spTgt>
                                        </p:tgtEl>
                                        <p:attrNameLst>
                                          <p:attrName>style.visibility</p:attrName>
                                        </p:attrNameLst>
                                      </p:cBhvr>
                                      <p:to>
                                        <p:strVal val="visible"/>
                                      </p:to>
                                    </p:set>
                                    <p:animEffect transition="in" filter="dissolve">
                                      <p:cBhvr>
                                        <p:cTn id="32" dur="500"/>
                                        <p:tgtEl>
                                          <p:spTgt spid="890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bldLvl="5"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7892" name="Content Placeholder 8" descr="Mankiw_PaintingArt.jpg">
            <a:extLst>
              <a:ext uri="{FF2B5EF4-FFF2-40B4-BE49-F238E27FC236}">
                <a16:creationId xmlns:a16="http://schemas.microsoft.com/office/drawing/2014/main" id="{44C3CDE2-A98A-64EF-1AD8-9CB333B0771B}"/>
              </a:ext>
            </a:extLst>
          </p:cNvPr>
          <p:cNvPicPr>
            <a:picLocks noChangeAspect="1"/>
          </p:cNvPicPr>
          <p:nvPr/>
        </p:nvPicPr>
        <p:blipFill>
          <a:blip r:embed="rId3">
            <a:extLst>
              <a:ext uri="{28A0092B-C50C-407E-A947-70E740481C1C}">
                <a14:useLocalDpi xmlns:a14="http://schemas.microsoft.com/office/drawing/2010/main" val="0"/>
              </a:ext>
            </a:extLst>
          </a:blip>
          <a:srcRect b="16696"/>
          <a:stretch>
            <a:fillRect/>
          </a:stretch>
        </p:blipFill>
        <p:spPr bwMode="auto">
          <a:xfrm>
            <a:off x="0" y="0"/>
            <a:ext cx="9144000"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0" name="Rectangle 2">
            <a:extLst>
              <a:ext uri="{FF2B5EF4-FFF2-40B4-BE49-F238E27FC236}">
                <a16:creationId xmlns:a16="http://schemas.microsoft.com/office/drawing/2014/main" id="{C65F08AC-3AFC-01A3-2041-7506192BEB07}"/>
              </a:ext>
            </a:extLst>
          </p:cNvPr>
          <p:cNvSpPr>
            <a:spLocks noGrp="1" noChangeArrowheads="1"/>
          </p:cNvSpPr>
          <p:nvPr>
            <p:ph type="title"/>
          </p:nvPr>
        </p:nvSpPr>
        <p:spPr>
          <a:xfrm>
            <a:off x="0" y="0"/>
            <a:ext cx="9144000" cy="1954213"/>
          </a:xfrm>
          <a:solidFill>
            <a:schemeClr val="bg1">
              <a:alpha val="25000"/>
            </a:schemeClr>
          </a:solidFill>
        </p:spPr>
        <p:txBody>
          <a:bodyPr lIns="365760" tIns="182880" anchor="t"/>
          <a:lstStyle/>
          <a:p>
            <a:pPr algn="l">
              <a:lnSpc>
                <a:spcPct val="114999"/>
              </a:lnSpc>
            </a:pPr>
            <a:r>
              <a:rPr lang="en-US" sz="3700">
                <a:solidFill>
                  <a:schemeClr val="tx1"/>
                </a:solidFill>
                <a:effectLst>
                  <a:outerShdw blurRad="38100" dist="38100" dir="2700000" algn="tl">
                    <a:srgbClr val="C0C0C0"/>
                  </a:outerShdw>
                </a:effectLst>
                <a:ea typeface="+mj-lt"/>
                <a:cs typeface="+mj-lt"/>
              </a:rPr>
              <a:t>Nesse </a:t>
            </a:r>
            <a:r>
              <a:rPr lang="en-US" sz="3700" err="1">
                <a:solidFill>
                  <a:schemeClr val="tx1"/>
                </a:solidFill>
                <a:effectLst>
                  <a:outerShdw blurRad="38100" dist="38100" dir="2700000" algn="tl">
                    <a:srgbClr val="C0C0C0"/>
                  </a:outerShdw>
                </a:effectLst>
                <a:ea typeface="+mj-lt"/>
                <a:cs typeface="+mj-lt"/>
              </a:rPr>
              <a:t>capítulo</a:t>
            </a:r>
            <a:r>
              <a:rPr lang="en-US" sz="3700">
                <a:solidFill>
                  <a:schemeClr val="tx1"/>
                </a:solidFill>
                <a:effectLst>
                  <a:outerShdw blurRad="38100" dist="38100" dir="2700000" algn="tl">
                    <a:srgbClr val="C0C0C0"/>
                  </a:outerShdw>
                </a:effectLst>
                <a:ea typeface="+mj-lt"/>
                <a:cs typeface="+mj-lt"/>
              </a:rPr>
              <a:t>, </a:t>
            </a:r>
            <a:br>
              <a:rPr lang="en-US" sz="3700">
                <a:solidFill>
                  <a:schemeClr val="tx1"/>
                </a:solidFill>
                <a:effectLst>
                  <a:outerShdw blurRad="38100" dist="38100" dir="2700000" algn="tl">
                    <a:srgbClr val="C0C0C0"/>
                  </a:outerShdw>
                </a:effectLst>
                <a:ea typeface="+mj-lt"/>
                <a:cs typeface="+mj-lt"/>
              </a:rPr>
            </a:br>
            <a:r>
              <a:rPr lang="en-US" sz="3700" err="1">
                <a:solidFill>
                  <a:schemeClr val="tx1"/>
                </a:solidFill>
                <a:effectLst>
                  <a:outerShdw blurRad="38100" dist="38100" dir="2700000" algn="tl">
                    <a:srgbClr val="C0C0C0"/>
                  </a:outerShdw>
                </a:effectLst>
                <a:ea typeface="+mj-lt"/>
                <a:cs typeface="+mj-lt"/>
              </a:rPr>
              <a:t>abordaremos</a:t>
            </a:r>
            <a:r>
              <a:rPr lang="en-US" sz="3700">
                <a:solidFill>
                  <a:schemeClr val="tx1"/>
                </a:solidFill>
                <a:effectLst>
                  <a:outerShdw blurRad="38100" dist="38100" dir="2700000" algn="tl">
                    <a:srgbClr val="C0C0C0"/>
                  </a:outerShdw>
                </a:effectLst>
                <a:ea typeface="+mj-lt"/>
                <a:cs typeface="+mj-lt"/>
              </a:rPr>
              <a:t> as </a:t>
            </a:r>
            <a:r>
              <a:rPr lang="en-US" sz="3700" err="1">
                <a:solidFill>
                  <a:schemeClr val="tx1"/>
                </a:solidFill>
                <a:effectLst>
                  <a:outerShdw blurRad="38100" dist="38100" dir="2700000" algn="tl">
                    <a:srgbClr val="C0C0C0"/>
                  </a:outerShdw>
                </a:effectLst>
                <a:ea typeface="+mj-lt"/>
                <a:cs typeface="+mj-lt"/>
              </a:rPr>
              <a:t>seguintes</a:t>
            </a:r>
            <a:r>
              <a:rPr lang="en-US" sz="3700">
                <a:solidFill>
                  <a:schemeClr val="tx1"/>
                </a:solidFill>
                <a:effectLst>
                  <a:outerShdw blurRad="38100" dist="38100" dir="2700000" algn="tl">
                    <a:srgbClr val="C0C0C0"/>
                  </a:outerShdw>
                </a:effectLst>
                <a:ea typeface="+mj-lt"/>
                <a:cs typeface="+mj-lt"/>
              </a:rPr>
              <a:t> </a:t>
            </a:r>
            <a:r>
              <a:rPr lang="en-US" sz="3700" err="1">
                <a:solidFill>
                  <a:schemeClr val="tx1"/>
                </a:solidFill>
                <a:effectLst>
                  <a:outerShdw blurRad="38100" dist="38100" dir="2700000" algn="tl">
                    <a:srgbClr val="C0C0C0"/>
                  </a:outerShdw>
                </a:effectLst>
                <a:ea typeface="+mj-lt"/>
                <a:cs typeface="+mj-lt"/>
              </a:rPr>
              <a:t>questões</a:t>
            </a:r>
            <a:r>
              <a:rPr lang="en-US" sz="3700">
                <a:solidFill>
                  <a:schemeClr val="tx1"/>
                </a:solidFill>
                <a:effectLst>
                  <a:outerShdw blurRad="38100" dist="38100" dir="2700000" algn="tl">
                    <a:srgbClr val="C0C0C0"/>
                  </a:outerShdw>
                </a:effectLst>
                <a:ea typeface="+mj-lt"/>
                <a:cs typeface="+mj-lt"/>
              </a:rPr>
              <a:t>:</a:t>
            </a:r>
            <a:endParaRPr lang="pt-BR" sz="3700" b="0">
              <a:solidFill>
                <a:schemeClr val="tx1"/>
              </a:solidFill>
              <a:effectLst>
                <a:outerShdw blurRad="38100" dist="38100" dir="2700000" algn="tl">
                  <a:srgbClr val="C0C0C0"/>
                </a:outerShdw>
              </a:effectLst>
              <a:ea typeface="+mj-lt"/>
              <a:cs typeface="+mj-lt"/>
            </a:endParaRPr>
          </a:p>
          <a:p>
            <a:pPr algn="l">
              <a:lnSpc>
                <a:spcPct val="114999"/>
              </a:lnSpc>
            </a:pPr>
            <a:endParaRPr lang="en-US" altLang="pt-BR" sz="3700">
              <a:solidFill>
                <a:srgbClr val="000000"/>
              </a:solidFill>
              <a:effectLst>
                <a:outerShdw blurRad="38100" dist="38100" dir="2700000" algn="tl">
                  <a:srgbClr val="C0C0C0"/>
                </a:outerShdw>
              </a:effectLst>
              <a:ea typeface="+mj-lt"/>
              <a:cs typeface="+mj-lt"/>
            </a:endParaRPr>
          </a:p>
        </p:txBody>
      </p:sp>
      <p:sp>
        <p:nvSpPr>
          <p:cNvPr id="37891" name="Rectangle 3">
            <a:extLst>
              <a:ext uri="{FF2B5EF4-FFF2-40B4-BE49-F238E27FC236}">
                <a16:creationId xmlns:a16="http://schemas.microsoft.com/office/drawing/2014/main" id="{64993E4C-B44B-67B3-DAEB-7B31E2720549}"/>
              </a:ext>
            </a:extLst>
          </p:cNvPr>
          <p:cNvSpPr>
            <a:spLocks noGrp="1" noChangeArrowheads="1"/>
          </p:cNvSpPr>
          <p:nvPr>
            <p:ph type="body" idx="1"/>
          </p:nvPr>
        </p:nvSpPr>
        <p:spPr>
          <a:xfrm>
            <a:off x="373063" y="1863725"/>
            <a:ext cx="8396287" cy="4546600"/>
          </a:xfrm>
        </p:spPr>
        <p:txBody>
          <a:bodyPr/>
          <a:lstStyle/>
          <a:p>
            <a:pPr algn="just"/>
            <a:r>
              <a:rPr lang="pt" sz="2500">
                <a:ea typeface="+mn-lt"/>
                <a:cs typeface="+mn-lt"/>
              </a:rPr>
              <a:t>O que é elasticidade? Que tipos de questões a elasticidade pode nos ajudar a entender?</a:t>
            </a:r>
            <a:endParaRPr lang="en-US" sz="2500">
              <a:ea typeface="+mn-lt"/>
              <a:cs typeface="+mn-lt"/>
            </a:endParaRPr>
          </a:p>
          <a:p>
            <a:pPr algn="just"/>
            <a:r>
              <a:rPr lang="pt" sz="2500">
                <a:ea typeface="+mn-lt"/>
                <a:cs typeface="+mn-lt"/>
              </a:rPr>
              <a:t>O que é a elasticidade-preço da demanda?</a:t>
            </a:r>
            <a:r>
              <a:rPr lang="pt" sz="2500"/>
              <a:t> </a:t>
            </a:r>
            <a:r>
              <a:rPr lang="pt" sz="2500">
                <a:ea typeface="+mn-lt"/>
                <a:cs typeface="+mn-lt"/>
              </a:rPr>
              <a:t>Como ela se relaciona com a curva de demanda? Como isso está relacionado às receitas e despesas?</a:t>
            </a:r>
          </a:p>
          <a:p>
            <a:pPr algn="just"/>
            <a:r>
              <a:rPr lang="pt" sz="2500">
                <a:ea typeface="+mn-lt"/>
                <a:cs typeface="+mn-lt"/>
              </a:rPr>
              <a:t>O que é a elasticidade-preço da oferta? Como isso se relaciona com a curva de oferta? </a:t>
            </a:r>
          </a:p>
          <a:p>
            <a:pPr algn="just"/>
            <a:r>
              <a:rPr lang="pt" sz="2500">
                <a:ea typeface="+mn-lt"/>
                <a:cs typeface="+mn-lt"/>
              </a:rPr>
              <a:t>O que são as elasticidades renda e preço cruzado da demanda?</a:t>
            </a:r>
            <a:endParaRPr lang="pt">
              <a:cs typeface="Arial"/>
            </a:endParaRPr>
          </a:p>
        </p:txBody>
      </p:sp>
      <p:sp>
        <p:nvSpPr>
          <p:cNvPr id="37893" name="Rectangle 5">
            <a:extLst>
              <a:ext uri="{FF2B5EF4-FFF2-40B4-BE49-F238E27FC236}">
                <a16:creationId xmlns:a16="http://schemas.microsoft.com/office/drawing/2014/main" id="{5121DF84-12D3-2443-7D39-1A858ED3BBBE}"/>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E7CE145C-8A32-40C7-A596-11C61494E2B1}" type="slidenum">
              <a:rPr lang="en-US" altLang="pt-BR" sz="1700">
                <a:solidFill>
                  <a:srgbClr val="777777"/>
                </a:solidFill>
                <a:latin typeface="Tahoma" panose="020B0604030504040204" pitchFamily="34" charset="0"/>
              </a:rPr>
              <a:pPr algn="r"/>
              <a:t>1</a:t>
            </a:fld>
            <a:endParaRPr lang="en-US" altLang="pt-BR" sz="1700">
              <a:solidFill>
                <a:srgbClr val="777777"/>
              </a:solidFill>
              <a:latin typeface="Tahoma" panose="020B0604030504040204" pitchFamily="34" charset="0"/>
            </a:endParaRPr>
          </a:p>
        </p:txBody>
      </p:sp>
    </p:spTree>
    <p:extLst>
      <p:ext uri="{BB962C8B-B14F-4D97-AF65-F5344CB8AC3E}">
        <p14:creationId xmlns:p14="http://schemas.microsoft.com/office/powerpoint/2010/main" val="3170471505"/>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6877B15C-5790-7160-AEE5-A994DF5BD979}"/>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6D7CFDCE-9C9C-CAF1-AC6C-3B66CEF1293B}"/>
              </a:ext>
            </a:extLst>
          </p:cNvPr>
          <p:cNvSpPr>
            <a:spLocks noGrp="1"/>
          </p:cNvSpPr>
          <p:nvPr>
            <p:ph type="sldNum" sz="quarter" idx="11"/>
          </p:nvPr>
        </p:nvSpPr>
        <p:spPr/>
        <p:txBody>
          <a:bodyPr/>
          <a:lstStyle/>
          <a:p>
            <a:fld id="{CD763740-F111-4C54-9B10-1BE4D65D8226}" type="slidenum">
              <a:rPr lang="en-US" altLang="pt-BR"/>
              <a:pPr/>
              <a:t>19</a:t>
            </a:fld>
            <a:endParaRPr lang="en-US" altLang="pt-BR"/>
          </a:p>
        </p:txBody>
      </p:sp>
      <p:sp>
        <p:nvSpPr>
          <p:cNvPr id="80898" name="Rectangle 2">
            <a:extLst>
              <a:ext uri="{FF2B5EF4-FFF2-40B4-BE49-F238E27FC236}">
                <a16:creationId xmlns:a16="http://schemas.microsoft.com/office/drawing/2014/main" id="{7B2C26B8-62AB-446D-7AC5-F62C69872749}"/>
              </a:ext>
            </a:extLst>
          </p:cNvPr>
          <p:cNvSpPr>
            <a:spLocks noGrp="1" noChangeArrowheads="1"/>
          </p:cNvSpPr>
          <p:nvPr>
            <p:ph type="title" idx="4294967295"/>
          </p:nvPr>
        </p:nvSpPr>
        <p:spPr/>
        <p:txBody>
          <a:bodyPr/>
          <a:lstStyle/>
          <a:p>
            <a:r>
              <a:rPr lang="en-US" altLang="pt-BR"/>
              <a:t>A </a:t>
            </a:r>
            <a:r>
              <a:rPr lang="en-US" altLang="pt-BR" err="1"/>
              <a:t>variedade</a:t>
            </a:r>
            <a:r>
              <a:rPr lang="en-US" altLang="pt-BR"/>
              <a:t> de </a:t>
            </a:r>
            <a:r>
              <a:rPr lang="en-US" altLang="pt-BR" err="1"/>
              <a:t>curvas</a:t>
            </a:r>
            <a:r>
              <a:rPr lang="en-US" altLang="pt-BR"/>
              <a:t> de </a:t>
            </a:r>
            <a:r>
              <a:rPr lang="en-US" altLang="pt-BR" err="1"/>
              <a:t>demanda</a:t>
            </a:r>
          </a:p>
        </p:txBody>
      </p:sp>
      <p:sp>
        <p:nvSpPr>
          <p:cNvPr id="80899" name="Rectangle 3">
            <a:extLst>
              <a:ext uri="{FF2B5EF4-FFF2-40B4-BE49-F238E27FC236}">
                <a16:creationId xmlns:a16="http://schemas.microsoft.com/office/drawing/2014/main" id="{F8C94C70-3DEE-36EC-9C49-C3D6836A873C}"/>
              </a:ext>
            </a:extLst>
          </p:cNvPr>
          <p:cNvSpPr>
            <a:spLocks noGrp="1" noChangeArrowheads="1"/>
          </p:cNvSpPr>
          <p:nvPr>
            <p:ph type="body" idx="4294967295"/>
          </p:nvPr>
        </p:nvSpPr>
        <p:spPr>
          <a:xfrm>
            <a:off x="373063" y="1030288"/>
            <a:ext cx="8313737" cy="5059362"/>
          </a:xfrm>
        </p:spPr>
        <p:txBody>
          <a:bodyPr/>
          <a:lstStyle/>
          <a:p>
            <a:pPr algn="just">
              <a:spcBef>
                <a:spcPct val="55000"/>
              </a:spcBef>
            </a:pPr>
            <a:r>
              <a:rPr lang="pt">
                <a:ea typeface="+mn-lt"/>
                <a:cs typeface="+mn-lt"/>
              </a:rPr>
              <a:t>A elasticidade-preço da demanda está intimamente relacionada à inclinação da curva de demanda.</a:t>
            </a:r>
            <a:endParaRPr lang="pt-BR"/>
          </a:p>
          <a:p>
            <a:pPr algn="just">
              <a:spcBef>
                <a:spcPct val="55000"/>
              </a:spcBef>
            </a:pPr>
            <a:r>
              <a:rPr lang="pt">
                <a:ea typeface="+mn-lt"/>
                <a:cs typeface="+mn-lt"/>
              </a:rPr>
              <a:t>Regra de ouro: </a:t>
            </a:r>
          </a:p>
          <a:p>
            <a:pPr lvl="1" algn="just">
              <a:spcBef>
                <a:spcPct val="55000"/>
              </a:spcBef>
            </a:pPr>
            <a:r>
              <a:rPr lang="pt">
                <a:ea typeface="+mn-lt"/>
                <a:cs typeface="+mn-lt"/>
              </a:rPr>
              <a:t>Quanto mais plana a curva, maior a elasticidade. </a:t>
            </a:r>
          </a:p>
          <a:p>
            <a:pPr lvl="1" algn="just">
              <a:spcBef>
                <a:spcPct val="55000"/>
              </a:spcBef>
            </a:pPr>
            <a:r>
              <a:rPr lang="pt">
                <a:ea typeface="+mn-lt"/>
                <a:cs typeface="+mn-lt"/>
              </a:rPr>
              <a:t>Quanto mais inclinada a curva, menor a elasticidade. </a:t>
            </a:r>
            <a:endParaRPr lang="pt">
              <a:cs typeface="Arial"/>
            </a:endParaRPr>
          </a:p>
          <a:p>
            <a:pPr algn="just">
              <a:spcBef>
                <a:spcPct val="55000"/>
              </a:spcBef>
            </a:pPr>
            <a:r>
              <a:rPr lang="en-US" altLang="pt-BR"/>
              <a:t>Cinco </a:t>
            </a:r>
            <a:r>
              <a:rPr lang="en-US" altLang="pt-BR" err="1"/>
              <a:t>diferentes</a:t>
            </a:r>
            <a:r>
              <a:rPr lang="en-US" altLang="pt-BR"/>
              <a:t> </a:t>
            </a:r>
            <a:r>
              <a:rPr lang="en-US" altLang="pt-BR" err="1"/>
              <a:t>classificações</a:t>
            </a:r>
            <a:r>
              <a:rPr lang="en-US" altLang="pt-BR"/>
              <a:t> de </a:t>
            </a:r>
            <a:r>
              <a:rPr lang="en-US" altLang="pt-BR" err="1"/>
              <a:t>curvas</a:t>
            </a:r>
            <a:r>
              <a:rPr lang="en-US" altLang="pt-BR"/>
              <a:t> </a:t>
            </a:r>
            <a:r>
              <a:rPr lang="en-US" altLang="pt-BR" b="1" i="1"/>
              <a:t>D</a:t>
            </a:r>
            <a:r>
              <a:rPr lang="en-US" altLang="pt-BR"/>
              <a:t>.…</a:t>
            </a:r>
            <a:endParaRPr lang="en-US" altLang="pt-BR">
              <a:cs typeface="Arial"/>
            </a:endParaRPr>
          </a:p>
        </p:txBody>
      </p:sp>
      <p:sp>
        <p:nvSpPr>
          <p:cNvPr id="80900" name="FlagCount" hidden="1">
            <a:hlinkClick r:id="rId3" action="ppaction://hlinkfile"/>
            <a:extLst>
              <a:ext uri="{FF2B5EF4-FFF2-40B4-BE49-F238E27FC236}">
                <a16:creationId xmlns:a16="http://schemas.microsoft.com/office/drawing/2014/main" id="{648E815C-301E-B2BF-6896-E5728F22D744}"/>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 name="Espaço Reservado para Rodapé 1">
            <a:extLst>
              <a:ext uri="{FF2B5EF4-FFF2-40B4-BE49-F238E27FC236}">
                <a16:creationId xmlns:a16="http://schemas.microsoft.com/office/drawing/2014/main" id="{BB5F0D7C-B0EE-6287-8A0A-0B52D45570C4}"/>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5" name="Espaço Reservado para Número de Slide 2">
            <a:extLst>
              <a:ext uri="{FF2B5EF4-FFF2-40B4-BE49-F238E27FC236}">
                <a16:creationId xmlns:a16="http://schemas.microsoft.com/office/drawing/2014/main" id="{76359A36-BBDC-7164-49E2-A724803AE972}"/>
              </a:ext>
            </a:extLst>
          </p:cNvPr>
          <p:cNvSpPr>
            <a:spLocks noGrp="1"/>
          </p:cNvSpPr>
          <p:nvPr>
            <p:ph type="sldNum" sz="quarter" idx="11"/>
          </p:nvPr>
        </p:nvSpPr>
        <p:spPr/>
        <p:txBody>
          <a:bodyPr/>
          <a:lstStyle/>
          <a:p>
            <a:fld id="{09961B60-7EFC-4D86-A6D0-B89C4D2E8063}" type="slidenum">
              <a:rPr lang="en-US" altLang="pt-BR"/>
              <a:pPr/>
              <a:t>20</a:t>
            </a:fld>
            <a:endParaRPr lang="en-US" altLang="pt-BR"/>
          </a:p>
        </p:txBody>
      </p:sp>
      <p:grpSp>
        <p:nvGrpSpPr>
          <p:cNvPr id="82946" name="Group 2">
            <a:extLst>
              <a:ext uri="{FF2B5EF4-FFF2-40B4-BE49-F238E27FC236}">
                <a16:creationId xmlns:a16="http://schemas.microsoft.com/office/drawing/2014/main" id="{FC1D4309-E3B9-B299-C158-721209CA1DC2}"/>
              </a:ext>
            </a:extLst>
          </p:cNvPr>
          <p:cNvGrpSpPr>
            <a:grpSpLocks/>
          </p:cNvGrpSpPr>
          <p:nvPr/>
        </p:nvGrpSpPr>
        <p:grpSpPr bwMode="auto">
          <a:xfrm>
            <a:off x="4567238" y="3019425"/>
            <a:ext cx="1943100" cy="2386013"/>
            <a:chOff x="2877" y="1902"/>
            <a:chExt cx="1224" cy="1503"/>
          </a:xfrm>
        </p:grpSpPr>
        <p:sp>
          <p:nvSpPr>
            <p:cNvPr id="82947" name="Text Box 3">
              <a:extLst>
                <a:ext uri="{FF2B5EF4-FFF2-40B4-BE49-F238E27FC236}">
                  <a16:creationId xmlns:a16="http://schemas.microsoft.com/office/drawing/2014/main" id="{18E49911-C07B-B1A0-C727-5B9F29793CBB}"/>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82948" name="Text Box 4">
              <a:extLst>
                <a:ext uri="{FF2B5EF4-FFF2-40B4-BE49-F238E27FC236}">
                  <a16:creationId xmlns:a16="http://schemas.microsoft.com/office/drawing/2014/main" id="{1B98D377-6BB7-E44E-8105-58D9806CE938}"/>
                </a:ext>
              </a:extLst>
            </p:cNvPr>
            <p:cNvSpPr txBox="1">
              <a:spLocks noChangeArrowheads="1"/>
            </p:cNvSpPr>
            <p:nvPr/>
          </p:nvSpPr>
          <p:spPr bwMode="auto">
            <a:xfrm>
              <a:off x="2877" y="1902"/>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82949" name="Group 5">
              <a:extLst>
                <a:ext uri="{FF2B5EF4-FFF2-40B4-BE49-F238E27FC236}">
                  <a16:creationId xmlns:a16="http://schemas.microsoft.com/office/drawing/2014/main" id="{89AF2350-683E-F2E3-74ED-C7909C6DD78F}"/>
                </a:ext>
              </a:extLst>
            </p:cNvPr>
            <p:cNvGrpSpPr>
              <a:grpSpLocks/>
            </p:cNvGrpSpPr>
            <p:nvPr/>
          </p:nvGrpSpPr>
          <p:grpSpPr bwMode="auto">
            <a:xfrm>
              <a:off x="3265" y="2047"/>
              <a:ext cx="662" cy="1079"/>
              <a:chOff x="3265" y="2047"/>
              <a:chExt cx="662" cy="1178"/>
            </a:xfrm>
          </p:grpSpPr>
          <p:sp>
            <p:nvSpPr>
              <p:cNvPr id="82950" name="Line 6">
                <a:extLst>
                  <a:ext uri="{FF2B5EF4-FFF2-40B4-BE49-F238E27FC236}">
                    <a16:creationId xmlns:a16="http://schemas.microsoft.com/office/drawing/2014/main" id="{5F64494E-5EEB-8C5F-782D-8FCC7B5ED2E2}"/>
                  </a:ext>
                </a:extLst>
              </p:cNvPr>
              <p:cNvSpPr>
                <a:spLocks noChangeShapeType="1"/>
              </p:cNvSpPr>
              <p:nvPr/>
            </p:nvSpPr>
            <p:spPr bwMode="auto">
              <a:xfrm>
                <a:off x="3920" y="2049"/>
                <a:ext cx="0" cy="1176"/>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2951" name="Line 7">
                <a:extLst>
                  <a:ext uri="{FF2B5EF4-FFF2-40B4-BE49-F238E27FC236}">
                    <a16:creationId xmlns:a16="http://schemas.microsoft.com/office/drawing/2014/main" id="{547D2E33-2282-555D-55CC-3BB33B6CDE1D}"/>
                  </a:ext>
                </a:extLst>
              </p:cNvPr>
              <p:cNvSpPr>
                <a:spLocks noChangeShapeType="1"/>
              </p:cNvSpPr>
              <p:nvPr/>
            </p:nvSpPr>
            <p:spPr bwMode="auto">
              <a:xfrm>
                <a:off x="3265" y="2047"/>
                <a:ext cx="662"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82952" name="Group 8">
            <a:extLst>
              <a:ext uri="{FF2B5EF4-FFF2-40B4-BE49-F238E27FC236}">
                <a16:creationId xmlns:a16="http://schemas.microsoft.com/office/drawing/2014/main" id="{21D90CE5-1D08-5905-11C1-494D5F793C36}"/>
              </a:ext>
            </a:extLst>
          </p:cNvPr>
          <p:cNvGrpSpPr>
            <a:grpSpLocks/>
          </p:cNvGrpSpPr>
          <p:nvPr/>
        </p:nvGrpSpPr>
        <p:grpSpPr bwMode="auto">
          <a:xfrm>
            <a:off x="5935663" y="2287588"/>
            <a:ext cx="614362" cy="2676525"/>
            <a:chOff x="3739" y="1441"/>
            <a:chExt cx="387" cy="1686"/>
          </a:xfrm>
        </p:grpSpPr>
        <p:sp>
          <p:nvSpPr>
            <p:cNvPr id="82953" name="Text Box 9">
              <a:extLst>
                <a:ext uri="{FF2B5EF4-FFF2-40B4-BE49-F238E27FC236}">
                  <a16:creationId xmlns:a16="http://schemas.microsoft.com/office/drawing/2014/main" id="{075E52C6-BBA0-3FD9-619A-3DC4A415B9D1}"/>
                </a:ext>
              </a:extLst>
            </p:cNvPr>
            <p:cNvSpPr txBox="1">
              <a:spLocks noChangeArrowheads="1"/>
            </p:cNvSpPr>
            <p:nvPr/>
          </p:nvSpPr>
          <p:spPr bwMode="auto">
            <a:xfrm>
              <a:off x="3739" y="1441"/>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sp>
          <p:nvSpPr>
            <p:cNvPr id="82954" name="Line 10">
              <a:extLst>
                <a:ext uri="{FF2B5EF4-FFF2-40B4-BE49-F238E27FC236}">
                  <a16:creationId xmlns:a16="http://schemas.microsoft.com/office/drawing/2014/main" id="{6A6BA09C-E530-6BE9-7FE4-7EE730FA4C8E}"/>
                </a:ext>
              </a:extLst>
            </p:cNvPr>
            <p:cNvSpPr>
              <a:spLocks noChangeShapeType="1"/>
            </p:cNvSpPr>
            <p:nvPr/>
          </p:nvSpPr>
          <p:spPr bwMode="auto">
            <a:xfrm flipH="1">
              <a:off x="3917" y="1692"/>
              <a:ext cx="0" cy="1435"/>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2955" name="Rectangle 11">
            <a:extLst>
              <a:ext uri="{FF2B5EF4-FFF2-40B4-BE49-F238E27FC236}">
                <a16:creationId xmlns:a16="http://schemas.microsoft.com/office/drawing/2014/main" id="{270F5F4C-B978-49C9-9D41-045D3075217A}"/>
              </a:ext>
            </a:extLst>
          </p:cNvPr>
          <p:cNvSpPr>
            <a:spLocks noGrp="1" noChangeArrowheads="1"/>
          </p:cNvSpPr>
          <p:nvPr>
            <p:ph type="title" idx="4294967295"/>
          </p:nvPr>
        </p:nvSpPr>
        <p:spPr>
          <a:xfrm>
            <a:off x="215193" y="249238"/>
            <a:ext cx="8861940" cy="619125"/>
          </a:xfrm>
        </p:spPr>
        <p:txBody>
          <a:bodyPr/>
          <a:lstStyle/>
          <a:p>
            <a:pPr algn="l"/>
            <a:r>
              <a:rPr lang="en-US" altLang="pt-BR" sz="3200" err="1">
                <a:solidFill>
                  <a:srgbClr val="CC0000"/>
                </a:solidFill>
              </a:rPr>
              <a:t>Demanda</a:t>
            </a:r>
            <a:r>
              <a:rPr lang="en-US" altLang="pt-BR" sz="3200">
                <a:solidFill>
                  <a:srgbClr val="CC0000"/>
                </a:solidFill>
              </a:rPr>
              <a:t> </a:t>
            </a:r>
            <a:r>
              <a:rPr lang="en-US" altLang="pt-BR" sz="3200" err="1">
                <a:solidFill>
                  <a:srgbClr val="CC0000"/>
                </a:solidFill>
              </a:rPr>
              <a:t>perfeitamente</a:t>
            </a:r>
            <a:r>
              <a:rPr lang="en-US" altLang="pt-BR" sz="3200">
                <a:solidFill>
                  <a:srgbClr val="CC0000"/>
                </a:solidFill>
              </a:rPr>
              <a:t> </a:t>
            </a:r>
            <a:r>
              <a:rPr lang="en-US" altLang="pt-BR" sz="3200" err="1">
                <a:solidFill>
                  <a:srgbClr val="CC0000"/>
                </a:solidFill>
              </a:rPr>
              <a:t>inelástica</a:t>
            </a:r>
            <a:r>
              <a:rPr lang="en-US" altLang="pt-BR" sz="3200">
                <a:solidFill>
                  <a:srgbClr val="CC0000"/>
                </a:solidFill>
              </a:rPr>
              <a:t> </a:t>
            </a:r>
            <a:r>
              <a:rPr lang="en-US" altLang="pt-BR" sz="2000" b="0">
                <a:solidFill>
                  <a:srgbClr val="CC0000"/>
                </a:solidFill>
              </a:rPr>
              <a:t>(um </a:t>
            </a:r>
            <a:r>
              <a:rPr lang="en-US" altLang="pt-BR" sz="2000" b="0" err="1">
                <a:solidFill>
                  <a:srgbClr val="CC0000"/>
                </a:solidFill>
              </a:rPr>
              <a:t>caso</a:t>
            </a:r>
            <a:r>
              <a:rPr lang="en-US" altLang="pt-BR" sz="2000" b="0">
                <a:solidFill>
                  <a:srgbClr val="CC0000"/>
                </a:solidFill>
              </a:rPr>
              <a:t> </a:t>
            </a:r>
            <a:r>
              <a:rPr lang="en-US" altLang="pt-BR" sz="2000" b="0" err="1">
                <a:solidFill>
                  <a:srgbClr val="CC0000"/>
                </a:solidFill>
              </a:rPr>
              <a:t>extremo</a:t>
            </a:r>
            <a:r>
              <a:rPr lang="en-US" altLang="pt-BR" sz="2000" b="0">
                <a:solidFill>
                  <a:srgbClr val="CC0000"/>
                </a:solidFill>
              </a:rPr>
              <a:t>)</a:t>
            </a:r>
          </a:p>
        </p:txBody>
      </p:sp>
      <p:grpSp>
        <p:nvGrpSpPr>
          <p:cNvPr id="82956" name="Group 12">
            <a:extLst>
              <a:ext uri="{FF2B5EF4-FFF2-40B4-BE49-F238E27FC236}">
                <a16:creationId xmlns:a16="http://schemas.microsoft.com/office/drawing/2014/main" id="{72058BAB-6C11-BE2E-9E7E-B8AAF749F84A}"/>
              </a:ext>
            </a:extLst>
          </p:cNvPr>
          <p:cNvGrpSpPr>
            <a:grpSpLocks/>
          </p:cNvGrpSpPr>
          <p:nvPr/>
        </p:nvGrpSpPr>
        <p:grpSpPr bwMode="auto">
          <a:xfrm>
            <a:off x="4826000" y="2114550"/>
            <a:ext cx="3870325" cy="3060700"/>
            <a:chOff x="3226" y="1041"/>
            <a:chExt cx="2146" cy="1792"/>
          </a:xfrm>
        </p:grpSpPr>
        <p:grpSp>
          <p:nvGrpSpPr>
            <p:cNvPr id="82957" name="Group 13">
              <a:extLst>
                <a:ext uri="{FF2B5EF4-FFF2-40B4-BE49-F238E27FC236}">
                  <a16:creationId xmlns:a16="http://schemas.microsoft.com/office/drawing/2014/main" id="{865DF601-B6FE-1E92-AD13-562D0D052707}"/>
                </a:ext>
              </a:extLst>
            </p:cNvPr>
            <p:cNvGrpSpPr>
              <a:grpSpLocks/>
            </p:cNvGrpSpPr>
            <p:nvPr/>
          </p:nvGrpSpPr>
          <p:grpSpPr bwMode="auto">
            <a:xfrm>
              <a:off x="3421" y="1302"/>
              <a:ext cx="1661" cy="1413"/>
              <a:chOff x="1098" y="1361"/>
              <a:chExt cx="2116" cy="2027"/>
            </a:xfrm>
          </p:grpSpPr>
          <p:sp>
            <p:nvSpPr>
              <p:cNvPr id="82958" name="Line 14">
                <a:extLst>
                  <a:ext uri="{FF2B5EF4-FFF2-40B4-BE49-F238E27FC236}">
                    <a16:creationId xmlns:a16="http://schemas.microsoft.com/office/drawing/2014/main" id="{2A3CAF6E-9947-F554-422E-A01B969C45FC}"/>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2959" name="Line 15">
                <a:extLst>
                  <a:ext uri="{FF2B5EF4-FFF2-40B4-BE49-F238E27FC236}">
                    <a16:creationId xmlns:a16="http://schemas.microsoft.com/office/drawing/2014/main" id="{8A16CE23-2B48-1B4F-2DA5-A039C0149A8D}"/>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2960" name="Text Box 16">
              <a:extLst>
                <a:ext uri="{FF2B5EF4-FFF2-40B4-BE49-F238E27FC236}">
                  <a16:creationId xmlns:a16="http://schemas.microsoft.com/office/drawing/2014/main" id="{8C309303-4B0C-4571-C579-AEC66A0A150E}"/>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82961" name="Text Box 17">
              <a:extLst>
                <a:ext uri="{FF2B5EF4-FFF2-40B4-BE49-F238E27FC236}">
                  <a16:creationId xmlns:a16="http://schemas.microsoft.com/office/drawing/2014/main" id="{B9A88F71-0B69-09F7-E578-85975B5F2130}"/>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7" name="Group 18">
            <a:extLst>
              <a:ext uri="{FF2B5EF4-FFF2-40B4-BE49-F238E27FC236}">
                <a16:creationId xmlns:a16="http://schemas.microsoft.com/office/drawing/2014/main" id="{77E1CA8E-A438-9E03-9BB2-CC55EDD840F4}"/>
              </a:ext>
            </a:extLst>
          </p:cNvPr>
          <p:cNvGrpSpPr>
            <a:grpSpLocks/>
          </p:cNvGrpSpPr>
          <p:nvPr/>
        </p:nvGrpSpPr>
        <p:grpSpPr bwMode="auto">
          <a:xfrm>
            <a:off x="4560888" y="3706813"/>
            <a:ext cx="1727200" cy="457200"/>
            <a:chOff x="2873" y="2335"/>
            <a:chExt cx="1088" cy="288"/>
          </a:xfrm>
        </p:grpSpPr>
        <p:sp>
          <p:nvSpPr>
            <p:cNvPr id="82963" name="Text Box 19">
              <a:extLst>
                <a:ext uri="{FF2B5EF4-FFF2-40B4-BE49-F238E27FC236}">
                  <a16:creationId xmlns:a16="http://schemas.microsoft.com/office/drawing/2014/main" id="{7D7DFBB0-2630-62D3-EAE2-9035CD6DB1EF}"/>
                </a:ext>
              </a:extLst>
            </p:cNvPr>
            <p:cNvSpPr txBox="1">
              <a:spLocks noChangeArrowheads="1"/>
            </p:cNvSpPr>
            <p:nvPr/>
          </p:nvSpPr>
          <p:spPr bwMode="auto">
            <a:xfrm>
              <a:off x="2873" y="233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82964" name="Line 20">
              <a:extLst>
                <a:ext uri="{FF2B5EF4-FFF2-40B4-BE49-F238E27FC236}">
                  <a16:creationId xmlns:a16="http://schemas.microsoft.com/office/drawing/2014/main" id="{CB6C8345-EC46-1DED-2CB4-AC9EE745F1AF}"/>
                </a:ext>
              </a:extLst>
            </p:cNvPr>
            <p:cNvSpPr>
              <a:spLocks noChangeShapeType="1"/>
            </p:cNvSpPr>
            <p:nvPr/>
          </p:nvSpPr>
          <p:spPr bwMode="auto">
            <a:xfrm>
              <a:off x="3264" y="2463"/>
              <a:ext cx="647"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2965" name="Oval 21">
              <a:extLst>
                <a:ext uri="{FF2B5EF4-FFF2-40B4-BE49-F238E27FC236}">
                  <a16:creationId xmlns:a16="http://schemas.microsoft.com/office/drawing/2014/main" id="{61AB3D10-337B-FF15-289D-F41DFF1CB29C}"/>
                </a:ext>
              </a:extLst>
            </p:cNvPr>
            <p:cNvSpPr>
              <a:spLocks noChangeArrowheads="1"/>
            </p:cNvSpPr>
            <p:nvPr/>
          </p:nvSpPr>
          <p:spPr bwMode="auto">
            <a:xfrm>
              <a:off x="3873" y="24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392214" name="Line 22">
            <a:extLst>
              <a:ext uri="{FF2B5EF4-FFF2-40B4-BE49-F238E27FC236}">
                <a16:creationId xmlns:a16="http://schemas.microsoft.com/office/drawing/2014/main" id="{E600CC06-52A9-96B4-3DB8-2E457C3FB9C9}"/>
              </a:ext>
            </a:extLst>
          </p:cNvPr>
          <p:cNvSpPr>
            <a:spLocks noChangeShapeType="1"/>
          </p:cNvSpPr>
          <p:nvPr/>
        </p:nvSpPr>
        <p:spPr bwMode="auto">
          <a:xfrm rot="10800000"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2215" name="Text Box 23">
            <a:extLst>
              <a:ext uri="{FF2B5EF4-FFF2-40B4-BE49-F238E27FC236}">
                <a16:creationId xmlns:a16="http://schemas.microsoft.com/office/drawing/2014/main" id="{DCD972EF-00A0-D616-7C72-1CC14030A8B8}"/>
              </a:ext>
            </a:extLst>
          </p:cNvPr>
          <p:cNvSpPr txBox="1">
            <a:spLocks noChangeArrowheads="1"/>
          </p:cNvSpPr>
          <p:nvPr/>
        </p:nvSpPr>
        <p:spPr bwMode="auto">
          <a:xfrm>
            <a:off x="3579813" y="4633913"/>
            <a:ext cx="1203325"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cai</a:t>
            </a:r>
            <a:r>
              <a:rPr lang="en-US" altLang="pt-BR" sz="2400">
                <a:latin typeface="Arial"/>
                <a:cs typeface="Arial"/>
              </a:rPr>
              <a:t> 10%</a:t>
            </a:r>
          </a:p>
        </p:txBody>
      </p:sp>
      <p:sp>
        <p:nvSpPr>
          <p:cNvPr id="392216" name="Text Box 24">
            <a:extLst>
              <a:ext uri="{FF2B5EF4-FFF2-40B4-BE49-F238E27FC236}">
                <a16:creationId xmlns:a16="http://schemas.microsoft.com/office/drawing/2014/main" id="{2DEC104D-FA9C-BDA7-EAE3-42EF856CAF45}"/>
              </a:ext>
            </a:extLst>
          </p:cNvPr>
          <p:cNvSpPr txBox="1">
            <a:spLocks noChangeArrowheads="1"/>
          </p:cNvSpPr>
          <p:nvPr/>
        </p:nvSpPr>
        <p:spPr bwMode="auto">
          <a:xfrm>
            <a:off x="5957888" y="5486400"/>
            <a:ext cx="1836737"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muda</a:t>
            </a:r>
            <a:r>
              <a:rPr lang="en-US" altLang="pt-BR" sz="2400">
                <a:latin typeface="Arial"/>
                <a:cs typeface="Arial"/>
              </a:rPr>
              <a:t>  0%</a:t>
            </a:r>
          </a:p>
        </p:txBody>
      </p:sp>
      <p:sp>
        <p:nvSpPr>
          <p:cNvPr id="82969" name="FlagCount" hidden="1">
            <a:hlinkClick r:id="rId3" action="ppaction://hlinkfile"/>
            <a:extLst>
              <a:ext uri="{FF2B5EF4-FFF2-40B4-BE49-F238E27FC236}">
                <a16:creationId xmlns:a16="http://schemas.microsoft.com/office/drawing/2014/main" id="{6EED4370-6E93-A8B0-B7EA-1A6E3C452FAB}"/>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392218" name="Text Box 26">
            <a:extLst>
              <a:ext uri="{FF2B5EF4-FFF2-40B4-BE49-F238E27FC236}">
                <a16:creationId xmlns:a16="http://schemas.microsoft.com/office/drawing/2014/main" id="{E7C1F0B0-B3E0-9D25-A398-0E66988F2C2F}"/>
              </a:ext>
            </a:extLst>
          </p:cNvPr>
          <p:cNvSpPr txBox="1">
            <a:spLocks noChangeArrowheads="1"/>
          </p:cNvSpPr>
          <p:nvPr/>
        </p:nvSpPr>
        <p:spPr bwMode="auto">
          <a:xfrm>
            <a:off x="6057900"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0%</a:t>
            </a:r>
            <a:endParaRPr lang="en-US" altLang="pt-BR" sz="2500" b="1" i="1" baseline="30000">
              <a:solidFill>
                <a:srgbClr val="009900"/>
              </a:solidFill>
              <a:cs typeface="Arial" panose="020B0604020202020204" pitchFamily="34" charset="0"/>
            </a:endParaRPr>
          </a:p>
        </p:txBody>
      </p:sp>
      <p:sp>
        <p:nvSpPr>
          <p:cNvPr id="392219" name="Text Box 27">
            <a:extLst>
              <a:ext uri="{FF2B5EF4-FFF2-40B4-BE49-F238E27FC236}">
                <a16:creationId xmlns:a16="http://schemas.microsoft.com/office/drawing/2014/main" id="{6F09A67A-21FE-DEE7-45F8-2F167913382A}"/>
              </a:ext>
            </a:extLst>
          </p:cNvPr>
          <p:cNvSpPr txBox="1">
            <a:spLocks noChangeArrowheads="1"/>
          </p:cNvSpPr>
          <p:nvPr/>
        </p:nvSpPr>
        <p:spPr bwMode="auto">
          <a:xfrm>
            <a:off x="6064250"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392220" name="Text Box 28">
            <a:extLst>
              <a:ext uri="{FF2B5EF4-FFF2-40B4-BE49-F238E27FC236}">
                <a16:creationId xmlns:a16="http://schemas.microsoft.com/office/drawing/2014/main" id="{B71F8CD0-F780-2B4E-1D63-CB1FFC72115B}"/>
              </a:ext>
            </a:extLst>
          </p:cNvPr>
          <p:cNvSpPr txBox="1">
            <a:spLocks noChangeArrowheads="1"/>
          </p:cNvSpPr>
          <p:nvPr/>
        </p:nvSpPr>
        <p:spPr bwMode="auto">
          <a:xfrm>
            <a:off x="7202488"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 0</a:t>
            </a:r>
          </a:p>
        </p:txBody>
      </p:sp>
      <p:grpSp>
        <p:nvGrpSpPr>
          <p:cNvPr id="82973" name="Group 29">
            <a:extLst>
              <a:ext uri="{FF2B5EF4-FFF2-40B4-BE49-F238E27FC236}">
                <a16:creationId xmlns:a16="http://schemas.microsoft.com/office/drawing/2014/main" id="{FEB20630-2970-6DED-D7F6-20B8B8C02165}"/>
              </a:ext>
            </a:extLst>
          </p:cNvPr>
          <p:cNvGrpSpPr>
            <a:grpSpLocks/>
          </p:cNvGrpSpPr>
          <p:nvPr/>
        </p:nvGrpSpPr>
        <p:grpSpPr bwMode="auto">
          <a:xfrm>
            <a:off x="725488" y="874713"/>
            <a:ext cx="6413500" cy="1271588"/>
            <a:chOff x="747" y="551"/>
            <a:chExt cx="4040" cy="801"/>
          </a:xfrm>
        </p:grpSpPr>
        <p:sp>
          <p:nvSpPr>
            <p:cNvPr id="82974" name="Text Box 30">
              <a:extLst>
                <a:ext uri="{FF2B5EF4-FFF2-40B4-BE49-F238E27FC236}">
                  <a16:creationId xmlns:a16="http://schemas.microsoft.com/office/drawing/2014/main" id="{323DE8BE-1668-0726-FCF9-20F292B9439F}"/>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sz="2500" err="1">
                <a:cs typeface="Arial"/>
              </a:endParaRPr>
            </a:p>
          </p:txBody>
        </p:sp>
        <p:sp>
          <p:nvSpPr>
            <p:cNvPr id="82975" name="Text Box 31">
              <a:extLst>
                <a:ext uri="{FF2B5EF4-FFF2-40B4-BE49-F238E27FC236}">
                  <a16:creationId xmlns:a16="http://schemas.microsoft.com/office/drawing/2014/main" id="{5666A601-09AD-2B16-BAA2-4F03D87A22BA}"/>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2976" name="Text Box 32">
              <a:extLst>
                <a:ext uri="{FF2B5EF4-FFF2-40B4-BE49-F238E27FC236}">
                  <a16:creationId xmlns:a16="http://schemas.microsoft.com/office/drawing/2014/main" id="{2B6FE2BF-0925-14A0-9BB7-D9403E26649A}"/>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82977" name="Text Box 33">
              <a:extLst>
                <a:ext uri="{FF2B5EF4-FFF2-40B4-BE49-F238E27FC236}">
                  <a16:creationId xmlns:a16="http://schemas.microsoft.com/office/drawing/2014/main" id="{F55C22AB-89A2-F581-A020-25C3535A1843}"/>
                </a:ext>
              </a:extLst>
            </p:cNvPr>
            <p:cNvSpPr txBox="1">
              <a:spLocks noChangeArrowheads="1"/>
            </p:cNvSpPr>
            <p:nvPr/>
          </p:nvSpPr>
          <p:spPr bwMode="auto">
            <a:xfrm>
              <a:off x="2362" y="871"/>
              <a:ext cx="150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82978" name="Line 34">
              <a:extLst>
                <a:ext uri="{FF2B5EF4-FFF2-40B4-BE49-F238E27FC236}">
                  <a16:creationId xmlns:a16="http://schemas.microsoft.com/office/drawing/2014/main" id="{68CC983B-1789-9DA7-0584-52714FEB4B54}"/>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2979" name="Text Box 35">
              <a:extLst>
                <a:ext uri="{FF2B5EF4-FFF2-40B4-BE49-F238E27FC236}">
                  <a16:creationId xmlns:a16="http://schemas.microsoft.com/office/drawing/2014/main" id="{0EB0DAA6-A774-04ED-E92B-2B4D8A5DB781}"/>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2980" name="Line 36">
              <a:extLst>
                <a:ext uri="{FF2B5EF4-FFF2-40B4-BE49-F238E27FC236}">
                  <a16:creationId xmlns:a16="http://schemas.microsoft.com/office/drawing/2014/main" id="{83D7D4D6-9E38-1B5D-6A92-5BACE589CFD4}"/>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2981" name="Oval 37">
            <a:extLst>
              <a:ext uri="{FF2B5EF4-FFF2-40B4-BE49-F238E27FC236}">
                <a16:creationId xmlns:a16="http://schemas.microsoft.com/office/drawing/2014/main" id="{0C1B2B5B-980E-2CBD-B390-C554D441F0F1}"/>
              </a:ext>
            </a:extLst>
          </p:cNvPr>
          <p:cNvSpPr>
            <a:spLocks noChangeArrowheads="1"/>
          </p:cNvSpPr>
          <p:nvPr/>
        </p:nvSpPr>
        <p:spPr bwMode="auto">
          <a:xfrm>
            <a:off x="6148388" y="3179763"/>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82982" name="Rectangle 38">
            <a:extLst>
              <a:ext uri="{FF2B5EF4-FFF2-40B4-BE49-F238E27FC236}">
                <a16:creationId xmlns:a16="http://schemas.microsoft.com/office/drawing/2014/main" id="{2E74B56E-9313-81FE-6627-83D0261156B7}"/>
              </a:ext>
            </a:extLst>
          </p:cNvPr>
          <p:cNvSpPr>
            <a:spLocks noChangeArrowheads="1"/>
          </p:cNvSpPr>
          <p:nvPr/>
        </p:nvSpPr>
        <p:spPr bwMode="auto">
          <a:xfrm>
            <a:off x="329990" y="3487279"/>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err="1">
                <a:latin typeface="Arial"/>
                <a:cs typeface="Arial"/>
              </a:rPr>
              <a:t>Sensibilidade</a:t>
            </a:r>
            <a:r>
              <a:rPr lang="en-US" altLang="pt-BR" sz="2600">
                <a:latin typeface="Arial"/>
                <a:cs typeface="Arial"/>
              </a:rPr>
              <a:t> dos </a:t>
            </a:r>
            <a:r>
              <a:rPr lang="en-US" altLang="pt-BR" sz="2600" err="1">
                <a:latin typeface="Arial"/>
                <a:cs typeface="Arial"/>
              </a:rPr>
              <a:t>consumidores</a:t>
            </a:r>
            <a:r>
              <a:rPr lang="en-US" altLang="pt-BR" sz="2600">
                <a:latin typeface="Arial"/>
                <a:cs typeface="Arial"/>
              </a:rPr>
              <a:t> </a:t>
            </a:r>
            <a:r>
              <a:rPr lang="en-US" altLang="pt-BR" sz="2600" err="1">
                <a:latin typeface="Arial"/>
                <a:cs typeface="Arial"/>
              </a:rPr>
              <a:t>ao</a:t>
            </a:r>
            <a:r>
              <a:rPr lang="en-US" altLang="pt-BR" sz="2600">
                <a:latin typeface="Arial"/>
                <a:cs typeface="Arial"/>
              </a:rPr>
              <a:t> </a:t>
            </a:r>
            <a:r>
              <a:rPr lang="en-US" altLang="pt-BR" sz="2600" b="1" i="1">
                <a:latin typeface="Arial"/>
                <a:cs typeface="Arial"/>
              </a:rPr>
              <a:t>P</a:t>
            </a:r>
            <a:r>
              <a:rPr lang="en-US" altLang="pt-BR" sz="2600">
                <a:latin typeface="Arial"/>
                <a:cs typeface="Arial"/>
              </a:rPr>
              <a:t>:</a:t>
            </a:r>
            <a:endParaRPr lang="en-US" altLang="pt-BR" sz="2600" i="1">
              <a:solidFill>
                <a:srgbClr val="000000"/>
              </a:solidFill>
              <a:latin typeface="Arial"/>
              <a:cs typeface="Arial"/>
            </a:endParaRPr>
          </a:p>
        </p:txBody>
      </p:sp>
      <p:sp>
        <p:nvSpPr>
          <p:cNvPr id="82983" name="Rectangle 39">
            <a:extLst>
              <a:ext uri="{FF2B5EF4-FFF2-40B4-BE49-F238E27FC236}">
                <a16:creationId xmlns:a16="http://schemas.microsoft.com/office/drawing/2014/main" id="{CF6A2C41-BD0E-1F9E-AB64-0B7BE8EE3414}"/>
              </a:ext>
            </a:extLst>
          </p:cNvPr>
          <p:cNvSpPr>
            <a:spLocks noChangeArrowheads="1"/>
          </p:cNvSpPr>
          <p:nvPr/>
        </p:nvSpPr>
        <p:spPr bwMode="auto">
          <a:xfrm>
            <a:off x="328402" y="2410954"/>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pPr>
            <a:r>
              <a:rPr lang="en-US" altLang="pt-BR" sz="2600" err="1">
                <a:latin typeface="Arial"/>
                <a:cs typeface="Arial"/>
              </a:rPr>
              <a:t>curva</a:t>
            </a:r>
            <a:r>
              <a:rPr lang="en-US" altLang="pt-BR" sz="2600">
                <a:latin typeface="Arial"/>
                <a:cs typeface="Arial"/>
              </a:rPr>
              <a:t> </a:t>
            </a:r>
            <a:r>
              <a:rPr lang="en-US" altLang="pt-BR" sz="2600" b="1" i="1">
                <a:latin typeface="Arial"/>
                <a:cs typeface="Arial"/>
              </a:rPr>
              <a:t>D</a:t>
            </a:r>
            <a:r>
              <a:rPr lang="en-US" altLang="pt-BR" sz="2600">
                <a:latin typeface="Arial"/>
                <a:cs typeface="Arial"/>
              </a:rPr>
              <a:t>:</a:t>
            </a:r>
            <a:endParaRPr lang="en-US" altLang="pt-BR" sz="2600">
              <a:solidFill>
                <a:srgbClr val="0000FF"/>
              </a:solidFill>
              <a:latin typeface="Arial"/>
              <a:cs typeface="Arial"/>
            </a:endParaRPr>
          </a:p>
        </p:txBody>
      </p:sp>
      <p:sp>
        <p:nvSpPr>
          <p:cNvPr id="82984" name="Rectangle 40">
            <a:extLst>
              <a:ext uri="{FF2B5EF4-FFF2-40B4-BE49-F238E27FC236}">
                <a16:creationId xmlns:a16="http://schemas.microsoft.com/office/drawing/2014/main" id="{F3D7662F-6F2A-F8BB-A862-E0160634CE01}"/>
              </a:ext>
            </a:extLst>
          </p:cNvPr>
          <p:cNvSpPr>
            <a:spLocks noChangeArrowheads="1"/>
          </p:cNvSpPr>
          <p:nvPr/>
        </p:nvSpPr>
        <p:spPr bwMode="auto">
          <a:xfrm>
            <a:off x="301415" y="5125579"/>
            <a:ext cx="2196047" cy="545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82985" name="Rectangle 41">
            <a:extLst>
              <a:ext uri="{FF2B5EF4-FFF2-40B4-BE49-F238E27FC236}">
                <a16:creationId xmlns:a16="http://schemas.microsoft.com/office/drawing/2014/main" id="{654629FF-1A37-9014-6995-FD25E25DBC3B}"/>
              </a:ext>
            </a:extLst>
          </p:cNvPr>
          <p:cNvSpPr>
            <a:spLocks noChangeArrowheads="1"/>
          </p:cNvSpPr>
          <p:nvPr/>
        </p:nvSpPr>
        <p:spPr bwMode="auto">
          <a:xfrm>
            <a:off x="528427" y="2847516"/>
            <a:ext cx="28956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vertical</a:t>
            </a:r>
          </a:p>
        </p:txBody>
      </p:sp>
      <p:sp>
        <p:nvSpPr>
          <p:cNvPr id="82986" name="Rectangle 42">
            <a:extLst>
              <a:ext uri="{FF2B5EF4-FFF2-40B4-BE49-F238E27FC236}">
                <a16:creationId xmlns:a16="http://schemas.microsoft.com/office/drawing/2014/main" id="{233B5CBE-A680-29FC-F267-046E78D694FB}"/>
              </a:ext>
            </a:extLst>
          </p:cNvPr>
          <p:cNvSpPr>
            <a:spLocks noChangeArrowheads="1"/>
          </p:cNvSpPr>
          <p:nvPr/>
        </p:nvSpPr>
        <p:spPr bwMode="auto">
          <a:xfrm>
            <a:off x="545890" y="4346116"/>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none</a:t>
            </a:r>
          </a:p>
        </p:txBody>
      </p:sp>
      <p:sp>
        <p:nvSpPr>
          <p:cNvPr id="392235" name="Rectangle 43">
            <a:extLst>
              <a:ext uri="{FF2B5EF4-FFF2-40B4-BE49-F238E27FC236}">
                <a16:creationId xmlns:a16="http://schemas.microsoft.com/office/drawing/2014/main" id="{2DC82291-EF14-0BC2-6166-E5BF0B733D83}"/>
              </a:ext>
            </a:extLst>
          </p:cNvPr>
          <p:cNvSpPr>
            <a:spLocks noChangeArrowheads="1"/>
          </p:cNvSpPr>
          <p:nvPr/>
        </p:nvSpPr>
        <p:spPr bwMode="auto">
          <a:xfrm>
            <a:off x="542715" y="5582779"/>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2215"/>
                                        </p:tgtEl>
                                        <p:attrNameLst>
                                          <p:attrName>style.visibility</p:attrName>
                                        </p:attrNameLst>
                                      </p:cBhvr>
                                      <p:to>
                                        <p:strVal val="visible"/>
                                      </p:to>
                                    </p:set>
                                    <p:animEffect transition="in" filter="dissolve">
                                      <p:cBhvr>
                                        <p:cTn id="7" dur="500"/>
                                        <p:tgtEl>
                                          <p:spTgt spid="3922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2219"/>
                                        </p:tgtEl>
                                        <p:attrNameLst>
                                          <p:attrName>style.visibility</p:attrName>
                                        </p:attrNameLst>
                                      </p:cBhvr>
                                      <p:to>
                                        <p:strVal val="visible"/>
                                      </p:to>
                                    </p:set>
                                    <p:animEffect transition="in" filter="dissolve">
                                      <p:cBhvr>
                                        <p:cTn id="10" dur="500"/>
                                        <p:tgtEl>
                                          <p:spTgt spid="392219"/>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392214"/>
                                        </p:tgtEl>
                                        <p:attrNameLst>
                                          <p:attrName>style.visibility</p:attrName>
                                        </p:attrNameLst>
                                      </p:cBhvr>
                                      <p:to>
                                        <p:strVal val="visible"/>
                                      </p:to>
                                    </p:set>
                                    <p:animEffect transition="in" filter="wipe(up)">
                                      <p:cBhvr>
                                        <p:cTn id="14" dur="500"/>
                                        <p:tgtEl>
                                          <p:spTgt spid="392214"/>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2216"/>
                                        </p:tgtEl>
                                        <p:attrNameLst>
                                          <p:attrName>style.visibility</p:attrName>
                                        </p:attrNameLst>
                                      </p:cBhvr>
                                      <p:to>
                                        <p:strVal val="visible"/>
                                      </p:to>
                                    </p:set>
                                    <p:animEffect transition="in" filter="dissolve">
                                      <p:cBhvr>
                                        <p:cTn id="23" dur="500"/>
                                        <p:tgtEl>
                                          <p:spTgt spid="392216"/>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92218"/>
                                        </p:tgtEl>
                                        <p:attrNameLst>
                                          <p:attrName>style.visibility</p:attrName>
                                        </p:attrNameLst>
                                      </p:cBhvr>
                                      <p:to>
                                        <p:strVal val="visible"/>
                                      </p:to>
                                    </p:set>
                                    <p:animEffect transition="in" filter="dissolve">
                                      <p:cBhvr>
                                        <p:cTn id="26" dur="500"/>
                                        <p:tgtEl>
                                          <p:spTgt spid="392218"/>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92220"/>
                                        </p:tgtEl>
                                        <p:attrNameLst>
                                          <p:attrName>style.visibility</p:attrName>
                                        </p:attrNameLst>
                                      </p:cBhvr>
                                      <p:to>
                                        <p:strVal val="visible"/>
                                      </p:to>
                                    </p:set>
                                    <p:animEffect transition="in" filter="dissolve">
                                      <p:cBhvr>
                                        <p:cTn id="31" dur="500"/>
                                        <p:tgtEl>
                                          <p:spTgt spid="392220"/>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92235"/>
                                        </p:tgtEl>
                                        <p:attrNameLst>
                                          <p:attrName>style.visibility</p:attrName>
                                        </p:attrNameLst>
                                      </p:cBhvr>
                                      <p:to>
                                        <p:strVal val="visible"/>
                                      </p:to>
                                    </p:set>
                                    <p:animEffect transition="in" filter="dissolve">
                                      <p:cBhvr>
                                        <p:cTn id="34" dur="500"/>
                                        <p:tgtEl>
                                          <p:spTgt spid="392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15" grpId="0" animBg="1"/>
      <p:bldP spid="392216" grpId="0" animBg="1"/>
      <p:bldP spid="392218" grpId="0"/>
      <p:bldP spid="392219" grpId="0"/>
      <p:bldP spid="392220" grpId="0"/>
      <p:bldP spid="39223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AEFBE1E9-31C7-B252-00B8-5E29E4667E88}"/>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71C0F431-D8C3-83FF-0CDE-86085FB03D63}"/>
              </a:ext>
            </a:extLst>
          </p:cNvPr>
          <p:cNvSpPr>
            <a:spLocks noGrp="1"/>
          </p:cNvSpPr>
          <p:nvPr>
            <p:ph type="sldNum" sz="quarter" idx="11"/>
          </p:nvPr>
        </p:nvSpPr>
        <p:spPr/>
        <p:txBody>
          <a:bodyPr/>
          <a:lstStyle/>
          <a:p>
            <a:fld id="{674423B1-4FF8-4375-A260-50B23C01D324}" type="slidenum">
              <a:rPr lang="en-US" altLang="pt-BR"/>
              <a:pPr/>
              <a:t>21</a:t>
            </a:fld>
            <a:endParaRPr lang="en-US" altLang="pt-BR"/>
          </a:p>
        </p:txBody>
      </p:sp>
      <p:grpSp>
        <p:nvGrpSpPr>
          <p:cNvPr id="84994" name="Group 2">
            <a:extLst>
              <a:ext uri="{FF2B5EF4-FFF2-40B4-BE49-F238E27FC236}">
                <a16:creationId xmlns:a16="http://schemas.microsoft.com/office/drawing/2014/main" id="{3CB2B00B-85D2-B138-A8DF-362DAB04FB15}"/>
              </a:ext>
            </a:extLst>
          </p:cNvPr>
          <p:cNvGrpSpPr>
            <a:grpSpLocks/>
          </p:cNvGrpSpPr>
          <p:nvPr/>
        </p:nvGrpSpPr>
        <p:grpSpPr bwMode="auto">
          <a:xfrm>
            <a:off x="5984875" y="1900238"/>
            <a:ext cx="2193925" cy="2709862"/>
            <a:chOff x="3770" y="1197"/>
            <a:chExt cx="1388" cy="1707"/>
          </a:xfrm>
        </p:grpSpPr>
        <p:sp>
          <p:nvSpPr>
            <p:cNvPr id="84995" name="Arc 3">
              <a:extLst>
                <a:ext uri="{FF2B5EF4-FFF2-40B4-BE49-F238E27FC236}">
                  <a16:creationId xmlns:a16="http://schemas.microsoft.com/office/drawing/2014/main" id="{7740586F-C57C-EF62-8233-2E1F8AAB3038}"/>
                </a:ext>
              </a:extLst>
            </p:cNvPr>
            <p:cNvSpPr>
              <a:spLocks/>
            </p:cNvSpPr>
            <p:nvPr/>
          </p:nvSpPr>
          <p:spPr bwMode="auto">
            <a:xfrm flipH="1" flipV="1">
              <a:off x="3770" y="1197"/>
              <a:ext cx="1388" cy="1565"/>
            </a:xfrm>
            <a:custGeom>
              <a:avLst/>
              <a:gdLst>
                <a:gd name="T0" fmla="*/ 3 w 21334"/>
                <a:gd name="T1" fmla="*/ 0 h 18670"/>
                <a:gd name="T2" fmla="*/ 6 w 21334"/>
                <a:gd name="T3" fmla="*/ 9 h 18670"/>
                <a:gd name="T4" fmla="*/ 0 w 21334"/>
                <a:gd name="T5" fmla="*/ 11 h 18670"/>
                <a:gd name="T6" fmla="*/ 0 60000 65536"/>
                <a:gd name="T7" fmla="*/ 0 60000 65536"/>
                <a:gd name="T8" fmla="*/ 0 60000 65536"/>
                <a:gd name="T9" fmla="*/ 0 w 21334"/>
                <a:gd name="T10" fmla="*/ 0 h 18670"/>
                <a:gd name="T11" fmla="*/ 21334 w 21334"/>
                <a:gd name="T12" fmla="*/ 18670 h 18670"/>
              </a:gdLst>
              <a:ahLst/>
              <a:cxnLst>
                <a:cxn ang="T6">
                  <a:pos x="T0" y="T1"/>
                </a:cxn>
                <a:cxn ang="T7">
                  <a:pos x="T2" y="T3"/>
                </a:cxn>
                <a:cxn ang="T8">
                  <a:pos x="T4" y="T5"/>
                </a:cxn>
              </a:cxnLst>
              <a:rect l="T9" t="T10" r="T11" b="T12"/>
              <a:pathLst>
                <a:path w="21334" h="18670" fill="none" extrusionOk="0">
                  <a:moveTo>
                    <a:pt x="10862" y="0"/>
                  </a:moveTo>
                  <a:cubicBezTo>
                    <a:pt x="16474" y="3265"/>
                    <a:pt x="20319" y="8880"/>
                    <a:pt x="21334" y="15292"/>
                  </a:cubicBezTo>
                </a:path>
                <a:path w="21334" h="18670" stroke="0" extrusionOk="0">
                  <a:moveTo>
                    <a:pt x="10862" y="0"/>
                  </a:moveTo>
                  <a:cubicBezTo>
                    <a:pt x="16474" y="3265"/>
                    <a:pt x="20319" y="8880"/>
                    <a:pt x="21334" y="15292"/>
                  </a:cubicBezTo>
                  <a:lnTo>
                    <a:pt x="0" y="18670"/>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84996" name="Text Box 4">
              <a:extLst>
                <a:ext uri="{FF2B5EF4-FFF2-40B4-BE49-F238E27FC236}">
                  <a16:creationId xmlns:a16="http://schemas.microsoft.com/office/drawing/2014/main" id="{CFC7405F-A984-4A70-DF45-279A428306FB}"/>
                </a:ext>
              </a:extLst>
            </p:cNvPr>
            <p:cNvSpPr txBox="1">
              <a:spLocks noChangeArrowheads="1"/>
            </p:cNvSpPr>
            <p:nvPr/>
          </p:nvSpPr>
          <p:spPr bwMode="auto">
            <a:xfrm>
              <a:off x="4372" y="2615"/>
              <a:ext cx="352"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sp>
        <p:nvSpPr>
          <p:cNvPr id="84997" name="Rectangle 5">
            <a:extLst>
              <a:ext uri="{FF2B5EF4-FFF2-40B4-BE49-F238E27FC236}">
                <a16:creationId xmlns:a16="http://schemas.microsoft.com/office/drawing/2014/main" id="{BD4046AB-2930-E2EE-C64A-8BE0E54BFE28}"/>
              </a:ext>
            </a:extLst>
          </p:cNvPr>
          <p:cNvSpPr>
            <a:spLocks noGrp="1" noChangeArrowheads="1"/>
          </p:cNvSpPr>
          <p:nvPr>
            <p:ph type="title" idx="4294967295"/>
          </p:nvPr>
        </p:nvSpPr>
        <p:spPr>
          <a:xfrm>
            <a:off x="407988" y="249238"/>
            <a:ext cx="8335962" cy="619125"/>
          </a:xfrm>
        </p:spPr>
        <p:txBody>
          <a:bodyPr/>
          <a:lstStyle/>
          <a:p>
            <a:pPr algn="l"/>
            <a:r>
              <a:rPr lang="en-US" altLang="pt-BR" sz="3200" err="1">
                <a:solidFill>
                  <a:srgbClr val="CC0000"/>
                </a:solidFill>
              </a:rPr>
              <a:t>Demanda</a:t>
            </a:r>
            <a:r>
              <a:rPr lang="en-US" altLang="pt-BR" sz="3200">
                <a:solidFill>
                  <a:srgbClr val="CC0000"/>
                </a:solidFill>
              </a:rPr>
              <a:t> </a:t>
            </a:r>
            <a:r>
              <a:rPr lang="en-US" altLang="pt-BR" sz="3200" err="1">
                <a:solidFill>
                  <a:srgbClr val="CC0000"/>
                </a:solidFill>
              </a:rPr>
              <a:t>inelástica</a:t>
            </a:r>
          </a:p>
        </p:txBody>
      </p:sp>
      <p:grpSp>
        <p:nvGrpSpPr>
          <p:cNvPr id="84998" name="Group 6">
            <a:extLst>
              <a:ext uri="{FF2B5EF4-FFF2-40B4-BE49-F238E27FC236}">
                <a16:creationId xmlns:a16="http://schemas.microsoft.com/office/drawing/2014/main" id="{94A8C677-AA2A-7E3F-4028-EDB675203C3D}"/>
              </a:ext>
            </a:extLst>
          </p:cNvPr>
          <p:cNvGrpSpPr>
            <a:grpSpLocks/>
          </p:cNvGrpSpPr>
          <p:nvPr/>
        </p:nvGrpSpPr>
        <p:grpSpPr bwMode="auto">
          <a:xfrm>
            <a:off x="4826000" y="2114550"/>
            <a:ext cx="3870325" cy="3060700"/>
            <a:chOff x="3226" y="1041"/>
            <a:chExt cx="2146" cy="1792"/>
          </a:xfrm>
        </p:grpSpPr>
        <p:grpSp>
          <p:nvGrpSpPr>
            <p:cNvPr id="84999" name="Group 7">
              <a:extLst>
                <a:ext uri="{FF2B5EF4-FFF2-40B4-BE49-F238E27FC236}">
                  <a16:creationId xmlns:a16="http://schemas.microsoft.com/office/drawing/2014/main" id="{2CF07141-0BF7-4D27-5D50-A4A794E7F45A}"/>
                </a:ext>
              </a:extLst>
            </p:cNvPr>
            <p:cNvGrpSpPr>
              <a:grpSpLocks/>
            </p:cNvGrpSpPr>
            <p:nvPr/>
          </p:nvGrpSpPr>
          <p:grpSpPr bwMode="auto">
            <a:xfrm>
              <a:off x="3421" y="1302"/>
              <a:ext cx="1661" cy="1413"/>
              <a:chOff x="1098" y="1361"/>
              <a:chExt cx="2116" cy="2027"/>
            </a:xfrm>
          </p:grpSpPr>
          <p:sp>
            <p:nvSpPr>
              <p:cNvPr id="85000" name="Line 8">
                <a:extLst>
                  <a:ext uri="{FF2B5EF4-FFF2-40B4-BE49-F238E27FC236}">
                    <a16:creationId xmlns:a16="http://schemas.microsoft.com/office/drawing/2014/main" id="{391DC309-8B93-F53A-67C4-89691D2FF9F1}"/>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5001" name="Line 9">
                <a:extLst>
                  <a:ext uri="{FF2B5EF4-FFF2-40B4-BE49-F238E27FC236}">
                    <a16:creationId xmlns:a16="http://schemas.microsoft.com/office/drawing/2014/main" id="{26EE94A9-B5F2-386E-52A9-F6F6A527CDA6}"/>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5002" name="Text Box 10">
              <a:extLst>
                <a:ext uri="{FF2B5EF4-FFF2-40B4-BE49-F238E27FC236}">
                  <a16:creationId xmlns:a16="http://schemas.microsoft.com/office/drawing/2014/main" id="{642AA19D-D044-5D8D-A938-5498C9686757}"/>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85003" name="Text Box 11">
              <a:extLst>
                <a:ext uri="{FF2B5EF4-FFF2-40B4-BE49-F238E27FC236}">
                  <a16:creationId xmlns:a16="http://schemas.microsoft.com/office/drawing/2014/main" id="{F9DDE278-48AC-CE16-3CC9-8B4A9B3870AD}"/>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85004" name="Group 12">
            <a:extLst>
              <a:ext uri="{FF2B5EF4-FFF2-40B4-BE49-F238E27FC236}">
                <a16:creationId xmlns:a16="http://schemas.microsoft.com/office/drawing/2014/main" id="{1675D824-BDB0-C981-B21D-5649EC7EE71A}"/>
              </a:ext>
            </a:extLst>
          </p:cNvPr>
          <p:cNvGrpSpPr>
            <a:grpSpLocks/>
          </p:cNvGrpSpPr>
          <p:nvPr/>
        </p:nvGrpSpPr>
        <p:grpSpPr bwMode="auto">
          <a:xfrm>
            <a:off x="4567238" y="3019425"/>
            <a:ext cx="1943100" cy="2386013"/>
            <a:chOff x="2877" y="1902"/>
            <a:chExt cx="1224" cy="1503"/>
          </a:xfrm>
        </p:grpSpPr>
        <p:sp>
          <p:nvSpPr>
            <p:cNvPr id="85005" name="Text Box 13">
              <a:extLst>
                <a:ext uri="{FF2B5EF4-FFF2-40B4-BE49-F238E27FC236}">
                  <a16:creationId xmlns:a16="http://schemas.microsoft.com/office/drawing/2014/main" id="{D32B6D88-88D4-95CC-C733-08FB76997230}"/>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85006" name="Text Box 14">
              <a:extLst>
                <a:ext uri="{FF2B5EF4-FFF2-40B4-BE49-F238E27FC236}">
                  <a16:creationId xmlns:a16="http://schemas.microsoft.com/office/drawing/2014/main" id="{22F4A776-41B2-43DC-565D-A3BA37BB3113}"/>
                </a:ext>
              </a:extLst>
            </p:cNvPr>
            <p:cNvSpPr txBox="1">
              <a:spLocks noChangeArrowheads="1"/>
            </p:cNvSpPr>
            <p:nvPr/>
          </p:nvSpPr>
          <p:spPr bwMode="auto">
            <a:xfrm>
              <a:off x="2877" y="1902"/>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85007" name="Group 15">
              <a:extLst>
                <a:ext uri="{FF2B5EF4-FFF2-40B4-BE49-F238E27FC236}">
                  <a16:creationId xmlns:a16="http://schemas.microsoft.com/office/drawing/2014/main" id="{1C92F776-4366-49BF-5FCB-8E070DD95E69}"/>
                </a:ext>
              </a:extLst>
            </p:cNvPr>
            <p:cNvGrpSpPr>
              <a:grpSpLocks/>
            </p:cNvGrpSpPr>
            <p:nvPr/>
          </p:nvGrpSpPr>
          <p:grpSpPr bwMode="auto">
            <a:xfrm>
              <a:off x="3265" y="2047"/>
              <a:ext cx="662" cy="1079"/>
              <a:chOff x="3265" y="2047"/>
              <a:chExt cx="662" cy="1178"/>
            </a:xfrm>
          </p:grpSpPr>
          <p:sp>
            <p:nvSpPr>
              <p:cNvPr id="85008" name="Line 16">
                <a:extLst>
                  <a:ext uri="{FF2B5EF4-FFF2-40B4-BE49-F238E27FC236}">
                    <a16:creationId xmlns:a16="http://schemas.microsoft.com/office/drawing/2014/main" id="{84BFDFFF-2147-D6E4-C7C0-35DE4EACC286}"/>
                  </a:ext>
                </a:extLst>
              </p:cNvPr>
              <p:cNvSpPr>
                <a:spLocks noChangeShapeType="1"/>
              </p:cNvSpPr>
              <p:nvPr/>
            </p:nvSpPr>
            <p:spPr bwMode="auto">
              <a:xfrm>
                <a:off x="3920" y="2049"/>
                <a:ext cx="0" cy="1176"/>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5009" name="Line 17">
                <a:extLst>
                  <a:ext uri="{FF2B5EF4-FFF2-40B4-BE49-F238E27FC236}">
                    <a16:creationId xmlns:a16="http://schemas.microsoft.com/office/drawing/2014/main" id="{83E3572C-E71D-E9C5-FA0C-B6215A51DC65}"/>
                  </a:ext>
                </a:extLst>
              </p:cNvPr>
              <p:cNvSpPr>
                <a:spLocks noChangeShapeType="1"/>
              </p:cNvSpPr>
              <p:nvPr/>
            </p:nvSpPr>
            <p:spPr bwMode="auto">
              <a:xfrm>
                <a:off x="3265" y="2047"/>
                <a:ext cx="662"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5010" name="Oval 18">
              <a:extLst>
                <a:ext uri="{FF2B5EF4-FFF2-40B4-BE49-F238E27FC236}">
                  <a16:creationId xmlns:a16="http://schemas.microsoft.com/office/drawing/2014/main" id="{843AC3FE-841E-009C-4B54-C599F9ACDE17}"/>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7" name="Group 19">
            <a:extLst>
              <a:ext uri="{FF2B5EF4-FFF2-40B4-BE49-F238E27FC236}">
                <a16:creationId xmlns:a16="http://schemas.microsoft.com/office/drawing/2014/main" id="{6CFC6A92-497C-00F5-546C-E3E980B943D0}"/>
              </a:ext>
            </a:extLst>
          </p:cNvPr>
          <p:cNvGrpSpPr>
            <a:grpSpLocks/>
          </p:cNvGrpSpPr>
          <p:nvPr/>
        </p:nvGrpSpPr>
        <p:grpSpPr bwMode="auto">
          <a:xfrm>
            <a:off x="6357938" y="3916363"/>
            <a:ext cx="547687" cy="1492250"/>
            <a:chOff x="4005" y="2467"/>
            <a:chExt cx="345" cy="940"/>
          </a:xfrm>
        </p:grpSpPr>
        <p:sp>
          <p:nvSpPr>
            <p:cNvPr id="85012" name="Text Box 20">
              <a:extLst>
                <a:ext uri="{FF2B5EF4-FFF2-40B4-BE49-F238E27FC236}">
                  <a16:creationId xmlns:a16="http://schemas.microsoft.com/office/drawing/2014/main" id="{EDD02A92-45AF-E1E7-71D4-58624CE606B8}"/>
                </a:ext>
              </a:extLst>
            </p:cNvPr>
            <p:cNvSpPr txBox="1">
              <a:spLocks noChangeArrowheads="1"/>
            </p:cNvSpPr>
            <p:nvPr/>
          </p:nvSpPr>
          <p:spPr bwMode="auto">
            <a:xfrm>
              <a:off x="4005"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85013" name="Line 21">
              <a:extLst>
                <a:ext uri="{FF2B5EF4-FFF2-40B4-BE49-F238E27FC236}">
                  <a16:creationId xmlns:a16="http://schemas.microsoft.com/office/drawing/2014/main" id="{256AC72F-DE3A-BE3A-B90F-4DB3847B873C}"/>
                </a:ext>
              </a:extLst>
            </p:cNvPr>
            <p:cNvSpPr>
              <a:spLocks noChangeShapeType="1"/>
            </p:cNvSpPr>
            <p:nvPr/>
          </p:nvSpPr>
          <p:spPr bwMode="auto">
            <a:xfrm>
              <a:off x="4148" y="2467"/>
              <a:ext cx="0" cy="65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8" name="Group 22">
            <a:extLst>
              <a:ext uri="{FF2B5EF4-FFF2-40B4-BE49-F238E27FC236}">
                <a16:creationId xmlns:a16="http://schemas.microsoft.com/office/drawing/2014/main" id="{A0EB4722-EB93-6805-A78D-CEDB62BBD389}"/>
              </a:ext>
            </a:extLst>
          </p:cNvPr>
          <p:cNvGrpSpPr>
            <a:grpSpLocks/>
          </p:cNvGrpSpPr>
          <p:nvPr/>
        </p:nvGrpSpPr>
        <p:grpSpPr bwMode="auto">
          <a:xfrm>
            <a:off x="4560888" y="3706813"/>
            <a:ext cx="2093912" cy="457200"/>
            <a:chOff x="2873" y="2335"/>
            <a:chExt cx="1319" cy="288"/>
          </a:xfrm>
        </p:grpSpPr>
        <p:sp>
          <p:nvSpPr>
            <p:cNvPr id="85015" name="Text Box 23">
              <a:extLst>
                <a:ext uri="{FF2B5EF4-FFF2-40B4-BE49-F238E27FC236}">
                  <a16:creationId xmlns:a16="http://schemas.microsoft.com/office/drawing/2014/main" id="{4DDA0F92-8DE7-E94E-E747-5A29FA7B9C12}"/>
                </a:ext>
              </a:extLst>
            </p:cNvPr>
            <p:cNvSpPr txBox="1">
              <a:spLocks noChangeArrowheads="1"/>
            </p:cNvSpPr>
            <p:nvPr/>
          </p:nvSpPr>
          <p:spPr bwMode="auto">
            <a:xfrm>
              <a:off x="2873" y="233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85016" name="Line 24">
              <a:extLst>
                <a:ext uri="{FF2B5EF4-FFF2-40B4-BE49-F238E27FC236}">
                  <a16:creationId xmlns:a16="http://schemas.microsoft.com/office/drawing/2014/main" id="{BFB6F89F-E428-885E-2C44-5D03B57B18D0}"/>
                </a:ext>
              </a:extLst>
            </p:cNvPr>
            <p:cNvSpPr>
              <a:spLocks noChangeShapeType="1"/>
            </p:cNvSpPr>
            <p:nvPr/>
          </p:nvSpPr>
          <p:spPr bwMode="auto">
            <a:xfrm flipV="1">
              <a:off x="3264" y="2463"/>
              <a:ext cx="878"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5017" name="Oval 25">
              <a:extLst>
                <a:ext uri="{FF2B5EF4-FFF2-40B4-BE49-F238E27FC236}">
                  <a16:creationId xmlns:a16="http://schemas.microsoft.com/office/drawing/2014/main" id="{B43D7F63-7BC0-F84F-8DBE-2823001B106B}"/>
                </a:ext>
              </a:extLst>
            </p:cNvPr>
            <p:cNvSpPr>
              <a:spLocks noChangeArrowheads="1"/>
            </p:cNvSpPr>
            <p:nvPr/>
          </p:nvSpPr>
          <p:spPr bwMode="auto">
            <a:xfrm>
              <a:off x="4104" y="24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394266" name="Line 26">
            <a:extLst>
              <a:ext uri="{FF2B5EF4-FFF2-40B4-BE49-F238E27FC236}">
                <a16:creationId xmlns:a16="http://schemas.microsoft.com/office/drawing/2014/main" id="{3F6E5ECF-E140-3E4D-D6EE-2C94E5A235EC}"/>
              </a:ext>
            </a:extLst>
          </p:cNvPr>
          <p:cNvSpPr>
            <a:spLocks noChangeShapeType="1"/>
          </p:cNvSpPr>
          <p:nvPr/>
        </p:nvSpPr>
        <p:spPr bwMode="auto">
          <a:xfrm rot="10800000"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4267" name="Line 27">
            <a:extLst>
              <a:ext uri="{FF2B5EF4-FFF2-40B4-BE49-F238E27FC236}">
                <a16:creationId xmlns:a16="http://schemas.microsoft.com/office/drawing/2014/main" id="{E4B91B66-2A48-DE2A-E23C-A1E2EF8E1B0F}"/>
              </a:ext>
            </a:extLst>
          </p:cNvPr>
          <p:cNvSpPr>
            <a:spLocks noChangeShapeType="1"/>
          </p:cNvSpPr>
          <p:nvPr/>
        </p:nvSpPr>
        <p:spPr bwMode="auto">
          <a:xfrm rot="5400000" flipV="1">
            <a:off x="6406357" y="4656931"/>
            <a:ext cx="0" cy="34766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4268" name="Text Box 28">
            <a:extLst>
              <a:ext uri="{FF2B5EF4-FFF2-40B4-BE49-F238E27FC236}">
                <a16:creationId xmlns:a16="http://schemas.microsoft.com/office/drawing/2014/main" id="{D701196A-B79A-38C2-9E9B-6C4954074907}"/>
              </a:ext>
            </a:extLst>
          </p:cNvPr>
          <p:cNvSpPr txBox="1">
            <a:spLocks noChangeArrowheads="1"/>
          </p:cNvSpPr>
          <p:nvPr/>
        </p:nvSpPr>
        <p:spPr bwMode="auto">
          <a:xfrm>
            <a:off x="5972175" y="5603875"/>
            <a:ext cx="1954213" cy="46166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85021" name="FlagCount" hidden="1">
            <a:hlinkClick r:id="rId3" action="ppaction://hlinkfile"/>
            <a:extLst>
              <a:ext uri="{FF2B5EF4-FFF2-40B4-BE49-F238E27FC236}">
                <a16:creationId xmlns:a16="http://schemas.microsoft.com/office/drawing/2014/main" id="{E6FC4762-AB2F-1474-BA8D-617E58095F20}"/>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394270" name="Text Box 30">
            <a:extLst>
              <a:ext uri="{FF2B5EF4-FFF2-40B4-BE49-F238E27FC236}">
                <a16:creationId xmlns:a16="http://schemas.microsoft.com/office/drawing/2014/main" id="{EC5BEEE8-88F8-31B9-40CD-5EFBE62428DD}"/>
              </a:ext>
            </a:extLst>
          </p:cNvPr>
          <p:cNvSpPr txBox="1">
            <a:spLocks noChangeArrowheads="1"/>
          </p:cNvSpPr>
          <p:nvPr/>
        </p:nvSpPr>
        <p:spPr bwMode="auto">
          <a:xfrm>
            <a:off x="6057900"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&lt; 10%</a:t>
            </a:r>
            <a:endParaRPr lang="en-US" altLang="pt-BR" sz="2500" b="1" i="1" baseline="30000">
              <a:solidFill>
                <a:srgbClr val="009900"/>
              </a:solidFill>
              <a:cs typeface="Arial" panose="020B0604020202020204" pitchFamily="34" charset="0"/>
            </a:endParaRPr>
          </a:p>
        </p:txBody>
      </p:sp>
      <p:sp>
        <p:nvSpPr>
          <p:cNvPr id="394271" name="Text Box 31">
            <a:extLst>
              <a:ext uri="{FF2B5EF4-FFF2-40B4-BE49-F238E27FC236}">
                <a16:creationId xmlns:a16="http://schemas.microsoft.com/office/drawing/2014/main" id="{D4498D68-4F22-B0A4-6845-04D1545CF1AC}"/>
              </a:ext>
            </a:extLst>
          </p:cNvPr>
          <p:cNvSpPr txBox="1">
            <a:spLocks noChangeArrowheads="1"/>
          </p:cNvSpPr>
          <p:nvPr/>
        </p:nvSpPr>
        <p:spPr bwMode="auto">
          <a:xfrm>
            <a:off x="6064250"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394272" name="Text Box 32">
            <a:extLst>
              <a:ext uri="{FF2B5EF4-FFF2-40B4-BE49-F238E27FC236}">
                <a16:creationId xmlns:a16="http://schemas.microsoft.com/office/drawing/2014/main" id="{2A972291-00A3-665F-3FAD-89D298E3B1D3}"/>
              </a:ext>
            </a:extLst>
          </p:cNvPr>
          <p:cNvSpPr txBox="1">
            <a:spLocks noChangeArrowheads="1"/>
          </p:cNvSpPr>
          <p:nvPr/>
        </p:nvSpPr>
        <p:spPr bwMode="auto">
          <a:xfrm>
            <a:off x="7202488"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&lt; 1</a:t>
            </a:r>
          </a:p>
        </p:txBody>
      </p:sp>
      <p:grpSp>
        <p:nvGrpSpPr>
          <p:cNvPr id="85025" name="Group 33">
            <a:extLst>
              <a:ext uri="{FF2B5EF4-FFF2-40B4-BE49-F238E27FC236}">
                <a16:creationId xmlns:a16="http://schemas.microsoft.com/office/drawing/2014/main" id="{0703A93E-BF09-1DE3-6A61-6087BFEEF815}"/>
              </a:ext>
            </a:extLst>
          </p:cNvPr>
          <p:cNvGrpSpPr>
            <a:grpSpLocks/>
          </p:cNvGrpSpPr>
          <p:nvPr/>
        </p:nvGrpSpPr>
        <p:grpSpPr bwMode="auto">
          <a:xfrm>
            <a:off x="725488" y="874713"/>
            <a:ext cx="6413500" cy="1271588"/>
            <a:chOff x="747" y="551"/>
            <a:chExt cx="4040" cy="801"/>
          </a:xfrm>
        </p:grpSpPr>
        <p:sp>
          <p:nvSpPr>
            <p:cNvPr id="85026" name="Text Box 34">
              <a:extLst>
                <a:ext uri="{FF2B5EF4-FFF2-40B4-BE49-F238E27FC236}">
                  <a16:creationId xmlns:a16="http://schemas.microsoft.com/office/drawing/2014/main" id="{EF9D0031-37F5-A1A6-8199-02CC808509DB}"/>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err="1"/>
            </a:p>
          </p:txBody>
        </p:sp>
        <p:sp>
          <p:nvSpPr>
            <p:cNvPr id="85027" name="Text Box 35">
              <a:extLst>
                <a:ext uri="{FF2B5EF4-FFF2-40B4-BE49-F238E27FC236}">
                  <a16:creationId xmlns:a16="http://schemas.microsoft.com/office/drawing/2014/main" id="{0347CB12-23A4-D263-3D10-64203F6D4456}"/>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5028" name="Text Box 36">
              <a:extLst>
                <a:ext uri="{FF2B5EF4-FFF2-40B4-BE49-F238E27FC236}">
                  <a16:creationId xmlns:a16="http://schemas.microsoft.com/office/drawing/2014/main" id="{59674B46-7AE9-12C0-350F-E55665CE14BE}"/>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85029" name="Text Box 37">
              <a:extLst>
                <a:ext uri="{FF2B5EF4-FFF2-40B4-BE49-F238E27FC236}">
                  <a16:creationId xmlns:a16="http://schemas.microsoft.com/office/drawing/2014/main" id="{A9ABBDA4-CAEA-0135-AE4E-498FCDCCE6E0}"/>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85030" name="Line 38">
              <a:extLst>
                <a:ext uri="{FF2B5EF4-FFF2-40B4-BE49-F238E27FC236}">
                  <a16:creationId xmlns:a16="http://schemas.microsoft.com/office/drawing/2014/main" id="{FDED36DF-8D9B-3C0F-42EE-779A5A32FEAD}"/>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5031" name="Text Box 39">
              <a:extLst>
                <a:ext uri="{FF2B5EF4-FFF2-40B4-BE49-F238E27FC236}">
                  <a16:creationId xmlns:a16="http://schemas.microsoft.com/office/drawing/2014/main" id="{F3FC1311-CFE8-64C2-4FD7-12A8E1BB54DC}"/>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5032" name="Line 40">
              <a:extLst>
                <a:ext uri="{FF2B5EF4-FFF2-40B4-BE49-F238E27FC236}">
                  <a16:creationId xmlns:a16="http://schemas.microsoft.com/office/drawing/2014/main" id="{87E77994-D49D-5C69-E70A-40B3FF1151C4}"/>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394281" name="Text Box 41">
            <a:extLst>
              <a:ext uri="{FF2B5EF4-FFF2-40B4-BE49-F238E27FC236}">
                <a16:creationId xmlns:a16="http://schemas.microsoft.com/office/drawing/2014/main" id="{3FC953C9-636A-EE00-D7B5-930075C06ACD}"/>
              </a:ext>
            </a:extLst>
          </p:cNvPr>
          <p:cNvSpPr txBox="1">
            <a:spLocks noChangeArrowheads="1"/>
          </p:cNvSpPr>
          <p:nvPr/>
        </p:nvSpPr>
        <p:spPr bwMode="auto">
          <a:xfrm>
            <a:off x="3579813" y="4633913"/>
            <a:ext cx="1203325"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cai</a:t>
            </a:r>
            <a:r>
              <a:rPr lang="en-US" altLang="pt-BR" sz="2400">
                <a:latin typeface="Arial"/>
                <a:cs typeface="Arial"/>
              </a:rPr>
              <a:t> 10%</a:t>
            </a:r>
          </a:p>
        </p:txBody>
      </p:sp>
      <p:sp>
        <p:nvSpPr>
          <p:cNvPr id="85034" name="Rectangle 42">
            <a:extLst>
              <a:ext uri="{FF2B5EF4-FFF2-40B4-BE49-F238E27FC236}">
                <a16:creationId xmlns:a16="http://schemas.microsoft.com/office/drawing/2014/main" id="{3E0127A6-6AC2-2DC1-BC60-25D191F321BA}"/>
              </a:ext>
            </a:extLst>
          </p:cNvPr>
          <p:cNvSpPr>
            <a:spLocks noChangeArrowheads="1"/>
          </p:cNvSpPr>
          <p:nvPr/>
        </p:nvSpPr>
        <p:spPr bwMode="auto">
          <a:xfrm>
            <a:off x="265725" y="3377110"/>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consumidores</a:t>
            </a:r>
            <a:r>
              <a:rPr lang="en-US" sz="2600">
                <a:latin typeface="Arial"/>
                <a:cs typeface="Arial"/>
              </a:rPr>
              <a:t> </a:t>
            </a:r>
            <a:r>
              <a:rPr lang="en-US" sz="2600" err="1">
                <a:latin typeface="Arial"/>
                <a:cs typeface="Arial"/>
              </a:rPr>
              <a:t>ao</a:t>
            </a:r>
            <a:r>
              <a:rPr lang="en-US" sz="2600">
                <a:latin typeface="Arial"/>
                <a:cs typeface="Arial"/>
              </a:rPr>
              <a:t> </a:t>
            </a:r>
            <a:r>
              <a:rPr lang="en-US" sz="2600" b="1" i="1">
                <a:latin typeface="Arial"/>
                <a:cs typeface="Arial"/>
              </a:rPr>
              <a:t>P</a:t>
            </a:r>
            <a:r>
              <a:rPr lang="en-US" sz="2600">
                <a:latin typeface="Arial"/>
                <a:cs typeface="Arial"/>
              </a:rPr>
              <a:t>:</a:t>
            </a: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85035" name="Rectangle 43">
            <a:extLst>
              <a:ext uri="{FF2B5EF4-FFF2-40B4-BE49-F238E27FC236}">
                <a16:creationId xmlns:a16="http://schemas.microsoft.com/office/drawing/2014/main" id="{454F5DCA-63CE-B92B-5611-F0B01AC29FCE}"/>
              </a:ext>
            </a:extLst>
          </p:cNvPr>
          <p:cNvSpPr>
            <a:spLocks noChangeArrowheads="1"/>
          </p:cNvSpPr>
          <p:nvPr/>
        </p:nvSpPr>
        <p:spPr bwMode="auto">
          <a:xfrm>
            <a:off x="264137" y="2300785"/>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pPr>
            <a:r>
              <a:rPr lang="en-US" altLang="pt-BR" sz="2600" err="1">
                <a:latin typeface="Arial"/>
                <a:cs typeface="Arial"/>
              </a:rPr>
              <a:t>curva</a:t>
            </a:r>
            <a:r>
              <a:rPr lang="en-US" altLang="pt-BR" sz="2600">
                <a:latin typeface="Arial"/>
                <a:cs typeface="Arial"/>
              </a:rPr>
              <a:t> </a:t>
            </a:r>
            <a:r>
              <a:rPr lang="en-US" sz="2600" b="1" i="1">
                <a:latin typeface="Arial"/>
                <a:cs typeface="Arial"/>
              </a:rPr>
              <a:t>D</a:t>
            </a:r>
            <a:r>
              <a:rPr lang="en-US" altLang="pt-BR" sz="2600">
                <a:latin typeface="Arial"/>
                <a:cs typeface="Arial"/>
              </a:rPr>
              <a:t>:</a:t>
            </a:r>
            <a:endParaRPr lang="en-US" altLang="pt-BR" sz="2600">
              <a:solidFill>
                <a:srgbClr val="0000FF"/>
              </a:solidFill>
              <a:latin typeface="Arial"/>
              <a:cs typeface="Arial"/>
            </a:endParaRPr>
          </a:p>
        </p:txBody>
      </p:sp>
      <p:sp>
        <p:nvSpPr>
          <p:cNvPr id="85036" name="Rectangle 44">
            <a:extLst>
              <a:ext uri="{FF2B5EF4-FFF2-40B4-BE49-F238E27FC236}">
                <a16:creationId xmlns:a16="http://schemas.microsoft.com/office/drawing/2014/main" id="{CA295913-5438-1B06-DC37-DD9048CF53B9}"/>
              </a:ext>
            </a:extLst>
          </p:cNvPr>
          <p:cNvSpPr>
            <a:spLocks noChangeArrowheads="1"/>
          </p:cNvSpPr>
          <p:nvPr/>
        </p:nvSpPr>
        <p:spPr bwMode="auto">
          <a:xfrm>
            <a:off x="338138" y="4877699"/>
            <a:ext cx="2297035" cy="518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85037" name="Rectangle 45">
            <a:extLst>
              <a:ext uri="{FF2B5EF4-FFF2-40B4-BE49-F238E27FC236}">
                <a16:creationId xmlns:a16="http://schemas.microsoft.com/office/drawing/2014/main" id="{EC55C060-9672-0FF7-812C-37544FB557F8}"/>
              </a:ext>
            </a:extLst>
          </p:cNvPr>
          <p:cNvSpPr>
            <a:spLocks noChangeArrowheads="1"/>
          </p:cNvSpPr>
          <p:nvPr/>
        </p:nvSpPr>
        <p:spPr bwMode="auto">
          <a:xfrm>
            <a:off x="473342" y="2737347"/>
            <a:ext cx="3547432"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ingreme</a:t>
            </a:r>
            <a:endParaRPr lang="en-US" altLang="pt-BR" sz="2600" err="1">
              <a:solidFill>
                <a:srgbClr val="0000FF"/>
              </a:solidFill>
              <a:cs typeface="Arial" panose="020B0604020202020204" pitchFamily="34" charset="0"/>
            </a:endParaRPr>
          </a:p>
        </p:txBody>
      </p:sp>
      <p:sp>
        <p:nvSpPr>
          <p:cNvPr id="85038" name="Rectangle 46">
            <a:extLst>
              <a:ext uri="{FF2B5EF4-FFF2-40B4-BE49-F238E27FC236}">
                <a16:creationId xmlns:a16="http://schemas.microsoft.com/office/drawing/2014/main" id="{2E918968-0D75-967B-D59F-B5B9E4660914}"/>
              </a:ext>
            </a:extLst>
          </p:cNvPr>
          <p:cNvSpPr>
            <a:spLocks noChangeArrowheads="1"/>
          </p:cNvSpPr>
          <p:nvPr/>
        </p:nvSpPr>
        <p:spPr bwMode="auto">
          <a:xfrm>
            <a:off x="481625" y="4235947"/>
            <a:ext cx="3083173"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baixa</a:t>
            </a:r>
            <a:endParaRPr lang="pt-BR" err="1"/>
          </a:p>
        </p:txBody>
      </p:sp>
      <p:sp>
        <p:nvSpPr>
          <p:cNvPr id="394287" name="Rectangle 47">
            <a:extLst>
              <a:ext uri="{FF2B5EF4-FFF2-40B4-BE49-F238E27FC236}">
                <a16:creationId xmlns:a16="http://schemas.microsoft.com/office/drawing/2014/main" id="{292B7A7D-446E-459C-8E94-D965AD70F99E}"/>
              </a:ext>
            </a:extLst>
          </p:cNvPr>
          <p:cNvSpPr>
            <a:spLocks noChangeArrowheads="1"/>
          </p:cNvSpPr>
          <p:nvPr/>
        </p:nvSpPr>
        <p:spPr bwMode="auto">
          <a:xfrm>
            <a:off x="579438" y="5316538"/>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&lt;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4281"/>
                                        </p:tgtEl>
                                        <p:attrNameLst>
                                          <p:attrName>style.visibility</p:attrName>
                                        </p:attrNameLst>
                                      </p:cBhvr>
                                      <p:to>
                                        <p:strVal val="visible"/>
                                      </p:to>
                                    </p:set>
                                    <p:animEffect transition="in" filter="dissolve">
                                      <p:cBhvr>
                                        <p:cTn id="7" dur="500"/>
                                        <p:tgtEl>
                                          <p:spTgt spid="394281"/>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4271"/>
                                        </p:tgtEl>
                                        <p:attrNameLst>
                                          <p:attrName>style.visibility</p:attrName>
                                        </p:attrNameLst>
                                      </p:cBhvr>
                                      <p:to>
                                        <p:strVal val="visible"/>
                                      </p:to>
                                    </p:set>
                                    <p:animEffect transition="in" filter="dissolve">
                                      <p:cBhvr>
                                        <p:cTn id="10" dur="500"/>
                                        <p:tgtEl>
                                          <p:spTgt spid="394271"/>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394266"/>
                                        </p:tgtEl>
                                        <p:attrNameLst>
                                          <p:attrName>style.visibility</p:attrName>
                                        </p:attrNameLst>
                                      </p:cBhvr>
                                      <p:to>
                                        <p:strVal val="visible"/>
                                      </p:to>
                                    </p:set>
                                    <p:animEffect transition="in" filter="wipe(up)">
                                      <p:cBhvr>
                                        <p:cTn id="14" dur="500"/>
                                        <p:tgtEl>
                                          <p:spTgt spid="394266"/>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4268"/>
                                        </p:tgtEl>
                                        <p:attrNameLst>
                                          <p:attrName>style.visibility</p:attrName>
                                        </p:attrNameLst>
                                      </p:cBhvr>
                                      <p:to>
                                        <p:strVal val="visible"/>
                                      </p:to>
                                    </p:set>
                                    <p:animEffect transition="in" filter="dissolve">
                                      <p:cBhvr>
                                        <p:cTn id="23" dur="500"/>
                                        <p:tgtEl>
                                          <p:spTgt spid="39426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94270"/>
                                        </p:tgtEl>
                                        <p:attrNameLst>
                                          <p:attrName>style.visibility</p:attrName>
                                        </p:attrNameLst>
                                      </p:cBhvr>
                                      <p:to>
                                        <p:strVal val="visible"/>
                                      </p:to>
                                    </p:set>
                                    <p:animEffect transition="in" filter="dissolve">
                                      <p:cBhvr>
                                        <p:cTn id="26" dur="500"/>
                                        <p:tgtEl>
                                          <p:spTgt spid="394270"/>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394267"/>
                                        </p:tgtEl>
                                        <p:attrNameLst>
                                          <p:attrName>style.visibility</p:attrName>
                                        </p:attrNameLst>
                                      </p:cBhvr>
                                      <p:to>
                                        <p:strVal val="visible"/>
                                      </p:to>
                                    </p:set>
                                    <p:animEffect transition="in" filter="wipe(left)">
                                      <p:cBhvr>
                                        <p:cTn id="30" dur="500"/>
                                        <p:tgtEl>
                                          <p:spTgt spid="394267"/>
                                        </p:tgtEl>
                                      </p:cBhvr>
                                    </p:animEffect>
                                  </p:childTnLst>
                                </p:cTn>
                              </p:par>
                            </p:childTnLst>
                          </p:cTn>
                        </p:par>
                        <p:par>
                          <p:cTn id="31" fill="hold" nodeType="afterGroup">
                            <p:stCondLst>
                              <p:cond delay="1000"/>
                            </p:stCondLst>
                            <p:childTnLst>
                              <p:par>
                                <p:cTn id="32" presetID="22" presetClass="entr" presetSubtype="1" fill="hold"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up)">
                                      <p:cBhvr>
                                        <p:cTn id="34" dur="500"/>
                                        <p:tgtEl>
                                          <p:spTgt spid="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94272"/>
                                        </p:tgtEl>
                                        <p:attrNameLst>
                                          <p:attrName>style.visibility</p:attrName>
                                        </p:attrNameLst>
                                      </p:cBhvr>
                                      <p:to>
                                        <p:strVal val="visible"/>
                                      </p:to>
                                    </p:set>
                                    <p:animEffect transition="in" filter="dissolve">
                                      <p:cBhvr>
                                        <p:cTn id="39" dur="500"/>
                                        <p:tgtEl>
                                          <p:spTgt spid="394272"/>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394287"/>
                                        </p:tgtEl>
                                        <p:attrNameLst>
                                          <p:attrName>style.visibility</p:attrName>
                                        </p:attrNameLst>
                                      </p:cBhvr>
                                      <p:to>
                                        <p:strVal val="visible"/>
                                      </p:to>
                                    </p:set>
                                    <p:animEffect transition="in" filter="dissolve">
                                      <p:cBhvr>
                                        <p:cTn id="42" dur="500"/>
                                        <p:tgtEl>
                                          <p:spTgt spid="3942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68" grpId="0" animBg="1"/>
      <p:bldP spid="394270" grpId="0"/>
      <p:bldP spid="394271" grpId="0"/>
      <p:bldP spid="394272" grpId="0"/>
      <p:bldP spid="394281" grpId="0" animBg="1"/>
      <p:bldP spid="394287"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1495A618-3C58-D64A-D6D8-43DF699AC1FD}"/>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0D11567B-5902-1965-5C8D-FC200DDDD421}"/>
              </a:ext>
            </a:extLst>
          </p:cNvPr>
          <p:cNvSpPr>
            <a:spLocks noGrp="1"/>
          </p:cNvSpPr>
          <p:nvPr>
            <p:ph type="sldNum" sz="quarter" idx="11"/>
          </p:nvPr>
        </p:nvSpPr>
        <p:spPr/>
        <p:txBody>
          <a:bodyPr/>
          <a:lstStyle/>
          <a:p>
            <a:fld id="{17BBA1F4-184F-4E4E-9513-ECB13B41FF63}" type="slidenum">
              <a:rPr lang="en-US" altLang="pt-BR"/>
              <a:pPr/>
              <a:t>22</a:t>
            </a:fld>
            <a:endParaRPr lang="en-US" altLang="pt-BR"/>
          </a:p>
        </p:txBody>
      </p:sp>
      <p:grpSp>
        <p:nvGrpSpPr>
          <p:cNvPr id="87042" name="Group 2">
            <a:extLst>
              <a:ext uri="{FF2B5EF4-FFF2-40B4-BE49-F238E27FC236}">
                <a16:creationId xmlns:a16="http://schemas.microsoft.com/office/drawing/2014/main" id="{6D0678E3-2996-0C07-802D-1E11E2CDE2DE}"/>
              </a:ext>
            </a:extLst>
          </p:cNvPr>
          <p:cNvGrpSpPr>
            <a:grpSpLocks/>
          </p:cNvGrpSpPr>
          <p:nvPr/>
        </p:nvGrpSpPr>
        <p:grpSpPr bwMode="auto">
          <a:xfrm>
            <a:off x="5900738" y="2038350"/>
            <a:ext cx="2128837" cy="2389188"/>
            <a:chOff x="4020" y="949"/>
            <a:chExt cx="1477" cy="1505"/>
          </a:xfrm>
        </p:grpSpPr>
        <p:sp>
          <p:nvSpPr>
            <p:cNvPr id="87043" name="Arc 3">
              <a:extLst>
                <a:ext uri="{FF2B5EF4-FFF2-40B4-BE49-F238E27FC236}">
                  <a16:creationId xmlns:a16="http://schemas.microsoft.com/office/drawing/2014/main" id="{5CDC309C-3134-E214-A2B5-DBF6186BE493}"/>
                </a:ext>
              </a:extLst>
            </p:cNvPr>
            <p:cNvSpPr>
              <a:spLocks/>
            </p:cNvSpPr>
            <p:nvPr/>
          </p:nvSpPr>
          <p:spPr bwMode="auto">
            <a:xfrm flipH="1" flipV="1">
              <a:off x="4020" y="949"/>
              <a:ext cx="1477" cy="1344"/>
            </a:xfrm>
            <a:custGeom>
              <a:avLst/>
              <a:gdLst>
                <a:gd name="T0" fmla="*/ 2 w 21121"/>
                <a:gd name="T1" fmla="*/ 0 h 21063"/>
                <a:gd name="T2" fmla="*/ 7 w 21121"/>
                <a:gd name="T3" fmla="*/ 4 h 21063"/>
                <a:gd name="T4" fmla="*/ 0 w 21121"/>
                <a:gd name="T5" fmla="*/ 5 h 21063"/>
                <a:gd name="T6" fmla="*/ 0 60000 65536"/>
                <a:gd name="T7" fmla="*/ 0 60000 65536"/>
                <a:gd name="T8" fmla="*/ 0 60000 65536"/>
                <a:gd name="T9" fmla="*/ 0 w 21121"/>
                <a:gd name="T10" fmla="*/ 0 h 21063"/>
                <a:gd name="T11" fmla="*/ 21121 w 21121"/>
                <a:gd name="T12" fmla="*/ 21063 h 21063"/>
              </a:gdLst>
              <a:ahLst/>
              <a:cxnLst>
                <a:cxn ang="T6">
                  <a:pos x="T0" y="T1"/>
                </a:cxn>
                <a:cxn ang="T7">
                  <a:pos x="T2" y="T3"/>
                </a:cxn>
                <a:cxn ang="T8">
                  <a:pos x="T4" y="T5"/>
                </a:cxn>
              </a:cxnLst>
              <a:rect l="T9" t="T10" r="T11" b="T12"/>
              <a:pathLst>
                <a:path w="21121" h="21063" fill="none" extrusionOk="0">
                  <a:moveTo>
                    <a:pt x="4785" y="-1"/>
                  </a:moveTo>
                  <a:cubicBezTo>
                    <a:pt x="12985" y="1862"/>
                    <a:pt x="19359" y="8315"/>
                    <a:pt x="21120" y="16539"/>
                  </a:cubicBezTo>
                </a:path>
                <a:path w="21121" h="21063" stroke="0" extrusionOk="0">
                  <a:moveTo>
                    <a:pt x="4785" y="-1"/>
                  </a:moveTo>
                  <a:cubicBezTo>
                    <a:pt x="12985" y="1862"/>
                    <a:pt x="19359" y="8315"/>
                    <a:pt x="21120" y="16539"/>
                  </a:cubicBezTo>
                  <a:lnTo>
                    <a:pt x="0" y="21063"/>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87044" name="Text Box 4">
              <a:extLst>
                <a:ext uri="{FF2B5EF4-FFF2-40B4-BE49-F238E27FC236}">
                  <a16:creationId xmlns:a16="http://schemas.microsoft.com/office/drawing/2014/main" id="{AFB51FB1-47C9-16D1-BE24-C4628C5F203D}"/>
                </a:ext>
              </a:extLst>
            </p:cNvPr>
            <p:cNvSpPr txBox="1">
              <a:spLocks noChangeArrowheads="1"/>
            </p:cNvSpPr>
            <p:nvPr/>
          </p:nvSpPr>
          <p:spPr bwMode="auto">
            <a:xfrm>
              <a:off x="5060" y="2166"/>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sp>
        <p:nvSpPr>
          <p:cNvPr id="87045" name="Rectangle 5">
            <a:extLst>
              <a:ext uri="{FF2B5EF4-FFF2-40B4-BE49-F238E27FC236}">
                <a16:creationId xmlns:a16="http://schemas.microsoft.com/office/drawing/2014/main" id="{622A91BA-48F5-B072-A279-83EF2D5EAB86}"/>
              </a:ext>
            </a:extLst>
          </p:cNvPr>
          <p:cNvSpPr>
            <a:spLocks noGrp="1" noChangeArrowheads="1"/>
          </p:cNvSpPr>
          <p:nvPr>
            <p:ph type="title" idx="4294967295"/>
          </p:nvPr>
        </p:nvSpPr>
        <p:spPr>
          <a:xfrm>
            <a:off x="407988" y="249238"/>
            <a:ext cx="5103812" cy="619125"/>
          </a:xfrm>
        </p:spPr>
        <p:txBody>
          <a:bodyPr/>
          <a:lstStyle/>
          <a:p>
            <a:pPr algn="l"/>
            <a:r>
              <a:rPr lang="en-US" altLang="pt-BR" sz="3200" err="1">
                <a:solidFill>
                  <a:srgbClr val="CC0000"/>
                </a:solidFill>
              </a:rPr>
              <a:t>Demanda</a:t>
            </a:r>
            <a:r>
              <a:rPr lang="en-US" altLang="pt-BR" sz="3200">
                <a:solidFill>
                  <a:srgbClr val="CC0000"/>
                </a:solidFill>
              </a:rPr>
              <a:t> </a:t>
            </a:r>
            <a:r>
              <a:rPr lang="en-US" altLang="pt-BR" sz="3200" err="1">
                <a:solidFill>
                  <a:srgbClr val="CC0000"/>
                </a:solidFill>
              </a:rPr>
              <a:t>elástica</a:t>
            </a:r>
            <a:r>
              <a:rPr lang="en-US" altLang="pt-BR" sz="3200">
                <a:solidFill>
                  <a:srgbClr val="CC0000"/>
                </a:solidFill>
              </a:rPr>
              <a:t> </a:t>
            </a:r>
            <a:r>
              <a:rPr lang="en-US" altLang="pt-BR" sz="3200" err="1">
                <a:solidFill>
                  <a:srgbClr val="CC0000"/>
                </a:solidFill>
              </a:rPr>
              <a:t>unitária</a:t>
            </a:r>
          </a:p>
        </p:txBody>
      </p:sp>
      <p:grpSp>
        <p:nvGrpSpPr>
          <p:cNvPr id="87046" name="Group 6">
            <a:extLst>
              <a:ext uri="{FF2B5EF4-FFF2-40B4-BE49-F238E27FC236}">
                <a16:creationId xmlns:a16="http://schemas.microsoft.com/office/drawing/2014/main" id="{3D499CBB-C429-7C10-9C2C-F5816D4CA91F}"/>
              </a:ext>
            </a:extLst>
          </p:cNvPr>
          <p:cNvGrpSpPr>
            <a:grpSpLocks/>
          </p:cNvGrpSpPr>
          <p:nvPr/>
        </p:nvGrpSpPr>
        <p:grpSpPr bwMode="auto">
          <a:xfrm>
            <a:off x="4826000" y="2114550"/>
            <a:ext cx="3870325" cy="3060700"/>
            <a:chOff x="3226" y="1041"/>
            <a:chExt cx="2146" cy="1792"/>
          </a:xfrm>
        </p:grpSpPr>
        <p:grpSp>
          <p:nvGrpSpPr>
            <p:cNvPr id="87047" name="Group 7">
              <a:extLst>
                <a:ext uri="{FF2B5EF4-FFF2-40B4-BE49-F238E27FC236}">
                  <a16:creationId xmlns:a16="http://schemas.microsoft.com/office/drawing/2014/main" id="{08B52749-EEB1-D0F7-7BBA-BA0D6D7AEC81}"/>
                </a:ext>
              </a:extLst>
            </p:cNvPr>
            <p:cNvGrpSpPr>
              <a:grpSpLocks/>
            </p:cNvGrpSpPr>
            <p:nvPr/>
          </p:nvGrpSpPr>
          <p:grpSpPr bwMode="auto">
            <a:xfrm>
              <a:off x="3421" y="1302"/>
              <a:ext cx="1661" cy="1413"/>
              <a:chOff x="1098" y="1361"/>
              <a:chExt cx="2116" cy="2027"/>
            </a:xfrm>
          </p:grpSpPr>
          <p:sp>
            <p:nvSpPr>
              <p:cNvPr id="87048" name="Line 8">
                <a:extLst>
                  <a:ext uri="{FF2B5EF4-FFF2-40B4-BE49-F238E27FC236}">
                    <a16:creationId xmlns:a16="http://schemas.microsoft.com/office/drawing/2014/main" id="{00C44937-3F3A-1106-42DA-4A9E91F9F915}"/>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7049" name="Line 9">
                <a:extLst>
                  <a:ext uri="{FF2B5EF4-FFF2-40B4-BE49-F238E27FC236}">
                    <a16:creationId xmlns:a16="http://schemas.microsoft.com/office/drawing/2014/main" id="{7D4D0972-FFD8-EC5B-D677-CBBBAD3113FB}"/>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7050" name="Text Box 10">
              <a:extLst>
                <a:ext uri="{FF2B5EF4-FFF2-40B4-BE49-F238E27FC236}">
                  <a16:creationId xmlns:a16="http://schemas.microsoft.com/office/drawing/2014/main" id="{2B84CB57-7687-846A-118F-A9F6D4229DAB}"/>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87051" name="Text Box 11">
              <a:extLst>
                <a:ext uri="{FF2B5EF4-FFF2-40B4-BE49-F238E27FC236}">
                  <a16:creationId xmlns:a16="http://schemas.microsoft.com/office/drawing/2014/main" id="{BB51FA23-7A22-9747-2295-BF5795C93884}"/>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87052" name="Group 12">
            <a:extLst>
              <a:ext uri="{FF2B5EF4-FFF2-40B4-BE49-F238E27FC236}">
                <a16:creationId xmlns:a16="http://schemas.microsoft.com/office/drawing/2014/main" id="{28EA46AE-E8B4-7C43-F74C-A55A08D03219}"/>
              </a:ext>
            </a:extLst>
          </p:cNvPr>
          <p:cNvGrpSpPr>
            <a:grpSpLocks/>
          </p:cNvGrpSpPr>
          <p:nvPr/>
        </p:nvGrpSpPr>
        <p:grpSpPr bwMode="auto">
          <a:xfrm>
            <a:off x="4567238" y="3019425"/>
            <a:ext cx="1943100" cy="2386013"/>
            <a:chOff x="2877" y="1902"/>
            <a:chExt cx="1224" cy="1503"/>
          </a:xfrm>
        </p:grpSpPr>
        <p:sp>
          <p:nvSpPr>
            <p:cNvPr id="87053" name="Text Box 13">
              <a:extLst>
                <a:ext uri="{FF2B5EF4-FFF2-40B4-BE49-F238E27FC236}">
                  <a16:creationId xmlns:a16="http://schemas.microsoft.com/office/drawing/2014/main" id="{F03D7CAF-6171-A188-D195-E766BAF393A1}"/>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87054" name="Text Box 14">
              <a:extLst>
                <a:ext uri="{FF2B5EF4-FFF2-40B4-BE49-F238E27FC236}">
                  <a16:creationId xmlns:a16="http://schemas.microsoft.com/office/drawing/2014/main" id="{3E903524-E71A-E7F9-12B0-644292B1A2AD}"/>
                </a:ext>
              </a:extLst>
            </p:cNvPr>
            <p:cNvSpPr txBox="1">
              <a:spLocks noChangeArrowheads="1"/>
            </p:cNvSpPr>
            <p:nvPr/>
          </p:nvSpPr>
          <p:spPr bwMode="auto">
            <a:xfrm>
              <a:off x="2877" y="1902"/>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87055" name="Group 15">
              <a:extLst>
                <a:ext uri="{FF2B5EF4-FFF2-40B4-BE49-F238E27FC236}">
                  <a16:creationId xmlns:a16="http://schemas.microsoft.com/office/drawing/2014/main" id="{F891AA7A-E813-823D-1E79-31BBB03281C3}"/>
                </a:ext>
              </a:extLst>
            </p:cNvPr>
            <p:cNvGrpSpPr>
              <a:grpSpLocks/>
            </p:cNvGrpSpPr>
            <p:nvPr/>
          </p:nvGrpSpPr>
          <p:grpSpPr bwMode="auto">
            <a:xfrm>
              <a:off x="3265" y="2047"/>
              <a:ext cx="662" cy="1079"/>
              <a:chOff x="3265" y="2047"/>
              <a:chExt cx="662" cy="1178"/>
            </a:xfrm>
          </p:grpSpPr>
          <p:sp>
            <p:nvSpPr>
              <p:cNvPr id="87056" name="Line 16">
                <a:extLst>
                  <a:ext uri="{FF2B5EF4-FFF2-40B4-BE49-F238E27FC236}">
                    <a16:creationId xmlns:a16="http://schemas.microsoft.com/office/drawing/2014/main" id="{F717634F-331B-A3E0-1AA0-E26836785980}"/>
                  </a:ext>
                </a:extLst>
              </p:cNvPr>
              <p:cNvSpPr>
                <a:spLocks noChangeShapeType="1"/>
              </p:cNvSpPr>
              <p:nvPr/>
            </p:nvSpPr>
            <p:spPr bwMode="auto">
              <a:xfrm>
                <a:off x="3920" y="2049"/>
                <a:ext cx="0" cy="1176"/>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7057" name="Line 17">
                <a:extLst>
                  <a:ext uri="{FF2B5EF4-FFF2-40B4-BE49-F238E27FC236}">
                    <a16:creationId xmlns:a16="http://schemas.microsoft.com/office/drawing/2014/main" id="{98601EC0-0CBC-5548-42A7-5DBC608D5105}"/>
                  </a:ext>
                </a:extLst>
              </p:cNvPr>
              <p:cNvSpPr>
                <a:spLocks noChangeShapeType="1"/>
              </p:cNvSpPr>
              <p:nvPr/>
            </p:nvSpPr>
            <p:spPr bwMode="auto">
              <a:xfrm>
                <a:off x="3265" y="2047"/>
                <a:ext cx="662"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7058" name="Oval 18">
              <a:extLst>
                <a:ext uri="{FF2B5EF4-FFF2-40B4-BE49-F238E27FC236}">
                  <a16:creationId xmlns:a16="http://schemas.microsoft.com/office/drawing/2014/main" id="{33A22A85-9203-85C9-0AE2-5D31469CC6AB}"/>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7" name="Group 19">
            <a:extLst>
              <a:ext uri="{FF2B5EF4-FFF2-40B4-BE49-F238E27FC236}">
                <a16:creationId xmlns:a16="http://schemas.microsoft.com/office/drawing/2014/main" id="{DF779931-445D-76D4-AA10-78D4AC61B3E6}"/>
              </a:ext>
            </a:extLst>
          </p:cNvPr>
          <p:cNvGrpSpPr>
            <a:grpSpLocks/>
          </p:cNvGrpSpPr>
          <p:nvPr/>
        </p:nvGrpSpPr>
        <p:grpSpPr bwMode="auto">
          <a:xfrm>
            <a:off x="6635750" y="3916363"/>
            <a:ext cx="547688" cy="1492250"/>
            <a:chOff x="4452" y="2467"/>
            <a:chExt cx="345" cy="940"/>
          </a:xfrm>
        </p:grpSpPr>
        <p:sp>
          <p:nvSpPr>
            <p:cNvPr id="87060" name="Text Box 20">
              <a:extLst>
                <a:ext uri="{FF2B5EF4-FFF2-40B4-BE49-F238E27FC236}">
                  <a16:creationId xmlns:a16="http://schemas.microsoft.com/office/drawing/2014/main" id="{8FA38AC7-FA99-B2E4-476F-194571F72F1A}"/>
                </a:ext>
              </a:extLst>
            </p:cNvPr>
            <p:cNvSpPr txBox="1">
              <a:spLocks noChangeArrowheads="1"/>
            </p:cNvSpPr>
            <p:nvPr/>
          </p:nvSpPr>
          <p:spPr bwMode="auto">
            <a:xfrm>
              <a:off x="4452"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87061" name="Line 21">
              <a:extLst>
                <a:ext uri="{FF2B5EF4-FFF2-40B4-BE49-F238E27FC236}">
                  <a16:creationId xmlns:a16="http://schemas.microsoft.com/office/drawing/2014/main" id="{D3C5400F-29D3-8ECE-D5B5-4BCDC1A6EEE1}"/>
                </a:ext>
              </a:extLst>
            </p:cNvPr>
            <p:cNvSpPr>
              <a:spLocks noChangeShapeType="1"/>
            </p:cNvSpPr>
            <p:nvPr/>
          </p:nvSpPr>
          <p:spPr bwMode="auto">
            <a:xfrm>
              <a:off x="4623" y="2467"/>
              <a:ext cx="0" cy="65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8" name="Group 22">
            <a:extLst>
              <a:ext uri="{FF2B5EF4-FFF2-40B4-BE49-F238E27FC236}">
                <a16:creationId xmlns:a16="http://schemas.microsoft.com/office/drawing/2014/main" id="{721CC4F6-E53C-735A-FFDF-6945CE1E4716}"/>
              </a:ext>
            </a:extLst>
          </p:cNvPr>
          <p:cNvGrpSpPr>
            <a:grpSpLocks/>
          </p:cNvGrpSpPr>
          <p:nvPr/>
        </p:nvGrpSpPr>
        <p:grpSpPr bwMode="auto">
          <a:xfrm>
            <a:off x="4560888" y="3706813"/>
            <a:ext cx="2411412" cy="457200"/>
            <a:chOff x="2873" y="2335"/>
            <a:chExt cx="1519" cy="288"/>
          </a:xfrm>
        </p:grpSpPr>
        <p:sp>
          <p:nvSpPr>
            <p:cNvPr id="87063" name="Text Box 23">
              <a:extLst>
                <a:ext uri="{FF2B5EF4-FFF2-40B4-BE49-F238E27FC236}">
                  <a16:creationId xmlns:a16="http://schemas.microsoft.com/office/drawing/2014/main" id="{52BDD87D-E318-E809-3A95-96938964C737}"/>
                </a:ext>
              </a:extLst>
            </p:cNvPr>
            <p:cNvSpPr txBox="1">
              <a:spLocks noChangeArrowheads="1"/>
            </p:cNvSpPr>
            <p:nvPr/>
          </p:nvSpPr>
          <p:spPr bwMode="auto">
            <a:xfrm>
              <a:off x="2873" y="233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87064" name="Line 24">
              <a:extLst>
                <a:ext uri="{FF2B5EF4-FFF2-40B4-BE49-F238E27FC236}">
                  <a16:creationId xmlns:a16="http://schemas.microsoft.com/office/drawing/2014/main" id="{6D81EAB8-6A54-39FE-83BF-B94B8BBEE6BE}"/>
                </a:ext>
              </a:extLst>
            </p:cNvPr>
            <p:cNvSpPr>
              <a:spLocks noChangeShapeType="1"/>
            </p:cNvSpPr>
            <p:nvPr/>
          </p:nvSpPr>
          <p:spPr bwMode="auto">
            <a:xfrm flipV="1">
              <a:off x="3264" y="2463"/>
              <a:ext cx="1087"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7065" name="Oval 25">
              <a:extLst>
                <a:ext uri="{FF2B5EF4-FFF2-40B4-BE49-F238E27FC236}">
                  <a16:creationId xmlns:a16="http://schemas.microsoft.com/office/drawing/2014/main" id="{958B1B59-5A34-C234-661D-B8412AFD4395}"/>
                </a:ext>
              </a:extLst>
            </p:cNvPr>
            <p:cNvSpPr>
              <a:spLocks noChangeArrowheads="1"/>
            </p:cNvSpPr>
            <p:nvPr/>
          </p:nvSpPr>
          <p:spPr bwMode="auto">
            <a:xfrm>
              <a:off x="4304" y="24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396314" name="Line 26">
            <a:extLst>
              <a:ext uri="{FF2B5EF4-FFF2-40B4-BE49-F238E27FC236}">
                <a16:creationId xmlns:a16="http://schemas.microsoft.com/office/drawing/2014/main" id="{2A1D71C7-96A0-BB7A-0656-168217873CA5}"/>
              </a:ext>
            </a:extLst>
          </p:cNvPr>
          <p:cNvSpPr>
            <a:spLocks noChangeShapeType="1"/>
          </p:cNvSpPr>
          <p:nvPr/>
        </p:nvSpPr>
        <p:spPr bwMode="auto">
          <a:xfrm rot="10800000" flipH="1" flipV="1">
            <a:off x="5313363" y="3263900"/>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6315" name="Text Box 27">
            <a:extLst>
              <a:ext uri="{FF2B5EF4-FFF2-40B4-BE49-F238E27FC236}">
                <a16:creationId xmlns:a16="http://schemas.microsoft.com/office/drawing/2014/main" id="{5F35087C-B9D9-B79D-D661-0A7A21C95FED}"/>
              </a:ext>
            </a:extLst>
          </p:cNvPr>
          <p:cNvSpPr txBox="1">
            <a:spLocks noChangeArrowheads="1"/>
          </p:cNvSpPr>
          <p:nvPr/>
        </p:nvSpPr>
        <p:spPr bwMode="auto">
          <a:xfrm>
            <a:off x="6381750" y="5581650"/>
            <a:ext cx="2251075" cy="45720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87068" name="FlagCount" hidden="1">
            <a:hlinkClick r:id="rId3" action="ppaction://hlinkfile"/>
            <a:extLst>
              <a:ext uri="{FF2B5EF4-FFF2-40B4-BE49-F238E27FC236}">
                <a16:creationId xmlns:a16="http://schemas.microsoft.com/office/drawing/2014/main" id="{D403E5B3-30BF-97C4-FE32-06609AD886E2}"/>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396317" name="Text Box 29">
            <a:extLst>
              <a:ext uri="{FF2B5EF4-FFF2-40B4-BE49-F238E27FC236}">
                <a16:creationId xmlns:a16="http://schemas.microsoft.com/office/drawing/2014/main" id="{25BDB722-C7E7-3309-1EED-ED5760BDFB8C}"/>
              </a:ext>
            </a:extLst>
          </p:cNvPr>
          <p:cNvSpPr txBox="1">
            <a:spLocks noChangeArrowheads="1"/>
          </p:cNvSpPr>
          <p:nvPr/>
        </p:nvSpPr>
        <p:spPr bwMode="auto">
          <a:xfrm>
            <a:off x="6057900"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10%</a:t>
            </a:r>
            <a:endParaRPr lang="en-US" altLang="pt-BR" sz="2500" b="1" i="1" baseline="30000">
              <a:solidFill>
                <a:srgbClr val="009900"/>
              </a:solidFill>
              <a:cs typeface="Arial" panose="020B0604020202020204" pitchFamily="34" charset="0"/>
            </a:endParaRPr>
          </a:p>
        </p:txBody>
      </p:sp>
      <p:sp>
        <p:nvSpPr>
          <p:cNvPr id="396318" name="Text Box 30">
            <a:extLst>
              <a:ext uri="{FF2B5EF4-FFF2-40B4-BE49-F238E27FC236}">
                <a16:creationId xmlns:a16="http://schemas.microsoft.com/office/drawing/2014/main" id="{9127CE6B-7ED5-D0D7-2F16-3D5D6ED5FE09}"/>
              </a:ext>
            </a:extLst>
          </p:cNvPr>
          <p:cNvSpPr txBox="1">
            <a:spLocks noChangeArrowheads="1"/>
          </p:cNvSpPr>
          <p:nvPr/>
        </p:nvSpPr>
        <p:spPr bwMode="auto">
          <a:xfrm>
            <a:off x="6064250"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396319" name="Text Box 31">
            <a:extLst>
              <a:ext uri="{FF2B5EF4-FFF2-40B4-BE49-F238E27FC236}">
                <a16:creationId xmlns:a16="http://schemas.microsoft.com/office/drawing/2014/main" id="{26D5F904-FEBE-E0C1-CBA0-96CC8166950E}"/>
              </a:ext>
            </a:extLst>
          </p:cNvPr>
          <p:cNvSpPr txBox="1">
            <a:spLocks noChangeArrowheads="1"/>
          </p:cNvSpPr>
          <p:nvPr/>
        </p:nvSpPr>
        <p:spPr bwMode="auto">
          <a:xfrm>
            <a:off x="7202488"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 1</a:t>
            </a:r>
          </a:p>
        </p:txBody>
      </p:sp>
      <p:grpSp>
        <p:nvGrpSpPr>
          <p:cNvPr id="87072" name="Group 32">
            <a:extLst>
              <a:ext uri="{FF2B5EF4-FFF2-40B4-BE49-F238E27FC236}">
                <a16:creationId xmlns:a16="http://schemas.microsoft.com/office/drawing/2014/main" id="{FA383C64-A43A-4E2E-01ED-92B6ED307F3F}"/>
              </a:ext>
            </a:extLst>
          </p:cNvPr>
          <p:cNvGrpSpPr>
            <a:grpSpLocks/>
          </p:cNvGrpSpPr>
          <p:nvPr/>
        </p:nvGrpSpPr>
        <p:grpSpPr bwMode="auto">
          <a:xfrm>
            <a:off x="725488" y="874713"/>
            <a:ext cx="6413500" cy="1562101"/>
            <a:chOff x="747" y="551"/>
            <a:chExt cx="4040" cy="984"/>
          </a:xfrm>
        </p:grpSpPr>
        <p:sp>
          <p:nvSpPr>
            <p:cNvPr id="87073" name="Text Box 33">
              <a:extLst>
                <a:ext uri="{FF2B5EF4-FFF2-40B4-BE49-F238E27FC236}">
                  <a16:creationId xmlns:a16="http://schemas.microsoft.com/office/drawing/2014/main" id="{A4E9FB5D-D6BC-B898-41D2-C321B1116F01}"/>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err="1"/>
            </a:p>
          </p:txBody>
        </p:sp>
        <p:sp>
          <p:nvSpPr>
            <p:cNvPr id="87074" name="Text Box 34">
              <a:extLst>
                <a:ext uri="{FF2B5EF4-FFF2-40B4-BE49-F238E27FC236}">
                  <a16:creationId xmlns:a16="http://schemas.microsoft.com/office/drawing/2014/main" id="{37593489-61EC-E736-5E20-3D62BE5DE047}"/>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7075" name="Text Box 35">
              <a:extLst>
                <a:ext uri="{FF2B5EF4-FFF2-40B4-BE49-F238E27FC236}">
                  <a16:creationId xmlns:a16="http://schemas.microsoft.com/office/drawing/2014/main" id="{12DFEF97-3E46-B66F-4EDD-625E14C87AFC}"/>
                </a:ext>
              </a:extLst>
            </p:cNvPr>
            <p:cNvSpPr txBox="1">
              <a:spLocks noChangeArrowheads="1"/>
            </p:cNvSpPr>
            <p:nvPr/>
          </p:nvSpPr>
          <p:spPr bwMode="auto">
            <a:xfrm>
              <a:off x="2358" y="551"/>
              <a:ext cx="150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Q</a:t>
              </a:r>
              <a:endParaRPr lang="en-US" sz="2500">
                <a:latin typeface="Arial"/>
                <a:cs typeface="Arial"/>
              </a:endParaRPr>
            </a:p>
            <a:p>
              <a:pPr algn="ctr">
                <a:spcBef>
                  <a:spcPct val="50000"/>
                </a:spcBef>
              </a:pPr>
              <a:endParaRPr lang="en-US" altLang="pt-BR" sz="2500" b="1" i="1">
                <a:cs typeface="Arial" panose="020B0604020202020204" pitchFamily="34" charset="0"/>
              </a:endParaRPr>
            </a:p>
          </p:txBody>
        </p:sp>
        <p:sp>
          <p:nvSpPr>
            <p:cNvPr id="87076" name="Text Box 36">
              <a:extLst>
                <a:ext uri="{FF2B5EF4-FFF2-40B4-BE49-F238E27FC236}">
                  <a16:creationId xmlns:a16="http://schemas.microsoft.com/office/drawing/2014/main" id="{78D116C6-6884-4E9E-253E-E49B1A83ABB1}"/>
                </a:ext>
              </a:extLst>
            </p:cNvPr>
            <p:cNvSpPr txBox="1">
              <a:spLocks noChangeArrowheads="1"/>
            </p:cNvSpPr>
            <p:nvPr/>
          </p:nvSpPr>
          <p:spPr bwMode="auto">
            <a:xfrm>
              <a:off x="2362" y="871"/>
              <a:ext cx="150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P</a:t>
              </a:r>
              <a:endParaRPr lang="en-US" sz="2500">
                <a:latin typeface="Arial"/>
                <a:cs typeface="Arial"/>
              </a:endParaRPr>
            </a:p>
            <a:p>
              <a:pPr algn="ctr">
                <a:spcBef>
                  <a:spcPct val="50000"/>
                </a:spcBef>
              </a:pPr>
              <a:endParaRPr lang="en-US" altLang="pt-BR" sz="2500" b="1" i="1">
                <a:cs typeface="Arial" panose="020B0604020202020204" pitchFamily="34" charset="0"/>
              </a:endParaRPr>
            </a:p>
          </p:txBody>
        </p:sp>
        <p:sp>
          <p:nvSpPr>
            <p:cNvPr id="87077" name="Line 37">
              <a:extLst>
                <a:ext uri="{FF2B5EF4-FFF2-40B4-BE49-F238E27FC236}">
                  <a16:creationId xmlns:a16="http://schemas.microsoft.com/office/drawing/2014/main" id="{C1C02489-F081-33D4-A8F8-B291AC7CD9E2}"/>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7078" name="Text Box 38">
              <a:extLst>
                <a:ext uri="{FF2B5EF4-FFF2-40B4-BE49-F238E27FC236}">
                  <a16:creationId xmlns:a16="http://schemas.microsoft.com/office/drawing/2014/main" id="{30C81482-A82B-677A-6120-92D1BC02066D}"/>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7079" name="Line 39">
              <a:extLst>
                <a:ext uri="{FF2B5EF4-FFF2-40B4-BE49-F238E27FC236}">
                  <a16:creationId xmlns:a16="http://schemas.microsoft.com/office/drawing/2014/main" id="{30782279-B3CD-8D3A-7AF5-0E9A328D7FF5}"/>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396328" name="Line 40">
            <a:extLst>
              <a:ext uri="{FF2B5EF4-FFF2-40B4-BE49-F238E27FC236}">
                <a16:creationId xmlns:a16="http://schemas.microsoft.com/office/drawing/2014/main" id="{BAD7B778-4E4C-8AAA-F635-457BC1E7EAD9}"/>
              </a:ext>
            </a:extLst>
          </p:cNvPr>
          <p:cNvSpPr>
            <a:spLocks noChangeShapeType="1"/>
          </p:cNvSpPr>
          <p:nvPr/>
        </p:nvSpPr>
        <p:spPr bwMode="auto">
          <a:xfrm rot="5400000" flipH="1" flipV="1">
            <a:off x="6569076" y="4503737"/>
            <a:ext cx="0" cy="657225"/>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6329" name="Text Box 41">
            <a:extLst>
              <a:ext uri="{FF2B5EF4-FFF2-40B4-BE49-F238E27FC236}">
                <a16:creationId xmlns:a16="http://schemas.microsoft.com/office/drawing/2014/main" id="{1211B359-CCA6-4D05-8922-4A8EDD5C64C2}"/>
              </a:ext>
            </a:extLst>
          </p:cNvPr>
          <p:cNvSpPr txBox="1">
            <a:spLocks noChangeArrowheads="1"/>
          </p:cNvSpPr>
          <p:nvPr/>
        </p:nvSpPr>
        <p:spPr bwMode="auto">
          <a:xfrm>
            <a:off x="3579813" y="4633913"/>
            <a:ext cx="1203325"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cai</a:t>
            </a:r>
            <a:r>
              <a:rPr lang="en-US" altLang="pt-BR" sz="2400">
                <a:latin typeface="Arial"/>
                <a:cs typeface="Arial"/>
              </a:rPr>
              <a:t> 10%</a:t>
            </a:r>
          </a:p>
        </p:txBody>
      </p:sp>
      <p:sp>
        <p:nvSpPr>
          <p:cNvPr id="87082" name="Rectangle 42">
            <a:extLst>
              <a:ext uri="{FF2B5EF4-FFF2-40B4-BE49-F238E27FC236}">
                <a16:creationId xmlns:a16="http://schemas.microsoft.com/office/drawing/2014/main" id="{ED89BAED-7A10-5ABF-B731-E6D42B38F9E9}"/>
              </a:ext>
            </a:extLst>
          </p:cNvPr>
          <p:cNvSpPr>
            <a:spLocks noChangeArrowheads="1"/>
          </p:cNvSpPr>
          <p:nvPr/>
        </p:nvSpPr>
        <p:spPr bwMode="auto">
          <a:xfrm>
            <a:off x="513605" y="3588267"/>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consumidores</a:t>
            </a:r>
            <a:r>
              <a:rPr lang="en-US" sz="2600">
                <a:latin typeface="Arial"/>
                <a:cs typeface="Arial"/>
              </a:rPr>
              <a:t> </a:t>
            </a:r>
            <a:r>
              <a:rPr lang="en-US" sz="2600" err="1">
                <a:latin typeface="Arial"/>
                <a:cs typeface="Arial"/>
              </a:rPr>
              <a:t>ao</a:t>
            </a:r>
            <a:r>
              <a:rPr lang="en-US" sz="2600">
                <a:latin typeface="Arial"/>
                <a:cs typeface="Arial"/>
              </a:rPr>
              <a:t> </a:t>
            </a:r>
            <a:r>
              <a:rPr lang="en-US" sz="2600" b="1" i="1">
                <a:latin typeface="Arial"/>
                <a:cs typeface="Arial"/>
              </a:rPr>
              <a:t>P</a:t>
            </a:r>
            <a:r>
              <a:rPr lang="en-US" sz="2600">
                <a:latin typeface="Arial"/>
                <a:cs typeface="Arial"/>
              </a:rPr>
              <a:t>:</a:t>
            </a: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87083" name="Rectangle 43">
            <a:extLst>
              <a:ext uri="{FF2B5EF4-FFF2-40B4-BE49-F238E27FC236}">
                <a16:creationId xmlns:a16="http://schemas.microsoft.com/office/drawing/2014/main" id="{CFF4AEE5-5C10-002A-C1D7-B12E390A4155}"/>
              </a:ext>
            </a:extLst>
          </p:cNvPr>
          <p:cNvSpPr>
            <a:spLocks noChangeArrowheads="1"/>
          </p:cNvSpPr>
          <p:nvPr/>
        </p:nvSpPr>
        <p:spPr bwMode="auto">
          <a:xfrm>
            <a:off x="485030" y="5226567"/>
            <a:ext cx="2131782"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87084" name="Rectangle 44">
            <a:extLst>
              <a:ext uri="{FF2B5EF4-FFF2-40B4-BE49-F238E27FC236}">
                <a16:creationId xmlns:a16="http://schemas.microsoft.com/office/drawing/2014/main" id="{13D609B5-4AB4-6076-FE64-3AAFE48AAD4A}"/>
              </a:ext>
            </a:extLst>
          </p:cNvPr>
          <p:cNvSpPr>
            <a:spLocks noChangeArrowheads="1"/>
          </p:cNvSpPr>
          <p:nvPr/>
        </p:nvSpPr>
        <p:spPr bwMode="auto">
          <a:xfrm>
            <a:off x="729505" y="4447104"/>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solidFill>
                  <a:srgbClr val="0000FF"/>
                </a:solidFill>
                <a:latin typeface="Arial"/>
                <a:cs typeface="Arial"/>
              </a:rPr>
              <a:t>intermediária</a:t>
            </a:r>
            <a:endParaRPr lang="en-US" altLang="pt-BR" sz="2600" err="1">
              <a:solidFill>
                <a:srgbClr val="0000FF"/>
              </a:solidFill>
              <a:cs typeface="Arial" panose="020B0604020202020204" pitchFamily="34" charset="0"/>
            </a:endParaRPr>
          </a:p>
        </p:txBody>
      </p:sp>
      <p:sp>
        <p:nvSpPr>
          <p:cNvPr id="396333" name="Rectangle 45">
            <a:extLst>
              <a:ext uri="{FF2B5EF4-FFF2-40B4-BE49-F238E27FC236}">
                <a16:creationId xmlns:a16="http://schemas.microsoft.com/office/drawing/2014/main" id="{13CB5DFE-AD13-6578-C01C-B426C8C0D5A1}"/>
              </a:ext>
            </a:extLst>
          </p:cNvPr>
          <p:cNvSpPr>
            <a:spLocks noChangeArrowheads="1"/>
          </p:cNvSpPr>
          <p:nvPr/>
        </p:nvSpPr>
        <p:spPr bwMode="auto">
          <a:xfrm>
            <a:off x="726330" y="5683767"/>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1</a:t>
            </a:r>
          </a:p>
        </p:txBody>
      </p:sp>
      <p:sp>
        <p:nvSpPr>
          <p:cNvPr id="87086" name="Rectangle 46">
            <a:extLst>
              <a:ext uri="{FF2B5EF4-FFF2-40B4-BE49-F238E27FC236}">
                <a16:creationId xmlns:a16="http://schemas.microsoft.com/office/drawing/2014/main" id="{2906227A-A711-FA1B-A82B-580A0C9DD265}"/>
              </a:ext>
            </a:extLst>
          </p:cNvPr>
          <p:cNvSpPr>
            <a:spLocks noChangeArrowheads="1"/>
          </p:cNvSpPr>
          <p:nvPr/>
        </p:nvSpPr>
        <p:spPr bwMode="auto">
          <a:xfrm>
            <a:off x="512017" y="2511942"/>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D</a:t>
            </a:r>
            <a:r>
              <a:rPr lang="en-US" altLang="pt-BR" sz="2600">
                <a:latin typeface="Arial"/>
                <a:cs typeface="Arial"/>
              </a:rPr>
              <a:t>:</a:t>
            </a:r>
            <a:endParaRPr lang="en-US" altLang="pt-BR" sz="2600">
              <a:solidFill>
                <a:srgbClr val="0000FF"/>
              </a:solidFill>
              <a:latin typeface="Arial"/>
              <a:cs typeface="Arial"/>
            </a:endParaRPr>
          </a:p>
        </p:txBody>
      </p:sp>
      <p:sp>
        <p:nvSpPr>
          <p:cNvPr id="87087" name="Rectangle 47">
            <a:extLst>
              <a:ext uri="{FF2B5EF4-FFF2-40B4-BE49-F238E27FC236}">
                <a16:creationId xmlns:a16="http://schemas.microsoft.com/office/drawing/2014/main" id="{144764E3-DC29-D019-8F43-C18B3AE6197F}"/>
              </a:ext>
            </a:extLst>
          </p:cNvPr>
          <p:cNvSpPr>
            <a:spLocks noChangeArrowheads="1"/>
          </p:cNvSpPr>
          <p:nvPr/>
        </p:nvSpPr>
        <p:spPr bwMode="auto">
          <a:xfrm>
            <a:off x="721222" y="2948504"/>
            <a:ext cx="3693233"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inclinação</a:t>
            </a:r>
            <a:r>
              <a:rPr lang="en-US" altLang="pt-BR" sz="2600">
                <a:solidFill>
                  <a:srgbClr val="0000FF"/>
                </a:solidFill>
                <a:latin typeface="Arial"/>
                <a:cs typeface="Arial"/>
              </a:rPr>
              <a:t> </a:t>
            </a:r>
            <a:r>
              <a:rPr lang="en-US" altLang="pt-BR" sz="2600" err="1">
                <a:solidFill>
                  <a:srgbClr val="0000FF"/>
                </a:solidFill>
                <a:latin typeface="Arial"/>
                <a:cs typeface="Arial"/>
              </a:rPr>
              <a:t>intermediária</a:t>
            </a:r>
            <a:endParaRPr lang="pt-BR" err="1"/>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6329"/>
                                        </p:tgtEl>
                                        <p:attrNameLst>
                                          <p:attrName>style.visibility</p:attrName>
                                        </p:attrNameLst>
                                      </p:cBhvr>
                                      <p:to>
                                        <p:strVal val="visible"/>
                                      </p:to>
                                    </p:set>
                                    <p:animEffect transition="in" filter="dissolve">
                                      <p:cBhvr>
                                        <p:cTn id="7" dur="500"/>
                                        <p:tgtEl>
                                          <p:spTgt spid="39632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6318"/>
                                        </p:tgtEl>
                                        <p:attrNameLst>
                                          <p:attrName>style.visibility</p:attrName>
                                        </p:attrNameLst>
                                      </p:cBhvr>
                                      <p:to>
                                        <p:strVal val="visible"/>
                                      </p:to>
                                    </p:set>
                                    <p:animEffect transition="in" filter="dissolve">
                                      <p:cBhvr>
                                        <p:cTn id="10" dur="500"/>
                                        <p:tgtEl>
                                          <p:spTgt spid="396318"/>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396314"/>
                                        </p:tgtEl>
                                        <p:attrNameLst>
                                          <p:attrName>style.visibility</p:attrName>
                                        </p:attrNameLst>
                                      </p:cBhvr>
                                      <p:to>
                                        <p:strVal val="visible"/>
                                      </p:to>
                                    </p:set>
                                    <p:animEffect transition="in" filter="wipe(up)">
                                      <p:cBhvr>
                                        <p:cTn id="14" dur="500"/>
                                        <p:tgtEl>
                                          <p:spTgt spid="396314"/>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6315"/>
                                        </p:tgtEl>
                                        <p:attrNameLst>
                                          <p:attrName>style.visibility</p:attrName>
                                        </p:attrNameLst>
                                      </p:cBhvr>
                                      <p:to>
                                        <p:strVal val="visible"/>
                                      </p:to>
                                    </p:set>
                                    <p:animEffect transition="in" filter="dissolve">
                                      <p:cBhvr>
                                        <p:cTn id="23" dur="500"/>
                                        <p:tgtEl>
                                          <p:spTgt spid="39631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96317"/>
                                        </p:tgtEl>
                                        <p:attrNameLst>
                                          <p:attrName>style.visibility</p:attrName>
                                        </p:attrNameLst>
                                      </p:cBhvr>
                                      <p:to>
                                        <p:strVal val="visible"/>
                                      </p:to>
                                    </p:set>
                                    <p:animEffect transition="in" filter="dissolve">
                                      <p:cBhvr>
                                        <p:cTn id="26" dur="500"/>
                                        <p:tgtEl>
                                          <p:spTgt spid="396317"/>
                                        </p:tgtEl>
                                      </p:cBhvr>
                                    </p:animEffect>
                                  </p:childTnLst>
                                </p:cTn>
                              </p:par>
                            </p:childTnLst>
                          </p:cTn>
                        </p:par>
                        <p:par>
                          <p:cTn id="27" fill="hold" nodeType="afterGroup">
                            <p:stCondLst>
                              <p:cond delay="500"/>
                            </p:stCondLst>
                            <p:childTnLst>
                              <p:par>
                                <p:cTn id="28" presetID="22" presetClass="entr" presetSubtype="1"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up)">
                                      <p:cBhvr>
                                        <p:cTn id="30" dur="500"/>
                                        <p:tgtEl>
                                          <p:spTgt spid="7"/>
                                        </p:tgtEl>
                                      </p:cBhvr>
                                    </p:animEffect>
                                  </p:childTnLst>
                                </p:cTn>
                              </p:par>
                              <p:par>
                                <p:cTn id="31" presetID="22" presetClass="entr" presetSubtype="8" fill="hold" nodeType="withEffect">
                                  <p:stCondLst>
                                    <p:cond delay="0"/>
                                  </p:stCondLst>
                                  <p:childTnLst>
                                    <p:set>
                                      <p:cBhvr>
                                        <p:cTn id="32" dur="1" fill="hold">
                                          <p:stCondLst>
                                            <p:cond delay="0"/>
                                          </p:stCondLst>
                                        </p:cTn>
                                        <p:tgtEl>
                                          <p:spTgt spid="396328"/>
                                        </p:tgtEl>
                                        <p:attrNameLst>
                                          <p:attrName>style.visibility</p:attrName>
                                        </p:attrNameLst>
                                      </p:cBhvr>
                                      <p:to>
                                        <p:strVal val="visible"/>
                                      </p:to>
                                    </p:set>
                                    <p:animEffect transition="in" filter="wipe(left)">
                                      <p:cBhvr>
                                        <p:cTn id="33" dur="500"/>
                                        <p:tgtEl>
                                          <p:spTgt spid="396328"/>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96319"/>
                                        </p:tgtEl>
                                        <p:attrNameLst>
                                          <p:attrName>style.visibility</p:attrName>
                                        </p:attrNameLst>
                                      </p:cBhvr>
                                      <p:to>
                                        <p:strVal val="visible"/>
                                      </p:to>
                                    </p:set>
                                    <p:animEffect transition="in" filter="dissolve">
                                      <p:cBhvr>
                                        <p:cTn id="38" dur="500"/>
                                        <p:tgtEl>
                                          <p:spTgt spid="396319"/>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96333"/>
                                        </p:tgtEl>
                                        <p:attrNameLst>
                                          <p:attrName>style.visibility</p:attrName>
                                        </p:attrNameLst>
                                      </p:cBhvr>
                                      <p:to>
                                        <p:strVal val="visible"/>
                                      </p:to>
                                    </p:set>
                                    <p:animEffect transition="in" filter="dissolve">
                                      <p:cBhvr>
                                        <p:cTn id="41" dur="500"/>
                                        <p:tgtEl>
                                          <p:spTgt spid="3963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6315" grpId="0" animBg="1"/>
      <p:bldP spid="396317" grpId="0"/>
      <p:bldP spid="396318" grpId="0"/>
      <p:bldP spid="396319" grpId="0"/>
      <p:bldP spid="396329" grpId="0" animBg="1"/>
      <p:bldP spid="396333"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9AAE4C1A-5292-4FD7-DCF1-25E14FC6D41C}"/>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F12E5E59-C68C-EC30-72E8-D956FCD17679}"/>
              </a:ext>
            </a:extLst>
          </p:cNvPr>
          <p:cNvSpPr>
            <a:spLocks noGrp="1"/>
          </p:cNvSpPr>
          <p:nvPr>
            <p:ph type="sldNum" sz="quarter" idx="11"/>
          </p:nvPr>
        </p:nvSpPr>
        <p:spPr/>
        <p:txBody>
          <a:bodyPr/>
          <a:lstStyle/>
          <a:p>
            <a:fld id="{0FFE0617-7292-40D8-9F07-0BA2F327CD8E}" type="slidenum">
              <a:rPr lang="en-US" altLang="pt-BR"/>
              <a:pPr/>
              <a:t>23</a:t>
            </a:fld>
            <a:endParaRPr lang="en-US" altLang="pt-BR"/>
          </a:p>
        </p:txBody>
      </p:sp>
      <p:grpSp>
        <p:nvGrpSpPr>
          <p:cNvPr id="89090" name="Group 2">
            <a:extLst>
              <a:ext uri="{FF2B5EF4-FFF2-40B4-BE49-F238E27FC236}">
                <a16:creationId xmlns:a16="http://schemas.microsoft.com/office/drawing/2014/main" id="{4CEE6112-F0C5-3C16-2051-AD504836B273}"/>
              </a:ext>
            </a:extLst>
          </p:cNvPr>
          <p:cNvGrpSpPr>
            <a:grpSpLocks/>
          </p:cNvGrpSpPr>
          <p:nvPr/>
        </p:nvGrpSpPr>
        <p:grpSpPr bwMode="auto">
          <a:xfrm>
            <a:off x="5726113" y="1814513"/>
            <a:ext cx="2686050" cy="2390775"/>
            <a:chOff x="3710" y="836"/>
            <a:chExt cx="1713" cy="1506"/>
          </a:xfrm>
        </p:grpSpPr>
        <p:sp>
          <p:nvSpPr>
            <p:cNvPr id="89091" name="Arc 3">
              <a:extLst>
                <a:ext uri="{FF2B5EF4-FFF2-40B4-BE49-F238E27FC236}">
                  <a16:creationId xmlns:a16="http://schemas.microsoft.com/office/drawing/2014/main" id="{E41A6D39-E888-ECC1-7912-277443682577}"/>
                </a:ext>
              </a:extLst>
            </p:cNvPr>
            <p:cNvSpPr>
              <a:spLocks/>
            </p:cNvSpPr>
            <p:nvPr/>
          </p:nvSpPr>
          <p:spPr bwMode="auto">
            <a:xfrm flipH="1" flipV="1">
              <a:off x="3710" y="836"/>
              <a:ext cx="1713" cy="1355"/>
            </a:xfrm>
            <a:custGeom>
              <a:avLst/>
              <a:gdLst>
                <a:gd name="T0" fmla="*/ 3 w 19777"/>
                <a:gd name="T1" fmla="*/ 0 h 21238"/>
                <a:gd name="T2" fmla="*/ 13 w 19777"/>
                <a:gd name="T3" fmla="*/ 3 h 21238"/>
                <a:gd name="T4" fmla="*/ 0 w 19777"/>
                <a:gd name="T5" fmla="*/ 5 h 21238"/>
                <a:gd name="T6" fmla="*/ 0 60000 65536"/>
                <a:gd name="T7" fmla="*/ 0 60000 65536"/>
                <a:gd name="T8" fmla="*/ 0 60000 65536"/>
                <a:gd name="T9" fmla="*/ 0 w 19777"/>
                <a:gd name="T10" fmla="*/ 0 h 21238"/>
                <a:gd name="T11" fmla="*/ 19777 w 19777"/>
                <a:gd name="T12" fmla="*/ 21238 h 21238"/>
              </a:gdLst>
              <a:ahLst/>
              <a:cxnLst>
                <a:cxn ang="T6">
                  <a:pos x="T0" y="T1"/>
                </a:cxn>
                <a:cxn ang="T7">
                  <a:pos x="T2" y="T3"/>
                </a:cxn>
                <a:cxn ang="T8">
                  <a:pos x="T4" y="T5"/>
                </a:cxn>
              </a:cxnLst>
              <a:rect l="T9" t="T10" r="T11" b="T12"/>
              <a:pathLst>
                <a:path w="19777" h="21238" fill="none" extrusionOk="0">
                  <a:moveTo>
                    <a:pt x="3937" y="0"/>
                  </a:moveTo>
                  <a:cubicBezTo>
                    <a:pt x="10970" y="1303"/>
                    <a:pt x="16901" y="6004"/>
                    <a:pt x="19777" y="12552"/>
                  </a:cubicBezTo>
                </a:path>
                <a:path w="19777" h="21238" stroke="0" extrusionOk="0">
                  <a:moveTo>
                    <a:pt x="3937" y="0"/>
                  </a:moveTo>
                  <a:cubicBezTo>
                    <a:pt x="10970" y="1303"/>
                    <a:pt x="16901" y="6004"/>
                    <a:pt x="19777" y="12552"/>
                  </a:cubicBezTo>
                  <a:lnTo>
                    <a:pt x="0" y="21238"/>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89092" name="Text Box 4">
              <a:extLst>
                <a:ext uri="{FF2B5EF4-FFF2-40B4-BE49-F238E27FC236}">
                  <a16:creationId xmlns:a16="http://schemas.microsoft.com/office/drawing/2014/main" id="{70FC3329-7F01-D51B-8858-D5561D5CCDB5}"/>
                </a:ext>
              </a:extLst>
            </p:cNvPr>
            <p:cNvSpPr txBox="1">
              <a:spLocks noChangeArrowheads="1"/>
            </p:cNvSpPr>
            <p:nvPr/>
          </p:nvSpPr>
          <p:spPr bwMode="auto">
            <a:xfrm>
              <a:off x="4976" y="205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sp>
        <p:nvSpPr>
          <p:cNvPr id="89093" name="Rectangle 5">
            <a:extLst>
              <a:ext uri="{FF2B5EF4-FFF2-40B4-BE49-F238E27FC236}">
                <a16:creationId xmlns:a16="http://schemas.microsoft.com/office/drawing/2014/main" id="{BE9B4D92-1705-8DB9-17E5-DC5CB58E4C2E}"/>
              </a:ext>
            </a:extLst>
          </p:cNvPr>
          <p:cNvSpPr>
            <a:spLocks noGrp="1" noChangeArrowheads="1"/>
          </p:cNvSpPr>
          <p:nvPr>
            <p:ph type="title" idx="4294967295"/>
          </p:nvPr>
        </p:nvSpPr>
        <p:spPr>
          <a:xfrm>
            <a:off x="407988" y="249238"/>
            <a:ext cx="8494712" cy="619125"/>
          </a:xfrm>
        </p:spPr>
        <p:txBody>
          <a:bodyPr/>
          <a:lstStyle/>
          <a:p>
            <a:pPr algn="l"/>
            <a:r>
              <a:rPr lang="en-US" altLang="pt-BR" sz="3200" err="1">
                <a:solidFill>
                  <a:srgbClr val="CC0000"/>
                </a:solidFill>
              </a:rPr>
              <a:t>Demanda</a:t>
            </a:r>
            <a:r>
              <a:rPr lang="en-US" altLang="pt-BR" sz="3200">
                <a:solidFill>
                  <a:srgbClr val="CC0000"/>
                </a:solidFill>
              </a:rPr>
              <a:t> </a:t>
            </a:r>
            <a:r>
              <a:rPr lang="en-US" altLang="pt-BR" sz="3200" err="1">
                <a:solidFill>
                  <a:srgbClr val="CC0000"/>
                </a:solidFill>
              </a:rPr>
              <a:t>elástica</a:t>
            </a:r>
          </a:p>
        </p:txBody>
      </p:sp>
      <p:grpSp>
        <p:nvGrpSpPr>
          <p:cNvPr id="89094" name="Group 6">
            <a:extLst>
              <a:ext uri="{FF2B5EF4-FFF2-40B4-BE49-F238E27FC236}">
                <a16:creationId xmlns:a16="http://schemas.microsoft.com/office/drawing/2014/main" id="{DFCD96B8-E264-2AA8-FF9A-0524E6149050}"/>
              </a:ext>
            </a:extLst>
          </p:cNvPr>
          <p:cNvGrpSpPr>
            <a:grpSpLocks/>
          </p:cNvGrpSpPr>
          <p:nvPr/>
        </p:nvGrpSpPr>
        <p:grpSpPr bwMode="auto">
          <a:xfrm>
            <a:off x="4826000" y="2114550"/>
            <a:ext cx="3870325" cy="3060700"/>
            <a:chOff x="3226" y="1041"/>
            <a:chExt cx="2146" cy="1792"/>
          </a:xfrm>
        </p:grpSpPr>
        <p:grpSp>
          <p:nvGrpSpPr>
            <p:cNvPr id="89095" name="Group 7">
              <a:extLst>
                <a:ext uri="{FF2B5EF4-FFF2-40B4-BE49-F238E27FC236}">
                  <a16:creationId xmlns:a16="http://schemas.microsoft.com/office/drawing/2014/main" id="{C444C567-DAAD-1C43-594A-E3C21EEBA91D}"/>
                </a:ext>
              </a:extLst>
            </p:cNvPr>
            <p:cNvGrpSpPr>
              <a:grpSpLocks/>
            </p:cNvGrpSpPr>
            <p:nvPr/>
          </p:nvGrpSpPr>
          <p:grpSpPr bwMode="auto">
            <a:xfrm>
              <a:off x="3421" y="1302"/>
              <a:ext cx="1661" cy="1413"/>
              <a:chOff x="1098" y="1361"/>
              <a:chExt cx="2116" cy="2027"/>
            </a:xfrm>
          </p:grpSpPr>
          <p:sp>
            <p:nvSpPr>
              <p:cNvPr id="89096" name="Line 8">
                <a:extLst>
                  <a:ext uri="{FF2B5EF4-FFF2-40B4-BE49-F238E27FC236}">
                    <a16:creationId xmlns:a16="http://schemas.microsoft.com/office/drawing/2014/main" id="{150D7753-BB9F-437C-B23B-0F38E7FCAE8D}"/>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9097" name="Line 9">
                <a:extLst>
                  <a:ext uri="{FF2B5EF4-FFF2-40B4-BE49-F238E27FC236}">
                    <a16:creationId xmlns:a16="http://schemas.microsoft.com/office/drawing/2014/main" id="{10346FCD-941F-4307-0F9E-CCABEA67969C}"/>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9098" name="Text Box 10">
              <a:extLst>
                <a:ext uri="{FF2B5EF4-FFF2-40B4-BE49-F238E27FC236}">
                  <a16:creationId xmlns:a16="http://schemas.microsoft.com/office/drawing/2014/main" id="{F749C653-4FB7-67A0-4B1E-AA8D92BD6AA2}"/>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89099" name="Text Box 11">
              <a:extLst>
                <a:ext uri="{FF2B5EF4-FFF2-40B4-BE49-F238E27FC236}">
                  <a16:creationId xmlns:a16="http://schemas.microsoft.com/office/drawing/2014/main" id="{5D5C5EF7-79EE-1864-EAB9-E1F22FF75963}"/>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89100" name="Group 12">
            <a:extLst>
              <a:ext uri="{FF2B5EF4-FFF2-40B4-BE49-F238E27FC236}">
                <a16:creationId xmlns:a16="http://schemas.microsoft.com/office/drawing/2014/main" id="{0E000BE0-76E9-A661-44F6-B583BEEB0681}"/>
              </a:ext>
            </a:extLst>
          </p:cNvPr>
          <p:cNvGrpSpPr>
            <a:grpSpLocks/>
          </p:cNvGrpSpPr>
          <p:nvPr/>
        </p:nvGrpSpPr>
        <p:grpSpPr bwMode="auto">
          <a:xfrm>
            <a:off x="4567238" y="3019425"/>
            <a:ext cx="1943100" cy="2386013"/>
            <a:chOff x="2877" y="1902"/>
            <a:chExt cx="1224" cy="1503"/>
          </a:xfrm>
        </p:grpSpPr>
        <p:sp>
          <p:nvSpPr>
            <p:cNvPr id="89101" name="Text Box 13">
              <a:extLst>
                <a:ext uri="{FF2B5EF4-FFF2-40B4-BE49-F238E27FC236}">
                  <a16:creationId xmlns:a16="http://schemas.microsoft.com/office/drawing/2014/main" id="{A4BAE24F-F6BF-150C-F32F-656E2E613B5D}"/>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89102" name="Text Box 14">
              <a:extLst>
                <a:ext uri="{FF2B5EF4-FFF2-40B4-BE49-F238E27FC236}">
                  <a16:creationId xmlns:a16="http://schemas.microsoft.com/office/drawing/2014/main" id="{423A9788-043F-5CDE-B5D4-151E3B519E6E}"/>
                </a:ext>
              </a:extLst>
            </p:cNvPr>
            <p:cNvSpPr txBox="1">
              <a:spLocks noChangeArrowheads="1"/>
            </p:cNvSpPr>
            <p:nvPr/>
          </p:nvSpPr>
          <p:spPr bwMode="auto">
            <a:xfrm>
              <a:off x="2877" y="1902"/>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89103" name="Group 15">
              <a:extLst>
                <a:ext uri="{FF2B5EF4-FFF2-40B4-BE49-F238E27FC236}">
                  <a16:creationId xmlns:a16="http://schemas.microsoft.com/office/drawing/2014/main" id="{F07D6104-DD5E-6F1F-7817-BEF885506186}"/>
                </a:ext>
              </a:extLst>
            </p:cNvPr>
            <p:cNvGrpSpPr>
              <a:grpSpLocks/>
            </p:cNvGrpSpPr>
            <p:nvPr/>
          </p:nvGrpSpPr>
          <p:grpSpPr bwMode="auto">
            <a:xfrm>
              <a:off x="3265" y="2047"/>
              <a:ext cx="662" cy="1079"/>
              <a:chOff x="3265" y="2047"/>
              <a:chExt cx="662" cy="1178"/>
            </a:xfrm>
          </p:grpSpPr>
          <p:sp>
            <p:nvSpPr>
              <p:cNvPr id="89104" name="Line 16">
                <a:extLst>
                  <a:ext uri="{FF2B5EF4-FFF2-40B4-BE49-F238E27FC236}">
                    <a16:creationId xmlns:a16="http://schemas.microsoft.com/office/drawing/2014/main" id="{5FB91EA9-7FD3-A055-BDD1-D3B992C3A436}"/>
                  </a:ext>
                </a:extLst>
              </p:cNvPr>
              <p:cNvSpPr>
                <a:spLocks noChangeShapeType="1"/>
              </p:cNvSpPr>
              <p:nvPr/>
            </p:nvSpPr>
            <p:spPr bwMode="auto">
              <a:xfrm>
                <a:off x="3920" y="2049"/>
                <a:ext cx="0" cy="1176"/>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9105" name="Line 17">
                <a:extLst>
                  <a:ext uri="{FF2B5EF4-FFF2-40B4-BE49-F238E27FC236}">
                    <a16:creationId xmlns:a16="http://schemas.microsoft.com/office/drawing/2014/main" id="{FFDC4DC1-A51C-9EC3-1B2F-8C0A5F2A348C}"/>
                  </a:ext>
                </a:extLst>
              </p:cNvPr>
              <p:cNvSpPr>
                <a:spLocks noChangeShapeType="1"/>
              </p:cNvSpPr>
              <p:nvPr/>
            </p:nvSpPr>
            <p:spPr bwMode="auto">
              <a:xfrm>
                <a:off x="3265" y="2047"/>
                <a:ext cx="662"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89106" name="Oval 18">
              <a:extLst>
                <a:ext uri="{FF2B5EF4-FFF2-40B4-BE49-F238E27FC236}">
                  <a16:creationId xmlns:a16="http://schemas.microsoft.com/office/drawing/2014/main" id="{93F30C2F-E64F-F22F-D320-A15C6AF45B77}"/>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7" name="Group 19">
            <a:extLst>
              <a:ext uri="{FF2B5EF4-FFF2-40B4-BE49-F238E27FC236}">
                <a16:creationId xmlns:a16="http://schemas.microsoft.com/office/drawing/2014/main" id="{A7EA373F-9A95-C3EC-4362-9E1463FD21C3}"/>
              </a:ext>
            </a:extLst>
          </p:cNvPr>
          <p:cNvGrpSpPr>
            <a:grpSpLocks/>
          </p:cNvGrpSpPr>
          <p:nvPr/>
        </p:nvGrpSpPr>
        <p:grpSpPr bwMode="auto">
          <a:xfrm>
            <a:off x="7280275" y="3916363"/>
            <a:ext cx="547688" cy="1492250"/>
            <a:chOff x="4452" y="2467"/>
            <a:chExt cx="345" cy="940"/>
          </a:xfrm>
        </p:grpSpPr>
        <p:sp>
          <p:nvSpPr>
            <p:cNvPr id="89108" name="Text Box 20">
              <a:extLst>
                <a:ext uri="{FF2B5EF4-FFF2-40B4-BE49-F238E27FC236}">
                  <a16:creationId xmlns:a16="http://schemas.microsoft.com/office/drawing/2014/main" id="{37B2763A-0317-F9DB-3715-5B616DCC820D}"/>
                </a:ext>
              </a:extLst>
            </p:cNvPr>
            <p:cNvSpPr txBox="1">
              <a:spLocks noChangeArrowheads="1"/>
            </p:cNvSpPr>
            <p:nvPr/>
          </p:nvSpPr>
          <p:spPr bwMode="auto">
            <a:xfrm>
              <a:off x="4452"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89109" name="Line 21">
              <a:extLst>
                <a:ext uri="{FF2B5EF4-FFF2-40B4-BE49-F238E27FC236}">
                  <a16:creationId xmlns:a16="http://schemas.microsoft.com/office/drawing/2014/main" id="{2858CB8C-68CE-111F-B927-08C38B41D8FE}"/>
                </a:ext>
              </a:extLst>
            </p:cNvPr>
            <p:cNvSpPr>
              <a:spLocks noChangeShapeType="1"/>
            </p:cNvSpPr>
            <p:nvPr/>
          </p:nvSpPr>
          <p:spPr bwMode="auto">
            <a:xfrm>
              <a:off x="4623" y="2467"/>
              <a:ext cx="0" cy="65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8" name="Group 22">
            <a:extLst>
              <a:ext uri="{FF2B5EF4-FFF2-40B4-BE49-F238E27FC236}">
                <a16:creationId xmlns:a16="http://schemas.microsoft.com/office/drawing/2014/main" id="{999D6C0A-9B15-CA6C-2A92-5416D8AA0428}"/>
              </a:ext>
            </a:extLst>
          </p:cNvPr>
          <p:cNvGrpSpPr>
            <a:grpSpLocks/>
          </p:cNvGrpSpPr>
          <p:nvPr/>
        </p:nvGrpSpPr>
        <p:grpSpPr bwMode="auto">
          <a:xfrm>
            <a:off x="4560888" y="3706813"/>
            <a:ext cx="3060700" cy="457200"/>
            <a:chOff x="2873" y="2335"/>
            <a:chExt cx="1928" cy="288"/>
          </a:xfrm>
        </p:grpSpPr>
        <p:sp>
          <p:nvSpPr>
            <p:cNvPr id="89111" name="Text Box 23">
              <a:extLst>
                <a:ext uri="{FF2B5EF4-FFF2-40B4-BE49-F238E27FC236}">
                  <a16:creationId xmlns:a16="http://schemas.microsoft.com/office/drawing/2014/main" id="{8684276A-B1C2-15E0-4ED1-14F1583BD8CC}"/>
                </a:ext>
              </a:extLst>
            </p:cNvPr>
            <p:cNvSpPr txBox="1">
              <a:spLocks noChangeArrowheads="1"/>
            </p:cNvSpPr>
            <p:nvPr/>
          </p:nvSpPr>
          <p:spPr bwMode="auto">
            <a:xfrm>
              <a:off x="2873" y="233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89112" name="Line 24">
              <a:extLst>
                <a:ext uri="{FF2B5EF4-FFF2-40B4-BE49-F238E27FC236}">
                  <a16:creationId xmlns:a16="http://schemas.microsoft.com/office/drawing/2014/main" id="{386C1411-2018-6B30-0BE9-3D4E36F346BE}"/>
                </a:ext>
              </a:extLst>
            </p:cNvPr>
            <p:cNvSpPr>
              <a:spLocks noChangeShapeType="1"/>
            </p:cNvSpPr>
            <p:nvPr/>
          </p:nvSpPr>
          <p:spPr bwMode="auto">
            <a:xfrm>
              <a:off x="3264" y="2463"/>
              <a:ext cx="1490"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89113" name="Oval 25">
              <a:extLst>
                <a:ext uri="{FF2B5EF4-FFF2-40B4-BE49-F238E27FC236}">
                  <a16:creationId xmlns:a16="http://schemas.microsoft.com/office/drawing/2014/main" id="{7364C187-D249-7F0A-C7CF-612CE2F15815}"/>
                </a:ext>
              </a:extLst>
            </p:cNvPr>
            <p:cNvSpPr>
              <a:spLocks noChangeArrowheads="1"/>
            </p:cNvSpPr>
            <p:nvPr/>
          </p:nvSpPr>
          <p:spPr bwMode="auto">
            <a:xfrm>
              <a:off x="4713" y="24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398362" name="Line 26">
            <a:extLst>
              <a:ext uri="{FF2B5EF4-FFF2-40B4-BE49-F238E27FC236}">
                <a16:creationId xmlns:a16="http://schemas.microsoft.com/office/drawing/2014/main" id="{4B71D456-1841-014E-1FAC-F9298BBCE8B7}"/>
              </a:ext>
            </a:extLst>
          </p:cNvPr>
          <p:cNvSpPr>
            <a:spLocks noChangeShapeType="1"/>
          </p:cNvSpPr>
          <p:nvPr/>
        </p:nvSpPr>
        <p:spPr bwMode="auto">
          <a:xfrm rot="10800000"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8363" name="Line 27">
            <a:extLst>
              <a:ext uri="{FF2B5EF4-FFF2-40B4-BE49-F238E27FC236}">
                <a16:creationId xmlns:a16="http://schemas.microsoft.com/office/drawing/2014/main" id="{522AA0E0-CD7E-3182-3344-5FD69CAFF9F6}"/>
              </a:ext>
            </a:extLst>
          </p:cNvPr>
          <p:cNvSpPr>
            <a:spLocks noChangeShapeType="1"/>
          </p:cNvSpPr>
          <p:nvPr/>
        </p:nvSpPr>
        <p:spPr bwMode="auto">
          <a:xfrm rot="-5400000">
            <a:off x="6892132" y="4180681"/>
            <a:ext cx="0" cy="130016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398364" name="Text Box 28">
            <a:extLst>
              <a:ext uri="{FF2B5EF4-FFF2-40B4-BE49-F238E27FC236}">
                <a16:creationId xmlns:a16="http://schemas.microsoft.com/office/drawing/2014/main" id="{A473E2DB-8624-594F-1F27-4585B42B70B3}"/>
              </a:ext>
            </a:extLst>
          </p:cNvPr>
          <p:cNvSpPr txBox="1">
            <a:spLocks noChangeArrowheads="1"/>
          </p:cNvSpPr>
          <p:nvPr/>
        </p:nvSpPr>
        <p:spPr bwMode="auto">
          <a:xfrm>
            <a:off x="5849938" y="5548313"/>
            <a:ext cx="2166937"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a:t>
            </a:r>
            <a:r>
              <a:rPr lang="en-US" altLang="pt-BR" sz="2400" err="1">
                <a:latin typeface="Arial"/>
                <a:cs typeface="Arial"/>
              </a:rPr>
              <a:t>mais</a:t>
            </a:r>
            <a:r>
              <a:rPr lang="en-US" altLang="pt-BR" sz="2400">
                <a:latin typeface="Arial"/>
                <a:cs typeface="Arial"/>
              </a:rPr>
              <a:t> de 10%</a:t>
            </a:r>
          </a:p>
        </p:txBody>
      </p:sp>
      <p:sp>
        <p:nvSpPr>
          <p:cNvPr id="89117" name="FlagCount" hidden="1">
            <a:hlinkClick r:id="rId3" action="ppaction://hlinkfile"/>
            <a:extLst>
              <a:ext uri="{FF2B5EF4-FFF2-40B4-BE49-F238E27FC236}">
                <a16:creationId xmlns:a16="http://schemas.microsoft.com/office/drawing/2014/main" id="{C9CD58DC-748A-16B8-8C4F-E1AB699FC1AE}"/>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398366" name="Text Box 30">
            <a:extLst>
              <a:ext uri="{FF2B5EF4-FFF2-40B4-BE49-F238E27FC236}">
                <a16:creationId xmlns:a16="http://schemas.microsoft.com/office/drawing/2014/main" id="{E03F7395-2224-596E-4BEC-464B873BCDAC}"/>
              </a:ext>
            </a:extLst>
          </p:cNvPr>
          <p:cNvSpPr txBox="1">
            <a:spLocks noChangeArrowheads="1"/>
          </p:cNvSpPr>
          <p:nvPr/>
        </p:nvSpPr>
        <p:spPr bwMode="auto">
          <a:xfrm>
            <a:off x="6057900"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&gt; 10%</a:t>
            </a:r>
            <a:endParaRPr lang="en-US" altLang="pt-BR" sz="2500" b="1" i="1" baseline="30000">
              <a:solidFill>
                <a:srgbClr val="009900"/>
              </a:solidFill>
              <a:cs typeface="Arial" panose="020B0604020202020204" pitchFamily="34" charset="0"/>
            </a:endParaRPr>
          </a:p>
        </p:txBody>
      </p:sp>
      <p:sp>
        <p:nvSpPr>
          <p:cNvPr id="398367" name="Text Box 31">
            <a:extLst>
              <a:ext uri="{FF2B5EF4-FFF2-40B4-BE49-F238E27FC236}">
                <a16:creationId xmlns:a16="http://schemas.microsoft.com/office/drawing/2014/main" id="{E9D02A46-D558-61C1-10F8-4983CB4C5466}"/>
              </a:ext>
            </a:extLst>
          </p:cNvPr>
          <p:cNvSpPr txBox="1">
            <a:spLocks noChangeArrowheads="1"/>
          </p:cNvSpPr>
          <p:nvPr/>
        </p:nvSpPr>
        <p:spPr bwMode="auto">
          <a:xfrm>
            <a:off x="6064250"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398368" name="Text Box 32">
            <a:extLst>
              <a:ext uri="{FF2B5EF4-FFF2-40B4-BE49-F238E27FC236}">
                <a16:creationId xmlns:a16="http://schemas.microsoft.com/office/drawing/2014/main" id="{6179569E-6626-3BA2-41B2-605725EA50B6}"/>
              </a:ext>
            </a:extLst>
          </p:cNvPr>
          <p:cNvSpPr txBox="1">
            <a:spLocks noChangeArrowheads="1"/>
          </p:cNvSpPr>
          <p:nvPr/>
        </p:nvSpPr>
        <p:spPr bwMode="auto">
          <a:xfrm>
            <a:off x="7202488"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&gt; 1</a:t>
            </a:r>
          </a:p>
        </p:txBody>
      </p:sp>
      <p:grpSp>
        <p:nvGrpSpPr>
          <p:cNvPr id="89121" name="Group 33">
            <a:extLst>
              <a:ext uri="{FF2B5EF4-FFF2-40B4-BE49-F238E27FC236}">
                <a16:creationId xmlns:a16="http://schemas.microsoft.com/office/drawing/2014/main" id="{28EA49D9-5180-2D0F-F063-B9E2F766EE3A}"/>
              </a:ext>
            </a:extLst>
          </p:cNvPr>
          <p:cNvGrpSpPr>
            <a:grpSpLocks/>
          </p:cNvGrpSpPr>
          <p:nvPr/>
        </p:nvGrpSpPr>
        <p:grpSpPr bwMode="auto">
          <a:xfrm>
            <a:off x="725488" y="874713"/>
            <a:ext cx="6413500" cy="1271588"/>
            <a:chOff x="747" y="551"/>
            <a:chExt cx="4040" cy="801"/>
          </a:xfrm>
        </p:grpSpPr>
        <p:sp>
          <p:nvSpPr>
            <p:cNvPr id="89122" name="Text Box 34">
              <a:extLst>
                <a:ext uri="{FF2B5EF4-FFF2-40B4-BE49-F238E27FC236}">
                  <a16:creationId xmlns:a16="http://schemas.microsoft.com/office/drawing/2014/main" id="{96F40030-D0CA-6E09-383E-28644B285166}"/>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err="1"/>
            </a:p>
          </p:txBody>
        </p:sp>
        <p:sp>
          <p:nvSpPr>
            <p:cNvPr id="89123" name="Text Box 35">
              <a:extLst>
                <a:ext uri="{FF2B5EF4-FFF2-40B4-BE49-F238E27FC236}">
                  <a16:creationId xmlns:a16="http://schemas.microsoft.com/office/drawing/2014/main" id="{F348F279-110E-5C07-D3D3-4BF8BED170AC}"/>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9124" name="Text Box 36">
              <a:extLst>
                <a:ext uri="{FF2B5EF4-FFF2-40B4-BE49-F238E27FC236}">
                  <a16:creationId xmlns:a16="http://schemas.microsoft.com/office/drawing/2014/main" id="{EFFE6FB2-22DD-67F6-5CDD-67FB7EE42640}"/>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Q</a:t>
              </a:r>
              <a:endParaRPr lang="pt-BR">
                <a:latin typeface="Arial"/>
                <a:cs typeface="Arial"/>
              </a:endParaRPr>
            </a:p>
          </p:txBody>
        </p:sp>
        <p:sp>
          <p:nvSpPr>
            <p:cNvPr id="89125" name="Text Box 37">
              <a:extLst>
                <a:ext uri="{FF2B5EF4-FFF2-40B4-BE49-F238E27FC236}">
                  <a16:creationId xmlns:a16="http://schemas.microsoft.com/office/drawing/2014/main" id="{4F85B095-4A1B-6617-F903-5D86E9DD3EB7}"/>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P</a:t>
              </a:r>
              <a:endParaRPr lang="en-US" sz="2500" b="1" i="1">
                <a:cs typeface="Arial"/>
              </a:endParaRPr>
            </a:p>
          </p:txBody>
        </p:sp>
        <p:sp>
          <p:nvSpPr>
            <p:cNvPr id="89126" name="Line 38">
              <a:extLst>
                <a:ext uri="{FF2B5EF4-FFF2-40B4-BE49-F238E27FC236}">
                  <a16:creationId xmlns:a16="http://schemas.microsoft.com/office/drawing/2014/main" id="{AC7D432F-331A-459B-27F0-4C60672BCBDA}"/>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89127" name="Text Box 39">
              <a:extLst>
                <a:ext uri="{FF2B5EF4-FFF2-40B4-BE49-F238E27FC236}">
                  <a16:creationId xmlns:a16="http://schemas.microsoft.com/office/drawing/2014/main" id="{4630DC8A-CBE5-7B2B-B30B-769A77C96A48}"/>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89128" name="Line 40">
              <a:extLst>
                <a:ext uri="{FF2B5EF4-FFF2-40B4-BE49-F238E27FC236}">
                  <a16:creationId xmlns:a16="http://schemas.microsoft.com/office/drawing/2014/main" id="{36F2609E-AEAD-C7F2-2341-DCAAA763D3BD}"/>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398377" name="Text Box 41">
            <a:extLst>
              <a:ext uri="{FF2B5EF4-FFF2-40B4-BE49-F238E27FC236}">
                <a16:creationId xmlns:a16="http://schemas.microsoft.com/office/drawing/2014/main" id="{FA2EA2E8-0362-DDBA-6131-9B8E5260A067}"/>
              </a:ext>
            </a:extLst>
          </p:cNvPr>
          <p:cNvSpPr txBox="1">
            <a:spLocks noChangeArrowheads="1"/>
          </p:cNvSpPr>
          <p:nvPr/>
        </p:nvSpPr>
        <p:spPr bwMode="auto">
          <a:xfrm>
            <a:off x="3579813" y="4633913"/>
            <a:ext cx="1203325"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cai</a:t>
            </a:r>
            <a:r>
              <a:rPr lang="en-US" altLang="pt-BR" sz="2400">
                <a:latin typeface="Arial"/>
                <a:cs typeface="Arial"/>
              </a:rPr>
              <a:t> 10%</a:t>
            </a:r>
          </a:p>
        </p:txBody>
      </p:sp>
      <p:sp>
        <p:nvSpPr>
          <p:cNvPr id="89130" name="Rectangle 42">
            <a:extLst>
              <a:ext uri="{FF2B5EF4-FFF2-40B4-BE49-F238E27FC236}">
                <a16:creationId xmlns:a16="http://schemas.microsoft.com/office/drawing/2014/main" id="{BBABC7BB-4E67-B1F4-2964-19F10140EF02}"/>
              </a:ext>
            </a:extLst>
          </p:cNvPr>
          <p:cNvSpPr>
            <a:spLocks noChangeArrowheads="1"/>
          </p:cNvSpPr>
          <p:nvPr/>
        </p:nvSpPr>
        <p:spPr bwMode="auto">
          <a:xfrm>
            <a:off x="513605" y="3569905"/>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consumidores</a:t>
            </a:r>
            <a:r>
              <a:rPr lang="en-US" sz="2600">
                <a:latin typeface="Arial"/>
                <a:cs typeface="Arial"/>
              </a:rPr>
              <a:t> </a:t>
            </a:r>
            <a:r>
              <a:rPr lang="en-US" sz="2600" err="1">
                <a:latin typeface="Arial"/>
                <a:cs typeface="Arial"/>
              </a:rPr>
              <a:t>ao</a:t>
            </a:r>
            <a:r>
              <a:rPr lang="en-US" sz="2600">
                <a:latin typeface="Arial"/>
                <a:cs typeface="Arial"/>
              </a:rPr>
              <a:t> </a:t>
            </a:r>
            <a:r>
              <a:rPr lang="en-US" sz="2600" b="1" i="1">
                <a:latin typeface="Arial"/>
                <a:cs typeface="Arial"/>
              </a:rPr>
              <a:t>P</a:t>
            </a:r>
            <a:r>
              <a:rPr lang="en-US" sz="2600">
                <a:latin typeface="Arial"/>
                <a:cs typeface="Arial"/>
              </a:rPr>
              <a:t>:</a:t>
            </a: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89131" name="Rectangle 43">
            <a:extLst>
              <a:ext uri="{FF2B5EF4-FFF2-40B4-BE49-F238E27FC236}">
                <a16:creationId xmlns:a16="http://schemas.microsoft.com/office/drawing/2014/main" id="{4C74DF38-3735-AC05-41DD-0187487E4295}"/>
              </a:ext>
            </a:extLst>
          </p:cNvPr>
          <p:cNvSpPr>
            <a:spLocks noChangeArrowheads="1"/>
          </p:cNvSpPr>
          <p:nvPr/>
        </p:nvSpPr>
        <p:spPr bwMode="auto">
          <a:xfrm>
            <a:off x="512017" y="2493580"/>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D</a:t>
            </a:r>
            <a:r>
              <a:rPr lang="en-US" altLang="pt-BR" sz="2600">
                <a:latin typeface="Arial"/>
                <a:cs typeface="Arial"/>
              </a:rPr>
              <a:t>:</a:t>
            </a:r>
            <a:endParaRPr lang="en-US" altLang="pt-BR" sz="2600">
              <a:solidFill>
                <a:srgbClr val="0000FF"/>
              </a:solidFill>
              <a:latin typeface="Arial"/>
              <a:cs typeface="Arial"/>
            </a:endParaRPr>
          </a:p>
        </p:txBody>
      </p:sp>
      <p:sp>
        <p:nvSpPr>
          <p:cNvPr id="89132" name="Rectangle 44">
            <a:extLst>
              <a:ext uri="{FF2B5EF4-FFF2-40B4-BE49-F238E27FC236}">
                <a16:creationId xmlns:a16="http://schemas.microsoft.com/office/drawing/2014/main" id="{17B7C3CF-C309-A830-F080-F04BEE249A44}"/>
              </a:ext>
            </a:extLst>
          </p:cNvPr>
          <p:cNvSpPr>
            <a:spLocks noChangeArrowheads="1"/>
          </p:cNvSpPr>
          <p:nvPr/>
        </p:nvSpPr>
        <p:spPr bwMode="auto">
          <a:xfrm>
            <a:off x="485030" y="5208205"/>
            <a:ext cx="2085878"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89133" name="Rectangle 45">
            <a:extLst>
              <a:ext uri="{FF2B5EF4-FFF2-40B4-BE49-F238E27FC236}">
                <a16:creationId xmlns:a16="http://schemas.microsoft.com/office/drawing/2014/main" id="{DC1DA96B-438D-1D90-3AFA-5ADC9A2AB3A1}"/>
              </a:ext>
            </a:extLst>
          </p:cNvPr>
          <p:cNvSpPr>
            <a:spLocks noChangeArrowheads="1"/>
          </p:cNvSpPr>
          <p:nvPr/>
        </p:nvSpPr>
        <p:spPr bwMode="auto">
          <a:xfrm>
            <a:off x="721222" y="2930142"/>
            <a:ext cx="3235287"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plana</a:t>
            </a:r>
            <a:endParaRPr lang="pt-BR"/>
          </a:p>
        </p:txBody>
      </p:sp>
      <p:sp>
        <p:nvSpPr>
          <p:cNvPr id="89134" name="Rectangle 46">
            <a:extLst>
              <a:ext uri="{FF2B5EF4-FFF2-40B4-BE49-F238E27FC236}">
                <a16:creationId xmlns:a16="http://schemas.microsoft.com/office/drawing/2014/main" id="{507BFD4B-3EDB-0544-A96E-652A21B84E97}"/>
              </a:ext>
            </a:extLst>
          </p:cNvPr>
          <p:cNvSpPr>
            <a:spLocks noChangeArrowheads="1"/>
          </p:cNvSpPr>
          <p:nvPr/>
        </p:nvSpPr>
        <p:spPr bwMode="auto">
          <a:xfrm>
            <a:off x="729505" y="4428742"/>
            <a:ext cx="282611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alta</a:t>
            </a:r>
            <a:endParaRPr lang="pt-BR" err="1"/>
          </a:p>
        </p:txBody>
      </p:sp>
      <p:sp>
        <p:nvSpPr>
          <p:cNvPr id="398383" name="Rectangle 47">
            <a:extLst>
              <a:ext uri="{FF2B5EF4-FFF2-40B4-BE49-F238E27FC236}">
                <a16:creationId xmlns:a16="http://schemas.microsoft.com/office/drawing/2014/main" id="{A2D9C574-D0D4-F109-BB60-BA751F1D9411}"/>
              </a:ext>
            </a:extLst>
          </p:cNvPr>
          <p:cNvSpPr>
            <a:spLocks noChangeArrowheads="1"/>
          </p:cNvSpPr>
          <p:nvPr/>
        </p:nvSpPr>
        <p:spPr bwMode="auto">
          <a:xfrm>
            <a:off x="726330" y="5665405"/>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&gt;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8377"/>
                                        </p:tgtEl>
                                        <p:attrNameLst>
                                          <p:attrName>style.visibility</p:attrName>
                                        </p:attrNameLst>
                                      </p:cBhvr>
                                      <p:to>
                                        <p:strVal val="visible"/>
                                      </p:to>
                                    </p:set>
                                    <p:animEffect transition="in" filter="dissolve">
                                      <p:cBhvr>
                                        <p:cTn id="7" dur="500"/>
                                        <p:tgtEl>
                                          <p:spTgt spid="39837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98367"/>
                                        </p:tgtEl>
                                        <p:attrNameLst>
                                          <p:attrName>style.visibility</p:attrName>
                                        </p:attrNameLst>
                                      </p:cBhvr>
                                      <p:to>
                                        <p:strVal val="visible"/>
                                      </p:to>
                                    </p:set>
                                    <p:animEffect transition="in" filter="dissolve">
                                      <p:cBhvr>
                                        <p:cTn id="10" dur="500"/>
                                        <p:tgtEl>
                                          <p:spTgt spid="398367"/>
                                        </p:tgtEl>
                                      </p:cBhvr>
                                    </p:animEffect>
                                  </p:childTnLst>
                                </p:cTn>
                              </p:par>
                            </p:childTnLst>
                          </p:cTn>
                        </p:par>
                        <p:par>
                          <p:cTn id="11" fill="hold" nodeType="afterGroup">
                            <p:stCondLst>
                              <p:cond delay="500"/>
                            </p:stCondLst>
                            <p:childTnLst>
                              <p:par>
                                <p:cTn id="12" presetID="22" presetClass="entr" presetSubtype="1" fill="hold" nodeType="afterEffect">
                                  <p:stCondLst>
                                    <p:cond delay="0"/>
                                  </p:stCondLst>
                                  <p:childTnLst>
                                    <p:set>
                                      <p:cBhvr>
                                        <p:cTn id="13" dur="1" fill="hold">
                                          <p:stCondLst>
                                            <p:cond delay="0"/>
                                          </p:stCondLst>
                                        </p:cTn>
                                        <p:tgtEl>
                                          <p:spTgt spid="398362"/>
                                        </p:tgtEl>
                                        <p:attrNameLst>
                                          <p:attrName>style.visibility</p:attrName>
                                        </p:attrNameLst>
                                      </p:cBhvr>
                                      <p:to>
                                        <p:strVal val="visible"/>
                                      </p:to>
                                    </p:set>
                                    <p:animEffect transition="in" filter="wipe(up)">
                                      <p:cBhvr>
                                        <p:cTn id="14" dur="500"/>
                                        <p:tgtEl>
                                          <p:spTgt spid="398362"/>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98364"/>
                                        </p:tgtEl>
                                        <p:attrNameLst>
                                          <p:attrName>style.visibility</p:attrName>
                                        </p:attrNameLst>
                                      </p:cBhvr>
                                      <p:to>
                                        <p:strVal val="visible"/>
                                      </p:to>
                                    </p:set>
                                    <p:animEffect transition="in" filter="dissolve">
                                      <p:cBhvr>
                                        <p:cTn id="23" dur="500"/>
                                        <p:tgtEl>
                                          <p:spTgt spid="39836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98366"/>
                                        </p:tgtEl>
                                        <p:attrNameLst>
                                          <p:attrName>style.visibility</p:attrName>
                                        </p:attrNameLst>
                                      </p:cBhvr>
                                      <p:to>
                                        <p:strVal val="visible"/>
                                      </p:to>
                                    </p:set>
                                    <p:animEffect transition="in" filter="dissolve">
                                      <p:cBhvr>
                                        <p:cTn id="26" dur="500"/>
                                        <p:tgtEl>
                                          <p:spTgt spid="398366"/>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398363"/>
                                        </p:tgtEl>
                                        <p:attrNameLst>
                                          <p:attrName>style.visibility</p:attrName>
                                        </p:attrNameLst>
                                      </p:cBhvr>
                                      <p:to>
                                        <p:strVal val="visible"/>
                                      </p:to>
                                    </p:set>
                                    <p:animEffect transition="in" filter="wipe(left)">
                                      <p:cBhvr>
                                        <p:cTn id="30" dur="500"/>
                                        <p:tgtEl>
                                          <p:spTgt spid="398363"/>
                                        </p:tgtEl>
                                      </p:cBhvr>
                                    </p:animEffect>
                                  </p:childTnLst>
                                </p:cTn>
                              </p:par>
                            </p:childTnLst>
                          </p:cTn>
                        </p:par>
                        <p:par>
                          <p:cTn id="31" fill="hold" nodeType="afterGroup">
                            <p:stCondLst>
                              <p:cond delay="1000"/>
                            </p:stCondLst>
                            <p:childTnLst>
                              <p:par>
                                <p:cTn id="32" presetID="22" presetClass="entr" presetSubtype="1" fill="hold"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up)">
                                      <p:cBhvr>
                                        <p:cTn id="34" dur="500"/>
                                        <p:tgtEl>
                                          <p:spTgt spid="7"/>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98368"/>
                                        </p:tgtEl>
                                        <p:attrNameLst>
                                          <p:attrName>style.visibility</p:attrName>
                                        </p:attrNameLst>
                                      </p:cBhvr>
                                      <p:to>
                                        <p:strVal val="visible"/>
                                      </p:to>
                                    </p:set>
                                    <p:animEffect transition="in" filter="dissolve">
                                      <p:cBhvr>
                                        <p:cTn id="39" dur="500"/>
                                        <p:tgtEl>
                                          <p:spTgt spid="398368"/>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398383"/>
                                        </p:tgtEl>
                                        <p:attrNameLst>
                                          <p:attrName>style.visibility</p:attrName>
                                        </p:attrNameLst>
                                      </p:cBhvr>
                                      <p:to>
                                        <p:strVal val="visible"/>
                                      </p:to>
                                    </p:set>
                                    <p:animEffect transition="in" filter="dissolve">
                                      <p:cBhvr>
                                        <p:cTn id="42" dur="500"/>
                                        <p:tgtEl>
                                          <p:spTgt spid="3983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64" grpId="0" animBg="1"/>
      <p:bldP spid="398366" grpId="0"/>
      <p:bldP spid="398367" grpId="0"/>
      <p:bldP spid="398368" grpId="0"/>
      <p:bldP spid="398377" grpId="0" animBg="1"/>
      <p:bldP spid="39838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Espaço Reservado para Rodapé 1">
            <a:extLst>
              <a:ext uri="{FF2B5EF4-FFF2-40B4-BE49-F238E27FC236}">
                <a16:creationId xmlns:a16="http://schemas.microsoft.com/office/drawing/2014/main" id="{2F0085FB-B93A-5CBC-5C73-872379E3E86E}"/>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4" name="Espaço Reservado para Número de Slide 2">
            <a:extLst>
              <a:ext uri="{FF2B5EF4-FFF2-40B4-BE49-F238E27FC236}">
                <a16:creationId xmlns:a16="http://schemas.microsoft.com/office/drawing/2014/main" id="{35900128-F796-AADC-EF52-1639425CCD4D}"/>
              </a:ext>
            </a:extLst>
          </p:cNvPr>
          <p:cNvSpPr>
            <a:spLocks noGrp="1"/>
          </p:cNvSpPr>
          <p:nvPr>
            <p:ph type="sldNum" sz="quarter" idx="11"/>
          </p:nvPr>
        </p:nvSpPr>
        <p:spPr/>
        <p:txBody>
          <a:bodyPr/>
          <a:lstStyle/>
          <a:p>
            <a:fld id="{B3FD1474-6B22-487C-8AD8-C445FD1CCA7E}" type="slidenum">
              <a:rPr lang="en-US" altLang="pt-BR"/>
              <a:pPr/>
              <a:t>24</a:t>
            </a:fld>
            <a:endParaRPr lang="en-US" altLang="pt-BR"/>
          </a:p>
        </p:txBody>
      </p:sp>
      <p:grpSp>
        <p:nvGrpSpPr>
          <p:cNvPr id="91138" name="Group 2">
            <a:extLst>
              <a:ext uri="{FF2B5EF4-FFF2-40B4-BE49-F238E27FC236}">
                <a16:creationId xmlns:a16="http://schemas.microsoft.com/office/drawing/2014/main" id="{7CB8D6F5-5CB0-D1FC-BF55-8C7C5DD75BD2}"/>
              </a:ext>
            </a:extLst>
          </p:cNvPr>
          <p:cNvGrpSpPr>
            <a:grpSpLocks/>
          </p:cNvGrpSpPr>
          <p:nvPr/>
        </p:nvGrpSpPr>
        <p:grpSpPr bwMode="auto">
          <a:xfrm>
            <a:off x="5178425" y="3016250"/>
            <a:ext cx="3270250" cy="457200"/>
            <a:chOff x="3262" y="1900"/>
            <a:chExt cx="2060" cy="288"/>
          </a:xfrm>
        </p:grpSpPr>
        <p:sp>
          <p:nvSpPr>
            <p:cNvPr id="91139" name="Line 3">
              <a:extLst>
                <a:ext uri="{FF2B5EF4-FFF2-40B4-BE49-F238E27FC236}">
                  <a16:creationId xmlns:a16="http://schemas.microsoft.com/office/drawing/2014/main" id="{02899844-977B-86D2-88D4-61F76F787B9D}"/>
                </a:ext>
              </a:extLst>
            </p:cNvPr>
            <p:cNvSpPr>
              <a:spLocks noChangeShapeType="1"/>
            </p:cNvSpPr>
            <p:nvPr/>
          </p:nvSpPr>
          <p:spPr bwMode="auto">
            <a:xfrm>
              <a:off x="3262" y="2045"/>
              <a:ext cx="1765" cy="0"/>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1140" name="Text Box 4">
              <a:extLst>
                <a:ext uri="{FF2B5EF4-FFF2-40B4-BE49-F238E27FC236}">
                  <a16:creationId xmlns:a16="http://schemas.microsoft.com/office/drawing/2014/main" id="{301E1AE5-F912-86BB-FD13-05B5FBEC9D89}"/>
                </a:ext>
              </a:extLst>
            </p:cNvPr>
            <p:cNvSpPr txBox="1">
              <a:spLocks noChangeArrowheads="1"/>
            </p:cNvSpPr>
            <p:nvPr/>
          </p:nvSpPr>
          <p:spPr bwMode="auto">
            <a:xfrm>
              <a:off x="4948" y="1900"/>
              <a:ext cx="3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sp>
        <p:nvSpPr>
          <p:cNvPr id="91141" name="Rectangle 5">
            <a:extLst>
              <a:ext uri="{FF2B5EF4-FFF2-40B4-BE49-F238E27FC236}">
                <a16:creationId xmlns:a16="http://schemas.microsoft.com/office/drawing/2014/main" id="{6DB2051C-AA7F-6F28-0A47-30285BE8DABD}"/>
              </a:ext>
            </a:extLst>
          </p:cNvPr>
          <p:cNvSpPr>
            <a:spLocks noGrp="1" noChangeArrowheads="1"/>
          </p:cNvSpPr>
          <p:nvPr>
            <p:ph type="title" idx="4294967295"/>
          </p:nvPr>
        </p:nvSpPr>
        <p:spPr>
          <a:xfrm>
            <a:off x="178471" y="249238"/>
            <a:ext cx="8706767" cy="619125"/>
          </a:xfrm>
        </p:spPr>
        <p:txBody>
          <a:bodyPr/>
          <a:lstStyle/>
          <a:p>
            <a:pPr algn="l"/>
            <a:r>
              <a:rPr lang="en-US" altLang="pt-BR" sz="3200" err="1">
                <a:solidFill>
                  <a:srgbClr val="CC0000"/>
                </a:solidFill>
              </a:rPr>
              <a:t>Demanda</a:t>
            </a:r>
            <a:r>
              <a:rPr lang="en-US" altLang="pt-BR" sz="3200">
                <a:solidFill>
                  <a:srgbClr val="CC0000"/>
                </a:solidFill>
              </a:rPr>
              <a:t> </a:t>
            </a:r>
            <a:r>
              <a:rPr lang="en-US" altLang="pt-BR" sz="3200" err="1">
                <a:solidFill>
                  <a:srgbClr val="CC0000"/>
                </a:solidFill>
              </a:rPr>
              <a:t>perfeitamente</a:t>
            </a:r>
            <a:r>
              <a:rPr lang="en-US" altLang="pt-BR" sz="3200">
                <a:solidFill>
                  <a:srgbClr val="CC0000"/>
                </a:solidFill>
              </a:rPr>
              <a:t> </a:t>
            </a:r>
            <a:r>
              <a:rPr lang="en-US" altLang="pt-BR" sz="3200" err="1">
                <a:solidFill>
                  <a:srgbClr val="CC0000"/>
                </a:solidFill>
              </a:rPr>
              <a:t>elástica</a:t>
            </a:r>
            <a:r>
              <a:rPr lang="en-US" altLang="pt-BR" sz="2700">
                <a:solidFill>
                  <a:srgbClr val="CC0000"/>
                </a:solidFill>
              </a:rPr>
              <a:t> </a:t>
            </a:r>
            <a:r>
              <a:rPr lang="en-US" altLang="pt-BR" sz="2000" b="0">
                <a:solidFill>
                  <a:srgbClr val="CC0000"/>
                </a:solidFill>
              </a:rPr>
              <a:t>(outro </a:t>
            </a:r>
            <a:r>
              <a:rPr lang="en-US" altLang="pt-BR" sz="2000" b="0" err="1">
                <a:solidFill>
                  <a:srgbClr val="CC0000"/>
                </a:solidFill>
              </a:rPr>
              <a:t>caso</a:t>
            </a:r>
            <a:r>
              <a:rPr lang="en-US" altLang="pt-BR" sz="2000" b="0">
                <a:solidFill>
                  <a:srgbClr val="CC0000"/>
                </a:solidFill>
              </a:rPr>
              <a:t> </a:t>
            </a:r>
            <a:r>
              <a:rPr lang="en-US" altLang="pt-BR" sz="2000" b="0" err="1">
                <a:solidFill>
                  <a:srgbClr val="CC0000"/>
                </a:solidFill>
              </a:rPr>
              <a:t>extremo</a:t>
            </a:r>
            <a:r>
              <a:rPr lang="en-US" altLang="pt-BR" sz="2000" b="0">
                <a:solidFill>
                  <a:srgbClr val="CC0000"/>
                </a:solidFill>
              </a:rPr>
              <a:t>)</a:t>
            </a:r>
          </a:p>
        </p:txBody>
      </p:sp>
      <p:grpSp>
        <p:nvGrpSpPr>
          <p:cNvPr id="91142" name="Group 6">
            <a:extLst>
              <a:ext uri="{FF2B5EF4-FFF2-40B4-BE49-F238E27FC236}">
                <a16:creationId xmlns:a16="http://schemas.microsoft.com/office/drawing/2014/main" id="{53B954E8-7052-AE3E-73DB-26E16AFA05A6}"/>
              </a:ext>
            </a:extLst>
          </p:cNvPr>
          <p:cNvGrpSpPr>
            <a:grpSpLocks/>
          </p:cNvGrpSpPr>
          <p:nvPr/>
        </p:nvGrpSpPr>
        <p:grpSpPr bwMode="auto">
          <a:xfrm>
            <a:off x="4826000" y="2114550"/>
            <a:ext cx="3870325" cy="3060700"/>
            <a:chOff x="3226" y="1041"/>
            <a:chExt cx="2146" cy="1792"/>
          </a:xfrm>
        </p:grpSpPr>
        <p:grpSp>
          <p:nvGrpSpPr>
            <p:cNvPr id="91143" name="Group 7">
              <a:extLst>
                <a:ext uri="{FF2B5EF4-FFF2-40B4-BE49-F238E27FC236}">
                  <a16:creationId xmlns:a16="http://schemas.microsoft.com/office/drawing/2014/main" id="{E8074667-2557-0425-6A62-F96CA367829A}"/>
                </a:ext>
              </a:extLst>
            </p:cNvPr>
            <p:cNvGrpSpPr>
              <a:grpSpLocks/>
            </p:cNvGrpSpPr>
            <p:nvPr/>
          </p:nvGrpSpPr>
          <p:grpSpPr bwMode="auto">
            <a:xfrm>
              <a:off x="3421" y="1302"/>
              <a:ext cx="1661" cy="1413"/>
              <a:chOff x="1098" y="1361"/>
              <a:chExt cx="2116" cy="2027"/>
            </a:xfrm>
          </p:grpSpPr>
          <p:sp>
            <p:nvSpPr>
              <p:cNvPr id="91144" name="Line 8">
                <a:extLst>
                  <a:ext uri="{FF2B5EF4-FFF2-40B4-BE49-F238E27FC236}">
                    <a16:creationId xmlns:a16="http://schemas.microsoft.com/office/drawing/2014/main" id="{BD6FD4DB-AA8E-F9E5-8B4E-86E0F43CE10B}"/>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1145" name="Line 9">
                <a:extLst>
                  <a:ext uri="{FF2B5EF4-FFF2-40B4-BE49-F238E27FC236}">
                    <a16:creationId xmlns:a16="http://schemas.microsoft.com/office/drawing/2014/main" id="{DA6C23A7-33B5-1D05-9336-D438CD15CAAC}"/>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1146" name="Text Box 10">
              <a:extLst>
                <a:ext uri="{FF2B5EF4-FFF2-40B4-BE49-F238E27FC236}">
                  <a16:creationId xmlns:a16="http://schemas.microsoft.com/office/drawing/2014/main" id="{969B1586-4DBC-DD7A-00BB-16E63C3BF8D1}"/>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91147" name="Text Box 11">
              <a:extLst>
                <a:ext uri="{FF2B5EF4-FFF2-40B4-BE49-F238E27FC236}">
                  <a16:creationId xmlns:a16="http://schemas.microsoft.com/office/drawing/2014/main" id="{C6A2E66E-91B1-7CB0-511C-C0C3CF3CA48F}"/>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91148" name="Text Box 12">
            <a:extLst>
              <a:ext uri="{FF2B5EF4-FFF2-40B4-BE49-F238E27FC236}">
                <a16:creationId xmlns:a16="http://schemas.microsoft.com/office/drawing/2014/main" id="{90B9A9CF-992E-E253-3D34-417DBA37134A}"/>
              </a:ext>
            </a:extLst>
          </p:cNvPr>
          <p:cNvSpPr txBox="1">
            <a:spLocks noChangeArrowheads="1"/>
          </p:cNvSpPr>
          <p:nvPr/>
        </p:nvSpPr>
        <p:spPr bwMode="auto">
          <a:xfrm>
            <a:off x="4513263" y="30194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91149" name="Group 13">
            <a:extLst>
              <a:ext uri="{FF2B5EF4-FFF2-40B4-BE49-F238E27FC236}">
                <a16:creationId xmlns:a16="http://schemas.microsoft.com/office/drawing/2014/main" id="{B421414C-F251-3F74-217D-EB5D543020E3}"/>
              </a:ext>
            </a:extLst>
          </p:cNvPr>
          <p:cNvGrpSpPr>
            <a:grpSpLocks/>
          </p:cNvGrpSpPr>
          <p:nvPr/>
        </p:nvGrpSpPr>
        <p:grpSpPr bwMode="auto">
          <a:xfrm>
            <a:off x="5922963" y="3179763"/>
            <a:ext cx="587375" cy="2225675"/>
            <a:chOff x="3731" y="2003"/>
            <a:chExt cx="370" cy="1402"/>
          </a:xfrm>
        </p:grpSpPr>
        <p:sp>
          <p:nvSpPr>
            <p:cNvPr id="91150" name="Text Box 14">
              <a:extLst>
                <a:ext uri="{FF2B5EF4-FFF2-40B4-BE49-F238E27FC236}">
                  <a16:creationId xmlns:a16="http://schemas.microsoft.com/office/drawing/2014/main" id="{197ACCE2-3E5C-36E4-DC76-051F22029B6B}"/>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91151" name="Line 15">
              <a:extLst>
                <a:ext uri="{FF2B5EF4-FFF2-40B4-BE49-F238E27FC236}">
                  <a16:creationId xmlns:a16="http://schemas.microsoft.com/office/drawing/2014/main" id="{A86254BB-C17E-B6EC-0AE0-CFA2479C8417}"/>
                </a:ext>
              </a:extLst>
            </p:cNvPr>
            <p:cNvSpPr>
              <a:spLocks noChangeShapeType="1"/>
            </p:cNvSpPr>
            <p:nvPr/>
          </p:nvSpPr>
          <p:spPr bwMode="auto">
            <a:xfrm>
              <a:off x="3920" y="2049"/>
              <a:ext cx="0" cy="1077"/>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1152" name="Oval 16">
              <a:extLst>
                <a:ext uri="{FF2B5EF4-FFF2-40B4-BE49-F238E27FC236}">
                  <a16:creationId xmlns:a16="http://schemas.microsoft.com/office/drawing/2014/main" id="{AD526CD0-404D-120C-F754-9B43C2E2534B}"/>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00401" name="Line 17">
            <a:extLst>
              <a:ext uri="{FF2B5EF4-FFF2-40B4-BE49-F238E27FC236}">
                <a16:creationId xmlns:a16="http://schemas.microsoft.com/office/drawing/2014/main" id="{A6D260A2-A455-F7E7-46DD-3E866F4B24BC}"/>
              </a:ext>
            </a:extLst>
          </p:cNvPr>
          <p:cNvSpPr>
            <a:spLocks noChangeShapeType="1"/>
          </p:cNvSpPr>
          <p:nvPr/>
        </p:nvSpPr>
        <p:spPr bwMode="auto">
          <a:xfrm rot="5400000" flipV="1">
            <a:off x="6787357" y="4285456"/>
            <a:ext cx="0" cy="109061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00402" name="Text Box 18">
            <a:extLst>
              <a:ext uri="{FF2B5EF4-FFF2-40B4-BE49-F238E27FC236}">
                <a16:creationId xmlns:a16="http://schemas.microsoft.com/office/drawing/2014/main" id="{E7272F8E-9E25-CA0B-F512-F4FD09064E63}"/>
              </a:ext>
            </a:extLst>
          </p:cNvPr>
          <p:cNvSpPr txBox="1">
            <a:spLocks noChangeArrowheads="1"/>
          </p:cNvSpPr>
          <p:nvPr/>
        </p:nvSpPr>
        <p:spPr bwMode="auto">
          <a:xfrm>
            <a:off x="3074988" y="4637088"/>
            <a:ext cx="1725612"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muda</a:t>
            </a:r>
            <a:r>
              <a:rPr lang="en-US" altLang="pt-BR" sz="2400">
                <a:latin typeface="Arial"/>
                <a:cs typeface="Arial"/>
              </a:rPr>
              <a:t> 0%</a:t>
            </a:r>
          </a:p>
        </p:txBody>
      </p:sp>
      <p:sp>
        <p:nvSpPr>
          <p:cNvPr id="400403" name="Text Box 19">
            <a:extLst>
              <a:ext uri="{FF2B5EF4-FFF2-40B4-BE49-F238E27FC236}">
                <a16:creationId xmlns:a16="http://schemas.microsoft.com/office/drawing/2014/main" id="{C9AA9EDB-8E36-7D80-0BB6-177ACDB658CA}"/>
              </a:ext>
            </a:extLst>
          </p:cNvPr>
          <p:cNvSpPr txBox="1">
            <a:spLocks noChangeArrowheads="1"/>
          </p:cNvSpPr>
          <p:nvPr/>
        </p:nvSpPr>
        <p:spPr bwMode="auto">
          <a:xfrm>
            <a:off x="6142038" y="5559425"/>
            <a:ext cx="1847850" cy="1200329"/>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muda</a:t>
            </a:r>
            <a:r>
              <a:rPr lang="en-US" altLang="pt-BR" sz="2400">
                <a:latin typeface="Arial"/>
                <a:cs typeface="Arial"/>
              </a:rPr>
              <a:t> </a:t>
            </a:r>
            <a:r>
              <a:rPr lang="en-US" altLang="pt-BR" sz="2400" err="1">
                <a:latin typeface="Arial"/>
                <a:cs typeface="Arial"/>
              </a:rPr>
              <a:t>em</a:t>
            </a:r>
            <a:r>
              <a:rPr lang="en-US" altLang="pt-BR" sz="2400">
                <a:latin typeface="Arial"/>
                <a:cs typeface="Arial"/>
              </a:rPr>
              <a:t> </a:t>
            </a:r>
            <a:r>
              <a:rPr lang="en-US" altLang="pt-BR" sz="2400" err="1">
                <a:latin typeface="Arial"/>
                <a:cs typeface="Arial"/>
              </a:rPr>
              <a:t>qualquer</a:t>
            </a:r>
            <a:r>
              <a:rPr lang="en-US" altLang="pt-BR" sz="2400">
                <a:latin typeface="Arial"/>
                <a:cs typeface="Arial"/>
              </a:rPr>
              <a:t> %</a:t>
            </a:r>
          </a:p>
        </p:txBody>
      </p:sp>
      <p:sp>
        <p:nvSpPr>
          <p:cNvPr id="91156" name="FlagCount" hidden="1">
            <a:hlinkClick r:id="rId3" action="ppaction://hlinkfile"/>
            <a:extLst>
              <a:ext uri="{FF2B5EF4-FFF2-40B4-BE49-F238E27FC236}">
                <a16:creationId xmlns:a16="http://schemas.microsoft.com/office/drawing/2014/main" id="{1B9CD1BE-C043-1BB3-A64E-4993CA612816}"/>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00405" name="Text Box 21">
            <a:extLst>
              <a:ext uri="{FF2B5EF4-FFF2-40B4-BE49-F238E27FC236}">
                <a16:creationId xmlns:a16="http://schemas.microsoft.com/office/drawing/2014/main" id="{71529173-19A8-84FF-BBC2-D15ED2A90B12}"/>
              </a:ext>
            </a:extLst>
          </p:cNvPr>
          <p:cNvSpPr txBox="1">
            <a:spLocks noChangeArrowheads="1"/>
          </p:cNvSpPr>
          <p:nvPr/>
        </p:nvSpPr>
        <p:spPr bwMode="auto">
          <a:xfrm>
            <a:off x="5808433" y="871538"/>
            <a:ext cx="15755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000" err="1">
                <a:solidFill>
                  <a:srgbClr val="009900"/>
                </a:solidFill>
                <a:latin typeface="Arial"/>
                <a:cs typeface="Arial"/>
              </a:rPr>
              <a:t>qualquer</a:t>
            </a:r>
            <a:r>
              <a:rPr lang="en-US" altLang="pt-BR" sz="2000">
                <a:solidFill>
                  <a:srgbClr val="009900"/>
                </a:solidFill>
                <a:latin typeface="Arial"/>
                <a:cs typeface="Arial"/>
              </a:rPr>
              <a:t> %</a:t>
            </a:r>
            <a:endParaRPr lang="en-US" altLang="pt-BR" sz="2000" b="1" i="1" baseline="30000">
              <a:solidFill>
                <a:srgbClr val="009900"/>
              </a:solidFill>
              <a:latin typeface="Arial"/>
              <a:cs typeface="Arial"/>
            </a:endParaRPr>
          </a:p>
        </p:txBody>
      </p:sp>
      <p:sp>
        <p:nvSpPr>
          <p:cNvPr id="400406" name="Text Box 22">
            <a:extLst>
              <a:ext uri="{FF2B5EF4-FFF2-40B4-BE49-F238E27FC236}">
                <a16:creationId xmlns:a16="http://schemas.microsoft.com/office/drawing/2014/main" id="{7B1BD903-3FDC-70C5-D7EA-0218552641A1}"/>
              </a:ext>
            </a:extLst>
          </p:cNvPr>
          <p:cNvSpPr txBox="1">
            <a:spLocks noChangeArrowheads="1"/>
          </p:cNvSpPr>
          <p:nvPr/>
        </p:nvSpPr>
        <p:spPr bwMode="auto">
          <a:xfrm>
            <a:off x="6062663"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0%</a:t>
            </a:r>
            <a:endParaRPr lang="en-US" altLang="pt-BR" sz="2500" b="1" i="1" baseline="30000">
              <a:solidFill>
                <a:srgbClr val="FF6600"/>
              </a:solidFill>
              <a:cs typeface="Arial" panose="020B0604020202020204" pitchFamily="34" charset="0"/>
            </a:endParaRPr>
          </a:p>
        </p:txBody>
      </p:sp>
      <p:sp>
        <p:nvSpPr>
          <p:cNvPr id="400407" name="Text Box 23">
            <a:extLst>
              <a:ext uri="{FF2B5EF4-FFF2-40B4-BE49-F238E27FC236}">
                <a16:creationId xmlns:a16="http://schemas.microsoft.com/office/drawing/2014/main" id="{B41CDDAE-12FF-AD9C-DDF1-20DE57EC7168}"/>
              </a:ext>
            </a:extLst>
          </p:cNvPr>
          <p:cNvSpPr txBox="1">
            <a:spLocks noChangeArrowheads="1"/>
          </p:cNvSpPr>
          <p:nvPr/>
        </p:nvSpPr>
        <p:spPr bwMode="auto">
          <a:xfrm>
            <a:off x="7112000" y="1111250"/>
            <a:ext cx="148113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latin typeface="Arial"/>
                <a:cs typeface="Arial"/>
              </a:rPr>
              <a:t>= </a:t>
            </a:r>
            <a:r>
              <a:rPr lang="en-US" altLang="pt-BR" sz="2600" err="1">
                <a:solidFill>
                  <a:srgbClr val="0000FF"/>
                </a:solidFill>
                <a:latin typeface="Arial"/>
                <a:cs typeface="Arial"/>
              </a:rPr>
              <a:t>infinita</a:t>
            </a:r>
            <a:endParaRPr lang="en-US" altLang="pt-BR" sz="2600" err="1">
              <a:solidFill>
                <a:srgbClr val="0000FF"/>
              </a:solidFill>
              <a:cs typeface="Arial" panose="020B0604020202020204" pitchFamily="34" charset="0"/>
            </a:endParaRPr>
          </a:p>
        </p:txBody>
      </p:sp>
      <p:grpSp>
        <p:nvGrpSpPr>
          <p:cNvPr id="6" name="Group 24">
            <a:extLst>
              <a:ext uri="{FF2B5EF4-FFF2-40B4-BE49-F238E27FC236}">
                <a16:creationId xmlns:a16="http://schemas.microsoft.com/office/drawing/2014/main" id="{8D6EFDE7-0D2E-3CFA-E7FC-DFEBFB53F74A}"/>
              </a:ext>
            </a:extLst>
          </p:cNvPr>
          <p:cNvGrpSpPr>
            <a:grpSpLocks/>
          </p:cNvGrpSpPr>
          <p:nvPr/>
        </p:nvGrpSpPr>
        <p:grpSpPr bwMode="auto">
          <a:xfrm>
            <a:off x="7031038" y="3176588"/>
            <a:ext cx="587375" cy="2225675"/>
            <a:chOff x="3731" y="2003"/>
            <a:chExt cx="370" cy="1402"/>
          </a:xfrm>
        </p:grpSpPr>
        <p:sp>
          <p:nvSpPr>
            <p:cNvPr id="91161" name="Text Box 25">
              <a:extLst>
                <a:ext uri="{FF2B5EF4-FFF2-40B4-BE49-F238E27FC236}">
                  <a16:creationId xmlns:a16="http://schemas.microsoft.com/office/drawing/2014/main" id="{7707A9F8-31B6-AE41-2098-2A64067DB593}"/>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91162" name="Line 26">
              <a:extLst>
                <a:ext uri="{FF2B5EF4-FFF2-40B4-BE49-F238E27FC236}">
                  <a16:creationId xmlns:a16="http://schemas.microsoft.com/office/drawing/2014/main" id="{B8A81651-FA0A-3B8C-80A7-3F3E9E36D66D}"/>
                </a:ext>
              </a:extLst>
            </p:cNvPr>
            <p:cNvSpPr>
              <a:spLocks noChangeShapeType="1"/>
            </p:cNvSpPr>
            <p:nvPr/>
          </p:nvSpPr>
          <p:spPr bwMode="auto">
            <a:xfrm>
              <a:off x="3920" y="2049"/>
              <a:ext cx="0" cy="1077"/>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1163" name="Oval 27">
              <a:extLst>
                <a:ext uri="{FF2B5EF4-FFF2-40B4-BE49-F238E27FC236}">
                  <a16:creationId xmlns:a16="http://schemas.microsoft.com/office/drawing/2014/main" id="{9600CB01-E56C-B9D2-1AB6-49A83B6584E0}"/>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00412" name="Text Box 28">
            <a:extLst>
              <a:ext uri="{FF2B5EF4-FFF2-40B4-BE49-F238E27FC236}">
                <a16:creationId xmlns:a16="http://schemas.microsoft.com/office/drawing/2014/main" id="{B0C7F246-936C-CACF-695D-B9224E637368}"/>
              </a:ext>
            </a:extLst>
          </p:cNvPr>
          <p:cNvSpPr txBox="1">
            <a:spLocks noChangeArrowheads="1"/>
          </p:cNvSpPr>
          <p:nvPr/>
        </p:nvSpPr>
        <p:spPr bwMode="auto">
          <a:xfrm>
            <a:off x="3948113" y="3022600"/>
            <a:ext cx="80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r>
              <a:rPr lang="en-US" altLang="pt-BR" sz="2400">
                <a:cs typeface="Arial" panose="020B0604020202020204" pitchFamily="34" charset="0"/>
              </a:rPr>
              <a:t> =</a:t>
            </a:r>
            <a:endParaRPr lang="en-US" altLang="pt-BR" sz="2400" b="1" baseline="-25000">
              <a:cs typeface="Arial" panose="020B0604020202020204" pitchFamily="34" charset="0"/>
            </a:endParaRPr>
          </a:p>
        </p:txBody>
      </p:sp>
      <p:sp>
        <p:nvSpPr>
          <p:cNvPr id="91165" name="Rectangle 29">
            <a:extLst>
              <a:ext uri="{FF2B5EF4-FFF2-40B4-BE49-F238E27FC236}">
                <a16:creationId xmlns:a16="http://schemas.microsoft.com/office/drawing/2014/main" id="{EC867E86-ED21-CE94-2CD3-51824A805BBD}"/>
              </a:ext>
            </a:extLst>
          </p:cNvPr>
          <p:cNvSpPr>
            <a:spLocks noChangeArrowheads="1"/>
          </p:cNvSpPr>
          <p:nvPr/>
        </p:nvSpPr>
        <p:spPr bwMode="auto">
          <a:xfrm>
            <a:off x="366713" y="3221038"/>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consumidores</a:t>
            </a:r>
            <a:r>
              <a:rPr lang="en-US" sz="2600">
                <a:latin typeface="Arial"/>
                <a:cs typeface="Arial"/>
              </a:rPr>
              <a:t> </a:t>
            </a:r>
            <a:r>
              <a:rPr lang="en-US" sz="2600" err="1">
                <a:latin typeface="Arial"/>
                <a:cs typeface="Arial"/>
              </a:rPr>
              <a:t>ao</a:t>
            </a:r>
            <a:r>
              <a:rPr lang="en-US" sz="2600">
                <a:latin typeface="Arial"/>
                <a:cs typeface="Arial"/>
              </a:rPr>
              <a:t> </a:t>
            </a:r>
            <a:r>
              <a:rPr lang="en-US" sz="2600" b="1" i="1">
                <a:latin typeface="Arial"/>
                <a:cs typeface="Arial"/>
              </a:rPr>
              <a:t>P</a:t>
            </a:r>
            <a:r>
              <a:rPr lang="en-US" sz="2600">
                <a:latin typeface="Arial"/>
                <a:cs typeface="Arial"/>
              </a:rPr>
              <a:t>:</a:t>
            </a: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91166" name="Rectangle 30">
            <a:extLst>
              <a:ext uri="{FF2B5EF4-FFF2-40B4-BE49-F238E27FC236}">
                <a16:creationId xmlns:a16="http://schemas.microsoft.com/office/drawing/2014/main" id="{E9C629C3-4B97-679B-5D7E-F41CC26D1A65}"/>
              </a:ext>
            </a:extLst>
          </p:cNvPr>
          <p:cNvSpPr>
            <a:spLocks noChangeArrowheads="1"/>
          </p:cNvSpPr>
          <p:nvPr/>
        </p:nvSpPr>
        <p:spPr bwMode="auto">
          <a:xfrm>
            <a:off x="365125" y="2144713"/>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D</a:t>
            </a:r>
            <a:r>
              <a:rPr lang="en-US" altLang="pt-BR" sz="2600">
                <a:latin typeface="Arial"/>
                <a:cs typeface="Arial"/>
              </a:rPr>
              <a:t>:</a:t>
            </a:r>
            <a:endParaRPr lang="en-US" altLang="pt-BR" sz="2600">
              <a:solidFill>
                <a:srgbClr val="0000FF"/>
              </a:solidFill>
              <a:latin typeface="Arial"/>
              <a:cs typeface="Arial"/>
            </a:endParaRPr>
          </a:p>
        </p:txBody>
      </p:sp>
      <p:sp>
        <p:nvSpPr>
          <p:cNvPr id="91167" name="Rectangle 31">
            <a:extLst>
              <a:ext uri="{FF2B5EF4-FFF2-40B4-BE49-F238E27FC236}">
                <a16:creationId xmlns:a16="http://schemas.microsoft.com/office/drawing/2014/main" id="{4B914C51-BE41-D95F-3136-A57408E8B2F1}"/>
              </a:ext>
            </a:extLst>
          </p:cNvPr>
          <p:cNvSpPr>
            <a:spLocks noChangeArrowheads="1"/>
          </p:cNvSpPr>
          <p:nvPr/>
        </p:nvSpPr>
        <p:spPr bwMode="auto">
          <a:xfrm>
            <a:off x="338138" y="4868518"/>
            <a:ext cx="2140962" cy="527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latin typeface="Arial"/>
                <a:cs typeface="Arial"/>
              </a:rPr>
              <a:t>Elasticidade:</a:t>
            </a:r>
            <a:endParaRPr lang="en-US" altLang="pt-BR" sz="2600">
              <a:solidFill>
                <a:srgbClr val="0000FF"/>
              </a:solidFill>
              <a:latin typeface="Arial"/>
              <a:cs typeface="Arial"/>
            </a:endParaRPr>
          </a:p>
        </p:txBody>
      </p:sp>
      <p:sp>
        <p:nvSpPr>
          <p:cNvPr id="400416" name="Rectangle 32">
            <a:extLst>
              <a:ext uri="{FF2B5EF4-FFF2-40B4-BE49-F238E27FC236}">
                <a16:creationId xmlns:a16="http://schemas.microsoft.com/office/drawing/2014/main" id="{0819B463-CFD9-8653-5E3E-6CCBF1A6C39F}"/>
              </a:ext>
            </a:extLst>
          </p:cNvPr>
          <p:cNvSpPr>
            <a:spLocks noChangeArrowheads="1"/>
          </p:cNvSpPr>
          <p:nvPr/>
        </p:nvSpPr>
        <p:spPr bwMode="auto">
          <a:xfrm>
            <a:off x="579438" y="5316538"/>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solidFill>
                  <a:srgbClr val="0000FF"/>
                </a:solidFill>
                <a:latin typeface="Arial"/>
                <a:cs typeface="Arial"/>
              </a:rPr>
              <a:t>infinita</a:t>
            </a:r>
            <a:endParaRPr lang="en-US" altLang="pt-BR" sz="2600" err="1">
              <a:solidFill>
                <a:srgbClr val="0000FF"/>
              </a:solidFill>
              <a:cs typeface="Arial" panose="020B0604020202020204" pitchFamily="34" charset="0"/>
            </a:endParaRPr>
          </a:p>
        </p:txBody>
      </p:sp>
      <p:sp>
        <p:nvSpPr>
          <p:cNvPr id="91169" name="Rectangle 33">
            <a:extLst>
              <a:ext uri="{FF2B5EF4-FFF2-40B4-BE49-F238E27FC236}">
                <a16:creationId xmlns:a16="http://schemas.microsoft.com/office/drawing/2014/main" id="{B5280258-16C5-E2AF-1502-F102643271D5}"/>
              </a:ext>
            </a:extLst>
          </p:cNvPr>
          <p:cNvSpPr>
            <a:spLocks noChangeArrowheads="1"/>
          </p:cNvSpPr>
          <p:nvPr/>
        </p:nvSpPr>
        <p:spPr bwMode="auto">
          <a:xfrm>
            <a:off x="565150" y="2581275"/>
            <a:ext cx="28956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horizontal</a:t>
            </a:r>
          </a:p>
        </p:txBody>
      </p:sp>
      <p:sp>
        <p:nvSpPr>
          <p:cNvPr id="91170" name="Rectangle 34">
            <a:extLst>
              <a:ext uri="{FF2B5EF4-FFF2-40B4-BE49-F238E27FC236}">
                <a16:creationId xmlns:a16="http://schemas.microsoft.com/office/drawing/2014/main" id="{912BD318-7096-383C-EDF2-D29CF15D1C53}"/>
              </a:ext>
            </a:extLst>
          </p:cNvPr>
          <p:cNvSpPr>
            <a:spLocks noChangeArrowheads="1"/>
          </p:cNvSpPr>
          <p:nvPr/>
        </p:nvSpPr>
        <p:spPr bwMode="auto">
          <a:xfrm>
            <a:off x="582613" y="4079875"/>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latin typeface="Arial"/>
                <a:cs typeface="Arial"/>
              </a:rPr>
              <a:t>extrema</a:t>
            </a:r>
            <a:endParaRPr lang="en-US" altLang="pt-BR" sz="2600">
              <a:solidFill>
                <a:srgbClr val="0000FF"/>
              </a:solidFill>
              <a:cs typeface="Arial" panose="020B0604020202020204" pitchFamily="34" charset="0"/>
            </a:endParaRPr>
          </a:p>
        </p:txBody>
      </p:sp>
      <p:grpSp>
        <p:nvGrpSpPr>
          <p:cNvPr id="91171" name="Group 35">
            <a:extLst>
              <a:ext uri="{FF2B5EF4-FFF2-40B4-BE49-F238E27FC236}">
                <a16:creationId xmlns:a16="http://schemas.microsoft.com/office/drawing/2014/main" id="{0D1EA701-7F9D-A641-E307-D58E022C3AD7}"/>
              </a:ext>
            </a:extLst>
          </p:cNvPr>
          <p:cNvGrpSpPr>
            <a:grpSpLocks/>
          </p:cNvGrpSpPr>
          <p:nvPr/>
        </p:nvGrpSpPr>
        <p:grpSpPr bwMode="auto">
          <a:xfrm>
            <a:off x="725488" y="874713"/>
            <a:ext cx="6413500" cy="1562101"/>
            <a:chOff x="747" y="551"/>
            <a:chExt cx="4040" cy="984"/>
          </a:xfrm>
        </p:grpSpPr>
        <p:sp>
          <p:nvSpPr>
            <p:cNvPr id="91172" name="Text Box 36">
              <a:extLst>
                <a:ext uri="{FF2B5EF4-FFF2-40B4-BE49-F238E27FC236}">
                  <a16:creationId xmlns:a16="http://schemas.microsoft.com/office/drawing/2014/main" id="{ED419CEE-1959-D421-29ED-D3C38AF4C39A}"/>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err="1"/>
            </a:p>
          </p:txBody>
        </p:sp>
        <p:sp>
          <p:nvSpPr>
            <p:cNvPr id="91173" name="Text Box 37">
              <a:extLst>
                <a:ext uri="{FF2B5EF4-FFF2-40B4-BE49-F238E27FC236}">
                  <a16:creationId xmlns:a16="http://schemas.microsoft.com/office/drawing/2014/main" id="{952CA20F-7C52-D2C5-A39E-B322D1A0056E}"/>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91174" name="Text Box 38">
              <a:extLst>
                <a:ext uri="{FF2B5EF4-FFF2-40B4-BE49-F238E27FC236}">
                  <a16:creationId xmlns:a16="http://schemas.microsoft.com/office/drawing/2014/main" id="{C6F79378-86F8-D8BA-A11B-EA8A49AF5E81}"/>
                </a:ext>
              </a:extLst>
            </p:cNvPr>
            <p:cNvSpPr txBox="1">
              <a:spLocks noChangeArrowheads="1"/>
            </p:cNvSpPr>
            <p:nvPr/>
          </p:nvSpPr>
          <p:spPr bwMode="auto">
            <a:xfrm>
              <a:off x="2358" y="551"/>
              <a:ext cx="150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Q</a:t>
              </a:r>
              <a:endParaRPr lang="pt-BR" sz="2500">
                <a:latin typeface="Arial"/>
                <a:cs typeface="Arial"/>
              </a:endParaRPr>
            </a:p>
            <a:p>
              <a:pPr algn="ctr">
                <a:spcBef>
                  <a:spcPct val="50000"/>
                </a:spcBef>
              </a:pPr>
              <a:endParaRPr lang="en-US" altLang="pt-BR" sz="2500" b="1" i="1">
                <a:cs typeface="Arial" panose="020B0604020202020204" pitchFamily="34" charset="0"/>
              </a:endParaRPr>
            </a:p>
          </p:txBody>
        </p:sp>
        <p:sp>
          <p:nvSpPr>
            <p:cNvPr id="91175" name="Text Box 39">
              <a:extLst>
                <a:ext uri="{FF2B5EF4-FFF2-40B4-BE49-F238E27FC236}">
                  <a16:creationId xmlns:a16="http://schemas.microsoft.com/office/drawing/2014/main" id="{DF60CBDA-A650-D55F-5EF0-9153E744ECC2}"/>
                </a:ext>
              </a:extLst>
            </p:cNvPr>
            <p:cNvSpPr txBox="1">
              <a:spLocks noChangeArrowheads="1"/>
            </p:cNvSpPr>
            <p:nvPr/>
          </p:nvSpPr>
          <p:spPr bwMode="auto">
            <a:xfrm>
              <a:off x="2362" y="871"/>
              <a:ext cx="1502" cy="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P</a:t>
              </a:r>
              <a:endParaRPr lang="en-US" sz="2500">
                <a:latin typeface="Arial"/>
                <a:cs typeface="Arial"/>
              </a:endParaRPr>
            </a:p>
            <a:p>
              <a:pPr algn="ctr">
                <a:spcBef>
                  <a:spcPct val="50000"/>
                </a:spcBef>
              </a:pPr>
              <a:endParaRPr lang="en-US" altLang="pt-BR" sz="2500" b="1" i="1">
                <a:cs typeface="Arial" panose="020B0604020202020204" pitchFamily="34" charset="0"/>
              </a:endParaRPr>
            </a:p>
          </p:txBody>
        </p:sp>
        <p:sp>
          <p:nvSpPr>
            <p:cNvPr id="91176" name="Line 40">
              <a:extLst>
                <a:ext uri="{FF2B5EF4-FFF2-40B4-BE49-F238E27FC236}">
                  <a16:creationId xmlns:a16="http://schemas.microsoft.com/office/drawing/2014/main" id="{B98B25D7-4C81-47BC-92FC-B1E3372280B5}"/>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1177" name="Text Box 41">
              <a:extLst>
                <a:ext uri="{FF2B5EF4-FFF2-40B4-BE49-F238E27FC236}">
                  <a16:creationId xmlns:a16="http://schemas.microsoft.com/office/drawing/2014/main" id="{418BE40D-14C9-0C96-C4E1-06B29BF42FD9}"/>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91178" name="Line 42">
              <a:extLst>
                <a:ext uri="{FF2B5EF4-FFF2-40B4-BE49-F238E27FC236}">
                  <a16:creationId xmlns:a16="http://schemas.microsoft.com/office/drawing/2014/main" id="{8C8DE646-B71F-30B0-3416-FFF267D4FC8A}"/>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0402"/>
                                        </p:tgtEl>
                                        <p:attrNameLst>
                                          <p:attrName>style.visibility</p:attrName>
                                        </p:attrNameLst>
                                      </p:cBhvr>
                                      <p:to>
                                        <p:strVal val="visible"/>
                                      </p:to>
                                    </p:set>
                                    <p:animEffect transition="in" filter="dissolve">
                                      <p:cBhvr>
                                        <p:cTn id="7" dur="500"/>
                                        <p:tgtEl>
                                          <p:spTgt spid="40040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00406"/>
                                        </p:tgtEl>
                                        <p:attrNameLst>
                                          <p:attrName>style.visibility</p:attrName>
                                        </p:attrNameLst>
                                      </p:cBhvr>
                                      <p:to>
                                        <p:strVal val="visible"/>
                                      </p:to>
                                    </p:set>
                                    <p:animEffect transition="in" filter="dissolve">
                                      <p:cBhvr>
                                        <p:cTn id="10" dur="500"/>
                                        <p:tgtEl>
                                          <p:spTgt spid="400406"/>
                                        </p:tgtEl>
                                      </p:cBhvr>
                                    </p:animEffect>
                                  </p:childTnLst>
                                </p:cTn>
                              </p:par>
                            </p:childTnLst>
                          </p:cTn>
                        </p:par>
                        <p:par>
                          <p:cTn id="11" fill="hold" nodeType="afterGroup">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400412"/>
                                        </p:tgtEl>
                                        <p:attrNameLst>
                                          <p:attrName>style.visibility</p:attrName>
                                        </p:attrNameLst>
                                      </p:cBhvr>
                                      <p:to>
                                        <p:strVal val="visible"/>
                                      </p:to>
                                    </p:set>
                                    <p:animEffect transition="in" filter="dissolve">
                                      <p:cBhvr>
                                        <p:cTn id="14" dur="500"/>
                                        <p:tgtEl>
                                          <p:spTgt spid="40041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00403"/>
                                        </p:tgtEl>
                                        <p:attrNameLst>
                                          <p:attrName>style.visibility</p:attrName>
                                        </p:attrNameLst>
                                      </p:cBhvr>
                                      <p:to>
                                        <p:strVal val="visible"/>
                                      </p:to>
                                    </p:set>
                                    <p:animEffect transition="in" filter="dissolve">
                                      <p:cBhvr>
                                        <p:cTn id="19" dur="500"/>
                                        <p:tgtEl>
                                          <p:spTgt spid="40040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00405"/>
                                        </p:tgtEl>
                                        <p:attrNameLst>
                                          <p:attrName>style.visibility</p:attrName>
                                        </p:attrNameLst>
                                      </p:cBhvr>
                                      <p:to>
                                        <p:strVal val="visible"/>
                                      </p:to>
                                    </p:set>
                                    <p:animEffect transition="in" filter="dissolve">
                                      <p:cBhvr>
                                        <p:cTn id="22" dur="500"/>
                                        <p:tgtEl>
                                          <p:spTgt spid="400405"/>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400401"/>
                                        </p:tgtEl>
                                        <p:attrNameLst>
                                          <p:attrName>style.visibility</p:attrName>
                                        </p:attrNameLst>
                                      </p:cBhvr>
                                      <p:to>
                                        <p:strVal val="visible"/>
                                      </p:to>
                                    </p:set>
                                    <p:animEffect transition="in" filter="wipe(left)">
                                      <p:cBhvr>
                                        <p:cTn id="26" dur="500"/>
                                        <p:tgtEl>
                                          <p:spTgt spid="400401"/>
                                        </p:tgtEl>
                                      </p:cBhvr>
                                    </p:animEffect>
                                  </p:childTnLst>
                                </p:cTn>
                              </p:par>
                            </p:childTnLst>
                          </p:cTn>
                        </p:par>
                        <p:par>
                          <p:cTn id="27" fill="hold" nodeType="afterGroup">
                            <p:stCondLst>
                              <p:cond delay="1000"/>
                            </p:stCondLst>
                            <p:childTnLst>
                              <p:par>
                                <p:cTn id="28" presetID="22" presetClass="entr" presetSubtype="1" fill="hold" nodeType="after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up)">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400407"/>
                                        </p:tgtEl>
                                        <p:attrNameLst>
                                          <p:attrName>style.visibility</p:attrName>
                                        </p:attrNameLst>
                                      </p:cBhvr>
                                      <p:to>
                                        <p:strVal val="visible"/>
                                      </p:to>
                                    </p:set>
                                    <p:animEffect transition="in" filter="dissolve">
                                      <p:cBhvr>
                                        <p:cTn id="35" dur="500"/>
                                        <p:tgtEl>
                                          <p:spTgt spid="40040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400416"/>
                                        </p:tgtEl>
                                        <p:attrNameLst>
                                          <p:attrName>style.visibility</p:attrName>
                                        </p:attrNameLst>
                                      </p:cBhvr>
                                      <p:to>
                                        <p:strVal val="visible"/>
                                      </p:to>
                                    </p:set>
                                    <p:animEffect transition="in" filter="dissolve">
                                      <p:cBhvr>
                                        <p:cTn id="38" dur="500"/>
                                        <p:tgtEl>
                                          <p:spTgt spid="400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402" grpId="0" animBg="1"/>
      <p:bldP spid="400403" grpId="0" animBg="1"/>
      <p:bldP spid="400405" grpId="0"/>
      <p:bldP spid="400406" grpId="0"/>
      <p:bldP spid="400407" grpId="0"/>
      <p:bldP spid="400412" grpId="0"/>
      <p:bldP spid="400416"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 name="Espaço Reservado para Rodapé 1">
            <a:extLst>
              <a:ext uri="{FF2B5EF4-FFF2-40B4-BE49-F238E27FC236}">
                <a16:creationId xmlns:a16="http://schemas.microsoft.com/office/drawing/2014/main" id="{5D79620C-734A-9D1E-A898-D694F332A0E2}"/>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59" name="Espaço Reservado para Número de Slide 2">
            <a:extLst>
              <a:ext uri="{FF2B5EF4-FFF2-40B4-BE49-F238E27FC236}">
                <a16:creationId xmlns:a16="http://schemas.microsoft.com/office/drawing/2014/main" id="{694DF45E-8897-6227-1CAB-21FB9C87FDA6}"/>
              </a:ext>
            </a:extLst>
          </p:cNvPr>
          <p:cNvSpPr>
            <a:spLocks noGrp="1"/>
          </p:cNvSpPr>
          <p:nvPr>
            <p:ph type="sldNum" sz="quarter" idx="11"/>
          </p:nvPr>
        </p:nvSpPr>
        <p:spPr/>
        <p:txBody>
          <a:bodyPr/>
          <a:lstStyle/>
          <a:p>
            <a:fld id="{C69FA0CC-445B-49D7-955B-9D977CFA8901}" type="slidenum">
              <a:rPr lang="en-US" altLang="pt-BR"/>
              <a:pPr/>
              <a:t>25</a:t>
            </a:fld>
            <a:endParaRPr lang="en-US" altLang="pt-BR"/>
          </a:p>
        </p:txBody>
      </p:sp>
      <p:sp>
        <p:nvSpPr>
          <p:cNvPr id="93186" name="Rectangle 2">
            <a:extLst>
              <a:ext uri="{FF2B5EF4-FFF2-40B4-BE49-F238E27FC236}">
                <a16:creationId xmlns:a16="http://schemas.microsoft.com/office/drawing/2014/main" id="{A842899B-A81E-1C8E-BD82-F55A53F8622B}"/>
              </a:ext>
            </a:extLst>
          </p:cNvPr>
          <p:cNvSpPr>
            <a:spLocks noGrp="1" noChangeArrowheads="1"/>
          </p:cNvSpPr>
          <p:nvPr>
            <p:ph type="title" idx="4294967295"/>
          </p:nvPr>
        </p:nvSpPr>
        <p:spPr>
          <a:xfrm>
            <a:off x="991518" y="375147"/>
            <a:ext cx="7160964" cy="649288"/>
          </a:xfrm>
        </p:spPr>
        <p:txBody>
          <a:bodyPr/>
          <a:lstStyle/>
          <a:p>
            <a:r>
              <a:rPr lang="en-US" altLang="pt-BR" sz="3900" err="1"/>
              <a:t>Elasticidade</a:t>
            </a:r>
            <a:r>
              <a:rPr lang="en-US" altLang="pt-BR" sz="3900"/>
              <a:t> de </a:t>
            </a:r>
            <a:r>
              <a:rPr lang="en-US" altLang="pt-BR" sz="3900" err="1"/>
              <a:t>uma</a:t>
            </a:r>
            <a:r>
              <a:rPr lang="en-US" altLang="pt-BR" sz="3900"/>
              <a:t> </a:t>
            </a:r>
            <a:r>
              <a:rPr lang="en-US" altLang="pt-BR" sz="3900" err="1"/>
              <a:t>curva</a:t>
            </a:r>
            <a:r>
              <a:rPr lang="en-US" altLang="pt-BR" sz="3900"/>
              <a:t> de </a:t>
            </a:r>
            <a:r>
              <a:rPr lang="en-US" altLang="pt-BR" sz="3900" err="1"/>
              <a:t>demanda</a:t>
            </a:r>
            <a:r>
              <a:rPr lang="en-US" altLang="pt-BR" sz="3900"/>
              <a:t> linear</a:t>
            </a:r>
          </a:p>
        </p:txBody>
      </p:sp>
      <p:sp>
        <p:nvSpPr>
          <p:cNvPr id="93187" name="FlagCount" hidden="1">
            <a:hlinkClick r:id="rId3" action="ppaction://hlinkfile"/>
            <a:extLst>
              <a:ext uri="{FF2B5EF4-FFF2-40B4-BE49-F238E27FC236}">
                <a16:creationId xmlns:a16="http://schemas.microsoft.com/office/drawing/2014/main" id="{823AB2ED-C30F-884F-CF60-3390929F61A5}"/>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273412" name="Rectangle 4">
            <a:extLst>
              <a:ext uri="{FF2B5EF4-FFF2-40B4-BE49-F238E27FC236}">
                <a16:creationId xmlns:a16="http://schemas.microsoft.com/office/drawing/2014/main" id="{995B13EF-BA1B-BE24-E7C4-AF302C9922F5}"/>
              </a:ext>
            </a:extLst>
          </p:cNvPr>
          <p:cNvSpPr>
            <a:spLocks noGrp="1" noChangeArrowheads="1"/>
          </p:cNvSpPr>
          <p:nvPr>
            <p:ph type="body" idx="4294967295"/>
          </p:nvPr>
        </p:nvSpPr>
        <p:spPr>
          <a:xfrm>
            <a:off x="6500546" y="2125662"/>
            <a:ext cx="2241909" cy="3979059"/>
          </a:xfrm>
          <a:solidFill>
            <a:srgbClr val="CCFFCC"/>
          </a:solidFill>
          <a:ln>
            <a:solidFill>
              <a:schemeClr val="tx1"/>
            </a:solidFill>
            <a:miter lim="800000"/>
            <a:headEnd/>
            <a:tailEnd/>
          </a:ln>
        </p:spPr>
        <p:txBody>
          <a:bodyPr lIns="182880" tIns="91440" rIns="182880" bIns="91440"/>
          <a:lstStyle/>
          <a:p>
            <a:pPr marL="0" indent="0" algn="just">
              <a:spcBef>
                <a:spcPct val="40000"/>
              </a:spcBef>
              <a:buNone/>
            </a:pPr>
            <a:r>
              <a:rPr lang="pt" sz="2700">
                <a:ea typeface="+mn-lt"/>
                <a:cs typeface="+mn-lt"/>
              </a:rPr>
              <a:t>A inclinação de uma curva de demanda linear é constante, mas sua elasticidade não é. </a:t>
            </a:r>
            <a:endParaRPr lang="pt">
              <a:ea typeface="+mn-lt"/>
              <a:cs typeface="+mn-lt"/>
            </a:endParaRPr>
          </a:p>
        </p:txBody>
      </p:sp>
      <p:grpSp>
        <p:nvGrpSpPr>
          <p:cNvPr id="93189" name="Group 5">
            <a:extLst>
              <a:ext uri="{FF2B5EF4-FFF2-40B4-BE49-F238E27FC236}">
                <a16:creationId xmlns:a16="http://schemas.microsoft.com/office/drawing/2014/main" id="{3E328161-D3F1-661E-FF44-D0D6FA197BB5}"/>
              </a:ext>
            </a:extLst>
          </p:cNvPr>
          <p:cNvGrpSpPr>
            <a:grpSpLocks/>
          </p:cNvGrpSpPr>
          <p:nvPr/>
        </p:nvGrpSpPr>
        <p:grpSpPr bwMode="auto">
          <a:xfrm>
            <a:off x="414338" y="1412875"/>
            <a:ext cx="4486275" cy="4341813"/>
            <a:chOff x="261" y="890"/>
            <a:chExt cx="2826" cy="2735"/>
          </a:xfrm>
        </p:grpSpPr>
        <p:grpSp>
          <p:nvGrpSpPr>
            <p:cNvPr id="93190" name="Group 6">
              <a:extLst>
                <a:ext uri="{FF2B5EF4-FFF2-40B4-BE49-F238E27FC236}">
                  <a16:creationId xmlns:a16="http://schemas.microsoft.com/office/drawing/2014/main" id="{268DB2A9-9BDD-CA0D-1D37-171ACDB0CE7B}"/>
                </a:ext>
              </a:extLst>
            </p:cNvPr>
            <p:cNvGrpSpPr>
              <a:grpSpLocks/>
            </p:cNvGrpSpPr>
            <p:nvPr/>
          </p:nvGrpSpPr>
          <p:grpSpPr bwMode="auto">
            <a:xfrm>
              <a:off x="575" y="890"/>
              <a:ext cx="2512" cy="2570"/>
              <a:chOff x="432" y="911"/>
              <a:chExt cx="2986" cy="2570"/>
            </a:xfrm>
          </p:grpSpPr>
          <p:grpSp>
            <p:nvGrpSpPr>
              <p:cNvPr id="93191" name="Group 7">
                <a:extLst>
                  <a:ext uri="{FF2B5EF4-FFF2-40B4-BE49-F238E27FC236}">
                    <a16:creationId xmlns:a16="http://schemas.microsoft.com/office/drawing/2014/main" id="{F0DCA3C0-A720-C74A-FD02-7482EABBDF1A}"/>
                  </a:ext>
                </a:extLst>
              </p:cNvPr>
              <p:cNvGrpSpPr>
                <a:grpSpLocks/>
              </p:cNvGrpSpPr>
              <p:nvPr/>
            </p:nvGrpSpPr>
            <p:grpSpPr bwMode="auto">
              <a:xfrm>
                <a:off x="607" y="1177"/>
                <a:ext cx="2502" cy="2164"/>
                <a:chOff x="1098" y="1361"/>
                <a:chExt cx="2116" cy="2027"/>
              </a:xfrm>
            </p:grpSpPr>
            <p:sp>
              <p:nvSpPr>
                <p:cNvPr id="93192" name="Line 8">
                  <a:extLst>
                    <a:ext uri="{FF2B5EF4-FFF2-40B4-BE49-F238E27FC236}">
                      <a16:creationId xmlns:a16="http://schemas.microsoft.com/office/drawing/2014/main" id="{DA56F0CE-B9EE-ED01-FE66-1ECEA9D920FA}"/>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3193" name="Line 9">
                  <a:extLst>
                    <a:ext uri="{FF2B5EF4-FFF2-40B4-BE49-F238E27FC236}">
                      <a16:creationId xmlns:a16="http://schemas.microsoft.com/office/drawing/2014/main" id="{9A2C3085-70D6-7470-2259-2BC8C610A4E7}"/>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3194" name="Text Box 10">
                <a:extLst>
                  <a:ext uri="{FF2B5EF4-FFF2-40B4-BE49-F238E27FC236}">
                    <a16:creationId xmlns:a16="http://schemas.microsoft.com/office/drawing/2014/main" id="{43ADF465-2C7A-95E8-AEDE-5C9879E445C5}"/>
                  </a:ext>
                </a:extLst>
              </p:cNvPr>
              <p:cNvSpPr txBox="1">
                <a:spLocks noChangeArrowheads="1"/>
              </p:cNvSpPr>
              <p:nvPr/>
            </p:nvSpPr>
            <p:spPr bwMode="auto">
              <a:xfrm>
                <a:off x="432" y="911"/>
                <a:ext cx="3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93195" name="Text Box 11">
                <a:extLst>
                  <a:ext uri="{FF2B5EF4-FFF2-40B4-BE49-F238E27FC236}">
                    <a16:creationId xmlns:a16="http://schemas.microsoft.com/office/drawing/2014/main" id="{1983414D-4890-91D2-4E43-3F205BDCC70C}"/>
                  </a:ext>
                </a:extLst>
              </p:cNvPr>
              <p:cNvSpPr txBox="1">
                <a:spLocks noChangeArrowheads="1"/>
              </p:cNvSpPr>
              <p:nvPr/>
            </p:nvSpPr>
            <p:spPr bwMode="auto">
              <a:xfrm>
                <a:off x="3051" y="3193"/>
                <a:ext cx="36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93196" name="Text Box 12">
              <a:extLst>
                <a:ext uri="{FF2B5EF4-FFF2-40B4-BE49-F238E27FC236}">
                  <a16:creationId xmlns:a16="http://schemas.microsoft.com/office/drawing/2014/main" id="{7DDC348E-8D83-B74F-7432-3EFF23F47CDB}"/>
                </a:ext>
              </a:extLst>
            </p:cNvPr>
            <p:cNvSpPr txBox="1">
              <a:spLocks noChangeArrowheads="1"/>
            </p:cNvSpPr>
            <p:nvPr/>
          </p:nvSpPr>
          <p:spPr bwMode="auto">
            <a:xfrm>
              <a:off x="261" y="1251"/>
              <a:ext cx="45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a:cs typeface="Arial" panose="020B0604020202020204" pitchFamily="34" charset="0"/>
                </a:rPr>
                <a:t>$30</a:t>
              </a:r>
            </a:p>
          </p:txBody>
        </p:sp>
        <p:sp>
          <p:nvSpPr>
            <p:cNvPr id="93197" name="Text Box 13">
              <a:extLst>
                <a:ext uri="{FF2B5EF4-FFF2-40B4-BE49-F238E27FC236}">
                  <a16:creationId xmlns:a16="http://schemas.microsoft.com/office/drawing/2014/main" id="{FF716A63-983A-BA84-BF39-2E36530F7524}"/>
                </a:ext>
              </a:extLst>
            </p:cNvPr>
            <p:cNvSpPr txBox="1">
              <a:spLocks noChangeArrowheads="1"/>
            </p:cNvSpPr>
            <p:nvPr/>
          </p:nvSpPr>
          <p:spPr bwMode="auto">
            <a:xfrm>
              <a:off x="261" y="1896"/>
              <a:ext cx="45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a:cs typeface="Arial" panose="020B0604020202020204" pitchFamily="34" charset="0"/>
                </a:rPr>
                <a:t>20</a:t>
              </a:r>
            </a:p>
          </p:txBody>
        </p:sp>
        <p:sp>
          <p:nvSpPr>
            <p:cNvPr id="93198" name="Text Box 14">
              <a:extLst>
                <a:ext uri="{FF2B5EF4-FFF2-40B4-BE49-F238E27FC236}">
                  <a16:creationId xmlns:a16="http://schemas.microsoft.com/office/drawing/2014/main" id="{DF5BD04B-17CF-C766-AA83-EE3CD0CC564C}"/>
                </a:ext>
              </a:extLst>
            </p:cNvPr>
            <p:cNvSpPr txBox="1">
              <a:spLocks noChangeArrowheads="1"/>
            </p:cNvSpPr>
            <p:nvPr/>
          </p:nvSpPr>
          <p:spPr bwMode="auto">
            <a:xfrm>
              <a:off x="261" y="2532"/>
              <a:ext cx="45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a:cs typeface="Arial" panose="020B0604020202020204" pitchFamily="34" charset="0"/>
                </a:rPr>
                <a:t>10</a:t>
              </a:r>
            </a:p>
          </p:txBody>
        </p:sp>
        <p:sp>
          <p:nvSpPr>
            <p:cNvPr id="93199" name="Text Box 15">
              <a:extLst>
                <a:ext uri="{FF2B5EF4-FFF2-40B4-BE49-F238E27FC236}">
                  <a16:creationId xmlns:a16="http://schemas.microsoft.com/office/drawing/2014/main" id="{C8A806BC-73F4-58A8-896F-1258604D6345}"/>
                </a:ext>
              </a:extLst>
            </p:cNvPr>
            <p:cNvSpPr txBox="1">
              <a:spLocks noChangeArrowheads="1"/>
            </p:cNvSpPr>
            <p:nvPr/>
          </p:nvSpPr>
          <p:spPr bwMode="auto">
            <a:xfrm>
              <a:off x="261" y="3165"/>
              <a:ext cx="45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a:cs typeface="Arial" panose="020B0604020202020204" pitchFamily="34" charset="0"/>
                </a:rPr>
                <a:t>$0</a:t>
              </a:r>
            </a:p>
          </p:txBody>
        </p:sp>
        <p:sp>
          <p:nvSpPr>
            <p:cNvPr id="93200" name="Text Box 16">
              <a:extLst>
                <a:ext uri="{FF2B5EF4-FFF2-40B4-BE49-F238E27FC236}">
                  <a16:creationId xmlns:a16="http://schemas.microsoft.com/office/drawing/2014/main" id="{E40A01BE-1095-AB96-CF61-788006FCDC9A}"/>
                </a:ext>
              </a:extLst>
            </p:cNvPr>
            <p:cNvSpPr txBox="1">
              <a:spLocks noChangeArrowheads="1"/>
            </p:cNvSpPr>
            <p:nvPr/>
          </p:nvSpPr>
          <p:spPr bwMode="auto">
            <a:xfrm>
              <a:off x="594" y="3327"/>
              <a:ext cx="264"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cs typeface="Arial" panose="020B0604020202020204" pitchFamily="34" charset="0"/>
                </a:rPr>
                <a:t>0</a:t>
              </a:r>
            </a:p>
          </p:txBody>
        </p:sp>
        <p:sp>
          <p:nvSpPr>
            <p:cNvPr id="93201" name="Text Box 17">
              <a:extLst>
                <a:ext uri="{FF2B5EF4-FFF2-40B4-BE49-F238E27FC236}">
                  <a16:creationId xmlns:a16="http://schemas.microsoft.com/office/drawing/2014/main" id="{CAF73C4A-FCE0-E91E-99B4-B95B6C260B74}"/>
                </a:ext>
              </a:extLst>
            </p:cNvPr>
            <p:cNvSpPr txBox="1">
              <a:spLocks noChangeArrowheads="1"/>
            </p:cNvSpPr>
            <p:nvPr/>
          </p:nvSpPr>
          <p:spPr bwMode="auto">
            <a:xfrm>
              <a:off x="1086" y="3327"/>
              <a:ext cx="3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cs typeface="Arial" panose="020B0604020202020204" pitchFamily="34" charset="0"/>
                </a:rPr>
                <a:t>20</a:t>
              </a:r>
            </a:p>
          </p:txBody>
        </p:sp>
        <p:sp>
          <p:nvSpPr>
            <p:cNvPr id="93202" name="Text Box 18">
              <a:extLst>
                <a:ext uri="{FF2B5EF4-FFF2-40B4-BE49-F238E27FC236}">
                  <a16:creationId xmlns:a16="http://schemas.microsoft.com/office/drawing/2014/main" id="{147B0077-C2F1-E356-49CC-DC933F17EB28}"/>
                </a:ext>
              </a:extLst>
            </p:cNvPr>
            <p:cNvSpPr txBox="1">
              <a:spLocks noChangeArrowheads="1"/>
            </p:cNvSpPr>
            <p:nvPr/>
          </p:nvSpPr>
          <p:spPr bwMode="auto">
            <a:xfrm>
              <a:off x="1650" y="3327"/>
              <a:ext cx="3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cs typeface="Arial" panose="020B0604020202020204" pitchFamily="34" charset="0"/>
                </a:rPr>
                <a:t>40</a:t>
              </a:r>
            </a:p>
          </p:txBody>
        </p:sp>
        <p:sp>
          <p:nvSpPr>
            <p:cNvPr id="93203" name="Text Box 19">
              <a:extLst>
                <a:ext uri="{FF2B5EF4-FFF2-40B4-BE49-F238E27FC236}">
                  <a16:creationId xmlns:a16="http://schemas.microsoft.com/office/drawing/2014/main" id="{CF52B4FD-3339-9C33-B997-F74B406A8A96}"/>
                </a:ext>
              </a:extLst>
            </p:cNvPr>
            <p:cNvSpPr txBox="1">
              <a:spLocks noChangeArrowheads="1"/>
            </p:cNvSpPr>
            <p:nvPr/>
          </p:nvSpPr>
          <p:spPr bwMode="auto">
            <a:xfrm>
              <a:off x="2202" y="3327"/>
              <a:ext cx="39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cs typeface="Arial" panose="020B0604020202020204" pitchFamily="34" charset="0"/>
                </a:rPr>
                <a:t>60</a:t>
              </a:r>
            </a:p>
          </p:txBody>
        </p:sp>
      </p:grpSp>
      <p:grpSp>
        <p:nvGrpSpPr>
          <p:cNvPr id="5" name="Group 21">
            <a:extLst>
              <a:ext uri="{FF2B5EF4-FFF2-40B4-BE49-F238E27FC236}">
                <a16:creationId xmlns:a16="http://schemas.microsoft.com/office/drawing/2014/main" id="{FDA5B33C-912B-3839-3341-100B980CF793}"/>
              </a:ext>
            </a:extLst>
          </p:cNvPr>
          <p:cNvGrpSpPr>
            <a:grpSpLocks/>
          </p:cNvGrpSpPr>
          <p:nvPr/>
        </p:nvGrpSpPr>
        <p:grpSpPr bwMode="auto">
          <a:xfrm>
            <a:off x="1076325" y="2154238"/>
            <a:ext cx="2801938" cy="3181350"/>
            <a:chOff x="678" y="1357"/>
            <a:chExt cx="1765" cy="2004"/>
          </a:xfrm>
        </p:grpSpPr>
        <p:sp>
          <p:nvSpPr>
            <p:cNvPr id="93205" name="Line 22">
              <a:extLst>
                <a:ext uri="{FF2B5EF4-FFF2-40B4-BE49-F238E27FC236}">
                  <a16:creationId xmlns:a16="http://schemas.microsoft.com/office/drawing/2014/main" id="{80176AFC-2688-F396-E31F-DA6F08AB8533}"/>
                </a:ext>
              </a:extLst>
            </p:cNvPr>
            <p:cNvSpPr>
              <a:spLocks noChangeShapeType="1"/>
            </p:cNvSpPr>
            <p:nvPr/>
          </p:nvSpPr>
          <p:spPr bwMode="auto">
            <a:xfrm>
              <a:off x="728" y="1401"/>
              <a:ext cx="1682" cy="1921"/>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3206" name="Oval 23">
              <a:extLst>
                <a:ext uri="{FF2B5EF4-FFF2-40B4-BE49-F238E27FC236}">
                  <a16:creationId xmlns:a16="http://schemas.microsoft.com/office/drawing/2014/main" id="{0E89DC73-844B-A806-7A0C-971FE5B1CF3F}"/>
                </a:ext>
              </a:extLst>
            </p:cNvPr>
            <p:cNvSpPr>
              <a:spLocks noChangeArrowheads="1"/>
            </p:cNvSpPr>
            <p:nvPr/>
          </p:nvSpPr>
          <p:spPr bwMode="auto">
            <a:xfrm>
              <a:off x="678" y="1357"/>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93207" name="Oval 24">
              <a:extLst>
                <a:ext uri="{FF2B5EF4-FFF2-40B4-BE49-F238E27FC236}">
                  <a16:creationId xmlns:a16="http://schemas.microsoft.com/office/drawing/2014/main" id="{9EC8799C-4F36-9F8B-82D5-AB692060C1B6}"/>
                </a:ext>
              </a:extLst>
            </p:cNvPr>
            <p:cNvSpPr>
              <a:spLocks noChangeArrowheads="1"/>
            </p:cNvSpPr>
            <p:nvPr/>
          </p:nvSpPr>
          <p:spPr bwMode="auto">
            <a:xfrm>
              <a:off x="2355" y="3274"/>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6" name="Group 25">
            <a:extLst>
              <a:ext uri="{FF2B5EF4-FFF2-40B4-BE49-F238E27FC236}">
                <a16:creationId xmlns:a16="http://schemas.microsoft.com/office/drawing/2014/main" id="{8C28718D-2A15-1394-D595-0096BA638347}"/>
              </a:ext>
            </a:extLst>
          </p:cNvPr>
          <p:cNvGrpSpPr>
            <a:grpSpLocks/>
          </p:cNvGrpSpPr>
          <p:nvPr/>
        </p:nvGrpSpPr>
        <p:grpSpPr bwMode="auto">
          <a:xfrm>
            <a:off x="1152525" y="3178175"/>
            <a:ext cx="954088" cy="2090738"/>
            <a:chOff x="726" y="2002"/>
            <a:chExt cx="601" cy="1317"/>
          </a:xfrm>
        </p:grpSpPr>
        <p:sp>
          <p:nvSpPr>
            <p:cNvPr id="93209" name="Oval 26">
              <a:extLst>
                <a:ext uri="{FF2B5EF4-FFF2-40B4-BE49-F238E27FC236}">
                  <a16:creationId xmlns:a16="http://schemas.microsoft.com/office/drawing/2014/main" id="{CA567948-D963-7BC8-6E48-1D817925C6DB}"/>
                </a:ext>
              </a:extLst>
            </p:cNvPr>
            <p:cNvSpPr>
              <a:spLocks noChangeArrowheads="1"/>
            </p:cNvSpPr>
            <p:nvPr/>
          </p:nvSpPr>
          <p:spPr bwMode="auto">
            <a:xfrm>
              <a:off x="1239" y="2002"/>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93210" name="Group 27">
              <a:extLst>
                <a:ext uri="{FF2B5EF4-FFF2-40B4-BE49-F238E27FC236}">
                  <a16:creationId xmlns:a16="http://schemas.microsoft.com/office/drawing/2014/main" id="{E23614CF-BE57-9A27-6E95-2F2A1B4A6667}"/>
                </a:ext>
              </a:extLst>
            </p:cNvPr>
            <p:cNvGrpSpPr>
              <a:grpSpLocks/>
            </p:cNvGrpSpPr>
            <p:nvPr/>
          </p:nvGrpSpPr>
          <p:grpSpPr bwMode="auto">
            <a:xfrm>
              <a:off x="726" y="2049"/>
              <a:ext cx="558" cy="1270"/>
              <a:chOff x="357" y="2450"/>
              <a:chExt cx="795" cy="646"/>
            </a:xfrm>
          </p:grpSpPr>
          <p:sp>
            <p:nvSpPr>
              <p:cNvPr id="93211" name="Line 28">
                <a:extLst>
                  <a:ext uri="{FF2B5EF4-FFF2-40B4-BE49-F238E27FC236}">
                    <a16:creationId xmlns:a16="http://schemas.microsoft.com/office/drawing/2014/main" id="{CBFFE73A-026A-2BD3-ACF8-FAD5C7378E8C}"/>
                  </a:ext>
                </a:extLst>
              </p:cNvPr>
              <p:cNvSpPr>
                <a:spLocks noChangeShapeType="1"/>
              </p:cNvSpPr>
              <p:nvPr/>
            </p:nvSpPr>
            <p:spPr bwMode="auto">
              <a:xfrm>
                <a:off x="357" y="2450"/>
                <a:ext cx="79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3212" name="Line 29">
                <a:extLst>
                  <a:ext uri="{FF2B5EF4-FFF2-40B4-BE49-F238E27FC236}">
                    <a16:creationId xmlns:a16="http://schemas.microsoft.com/office/drawing/2014/main" id="{5956040E-286C-AB1F-C83C-F629FEE4725B}"/>
                  </a:ext>
                </a:extLst>
              </p:cNvPr>
              <p:cNvSpPr>
                <a:spLocks noChangeShapeType="1"/>
              </p:cNvSpPr>
              <p:nvPr/>
            </p:nvSpPr>
            <p:spPr bwMode="auto">
              <a:xfrm>
                <a:off x="1152" y="2451"/>
                <a:ext cx="0" cy="64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8" name="Group 30">
            <a:extLst>
              <a:ext uri="{FF2B5EF4-FFF2-40B4-BE49-F238E27FC236}">
                <a16:creationId xmlns:a16="http://schemas.microsoft.com/office/drawing/2014/main" id="{FF14585C-A4DA-97C1-A22B-4B5E49A156DA}"/>
              </a:ext>
            </a:extLst>
          </p:cNvPr>
          <p:cNvGrpSpPr>
            <a:grpSpLocks/>
          </p:cNvGrpSpPr>
          <p:nvPr/>
        </p:nvGrpSpPr>
        <p:grpSpPr bwMode="auto">
          <a:xfrm>
            <a:off x="1149350" y="4187825"/>
            <a:ext cx="1852613" cy="1079500"/>
            <a:chOff x="724" y="2638"/>
            <a:chExt cx="1167" cy="680"/>
          </a:xfrm>
        </p:grpSpPr>
        <p:sp>
          <p:nvSpPr>
            <p:cNvPr id="93214" name="Oval 31">
              <a:extLst>
                <a:ext uri="{FF2B5EF4-FFF2-40B4-BE49-F238E27FC236}">
                  <a16:creationId xmlns:a16="http://schemas.microsoft.com/office/drawing/2014/main" id="{E0E78492-125D-C7E9-35A1-AF03286B9955}"/>
                </a:ext>
              </a:extLst>
            </p:cNvPr>
            <p:cNvSpPr>
              <a:spLocks noChangeArrowheads="1"/>
            </p:cNvSpPr>
            <p:nvPr/>
          </p:nvSpPr>
          <p:spPr bwMode="auto">
            <a:xfrm>
              <a:off x="1803" y="2638"/>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93215" name="Group 32">
              <a:extLst>
                <a:ext uri="{FF2B5EF4-FFF2-40B4-BE49-F238E27FC236}">
                  <a16:creationId xmlns:a16="http://schemas.microsoft.com/office/drawing/2014/main" id="{9750EA1F-CE66-81DB-47B3-0DF0BE8AAE63}"/>
                </a:ext>
              </a:extLst>
            </p:cNvPr>
            <p:cNvGrpSpPr>
              <a:grpSpLocks/>
            </p:cNvGrpSpPr>
            <p:nvPr/>
          </p:nvGrpSpPr>
          <p:grpSpPr bwMode="auto">
            <a:xfrm>
              <a:off x="724" y="2685"/>
              <a:ext cx="1124" cy="633"/>
              <a:chOff x="357" y="2450"/>
              <a:chExt cx="795" cy="646"/>
            </a:xfrm>
          </p:grpSpPr>
          <p:sp>
            <p:nvSpPr>
              <p:cNvPr id="93216" name="Line 33">
                <a:extLst>
                  <a:ext uri="{FF2B5EF4-FFF2-40B4-BE49-F238E27FC236}">
                    <a16:creationId xmlns:a16="http://schemas.microsoft.com/office/drawing/2014/main" id="{C8A88136-066E-08DB-E98F-C21EF75D69A3}"/>
                  </a:ext>
                </a:extLst>
              </p:cNvPr>
              <p:cNvSpPr>
                <a:spLocks noChangeShapeType="1"/>
              </p:cNvSpPr>
              <p:nvPr/>
            </p:nvSpPr>
            <p:spPr bwMode="auto">
              <a:xfrm>
                <a:off x="357" y="2450"/>
                <a:ext cx="795" cy="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3217" name="Line 34">
                <a:extLst>
                  <a:ext uri="{FF2B5EF4-FFF2-40B4-BE49-F238E27FC236}">
                    <a16:creationId xmlns:a16="http://schemas.microsoft.com/office/drawing/2014/main" id="{9DE199B4-DC43-8115-87DC-59378068DB60}"/>
                  </a:ext>
                </a:extLst>
              </p:cNvPr>
              <p:cNvSpPr>
                <a:spLocks noChangeShapeType="1"/>
              </p:cNvSpPr>
              <p:nvPr/>
            </p:nvSpPr>
            <p:spPr bwMode="auto">
              <a:xfrm>
                <a:off x="1152" y="2451"/>
                <a:ext cx="0" cy="645"/>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273443" name="AutoShape 35">
            <a:extLst>
              <a:ext uri="{FF2B5EF4-FFF2-40B4-BE49-F238E27FC236}">
                <a16:creationId xmlns:a16="http://schemas.microsoft.com/office/drawing/2014/main" id="{30394A4E-9A8F-094C-3735-62A67611B6A9}"/>
              </a:ext>
            </a:extLst>
          </p:cNvPr>
          <p:cNvSpPr>
            <a:spLocks/>
          </p:cNvSpPr>
          <p:nvPr/>
        </p:nvSpPr>
        <p:spPr bwMode="auto">
          <a:xfrm rot="-2471049">
            <a:off x="2520950" y="2881313"/>
            <a:ext cx="404813" cy="1319212"/>
          </a:xfrm>
          <a:prstGeom prst="rightBrace">
            <a:avLst>
              <a:gd name="adj1" fmla="val 81470"/>
              <a:gd name="adj2" fmla="val 50000"/>
            </a:avLst>
          </a:prstGeom>
          <a:noFill/>
          <a:ln w="12700">
            <a:solidFill>
              <a:srgbClr val="008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273444" name="AutoShape 36">
            <a:extLst>
              <a:ext uri="{FF2B5EF4-FFF2-40B4-BE49-F238E27FC236}">
                <a16:creationId xmlns:a16="http://schemas.microsoft.com/office/drawing/2014/main" id="{29308408-D92E-4171-2BBD-7A340B6E0189}"/>
              </a:ext>
            </a:extLst>
          </p:cNvPr>
          <p:cNvSpPr>
            <a:spLocks/>
          </p:cNvSpPr>
          <p:nvPr/>
        </p:nvSpPr>
        <p:spPr bwMode="auto">
          <a:xfrm rot="-2471049">
            <a:off x="3406775" y="3895725"/>
            <a:ext cx="404813" cy="1319213"/>
          </a:xfrm>
          <a:prstGeom prst="rightBrace">
            <a:avLst>
              <a:gd name="adj1" fmla="val 81471"/>
              <a:gd name="adj2" fmla="val 50000"/>
            </a:avLst>
          </a:prstGeom>
          <a:noFill/>
          <a:ln w="12700">
            <a:solidFill>
              <a:srgbClr val="99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273448" name="AutoShape 40">
            <a:extLst>
              <a:ext uri="{FF2B5EF4-FFF2-40B4-BE49-F238E27FC236}">
                <a16:creationId xmlns:a16="http://schemas.microsoft.com/office/drawing/2014/main" id="{08539E20-650E-33C4-1930-27FF42F2629D}"/>
              </a:ext>
            </a:extLst>
          </p:cNvPr>
          <p:cNvSpPr>
            <a:spLocks/>
          </p:cNvSpPr>
          <p:nvPr/>
        </p:nvSpPr>
        <p:spPr bwMode="auto">
          <a:xfrm rot="-2471049">
            <a:off x="1639888" y="1857375"/>
            <a:ext cx="404812" cy="1319213"/>
          </a:xfrm>
          <a:prstGeom prst="rightBrace">
            <a:avLst>
              <a:gd name="adj1" fmla="val 81471"/>
              <a:gd name="adj2" fmla="val 50000"/>
            </a:avLst>
          </a:prstGeom>
          <a:noFill/>
          <a:ln w="12700">
            <a:solidFill>
              <a:srgbClr val="80008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0" name="Group 49">
            <a:extLst>
              <a:ext uri="{FF2B5EF4-FFF2-40B4-BE49-F238E27FC236}">
                <a16:creationId xmlns:a16="http://schemas.microsoft.com/office/drawing/2014/main" id="{FC88C205-8071-69CE-3711-F38DD4A9AC56}"/>
              </a:ext>
            </a:extLst>
          </p:cNvPr>
          <p:cNvGrpSpPr>
            <a:grpSpLocks/>
          </p:cNvGrpSpPr>
          <p:nvPr/>
        </p:nvGrpSpPr>
        <p:grpSpPr bwMode="auto">
          <a:xfrm>
            <a:off x="1858963" y="1776413"/>
            <a:ext cx="2727325" cy="906462"/>
            <a:chOff x="1298" y="707"/>
            <a:chExt cx="1718" cy="571"/>
          </a:xfrm>
        </p:grpSpPr>
        <p:grpSp>
          <p:nvGrpSpPr>
            <p:cNvPr id="93222" name="Group 48">
              <a:extLst>
                <a:ext uri="{FF2B5EF4-FFF2-40B4-BE49-F238E27FC236}">
                  <a16:creationId xmlns:a16="http://schemas.microsoft.com/office/drawing/2014/main" id="{2EB3556C-C728-F573-6DD8-B626D2A9066F}"/>
                </a:ext>
              </a:extLst>
            </p:cNvPr>
            <p:cNvGrpSpPr>
              <a:grpSpLocks/>
            </p:cNvGrpSpPr>
            <p:nvPr/>
          </p:nvGrpSpPr>
          <p:grpSpPr bwMode="auto">
            <a:xfrm>
              <a:off x="1747" y="707"/>
              <a:ext cx="662" cy="571"/>
              <a:chOff x="1747" y="707"/>
              <a:chExt cx="662" cy="571"/>
            </a:xfrm>
          </p:grpSpPr>
          <p:sp>
            <p:nvSpPr>
              <p:cNvPr id="93223" name="Text Box 43">
                <a:extLst>
                  <a:ext uri="{FF2B5EF4-FFF2-40B4-BE49-F238E27FC236}">
                    <a16:creationId xmlns:a16="http://schemas.microsoft.com/office/drawing/2014/main" id="{09E854C1-C418-BA23-ACA6-12CB5A45C05F}"/>
                  </a:ext>
                </a:extLst>
              </p:cNvPr>
              <p:cNvSpPr txBox="1">
                <a:spLocks noChangeArrowheads="1"/>
              </p:cNvSpPr>
              <p:nvPr/>
            </p:nvSpPr>
            <p:spPr bwMode="auto">
              <a:xfrm>
                <a:off x="1758" y="707"/>
                <a:ext cx="64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800080"/>
                    </a:solidFill>
                    <a:cs typeface="Arial" panose="020B0604020202020204" pitchFamily="34" charset="0"/>
                  </a:rPr>
                  <a:t>200%</a:t>
                </a:r>
                <a:endParaRPr lang="en-US" altLang="pt-BR" sz="2500" b="1" i="1" baseline="30000">
                  <a:solidFill>
                    <a:srgbClr val="800080"/>
                  </a:solidFill>
                  <a:cs typeface="Arial" panose="020B0604020202020204" pitchFamily="34" charset="0"/>
                </a:endParaRPr>
              </a:p>
            </p:txBody>
          </p:sp>
          <p:sp>
            <p:nvSpPr>
              <p:cNvPr id="93224" name="Text Box 44">
                <a:extLst>
                  <a:ext uri="{FF2B5EF4-FFF2-40B4-BE49-F238E27FC236}">
                    <a16:creationId xmlns:a16="http://schemas.microsoft.com/office/drawing/2014/main" id="{9108C932-2872-B1D5-ADE0-B76675DB598A}"/>
                  </a:ext>
                </a:extLst>
              </p:cNvPr>
              <p:cNvSpPr txBox="1">
                <a:spLocks noChangeArrowheads="1"/>
              </p:cNvSpPr>
              <p:nvPr/>
            </p:nvSpPr>
            <p:spPr bwMode="auto">
              <a:xfrm>
                <a:off x="1747" y="980"/>
                <a:ext cx="66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800080"/>
                    </a:solidFill>
                    <a:cs typeface="Arial" panose="020B0604020202020204" pitchFamily="34" charset="0"/>
                  </a:rPr>
                  <a:t>40%</a:t>
                </a:r>
                <a:endParaRPr lang="en-US" altLang="pt-BR" sz="2500" b="1" i="1" baseline="30000">
                  <a:solidFill>
                    <a:srgbClr val="800080"/>
                  </a:solidFill>
                  <a:cs typeface="Arial" panose="020B0604020202020204" pitchFamily="34" charset="0"/>
                </a:endParaRPr>
              </a:p>
            </p:txBody>
          </p:sp>
          <p:sp>
            <p:nvSpPr>
              <p:cNvPr id="93225" name="Line 45">
                <a:extLst>
                  <a:ext uri="{FF2B5EF4-FFF2-40B4-BE49-F238E27FC236}">
                    <a16:creationId xmlns:a16="http://schemas.microsoft.com/office/drawing/2014/main" id="{0E602434-B616-27E4-F1F3-C886A2CE75C2}"/>
                  </a:ext>
                </a:extLst>
              </p:cNvPr>
              <p:cNvSpPr>
                <a:spLocks noChangeShapeType="1"/>
              </p:cNvSpPr>
              <p:nvPr/>
            </p:nvSpPr>
            <p:spPr bwMode="auto">
              <a:xfrm flipV="1">
                <a:off x="1814" y="998"/>
                <a:ext cx="520" cy="0"/>
              </a:xfrm>
              <a:prstGeom prst="line">
                <a:avLst/>
              </a:prstGeom>
              <a:noFill/>
              <a:ln w="12700">
                <a:solidFill>
                  <a:srgbClr val="80008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3226" name="Text Box 46">
              <a:extLst>
                <a:ext uri="{FF2B5EF4-FFF2-40B4-BE49-F238E27FC236}">
                  <a16:creationId xmlns:a16="http://schemas.microsoft.com/office/drawing/2014/main" id="{C1A96875-22E3-1F74-F8E3-0137B8364F12}"/>
                </a:ext>
              </a:extLst>
            </p:cNvPr>
            <p:cNvSpPr txBox="1">
              <a:spLocks noChangeArrowheads="1"/>
            </p:cNvSpPr>
            <p:nvPr/>
          </p:nvSpPr>
          <p:spPr bwMode="auto">
            <a:xfrm>
              <a:off x="2348" y="845"/>
              <a:ext cx="66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500">
                  <a:solidFill>
                    <a:srgbClr val="800080"/>
                  </a:solidFill>
                  <a:cs typeface="Arial" panose="020B0604020202020204" pitchFamily="34" charset="0"/>
                </a:rPr>
                <a:t>= 5.0</a:t>
              </a:r>
            </a:p>
          </p:txBody>
        </p:sp>
        <p:sp>
          <p:nvSpPr>
            <p:cNvPr id="93227" name="Text Box 47">
              <a:extLst>
                <a:ext uri="{FF2B5EF4-FFF2-40B4-BE49-F238E27FC236}">
                  <a16:creationId xmlns:a16="http://schemas.microsoft.com/office/drawing/2014/main" id="{DC9EBE55-BA92-F727-8434-56960105A009}"/>
                </a:ext>
              </a:extLst>
            </p:cNvPr>
            <p:cNvSpPr txBox="1">
              <a:spLocks noChangeArrowheads="1"/>
            </p:cNvSpPr>
            <p:nvPr/>
          </p:nvSpPr>
          <p:spPr bwMode="auto">
            <a:xfrm>
              <a:off x="1298" y="840"/>
              <a:ext cx="50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b="1" i="1">
                  <a:solidFill>
                    <a:srgbClr val="800080"/>
                  </a:solidFill>
                  <a:cs typeface="Arial" panose="020B0604020202020204" pitchFamily="34" charset="0"/>
                </a:rPr>
                <a:t>E</a:t>
              </a:r>
              <a:r>
                <a:rPr lang="en-US" altLang="pt-BR" sz="2500">
                  <a:solidFill>
                    <a:srgbClr val="800080"/>
                  </a:solidFill>
                  <a:cs typeface="Arial" panose="020B0604020202020204" pitchFamily="34" charset="0"/>
                </a:rPr>
                <a:t> </a:t>
              </a:r>
              <a:r>
                <a:rPr lang="en-US" altLang="pt-BR" sz="1200">
                  <a:solidFill>
                    <a:srgbClr val="800080"/>
                  </a:solidFill>
                  <a:cs typeface="Arial" panose="020B0604020202020204" pitchFamily="34" charset="0"/>
                </a:rPr>
                <a:t> </a:t>
              </a:r>
              <a:r>
                <a:rPr lang="en-US" altLang="pt-BR" sz="2500">
                  <a:solidFill>
                    <a:srgbClr val="800080"/>
                  </a:solidFill>
                  <a:cs typeface="Arial" panose="020B0604020202020204" pitchFamily="34" charset="0"/>
                </a:rPr>
                <a:t>=</a:t>
              </a:r>
            </a:p>
          </p:txBody>
        </p:sp>
      </p:grpSp>
      <p:grpSp>
        <p:nvGrpSpPr>
          <p:cNvPr id="12" name="Group 50">
            <a:extLst>
              <a:ext uri="{FF2B5EF4-FFF2-40B4-BE49-F238E27FC236}">
                <a16:creationId xmlns:a16="http://schemas.microsoft.com/office/drawing/2014/main" id="{B519237D-DC5B-2A85-A85E-70FBD36B8B65}"/>
              </a:ext>
            </a:extLst>
          </p:cNvPr>
          <p:cNvGrpSpPr>
            <a:grpSpLocks/>
          </p:cNvGrpSpPr>
          <p:nvPr/>
        </p:nvGrpSpPr>
        <p:grpSpPr bwMode="auto">
          <a:xfrm>
            <a:off x="2725738" y="2805113"/>
            <a:ext cx="2727325" cy="906462"/>
            <a:chOff x="1298" y="707"/>
            <a:chExt cx="1718" cy="571"/>
          </a:xfrm>
        </p:grpSpPr>
        <p:grpSp>
          <p:nvGrpSpPr>
            <p:cNvPr id="93229" name="Group 51">
              <a:extLst>
                <a:ext uri="{FF2B5EF4-FFF2-40B4-BE49-F238E27FC236}">
                  <a16:creationId xmlns:a16="http://schemas.microsoft.com/office/drawing/2014/main" id="{593B4345-5C6D-234F-7E7B-ACB14451A7C3}"/>
                </a:ext>
              </a:extLst>
            </p:cNvPr>
            <p:cNvGrpSpPr>
              <a:grpSpLocks/>
            </p:cNvGrpSpPr>
            <p:nvPr/>
          </p:nvGrpSpPr>
          <p:grpSpPr bwMode="auto">
            <a:xfrm>
              <a:off x="1747" y="707"/>
              <a:ext cx="662" cy="571"/>
              <a:chOff x="1747" y="707"/>
              <a:chExt cx="662" cy="571"/>
            </a:xfrm>
          </p:grpSpPr>
          <p:sp>
            <p:nvSpPr>
              <p:cNvPr id="93230" name="Text Box 52">
                <a:extLst>
                  <a:ext uri="{FF2B5EF4-FFF2-40B4-BE49-F238E27FC236}">
                    <a16:creationId xmlns:a16="http://schemas.microsoft.com/office/drawing/2014/main" id="{2F94128B-12DF-591C-B95C-6B0723E5CF78}"/>
                  </a:ext>
                </a:extLst>
              </p:cNvPr>
              <p:cNvSpPr txBox="1">
                <a:spLocks noChangeArrowheads="1"/>
              </p:cNvSpPr>
              <p:nvPr/>
            </p:nvSpPr>
            <p:spPr bwMode="auto">
              <a:xfrm>
                <a:off x="1758" y="707"/>
                <a:ext cx="64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67%</a:t>
                </a:r>
                <a:endParaRPr lang="en-US" altLang="pt-BR" sz="2500" b="1" i="1" baseline="30000">
                  <a:solidFill>
                    <a:srgbClr val="009900"/>
                  </a:solidFill>
                  <a:cs typeface="Arial" panose="020B0604020202020204" pitchFamily="34" charset="0"/>
                </a:endParaRPr>
              </a:p>
            </p:txBody>
          </p:sp>
          <p:sp>
            <p:nvSpPr>
              <p:cNvPr id="93231" name="Text Box 53">
                <a:extLst>
                  <a:ext uri="{FF2B5EF4-FFF2-40B4-BE49-F238E27FC236}">
                    <a16:creationId xmlns:a16="http://schemas.microsoft.com/office/drawing/2014/main" id="{B5797705-1083-7192-8BA8-30C515C83F33}"/>
                  </a:ext>
                </a:extLst>
              </p:cNvPr>
              <p:cNvSpPr txBox="1">
                <a:spLocks noChangeArrowheads="1"/>
              </p:cNvSpPr>
              <p:nvPr/>
            </p:nvSpPr>
            <p:spPr bwMode="auto">
              <a:xfrm>
                <a:off x="1747" y="980"/>
                <a:ext cx="66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67%</a:t>
                </a:r>
                <a:endParaRPr lang="en-US" altLang="pt-BR" sz="2500" b="1" i="1" baseline="30000">
                  <a:solidFill>
                    <a:srgbClr val="009900"/>
                  </a:solidFill>
                  <a:cs typeface="Arial" panose="020B0604020202020204" pitchFamily="34" charset="0"/>
                </a:endParaRPr>
              </a:p>
            </p:txBody>
          </p:sp>
          <p:sp>
            <p:nvSpPr>
              <p:cNvPr id="93232" name="Line 54">
                <a:extLst>
                  <a:ext uri="{FF2B5EF4-FFF2-40B4-BE49-F238E27FC236}">
                    <a16:creationId xmlns:a16="http://schemas.microsoft.com/office/drawing/2014/main" id="{701DBF5C-7F95-EE84-0C9F-4A3523E55FC2}"/>
                  </a:ext>
                </a:extLst>
              </p:cNvPr>
              <p:cNvSpPr>
                <a:spLocks noChangeShapeType="1"/>
              </p:cNvSpPr>
              <p:nvPr/>
            </p:nvSpPr>
            <p:spPr bwMode="auto">
              <a:xfrm flipV="1">
                <a:off x="1814" y="998"/>
                <a:ext cx="520" cy="0"/>
              </a:xfrm>
              <a:prstGeom prst="line">
                <a:avLst/>
              </a:prstGeom>
              <a:noFill/>
              <a:ln w="12700">
                <a:solidFill>
                  <a:srgbClr val="00990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3233" name="Text Box 55">
              <a:extLst>
                <a:ext uri="{FF2B5EF4-FFF2-40B4-BE49-F238E27FC236}">
                  <a16:creationId xmlns:a16="http://schemas.microsoft.com/office/drawing/2014/main" id="{433A6785-81B5-389A-F320-1246D3B738E3}"/>
                </a:ext>
              </a:extLst>
            </p:cNvPr>
            <p:cNvSpPr txBox="1">
              <a:spLocks noChangeArrowheads="1"/>
            </p:cNvSpPr>
            <p:nvPr/>
          </p:nvSpPr>
          <p:spPr bwMode="auto">
            <a:xfrm>
              <a:off x="2348" y="845"/>
              <a:ext cx="66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500">
                  <a:solidFill>
                    <a:srgbClr val="009900"/>
                  </a:solidFill>
                  <a:cs typeface="Arial" panose="020B0604020202020204" pitchFamily="34" charset="0"/>
                </a:rPr>
                <a:t>= 1.0</a:t>
              </a:r>
            </a:p>
          </p:txBody>
        </p:sp>
        <p:sp>
          <p:nvSpPr>
            <p:cNvPr id="93234" name="Text Box 56">
              <a:extLst>
                <a:ext uri="{FF2B5EF4-FFF2-40B4-BE49-F238E27FC236}">
                  <a16:creationId xmlns:a16="http://schemas.microsoft.com/office/drawing/2014/main" id="{1A5DADE0-A026-79BF-7283-C0E53B46C057}"/>
                </a:ext>
              </a:extLst>
            </p:cNvPr>
            <p:cNvSpPr txBox="1">
              <a:spLocks noChangeArrowheads="1"/>
            </p:cNvSpPr>
            <p:nvPr/>
          </p:nvSpPr>
          <p:spPr bwMode="auto">
            <a:xfrm>
              <a:off x="1298" y="840"/>
              <a:ext cx="50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b="1" i="1">
                  <a:solidFill>
                    <a:srgbClr val="009900"/>
                  </a:solidFill>
                  <a:cs typeface="Arial" panose="020B0604020202020204" pitchFamily="34" charset="0"/>
                </a:rPr>
                <a:t>E</a:t>
              </a:r>
              <a:r>
                <a:rPr lang="en-US" altLang="pt-BR" sz="2500">
                  <a:solidFill>
                    <a:srgbClr val="009900"/>
                  </a:solidFill>
                  <a:cs typeface="Arial" panose="020B0604020202020204" pitchFamily="34" charset="0"/>
                </a:rPr>
                <a:t> </a:t>
              </a:r>
              <a:r>
                <a:rPr lang="en-US" altLang="pt-BR" sz="1200">
                  <a:solidFill>
                    <a:srgbClr val="009900"/>
                  </a:solidFill>
                  <a:cs typeface="Arial" panose="020B0604020202020204" pitchFamily="34" charset="0"/>
                </a:rPr>
                <a:t> </a:t>
              </a:r>
              <a:r>
                <a:rPr lang="en-US" altLang="pt-BR" sz="2500">
                  <a:solidFill>
                    <a:srgbClr val="009900"/>
                  </a:solidFill>
                  <a:cs typeface="Arial" panose="020B0604020202020204" pitchFamily="34" charset="0"/>
                </a:rPr>
                <a:t>=</a:t>
              </a:r>
            </a:p>
          </p:txBody>
        </p:sp>
      </p:grpSp>
      <p:grpSp>
        <p:nvGrpSpPr>
          <p:cNvPr id="14" name="Group 57">
            <a:extLst>
              <a:ext uri="{FF2B5EF4-FFF2-40B4-BE49-F238E27FC236}">
                <a16:creationId xmlns:a16="http://schemas.microsoft.com/office/drawing/2014/main" id="{5A9153DE-54F9-8EAA-1487-5B386DDE57D5}"/>
              </a:ext>
            </a:extLst>
          </p:cNvPr>
          <p:cNvGrpSpPr>
            <a:grpSpLocks/>
          </p:cNvGrpSpPr>
          <p:nvPr/>
        </p:nvGrpSpPr>
        <p:grpSpPr bwMode="auto">
          <a:xfrm>
            <a:off x="3614738" y="3811588"/>
            <a:ext cx="2727325" cy="906462"/>
            <a:chOff x="1298" y="707"/>
            <a:chExt cx="1718" cy="571"/>
          </a:xfrm>
        </p:grpSpPr>
        <p:grpSp>
          <p:nvGrpSpPr>
            <p:cNvPr id="93236" name="Group 58">
              <a:extLst>
                <a:ext uri="{FF2B5EF4-FFF2-40B4-BE49-F238E27FC236}">
                  <a16:creationId xmlns:a16="http://schemas.microsoft.com/office/drawing/2014/main" id="{AC4E5302-DC91-B144-B977-CC7B2912DF2B}"/>
                </a:ext>
              </a:extLst>
            </p:cNvPr>
            <p:cNvGrpSpPr>
              <a:grpSpLocks/>
            </p:cNvGrpSpPr>
            <p:nvPr/>
          </p:nvGrpSpPr>
          <p:grpSpPr bwMode="auto">
            <a:xfrm>
              <a:off x="1747" y="707"/>
              <a:ext cx="662" cy="571"/>
              <a:chOff x="1747" y="707"/>
              <a:chExt cx="662" cy="571"/>
            </a:xfrm>
          </p:grpSpPr>
          <p:sp>
            <p:nvSpPr>
              <p:cNvPr id="93237" name="Text Box 59">
                <a:extLst>
                  <a:ext uri="{FF2B5EF4-FFF2-40B4-BE49-F238E27FC236}">
                    <a16:creationId xmlns:a16="http://schemas.microsoft.com/office/drawing/2014/main" id="{99CF7439-B9D4-E1EA-CA2E-1B29FC9D0E4D}"/>
                  </a:ext>
                </a:extLst>
              </p:cNvPr>
              <p:cNvSpPr txBox="1">
                <a:spLocks noChangeArrowheads="1"/>
              </p:cNvSpPr>
              <p:nvPr/>
            </p:nvSpPr>
            <p:spPr bwMode="auto">
              <a:xfrm>
                <a:off x="1758" y="707"/>
                <a:ext cx="64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996633"/>
                    </a:solidFill>
                    <a:cs typeface="Arial" panose="020B0604020202020204" pitchFamily="34" charset="0"/>
                  </a:rPr>
                  <a:t>40%</a:t>
                </a:r>
                <a:endParaRPr lang="en-US" altLang="pt-BR" sz="2500" b="1" i="1" baseline="30000">
                  <a:solidFill>
                    <a:srgbClr val="996633"/>
                  </a:solidFill>
                  <a:cs typeface="Arial" panose="020B0604020202020204" pitchFamily="34" charset="0"/>
                </a:endParaRPr>
              </a:p>
            </p:txBody>
          </p:sp>
          <p:sp>
            <p:nvSpPr>
              <p:cNvPr id="93238" name="Text Box 60">
                <a:extLst>
                  <a:ext uri="{FF2B5EF4-FFF2-40B4-BE49-F238E27FC236}">
                    <a16:creationId xmlns:a16="http://schemas.microsoft.com/office/drawing/2014/main" id="{4C2F5722-2DA7-FD93-D5F0-AAA86408FFD0}"/>
                  </a:ext>
                </a:extLst>
              </p:cNvPr>
              <p:cNvSpPr txBox="1">
                <a:spLocks noChangeArrowheads="1"/>
              </p:cNvSpPr>
              <p:nvPr/>
            </p:nvSpPr>
            <p:spPr bwMode="auto">
              <a:xfrm>
                <a:off x="1747" y="980"/>
                <a:ext cx="66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996633"/>
                    </a:solidFill>
                    <a:cs typeface="Arial" panose="020B0604020202020204" pitchFamily="34" charset="0"/>
                  </a:rPr>
                  <a:t>200%</a:t>
                </a:r>
                <a:endParaRPr lang="en-US" altLang="pt-BR" sz="2500" b="1" i="1" baseline="30000">
                  <a:solidFill>
                    <a:srgbClr val="996633"/>
                  </a:solidFill>
                  <a:cs typeface="Arial" panose="020B0604020202020204" pitchFamily="34" charset="0"/>
                </a:endParaRPr>
              </a:p>
            </p:txBody>
          </p:sp>
          <p:sp>
            <p:nvSpPr>
              <p:cNvPr id="93239" name="Line 61">
                <a:extLst>
                  <a:ext uri="{FF2B5EF4-FFF2-40B4-BE49-F238E27FC236}">
                    <a16:creationId xmlns:a16="http://schemas.microsoft.com/office/drawing/2014/main" id="{1309428D-988F-00D6-C033-0B261EA52C9B}"/>
                  </a:ext>
                </a:extLst>
              </p:cNvPr>
              <p:cNvSpPr>
                <a:spLocks noChangeShapeType="1"/>
              </p:cNvSpPr>
              <p:nvPr/>
            </p:nvSpPr>
            <p:spPr bwMode="auto">
              <a:xfrm flipV="1">
                <a:off x="1814" y="998"/>
                <a:ext cx="520" cy="0"/>
              </a:xfrm>
              <a:prstGeom prst="line">
                <a:avLst/>
              </a:prstGeom>
              <a:noFill/>
              <a:ln w="12700">
                <a:solidFill>
                  <a:srgbClr val="996633"/>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3240" name="Text Box 62">
              <a:extLst>
                <a:ext uri="{FF2B5EF4-FFF2-40B4-BE49-F238E27FC236}">
                  <a16:creationId xmlns:a16="http://schemas.microsoft.com/office/drawing/2014/main" id="{8AA91BC6-7190-5ECA-2466-B46E79ECB6B0}"/>
                </a:ext>
              </a:extLst>
            </p:cNvPr>
            <p:cNvSpPr txBox="1">
              <a:spLocks noChangeArrowheads="1"/>
            </p:cNvSpPr>
            <p:nvPr/>
          </p:nvSpPr>
          <p:spPr bwMode="auto">
            <a:xfrm>
              <a:off x="2348" y="845"/>
              <a:ext cx="66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500">
                  <a:solidFill>
                    <a:srgbClr val="996633"/>
                  </a:solidFill>
                  <a:cs typeface="Arial" panose="020B0604020202020204" pitchFamily="34" charset="0"/>
                </a:rPr>
                <a:t>= 0.2</a:t>
              </a:r>
            </a:p>
          </p:txBody>
        </p:sp>
        <p:sp>
          <p:nvSpPr>
            <p:cNvPr id="93241" name="Text Box 63">
              <a:extLst>
                <a:ext uri="{FF2B5EF4-FFF2-40B4-BE49-F238E27FC236}">
                  <a16:creationId xmlns:a16="http://schemas.microsoft.com/office/drawing/2014/main" id="{5A0B635F-BE44-F55B-8203-A645183367C5}"/>
                </a:ext>
              </a:extLst>
            </p:cNvPr>
            <p:cNvSpPr txBox="1">
              <a:spLocks noChangeArrowheads="1"/>
            </p:cNvSpPr>
            <p:nvPr/>
          </p:nvSpPr>
          <p:spPr bwMode="auto">
            <a:xfrm>
              <a:off x="1298" y="840"/>
              <a:ext cx="50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500" b="1" i="1">
                  <a:solidFill>
                    <a:srgbClr val="996633"/>
                  </a:solidFill>
                  <a:cs typeface="Arial" panose="020B0604020202020204" pitchFamily="34" charset="0"/>
                </a:rPr>
                <a:t>E</a:t>
              </a:r>
              <a:r>
                <a:rPr lang="en-US" altLang="pt-BR" sz="2500">
                  <a:solidFill>
                    <a:srgbClr val="996633"/>
                  </a:solidFill>
                  <a:cs typeface="Arial" panose="020B0604020202020204" pitchFamily="34" charset="0"/>
                </a:rPr>
                <a:t> </a:t>
              </a:r>
              <a:r>
                <a:rPr lang="en-US" altLang="pt-BR" sz="1200">
                  <a:solidFill>
                    <a:srgbClr val="996633"/>
                  </a:solidFill>
                  <a:cs typeface="Arial" panose="020B0604020202020204" pitchFamily="34" charset="0"/>
                </a:rPr>
                <a:t> </a:t>
              </a:r>
              <a:r>
                <a:rPr lang="en-US" altLang="pt-BR" sz="2500">
                  <a:solidFill>
                    <a:srgbClr val="996633"/>
                  </a:solidFill>
                  <a:cs typeface="Arial" panose="020B0604020202020204" pitchFamily="34" charset="0"/>
                </a:rPr>
                <a:t>=</a:t>
              </a: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3412"/>
                                        </p:tgtEl>
                                        <p:attrNameLst>
                                          <p:attrName>style.visibility</p:attrName>
                                        </p:attrNameLst>
                                      </p:cBhvr>
                                      <p:to>
                                        <p:strVal val="visible"/>
                                      </p:to>
                                    </p:set>
                                    <p:animEffect transition="in" filter="dissolve">
                                      <p:cBhvr>
                                        <p:cTn id="12" dur="500"/>
                                        <p:tgtEl>
                                          <p:spTgt spid="273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Right)">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73448"/>
                                        </p:tgtEl>
                                        <p:attrNameLst>
                                          <p:attrName>style.visibility</p:attrName>
                                        </p:attrNameLst>
                                      </p:cBhvr>
                                      <p:to>
                                        <p:strVal val="visible"/>
                                      </p:to>
                                    </p:set>
                                    <p:animEffect transition="in" filter="strips(downRight)">
                                      <p:cBhvr>
                                        <p:cTn id="22" dur="500"/>
                                        <p:tgtEl>
                                          <p:spTgt spid="273448"/>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left)">
                                      <p:cBhvr>
                                        <p:cTn id="26" dur="500"/>
                                        <p:tgtEl>
                                          <p:spTgt spid="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6"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trips(downRight)">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grpId="0" nodeType="clickEffect">
                                  <p:stCondLst>
                                    <p:cond delay="0"/>
                                  </p:stCondLst>
                                  <p:childTnLst>
                                    <p:set>
                                      <p:cBhvr>
                                        <p:cTn id="35" dur="1" fill="hold">
                                          <p:stCondLst>
                                            <p:cond delay="0"/>
                                          </p:stCondLst>
                                        </p:cTn>
                                        <p:tgtEl>
                                          <p:spTgt spid="273443"/>
                                        </p:tgtEl>
                                        <p:attrNameLst>
                                          <p:attrName>style.visibility</p:attrName>
                                        </p:attrNameLst>
                                      </p:cBhvr>
                                      <p:to>
                                        <p:strVal val="visible"/>
                                      </p:to>
                                    </p:set>
                                    <p:animEffect transition="in" filter="strips(downRight)">
                                      <p:cBhvr>
                                        <p:cTn id="36" dur="500"/>
                                        <p:tgtEl>
                                          <p:spTgt spid="273443"/>
                                        </p:tgtEl>
                                      </p:cBhvr>
                                    </p:animEffect>
                                  </p:childTnLst>
                                </p:cTn>
                              </p:par>
                            </p:childTnLst>
                          </p:cTn>
                        </p:par>
                        <p:par>
                          <p:cTn id="37" fill="hold" nodeType="afterGroup">
                            <p:stCondLst>
                              <p:cond delay="500"/>
                            </p:stCondLst>
                            <p:childTnLst>
                              <p:par>
                                <p:cTn id="38" presetID="22" presetClass="entr" presetSubtype="8" fill="hold"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8" presetClass="entr" presetSubtype="6" fill="hold" grpId="0" nodeType="clickEffect">
                                  <p:stCondLst>
                                    <p:cond delay="0"/>
                                  </p:stCondLst>
                                  <p:childTnLst>
                                    <p:set>
                                      <p:cBhvr>
                                        <p:cTn id="44" dur="1" fill="hold">
                                          <p:stCondLst>
                                            <p:cond delay="0"/>
                                          </p:stCondLst>
                                        </p:cTn>
                                        <p:tgtEl>
                                          <p:spTgt spid="273444"/>
                                        </p:tgtEl>
                                        <p:attrNameLst>
                                          <p:attrName>style.visibility</p:attrName>
                                        </p:attrNameLst>
                                      </p:cBhvr>
                                      <p:to>
                                        <p:strVal val="visible"/>
                                      </p:to>
                                    </p:set>
                                    <p:animEffect transition="in" filter="strips(downRight)">
                                      <p:cBhvr>
                                        <p:cTn id="45" dur="500"/>
                                        <p:tgtEl>
                                          <p:spTgt spid="273444"/>
                                        </p:tgtEl>
                                      </p:cBhvr>
                                    </p:animEffect>
                                  </p:childTnLst>
                                </p:cTn>
                              </p:par>
                            </p:childTnLst>
                          </p:cTn>
                        </p:par>
                        <p:par>
                          <p:cTn id="46" fill="hold" nodeType="afterGroup">
                            <p:stCondLst>
                              <p:cond delay="500"/>
                            </p:stCondLst>
                            <p:childTnLst>
                              <p:par>
                                <p:cTn id="47" presetID="22" presetClass="entr" presetSubtype="8"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left)">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2" grpId="0" animBg="1"/>
      <p:bldP spid="273443" grpId="0" animBg="1"/>
      <p:bldP spid="273444" grpId="0" animBg="1"/>
      <p:bldP spid="27344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90A49515-4B9B-C36E-D19B-95269F5EEA1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FD09D4F3-7DEB-4EC6-FFFD-9025595D258B}"/>
              </a:ext>
            </a:extLst>
          </p:cNvPr>
          <p:cNvSpPr>
            <a:spLocks noGrp="1"/>
          </p:cNvSpPr>
          <p:nvPr>
            <p:ph type="sldNum" sz="quarter" idx="11"/>
          </p:nvPr>
        </p:nvSpPr>
        <p:spPr/>
        <p:txBody>
          <a:bodyPr/>
          <a:lstStyle/>
          <a:p>
            <a:fld id="{7CA7EDA2-B21B-458B-8FC3-6C568F2D62D2}" type="slidenum">
              <a:rPr lang="en-US" altLang="pt-BR"/>
              <a:pPr/>
              <a:t>26</a:t>
            </a:fld>
            <a:endParaRPr lang="en-US" altLang="pt-BR"/>
          </a:p>
        </p:txBody>
      </p:sp>
      <p:sp>
        <p:nvSpPr>
          <p:cNvPr id="95234" name="Rectangle 2">
            <a:extLst>
              <a:ext uri="{FF2B5EF4-FFF2-40B4-BE49-F238E27FC236}">
                <a16:creationId xmlns:a16="http://schemas.microsoft.com/office/drawing/2014/main" id="{104346BC-A215-4A70-B0AB-8CB350286CD8}"/>
              </a:ext>
            </a:extLst>
          </p:cNvPr>
          <p:cNvSpPr>
            <a:spLocks noGrp="1" noChangeArrowheads="1"/>
          </p:cNvSpPr>
          <p:nvPr>
            <p:ph type="title" idx="4294967295"/>
          </p:nvPr>
        </p:nvSpPr>
        <p:spPr>
          <a:xfrm>
            <a:off x="457200" y="223838"/>
            <a:ext cx="8229600" cy="649287"/>
          </a:xfrm>
        </p:spPr>
        <p:txBody>
          <a:bodyPr/>
          <a:lstStyle/>
          <a:p>
            <a:r>
              <a:rPr lang="en-US" altLang="pt-BR" err="1"/>
              <a:t>Elasticidade-preço</a:t>
            </a:r>
            <a:r>
              <a:rPr lang="en-US" altLang="pt-BR"/>
              <a:t> e </a:t>
            </a:r>
            <a:r>
              <a:rPr lang="en-US" altLang="pt-BR" err="1"/>
              <a:t>Receita</a:t>
            </a:r>
            <a:r>
              <a:rPr lang="en-US" altLang="pt-BR"/>
              <a:t> total</a:t>
            </a:r>
          </a:p>
        </p:txBody>
      </p:sp>
      <p:sp>
        <p:nvSpPr>
          <p:cNvPr id="95235" name="Rectangle 3">
            <a:extLst>
              <a:ext uri="{FF2B5EF4-FFF2-40B4-BE49-F238E27FC236}">
                <a16:creationId xmlns:a16="http://schemas.microsoft.com/office/drawing/2014/main" id="{76E27F4C-B3C8-21E5-C3A0-B5258E1D1578}"/>
              </a:ext>
            </a:extLst>
          </p:cNvPr>
          <p:cNvSpPr>
            <a:spLocks noGrp="1" noChangeArrowheads="1"/>
          </p:cNvSpPr>
          <p:nvPr>
            <p:ph type="body" idx="4294967295"/>
          </p:nvPr>
        </p:nvSpPr>
        <p:spPr>
          <a:xfrm>
            <a:off x="414338" y="858838"/>
            <a:ext cx="8529637" cy="5610225"/>
          </a:xfrm>
        </p:spPr>
        <p:txBody>
          <a:bodyPr/>
          <a:lstStyle/>
          <a:p>
            <a:pPr algn="just"/>
            <a:r>
              <a:rPr lang="pt" sz="2700">
                <a:ea typeface="+mn-lt"/>
                <a:cs typeface="+mn-lt"/>
              </a:rPr>
              <a:t>Continuando nosso cenário, se você aumentar seu preço de US$ 200 para US$ 250, sua receita aumentaria ou diminuiria? </a:t>
            </a:r>
            <a:endParaRPr lang="en-US" altLang="pt-BR" sz="2700">
              <a:cs typeface="Arial"/>
            </a:endParaRPr>
          </a:p>
          <a:p>
            <a:pPr>
              <a:buNone/>
            </a:pPr>
            <a:r>
              <a:rPr lang="en-US" altLang="pt-BR" sz="2700"/>
              <a:t>				</a:t>
            </a:r>
            <a:r>
              <a:rPr lang="en-US" altLang="pt-BR" sz="2700" err="1"/>
              <a:t>Receita</a:t>
            </a:r>
            <a:r>
              <a:rPr lang="en-US" altLang="pt-BR" sz="2700"/>
              <a:t> = </a:t>
            </a:r>
            <a:r>
              <a:rPr lang="en-US" altLang="pt-BR" sz="2700" b="1" i="1"/>
              <a:t>P</a:t>
            </a:r>
            <a:r>
              <a:rPr lang="en-US" altLang="pt-BR" sz="2700"/>
              <a:t> x </a:t>
            </a:r>
            <a:r>
              <a:rPr lang="en-US" altLang="pt-BR" sz="2700" b="1" i="1"/>
              <a:t>Q</a:t>
            </a:r>
            <a:r>
              <a:rPr lang="en-US" altLang="pt-BR" sz="2700"/>
              <a:t>  </a:t>
            </a:r>
            <a:endParaRPr lang="en-US" altLang="pt-BR" sz="2700">
              <a:cs typeface="Arial"/>
            </a:endParaRPr>
          </a:p>
          <a:p>
            <a:pPr>
              <a:spcBef>
                <a:spcPct val="35000"/>
              </a:spcBef>
            </a:pPr>
            <a:r>
              <a:rPr lang="pt" sz="2700">
                <a:ea typeface="+mn-lt"/>
                <a:cs typeface="+mn-lt"/>
              </a:rPr>
              <a:t>Um aumento de preço tem dois efeitos sobre a receita: </a:t>
            </a:r>
            <a:endParaRPr lang="en-US" altLang="pt-BR" sz="2700">
              <a:cs typeface="Arial"/>
            </a:endParaRPr>
          </a:p>
          <a:p>
            <a:pPr lvl="1">
              <a:lnSpc>
                <a:spcPct val="105000"/>
              </a:lnSpc>
              <a:spcBef>
                <a:spcPct val="10000"/>
              </a:spcBef>
            </a:pPr>
            <a:r>
              <a:rPr lang="en-US" altLang="pt-BR" sz="2000"/>
              <a:t>Maior </a:t>
            </a:r>
            <a:r>
              <a:rPr lang="en-US" altLang="pt-BR" sz="2000" b="1" i="1"/>
              <a:t>P</a:t>
            </a:r>
            <a:r>
              <a:rPr lang="en-US" altLang="pt-BR" sz="2000"/>
              <a:t> </a:t>
            </a:r>
            <a:r>
              <a:rPr lang="pt" sz="2000">
                <a:ea typeface="+mn-lt"/>
                <a:cs typeface="+mn-lt"/>
              </a:rPr>
              <a:t>significa mais receita em cada unidade você vende. </a:t>
            </a:r>
            <a:endParaRPr lang="en-US" altLang="pt-BR" sz="2000">
              <a:cs typeface="Arial"/>
            </a:endParaRPr>
          </a:p>
          <a:p>
            <a:pPr lvl="1">
              <a:lnSpc>
                <a:spcPct val="105000"/>
              </a:lnSpc>
              <a:spcBef>
                <a:spcPct val="10000"/>
              </a:spcBef>
            </a:pPr>
            <a:r>
              <a:rPr lang="pt" sz="2000">
                <a:ea typeface="+mn-lt"/>
                <a:cs typeface="+mn-lt"/>
              </a:rPr>
              <a:t>Mas você vende menos unidades</a:t>
            </a:r>
            <a:r>
              <a:rPr lang="pt" sz="2000"/>
              <a:t> </a:t>
            </a:r>
            <a:r>
              <a:rPr lang="en-US" altLang="pt-BR" sz="2000"/>
              <a:t>(</a:t>
            </a:r>
            <a:r>
              <a:rPr lang="en-US" altLang="pt-BR" sz="2000" err="1"/>
              <a:t>menor</a:t>
            </a:r>
            <a:r>
              <a:rPr lang="en-US" altLang="pt-BR" sz="2000"/>
              <a:t> </a:t>
            </a:r>
            <a:r>
              <a:rPr lang="en-US" altLang="pt-BR" sz="2000" b="1" i="1"/>
              <a:t>Q</a:t>
            </a:r>
            <a:r>
              <a:rPr lang="en-US" altLang="pt-BR" sz="2000"/>
              <a:t>), </a:t>
            </a:r>
            <a:br>
              <a:rPr lang="en-US" altLang="pt-BR" sz="2000"/>
            </a:br>
            <a:r>
              <a:rPr lang="en-US" altLang="pt-BR" sz="2000" err="1"/>
              <a:t>devido</a:t>
            </a:r>
            <a:r>
              <a:rPr lang="en-US" altLang="pt-BR" sz="2000"/>
              <a:t> à Lei da </a:t>
            </a:r>
            <a:r>
              <a:rPr lang="en-US" altLang="pt-BR" sz="2000" err="1"/>
              <a:t>Demanda</a:t>
            </a:r>
            <a:r>
              <a:rPr lang="en-US" altLang="pt-BR" sz="2000"/>
              <a:t>.</a:t>
            </a:r>
            <a:endParaRPr lang="en-US" altLang="pt-BR" sz="2000">
              <a:cs typeface="Arial"/>
            </a:endParaRPr>
          </a:p>
          <a:p>
            <a:pPr>
              <a:spcBef>
                <a:spcPct val="35000"/>
              </a:spcBef>
            </a:pPr>
            <a:r>
              <a:rPr lang="pt" sz="2700">
                <a:ea typeface="+mn-lt"/>
                <a:cs typeface="+mn-lt"/>
              </a:rPr>
              <a:t>Qual desses dois efeitos é maior? Depende da elasticidade-preço da demanda. </a:t>
            </a:r>
            <a:endParaRPr lang="en-US" altLang="pt-BR" sz="2700">
              <a:cs typeface="Arial"/>
            </a:endParaRPr>
          </a:p>
        </p:txBody>
      </p:sp>
      <p:sp>
        <p:nvSpPr>
          <p:cNvPr id="95236" name="FlagCount" hidden="1">
            <a:hlinkClick r:id="rId3" action="ppaction://hlinkfile"/>
            <a:extLst>
              <a:ext uri="{FF2B5EF4-FFF2-40B4-BE49-F238E27FC236}">
                <a16:creationId xmlns:a16="http://schemas.microsoft.com/office/drawing/2014/main" id="{2D58BD48-2224-627B-0252-8E0654CDCC4C}"/>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Rodapé 1">
            <a:extLst>
              <a:ext uri="{FF2B5EF4-FFF2-40B4-BE49-F238E27FC236}">
                <a16:creationId xmlns:a16="http://schemas.microsoft.com/office/drawing/2014/main" id="{F448DD20-D74F-C510-7ACF-8EDDF81D582E}"/>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15" name="Espaço Reservado para Número de Slide 2">
            <a:extLst>
              <a:ext uri="{FF2B5EF4-FFF2-40B4-BE49-F238E27FC236}">
                <a16:creationId xmlns:a16="http://schemas.microsoft.com/office/drawing/2014/main" id="{5271E53B-6FEC-55FE-A844-D498C10DA73F}"/>
              </a:ext>
            </a:extLst>
          </p:cNvPr>
          <p:cNvSpPr>
            <a:spLocks noGrp="1"/>
          </p:cNvSpPr>
          <p:nvPr>
            <p:ph type="sldNum" sz="quarter" idx="11"/>
          </p:nvPr>
        </p:nvSpPr>
        <p:spPr/>
        <p:txBody>
          <a:bodyPr/>
          <a:lstStyle/>
          <a:p>
            <a:fld id="{E6BB5BAD-95F1-4A6F-9D28-834D306EC3F0}" type="slidenum">
              <a:rPr lang="en-US" altLang="pt-BR"/>
              <a:pPr/>
              <a:t>27</a:t>
            </a:fld>
            <a:endParaRPr lang="en-US" altLang="pt-BR"/>
          </a:p>
        </p:txBody>
      </p:sp>
      <p:sp>
        <p:nvSpPr>
          <p:cNvPr id="97282" name="Rectangle 2">
            <a:extLst>
              <a:ext uri="{FF2B5EF4-FFF2-40B4-BE49-F238E27FC236}">
                <a16:creationId xmlns:a16="http://schemas.microsoft.com/office/drawing/2014/main" id="{1E8A1960-EB96-2237-EEF2-0212DB165D74}"/>
              </a:ext>
            </a:extLst>
          </p:cNvPr>
          <p:cNvSpPr>
            <a:spLocks noGrp="1" noChangeArrowheads="1"/>
          </p:cNvSpPr>
          <p:nvPr>
            <p:ph type="title" idx="4294967295"/>
          </p:nvPr>
        </p:nvSpPr>
        <p:spPr>
          <a:xfrm>
            <a:off x="457200" y="223838"/>
            <a:ext cx="8229600" cy="649287"/>
          </a:xfrm>
        </p:spPr>
        <p:txBody>
          <a:bodyPr/>
          <a:lstStyle/>
          <a:p>
            <a:r>
              <a:rPr lang="en-US" err="1">
                <a:ea typeface="+mj-lt"/>
                <a:cs typeface="+mj-lt"/>
              </a:rPr>
              <a:t>Elasticidade-preço</a:t>
            </a:r>
            <a:r>
              <a:rPr lang="en-US">
                <a:ea typeface="+mj-lt"/>
                <a:cs typeface="+mj-lt"/>
              </a:rPr>
              <a:t> e </a:t>
            </a:r>
            <a:r>
              <a:rPr lang="en-US" err="1">
                <a:ea typeface="+mj-lt"/>
                <a:cs typeface="+mj-lt"/>
              </a:rPr>
              <a:t>Receita</a:t>
            </a:r>
            <a:r>
              <a:rPr lang="en-US">
                <a:ea typeface="+mj-lt"/>
                <a:cs typeface="+mj-lt"/>
              </a:rPr>
              <a:t> total</a:t>
            </a:r>
            <a:endParaRPr lang="en-US" b="0">
              <a:ea typeface="+mj-lt"/>
              <a:cs typeface="+mj-lt"/>
            </a:endParaRPr>
          </a:p>
        </p:txBody>
      </p:sp>
      <p:sp>
        <p:nvSpPr>
          <p:cNvPr id="97283" name="Rectangle 3">
            <a:extLst>
              <a:ext uri="{FF2B5EF4-FFF2-40B4-BE49-F238E27FC236}">
                <a16:creationId xmlns:a16="http://schemas.microsoft.com/office/drawing/2014/main" id="{4FECCB36-CE8F-FA78-0B11-37EF1410CD02}"/>
              </a:ext>
            </a:extLst>
          </p:cNvPr>
          <p:cNvSpPr>
            <a:spLocks noGrp="1" noChangeArrowheads="1"/>
          </p:cNvSpPr>
          <p:nvPr>
            <p:ph type="body" idx="4294967295"/>
          </p:nvPr>
        </p:nvSpPr>
        <p:spPr>
          <a:xfrm>
            <a:off x="371475" y="3073400"/>
            <a:ext cx="8335963" cy="3340100"/>
          </a:xfrm>
        </p:spPr>
        <p:txBody>
          <a:bodyPr/>
          <a:lstStyle/>
          <a:p>
            <a:pPr>
              <a:tabLst>
                <a:tab pos="4121150" algn="ctr"/>
              </a:tabLst>
            </a:pPr>
            <a:r>
              <a:rPr lang="en-US" altLang="pt-BR"/>
              <a:t>Se a </a:t>
            </a:r>
            <a:r>
              <a:rPr lang="en-US" altLang="pt-BR" err="1"/>
              <a:t>demanda</a:t>
            </a:r>
            <a:r>
              <a:rPr lang="en-US" altLang="pt-BR"/>
              <a:t> é </a:t>
            </a:r>
            <a:r>
              <a:rPr lang="en-US" altLang="pt-BR" err="1"/>
              <a:t>elástica</a:t>
            </a:r>
            <a:r>
              <a:rPr lang="en-US" altLang="pt-BR"/>
              <a:t>, </a:t>
            </a:r>
            <a:r>
              <a:rPr lang="en-US" altLang="pt-BR" err="1"/>
              <a:t>então</a:t>
            </a:r>
            <a:r>
              <a:rPr lang="en-US" altLang="pt-BR"/>
              <a:t> </a:t>
            </a:r>
          </a:p>
          <a:p>
            <a:pPr marL="457200" lvl="1" indent="0">
              <a:lnSpc>
                <a:spcPct val="105000"/>
              </a:lnSpc>
              <a:buNone/>
              <a:tabLst>
                <a:tab pos="4121150" algn="ctr"/>
              </a:tabLst>
            </a:pPr>
            <a:r>
              <a:rPr lang="en-US" altLang="pt-BR" sz="2800" err="1"/>
              <a:t>Elasticidade-preço</a:t>
            </a:r>
            <a:r>
              <a:rPr lang="en-US" altLang="pt-BR" sz="2800"/>
              <a:t> da </a:t>
            </a:r>
            <a:r>
              <a:rPr lang="en-US" altLang="pt-BR" sz="2800" err="1"/>
              <a:t>demanda</a:t>
            </a:r>
            <a:r>
              <a:rPr lang="en-US" altLang="pt-BR" sz="2800"/>
              <a:t>  &gt;  1</a:t>
            </a:r>
            <a:endParaRPr lang="en-US" altLang="pt-BR" sz="2800">
              <a:cs typeface="Arial"/>
            </a:endParaRPr>
          </a:p>
          <a:p>
            <a:pPr marL="457200" lvl="1" indent="0">
              <a:lnSpc>
                <a:spcPct val="105000"/>
              </a:lnSpc>
              <a:buNone/>
              <a:tabLst>
                <a:tab pos="4121150" algn="ctr"/>
              </a:tabLst>
            </a:pPr>
            <a:r>
              <a:rPr lang="en-US" altLang="pt-BR" sz="2800"/>
              <a:t>            </a:t>
            </a:r>
            <a:r>
              <a:rPr lang="en-US" sz="2800"/>
              <a:t>Δ</a:t>
            </a:r>
            <a:r>
              <a:rPr lang="en-US" altLang="pt-BR" sz="2800"/>
              <a:t>% </a:t>
            </a:r>
            <a:r>
              <a:rPr lang="en-US" altLang="pt-BR" sz="2800" b="1" i="1"/>
              <a:t>Q</a:t>
            </a:r>
            <a:r>
              <a:rPr lang="en-US" altLang="pt-BR" sz="2800"/>
              <a:t>  &gt;  </a:t>
            </a:r>
            <a:r>
              <a:rPr lang="en-US" sz="2800"/>
              <a:t>Δ</a:t>
            </a:r>
            <a:r>
              <a:rPr lang="en-US" altLang="pt-BR" sz="2800"/>
              <a:t>% </a:t>
            </a:r>
            <a:r>
              <a:rPr lang="en-US" altLang="pt-BR" sz="2800" b="1" i="1"/>
              <a:t>P</a:t>
            </a:r>
            <a:endParaRPr lang="en-US" altLang="pt-BR" sz="2800"/>
          </a:p>
          <a:p>
            <a:pPr algn="just">
              <a:spcBef>
                <a:spcPct val="55000"/>
              </a:spcBef>
              <a:tabLst>
                <a:tab pos="4121150" algn="ctr"/>
              </a:tabLst>
            </a:pPr>
            <a:r>
              <a:rPr lang="pt">
                <a:ea typeface="+mn-lt"/>
                <a:cs typeface="+mn-lt"/>
              </a:rPr>
              <a:t>A queda na receita de </a:t>
            </a:r>
            <a:r>
              <a:rPr lang="pt" b="1" i="1">
                <a:ea typeface="+mn-lt"/>
                <a:cs typeface="+mn-lt"/>
              </a:rPr>
              <a:t>Q</a:t>
            </a:r>
            <a:r>
              <a:rPr lang="pt">
                <a:ea typeface="+mn-lt"/>
                <a:cs typeface="+mn-lt"/>
              </a:rPr>
              <a:t> mais baixo é maior que o aumento na receita de </a:t>
            </a:r>
            <a:r>
              <a:rPr lang="pt" b="1" i="1">
                <a:ea typeface="+mn-lt"/>
                <a:cs typeface="+mn-lt"/>
              </a:rPr>
              <a:t>P</a:t>
            </a:r>
            <a:r>
              <a:rPr lang="pt">
                <a:ea typeface="+mn-lt"/>
                <a:cs typeface="+mn-lt"/>
              </a:rPr>
              <a:t> mais alto, então a receita cai. </a:t>
            </a:r>
            <a:endParaRPr lang="en-US" altLang="pt-BR">
              <a:cs typeface="Arial"/>
            </a:endParaRPr>
          </a:p>
        </p:txBody>
      </p:sp>
      <p:sp>
        <p:nvSpPr>
          <p:cNvPr id="97284" name="Text Box 4">
            <a:extLst>
              <a:ext uri="{FF2B5EF4-FFF2-40B4-BE49-F238E27FC236}">
                <a16:creationId xmlns:a16="http://schemas.microsoft.com/office/drawing/2014/main" id="{B3F0685D-EB4D-F72D-3B88-41B40F99FCAD}"/>
              </a:ext>
            </a:extLst>
          </p:cNvPr>
          <p:cNvSpPr txBox="1">
            <a:spLocks noChangeArrowheads="1"/>
          </p:cNvSpPr>
          <p:nvPr/>
        </p:nvSpPr>
        <p:spPr bwMode="auto">
          <a:xfrm>
            <a:off x="2966694" y="2501288"/>
            <a:ext cx="3086100" cy="498342"/>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105000"/>
              </a:lnSpc>
              <a:spcBef>
                <a:spcPct val="45000"/>
              </a:spcBef>
              <a:buClr>
                <a:srgbClr val="00B85C"/>
              </a:buClr>
              <a:buSzPct val="120000"/>
            </a:pPr>
            <a:r>
              <a:rPr lang="en-US" altLang="pt-BR" sz="2700" err="1">
                <a:latin typeface="Arial"/>
                <a:cs typeface="Arial"/>
              </a:rPr>
              <a:t>Receita</a:t>
            </a:r>
            <a:r>
              <a:rPr lang="en-US" altLang="pt-BR" sz="2700">
                <a:latin typeface="Arial"/>
                <a:cs typeface="Arial"/>
              </a:rPr>
              <a:t> = </a:t>
            </a:r>
            <a:r>
              <a:rPr lang="en-US" altLang="pt-BR" sz="2700" b="1" i="1">
                <a:latin typeface="Arial"/>
                <a:cs typeface="Arial"/>
              </a:rPr>
              <a:t>P</a:t>
            </a:r>
            <a:r>
              <a:rPr lang="en-US" altLang="pt-BR" sz="2700">
                <a:latin typeface="Arial"/>
                <a:cs typeface="Arial"/>
              </a:rPr>
              <a:t> x </a:t>
            </a:r>
            <a:r>
              <a:rPr lang="en-US" altLang="pt-BR" sz="2700" b="1" i="1">
                <a:latin typeface="Arial"/>
                <a:cs typeface="Arial"/>
              </a:rPr>
              <a:t>Q</a:t>
            </a:r>
            <a:r>
              <a:rPr lang="en-US" altLang="pt-BR" sz="2700">
                <a:latin typeface="Arial"/>
                <a:cs typeface="Arial"/>
              </a:rPr>
              <a:t> </a:t>
            </a:r>
            <a:endParaRPr lang="en-US" altLang="pt-BR" sz="2700">
              <a:cs typeface="Arial" panose="020B0604020202020204" pitchFamily="34" charset="0"/>
            </a:endParaRPr>
          </a:p>
        </p:txBody>
      </p:sp>
      <p:grpSp>
        <p:nvGrpSpPr>
          <p:cNvPr id="97285" name="Group 5">
            <a:extLst>
              <a:ext uri="{FF2B5EF4-FFF2-40B4-BE49-F238E27FC236}">
                <a16:creationId xmlns:a16="http://schemas.microsoft.com/office/drawing/2014/main" id="{43798E48-0C76-430E-EA47-5013F7BEA8BC}"/>
              </a:ext>
            </a:extLst>
          </p:cNvPr>
          <p:cNvGrpSpPr>
            <a:grpSpLocks/>
          </p:cNvGrpSpPr>
          <p:nvPr/>
        </p:nvGrpSpPr>
        <p:grpSpPr bwMode="auto">
          <a:xfrm>
            <a:off x="915988" y="1027114"/>
            <a:ext cx="7337799" cy="1372117"/>
            <a:chOff x="486" y="1450"/>
            <a:chExt cx="4811" cy="993"/>
          </a:xfrm>
        </p:grpSpPr>
        <p:sp>
          <p:nvSpPr>
            <p:cNvPr id="97286" name="Rectangle 6">
              <a:extLst>
                <a:ext uri="{FF2B5EF4-FFF2-40B4-BE49-F238E27FC236}">
                  <a16:creationId xmlns:a16="http://schemas.microsoft.com/office/drawing/2014/main" id="{BC605025-09BA-DC7F-4970-09EA563CDD22}"/>
                </a:ext>
              </a:extLst>
            </p:cNvPr>
            <p:cNvSpPr>
              <a:spLocks noChangeArrowheads="1"/>
            </p:cNvSpPr>
            <p:nvPr/>
          </p:nvSpPr>
          <p:spPr bwMode="auto">
            <a:xfrm>
              <a:off x="486" y="1450"/>
              <a:ext cx="4811" cy="99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97287" name="Group 7">
              <a:extLst>
                <a:ext uri="{FF2B5EF4-FFF2-40B4-BE49-F238E27FC236}">
                  <a16:creationId xmlns:a16="http://schemas.microsoft.com/office/drawing/2014/main" id="{E08CEE59-01EE-9316-F1DD-7471E88AB40B}"/>
                </a:ext>
              </a:extLst>
            </p:cNvPr>
            <p:cNvGrpSpPr>
              <a:grpSpLocks/>
            </p:cNvGrpSpPr>
            <p:nvPr/>
          </p:nvGrpSpPr>
          <p:grpSpPr bwMode="auto">
            <a:xfrm>
              <a:off x="538" y="1473"/>
              <a:ext cx="4683" cy="970"/>
              <a:chOff x="508" y="1743"/>
              <a:chExt cx="4683" cy="970"/>
            </a:xfrm>
          </p:grpSpPr>
          <p:sp>
            <p:nvSpPr>
              <p:cNvPr id="97288" name="Text Box 8">
                <a:extLst>
                  <a:ext uri="{FF2B5EF4-FFF2-40B4-BE49-F238E27FC236}">
                    <a16:creationId xmlns:a16="http://schemas.microsoft.com/office/drawing/2014/main" id="{74A0906D-E391-56AF-CC55-1F4B2CDE354D}"/>
                  </a:ext>
                </a:extLst>
              </p:cNvPr>
              <p:cNvSpPr txBox="1">
                <a:spLocks noChangeArrowheads="1"/>
              </p:cNvSpPr>
              <p:nvPr/>
            </p:nvSpPr>
            <p:spPr bwMode="auto">
              <a:xfrm>
                <a:off x="508" y="1811"/>
                <a:ext cx="1589" cy="90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demanda</a:t>
                </a:r>
                <a:endParaRPr lang="pt-BR" sz="2500" err="1"/>
              </a:p>
            </p:txBody>
          </p:sp>
          <p:sp>
            <p:nvSpPr>
              <p:cNvPr id="97289" name="Text Box 9">
                <a:extLst>
                  <a:ext uri="{FF2B5EF4-FFF2-40B4-BE49-F238E27FC236}">
                    <a16:creationId xmlns:a16="http://schemas.microsoft.com/office/drawing/2014/main" id="{26D4AFA3-6E53-13D8-2E9F-095189D6B405}"/>
                  </a:ext>
                </a:extLst>
              </p:cNvPr>
              <p:cNvSpPr txBox="1">
                <a:spLocks noChangeArrowheads="1"/>
              </p:cNvSpPr>
              <p:nvPr/>
            </p:nvSpPr>
            <p:spPr bwMode="auto">
              <a:xfrm>
                <a:off x="2146" y="1949"/>
                <a:ext cx="289" cy="35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97290" name="Text Box 10">
                <a:extLst>
                  <a:ext uri="{FF2B5EF4-FFF2-40B4-BE49-F238E27FC236}">
                    <a16:creationId xmlns:a16="http://schemas.microsoft.com/office/drawing/2014/main" id="{8573989B-FEF7-B5A5-E420-0F8715191ECB}"/>
                  </a:ext>
                </a:extLst>
              </p:cNvPr>
              <p:cNvSpPr txBox="1">
                <a:spLocks noChangeArrowheads="1"/>
              </p:cNvSpPr>
              <p:nvPr/>
            </p:nvSpPr>
            <p:spPr bwMode="auto">
              <a:xfrm>
                <a:off x="2539" y="1743"/>
                <a:ext cx="2648" cy="3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 </a:t>
                </a:r>
                <a:r>
                  <a:rPr lang="en-US" sz="2700" b="1" i="1">
                    <a:latin typeface="Arial"/>
                    <a:cs typeface="Arial"/>
                  </a:rPr>
                  <a:t>Q</a:t>
                </a:r>
                <a:endParaRPr lang="en-US" sz="2700">
                  <a:latin typeface="Arial"/>
                  <a:cs typeface="Arial"/>
                </a:endParaRPr>
              </a:p>
            </p:txBody>
          </p:sp>
          <p:sp>
            <p:nvSpPr>
              <p:cNvPr id="97291" name="Text Box 11">
                <a:extLst>
                  <a:ext uri="{FF2B5EF4-FFF2-40B4-BE49-F238E27FC236}">
                    <a16:creationId xmlns:a16="http://schemas.microsoft.com/office/drawing/2014/main" id="{A63C9FC8-ABE7-0A57-D403-E75D6A097F52}"/>
                  </a:ext>
                </a:extLst>
              </p:cNvPr>
              <p:cNvSpPr txBox="1">
                <a:spLocks noChangeArrowheads="1"/>
              </p:cNvSpPr>
              <p:nvPr/>
            </p:nvSpPr>
            <p:spPr bwMode="auto">
              <a:xfrm>
                <a:off x="2543" y="2119"/>
                <a:ext cx="2648" cy="3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 </a:t>
                </a:r>
                <a:r>
                  <a:rPr lang="en-US" sz="2700" b="1" i="1">
                    <a:latin typeface="Arial"/>
                    <a:cs typeface="Arial"/>
                  </a:rPr>
                  <a:t>P</a:t>
                </a:r>
              </a:p>
            </p:txBody>
          </p:sp>
          <p:sp>
            <p:nvSpPr>
              <p:cNvPr id="97292" name="Line 12">
                <a:extLst>
                  <a:ext uri="{FF2B5EF4-FFF2-40B4-BE49-F238E27FC236}">
                    <a16:creationId xmlns:a16="http://schemas.microsoft.com/office/drawing/2014/main" id="{74EB83D2-5F8B-408C-7B74-249A298EFAA9}"/>
                  </a:ext>
                </a:extLst>
              </p:cNvPr>
              <p:cNvSpPr>
                <a:spLocks noChangeShapeType="1"/>
              </p:cNvSpPr>
              <p:nvPr/>
            </p:nvSpPr>
            <p:spPr bwMode="auto">
              <a:xfrm>
                <a:off x="2599" y="2101"/>
                <a:ext cx="25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97293" name="FlagCount" hidden="1">
            <a:hlinkClick r:id="rId3" action="ppaction://hlinkfile"/>
            <a:extLst>
              <a:ext uri="{FF2B5EF4-FFF2-40B4-BE49-F238E27FC236}">
                <a16:creationId xmlns:a16="http://schemas.microsoft.com/office/drawing/2014/main" id="{75846C03-9405-7759-FAC5-470EA6F3903B}"/>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 name="Espaço Reservado para Rodapé 1">
            <a:extLst>
              <a:ext uri="{FF2B5EF4-FFF2-40B4-BE49-F238E27FC236}">
                <a16:creationId xmlns:a16="http://schemas.microsoft.com/office/drawing/2014/main" id="{D33EC478-DD61-736E-E276-80BF473BC67E}"/>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39" name="Espaço Reservado para Número de Slide 2">
            <a:extLst>
              <a:ext uri="{FF2B5EF4-FFF2-40B4-BE49-F238E27FC236}">
                <a16:creationId xmlns:a16="http://schemas.microsoft.com/office/drawing/2014/main" id="{092801F1-1016-BA67-D309-C0B335B07666}"/>
              </a:ext>
            </a:extLst>
          </p:cNvPr>
          <p:cNvSpPr>
            <a:spLocks noGrp="1"/>
          </p:cNvSpPr>
          <p:nvPr>
            <p:ph type="sldNum" sz="quarter" idx="11"/>
          </p:nvPr>
        </p:nvSpPr>
        <p:spPr/>
        <p:txBody>
          <a:bodyPr/>
          <a:lstStyle/>
          <a:p>
            <a:fld id="{5A461B91-7312-46CF-ADD0-C799EC9FA2EA}" type="slidenum">
              <a:rPr lang="en-US" altLang="pt-BR"/>
              <a:pPr/>
              <a:t>28</a:t>
            </a:fld>
            <a:endParaRPr lang="en-US" altLang="pt-BR"/>
          </a:p>
        </p:txBody>
      </p:sp>
      <p:sp>
        <p:nvSpPr>
          <p:cNvPr id="99330" name="Rectangle 2">
            <a:extLst>
              <a:ext uri="{FF2B5EF4-FFF2-40B4-BE49-F238E27FC236}">
                <a16:creationId xmlns:a16="http://schemas.microsoft.com/office/drawing/2014/main" id="{F56325E6-1EA0-F1F4-D039-7A80C7B33C28}"/>
              </a:ext>
            </a:extLst>
          </p:cNvPr>
          <p:cNvSpPr>
            <a:spLocks noGrp="1" noChangeArrowheads="1"/>
          </p:cNvSpPr>
          <p:nvPr>
            <p:ph type="title" idx="4294967295"/>
          </p:nvPr>
        </p:nvSpPr>
        <p:spPr>
          <a:xfrm>
            <a:off x="457200" y="223838"/>
            <a:ext cx="8229600" cy="649287"/>
          </a:xfrm>
        </p:spPr>
        <p:txBody>
          <a:bodyPr/>
          <a:lstStyle/>
          <a:p>
            <a:r>
              <a:rPr lang="en-US" err="1">
                <a:ea typeface="+mj-lt"/>
                <a:cs typeface="+mj-lt"/>
              </a:rPr>
              <a:t>Elasticidade-preço</a:t>
            </a:r>
            <a:r>
              <a:rPr lang="en-US">
                <a:ea typeface="+mj-lt"/>
                <a:cs typeface="+mj-lt"/>
              </a:rPr>
              <a:t> e </a:t>
            </a:r>
            <a:r>
              <a:rPr lang="en-US" err="1">
                <a:ea typeface="+mj-lt"/>
                <a:cs typeface="+mj-lt"/>
              </a:rPr>
              <a:t>Receita</a:t>
            </a:r>
            <a:r>
              <a:rPr lang="en-US">
                <a:ea typeface="+mj-lt"/>
                <a:cs typeface="+mj-lt"/>
              </a:rPr>
              <a:t> total</a:t>
            </a:r>
            <a:endParaRPr lang="en-US" b="0">
              <a:ea typeface="+mj-lt"/>
              <a:cs typeface="+mj-lt"/>
            </a:endParaRPr>
          </a:p>
        </p:txBody>
      </p:sp>
      <p:sp>
        <p:nvSpPr>
          <p:cNvPr id="99331" name="Rectangle 3">
            <a:extLst>
              <a:ext uri="{FF2B5EF4-FFF2-40B4-BE49-F238E27FC236}">
                <a16:creationId xmlns:a16="http://schemas.microsoft.com/office/drawing/2014/main" id="{EBA3B369-9952-09E3-66D4-11DB472E8FEE}"/>
              </a:ext>
            </a:extLst>
          </p:cNvPr>
          <p:cNvSpPr>
            <a:spLocks noGrp="1" noChangeArrowheads="1"/>
          </p:cNvSpPr>
          <p:nvPr>
            <p:ph type="body" idx="4294967295"/>
          </p:nvPr>
        </p:nvSpPr>
        <p:spPr>
          <a:xfrm>
            <a:off x="428625" y="1001713"/>
            <a:ext cx="3091149" cy="1001712"/>
          </a:xfrm>
        </p:spPr>
        <p:txBody>
          <a:bodyPr/>
          <a:lstStyle/>
          <a:p>
            <a:pPr marL="0" indent="0">
              <a:buNone/>
            </a:pPr>
            <a:r>
              <a:rPr lang="en-US" altLang="pt-BR" sz="2600" err="1"/>
              <a:t>Demanda</a:t>
            </a:r>
            <a:r>
              <a:rPr lang="en-US" altLang="pt-BR" sz="2600"/>
              <a:t> </a:t>
            </a:r>
            <a:r>
              <a:rPr lang="en-US" altLang="pt-BR" sz="2600" err="1"/>
              <a:t>elástica</a:t>
            </a:r>
            <a:br>
              <a:rPr lang="en-US" altLang="pt-BR" sz="2600"/>
            </a:br>
            <a:r>
              <a:rPr lang="en-US" altLang="pt-BR" sz="2600"/>
              <a:t>(</a:t>
            </a:r>
            <a:r>
              <a:rPr lang="en-US" altLang="pt-BR" sz="2600" err="1"/>
              <a:t>elasticidade</a:t>
            </a:r>
            <a:r>
              <a:rPr lang="en-US" altLang="pt-BR" sz="2600"/>
              <a:t> = 1.8)</a:t>
            </a:r>
            <a:endParaRPr lang="pt-BR"/>
          </a:p>
        </p:txBody>
      </p:sp>
      <p:grpSp>
        <p:nvGrpSpPr>
          <p:cNvPr id="99332" name="Group 4">
            <a:extLst>
              <a:ext uri="{FF2B5EF4-FFF2-40B4-BE49-F238E27FC236}">
                <a16:creationId xmlns:a16="http://schemas.microsoft.com/office/drawing/2014/main" id="{2EE404C8-C883-57A5-80CB-90B42C662495}"/>
              </a:ext>
            </a:extLst>
          </p:cNvPr>
          <p:cNvGrpSpPr>
            <a:grpSpLocks/>
          </p:cNvGrpSpPr>
          <p:nvPr/>
        </p:nvGrpSpPr>
        <p:grpSpPr bwMode="auto">
          <a:xfrm>
            <a:off x="4179888" y="1543050"/>
            <a:ext cx="4449762" cy="3862388"/>
            <a:chOff x="2444" y="900"/>
            <a:chExt cx="2803" cy="2433"/>
          </a:xfrm>
        </p:grpSpPr>
        <p:grpSp>
          <p:nvGrpSpPr>
            <p:cNvPr id="99333" name="Group 5">
              <a:extLst>
                <a:ext uri="{FF2B5EF4-FFF2-40B4-BE49-F238E27FC236}">
                  <a16:creationId xmlns:a16="http://schemas.microsoft.com/office/drawing/2014/main" id="{875C7092-05A5-9599-CD55-55D13431CDD1}"/>
                </a:ext>
              </a:extLst>
            </p:cNvPr>
            <p:cNvGrpSpPr>
              <a:grpSpLocks/>
            </p:cNvGrpSpPr>
            <p:nvPr/>
          </p:nvGrpSpPr>
          <p:grpSpPr bwMode="auto">
            <a:xfrm>
              <a:off x="2591" y="1175"/>
              <a:ext cx="2350" cy="2015"/>
              <a:chOff x="1098" y="1361"/>
              <a:chExt cx="2116" cy="2027"/>
            </a:xfrm>
          </p:grpSpPr>
          <p:sp>
            <p:nvSpPr>
              <p:cNvPr id="99334" name="Line 6">
                <a:extLst>
                  <a:ext uri="{FF2B5EF4-FFF2-40B4-BE49-F238E27FC236}">
                    <a16:creationId xmlns:a16="http://schemas.microsoft.com/office/drawing/2014/main" id="{30D311B1-FA23-45E3-7912-C6BA6AE22BB2}"/>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9335" name="Line 7">
                <a:extLst>
                  <a:ext uri="{FF2B5EF4-FFF2-40B4-BE49-F238E27FC236}">
                    <a16:creationId xmlns:a16="http://schemas.microsoft.com/office/drawing/2014/main" id="{9AA158DD-9249-CDC2-60FE-1B10BCAB591E}"/>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99336" name="Text Box 8">
              <a:extLst>
                <a:ext uri="{FF2B5EF4-FFF2-40B4-BE49-F238E27FC236}">
                  <a16:creationId xmlns:a16="http://schemas.microsoft.com/office/drawing/2014/main" id="{64AFD060-7D99-C0BE-8967-F9C1033B3F75}"/>
                </a:ext>
              </a:extLst>
            </p:cNvPr>
            <p:cNvSpPr txBox="1">
              <a:spLocks noChangeArrowheads="1"/>
            </p:cNvSpPr>
            <p:nvPr/>
          </p:nvSpPr>
          <p:spPr bwMode="auto">
            <a:xfrm>
              <a:off x="2444" y="900"/>
              <a:ext cx="31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99337" name="Text Box 9">
              <a:extLst>
                <a:ext uri="{FF2B5EF4-FFF2-40B4-BE49-F238E27FC236}">
                  <a16:creationId xmlns:a16="http://schemas.microsoft.com/office/drawing/2014/main" id="{2165737A-EFAA-A606-24B7-D4B6F20EAB23}"/>
                </a:ext>
              </a:extLst>
            </p:cNvPr>
            <p:cNvSpPr txBox="1">
              <a:spLocks noChangeArrowheads="1"/>
            </p:cNvSpPr>
            <p:nvPr/>
          </p:nvSpPr>
          <p:spPr bwMode="auto">
            <a:xfrm>
              <a:off x="4886" y="3046"/>
              <a:ext cx="3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99338" name="Group 39">
            <a:extLst>
              <a:ext uri="{FF2B5EF4-FFF2-40B4-BE49-F238E27FC236}">
                <a16:creationId xmlns:a16="http://schemas.microsoft.com/office/drawing/2014/main" id="{2267AD78-7550-865F-4A06-8F2C5730CA77}"/>
              </a:ext>
            </a:extLst>
          </p:cNvPr>
          <p:cNvGrpSpPr>
            <a:grpSpLocks/>
          </p:cNvGrpSpPr>
          <p:nvPr/>
        </p:nvGrpSpPr>
        <p:grpSpPr bwMode="auto">
          <a:xfrm>
            <a:off x="4756150" y="2414588"/>
            <a:ext cx="3905250" cy="1722437"/>
            <a:chOff x="2996" y="1521"/>
            <a:chExt cx="2460" cy="1085"/>
          </a:xfrm>
        </p:grpSpPr>
        <p:sp>
          <p:nvSpPr>
            <p:cNvPr id="99339" name="Line 11">
              <a:extLst>
                <a:ext uri="{FF2B5EF4-FFF2-40B4-BE49-F238E27FC236}">
                  <a16:creationId xmlns:a16="http://schemas.microsoft.com/office/drawing/2014/main" id="{CB99FE19-BDD8-5E19-35DF-E3A1362FBFF0}"/>
                </a:ext>
              </a:extLst>
            </p:cNvPr>
            <p:cNvSpPr>
              <a:spLocks noChangeShapeType="1"/>
            </p:cNvSpPr>
            <p:nvPr/>
          </p:nvSpPr>
          <p:spPr bwMode="auto">
            <a:xfrm>
              <a:off x="2996" y="1521"/>
              <a:ext cx="2045" cy="91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9340" name="Text Box 12">
              <a:extLst>
                <a:ext uri="{FF2B5EF4-FFF2-40B4-BE49-F238E27FC236}">
                  <a16:creationId xmlns:a16="http://schemas.microsoft.com/office/drawing/2014/main" id="{397E634A-A75F-1A05-A767-9E7E86DF98EB}"/>
                </a:ext>
              </a:extLst>
            </p:cNvPr>
            <p:cNvSpPr txBox="1">
              <a:spLocks noChangeArrowheads="1"/>
            </p:cNvSpPr>
            <p:nvPr/>
          </p:nvSpPr>
          <p:spPr bwMode="auto">
            <a:xfrm>
              <a:off x="4882" y="2318"/>
              <a:ext cx="5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grpSp>
        <p:nvGrpSpPr>
          <p:cNvPr id="5" name="Group 14">
            <a:extLst>
              <a:ext uri="{FF2B5EF4-FFF2-40B4-BE49-F238E27FC236}">
                <a16:creationId xmlns:a16="http://schemas.microsoft.com/office/drawing/2014/main" id="{D3ECC0AC-B583-BD08-0FC8-6E16F62C4DF4}"/>
              </a:ext>
            </a:extLst>
          </p:cNvPr>
          <p:cNvGrpSpPr>
            <a:grpSpLocks/>
          </p:cNvGrpSpPr>
          <p:nvPr/>
        </p:nvGrpSpPr>
        <p:grpSpPr bwMode="auto">
          <a:xfrm>
            <a:off x="428625" y="2108200"/>
            <a:ext cx="7100888" cy="3516313"/>
            <a:chOff x="270" y="1328"/>
            <a:chExt cx="4473" cy="2215"/>
          </a:xfrm>
        </p:grpSpPr>
        <p:sp>
          <p:nvSpPr>
            <p:cNvPr id="99342" name="Rectangle 15">
              <a:extLst>
                <a:ext uri="{FF2B5EF4-FFF2-40B4-BE49-F238E27FC236}">
                  <a16:creationId xmlns:a16="http://schemas.microsoft.com/office/drawing/2014/main" id="{3894F33F-53CA-A594-D47A-13711A6831D5}"/>
                </a:ext>
              </a:extLst>
            </p:cNvPr>
            <p:cNvSpPr>
              <a:spLocks noChangeArrowheads="1"/>
            </p:cNvSpPr>
            <p:nvPr/>
          </p:nvSpPr>
          <p:spPr bwMode="auto">
            <a:xfrm>
              <a:off x="2787" y="2238"/>
              <a:ext cx="1779" cy="1020"/>
            </a:xfrm>
            <a:prstGeom prst="rect">
              <a:avLst/>
            </a:prstGeom>
            <a:solidFill>
              <a:srgbClr val="0066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99343" name="Group 16">
              <a:extLst>
                <a:ext uri="{FF2B5EF4-FFF2-40B4-BE49-F238E27FC236}">
                  <a16:creationId xmlns:a16="http://schemas.microsoft.com/office/drawing/2014/main" id="{22F0CF30-5D27-F415-1CFF-C13BEDA5D6E2}"/>
                </a:ext>
              </a:extLst>
            </p:cNvPr>
            <p:cNvGrpSpPr>
              <a:grpSpLocks/>
            </p:cNvGrpSpPr>
            <p:nvPr/>
          </p:nvGrpSpPr>
          <p:grpSpPr bwMode="auto">
            <a:xfrm>
              <a:off x="2229" y="2086"/>
              <a:ext cx="2514" cy="1457"/>
              <a:chOff x="2040" y="2014"/>
              <a:chExt cx="2514" cy="1457"/>
            </a:xfrm>
          </p:grpSpPr>
          <p:sp>
            <p:nvSpPr>
              <p:cNvPr id="99344" name="Text Box 17">
                <a:extLst>
                  <a:ext uri="{FF2B5EF4-FFF2-40B4-BE49-F238E27FC236}">
                    <a16:creationId xmlns:a16="http://schemas.microsoft.com/office/drawing/2014/main" id="{33B6B04A-84A9-BF15-50AF-1CAEFEE066B5}"/>
                  </a:ext>
                </a:extLst>
              </p:cNvPr>
              <p:cNvSpPr txBox="1">
                <a:spLocks noChangeArrowheads="1"/>
              </p:cNvSpPr>
              <p:nvPr/>
            </p:nvSpPr>
            <p:spPr bwMode="auto">
              <a:xfrm>
                <a:off x="2040" y="2014"/>
                <a:ext cx="5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$200</a:t>
                </a:r>
                <a:endParaRPr lang="en-US" altLang="pt-BR" sz="2400" baseline="-25000">
                  <a:cs typeface="Arial" panose="020B0604020202020204" pitchFamily="34" charset="0"/>
                </a:endParaRPr>
              </a:p>
            </p:txBody>
          </p:sp>
          <p:sp>
            <p:nvSpPr>
              <p:cNvPr id="99345" name="Text Box 18">
                <a:extLst>
                  <a:ext uri="{FF2B5EF4-FFF2-40B4-BE49-F238E27FC236}">
                    <a16:creationId xmlns:a16="http://schemas.microsoft.com/office/drawing/2014/main" id="{12C28AA2-966E-AEC7-7A7F-EE09C5A3B655}"/>
                  </a:ext>
                </a:extLst>
              </p:cNvPr>
              <p:cNvSpPr txBox="1">
                <a:spLocks noChangeArrowheads="1"/>
              </p:cNvSpPr>
              <p:nvPr/>
            </p:nvSpPr>
            <p:spPr bwMode="auto">
              <a:xfrm>
                <a:off x="4209" y="3183"/>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12</a:t>
                </a:r>
                <a:endParaRPr lang="en-US" altLang="pt-BR" sz="2400" baseline="-25000">
                  <a:cs typeface="Arial" panose="020B0604020202020204" pitchFamily="34" charset="0"/>
                </a:endParaRPr>
              </a:p>
            </p:txBody>
          </p:sp>
          <p:grpSp>
            <p:nvGrpSpPr>
              <p:cNvPr id="99346" name="Group 19">
                <a:extLst>
                  <a:ext uri="{FF2B5EF4-FFF2-40B4-BE49-F238E27FC236}">
                    <a16:creationId xmlns:a16="http://schemas.microsoft.com/office/drawing/2014/main" id="{2BE17E9D-A0D8-9380-B34C-B9A3918F55AC}"/>
                  </a:ext>
                </a:extLst>
              </p:cNvPr>
              <p:cNvGrpSpPr>
                <a:grpSpLocks/>
              </p:cNvGrpSpPr>
              <p:nvPr/>
            </p:nvGrpSpPr>
            <p:grpSpPr bwMode="auto">
              <a:xfrm>
                <a:off x="2605" y="2161"/>
                <a:ext cx="1773" cy="1013"/>
                <a:chOff x="357" y="2450"/>
                <a:chExt cx="795" cy="646"/>
              </a:xfrm>
            </p:grpSpPr>
            <p:sp>
              <p:nvSpPr>
                <p:cNvPr id="99347" name="Line 20">
                  <a:extLst>
                    <a:ext uri="{FF2B5EF4-FFF2-40B4-BE49-F238E27FC236}">
                      <a16:creationId xmlns:a16="http://schemas.microsoft.com/office/drawing/2014/main" id="{B1215F03-4069-E2FE-17BF-504F4CE04145}"/>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9348" name="Line 21">
                  <a:extLst>
                    <a:ext uri="{FF2B5EF4-FFF2-40B4-BE49-F238E27FC236}">
                      <a16:creationId xmlns:a16="http://schemas.microsoft.com/office/drawing/2014/main" id="{82DC932B-2934-B9BA-FD9B-192D717610D0}"/>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99349" name="Rectangle 22">
              <a:extLst>
                <a:ext uri="{FF2B5EF4-FFF2-40B4-BE49-F238E27FC236}">
                  <a16:creationId xmlns:a16="http://schemas.microsoft.com/office/drawing/2014/main" id="{254C9C77-663E-938B-7583-372DC7032834}"/>
                </a:ext>
              </a:extLst>
            </p:cNvPr>
            <p:cNvSpPr>
              <a:spLocks noChangeArrowheads="1"/>
            </p:cNvSpPr>
            <p:nvPr/>
          </p:nvSpPr>
          <p:spPr bwMode="auto">
            <a:xfrm>
              <a:off x="270" y="1328"/>
              <a:ext cx="1806" cy="863"/>
            </a:xfrm>
            <a:prstGeom prst="rect">
              <a:avLst/>
            </a:prstGeom>
            <a:solidFill>
              <a:srgbClr val="0066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a:latin typeface="Arial"/>
                  <a:cs typeface="Arial"/>
                </a:rPr>
                <a:t>Se </a:t>
              </a:r>
              <a:r>
                <a:rPr lang="en-US" altLang="pt-BR" sz="2600" b="1" i="1">
                  <a:latin typeface="Arial"/>
                  <a:cs typeface="Arial"/>
                </a:rPr>
                <a:t>P</a:t>
              </a:r>
              <a:r>
                <a:rPr lang="en-US" altLang="pt-BR" sz="2600">
                  <a:latin typeface="Arial"/>
                  <a:cs typeface="Arial"/>
                </a:rPr>
                <a:t> = $200, </a:t>
              </a:r>
              <a:br>
                <a:rPr lang="en-US" altLang="pt-BR" sz="2600">
                  <a:cs typeface="Arial" panose="020B0604020202020204" pitchFamily="34" charset="0"/>
                </a:rPr>
              </a:br>
              <a:r>
                <a:rPr lang="en-US" altLang="pt-BR" sz="2600" b="1" i="1">
                  <a:latin typeface="Arial"/>
                  <a:cs typeface="Arial"/>
                </a:rPr>
                <a:t>Q</a:t>
              </a:r>
              <a:r>
                <a:rPr lang="en-US" altLang="pt-BR" sz="2600">
                  <a:latin typeface="Arial"/>
                  <a:cs typeface="Arial"/>
                </a:rPr>
                <a:t> = 12 e </a:t>
              </a:r>
              <a:r>
                <a:rPr lang="en-US" altLang="pt-BR" sz="2600" err="1">
                  <a:latin typeface="Arial"/>
                  <a:cs typeface="Arial"/>
                </a:rPr>
                <a:t>receita</a:t>
              </a:r>
              <a:r>
                <a:rPr lang="en-US" altLang="pt-BR" sz="2600">
                  <a:latin typeface="Arial"/>
                  <a:cs typeface="Arial"/>
                </a:rPr>
                <a:t> = $2400. </a:t>
              </a:r>
              <a:endParaRPr lang="en-US" altLang="pt-BR" sz="2600">
                <a:cs typeface="Arial" panose="020B0604020202020204" pitchFamily="34" charset="0"/>
              </a:endParaRPr>
            </a:p>
          </p:txBody>
        </p:sp>
      </p:grpSp>
      <p:sp>
        <p:nvSpPr>
          <p:cNvPr id="103447" name="Rectangle 23">
            <a:extLst>
              <a:ext uri="{FF2B5EF4-FFF2-40B4-BE49-F238E27FC236}">
                <a16:creationId xmlns:a16="http://schemas.microsoft.com/office/drawing/2014/main" id="{09D8DFDC-1CCA-E388-7952-77ED5E6C405A}"/>
              </a:ext>
            </a:extLst>
          </p:cNvPr>
          <p:cNvSpPr>
            <a:spLocks noChangeArrowheads="1"/>
          </p:cNvSpPr>
          <p:nvPr/>
        </p:nvSpPr>
        <p:spPr bwMode="auto">
          <a:xfrm>
            <a:off x="431800" y="4992688"/>
            <a:ext cx="3860207" cy="1339850"/>
          </a:xfrm>
          <a:prstGeom prst="rect">
            <a:avLst/>
          </a:prstGeom>
          <a:noFill/>
          <a:ln w="4445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500">
                <a:latin typeface="Arial"/>
                <a:cs typeface="Arial"/>
              </a:rPr>
              <a:t>Quando </a:t>
            </a:r>
            <a:r>
              <a:rPr lang="en-US" altLang="pt-BR" sz="2500" b="1" i="1">
                <a:latin typeface="Arial"/>
                <a:cs typeface="Arial"/>
              </a:rPr>
              <a:t>D</a:t>
            </a:r>
            <a:r>
              <a:rPr lang="en-US" altLang="pt-BR" sz="2500">
                <a:latin typeface="Arial"/>
                <a:cs typeface="Arial"/>
              </a:rPr>
              <a:t> é </a:t>
            </a:r>
            <a:r>
              <a:rPr lang="en-US" altLang="pt-BR" sz="2500" err="1">
                <a:latin typeface="Arial"/>
                <a:cs typeface="Arial"/>
              </a:rPr>
              <a:t>elástica</a:t>
            </a:r>
            <a:r>
              <a:rPr lang="en-US" altLang="pt-BR" sz="2500">
                <a:latin typeface="Arial"/>
                <a:cs typeface="Arial"/>
              </a:rPr>
              <a:t>, </a:t>
            </a:r>
            <a:br>
              <a:rPr lang="en-US" altLang="pt-BR" sz="2500">
                <a:cs typeface="Arial" panose="020B0604020202020204" pitchFamily="34" charset="0"/>
              </a:rPr>
            </a:br>
            <a:r>
              <a:rPr lang="pt" sz="2500">
                <a:latin typeface="Arial"/>
                <a:cs typeface="Arial"/>
              </a:rPr>
              <a:t>um aumento de preço faz com que a receita caia. </a:t>
            </a:r>
            <a:endParaRPr lang="en-US" altLang="pt-BR" sz="2600">
              <a:cs typeface="Arial" panose="020B0604020202020204" pitchFamily="34" charset="0"/>
            </a:endParaRPr>
          </a:p>
        </p:txBody>
      </p:sp>
      <p:sp>
        <p:nvSpPr>
          <p:cNvPr id="99351" name="FlagCount" hidden="1">
            <a:hlinkClick r:id="rId4" action="ppaction://hlinkfile"/>
            <a:extLst>
              <a:ext uri="{FF2B5EF4-FFF2-40B4-BE49-F238E27FC236}">
                <a16:creationId xmlns:a16="http://schemas.microsoft.com/office/drawing/2014/main" id="{7C448E08-2617-211C-A8A4-4A3232278A1B}"/>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8" name="Group 25">
            <a:extLst>
              <a:ext uri="{FF2B5EF4-FFF2-40B4-BE49-F238E27FC236}">
                <a16:creationId xmlns:a16="http://schemas.microsoft.com/office/drawing/2014/main" id="{10657503-5092-EE13-DB07-E7A5265F6016}"/>
              </a:ext>
            </a:extLst>
          </p:cNvPr>
          <p:cNvGrpSpPr>
            <a:grpSpLocks/>
          </p:cNvGrpSpPr>
          <p:nvPr/>
        </p:nvGrpSpPr>
        <p:grpSpPr bwMode="auto">
          <a:xfrm>
            <a:off x="428625" y="2706688"/>
            <a:ext cx="5754688" cy="2943225"/>
            <a:chOff x="270" y="1705"/>
            <a:chExt cx="3625" cy="1854"/>
          </a:xfrm>
        </p:grpSpPr>
        <p:grpSp>
          <p:nvGrpSpPr>
            <p:cNvPr id="99353" name="Group 26">
              <a:extLst>
                <a:ext uri="{FF2B5EF4-FFF2-40B4-BE49-F238E27FC236}">
                  <a16:creationId xmlns:a16="http://schemas.microsoft.com/office/drawing/2014/main" id="{C248A411-C339-82EE-79E9-3F1ED348B7F5}"/>
                </a:ext>
              </a:extLst>
            </p:cNvPr>
            <p:cNvGrpSpPr>
              <a:grpSpLocks/>
            </p:cNvGrpSpPr>
            <p:nvPr/>
          </p:nvGrpSpPr>
          <p:grpSpPr bwMode="auto">
            <a:xfrm>
              <a:off x="2222" y="1705"/>
              <a:ext cx="1673" cy="1854"/>
              <a:chOff x="2033" y="1633"/>
              <a:chExt cx="1673" cy="1854"/>
            </a:xfrm>
          </p:grpSpPr>
          <p:sp>
            <p:nvSpPr>
              <p:cNvPr id="99354" name="Text Box 27">
                <a:extLst>
                  <a:ext uri="{FF2B5EF4-FFF2-40B4-BE49-F238E27FC236}">
                    <a16:creationId xmlns:a16="http://schemas.microsoft.com/office/drawing/2014/main" id="{191A91FB-4856-D824-AA9E-6AD57E3A6536}"/>
                  </a:ext>
                </a:extLst>
              </p:cNvPr>
              <p:cNvSpPr txBox="1">
                <a:spLocks noChangeArrowheads="1"/>
              </p:cNvSpPr>
              <p:nvPr/>
            </p:nvSpPr>
            <p:spPr bwMode="auto">
              <a:xfrm>
                <a:off x="2033" y="1633"/>
                <a:ext cx="5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$250</a:t>
                </a:r>
                <a:endParaRPr lang="en-US" altLang="pt-BR" sz="2400" baseline="-25000">
                  <a:cs typeface="Arial" panose="020B0604020202020204" pitchFamily="34" charset="0"/>
                </a:endParaRPr>
              </a:p>
            </p:txBody>
          </p:sp>
          <p:sp>
            <p:nvSpPr>
              <p:cNvPr id="99355" name="Text Box 28">
                <a:extLst>
                  <a:ext uri="{FF2B5EF4-FFF2-40B4-BE49-F238E27FC236}">
                    <a16:creationId xmlns:a16="http://schemas.microsoft.com/office/drawing/2014/main" id="{9BB27AFC-091B-45CC-43C3-43C1562A9BE8}"/>
                  </a:ext>
                </a:extLst>
              </p:cNvPr>
              <p:cNvSpPr txBox="1">
                <a:spLocks noChangeArrowheads="1"/>
              </p:cNvSpPr>
              <p:nvPr/>
            </p:nvSpPr>
            <p:spPr bwMode="auto">
              <a:xfrm>
                <a:off x="3336" y="3199"/>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8</a:t>
                </a:r>
                <a:endParaRPr lang="en-US" altLang="pt-BR" sz="2400" baseline="-25000">
                  <a:cs typeface="Arial" panose="020B0604020202020204" pitchFamily="34" charset="0"/>
                </a:endParaRPr>
              </a:p>
            </p:txBody>
          </p:sp>
          <p:grpSp>
            <p:nvGrpSpPr>
              <p:cNvPr id="99356" name="Group 29">
                <a:extLst>
                  <a:ext uri="{FF2B5EF4-FFF2-40B4-BE49-F238E27FC236}">
                    <a16:creationId xmlns:a16="http://schemas.microsoft.com/office/drawing/2014/main" id="{6A2C34DF-143F-D1C1-7160-F59523835E2B}"/>
                  </a:ext>
                </a:extLst>
              </p:cNvPr>
              <p:cNvGrpSpPr>
                <a:grpSpLocks/>
              </p:cNvGrpSpPr>
              <p:nvPr/>
            </p:nvGrpSpPr>
            <p:grpSpPr bwMode="auto">
              <a:xfrm>
                <a:off x="2595" y="1775"/>
                <a:ext cx="929" cy="1402"/>
                <a:chOff x="357" y="2450"/>
                <a:chExt cx="795" cy="646"/>
              </a:xfrm>
            </p:grpSpPr>
            <p:sp>
              <p:nvSpPr>
                <p:cNvPr id="99357" name="Line 30">
                  <a:extLst>
                    <a:ext uri="{FF2B5EF4-FFF2-40B4-BE49-F238E27FC236}">
                      <a16:creationId xmlns:a16="http://schemas.microsoft.com/office/drawing/2014/main" id="{62910A28-BC55-B965-0606-7587B533BD86}"/>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99358" name="Line 31">
                  <a:extLst>
                    <a:ext uri="{FF2B5EF4-FFF2-40B4-BE49-F238E27FC236}">
                      <a16:creationId xmlns:a16="http://schemas.microsoft.com/office/drawing/2014/main" id="{416C7406-E501-D919-1C38-5905675A64CA}"/>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99359" name="Rectangle 32">
              <a:extLst>
                <a:ext uri="{FF2B5EF4-FFF2-40B4-BE49-F238E27FC236}">
                  <a16:creationId xmlns:a16="http://schemas.microsoft.com/office/drawing/2014/main" id="{51D49055-C0BB-F693-65E9-241ECFAA872B}"/>
                </a:ext>
              </a:extLst>
            </p:cNvPr>
            <p:cNvSpPr>
              <a:spLocks noChangeArrowheads="1"/>
            </p:cNvSpPr>
            <p:nvPr/>
          </p:nvSpPr>
          <p:spPr bwMode="auto">
            <a:xfrm>
              <a:off x="270" y="2239"/>
              <a:ext cx="1770" cy="854"/>
            </a:xfrm>
            <a:prstGeom prst="rect">
              <a:avLst/>
            </a:prstGeom>
            <a:solidFill>
              <a:srgbClr val="FFFF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a:latin typeface="Arial"/>
                  <a:cs typeface="Arial"/>
                </a:rPr>
                <a:t>Se </a:t>
              </a:r>
              <a:r>
                <a:rPr lang="en-US" altLang="pt-BR" sz="2600" b="1" i="1">
                  <a:latin typeface="Arial"/>
                  <a:cs typeface="Arial"/>
                </a:rPr>
                <a:t>P</a:t>
              </a:r>
              <a:r>
                <a:rPr lang="en-US" altLang="pt-BR" sz="2600">
                  <a:latin typeface="Arial"/>
                  <a:cs typeface="Arial"/>
                </a:rPr>
                <a:t> = $250, </a:t>
              </a:r>
              <a:br>
                <a:rPr lang="en-US" altLang="pt-BR" sz="2600">
                  <a:cs typeface="Arial" panose="020B0604020202020204" pitchFamily="34" charset="0"/>
                </a:rPr>
              </a:br>
              <a:r>
                <a:rPr lang="en-US" altLang="pt-BR" sz="2600" b="1" i="1">
                  <a:latin typeface="Arial"/>
                  <a:cs typeface="Arial"/>
                </a:rPr>
                <a:t>Q</a:t>
              </a:r>
              <a:r>
                <a:rPr lang="en-US" altLang="pt-BR" sz="2600">
                  <a:latin typeface="Arial"/>
                  <a:cs typeface="Arial"/>
                </a:rPr>
                <a:t> = 8 e</a:t>
              </a:r>
              <a:br>
                <a:rPr lang="en-US" altLang="pt-BR" sz="2600">
                  <a:cs typeface="Arial" panose="020B0604020202020204" pitchFamily="34" charset="0"/>
                </a:rPr>
              </a:br>
              <a:r>
                <a:rPr lang="en-US" altLang="pt-BR" sz="2600" err="1">
                  <a:latin typeface="Arial"/>
                  <a:cs typeface="Arial"/>
                </a:rPr>
                <a:t>receita</a:t>
              </a:r>
              <a:r>
                <a:rPr lang="en-US" altLang="pt-BR" sz="2600">
                  <a:latin typeface="Arial"/>
                  <a:cs typeface="Arial"/>
                </a:rPr>
                <a:t> = $2000.</a:t>
              </a:r>
            </a:p>
          </p:txBody>
        </p:sp>
        <p:sp>
          <p:nvSpPr>
            <p:cNvPr id="99360" name="Rectangle 33">
              <a:extLst>
                <a:ext uri="{FF2B5EF4-FFF2-40B4-BE49-F238E27FC236}">
                  <a16:creationId xmlns:a16="http://schemas.microsoft.com/office/drawing/2014/main" id="{A33E4124-95AB-C5D6-D094-6B5FB2BA99DD}"/>
                </a:ext>
              </a:extLst>
            </p:cNvPr>
            <p:cNvSpPr>
              <a:spLocks noChangeArrowheads="1"/>
            </p:cNvSpPr>
            <p:nvPr/>
          </p:nvSpPr>
          <p:spPr bwMode="auto">
            <a:xfrm>
              <a:off x="2790" y="1851"/>
              <a:ext cx="918" cy="1407"/>
            </a:xfrm>
            <a:prstGeom prst="rect">
              <a:avLst/>
            </a:prstGeom>
            <a:solidFill>
              <a:srgbClr val="FFFF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03459" name="Rectangle 35">
            <a:extLst>
              <a:ext uri="{FF2B5EF4-FFF2-40B4-BE49-F238E27FC236}">
                <a16:creationId xmlns:a16="http://schemas.microsoft.com/office/drawing/2014/main" id="{3BA51287-6CDC-D4C3-2DA0-1E4D5F34392E}"/>
              </a:ext>
            </a:extLst>
          </p:cNvPr>
          <p:cNvSpPr>
            <a:spLocks noChangeArrowheads="1"/>
          </p:cNvSpPr>
          <p:nvPr/>
        </p:nvSpPr>
        <p:spPr bwMode="auto">
          <a:xfrm>
            <a:off x="5915025" y="3567113"/>
            <a:ext cx="1314450" cy="1600200"/>
          </a:xfrm>
          <a:prstGeom prst="rect">
            <a:avLst/>
          </a:prstGeom>
          <a:pattFill prst="wdDnDiag">
            <a:fgClr>
              <a:srgbClr val="0000FF">
                <a:alpha val="50195"/>
              </a:srgbClr>
            </a:fgClr>
            <a:bgClr>
              <a:srgbClr val="33CCFF">
                <a:alpha val="50195"/>
              </a:srgbClr>
            </a:bgClr>
          </a:pattFill>
          <a:ln w="38100">
            <a:solidFill>
              <a:srgbClr val="0000CC"/>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03460" name="Rectangle 36">
            <a:extLst>
              <a:ext uri="{FF2B5EF4-FFF2-40B4-BE49-F238E27FC236}">
                <a16:creationId xmlns:a16="http://schemas.microsoft.com/office/drawing/2014/main" id="{8B0EDD6D-BDC2-DEF4-F15D-866E667C29F1}"/>
              </a:ext>
            </a:extLst>
          </p:cNvPr>
          <p:cNvSpPr>
            <a:spLocks noChangeArrowheads="1"/>
          </p:cNvSpPr>
          <p:nvPr/>
        </p:nvSpPr>
        <p:spPr bwMode="auto">
          <a:xfrm>
            <a:off x="4443413" y="2952750"/>
            <a:ext cx="1428750" cy="571500"/>
          </a:xfrm>
          <a:prstGeom prst="rect">
            <a:avLst/>
          </a:prstGeom>
          <a:pattFill prst="wdUpDiag">
            <a:fgClr>
              <a:srgbClr val="FF9900">
                <a:alpha val="50195"/>
              </a:srgbClr>
            </a:fgClr>
            <a:bgClr>
              <a:srgbClr val="FFFF99">
                <a:alpha val="50195"/>
              </a:srgbClr>
            </a:bgClr>
          </a:pattFill>
          <a:ln w="38100">
            <a:solidFill>
              <a:srgbClr val="FFFF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03461" name="Text Box 37">
            <a:extLst>
              <a:ext uri="{FF2B5EF4-FFF2-40B4-BE49-F238E27FC236}">
                <a16:creationId xmlns:a16="http://schemas.microsoft.com/office/drawing/2014/main" id="{D4A6C807-7BFC-0DA1-0E91-69DD55E9BD65}"/>
              </a:ext>
            </a:extLst>
          </p:cNvPr>
          <p:cNvSpPr txBox="1">
            <a:spLocks noChangeArrowheads="1"/>
          </p:cNvSpPr>
          <p:nvPr/>
        </p:nvSpPr>
        <p:spPr bwMode="auto">
          <a:xfrm>
            <a:off x="7250113" y="1606550"/>
            <a:ext cx="1390650" cy="1569660"/>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400" err="1">
                <a:latin typeface="Arial"/>
                <a:cs typeface="Arial"/>
              </a:rPr>
              <a:t>receita</a:t>
            </a:r>
            <a:r>
              <a:rPr lang="en-US" altLang="pt-BR" sz="2400">
                <a:latin typeface="Arial"/>
                <a:cs typeface="Arial"/>
              </a:rPr>
              <a:t> </a:t>
            </a:r>
            <a:r>
              <a:rPr lang="en-US" altLang="pt-BR" sz="2400" err="1">
                <a:latin typeface="Arial"/>
                <a:cs typeface="Arial"/>
              </a:rPr>
              <a:t>perdida</a:t>
            </a:r>
            <a:r>
              <a:rPr lang="en-US" altLang="pt-BR" sz="2400">
                <a:latin typeface="Arial"/>
                <a:cs typeface="Arial"/>
              </a:rPr>
              <a:t> </a:t>
            </a:r>
            <a:r>
              <a:rPr lang="en-US" altLang="pt-BR" sz="2400" err="1">
                <a:latin typeface="Arial"/>
                <a:cs typeface="Arial"/>
              </a:rPr>
              <a:t>devido</a:t>
            </a:r>
            <a:r>
              <a:rPr lang="en-US" altLang="pt-BR" sz="2400">
                <a:latin typeface="Arial"/>
                <a:cs typeface="Arial"/>
              </a:rPr>
              <a:t> a </a:t>
            </a:r>
            <a:r>
              <a:rPr lang="en-US" altLang="pt-BR" sz="2400" err="1">
                <a:latin typeface="Arial"/>
                <a:cs typeface="Arial"/>
              </a:rPr>
              <a:t>menor</a:t>
            </a:r>
            <a:r>
              <a:rPr lang="en-US" altLang="pt-BR" sz="2400">
                <a:latin typeface="Arial"/>
                <a:cs typeface="Arial"/>
              </a:rPr>
              <a:t> </a:t>
            </a:r>
            <a:r>
              <a:rPr lang="en-US" altLang="pt-BR" sz="2400" b="1" i="1">
                <a:latin typeface="Arial"/>
                <a:cs typeface="Arial"/>
              </a:rPr>
              <a:t>Q</a:t>
            </a:r>
          </a:p>
        </p:txBody>
      </p:sp>
      <p:sp>
        <p:nvSpPr>
          <p:cNvPr id="103462" name="Text Box 38">
            <a:extLst>
              <a:ext uri="{FF2B5EF4-FFF2-40B4-BE49-F238E27FC236}">
                <a16:creationId xmlns:a16="http://schemas.microsoft.com/office/drawing/2014/main" id="{C149A5EB-D47A-CE48-E4E7-D5D4A76D261E}"/>
              </a:ext>
            </a:extLst>
          </p:cNvPr>
          <p:cNvSpPr txBox="1">
            <a:spLocks noChangeArrowheads="1"/>
          </p:cNvSpPr>
          <p:nvPr/>
        </p:nvSpPr>
        <p:spPr bwMode="auto">
          <a:xfrm>
            <a:off x="4845050" y="1066800"/>
            <a:ext cx="2130444" cy="1200329"/>
          </a:xfrm>
          <a:prstGeom prst="rect">
            <a:avLst/>
          </a:prstGeom>
          <a:noFill/>
          <a:ln w="190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400" err="1">
                <a:latin typeface="Arial"/>
                <a:cs typeface="Arial"/>
              </a:rPr>
              <a:t>aumento</a:t>
            </a:r>
            <a:r>
              <a:rPr lang="en-US" altLang="pt-BR" sz="2400">
                <a:latin typeface="Arial"/>
                <a:cs typeface="Arial"/>
              </a:rPr>
              <a:t> da </a:t>
            </a:r>
            <a:r>
              <a:rPr lang="en-US" altLang="pt-BR" sz="2400" err="1">
                <a:latin typeface="Arial"/>
                <a:cs typeface="Arial"/>
              </a:rPr>
              <a:t>receita</a:t>
            </a:r>
            <a:r>
              <a:rPr lang="en-US" altLang="pt-BR" sz="2400">
                <a:latin typeface="Arial"/>
                <a:cs typeface="Arial"/>
              </a:rPr>
              <a:t> </a:t>
            </a:r>
            <a:r>
              <a:rPr lang="en-US" altLang="pt-BR" sz="2400" err="1">
                <a:latin typeface="Arial"/>
                <a:cs typeface="Arial"/>
              </a:rPr>
              <a:t>devido</a:t>
            </a:r>
            <a:r>
              <a:rPr lang="en-US" altLang="pt-BR" sz="2400">
                <a:latin typeface="Arial"/>
                <a:cs typeface="Arial"/>
              </a:rPr>
              <a:t> a </a:t>
            </a:r>
            <a:r>
              <a:rPr lang="en-US" altLang="pt-BR" sz="2400" err="1">
                <a:latin typeface="Arial"/>
                <a:cs typeface="Arial"/>
              </a:rPr>
              <a:t>maior</a:t>
            </a:r>
            <a:r>
              <a:rPr lang="en-US" altLang="pt-BR" sz="2400">
                <a:latin typeface="Arial"/>
                <a:cs typeface="Arial"/>
              </a:rPr>
              <a:t> </a:t>
            </a:r>
            <a:r>
              <a:rPr lang="en-US" altLang="pt-BR" sz="2400" b="1" i="1">
                <a:latin typeface="Arial"/>
                <a:cs typeface="Arial"/>
              </a:rPr>
              <a:t>P</a:t>
            </a:r>
            <a:endParaRPr lang="pt-B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03461"/>
                                        </p:tgtEl>
                                        <p:attrNameLst>
                                          <p:attrName>style.visibility</p:attrName>
                                        </p:attrNameLst>
                                      </p:cBhvr>
                                      <p:to>
                                        <p:strVal val="visible"/>
                                      </p:to>
                                    </p:set>
                                    <p:animEffect transition="in" filter="dissolve">
                                      <p:cBhvr>
                                        <p:cTn id="15" dur="500"/>
                                        <p:tgtEl>
                                          <p:spTgt spid="103461"/>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3459"/>
                                        </p:tgtEl>
                                        <p:attrNameLst>
                                          <p:attrName>style.visibility</p:attrName>
                                        </p:attrNameLst>
                                      </p:cBhvr>
                                      <p:to>
                                        <p:strVal val="visible"/>
                                      </p:to>
                                    </p:set>
                                    <p:animEffect transition="in" filter="dissolve">
                                      <p:cBhvr>
                                        <p:cTn id="18" dur="500"/>
                                        <p:tgtEl>
                                          <p:spTgt spid="10345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03462"/>
                                        </p:tgtEl>
                                        <p:attrNameLst>
                                          <p:attrName>style.visibility</p:attrName>
                                        </p:attrNameLst>
                                      </p:cBhvr>
                                      <p:to>
                                        <p:strVal val="visible"/>
                                      </p:to>
                                    </p:set>
                                    <p:animEffect transition="in" filter="dissolve">
                                      <p:cBhvr>
                                        <p:cTn id="23" dur="500"/>
                                        <p:tgtEl>
                                          <p:spTgt spid="10346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03460"/>
                                        </p:tgtEl>
                                        <p:attrNameLst>
                                          <p:attrName>style.visibility</p:attrName>
                                        </p:attrNameLst>
                                      </p:cBhvr>
                                      <p:to>
                                        <p:strVal val="visible"/>
                                      </p:to>
                                    </p:set>
                                    <p:animEffect transition="in" filter="dissolve">
                                      <p:cBhvr>
                                        <p:cTn id="26" dur="500"/>
                                        <p:tgtEl>
                                          <p:spTgt spid="10346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03447"/>
                                        </p:tgtEl>
                                        <p:attrNameLst>
                                          <p:attrName>style.visibility</p:attrName>
                                        </p:attrNameLst>
                                      </p:cBhvr>
                                      <p:to>
                                        <p:strVal val="visible"/>
                                      </p:to>
                                    </p:set>
                                    <p:animEffect transition="in" filter="dissolve">
                                      <p:cBhvr>
                                        <p:cTn id="31" dur="500"/>
                                        <p:tgtEl>
                                          <p:spTgt spid="103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47" grpId="0" animBg="1"/>
      <p:bldP spid="103459" grpId="0" animBg="1"/>
      <p:bldP spid="103460" grpId="0" animBg="1"/>
      <p:bldP spid="103461" grpId="0" animBg="1"/>
      <p:bldP spid="103462"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7C34E093-CB56-D6BB-30DF-68B8285FF4A0}"/>
              </a:ext>
            </a:extLst>
          </p:cNvPr>
          <p:cNvSpPr>
            <a:spLocks noGrp="1" noChangeArrowheads="1"/>
          </p:cNvSpPr>
          <p:nvPr>
            <p:ph type="body" idx="4294967295"/>
          </p:nvPr>
        </p:nvSpPr>
        <p:spPr>
          <a:xfrm>
            <a:off x="457200" y="414338"/>
            <a:ext cx="8229600" cy="5764212"/>
          </a:xfrm>
          <a:gradFill rotWithShape="1">
            <a:gsLst>
              <a:gs pos="0">
                <a:schemeClr val="accent1"/>
              </a:gs>
              <a:gs pos="50000">
                <a:srgbClr val="CCFFCC"/>
              </a:gs>
              <a:gs pos="100000">
                <a:schemeClr val="accent1"/>
              </a:gs>
            </a:gsLst>
            <a:lin ang="2700000" scaled="1"/>
          </a:gradFill>
          <a:effectLst>
            <a:outerShdw dist="89803" dir="2700000" algn="ctr" rotWithShape="0">
              <a:schemeClr val="bg2"/>
            </a:outerShdw>
          </a:effectLst>
        </p:spPr>
        <p:txBody>
          <a:bodyPr lIns="182880" tIns="137160" rIns="182880"/>
          <a:lstStyle/>
          <a:p>
            <a:pPr marL="0" indent="0">
              <a:buFont typeface="Wingdings" panose="05000000000000000000" pitchFamily="2" charset="2"/>
              <a:buNone/>
            </a:pPr>
            <a:endParaRPr lang="en-US" altLang="pt-BR"/>
          </a:p>
          <a:p>
            <a:pPr marL="0" indent="0" algn="just">
              <a:buNone/>
            </a:pPr>
            <a:r>
              <a:rPr lang="pt">
                <a:ea typeface="+mn-lt"/>
                <a:cs typeface="+mn-lt"/>
              </a:rPr>
              <a:t>Você cria sites para empresas locais. Você cobra $ 200 por site, e atualmente vende 12 sites por mês.</a:t>
            </a:r>
          </a:p>
          <a:p>
            <a:pPr marL="0" indent="0" algn="just">
              <a:buNone/>
            </a:pPr>
            <a:r>
              <a:rPr lang="pt">
                <a:ea typeface="+mn-lt"/>
                <a:cs typeface="+mn-lt"/>
              </a:rPr>
              <a:t>Seus custos estão aumentando (incluindo o custo de oportunidade do seu tempo), então você considera aumentar o preço para $ 250. </a:t>
            </a:r>
          </a:p>
          <a:p>
            <a:pPr marL="0" indent="0" algn="just">
              <a:buNone/>
            </a:pPr>
            <a:r>
              <a:rPr lang="pt">
                <a:ea typeface="+mn-lt"/>
                <a:cs typeface="+mn-lt"/>
              </a:rPr>
              <a:t>A lei da demanda diz que você não venderá tantos sites se aumentar seu preço. Quantos sites a menos? Quanto sua receita cairá ou poderá aumentar? </a:t>
            </a:r>
          </a:p>
        </p:txBody>
      </p:sp>
      <p:sp>
        <p:nvSpPr>
          <p:cNvPr id="46083" name="Rectangle 3">
            <a:extLst>
              <a:ext uri="{FF2B5EF4-FFF2-40B4-BE49-F238E27FC236}">
                <a16:creationId xmlns:a16="http://schemas.microsoft.com/office/drawing/2014/main" id="{7FEACC2D-6234-8DF2-3322-D43E372721C1}"/>
              </a:ext>
            </a:extLst>
          </p:cNvPr>
          <p:cNvSpPr>
            <a:spLocks noGrp="1" noChangeArrowheads="1"/>
          </p:cNvSpPr>
          <p:nvPr>
            <p:ph type="title" idx="4294967295"/>
          </p:nvPr>
        </p:nvSpPr>
        <p:spPr>
          <a:xfrm>
            <a:off x="468313" y="474663"/>
            <a:ext cx="8229600" cy="649287"/>
          </a:xfrm>
        </p:spPr>
        <p:txBody>
          <a:bodyPr/>
          <a:lstStyle/>
          <a:p>
            <a:r>
              <a:rPr lang="en-US" altLang="pt-BR" i="1"/>
              <a:t>Um </a:t>
            </a:r>
            <a:r>
              <a:rPr lang="en-US" altLang="pt-BR" i="1" err="1"/>
              <a:t>cenário</a:t>
            </a:r>
            <a:r>
              <a:rPr lang="en-US" altLang="pt-BR" i="1"/>
              <a:t>…</a:t>
            </a:r>
          </a:p>
        </p:txBody>
      </p:sp>
      <p:sp>
        <p:nvSpPr>
          <p:cNvPr id="46084" name="FlagCount" hidden="1">
            <a:hlinkClick r:id="rId4" action="ppaction://hlinkfile"/>
            <a:extLst>
              <a:ext uri="{FF2B5EF4-FFF2-40B4-BE49-F238E27FC236}">
                <a16:creationId xmlns:a16="http://schemas.microsoft.com/office/drawing/2014/main" id="{1DB06E43-5A3F-78AA-C364-F263600D6D50}"/>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6085" name="Rectangle 5">
            <a:extLst>
              <a:ext uri="{FF2B5EF4-FFF2-40B4-BE49-F238E27FC236}">
                <a16:creationId xmlns:a16="http://schemas.microsoft.com/office/drawing/2014/main" id="{2369EF76-B708-C86F-E7FC-8DAAFAD14C33}"/>
              </a:ext>
            </a:extLst>
          </p:cNvPr>
          <p:cNvSpPr>
            <a:spLocks noChangeArrowheads="1"/>
          </p:cNvSpPr>
          <p:nvPr/>
        </p:nvSpPr>
        <p:spPr bwMode="auto">
          <a:xfrm>
            <a:off x="8302625" y="6392863"/>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E536B782-E888-48FA-87BB-B7FEE2FABEE1}" type="slidenum">
              <a:rPr lang="en-US" altLang="pt-BR" sz="1700">
                <a:solidFill>
                  <a:srgbClr val="777777"/>
                </a:solidFill>
                <a:latin typeface="Tahoma" panose="020B0604030504040204" pitchFamily="34" charset="0"/>
              </a:rPr>
              <a:pPr algn="r"/>
              <a:t>2</a:t>
            </a:fld>
            <a:endParaRPr lang="en-US" altLang="pt-BR" sz="1700">
              <a:solidFill>
                <a:srgbClr val="777777"/>
              </a:solidFill>
              <a:latin typeface="Tahoma" panose="020B0604030504040204" pitchFamily="34" charset="0"/>
            </a:endParaRPr>
          </a:p>
        </p:txBody>
      </p:sp>
    </p:spTree>
    <p:custDataLst>
      <p:tags r:id="rId1"/>
    </p:custData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Rodapé 1">
            <a:extLst>
              <a:ext uri="{FF2B5EF4-FFF2-40B4-BE49-F238E27FC236}">
                <a16:creationId xmlns:a16="http://schemas.microsoft.com/office/drawing/2014/main" id="{52DFF035-9E37-B6EC-E841-9CA8D66825C0}"/>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15" name="Espaço Reservado para Número de Slide 2">
            <a:extLst>
              <a:ext uri="{FF2B5EF4-FFF2-40B4-BE49-F238E27FC236}">
                <a16:creationId xmlns:a16="http://schemas.microsoft.com/office/drawing/2014/main" id="{5C9F922C-810E-1D6D-A118-3F65AA09CFD6}"/>
              </a:ext>
            </a:extLst>
          </p:cNvPr>
          <p:cNvSpPr>
            <a:spLocks noGrp="1"/>
          </p:cNvSpPr>
          <p:nvPr>
            <p:ph type="sldNum" sz="quarter" idx="11"/>
          </p:nvPr>
        </p:nvSpPr>
        <p:spPr/>
        <p:txBody>
          <a:bodyPr/>
          <a:lstStyle/>
          <a:p>
            <a:fld id="{2A5DA678-C1A5-4F63-AE1E-7DD4D73954AA}" type="slidenum">
              <a:rPr lang="en-US" altLang="pt-BR"/>
              <a:pPr/>
              <a:t>29</a:t>
            </a:fld>
            <a:endParaRPr lang="en-US" altLang="pt-BR"/>
          </a:p>
        </p:txBody>
      </p:sp>
      <p:sp>
        <p:nvSpPr>
          <p:cNvPr id="101378" name="Rectangle 2">
            <a:extLst>
              <a:ext uri="{FF2B5EF4-FFF2-40B4-BE49-F238E27FC236}">
                <a16:creationId xmlns:a16="http://schemas.microsoft.com/office/drawing/2014/main" id="{B951E94B-2658-8D5B-B548-1C4E3E8B9B34}"/>
              </a:ext>
            </a:extLst>
          </p:cNvPr>
          <p:cNvSpPr>
            <a:spLocks noGrp="1" noChangeArrowheads="1"/>
          </p:cNvSpPr>
          <p:nvPr>
            <p:ph type="title" idx="4294967295"/>
          </p:nvPr>
        </p:nvSpPr>
        <p:spPr>
          <a:xfrm>
            <a:off x="457200" y="223838"/>
            <a:ext cx="8229600" cy="649287"/>
          </a:xfrm>
        </p:spPr>
        <p:txBody>
          <a:bodyPr/>
          <a:lstStyle/>
          <a:p>
            <a:r>
              <a:rPr lang="en-US" err="1">
                <a:ea typeface="+mj-lt"/>
                <a:cs typeface="+mj-lt"/>
              </a:rPr>
              <a:t>Elasticidade-preço</a:t>
            </a:r>
            <a:r>
              <a:rPr lang="en-US">
                <a:ea typeface="+mj-lt"/>
                <a:cs typeface="+mj-lt"/>
              </a:rPr>
              <a:t> e </a:t>
            </a:r>
            <a:r>
              <a:rPr lang="en-US" err="1">
                <a:ea typeface="+mj-lt"/>
                <a:cs typeface="+mj-lt"/>
              </a:rPr>
              <a:t>Receita</a:t>
            </a:r>
            <a:r>
              <a:rPr lang="en-US">
                <a:ea typeface="+mj-lt"/>
                <a:cs typeface="+mj-lt"/>
              </a:rPr>
              <a:t> total</a:t>
            </a:r>
            <a:endParaRPr lang="en-US" b="0">
              <a:ea typeface="+mj-lt"/>
              <a:cs typeface="+mj-lt"/>
            </a:endParaRPr>
          </a:p>
        </p:txBody>
      </p:sp>
      <p:sp>
        <p:nvSpPr>
          <p:cNvPr id="101379" name="Rectangle 3">
            <a:extLst>
              <a:ext uri="{FF2B5EF4-FFF2-40B4-BE49-F238E27FC236}">
                <a16:creationId xmlns:a16="http://schemas.microsoft.com/office/drawing/2014/main" id="{028E4939-084D-B3D2-1790-C78C95E2BB50}"/>
              </a:ext>
            </a:extLst>
          </p:cNvPr>
          <p:cNvSpPr>
            <a:spLocks noGrp="1" noChangeArrowheads="1"/>
          </p:cNvSpPr>
          <p:nvPr>
            <p:ph type="body" idx="4294967295"/>
          </p:nvPr>
        </p:nvSpPr>
        <p:spPr>
          <a:xfrm>
            <a:off x="348217" y="1248215"/>
            <a:ext cx="8210550" cy="4133850"/>
          </a:xfrm>
        </p:spPr>
        <p:txBody>
          <a:bodyPr/>
          <a:lstStyle/>
          <a:p>
            <a:pPr algn="just">
              <a:spcBef>
                <a:spcPct val="20000"/>
              </a:spcBef>
              <a:tabLst>
                <a:tab pos="4121150" algn="ctr"/>
              </a:tabLst>
            </a:pPr>
            <a:r>
              <a:rPr lang="en-US" altLang="pt-BR" sz="2700"/>
              <a:t>Se a </a:t>
            </a:r>
            <a:r>
              <a:rPr lang="en-US" altLang="pt-BR" sz="2700" err="1"/>
              <a:t>demanda</a:t>
            </a:r>
            <a:r>
              <a:rPr lang="en-US" altLang="pt-BR" sz="2700"/>
              <a:t> é </a:t>
            </a:r>
            <a:r>
              <a:rPr lang="en-US" altLang="pt-BR" sz="2700" err="1"/>
              <a:t>inelastica</a:t>
            </a:r>
            <a:r>
              <a:rPr lang="en-US" altLang="pt-BR" sz="2700"/>
              <a:t>, </a:t>
            </a:r>
            <a:r>
              <a:rPr lang="en-US" altLang="pt-BR" sz="2700" err="1"/>
              <a:t>então</a:t>
            </a:r>
            <a:endParaRPr lang="en-US" altLang="pt-BR" sz="2700" err="1">
              <a:cs typeface="Arial"/>
            </a:endParaRPr>
          </a:p>
          <a:p>
            <a:pPr marL="457200" lvl="1" indent="0" algn="just">
              <a:lnSpc>
                <a:spcPct val="105000"/>
              </a:lnSpc>
              <a:spcBef>
                <a:spcPct val="10000"/>
              </a:spcBef>
              <a:buNone/>
              <a:tabLst>
                <a:tab pos="4121150" algn="ctr"/>
              </a:tabLst>
            </a:pPr>
            <a:r>
              <a:rPr lang="en-US" altLang="pt-BR"/>
              <a:t>a </a:t>
            </a:r>
            <a:r>
              <a:rPr lang="en-US" altLang="pt-BR" err="1"/>
              <a:t>elasticidade-preço</a:t>
            </a:r>
            <a:r>
              <a:rPr lang="en-US" altLang="pt-BR"/>
              <a:t> da </a:t>
            </a:r>
            <a:r>
              <a:rPr lang="en-US" altLang="pt-BR" err="1"/>
              <a:t>demanda</a:t>
            </a:r>
            <a:r>
              <a:rPr lang="en-US" altLang="pt-BR"/>
              <a:t> é  &lt;  1 </a:t>
            </a:r>
            <a:endParaRPr lang="en-US" altLang="pt-BR">
              <a:cs typeface="Arial"/>
            </a:endParaRPr>
          </a:p>
          <a:p>
            <a:pPr marL="457200" lvl="1" indent="0" algn="just">
              <a:lnSpc>
                <a:spcPct val="105000"/>
              </a:lnSpc>
              <a:spcBef>
                <a:spcPct val="10000"/>
              </a:spcBef>
              <a:buNone/>
              <a:tabLst>
                <a:tab pos="4121150" algn="ctr"/>
              </a:tabLst>
            </a:pPr>
            <a:r>
              <a:rPr lang="en-US" altLang="pt-BR"/>
              <a:t>            </a:t>
            </a:r>
            <a:r>
              <a:rPr lang="en-US">
                <a:ea typeface="+mn-lt"/>
                <a:cs typeface="+mn-lt"/>
              </a:rPr>
              <a:t>Δ%</a:t>
            </a:r>
            <a:r>
              <a:rPr lang="en-US" altLang="pt-BR"/>
              <a:t> </a:t>
            </a:r>
            <a:r>
              <a:rPr lang="en-US" altLang="pt-BR" b="1" i="1"/>
              <a:t>Q</a:t>
            </a:r>
            <a:r>
              <a:rPr lang="en-US" altLang="pt-BR"/>
              <a:t>  &lt;  </a:t>
            </a:r>
            <a:r>
              <a:rPr lang="en-US">
                <a:ea typeface="+mn-lt"/>
                <a:cs typeface="+mn-lt"/>
              </a:rPr>
              <a:t>Δ%</a:t>
            </a:r>
            <a:r>
              <a:rPr lang="en-US" altLang="pt-BR"/>
              <a:t> </a:t>
            </a:r>
            <a:r>
              <a:rPr lang="en-US" altLang="pt-BR" b="1" i="1"/>
              <a:t>P</a:t>
            </a:r>
            <a:endParaRPr lang="en-US" altLang="pt-BR">
              <a:cs typeface="Arial"/>
            </a:endParaRPr>
          </a:p>
          <a:p>
            <a:pPr algn="just">
              <a:spcBef>
                <a:spcPct val="30000"/>
              </a:spcBef>
              <a:tabLst>
                <a:tab pos="4121150" algn="ctr"/>
              </a:tabLst>
            </a:pPr>
            <a:r>
              <a:rPr lang="pt" sz="2700">
                <a:ea typeface="+mn-lt"/>
                <a:cs typeface="+mn-lt"/>
              </a:rPr>
              <a:t>A queda na receita de </a:t>
            </a:r>
            <a:r>
              <a:rPr lang="pt" sz="2700" b="1" i="1">
                <a:ea typeface="+mn-lt"/>
                <a:cs typeface="+mn-lt"/>
              </a:rPr>
              <a:t>Q</a:t>
            </a:r>
            <a:r>
              <a:rPr lang="pt" sz="2700">
                <a:ea typeface="+mn-lt"/>
                <a:cs typeface="+mn-lt"/>
              </a:rPr>
              <a:t> mais baixo é menor do que o aumento de receita de </a:t>
            </a:r>
            <a:r>
              <a:rPr lang="pt" sz="2700" b="1" i="1">
                <a:ea typeface="+mn-lt"/>
                <a:cs typeface="+mn-lt"/>
              </a:rPr>
              <a:t>P</a:t>
            </a:r>
            <a:r>
              <a:rPr lang="pt" sz="2700">
                <a:ea typeface="+mn-lt"/>
                <a:cs typeface="+mn-lt"/>
              </a:rPr>
              <a:t> mais alto, então a receita aumenta.</a:t>
            </a:r>
            <a:r>
              <a:rPr lang="en-US" altLang="pt-BR" sz="2700"/>
              <a:t> </a:t>
            </a:r>
            <a:endParaRPr lang="en-US" altLang="pt-BR" sz="2700">
              <a:cs typeface="Arial"/>
            </a:endParaRPr>
          </a:p>
          <a:p>
            <a:pPr algn="just">
              <a:spcBef>
                <a:spcPct val="30000"/>
              </a:spcBef>
              <a:tabLst>
                <a:tab pos="4121150" algn="ctr"/>
              </a:tabLst>
            </a:pPr>
            <a:r>
              <a:rPr lang="pt" sz="2700">
                <a:ea typeface="+mn-lt"/>
                <a:cs typeface="+mn-lt"/>
              </a:rPr>
              <a:t>Em nosso exemplo, suponha que </a:t>
            </a:r>
            <a:r>
              <a:rPr lang="pt" sz="2700" b="1" i="1">
                <a:ea typeface="+mn-lt"/>
                <a:cs typeface="+mn-lt"/>
              </a:rPr>
              <a:t>Q</a:t>
            </a:r>
            <a:r>
              <a:rPr lang="pt" sz="2700">
                <a:ea typeface="+mn-lt"/>
                <a:cs typeface="+mn-lt"/>
              </a:rPr>
              <a:t> só caia para 10 (em vez de 8) quando você aumenta seu preço para $ 250. </a:t>
            </a:r>
            <a:endParaRPr lang="en-US" altLang="pt-BR" sz="2700">
              <a:cs typeface="Arial"/>
            </a:endParaRPr>
          </a:p>
        </p:txBody>
      </p:sp>
      <p:sp>
        <p:nvSpPr>
          <p:cNvPr id="101389" name="FlagCount" hidden="1">
            <a:hlinkClick r:id="rId3" action="ppaction://hlinkfile"/>
            <a:extLst>
              <a:ext uri="{FF2B5EF4-FFF2-40B4-BE49-F238E27FC236}">
                <a16:creationId xmlns:a16="http://schemas.microsoft.com/office/drawing/2014/main" id="{4114304C-DDFF-A262-5423-54C0D66037D8}"/>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 name="Espaço Reservado para Rodapé 1">
            <a:extLst>
              <a:ext uri="{FF2B5EF4-FFF2-40B4-BE49-F238E27FC236}">
                <a16:creationId xmlns:a16="http://schemas.microsoft.com/office/drawing/2014/main" id="{A2B58A86-BDD9-954C-9506-EA837E769681}"/>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39" name="Espaço Reservado para Número de Slide 2">
            <a:extLst>
              <a:ext uri="{FF2B5EF4-FFF2-40B4-BE49-F238E27FC236}">
                <a16:creationId xmlns:a16="http://schemas.microsoft.com/office/drawing/2014/main" id="{40C94A12-841C-E52C-763E-8D5A4CC1F788}"/>
              </a:ext>
            </a:extLst>
          </p:cNvPr>
          <p:cNvSpPr>
            <a:spLocks noGrp="1"/>
          </p:cNvSpPr>
          <p:nvPr>
            <p:ph type="sldNum" sz="quarter" idx="11"/>
          </p:nvPr>
        </p:nvSpPr>
        <p:spPr/>
        <p:txBody>
          <a:bodyPr/>
          <a:lstStyle/>
          <a:p>
            <a:fld id="{A37E99CF-A28A-4803-8045-34AD47045D8C}" type="slidenum">
              <a:rPr lang="en-US" altLang="pt-BR"/>
              <a:pPr/>
              <a:t>30</a:t>
            </a:fld>
            <a:endParaRPr lang="en-US" altLang="pt-BR"/>
          </a:p>
        </p:txBody>
      </p:sp>
      <p:sp>
        <p:nvSpPr>
          <p:cNvPr id="103426" name="Rectangle 2">
            <a:extLst>
              <a:ext uri="{FF2B5EF4-FFF2-40B4-BE49-F238E27FC236}">
                <a16:creationId xmlns:a16="http://schemas.microsoft.com/office/drawing/2014/main" id="{D051593C-F7B3-B2C4-9E2A-0E5512B6C2CD}"/>
              </a:ext>
            </a:extLst>
          </p:cNvPr>
          <p:cNvSpPr>
            <a:spLocks noGrp="1" noChangeArrowheads="1"/>
          </p:cNvSpPr>
          <p:nvPr>
            <p:ph type="title" idx="4294967295"/>
          </p:nvPr>
        </p:nvSpPr>
        <p:spPr>
          <a:xfrm>
            <a:off x="457200" y="223838"/>
            <a:ext cx="8229600" cy="649287"/>
          </a:xfrm>
        </p:spPr>
        <p:txBody>
          <a:bodyPr/>
          <a:lstStyle/>
          <a:p>
            <a:r>
              <a:rPr lang="en-US" err="1">
                <a:ea typeface="+mj-lt"/>
                <a:cs typeface="+mj-lt"/>
              </a:rPr>
              <a:t>Elasticidade-preço</a:t>
            </a:r>
            <a:r>
              <a:rPr lang="en-US">
                <a:ea typeface="+mj-lt"/>
                <a:cs typeface="+mj-lt"/>
              </a:rPr>
              <a:t> e </a:t>
            </a:r>
            <a:r>
              <a:rPr lang="en-US" err="1">
                <a:ea typeface="+mj-lt"/>
                <a:cs typeface="+mj-lt"/>
              </a:rPr>
              <a:t>Receita</a:t>
            </a:r>
            <a:r>
              <a:rPr lang="en-US">
                <a:ea typeface="+mj-lt"/>
                <a:cs typeface="+mj-lt"/>
              </a:rPr>
              <a:t> total</a:t>
            </a:r>
            <a:endParaRPr lang="en-US" b="0">
              <a:ea typeface="+mj-lt"/>
              <a:cs typeface="+mj-lt"/>
            </a:endParaRPr>
          </a:p>
        </p:txBody>
      </p:sp>
      <p:sp>
        <p:nvSpPr>
          <p:cNvPr id="103427" name="Rectangle 3">
            <a:extLst>
              <a:ext uri="{FF2B5EF4-FFF2-40B4-BE49-F238E27FC236}">
                <a16:creationId xmlns:a16="http://schemas.microsoft.com/office/drawing/2014/main" id="{EEE4A6A6-D4C3-A378-09D2-50407DA06BEC}"/>
              </a:ext>
            </a:extLst>
          </p:cNvPr>
          <p:cNvSpPr>
            <a:spLocks noGrp="1" noChangeArrowheads="1"/>
          </p:cNvSpPr>
          <p:nvPr>
            <p:ph type="body" idx="4294967295"/>
          </p:nvPr>
        </p:nvSpPr>
        <p:spPr>
          <a:xfrm>
            <a:off x="381000" y="876645"/>
            <a:ext cx="3380859" cy="1409355"/>
          </a:xfrm>
        </p:spPr>
        <p:txBody>
          <a:bodyPr/>
          <a:lstStyle/>
          <a:p>
            <a:pPr marL="0" indent="0">
              <a:lnSpc>
                <a:spcPct val="100000"/>
              </a:lnSpc>
              <a:buNone/>
            </a:pPr>
            <a:r>
              <a:rPr lang="en-US" altLang="pt-BR" sz="2600"/>
              <a:t>Agora, a </a:t>
            </a:r>
            <a:r>
              <a:rPr lang="en-US" altLang="pt-BR" sz="2600" err="1"/>
              <a:t>demanda</a:t>
            </a:r>
            <a:r>
              <a:rPr lang="en-US" altLang="pt-BR" sz="2600"/>
              <a:t> é </a:t>
            </a:r>
            <a:r>
              <a:rPr lang="en-US" altLang="pt-BR" sz="2600" err="1"/>
              <a:t>inelástica</a:t>
            </a:r>
            <a:r>
              <a:rPr lang="en-US" altLang="pt-BR" sz="2600"/>
              <a:t>: </a:t>
            </a:r>
            <a:br>
              <a:rPr lang="en-US" altLang="pt-BR" sz="2600"/>
            </a:br>
            <a:r>
              <a:rPr lang="en-US" altLang="pt-BR" sz="2600"/>
              <a:t>    </a:t>
            </a:r>
            <a:r>
              <a:rPr lang="en-US" altLang="pt-BR" sz="2600" err="1"/>
              <a:t>elasticidade</a:t>
            </a:r>
            <a:r>
              <a:rPr lang="en-US" altLang="pt-BR" sz="2600"/>
              <a:t> = 0.82</a:t>
            </a:r>
          </a:p>
        </p:txBody>
      </p:sp>
      <p:grpSp>
        <p:nvGrpSpPr>
          <p:cNvPr id="103428" name="Group 4">
            <a:extLst>
              <a:ext uri="{FF2B5EF4-FFF2-40B4-BE49-F238E27FC236}">
                <a16:creationId xmlns:a16="http://schemas.microsoft.com/office/drawing/2014/main" id="{5FB82A96-0D3F-48E8-0ECD-B84294410D66}"/>
              </a:ext>
            </a:extLst>
          </p:cNvPr>
          <p:cNvGrpSpPr>
            <a:grpSpLocks/>
          </p:cNvGrpSpPr>
          <p:nvPr/>
        </p:nvGrpSpPr>
        <p:grpSpPr bwMode="auto">
          <a:xfrm>
            <a:off x="4208463" y="1771650"/>
            <a:ext cx="4449762" cy="3862388"/>
            <a:chOff x="2444" y="900"/>
            <a:chExt cx="2803" cy="2433"/>
          </a:xfrm>
        </p:grpSpPr>
        <p:grpSp>
          <p:nvGrpSpPr>
            <p:cNvPr id="103429" name="Group 5">
              <a:extLst>
                <a:ext uri="{FF2B5EF4-FFF2-40B4-BE49-F238E27FC236}">
                  <a16:creationId xmlns:a16="http://schemas.microsoft.com/office/drawing/2014/main" id="{811B4A24-891F-B1F3-10C4-CEA710DF4814}"/>
                </a:ext>
              </a:extLst>
            </p:cNvPr>
            <p:cNvGrpSpPr>
              <a:grpSpLocks/>
            </p:cNvGrpSpPr>
            <p:nvPr/>
          </p:nvGrpSpPr>
          <p:grpSpPr bwMode="auto">
            <a:xfrm>
              <a:off x="2591" y="1175"/>
              <a:ext cx="2350" cy="2015"/>
              <a:chOff x="1098" y="1361"/>
              <a:chExt cx="2116" cy="2027"/>
            </a:xfrm>
          </p:grpSpPr>
          <p:sp>
            <p:nvSpPr>
              <p:cNvPr id="103430" name="Line 6">
                <a:extLst>
                  <a:ext uri="{FF2B5EF4-FFF2-40B4-BE49-F238E27FC236}">
                    <a16:creationId xmlns:a16="http://schemas.microsoft.com/office/drawing/2014/main" id="{AEC76FD0-6C02-2EF1-A92B-785B4848BF94}"/>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03431" name="Line 7">
                <a:extLst>
                  <a:ext uri="{FF2B5EF4-FFF2-40B4-BE49-F238E27FC236}">
                    <a16:creationId xmlns:a16="http://schemas.microsoft.com/office/drawing/2014/main" id="{646CD298-AB04-4DA1-9A4F-7304B3D7418F}"/>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03432" name="Text Box 8">
              <a:extLst>
                <a:ext uri="{FF2B5EF4-FFF2-40B4-BE49-F238E27FC236}">
                  <a16:creationId xmlns:a16="http://schemas.microsoft.com/office/drawing/2014/main" id="{F5F2F22A-232A-ADB8-3455-FD6EE8611D54}"/>
                </a:ext>
              </a:extLst>
            </p:cNvPr>
            <p:cNvSpPr txBox="1">
              <a:spLocks noChangeArrowheads="1"/>
            </p:cNvSpPr>
            <p:nvPr/>
          </p:nvSpPr>
          <p:spPr bwMode="auto">
            <a:xfrm>
              <a:off x="2444" y="900"/>
              <a:ext cx="316"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03433" name="Text Box 9">
              <a:extLst>
                <a:ext uri="{FF2B5EF4-FFF2-40B4-BE49-F238E27FC236}">
                  <a16:creationId xmlns:a16="http://schemas.microsoft.com/office/drawing/2014/main" id="{17FBCAC3-58ED-F0ED-7585-F0B1818772DF}"/>
                </a:ext>
              </a:extLst>
            </p:cNvPr>
            <p:cNvSpPr txBox="1">
              <a:spLocks noChangeArrowheads="1"/>
            </p:cNvSpPr>
            <p:nvPr/>
          </p:nvSpPr>
          <p:spPr bwMode="auto">
            <a:xfrm>
              <a:off x="4886" y="3046"/>
              <a:ext cx="361" cy="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103434" name="Group 10">
            <a:extLst>
              <a:ext uri="{FF2B5EF4-FFF2-40B4-BE49-F238E27FC236}">
                <a16:creationId xmlns:a16="http://schemas.microsoft.com/office/drawing/2014/main" id="{A3E5850B-BB33-1EF0-7223-E60B7275A332}"/>
              </a:ext>
            </a:extLst>
          </p:cNvPr>
          <p:cNvGrpSpPr>
            <a:grpSpLocks/>
          </p:cNvGrpSpPr>
          <p:nvPr/>
        </p:nvGrpSpPr>
        <p:grpSpPr bwMode="auto">
          <a:xfrm>
            <a:off x="5635625" y="2219325"/>
            <a:ext cx="2813050" cy="2373313"/>
            <a:chOff x="3643" y="1410"/>
            <a:chExt cx="1659" cy="987"/>
          </a:xfrm>
        </p:grpSpPr>
        <p:sp>
          <p:nvSpPr>
            <p:cNvPr id="103435" name="Line 11">
              <a:extLst>
                <a:ext uri="{FF2B5EF4-FFF2-40B4-BE49-F238E27FC236}">
                  <a16:creationId xmlns:a16="http://schemas.microsoft.com/office/drawing/2014/main" id="{56465D50-30AF-067A-AC25-19214F935F04}"/>
                </a:ext>
              </a:extLst>
            </p:cNvPr>
            <p:cNvSpPr>
              <a:spLocks noChangeShapeType="1"/>
            </p:cNvSpPr>
            <p:nvPr/>
          </p:nvSpPr>
          <p:spPr bwMode="auto">
            <a:xfrm>
              <a:off x="3643" y="1410"/>
              <a:ext cx="1379" cy="919"/>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03436" name="Text Box 12">
              <a:extLst>
                <a:ext uri="{FF2B5EF4-FFF2-40B4-BE49-F238E27FC236}">
                  <a16:creationId xmlns:a16="http://schemas.microsoft.com/office/drawing/2014/main" id="{CC81B47B-EE1F-B0F3-15A8-A2A2A6AD5C36}"/>
                </a:ext>
              </a:extLst>
            </p:cNvPr>
            <p:cNvSpPr txBox="1">
              <a:spLocks noChangeArrowheads="1"/>
            </p:cNvSpPr>
            <p:nvPr/>
          </p:nvSpPr>
          <p:spPr bwMode="auto">
            <a:xfrm>
              <a:off x="4915" y="2207"/>
              <a:ext cx="387"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grpSp>
        <p:nvGrpSpPr>
          <p:cNvPr id="5" name="Group 42">
            <a:extLst>
              <a:ext uri="{FF2B5EF4-FFF2-40B4-BE49-F238E27FC236}">
                <a16:creationId xmlns:a16="http://schemas.microsoft.com/office/drawing/2014/main" id="{B7E0E701-53CA-9332-974B-219102496135}"/>
              </a:ext>
            </a:extLst>
          </p:cNvPr>
          <p:cNvGrpSpPr>
            <a:grpSpLocks/>
          </p:cNvGrpSpPr>
          <p:nvPr/>
        </p:nvGrpSpPr>
        <p:grpSpPr bwMode="auto">
          <a:xfrm>
            <a:off x="442913" y="2225675"/>
            <a:ext cx="7115175" cy="3627438"/>
            <a:chOff x="279" y="1402"/>
            <a:chExt cx="4482" cy="2285"/>
          </a:xfrm>
        </p:grpSpPr>
        <p:sp>
          <p:nvSpPr>
            <p:cNvPr id="103438" name="Rectangle 15">
              <a:extLst>
                <a:ext uri="{FF2B5EF4-FFF2-40B4-BE49-F238E27FC236}">
                  <a16:creationId xmlns:a16="http://schemas.microsoft.com/office/drawing/2014/main" id="{3A1B8408-7F7C-B461-163C-919FFA45302D}"/>
                </a:ext>
              </a:extLst>
            </p:cNvPr>
            <p:cNvSpPr>
              <a:spLocks noChangeArrowheads="1"/>
            </p:cNvSpPr>
            <p:nvPr/>
          </p:nvSpPr>
          <p:spPr bwMode="auto">
            <a:xfrm>
              <a:off x="2805" y="2382"/>
              <a:ext cx="1779" cy="1020"/>
            </a:xfrm>
            <a:prstGeom prst="rect">
              <a:avLst/>
            </a:prstGeom>
            <a:solidFill>
              <a:srgbClr val="0066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03439" name="Group 16">
              <a:extLst>
                <a:ext uri="{FF2B5EF4-FFF2-40B4-BE49-F238E27FC236}">
                  <a16:creationId xmlns:a16="http://schemas.microsoft.com/office/drawing/2014/main" id="{9E14ABAE-124B-06A8-DD3E-C57ADF821219}"/>
                </a:ext>
              </a:extLst>
            </p:cNvPr>
            <p:cNvGrpSpPr>
              <a:grpSpLocks/>
            </p:cNvGrpSpPr>
            <p:nvPr/>
          </p:nvGrpSpPr>
          <p:grpSpPr bwMode="auto">
            <a:xfrm>
              <a:off x="2247" y="2230"/>
              <a:ext cx="2514" cy="1457"/>
              <a:chOff x="2040" y="2014"/>
              <a:chExt cx="2514" cy="1457"/>
            </a:xfrm>
          </p:grpSpPr>
          <p:sp>
            <p:nvSpPr>
              <p:cNvPr id="103440" name="Text Box 17">
                <a:extLst>
                  <a:ext uri="{FF2B5EF4-FFF2-40B4-BE49-F238E27FC236}">
                    <a16:creationId xmlns:a16="http://schemas.microsoft.com/office/drawing/2014/main" id="{D8679CD5-CF0E-2092-4EB2-29CFF4FE6660}"/>
                  </a:ext>
                </a:extLst>
              </p:cNvPr>
              <p:cNvSpPr txBox="1">
                <a:spLocks noChangeArrowheads="1"/>
              </p:cNvSpPr>
              <p:nvPr/>
            </p:nvSpPr>
            <p:spPr bwMode="auto">
              <a:xfrm>
                <a:off x="2040" y="2014"/>
                <a:ext cx="5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$200</a:t>
                </a:r>
                <a:endParaRPr lang="en-US" altLang="pt-BR" sz="2400" baseline="-25000">
                  <a:cs typeface="Arial" panose="020B0604020202020204" pitchFamily="34" charset="0"/>
                </a:endParaRPr>
              </a:p>
            </p:txBody>
          </p:sp>
          <p:sp>
            <p:nvSpPr>
              <p:cNvPr id="103441" name="Text Box 18">
                <a:extLst>
                  <a:ext uri="{FF2B5EF4-FFF2-40B4-BE49-F238E27FC236}">
                    <a16:creationId xmlns:a16="http://schemas.microsoft.com/office/drawing/2014/main" id="{47DD23BE-395E-B10A-E0ED-846FB2FD1A5D}"/>
                  </a:ext>
                </a:extLst>
              </p:cNvPr>
              <p:cNvSpPr txBox="1">
                <a:spLocks noChangeArrowheads="1"/>
              </p:cNvSpPr>
              <p:nvPr/>
            </p:nvSpPr>
            <p:spPr bwMode="auto">
              <a:xfrm>
                <a:off x="4209" y="3183"/>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12</a:t>
                </a:r>
                <a:endParaRPr lang="en-US" altLang="pt-BR" sz="2400" baseline="-25000">
                  <a:cs typeface="Arial" panose="020B0604020202020204" pitchFamily="34" charset="0"/>
                </a:endParaRPr>
              </a:p>
            </p:txBody>
          </p:sp>
          <p:grpSp>
            <p:nvGrpSpPr>
              <p:cNvPr id="103442" name="Group 19">
                <a:extLst>
                  <a:ext uri="{FF2B5EF4-FFF2-40B4-BE49-F238E27FC236}">
                    <a16:creationId xmlns:a16="http://schemas.microsoft.com/office/drawing/2014/main" id="{966E4F48-6E5E-6501-16E5-D7F261E9EA74}"/>
                  </a:ext>
                </a:extLst>
              </p:cNvPr>
              <p:cNvGrpSpPr>
                <a:grpSpLocks/>
              </p:cNvGrpSpPr>
              <p:nvPr/>
            </p:nvGrpSpPr>
            <p:grpSpPr bwMode="auto">
              <a:xfrm>
                <a:off x="2605" y="2161"/>
                <a:ext cx="1773" cy="1013"/>
                <a:chOff x="357" y="2450"/>
                <a:chExt cx="795" cy="646"/>
              </a:xfrm>
            </p:grpSpPr>
            <p:sp>
              <p:nvSpPr>
                <p:cNvPr id="103443" name="Line 20">
                  <a:extLst>
                    <a:ext uri="{FF2B5EF4-FFF2-40B4-BE49-F238E27FC236}">
                      <a16:creationId xmlns:a16="http://schemas.microsoft.com/office/drawing/2014/main" id="{97D58A85-11E9-366D-7F96-0BED2027A144}"/>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03444" name="Line 21">
                  <a:extLst>
                    <a:ext uri="{FF2B5EF4-FFF2-40B4-BE49-F238E27FC236}">
                      <a16:creationId xmlns:a16="http://schemas.microsoft.com/office/drawing/2014/main" id="{B0503ACA-EEEF-18D5-21EC-5B184487CF4D}"/>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103445" name="Rectangle 22">
              <a:extLst>
                <a:ext uri="{FF2B5EF4-FFF2-40B4-BE49-F238E27FC236}">
                  <a16:creationId xmlns:a16="http://schemas.microsoft.com/office/drawing/2014/main" id="{6D2D2E06-B8FF-385A-27AA-367C0A6E8944}"/>
                </a:ext>
              </a:extLst>
            </p:cNvPr>
            <p:cNvSpPr>
              <a:spLocks noChangeArrowheads="1"/>
            </p:cNvSpPr>
            <p:nvPr/>
          </p:nvSpPr>
          <p:spPr bwMode="auto">
            <a:xfrm>
              <a:off x="279" y="1402"/>
              <a:ext cx="1806" cy="863"/>
            </a:xfrm>
            <a:prstGeom prst="rect">
              <a:avLst/>
            </a:prstGeom>
            <a:solidFill>
              <a:srgbClr val="0066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a:latin typeface="Arial"/>
                  <a:cs typeface="Arial"/>
                </a:rPr>
                <a:t>Se </a:t>
              </a:r>
              <a:r>
                <a:rPr lang="en-US" altLang="pt-BR" sz="2600" b="1" i="1">
                  <a:latin typeface="Arial"/>
                  <a:cs typeface="Arial"/>
                </a:rPr>
                <a:t>P</a:t>
              </a:r>
              <a:r>
                <a:rPr lang="en-US" altLang="pt-BR" sz="2600">
                  <a:latin typeface="Arial"/>
                  <a:cs typeface="Arial"/>
                </a:rPr>
                <a:t> = $200, </a:t>
              </a:r>
              <a:br>
                <a:rPr lang="en-US" altLang="pt-BR" sz="2600">
                  <a:latin typeface="Arial"/>
                  <a:cs typeface="Arial"/>
                </a:rPr>
              </a:br>
              <a:r>
                <a:rPr lang="en-US" altLang="pt-BR" sz="2600" b="1" i="1">
                  <a:latin typeface="Arial"/>
                  <a:cs typeface="Arial"/>
                </a:rPr>
                <a:t>Q</a:t>
              </a:r>
              <a:r>
                <a:rPr lang="en-US" altLang="pt-BR" sz="2600">
                  <a:latin typeface="Arial"/>
                  <a:cs typeface="Arial"/>
                </a:rPr>
                <a:t> = 12 e </a:t>
              </a:r>
              <a:r>
                <a:rPr lang="en-US" altLang="pt-BR" sz="2600" err="1">
                  <a:latin typeface="Arial"/>
                  <a:cs typeface="Arial"/>
                </a:rPr>
                <a:t>receita</a:t>
              </a:r>
              <a:r>
                <a:rPr lang="en-US" altLang="pt-BR" sz="2600">
                  <a:latin typeface="Arial"/>
                  <a:cs typeface="Arial"/>
                </a:rPr>
                <a:t> = $2400. </a:t>
              </a:r>
              <a:endParaRPr lang="en-US" altLang="pt-BR" sz="2600">
                <a:cs typeface="Arial"/>
              </a:endParaRPr>
            </a:p>
          </p:txBody>
        </p:sp>
      </p:grpSp>
      <p:grpSp>
        <p:nvGrpSpPr>
          <p:cNvPr id="8" name="Group 43">
            <a:extLst>
              <a:ext uri="{FF2B5EF4-FFF2-40B4-BE49-F238E27FC236}">
                <a16:creationId xmlns:a16="http://schemas.microsoft.com/office/drawing/2014/main" id="{91696867-3331-2FD6-1BE4-1DE1BDACCCC0}"/>
              </a:ext>
            </a:extLst>
          </p:cNvPr>
          <p:cNvGrpSpPr>
            <a:grpSpLocks/>
          </p:cNvGrpSpPr>
          <p:nvPr/>
        </p:nvGrpSpPr>
        <p:grpSpPr bwMode="auto">
          <a:xfrm>
            <a:off x="442913" y="2935288"/>
            <a:ext cx="6491287" cy="2943225"/>
            <a:chOff x="279" y="1849"/>
            <a:chExt cx="4089" cy="1854"/>
          </a:xfrm>
        </p:grpSpPr>
        <p:grpSp>
          <p:nvGrpSpPr>
            <p:cNvPr id="103447" name="Group 24">
              <a:extLst>
                <a:ext uri="{FF2B5EF4-FFF2-40B4-BE49-F238E27FC236}">
                  <a16:creationId xmlns:a16="http://schemas.microsoft.com/office/drawing/2014/main" id="{A2022BC6-2107-84DA-2224-163B07B00D28}"/>
                </a:ext>
              </a:extLst>
            </p:cNvPr>
            <p:cNvGrpSpPr>
              <a:grpSpLocks/>
            </p:cNvGrpSpPr>
            <p:nvPr/>
          </p:nvGrpSpPr>
          <p:grpSpPr bwMode="auto">
            <a:xfrm>
              <a:off x="2240" y="1849"/>
              <a:ext cx="2128" cy="1854"/>
              <a:chOff x="2222" y="1705"/>
              <a:chExt cx="2128" cy="1854"/>
            </a:xfrm>
          </p:grpSpPr>
          <p:sp>
            <p:nvSpPr>
              <p:cNvPr id="103448" name="Text Box 25">
                <a:extLst>
                  <a:ext uri="{FF2B5EF4-FFF2-40B4-BE49-F238E27FC236}">
                    <a16:creationId xmlns:a16="http://schemas.microsoft.com/office/drawing/2014/main" id="{A096BBEB-FBD3-C473-67F9-2478C84D5062}"/>
                  </a:ext>
                </a:extLst>
              </p:cNvPr>
              <p:cNvSpPr txBox="1">
                <a:spLocks noChangeArrowheads="1"/>
              </p:cNvSpPr>
              <p:nvPr/>
            </p:nvSpPr>
            <p:spPr bwMode="auto">
              <a:xfrm>
                <a:off x="2222" y="1705"/>
                <a:ext cx="5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$250</a:t>
                </a:r>
                <a:endParaRPr lang="en-US" altLang="pt-BR" sz="2400" baseline="-25000">
                  <a:cs typeface="Arial" panose="020B0604020202020204" pitchFamily="34" charset="0"/>
                </a:endParaRPr>
              </a:p>
            </p:txBody>
          </p:sp>
          <p:sp>
            <p:nvSpPr>
              <p:cNvPr id="103449" name="Text Box 26">
                <a:extLst>
                  <a:ext uri="{FF2B5EF4-FFF2-40B4-BE49-F238E27FC236}">
                    <a16:creationId xmlns:a16="http://schemas.microsoft.com/office/drawing/2014/main" id="{F1E7D13A-533B-6E9B-42EB-A99EA9D42CDA}"/>
                  </a:ext>
                </a:extLst>
              </p:cNvPr>
              <p:cNvSpPr txBox="1">
                <a:spLocks noChangeArrowheads="1"/>
              </p:cNvSpPr>
              <p:nvPr/>
            </p:nvSpPr>
            <p:spPr bwMode="auto">
              <a:xfrm>
                <a:off x="3980" y="3271"/>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10</a:t>
                </a:r>
                <a:endParaRPr lang="en-US" altLang="pt-BR" sz="2400" baseline="-25000">
                  <a:cs typeface="Arial" panose="020B0604020202020204" pitchFamily="34" charset="0"/>
                </a:endParaRPr>
              </a:p>
            </p:txBody>
          </p:sp>
          <p:grpSp>
            <p:nvGrpSpPr>
              <p:cNvPr id="103450" name="Group 27">
                <a:extLst>
                  <a:ext uri="{FF2B5EF4-FFF2-40B4-BE49-F238E27FC236}">
                    <a16:creationId xmlns:a16="http://schemas.microsoft.com/office/drawing/2014/main" id="{9C6C63E6-8FD3-5110-626F-B3C25C7303A1}"/>
                  </a:ext>
                </a:extLst>
              </p:cNvPr>
              <p:cNvGrpSpPr>
                <a:grpSpLocks/>
              </p:cNvGrpSpPr>
              <p:nvPr/>
            </p:nvGrpSpPr>
            <p:grpSpPr bwMode="auto">
              <a:xfrm>
                <a:off x="2784" y="1847"/>
                <a:ext cx="1382" cy="1402"/>
                <a:chOff x="357" y="2450"/>
                <a:chExt cx="795" cy="646"/>
              </a:xfrm>
            </p:grpSpPr>
            <p:sp>
              <p:nvSpPr>
                <p:cNvPr id="103451" name="Line 28">
                  <a:extLst>
                    <a:ext uri="{FF2B5EF4-FFF2-40B4-BE49-F238E27FC236}">
                      <a16:creationId xmlns:a16="http://schemas.microsoft.com/office/drawing/2014/main" id="{19A11F51-9C2C-0FFD-23C6-DB50B47E84B7}"/>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03452" name="Line 29">
                  <a:extLst>
                    <a:ext uri="{FF2B5EF4-FFF2-40B4-BE49-F238E27FC236}">
                      <a16:creationId xmlns:a16="http://schemas.microsoft.com/office/drawing/2014/main" id="{D391FDD2-3E1D-536C-1493-62E524C06298}"/>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103453" name="Rectangle 30">
              <a:extLst>
                <a:ext uri="{FF2B5EF4-FFF2-40B4-BE49-F238E27FC236}">
                  <a16:creationId xmlns:a16="http://schemas.microsoft.com/office/drawing/2014/main" id="{20C4E347-541B-F0D8-B348-275BC2BED54D}"/>
                </a:ext>
              </a:extLst>
            </p:cNvPr>
            <p:cNvSpPr>
              <a:spLocks noChangeArrowheads="1"/>
            </p:cNvSpPr>
            <p:nvPr/>
          </p:nvSpPr>
          <p:spPr bwMode="auto">
            <a:xfrm>
              <a:off x="2808" y="1995"/>
              <a:ext cx="1366" cy="1407"/>
            </a:xfrm>
            <a:prstGeom prst="rect">
              <a:avLst/>
            </a:prstGeom>
            <a:solidFill>
              <a:srgbClr val="FFFF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03454" name="Rectangle 31">
              <a:extLst>
                <a:ext uri="{FF2B5EF4-FFF2-40B4-BE49-F238E27FC236}">
                  <a16:creationId xmlns:a16="http://schemas.microsoft.com/office/drawing/2014/main" id="{D01C3D01-4E80-7917-244A-58466DE96FE6}"/>
                </a:ext>
              </a:extLst>
            </p:cNvPr>
            <p:cNvSpPr>
              <a:spLocks noChangeArrowheads="1"/>
            </p:cNvSpPr>
            <p:nvPr/>
          </p:nvSpPr>
          <p:spPr bwMode="auto">
            <a:xfrm>
              <a:off x="279" y="2313"/>
              <a:ext cx="1807" cy="854"/>
            </a:xfrm>
            <a:prstGeom prst="rect">
              <a:avLst/>
            </a:prstGeom>
            <a:solidFill>
              <a:srgbClr val="FFFF66">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a:latin typeface="Arial"/>
                  <a:cs typeface="Arial"/>
                </a:rPr>
                <a:t>Se </a:t>
              </a:r>
              <a:r>
                <a:rPr lang="en-US" altLang="pt-BR" sz="2600" b="1" i="1">
                  <a:latin typeface="Arial"/>
                  <a:cs typeface="Arial"/>
                </a:rPr>
                <a:t>P</a:t>
              </a:r>
              <a:r>
                <a:rPr lang="en-US" altLang="pt-BR" sz="2600">
                  <a:latin typeface="Arial"/>
                  <a:cs typeface="Arial"/>
                </a:rPr>
                <a:t> = $250, </a:t>
              </a:r>
              <a:br>
                <a:rPr lang="en-US" altLang="pt-BR" sz="2600">
                  <a:cs typeface="Arial" panose="020B0604020202020204" pitchFamily="34" charset="0"/>
                </a:rPr>
              </a:br>
              <a:r>
                <a:rPr lang="en-US" altLang="pt-BR" sz="2600" b="1" i="1">
                  <a:latin typeface="Arial"/>
                  <a:cs typeface="Arial"/>
                </a:rPr>
                <a:t>Q</a:t>
              </a:r>
              <a:r>
                <a:rPr lang="en-US" altLang="pt-BR" sz="2600">
                  <a:latin typeface="Arial"/>
                  <a:cs typeface="Arial"/>
                </a:rPr>
                <a:t> = 10 e</a:t>
              </a:r>
              <a:br>
                <a:rPr lang="en-US" altLang="pt-BR" sz="2600">
                  <a:cs typeface="Arial" panose="020B0604020202020204" pitchFamily="34" charset="0"/>
                </a:rPr>
              </a:br>
              <a:r>
                <a:rPr lang="en-US" altLang="pt-BR" sz="2600" err="1">
                  <a:latin typeface="Arial"/>
                  <a:cs typeface="Arial"/>
                </a:rPr>
                <a:t>receita</a:t>
              </a:r>
              <a:r>
                <a:rPr lang="en-US" altLang="pt-BR" sz="2600">
                  <a:latin typeface="Arial"/>
                  <a:cs typeface="Arial"/>
                </a:rPr>
                <a:t> = $2500.</a:t>
              </a:r>
            </a:p>
          </p:txBody>
        </p:sp>
      </p:grpSp>
      <p:sp>
        <p:nvSpPr>
          <p:cNvPr id="106528" name="Rectangle 32">
            <a:extLst>
              <a:ext uri="{FF2B5EF4-FFF2-40B4-BE49-F238E27FC236}">
                <a16:creationId xmlns:a16="http://schemas.microsoft.com/office/drawing/2014/main" id="{F245F3F7-38F0-1E40-806D-0990C28492E6}"/>
              </a:ext>
            </a:extLst>
          </p:cNvPr>
          <p:cNvSpPr>
            <a:spLocks noChangeArrowheads="1"/>
          </p:cNvSpPr>
          <p:nvPr/>
        </p:nvSpPr>
        <p:spPr bwMode="auto">
          <a:xfrm>
            <a:off x="461273" y="5234829"/>
            <a:ext cx="3604449" cy="1015140"/>
          </a:xfrm>
          <a:prstGeom prst="rect">
            <a:avLst/>
          </a:prstGeom>
          <a:noFill/>
          <a:ln w="44450" cmpd="dbl">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45000"/>
              </a:spcBef>
            </a:pPr>
            <a:r>
              <a:rPr lang="pt" sz="2000">
                <a:latin typeface="Arial"/>
                <a:cs typeface="Arial"/>
              </a:rPr>
              <a:t>Quando </a:t>
            </a:r>
            <a:r>
              <a:rPr lang="pt" sz="2000" b="1" i="1">
                <a:latin typeface="Arial"/>
                <a:cs typeface="Arial"/>
              </a:rPr>
              <a:t>D</a:t>
            </a:r>
            <a:r>
              <a:rPr lang="pt" sz="2000">
                <a:latin typeface="Arial"/>
                <a:cs typeface="Arial"/>
              </a:rPr>
              <a:t> é inelástico, um aumento de preço faz com que a receita aumente.</a:t>
            </a:r>
            <a:endParaRPr lang="pt-BR"/>
          </a:p>
        </p:txBody>
      </p:sp>
      <p:sp>
        <p:nvSpPr>
          <p:cNvPr id="103456" name="FlagCount" hidden="1">
            <a:hlinkClick r:id="rId4" action="ppaction://hlinkfile"/>
            <a:extLst>
              <a:ext uri="{FF2B5EF4-FFF2-40B4-BE49-F238E27FC236}">
                <a16:creationId xmlns:a16="http://schemas.microsoft.com/office/drawing/2014/main" id="{113799CC-76B0-26D4-0EB5-6D0C938918BB}"/>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106534" name="Rectangle 38">
            <a:extLst>
              <a:ext uri="{FF2B5EF4-FFF2-40B4-BE49-F238E27FC236}">
                <a16:creationId xmlns:a16="http://schemas.microsoft.com/office/drawing/2014/main" id="{85513B60-98D5-00DE-0331-49BB3FB38E86}"/>
              </a:ext>
            </a:extLst>
          </p:cNvPr>
          <p:cNvSpPr>
            <a:spLocks noChangeArrowheads="1"/>
          </p:cNvSpPr>
          <p:nvPr/>
        </p:nvSpPr>
        <p:spPr bwMode="auto">
          <a:xfrm>
            <a:off x="6653213" y="3792538"/>
            <a:ext cx="603250" cy="1600200"/>
          </a:xfrm>
          <a:prstGeom prst="rect">
            <a:avLst/>
          </a:prstGeom>
          <a:pattFill prst="wdDnDiag">
            <a:fgClr>
              <a:srgbClr val="0000FF">
                <a:alpha val="50195"/>
              </a:srgbClr>
            </a:fgClr>
            <a:bgClr>
              <a:srgbClr val="33CCFF">
                <a:alpha val="50195"/>
              </a:srgbClr>
            </a:bgClr>
          </a:pattFill>
          <a:ln w="38100">
            <a:solidFill>
              <a:srgbClr val="0000CC"/>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06535" name="Rectangle 39">
            <a:extLst>
              <a:ext uri="{FF2B5EF4-FFF2-40B4-BE49-F238E27FC236}">
                <a16:creationId xmlns:a16="http://schemas.microsoft.com/office/drawing/2014/main" id="{6FCEB0BD-52C8-1C59-F5FC-1E383834CE0A}"/>
              </a:ext>
            </a:extLst>
          </p:cNvPr>
          <p:cNvSpPr>
            <a:spLocks noChangeArrowheads="1"/>
          </p:cNvSpPr>
          <p:nvPr/>
        </p:nvSpPr>
        <p:spPr bwMode="auto">
          <a:xfrm>
            <a:off x="4468813" y="3181350"/>
            <a:ext cx="2157412" cy="571500"/>
          </a:xfrm>
          <a:prstGeom prst="rect">
            <a:avLst/>
          </a:prstGeom>
          <a:pattFill prst="wdUpDiag">
            <a:fgClr>
              <a:srgbClr val="FF9900">
                <a:alpha val="50195"/>
              </a:srgbClr>
            </a:fgClr>
            <a:bgClr>
              <a:srgbClr val="FFFF99">
                <a:alpha val="50195"/>
              </a:srgbClr>
            </a:bgClr>
          </a:pattFill>
          <a:ln w="38100">
            <a:solidFill>
              <a:srgbClr val="FFFF00"/>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06536" name="Text Box 40">
            <a:extLst>
              <a:ext uri="{FF2B5EF4-FFF2-40B4-BE49-F238E27FC236}">
                <a16:creationId xmlns:a16="http://schemas.microsoft.com/office/drawing/2014/main" id="{79557328-30DD-2D6A-1A09-1E73320EDACA}"/>
              </a:ext>
            </a:extLst>
          </p:cNvPr>
          <p:cNvSpPr txBox="1">
            <a:spLocks noChangeArrowheads="1"/>
          </p:cNvSpPr>
          <p:nvPr/>
        </p:nvSpPr>
        <p:spPr bwMode="auto">
          <a:xfrm>
            <a:off x="7252045" y="1993575"/>
            <a:ext cx="1519179" cy="1569660"/>
          </a:xfrm>
          <a:prstGeom prst="rect">
            <a:avLst/>
          </a:prstGeom>
          <a:noFill/>
          <a:ln w="190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400">
                <a:latin typeface="Arial"/>
                <a:cs typeface="Arial"/>
              </a:rPr>
              <a:t>perda de receita devido ao menor </a:t>
            </a:r>
            <a:r>
              <a:rPr lang="pt" sz="2400" b="1" i="1">
                <a:latin typeface="Arial"/>
                <a:cs typeface="Arial"/>
              </a:rPr>
              <a:t>Q</a:t>
            </a:r>
            <a:endParaRPr lang="pt" i="1">
              <a:latin typeface="Arial"/>
              <a:cs typeface="Arial"/>
            </a:endParaRPr>
          </a:p>
        </p:txBody>
      </p:sp>
      <p:sp>
        <p:nvSpPr>
          <p:cNvPr id="106537" name="Text Box 41">
            <a:extLst>
              <a:ext uri="{FF2B5EF4-FFF2-40B4-BE49-F238E27FC236}">
                <a16:creationId xmlns:a16="http://schemas.microsoft.com/office/drawing/2014/main" id="{6C749952-F8A4-47FF-A08E-BECFAFB097AC}"/>
              </a:ext>
            </a:extLst>
          </p:cNvPr>
          <p:cNvSpPr txBox="1">
            <a:spLocks noChangeArrowheads="1"/>
          </p:cNvSpPr>
          <p:nvPr/>
        </p:nvSpPr>
        <p:spPr bwMode="auto">
          <a:xfrm>
            <a:off x="4825922" y="985895"/>
            <a:ext cx="2378324" cy="1191149"/>
          </a:xfrm>
          <a:prstGeom prst="rect">
            <a:avLst/>
          </a:prstGeom>
          <a:solidFill>
            <a:schemeClr val="bg1"/>
          </a:solidFill>
          <a:ln w="19050">
            <a:solidFill>
              <a:srgbClr val="FFFF00"/>
            </a:solidFill>
            <a:miter lim="800000"/>
            <a:headEnd/>
            <a:tailEnd/>
          </a:ln>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400">
                <a:latin typeface="Arial"/>
                <a:cs typeface="Arial"/>
              </a:rPr>
              <a:t>aumento de receita devido a maior</a:t>
            </a:r>
            <a:r>
              <a:rPr lang="en-US" altLang="pt-BR" sz="2400">
                <a:latin typeface="Arial"/>
                <a:cs typeface="Arial"/>
              </a:rPr>
              <a:t> </a:t>
            </a:r>
            <a:r>
              <a:rPr lang="en-US" altLang="pt-BR" sz="2400" b="1" i="1">
                <a:latin typeface="Arial"/>
                <a:cs typeface="Arial"/>
              </a:rPr>
              <a:t>P</a:t>
            </a:r>
          </a:p>
        </p:txBody>
      </p:sp>
      <p:sp>
        <p:nvSpPr>
          <p:cNvPr id="2" name="CaixaDeTexto 1">
            <a:extLst>
              <a:ext uri="{FF2B5EF4-FFF2-40B4-BE49-F238E27FC236}">
                <a16:creationId xmlns:a16="http://schemas.microsoft.com/office/drawing/2014/main" id="{8F845AA8-BD01-7002-8AD8-D7E907EDC508}"/>
              </a:ext>
            </a:extLst>
          </p:cNvPr>
          <p:cNvSpPr txBox="1"/>
          <p:nvPr/>
        </p:nvSpPr>
        <p:spPr>
          <a:xfrm>
            <a:off x="3200399" y="3200399"/>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pt-BR"/>
              <a:t>Clique para adicionar texto</a:t>
            </a:r>
          </a:p>
        </p:txBody>
      </p:sp>
    </p:spTree>
    <p:custDataLst>
      <p:tags r:id="rId1"/>
    </p:custData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06536"/>
                                        </p:tgtEl>
                                        <p:attrNameLst>
                                          <p:attrName>style.visibility</p:attrName>
                                        </p:attrNameLst>
                                      </p:cBhvr>
                                      <p:to>
                                        <p:strVal val="visible"/>
                                      </p:to>
                                    </p:set>
                                    <p:animEffect transition="in" filter="dissolve">
                                      <p:cBhvr>
                                        <p:cTn id="15" dur="500"/>
                                        <p:tgtEl>
                                          <p:spTgt spid="10653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06534"/>
                                        </p:tgtEl>
                                        <p:attrNameLst>
                                          <p:attrName>style.visibility</p:attrName>
                                        </p:attrNameLst>
                                      </p:cBhvr>
                                      <p:to>
                                        <p:strVal val="visible"/>
                                      </p:to>
                                    </p:set>
                                    <p:animEffect transition="in" filter="dissolve">
                                      <p:cBhvr>
                                        <p:cTn id="18" dur="500"/>
                                        <p:tgtEl>
                                          <p:spTgt spid="10653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06537"/>
                                        </p:tgtEl>
                                        <p:attrNameLst>
                                          <p:attrName>style.visibility</p:attrName>
                                        </p:attrNameLst>
                                      </p:cBhvr>
                                      <p:to>
                                        <p:strVal val="visible"/>
                                      </p:to>
                                    </p:set>
                                    <p:animEffect transition="in" filter="dissolve">
                                      <p:cBhvr>
                                        <p:cTn id="23" dur="500"/>
                                        <p:tgtEl>
                                          <p:spTgt spid="10653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06535"/>
                                        </p:tgtEl>
                                        <p:attrNameLst>
                                          <p:attrName>style.visibility</p:attrName>
                                        </p:attrNameLst>
                                      </p:cBhvr>
                                      <p:to>
                                        <p:strVal val="visible"/>
                                      </p:to>
                                    </p:set>
                                    <p:animEffect transition="in" filter="dissolve">
                                      <p:cBhvr>
                                        <p:cTn id="26" dur="500"/>
                                        <p:tgtEl>
                                          <p:spTgt spid="10653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6528"/>
                                        </p:tgtEl>
                                        <p:attrNameLst>
                                          <p:attrName>style.visibility</p:attrName>
                                        </p:attrNameLst>
                                      </p:cBhvr>
                                      <p:to>
                                        <p:strVal val="visible"/>
                                      </p:to>
                                    </p:set>
                                    <p:animEffect transition="in" filter="wipe(left)">
                                      <p:cBhvr>
                                        <p:cTn id="31" dur="500"/>
                                        <p:tgtEl>
                                          <p:spTgt spid="106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28" grpId="0" animBg="1"/>
      <p:bldP spid="106534" grpId="0" animBg="1"/>
      <p:bldP spid="106535" grpId="0" animBg="1"/>
      <p:bldP spid="106536" grpId="0" animBg="1"/>
      <p:bldP spid="106537"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72034" name="Rectangle 2">
            <a:extLst>
              <a:ext uri="{FF2B5EF4-FFF2-40B4-BE49-F238E27FC236}">
                <a16:creationId xmlns:a16="http://schemas.microsoft.com/office/drawing/2014/main" id="{7C633768-DBC7-BE47-3331-C9EFE2EE96AC}"/>
              </a:ext>
            </a:extLst>
          </p:cNvPr>
          <p:cNvSpPr>
            <a:spLocks noGrp="1" noChangeArrowheads="1"/>
          </p:cNvSpPr>
          <p:nvPr>
            <p:ph type="body" idx="1"/>
          </p:nvPr>
        </p:nvSpPr>
        <p:spPr>
          <a:xfrm>
            <a:off x="646113" y="1512888"/>
            <a:ext cx="8113712" cy="4473575"/>
          </a:xfrm>
        </p:spPr>
        <p:txBody>
          <a:bodyPr/>
          <a:lstStyle/>
          <a:p>
            <a:pPr marL="464820" indent="-464820" algn="just">
              <a:spcBef>
                <a:spcPct val="60000"/>
              </a:spcBef>
              <a:buSzPct val="115000"/>
              <a:buNone/>
            </a:pPr>
            <a:r>
              <a:rPr lang="en-US" altLang="pt-BR" sz="2600" b="1">
                <a:solidFill>
                  <a:srgbClr val="339966"/>
                </a:solidFill>
              </a:rPr>
              <a:t>A.	</a:t>
            </a:r>
            <a:r>
              <a:rPr lang="pt">
                <a:ea typeface="+mn-lt"/>
                <a:cs typeface="+mn-lt"/>
              </a:rPr>
              <a:t>As drogas aumentam o preço da insulina em 10%. O gasto total com insulina aumenta ou diminui?</a:t>
            </a:r>
            <a:r>
              <a:rPr lang="en-US" altLang="pt-BR"/>
              <a:t>  </a:t>
            </a:r>
            <a:endParaRPr lang="pt-BR">
              <a:cs typeface="Arial"/>
            </a:endParaRPr>
          </a:p>
          <a:p>
            <a:pPr marL="464820" indent="-464820" algn="just">
              <a:spcBef>
                <a:spcPct val="60000"/>
              </a:spcBef>
              <a:buSzPct val="115000"/>
              <a:buNone/>
            </a:pPr>
            <a:r>
              <a:rPr lang="en-US" altLang="pt-BR" sz="2600" b="1">
                <a:solidFill>
                  <a:srgbClr val="339966"/>
                </a:solidFill>
              </a:rPr>
              <a:t>B.	</a:t>
            </a:r>
            <a:r>
              <a:rPr lang="pt" sz="2600">
                <a:ea typeface="+mn-lt"/>
                <a:cs typeface="+mn-lt"/>
              </a:rPr>
              <a:t>Como resultado de uma guerra de tarifas, o preço de um cruzeiro de luxo cai 20%. A receita total das empresas de cruzeiros de luxo subir ou descer?</a:t>
            </a:r>
          </a:p>
        </p:txBody>
      </p:sp>
      <p:sp>
        <p:nvSpPr>
          <p:cNvPr id="172035" name="Rectangle 8">
            <a:extLst>
              <a:ext uri="{FF2B5EF4-FFF2-40B4-BE49-F238E27FC236}">
                <a16:creationId xmlns:a16="http://schemas.microsoft.com/office/drawing/2014/main" id="{D9550466-7890-15CB-75A7-B4798C32D3C3}"/>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9BBB8D7B-DC09-3A9F-D1A5-84ED354E5544}"/>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2</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Elasticidade</a:t>
            </a:r>
            <a:r>
              <a:rPr lang="en-US" altLang="pt-BR" sz="3600">
                <a:solidFill>
                  <a:srgbClr val="339966"/>
                </a:solidFill>
                <a:effectLst>
                  <a:outerShdw blurRad="38100" dist="38100" dir="2700000" algn="tl">
                    <a:srgbClr val="C0C0C0"/>
                  </a:outerShdw>
                </a:effectLst>
                <a:cs typeface="Arial"/>
              </a:rPr>
              <a:t> e </a:t>
            </a:r>
            <a:r>
              <a:rPr lang="en-US" altLang="pt-BR" sz="3600" err="1">
                <a:solidFill>
                  <a:srgbClr val="339966"/>
                </a:solidFill>
                <a:effectLst>
                  <a:outerShdw blurRad="38100" dist="38100" dir="2700000" algn="tl">
                    <a:srgbClr val="C0C0C0"/>
                  </a:outerShdw>
                </a:effectLst>
                <a:cs typeface="Arial"/>
              </a:rPr>
              <a:t>gasto</a:t>
            </a:r>
            <a:r>
              <a:rPr lang="en-US" altLang="pt-BR" sz="3600">
                <a:solidFill>
                  <a:srgbClr val="339966"/>
                </a:solidFill>
                <a:effectLst>
                  <a:outerShdw blurRad="38100" dist="38100" dir="2700000" algn="tl">
                    <a:srgbClr val="C0C0C0"/>
                  </a:outerShdw>
                </a:effectLst>
                <a:cs typeface="Arial"/>
              </a:rPr>
              <a:t>/</a:t>
            </a:r>
            <a:r>
              <a:rPr lang="en-US" altLang="pt-BR" sz="3600" err="1">
                <a:solidFill>
                  <a:srgbClr val="339966"/>
                </a:solidFill>
                <a:effectLst>
                  <a:outerShdw blurRad="38100" dist="38100" dir="2700000" algn="tl">
                    <a:srgbClr val="C0C0C0"/>
                  </a:outerShdw>
                </a:effectLst>
                <a:cs typeface="Arial"/>
              </a:rPr>
              <a:t>receita</a:t>
            </a:r>
          </a:p>
        </p:txBody>
      </p:sp>
      <p:grpSp>
        <p:nvGrpSpPr>
          <p:cNvPr id="172037" name="Group 11">
            <a:extLst>
              <a:ext uri="{FF2B5EF4-FFF2-40B4-BE49-F238E27FC236}">
                <a16:creationId xmlns:a16="http://schemas.microsoft.com/office/drawing/2014/main" id="{FC03248B-6790-189E-C0B9-C71FE0C82D9E}"/>
              </a:ext>
            </a:extLst>
          </p:cNvPr>
          <p:cNvGrpSpPr>
            <a:grpSpLocks/>
          </p:cNvGrpSpPr>
          <p:nvPr/>
        </p:nvGrpSpPr>
        <p:grpSpPr bwMode="auto">
          <a:xfrm>
            <a:off x="593725" y="290513"/>
            <a:ext cx="8210550" cy="1049337"/>
            <a:chOff x="374" y="183"/>
            <a:chExt cx="5000" cy="661"/>
          </a:xfrm>
        </p:grpSpPr>
        <p:sp>
          <p:nvSpPr>
            <p:cNvPr id="172038" name="Line 9">
              <a:extLst>
                <a:ext uri="{FF2B5EF4-FFF2-40B4-BE49-F238E27FC236}">
                  <a16:creationId xmlns:a16="http://schemas.microsoft.com/office/drawing/2014/main" id="{E697B18E-686B-B26D-EF89-F2EAE03500D8}"/>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72039" name="Line 10">
              <a:extLst>
                <a:ext uri="{FF2B5EF4-FFF2-40B4-BE49-F238E27FC236}">
                  <a16:creationId xmlns:a16="http://schemas.microsoft.com/office/drawing/2014/main" id="{4DABE4DA-FDEA-8A2A-BB07-D5B379B9B65C}"/>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72040" name="Rectangle 8">
            <a:extLst>
              <a:ext uri="{FF2B5EF4-FFF2-40B4-BE49-F238E27FC236}">
                <a16:creationId xmlns:a16="http://schemas.microsoft.com/office/drawing/2014/main" id="{7B0723E3-B69B-0310-0254-51D9E535ADED}"/>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CCBA96BF-3F42-42A0-A24C-0DF670F15435}" type="slidenum">
              <a:rPr lang="en-US" altLang="pt-BR" sz="1700">
                <a:solidFill>
                  <a:srgbClr val="777777"/>
                </a:solidFill>
                <a:latin typeface="Tahoma" panose="020B0604030504040204" pitchFamily="34" charset="0"/>
              </a:rPr>
              <a:pPr algn="r"/>
              <a:t>31</a:t>
            </a:fld>
            <a:endParaRPr lang="en-US" altLang="pt-BR" sz="1700">
              <a:solidFill>
                <a:srgbClr val="777777"/>
              </a:solidFill>
              <a:latin typeface="Tahoma" panose="020B0604030504040204" pitchFamily="34" charset="0"/>
            </a:endParaRPr>
          </a:p>
        </p:txBody>
      </p:sp>
    </p:spTree>
  </p:cSld>
  <p:clrMapOvr>
    <a:masterClrMapping/>
  </p:clrMapOvr>
  <p:transition spd="med">
    <p:diamond/>
  </p:transition>
</p:sld>
</file>

<file path=ppt/slides/slide33.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74083" name="Rectangle 8">
            <a:extLst>
              <a:ext uri="{FF2B5EF4-FFF2-40B4-BE49-F238E27FC236}">
                <a16:creationId xmlns:a16="http://schemas.microsoft.com/office/drawing/2014/main" id="{7C5E42F3-641D-0F15-DCD4-A952B1F761A9}"/>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7FE3970E-CA0C-E0A5-694D-3B54229CA90F}"/>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2</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Respostas</a:t>
            </a:r>
          </a:p>
        </p:txBody>
      </p:sp>
      <p:grpSp>
        <p:nvGrpSpPr>
          <p:cNvPr id="174085" name="Group 11">
            <a:extLst>
              <a:ext uri="{FF2B5EF4-FFF2-40B4-BE49-F238E27FC236}">
                <a16:creationId xmlns:a16="http://schemas.microsoft.com/office/drawing/2014/main" id="{546FF07D-DB00-23F4-AB9F-B96B053B3784}"/>
              </a:ext>
            </a:extLst>
          </p:cNvPr>
          <p:cNvGrpSpPr>
            <a:grpSpLocks/>
          </p:cNvGrpSpPr>
          <p:nvPr/>
        </p:nvGrpSpPr>
        <p:grpSpPr bwMode="auto">
          <a:xfrm>
            <a:off x="593725" y="290513"/>
            <a:ext cx="8210550" cy="1049337"/>
            <a:chOff x="374" y="183"/>
            <a:chExt cx="5000" cy="661"/>
          </a:xfrm>
        </p:grpSpPr>
        <p:sp>
          <p:nvSpPr>
            <p:cNvPr id="174086" name="Line 9">
              <a:extLst>
                <a:ext uri="{FF2B5EF4-FFF2-40B4-BE49-F238E27FC236}">
                  <a16:creationId xmlns:a16="http://schemas.microsoft.com/office/drawing/2014/main" id="{94C9D9FD-BE35-A8D1-1E01-CC4320C8E82D}"/>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74087" name="Line 10">
              <a:extLst>
                <a:ext uri="{FF2B5EF4-FFF2-40B4-BE49-F238E27FC236}">
                  <a16:creationId xmlns:a16="http://schemas.microsoft.com/office/drawing/2014/main" id="{9F69151D-CEBE-EB12-2E15-565B197EE5DE}"/>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74088" name="Rectangle 8">
            <a:extLst>
              <a:ext uri="{FF2B5EF4-FFF2-40B4-BE49-F238E27FC236}">
                <a16:creationId xmlns:a16="http://schemas.microsoft.com/office/drawing/2014/main" id="{BC969805-93AC-EA38-D968-BC7D21EC76AD}"/>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F4EBB3A-2F67-4430-AB60-368FE7B4EF89}" type="slidenum">
              <a:rPr lang="en-US" altLang="pt-BR" sz="1700">
                <a:solidFill>
                  <a:srgbClr val="777777"/>
                </a:solidFill>
                <a:latin typeface="Tahoma" panose="020B0604030504040204" pitchFamily="34" charset="0"/>
              </a:rPr>
              <a:pPr algn="r"/>
              <a:t>32</a:t>
            </a:fld>
            <a:endParaRPr lang="en-US" altLang="pt-BR" sz="1700">
              <a:solidFill>
                <a:srgbClr val="777777"/>
              </a:solidFill>
              <a:latin typeface="Tahoma" panose="020B0604030504040204" pitchFamily="34" charset="0"/>
            </a:endParaRPr>
          </a:p>
        </p:txBody>
      </p:sp>
      <p:sp>
        <p:nvSpPr>
          <p:cNvPr id="316426" name="Rectangle 10">
            <a:extLst>
              <a:ext uri="{FF2B5EF4-FFF2-40B4-BE49-F238E27FC236}">
                <a16:creationId xmlns:a16="http://schemas.microsoft.com/office/drawing/2014/main" id="{6D8F4F2B-99B1-07CA-C0BD-B7C3ADF96A99}"/>
              </a:ext>
            </a:extLst>
          </p:cNvPr>
          <p:cNvSpPr>
            <a:spLocks noChangeArrowheads="1"/>
          </p:cNvSpPr>
          <p:nvPr/>
        </p:nvSpPr>
        <p:spPr bwMode="auto">
          <a:xfrm>
            <a:off x="620713" y="1439863"/>
            <a:ext cx="8229600" cy="489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marL="511175" indent="-511175">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buClr>
                <a:srgbClr val="669900"/>
              </a:buClr>
              <a:buNone/>
            </a:pPr>
            <a:r>
              <a:rPr lang="en-US" altLang="pt-BR" sz="2600" b="1">
                <a:solidFill>
                  <a:srgbClr val="339966"/>
                </a:solidFill>
                <a:latin typeface="Arial"/>
                <a:cs typeface="Arial"/>
              </a:rPr>
              <a:t>A.	</a:t>
            </a:r>
            <a:r>
              <a:rPr lang="pt" sz="2600">
                <a:latin typeface="Arial"/>
                <a:cs typeface="Arial"/>
              </a:rPr>
              <a:t>As farmácias aumentam o preço da insulina em 10%. O gasto total com insulina aumenta ou diminui?</a:t>
            </a:r>
            <a:r>
              <a:rPr lang="en-US" altLang="pt-BR">
                <a:latin typeface="Arial"/>
                <a:cs typeface="Arial"/>
              </a:rPr>
              <a:t> </a:t>
            </a:r>
            <a:endParaRPr lang="en-US" altLang="pt-BR">
              <a:cs typeface="Arial" panose="020B0604020202020204" pitchFamily="34" charset="0"/>
            </a:endParaRPr>
          </a:p>
          <a:p>
            <a:pPr algn="ctr">
              <a:buClr>
                <a:srgbClr val="669900"/>
              </a:buClr>
              <a:buNone/>
            </a:pPr>
            <a:r>
              <a:rPr lang="en-US" altLang="pt-BR">
                <a:latin typeface="Arial"/>
                <a:cs typeface="Arial"/>
              </a:rPr>
              <a:t>	Gasto = </a:t>
            </a:r>
            <a:r>
              <a:rPr lang="en-US" altLang="pt-BR" b="1" i="1">
                <a:latin typeface="Arial"/>
                <a:cs typeface="Arial"/>
              </a:rPr>
              <a:t>P</a:t>
            </a:r>
            <a:r>
              <a:rPr lang="en-US" altLang="pt-BR">
                <a:latin typeface="Arial"/>
                <a:cs typeface="Arial"/>
              </a:rPr>
              <a:t> x </a:t>
            </a:r>
            <a:r>
              <a:rPr lang="en-US" altLang="pt-BR" b="1" i="1">
                <a:latin typeface="Arial"/>
                <a:cs typeface="Arial"/>
              </a:rPr>
              <a:t>Q</a:t>
            </a:r>
            <a:r>
              <a:rPr lang="en-US" altLang="pt-BR">
                <a:latin typeface="Arial"/>
                <a:cs typeface="Arial"/>
              </a:rPr>
              <a:t> </a:t>
            </a:r>
            <a:endParaRPr lang="en-US" altLang="pt-BR">
              <a:cs typeface="Arial"/>
            </a:endParaRPr>
          </a:p>
          <a:p>
            <a:pPr algn="just">
              <a:buClr>
                <a:srgbClr val="669900"/>
              </a:buClr>
              <a:buNone/>
            </a:pPr>
            <a:r>
              <a:rPr lang="en-US" altLang="pt-BR">
                <a:latin typeface="Arial"/>
                <a:cs typeface="Arial"/>
              </a:rPr>
              <a:t>	</a:t>
            </a:r>
            <a:r>
              <a:rPr lang="pt">
                <a:latin typeface="Arial"/>
                <a:cs typeface="Arial"/>
              </a:rPr>
              <a:t>Como a demanda é inelástica, </a:t>
            </a:r>
            <a:r>
              <a:rPr lang="pt" b="1" i="1">
                <a:latin typeface="Arial"/>
                <a:cs typeface="Arial"/>
              </a:rPr>
              <a:t>Q</a:t>
            </a:r>
            <a:r>
              <a:rPr lang="pt">
                <a:latin typeface="Arial"/>
                <a:cs typeface="Arial"/>
              </a:rPr>
              <a:t> cairá menos mais de 10%, então</a:t>
            </a:r>
            <a:r>
              <a:rPr lang="en-US" altLang="pt-BR">
                <a:latin typeface="Arial"/>
                <a:cs typeface="Arial"/>
              </a:rPr>
              <a:t> </a:t>
            </a:r>
            <a:r>
              <a:rPr lang="en-US" altLang="pt-BR" err="1">
                <a:solidFill>
                  <a:srgbClr val="FF0000"/>
                </a:solidFill>
                <a:latin typeface="Arial"/>
                <a:cs typeface="Arial"/>
              </a:rPr>
              <a:t>gasto</a:t>
            </a:r>
            <a:r>
              <a:rPr lang="en-US" altLang="pt-BR">
                <a:solidFill>
                  <a:srgbClr val="FF0000"/>
                </a:solidFill>
                <a:latin typeface="Arial"/>
                <a:cs typeface="Arial"/>
              </a:rPr>
              <a:t> </a:t>
            </a:r>
            <a:r>
              <a:rPr lang="en-US" altLang="pt-BR" err="1">
                <a:solidFill>
                  <a:srgbClr val="FF0000"/>
                </a:solidFill>
                <a:latin typeface="Arial"/>
                <a:cs typeface="Arial"/>
              </a:rPr>
              <a:t>cresce</a:t>
            </a:r>
            <a:r>
              <a:rPr lang="en-US" altLang="pt-BR">
                <a:latin typeface="Arial"/>
                <a:cs typeface="Arial"/>
              </a:rPr>
              <a:t>.</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6426">
                                            <p:txEl>
                                              <p:pRg st="1" end="1"/>
                                            </p:txEl>
                                          </p:spTgt>
                                        </p:tgtEl>
                                        <p:attrNameLst>
                                          <p:attrName>style.visibility</p:attrName>
                                        </p:attrNameLst>
                                      </p:cBhvr>
                                      <p:to>
                                        <p:strVal val="visible"/>
                                      </p:to>
                                    </p:set>
                                    <p:animEffect transition="in" filter="wipe(left)">
                                      <p:cBhvr>
                                        <p:cTn id="7" dur="500"/>
                                        <p:tgtEl>
                                          <p:spTgt spid="31642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6426">
                                            <p:txEl>
                                              <p:pRg st="2" end="2"/>
                                            </p:txEl>
                                          </p:spTgt>
                                        </p:tgtEl>
                                        <p:attrNameLst>
                                          <p:attrName>style.visibility</p:attrName>
                                        </p:attrNameLst>
                                      </p:cBhvr>
                                      <p:to>
                                        <p:strVal val="visible"/>
                                      </p:to>
                                    </p:set>
                                    <p:animEffect transition="in" filter="wipe(left)">
                                      <p:cBhvr>
                                        <p:cTn id="12" dur="500"/>
                                        <p:tgtEl>
                                          <p:spTgt spid="3164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26"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75107" name="Rectangle 8">
            <a:extLst>
              <a:ext uri="{FF2B5EF4-FFF2-40B4-BE49-F238E27FC236}">
                <a16:creationId xmlns:a16="http://schemas.microsoft.com/office/drawing/2014/main" id="{7273E848-3207-0C62-871D-8B52E6962422}"/>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2543A1F0-9AD1-ECB8-4E15-A58EA7254856}"/>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2</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Respostas</a:t>
            </a:r>
          </a:p>
        </p:txBody>
      </p:sp>
      <p:grpSp>
        <p:nvGrpSpPr>
          <p:cNvPr id="175109" name="Group 11">
            <a:extLst>
              <a:ext uri="{FF2B5EF4-FFF2-40B4-BE49-F238E27FC236}">
                <a16:creationId xmlns:a16="http://schemas.microsoft.com/office/drawing/2014/main" id="{01C7E65A-A484-8D86-8150-69EE0BFEB91C}"/>
              </a:ext>
            </a:extLst>
          </p:cNvPr>
          <p:cNvGrpSpPr>
            <a:grpSpLocks/>
          </p:cNvGrpSpPr>
          <p:nvPr/>
        </p:nvGrpSpPr>
        <p:grpSpPr bwMode="auto">
          <a:xfrm>
            <a:off x="593725" y="290513"/>
            <a:ext cx="8210550" cy="1049337"/>
            <a:chOff x="374" y="183"/>
            <a:chExt cx="5000" cy="661"/>
          </a:xfrm>
        </p:grpSpPr>
        <p:sp>
          <p:nvSpPr>
            <p:cNvPr id="175110" name="Line 9">
              <a:extLst>
                <a:ext uri="{FF2B5EF4-FFF2-40B4-BE49-F238E27FC236}">
                  <a16:creationId xmlns:a16="http://schemas.microsoft.com/office/drawing/2014/main" id="{D6ECE2FD-9A3C-1B34-4E4C-0F9E07294E2E}"/>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75111" name="Line 10">
              <a:extLst>
                <a:ext uri="{FF2B5EF4-FFF2-40B4-BE49-F238E27FC236}">
                  <a16:creationId xmlns:a16="http://schemas.microsoft.com/office/drawing/2014/main" id="{439C5BB1-8369-E548-69FC-CD9CDC22B6DD}"/>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75112" name="Rectangle 8">
            <a:extLst>
              <a:ext uri="{FF2B5EF4-FFF2-40B4-BE49-F238E27FC236}">
                <a16:creationId xmlns:a16="http://schemas.microsoft.com/office/drawing/2014/main" id="{BC0EBCCC-9F6E-BA9E-7613-4D81B9068842}"/>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188C6D48-129C-455D-9DA6-5B53E2F653DA}" type="slidenum">
              <a:rPr lang="en-US" altLang="pt-BR" sz="1700">
                <a:solidFill>
                  <a:srgbClr val="777777"/>
                </a:solidFill>
                <a:latin typeface="Tahoma" panose="020B0604030504040204" pitchFamily="34" charset="0"/>
              </a:rPr>
              <a:pPr algn="r"/>
              <a:t>33</a:t>
            </a:fld>
            <a:endParaRPr lang="en-US" altLang="pt-BR" sz="1700">
              <a:solidFill>
                <a:srgbClr val="777777"/>
              </a:solidFill>
              <a:latin typeface="Tahoma" panose="020B0604030504040204" pitchFamily="34" charset="0"/>
            </a:endParaRPr>
          </a:p>
        </p:txBody>
      </p:sp>
      <p:sp>
        <p:nvSpPr>
          <p:cNvPr id="317450" name="Rectangle 10">
            <a:extLst>
              <a:ext uri="{FF2B5EF4-FFF2-40B4-BE49-F238E27FC236}">
                <a16:creationId xmlns:a16="http://schemas.microsoft.com/office/drawing/2014/main" id="{90A8C7A1-B0B8-64D3-031A-FA52FEC4BC67}"/>
              </a:ext>
            </a:extLst>
          </p:cNvPr>
          <p:cNvSpPr>
            <a:spLocks noChangeArrowheads="1"/>
          </p:cNvSpPr>
          <p:nvPr/>
        </p:nvSpPr>
        <p:spPr bwMode="auto">
          <a:xfrm>
            <a:off x="592138" y="1439863"/>
            <a:ext cx="8229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marL="511175" indent="-511175">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buClr>
                <a:srgbClr val="669900"/>
              </a:buClr>
              <a:buNone/>
            </a:pPr>
            <a:r>
              <a:rPr lang="en-US" altLang="pt-BR" sz="2600" b="1">
                <a:solidFill>
                  <a:srgbClr val="339966"/>
                </a:solidFill>
                <a:latin typeface="Arial"/>
                <a:cs typeface="Arial"/>
              </a:rPr>
              <a:t>B.	</a:t>
            </a:r>
            <a:r>
              <a:rPr lang="pt" sz="2600">
                <a:latin typeface="Arial"/>
                <a:cs typeface="Arial"/>
              </a:rPr>
              <a:t>Como resultado de uma guerra de tarifas, o preço de um cruzeiro de luxo cai 20%. A receita total das empresas de cruzeiros de luxo aumenta ou diminui? </a:t>
            </a:r>
            <a:endParaRPr lang="pt-BR"/>
          </a:p>
          <a:p>
            <a:pPr algn="ctr">
              <a:buClr>
                <a:srgbClr val="669900"/>
              </a:buClr>
              <a:buFont typeface="Wingdings" panose="05000000000000000000" pitchFamily="2" charset="2"/>
              <a:buNone/>
            </a:pPr>
            <a:r>
              <a:rPr lang="en-US" altLang="pt-BR">
                <a:latin typeface="Arial"/>
                <a:cs typeface="Arial"/>
              </a:rPr>
              <a:t>	</a:t>
            </a:r>
            <a:r>
              <a:rPr lang="en-US" altLang="pt-BR" err="1">
                <a:latin typeface="Arial"/>
                <a:cs typeface="Arial"/>
              </a:rPr>
              <a:t>Receita</a:t>
            </a:r>
            <a:r>
              <a:rPr lang="en-US" altLang="pt-BR">
                <a:latin typeface="Arial"/>
                <a:cs typeface="Arial"/>
              </a:rPr>
              <a:t> = </a:t>
            </a:r>
            <a:r>
              <a:rPr lang="en-US" altLang="pt-BR" b="1" i="1">
                <a:latin typeface="Arial"/>
                <a:cs typeface="Arial"/>
              </a:rPr>
              <a:t>P</a:t>
            </a:r>
            <a:r>
              <a:rPr lang="en-US" altLang="pt-BR">
                <a:latin typeface="Arial"/>
                <a:cs typeface="Arial"/>
              </a:rPr>
              <a:t> x </a:t>
            </a:r>
            <a:r>
              <a:rPr lang="en-US" altLang="pt-BR" b="1" i="1">
                <a:latin typeface="Arial"/>
                <a:cs typeface="Arial"/>
              </a:rPr>
              <a:t>Q</a:t>
            </a:r>
          </a:p>
          <a:p>
            <a:pPr algn="just">
              <a:spcBef>
                <a:spcPct val="40000"/>
              </a:spcBef>
              <a:buClr>
                <a:srgbClr val="669900"/>
              </a:buClr>
              <a:buNone/>
            </a:pPr>
            <a:r>
              <a:rPr lang="en-US" altLang="pt-BR" b="1" i="1">
                <a:latin typeface="Arial"/>
                <a:cs typeface="Arial"/>
              </a:rPr>
              <a:t>	</a:t>
            </a:r>
            <a:r>
              <a:rPr lang="pt">
                <a:latin typeface="Arial"/>
                <a:cs typeface="Arial"/>
              </a:rPr>
              <a:t>A queda em </a:t>
            </a:r>
            <a:r>
              <a:rPr lang="pt" b="1" i="1">
                <a:latin typeface="Arial"/>
                <a:cs typeface="Arial"/>
              </a:rPr>
              <a:t>P</a:t>
            </a:r>
            <a:r>
              <a:rPr lang="pt">
                <a:latin typeface="Arial"/>
                <a:cs typeface="Arial"/>
              </a:rPr>
              <a:t> reduz a receita, mas </a:t>
            </a:r>
            <a:r>
              <a:rPr lang="pt" b="1" i="1">
                <a:latin typeface="Arial"/>
                <a:cs typeface="Arial"/>
              </a:rPr>
              <a:t>Q</a:t>
            </a:r>
            <a:r>
              <a:rPr lang="pt">
                <a:latin typeface="Arial"/>
                <a:cs typeface="Arial"/>
              </a:rPr>
              <a:t> aumenta, o que aumenta a receita. Qual efeito é maior? </a:t>
            </a:r>
            <a:endParaRPr lang="en-US" altLang="pt-BR">
              <a:cs typeface="Arial"/>
            </a:endParaRPr>
          </a:p>
          <a:p>
            <a:pPr algn="just">
              <a:spcBef>
                <a:spcPct val="40000"/>
              </a:spcBef>
              <a:buSzTx/>
              <a:buNone/>
            </a:pPr>
            <a:r>
              <a:rPr lang="en-US" altLang="pt-BR">
                <a:latin typeface="Arial"/>
                <a:cs typeface="Arial"/>
              </a:rPr>
              <a:t>	</a:t>
            </a:r>
            <a:r>
              <a:rPr lang="pt">
                <a:latin typeface="Arial"/>
                <a:cs typeface="Arial"/>
              </a:rPr>
              <a:t>Como a demanda é elástica, </a:t>
            </a:r>
            <a:r>
              <a:rPr lang="pt" b="1" i="1">
                <a:latin typeface="Arial"/>
                <a:cs typeface="Arial"/>
              </a:rPr>
              <a:t>Q</a:t>
            </a:r>
            <a:r>
              <a:rPr lang="pt">
                <a:latin typeface="Arial"/>
                <a:cs typeface="Arial"/>
              </a:rPr>
              <a:t> aumentará mais de 20%, então</a:t>
            </a:r>
            <a:r>
              <a:rPr lang="en-US" altLang="pt-BR">
                <a:latin typeface="Arial"/>
                <a:cs typeface="Arial"/>
              </a:rPr>
              <a:t> </a:t>
            </a:r>
            <a:r>
              <a:rPr lang="en-US" altLang="pt-BR" err="1">
                <a:solidFill>
                  <a:srgbClr val="FF0000"/>
                </a:solidFill>
                <a:latin typeface="Arial"/>
                <a:cs typeface="Arial"/>
              </a:rPr>
              <a:t>receita</a:t>
            </a:r>
            <a:r>
              <a:rPr lang="en-US" altLang="pt-BR">
                <a:solidFill>
                  <a:srgbClr val="FF0000"/>
                </a:solidFill>
                <a:latin typeface="Arial"/>
                <a:cs typeface="Arial"/>
              </a:rPr>
              <a:t> </a:t>
            </a:r>
            <a:r>
              <a:rPr lang="en-US" altLang="pt-BR" err="1">
                <a:solidFill>
                  <a:srgbClr val="FF0000"/>
                </a:solidFill>
                <a:latin typeface="Arial"/>
                <a:cs typeface="Arial"/>
              </a:rPr>
              <a:t>cresce</a:t>
            </a:r>
            <a:r>
              <a:rPr lang="en-US" altLang="pt-BR">
                <a:latin typeface="Arial"/>
                <a:cs typeface="Arial"/>
              </a:rPr>
              <a:t>.</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50">
                                            <p:txEl>
                                              <p:pRg st="1" end="1"/>
                                            </p:txEl>
                                          </p:spTgt>
                                        </p:tgtEl>
                                        <p:attrNameLst>
                                          <p:attrName>style.visibility</p:attrName>
                                        </p:attrNameLst>
                                      </p:cBhvr>
                                      <p:to>
                                        <p:strVal val="visible"/>
                                      </p:to>
                                    </p:set>
                                    <p:animEffect transition="in" filter="wipe(left)">
                                      <p:cBhvr>
                                        <p:cTn id="7" dur="500"/>
                                        <p:tgtEl>
                                          <p:spTgt spid="317450">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50">
                                            <p:txEl>
                                              <p:pRg st="2" end="2"/>
                                            </p:txEl>
                                          </p:spTgt>
                                        </p:tgtEl>
                                        <p:attrNameLst>
                                          <p:attrName>style.visibility</p:attrName>
                                        </p:attrNameLst>
                                      </p:cBhvr>
                                      <p:to>
                                        <p:strVal val="visible"/>
                                      </p:to>
                                    </p:set>
                                    <p:animEffect transition="in" filter="wipe(left)">
                                      <p:cBhvr>
                                        <p:cTn id="12" dur="500"/>
                                        <p:tgtEl>
                                          <p:spTgt spid="317450">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7450">
                                            <p:txEl>
                                              <p:pRg st="3" end="3"/>
                                            </p:txEl>
                                          </p:spTgt>
                                        </p:tgtEl>
                                        <p:attrNameLst>
                                          <p:attrName>style.visibility</p:attrName>
                                        </p:attrNameLst>
                                      </p:cBhvr>
                                      <p:to>
                                        <p:strVal val="visible"/>
                                      </p:to>
                                    </p:set>
                                    <p:animEffect transition="in" filter="wipe(left)">
                                      <p:cBhvr>
                                        <p:cTn id="17" dur="500"/>
                                        <p:tgtEl>
                                          <p:spTgt spid="3174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50"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B3B4D2BA-E099-3235-BD0B-CB02D6391A32}"/>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C942E567-AA39-33CF-2EBF-74FC6DD5A31C}"/>
              </a:ext>
            </a:extLst>
          </p:cNvPr>
          <p:cNvSpPr>
            <a:spLocks noGrp="1"/>
          </p:cNvSpPr>
          <p:nvPr>
            <p:ph type="sldNum" sz="quarter" idx="11"/>
          </p:nvPr>
        </p:nvSpPr>
        <p:spPr/>
        <p:txBody>
          <a:bodyPr/>
          <a:lstStyle/>
          <a:p>
            <a:fld id="{1599F288-7996-4521-9D7B-5B4B2106DF20}" type="slidenum">
              <a:rPr lang="en-US" altLang="pt-BR"/>
              <a:pPr/>
              <a:t>34</a:t>
            </a:fld>
            <a:endParaRPr lang="en-US" altLang="pt-BR"/>
          </a:p>
        </p:txBody>
      </p:sp>
      <p:sp>
        <p:nvSpPr>
          <p:cNvPr id="111618" name="Rectangle 2">
            <a:extLst>
              <a:ext uri="{FF2B5EF4-FFF2-40B4-BE49-F238E27FC236}">
                <a16:creationId xmlns:a16="http://schemas.microsoft.com/office/drawing/2014/main" id="{BB50609A-1824-5669-F958-9A51BAF7AC42}"/>
              </a:ext>
            </a:extLst>
          </p:cNvPr>
          <p:cNvSpPr>
            <a:spLocks noGrp="1" noChangeArrowheads="1"/>
          </p:cNvSpPr>
          <p:nvPr>
            <p:ph type="title" idx="4294967295"/>
          </p:nvPr>
        </p:nvSpPr>
        <p:spPr>
          <a:xfrm>
            <a:off x="252413" y="211138"/>
            <a:ext cx="8524875" cy="927100"/>
          </a:xfrm>
        </p:spPr>
        <p:txBody>
          <a:bodyPr/>
          <a:lstStyle/>
          <a:p>
            <a:pPr algn="l">
              <a:lnSpc>
                <a:spcPct val="110000"/>
              </a:lnSpc>
            </a:pPr>
            <a:r>
              <a:rPr lang="en-US" altLang="pt-BR" sz="2600"/>
              <a:t>APLICAÇÃO: a </a:t>
            </a:r>
            <a:r>
              <a:rPr lang="en-US" altLang="pt-BR" sz="2600" err="1"/>
              <a:t>interdição</a:t>
            </a:r>
            <a:r>
              <a:rPr lang="en-US" altLang="pt-BR" sz="2600"/>
              <a:t> das </a:t>
            </a:r>
            <a:r>
              <a:rPr lang="en-US" altLang="pt-BR" sz="2600" err="1"/>
              <a:t>drogas</a:t>
            </a:r>
            <a:r>
              <a:rPr lang="en-US" altLang="pt-BR" sz="2600"/>
              <a:t> </a:t>
            </a:r>
            <a:r>
              <a:rPr lang="en-US" altLang="pt-BR" sz="2600" err="1"/>
              <a:t>aumenta</a:t>
            </a:r>
            <a:r>
              <a:rPr lang="en-US" altLang="pt-BR" sz="2600"/>
              <a:t> </a:t>
            </a:r>
            <a:r>
              <a:rPr lang="en-US" altLang="pt-BR" sz="2600" err="1"/>
              <a:t>ou</a:t>
            </a:r>
            <a:r>
              <a:rPr lang="en-US" altLang="pt-BR" sz="2600"/>
              <a:t> </a:t>
            </a:r>
            <a:r>
              <a:rPr lang="en-US" altLang="pt-BR" sz="2600" err="1"/>
              <a:t>diminui</a:t>
            </a:r>
            <a:r>
              <a:rPr lang="en-US" altLang="pt-BR" sz="2600"/>
              <a:t> </a:t>
            </a:r>
            <a:r>
              <a:rPr lang="en-US" altLang="pt-BR" sz="2600" err="1"/>
              <a:t>os</a:t>
            </a:r>
            <a:r>
              <a:rPr lang="en-US" altLang="pt-BR" sz="2600"/>
              <a:t> crimes </a:t>
            </a:r>
            <a:r>
              <a:rPr lang="en-US" altLang="pt-BR" sz="2600" err="1"/>
              <a:t>relacionados</a:t>
            </a:r>
            <a:r>
              <a:rPr lang="en-US" altLang="pt-BR" sz="2600"/>
              <a:t> </a:t>
            </a:r>
            <a:r>
              <a:rPr lang="en-US" altLang="pt-BR" sz="2600" err="1"/>
              <a:t>às</a:t>
            </a:r>
            <a:r>
              <a:rPr lang="en-US" altLang="pt-BR" sz="2600"/>
              <a:t> </a:t>
            </a:r>
            <a:r>
              <a:rPr lang="en-US" altLang="pt-BR" sz="2600" err="1"/>
              <a:t>drogas</a:t>
            </a:r>
            <a:r>
              <a:rPr lang="en-US" altLang="pt-BR" sz="2600"/>
              <a:t>?</a:t>
            </a:r>
            <a:endParaRPr lang="en-US" altLang="pt-BR" sz="3000"/>
          </a:p>
        </p:txBody>
      </p:sp>
      <p:sp>
        <p:nvSpPr>
          <p:cNvPr id="111619" name="Rectangle 3">
            <a:extLst>
              <a:ext uri="{FF2B5EF4-FFF2-40B4-BE49-F238E27FC236}">
                <a16:creationId xmlns:a16="http://schemas.microsoft.com/office/drawing/2014/main" id="{F59DB3C2-5491-0642-456B-0300FA681CE0}"/>
              </a:ext>
            </a:extLst>
          </p:cNvPr>
          <p:cNvSpPr>
            <a:spLocks noGrp="1" noChangeArrowheads="1"/>
          </p:cNvSpPr>
          <p:nvPr>
            <p:ph type="body" idx="4294967295"/>
          </p:nvPr>
        </p:nvSpPr>
        <p:spPr>
          <a:xfrm>
            <a:off x="457200" y="1273175"/>
            <a:ext cx="8229600" cy="5153025"/>
          </a:xfrm>
        </p:spPr>
        <p:txBody>
          <a:bodyPr/>
          <a:lstStyle/>
          <a:p>
            <a:pPr algn="just">
              <a:spcBef>
                <a:spcPct val="40000"/>
              </a:spcBef>
            </a:pPr>
            <a:r>
              <a:rPr lang="pt" sz="2500">
                <a:ea typeface="+mn-lt"/>
                <a:cs typeface="+mn-lt"/>
              </a:rPr>
              <a:t>Um efeito colateral do uso de drogas ilegais é o crime: os usuários geralmente recorrem ao crime para financiar seu hábito.</a:t>
            </a:r>
            <a:endParaRPr lang="pt-BR"/>
          </a:p>
          <a:p>
            <a:pPr algn="just">
              <a:spcBef>
                <a:spcPct val="40000"/>
              </a:spcBef>
            </a:pPr>
            <a:r>
              <a:rPr lang="pt" sz="2500">
                <a:ea typeface="+mn-lt"/>
                <a:cs typeface="+mn-lt"/>
              </a:rPr>
              <a:t>Examinamos duas políticas destinadas a reduzir o uso de drogas ilegais e vemos quais os efeitos que elas têm sobre o crime relacionado às drogas.</a:t>
            </a:r>
          </a:p>
          <a:p>
            <a:pPr algn="just">
              <a:spcBef>
                <a:spcPct val="40000"/>
              </a:spcBef>
            </a:pPr>
            <a:r>
              <a:rPr lang="pt" sz="2500">
                <a:ea typeface="+mn-lt"/>
                <a:cs typeface="+mn-lt"/>
              </a:rPr>
              <a:t>Para simplificar, assumimos que o valor total em dólares do crime relacionado a drogas é igual ao gasto total com drogas.</a:t>
            </a:r>
          </a:p>
          <a:p>
            <a:pPr algn="just">
              <a:spcBef>
                <a:spcPct val="40000"/>
              </a:spcBef>
            </a:pPr>
            <a:r>
              <a:rPr lang="pt" sz="2500">
                <a:ea typeface="+mn-lt"/>
                <a:cs typeface="+mn-lt"/>
              </a:rPr>
              <a:t>A demanda por drogas ilícitas é inelástica, devido a problemas de dependência.</a:t>
            </a:r>
            <a:r>
              <a:rPr lang="en-US" altLang="pt-BR" sz="2500"/>
              <a:t> </a:t>
            </a:r>
            <a:endParaRPr lang="en-US" altLang="pt-BR" sz="2500">
              <a:cs typeface="Arial"/>
            </a:endParaRPr>
          </a:p>
        </p:txBody>
      </p:sp>
      <p:sp>
        <p:nvSpPr>
          <p:cNvPr id="111620" name="FlagCount" hidden="1">
            <a:hlinkClick r:id="rId3" action="ppaction://hlinkfile"/>
            <a:extLst>
              <a:ext uri="{FF2B5EF4-FFF2-40B4-BE49-F238E27FC236}">
                <a16:creationId xmlns:a16="http://schemas.microsoft.com/office/drawing/2014/main" id="{4F6EE234-2811-0B17-B824-92FEEC82119F}"/>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2CE41984-0935-A0D5-AFE3-B9D46536A30A}"/>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B01C509E-D6F4-7B6A-9C64-F71CF3E93228}"/>
              </a:ext>
            </a:extLst>
          </p:cNvPr>
          <p:cNvSpPr>
            <a:spLocks noGrp="1"/>
          </p:cNvSpPr>
          <p:nvPr>
            <p:ph type="sldNum" sz="quarter" idx="11"/>
          </p:nvPr>
        </p:nvSpPr>
        <p:spPr/>
        <p:txBody>
          <a:bodyPr/>
          <a:lstStyle/>
          <a:p>
            <a:fld id="{D05FF6F8-8A85-463B-9842-75B5C3FB6EC7}" type="slidenum">
              <a:rPr lang="en-US" altLang="pt-BR"/>
              <a:pPr/>
              <a:t>35</a:t>
            </a:fld>
            <a:endParaRPr lang="en-US" altLang="pt-BR"/>
          </a:p>
        </p:txBody>
      </p:sp>
      <p:grpSp>
        <p:nvGrpSpPr>
          <p:cNvPr id="113666" name="Group 16">
            <a:extLst>
              <a:ext uri="{FF2B5EF4-FFF2-40B4-BE49-F238E27FC236}">
                <a16:creationId xmlns:a16="http://schemas.microsoft.com/office/drawing/2014/main" id="{5D509F35-7F4A-EA9D-27A5-212FC6723410}"/>
              </a:ext>
            </a:extLst>
          </p:cNvPr>
          <p:cNvGrpSpPr>
            <a:grpSpLocks/>
          </p:cNvGrpSpPr>
          <p:nvPr/>
        </p:nvGrpSpPr>
        <p:grpSpPr bwMode="auto">
          <a:xfrm>
            <a:off x="5359400" y="1595438"/>
            <a:ext cx="1490663" cy="3128962"/>
            <a:chOff x="3446" y="1165"/>
            <a:chExt cx="939" cy="1971"/>
          </a:xfrm>
        </p:grpSpPr>
        <p:sp>
          <p:nvSpPr>
            <p:cNvPr id="113667" name="Line 17">
              <a:extLst>
                <a:ext uri="{FF2B5EF4-FFF2-40B4-BE49-F238E27FC236}">
                  <a16:creationId xmlns:a16="http://schemas.microsoft.com/office/drawing/2014/main" id="{FB3606B2-676C-563B-1345-BB9197A84009}"/>
                </a:ext>
              </a:extLst>
            </p:cNvPr>
            <p:cNvSpPr>
              <a:spLocks noChangeShapeType="1"/>
            </p:cNvSpPr>
            <p:nvPr/>
          </p:nvSpPr>
          <p:spPr bwMode="auto">
            <a:xfrm>
              <a:off x="3624" y="1417"/>
              <a:ext cx="761" cy="1719"/>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3668" name="Text Box 18">
              <a:extLst>
                <a:ext uri="{FF2B5EF4-FFF2-40B4-BE49-F238E27FC236}">
                  <a16:creationId xmlns:a16="http://schemas.microsoft.com/office/drawing/2014/main" id="{D3762680-F713-CCA7-F1FE-D25FAC53D714}"/>
                </a:ext>
              </a:extLst>
            </p:cNvPr>
            <p:cNvSpPr txBox="1">
              <a:spLocks noChangeArrowheads="1"/>
            </p:cNvSpPr>
            <p:nvPr/>
          </p:nvSpPr>
          <p:spPr bwMode="auto">
            <a:xfrm>
              <a:off x="3446" y="1165"/>
              <a:ext cx="41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r>
                <a:rPr lang="en-US" altLang="pt-BR" sz="2400" b="1" baseline="-25000">
                  <a:cs typeface="Arial" panose="020B0604020202020204" pitchFamily="34" charset="0"/>
                </a:rPr>
                <a:t>1</a:t>
              </a:r>
            </a:p>
          </p:txBody>
        </p:sp>
      </p:grpSp>
      <p:sp>
        <p:nvSpPr>
          <p:cNvPr id="113669" name="Rectangle 2">
            <a:extLst>
              <a:ext uri="{FF2B5EF4-FFF2-40B4-BE49-F238E27FC236}">
                <a16:creationId xmlns:a16="http://schemas.microsoft.com/office/drawing/2014/main" id="{040E3FD5-A13A-BF7F-8315-881F20452A39}"/>
              </a:ext>
            </a:extLst>
          </p:cNvPr>
          <p:cNvSpPr>
            <a:spLocks noGrp="1" noChangeArrowheads="1"/>
          </p:cNvSpPr>
          <p:nvPr>
            <p:ph type="title" idx="4294967295"/>
          </p:nvPr>
        </p:nvSpPr>
        <p:spPr>
          <a:xfrm>
            <a:off x="457200" y="138113"/>
            <a:ext cx="8229600" cy="649287"/>
          </a:xfrm>
        </p:spPr>
        <p:txBody>
          <a:bodyPr/>
          <a:lstStyle/>
          <a:p>
            <a:r>
              <a:rPr lang="en-US" altLang="pt-BR" sz="3200"/>
              <a:t>Política 1: </a:t>
            </a:r>
            <a:r>
              <a:rPr lang="en-US" altLang="pt-BR" sz="3200" err="1"/>
              <a:t>Interdição</a:t>
            </a:r>
          </a:p>
        </p:txBody>
      </p:sp>
      <p:sp>
        <p:nvSpPr>
          <p:cNvPr id="113670" name="FlagCount" hidden="1">
            <a:hlinkClick r:id="rId3" action="ppaction://hlinkfile"/>
            <a:extLst>
              <a:ext uri="{FF2B5EF4-FFF2-40B4-BE49-F238E27FC236}">
                <a16:creationId xmlns:a16="http://schemas.microsoft.com/office/drawing/2014/main" id="{686D13DB-DBF9-8AD3-645A-98EB3B238405}"/>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113671" name="Group 4">
            <a:extLst>
              <a:ext uri="{FF2B5EF4-FFF2-40B4-BE49-F238E27FC236}">
                <a16:creationId xmlns:a16="http://schemas.microsoft.com/office/drawing/2014/main" id="{CB750B3B-D090-809C-DF47-E13488CF237F}"/>
              </a:ext>
            </a:extLst>
          </p:cNvPr>
          <p:cNvGrpSpPr>
            <a:grpSpLocks/>
          </p:cNvGrpSpPr>
          <p:nvPr/>
        </p:nvGrpSpPr>
        <p:grpSpPr bwMode="auto">
          <a:xfrm>
            <a:off x="2555876" y="1158875"/>
            <a:ext cx="6399213" cy="4781551"/>
            <a:chOff x="1610" y="730"/>
            <a:chExt cx="4031" cy="3012"/>
          </a:xfrm>
        </p:grpSpPr>
        <p:grpSp>
          <p:nvGrpSpPr>
            <p:cNvPr id="113672" name="Group 5">
              <a:extLst>
                <a:ext uri="{FF2B5EF4-FFF2-40B4-BE49-F238E27FC236}">
                  <a16:creationId xmlns:a16="http://schemas.microsoft.com/office/drawing/2014/main" id="{8BE2F121-53EA-8245-6113-7A1B1848B8E7}"/>
                </a:ext>
              </a:extLst>
            </p:cNvPr>
            <p:cNvGrpSpPr>
              <a:grpSpLocks/>
            </p:cNvGrpSpPr>
            <p:nvPr/>
          </p:nvGrpSpPr>
          <p:grpSpPr bwMode="auto">
            <a:xfrm>
              <a:off x="2613" y="792"/>
              <a:ext cx="2750" cy="2433"/>
              <a:chOff x="1098" y="1361"/>
              <a:chExt cx="2116" cy="2027"/>
            </a:xfrm>
          </p:grpSpPr>
          <p:sp>
            <p:nvSpPr>
              <p:cNvPr id="113673" name="Line 6">
                <a:extLst>
                  <a:ext uri="{FF2B5EF4-FFF2-40B4-BE49-F238E27FC236}">
                    <a16:creationId xmlns:a16="http://schemas.microsoft.com/office/drawing/2014/main" id="{AEA66D69-85D2-47F6-57FA-8AEB73EFA8A8}"/>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3674" name="Line 7">
                <a:extLst>
                  <a:ext uri="{FF2B5EF4-FFF2-40B4-BE49-F238E27FC236}">
                    <a16:creationId xmlns:a16="http://schemas.microsoft.com/office/drawing/2014/main" id="{C81FD487-1546-1733-45C0-68D3E449DF56}"/>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3675" name="Text Box 8">
              <a:extLst>
                <a:ext uri="{FF2B5EF4-FFF2-40B4-BE49-F238E27FC236}">
                  <a16:creationId xmlns:a16="http://schemas.microsoft.com/office/drawing/2014/main" id="{EAECBE73-4587-9EE2-CD86-71288907DB5A}"/>
                </a:ext>
              </a:extLst>
            </p:cNvPr>
            <p:cNvSpPr txBox="1">
              <a:spLocks noChangeArrowheads="1"/>
            </p:cNvSpPr>
            <p:nvPr/>
          </p:nvSpPr>
          <p:spPr bwMode="auto">
            <a:xfrm>
              <a:off x="1610" y="730"/>
              <a:ext cx="981"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err="1">
                  <a:latin typeface="Arial"/>
                  <a:cs typeface="Arial"/>
                </a:rPr>
                <a:t>Preço</a:t>
              </a:r>
              <a:r>
                <a:rPr lang="en-US" altLang="pt-BR" sz="2400">
                  <a:latin typeface="Arial"/>
                  <a:cs typeface="Arial"/>
                </a:rPr>
                <a:t> de </a:t>
              </a:r>
              <a:r>
                <a:rPr lang="en-US" altLang="pt-BR" sz="2400" err="1">
                  <a:latin typeface="Arial"/>
                  <a:cs typeface="Arial"/>
                </a:rPr>
                <a:t>drogas</a:t>
              </a:r>
              <a:endParaRPr lang="en-US" altLang="pt-BR" sz="2400" err="1">
                <a:cs typeface="Arial" panose="020B0604020202020204" pitchFamily="34" charset="0"/>
              </a:endParaRPr>
            </a:p>
          </p:txBody>
        </p:sp>
        <p:sp>
          <p:nvSpPr>
            <p:cNvPr id="113676" name="Text Box 9">
              <a:extLst>
                <a:ext uri="{FF2B5EF4-FFF2-40B4-BE49-F238E27FC236}">
                  <a16:creationId xmlns:a16="http://schemas.microsoft.com/office/drawing/2014/main" id="{5AA45055-202D-5181-FA1A-2A12497928F0}"/>
                </a:ext>
              </a:extLst>
            </p:cNvPr>
            <p:cNvSpPr txBox="1">
              <a:spLocks noChangeArrowheads="1"/>
            </p:cNvSpPr>
            <p:nvPr/>
          </p:nvSpPr>
          <p:spPr bwMode="auto">
            <a:xfrm>
              <a:off x="4498" y="3219"/>
              <a:ext cx="1143"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err="1">
                  <a:latin typeface="Arial"/>
                  <a:cs typeface="Arial"/>
                </a:rPr>
                <a:t>Quantidade</a:t>
              </a:r>
              <a:r>
                <a:rPr lang="en-US" altLang="pt-BR" sz="2400">
                  <a:latin typeface="Arial"/>
                  <a:cs typeface="Arial"/>
                </a:rPr>
                <a:t> de </a:t>
              </a:r>
              <a:r>
                <a:rPr lang="en-US" altLang="pt-BR" sz="2400" err="1">
                  <a:latin typeface="Arial"/>
                  <a:cs typeface="Arial"/>
                </a:rPr>
                <a:t>drogas</a:t>
              </a:r>
              <a:endParaRPr lang="pt-BR" err="1"/>
            </a:p>
          </p:txBody>
        </p:sp>
      </p:grpSp>
      <p:grpSp>
        <p:nvGrpSpPr>
          <p:cNvPr id="113677" name="Group 10">
            <a:extLst>
              <a:ext uri="{FF2B5EF4-FFF2-40B4-BE49-F238E27FC236}">
                <a16:creationId xmlns:a16="http://schemas.microsoft.com/office/drawing/2014/main" id="{22797580-99BA-0026-A0E6-66EBFBB3AAC9}"/>
              </a:ext>
            </a:extLst>
          </p:cNvPr>
          <p:cNvGrpSpPr>
            <a:grpSpLocks/>
          </p:cNvGrpSpPr>
          <p:nvPr/>
        </p:nvGrpSpPr>
        <p:grpSpPr bwMode="auto">
          <a:xfrm>
            <a:off x="5830888" y="1908175"/>
            <a:ext cx="2371725" cy="2224088"/>
            <a:chOff x="3459" y="1417"/>
            <a:chExt cx="1494" cy="1401"/>
          </a:xfrm>
        </p:grpSpPr>
        <p:sp>
          <p:nvSpPr>
            <p:cNvPr id="113678" name="Line 11">
              <a:extLst>
                <a:ext uri="{FF2B5EF4-FFF2-40B4-BE49-F238E27FC236}">
                  <a16:creationId xmlns:a16="http://schemas.microsoft.com/office/drawing/2014/main" id="{A097CDE6-E958-7798-4C5A-E4A12FD9B301}"/>
                </a:ext>
              </a:extLst>
            </p:cNvPr>
            <p:cNvSpPr>
              <a:spLocks noChangeShapeType="1"/>
            </p:cNvSpPr>
            <p:nvPr/>
          </p:nvSpPr>
          <p:spPr bwMode="auto">
            <a:xfrm flipV="1">
              <a:off x="3459" y="1611"/>
              <a:ext cx="1198" cy="1207"/>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3679" name="Text Box 12">
              <a:extLst>
                <a:ext uri="{FF2B5EF4-FFF2-40B4-BE49-F238E27FC236}">
                  <a16:creationId xmlns:a16="http://schemas.microsoft.com/office/drawing/2014/main" id="{AA9B9F6E-85CF-403F-A513-F6DF2E735FD6}"/>
                </a:ext>
              </a:extLst>
            </p:cNvPr>
            <p:cNvSpPr txBox="1">
              <a:spLocks noChangeArrowheads="1"/>
            </p:cNvSpPr>
            <p:nvPr/>
          </p:nvSpPr>
          <p:spPr bwMode="auto">
            <a:xfrm>
              <a:off x="4596" y="1417"/>
              <a:ext cx="3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r>
                <a:rPr lang="en-US" altLang="pt-BR" sz="2400" b="1" baseline="-25000">
                  <a:cs typeface="Arial" panose="020B0604020202020204" pitchFamily="34" charset="0"/>
                </a:rPr>
                <a:t>1</a:t>
              </a:r>
            </a:p>
          </p:txBody>
        </p:sp>
      </p:grpSp>
      <p:grpSp>
        <p:nvGrpSpPr>
          <p:cNvPr id="6" name="Group 13">
            <a:extLst>
              <a:ext uri="{FF2B5EF4-FFF2-40B4-BE49-F238E27FC236}">
                <a16:creationId xmlns:a16="http://schemas.microsoft.com/office/drawing/2014/main" id="{D44C1FC2-7F69-21B3-5E45-D1E652262358}"/>
              </a:ext>
            </a:extLst>
          </p:cNvPr>
          <p:cNvGrpSpPr>
            <a:grpSpLocks/>
          </p:cNvGrpSpPr>
          <p:nvPr/>
        </p:nvGrpSpPr>
        <p:grpSpPr bwMode="auto">
          <a:xfrm>
            <a:off x="4776788" y="1425575"/>
            <a:ext cx="2362200" cy="2297113"/>
            <a:chOff x="2979" y="938"/>
            <a:chExt cx="1488" cy="1447"/>
          </a:xfrm>
        </p:grpSpPr>
        <p:sp>
          <p:nvSpPr>
            <p:cNvPr id="113681" name="Line 14">
              <a:extLst>
                <a:ext uri="{FF2B5EF4-FFF2-40B4-BE49-F238E27FC236}">
                  <a16:creationId xmlns:a16="http://schemas.microsoft.com/office/drawing/2014/main" id="{90B0B2EB-C59E-89A0-0844-58326703FD20}"/>
                </a:ext>
              </a:extLst>
            </p:cNvPr>
            <p:cNvSpPr>
              <a:spLocks noChangeShapeType="1"/>
            </p:cNvSpPr>
            <p:nvPr/>
          </p:nvSpPr>
          <p:spPr bwMode="auto">
            <a:xfrm flipV="1">
              <a:off x="2979" y="1178"/>
              <a:ext cx="1198" cy="1207"/>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3682" name="Text Box 15">
              <a:extLst>
                <a:ext uri="{FF2B5EF4-FFF2-40B4-BE49-F238E27FC236}">
                  <a16:creationId xmlns:a16="http://schemas.microsoft.com/office/drawing/2014/main" id="{F8AA3DA9-DCCE-AD14-AA8F-91C239120109}"/>
                </a:ext>
              </a:extLst>
            </p:cNvPr>
            <p:cNvSpPr txBox="1">
              <a:spLocks noChangeArrowheads="1"/>
            </p:cNvSpPr>
            <p:nvPr/>
          </p:nvSpPr>
          <p:spPr bwMode="auto">
            <a:xfrm>
              <a:off x="4054" y="938"/>
              <a:ext cx="41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r>
                <a:rPr lang="en-US" altLang="pt-BR" sz="2400" b="1" baseline="-25000">
                  <a:cs typeface="Arial" panose="020B0604020202020204" pitchFamily="34" charset="0"/>
                </a:rPr>
                <a:t>2</a:t>
              </a:r>
            </a:p>
          </p:txBody>
        </p:sp>
      </p:grpSp>
      <p:grpSp>
        <p:nvGrpSpPr>
          <p:cNvPr id="113683" name="Group 19">
            <a:extLst>
              <a:ext uri="{FF2B5EF4-FFF2-40B4-BE49-F238E27FC236}">
                <a16:creationId xmlns:a16="http://schemas.microsoft.com/office/drawing/2014/main" id="{0ED6A7ED-02DC-3E25-D0F6-5A627E74EF1D}"/>
              </a:ext>
            </a:extLst>
          </p:cNvPr>
          <p:cNvGrpSpPr>
            <a:grpSpLocks/>
          </p:cNvGrpSpPr>
          <p:nvPr/>
        </p:nvGrpSpPr>
        <p:grpSpPr bwMode="auto">
          <a:xfrm>
            <a:off x="3543300" y="3371850"/>
            <a:ext cx="3084513" cy="2201863"/>
            <a:chOff x="2232" y="2124"/>
            <a:chExt cx="1943" cy="1387"/>
          </a:xfrm>
        </p:grpSpPr>
        <p:sp>
          <p:nvSpPr>
            <p:cNvPr id="113684" name="Text Box 20">
              <a:extLst>
                <a:ext uri="{FF2B5EF4-FFF2-40B4-BE49-F238E27FC236}">
                  <a16:creationId xmlns:a16="http://schemas.microsoft.com/office/drawing/2014/main" id="{3E33A340-ED58-7C73-E423-6769B849F928}"/>
                </a:ext>
              </a:extLst>
            </p:cNvPr>
            <p:cNvSpPr txBox="1">
              <a:spLocks noChangeArrowheads="1"/>
            </p:cNvSpPr>
            <p:nvPr/>
          </p:nvSpPr>
          <p:spPr bwMode="auto">
            <a:xfrm>
              <a:off x="2232" y="212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13685" name="Text Box 21">
              <a:extLst>
                <a:ext uri="{FF2B5EF4-FFF2-40B4-BE49-F238E27FC236}">
                  <a16:creationId xmlns:a16="http://schemas.microsoft.com/office/drawing/2014/main" id="{80CD881C-0053-02A8-3DF1-1B3123D32E20}"/>
                </a:ext>
              </a:extLst>
            </p:cNvPr>
            <p:cNvSpPr txBox="1">
              <a:spLocks noChangeArrowheads="1"/>
            </p:cNvSpPr>
            <p:nvPr/>
          </p:nvSpPr>
          <p:spPr bwMode="auto">
            <a:xfrm>
              <a:off x="3830" y="3223"/>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grpSp>
          <p:nvGrpSpPr>
            <p:cNvPr id="113686" name="Group 22">
              <a:extLst>
                <a:ext uri="{FF2B5EF4-FFF2-40B4-BE49-F238E27FC236}">
                  <a16:creationId xmlns:a16="http://schemas.microsoft.com/office/drawing/2014/main" id="{57AD5B93-F8E5-078A-E6D5-7A253BD073D3}"/>
                </a:ext>
              </a:extLst>
            </p:cNvPr>
            <p:cNvGrpSpPr>
              <a:grpSpLocks/>
            </p:cNvGrpSpPr>
            <p:nvPr/>
          </p:nvGrpSpPr>
          <p:grpSpPr bwMode="auto">
            <a:xfrm>
              <a:off x="2617" y="2270"/>
              <a:ext cx="1387" cy="955"/>
              <a:chOff x="357" y="2450"/>
              <a:chExt cx="795" cy="646"/>
            </a:xfrm>
          </p:grpSpPr>
          <p:sp>
            <p:nvSpPr>
              <p:cNvPr id="113687" name="Line 23">
                <a:extLst>
                  <a:ext uri="{FF2B5EF4-FFF2-40B4-BE49-F238E27FC236}">
                    <a16:creationId xmlns:a16="http://schemas.microsoft.com/office/drawing/2014/main" id="{B0AC4364-20D8-39EE-EECD-6411C3548914}"/>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3688" name="Line 24">
                <a:extLst>
                  <a:ext uri="{FF2B5EF4-FFF2-40B4-BE49-F238E27FC236}">
                    <a16:creationId xmlns:a16="http://schemas.microsoft.com/office/drawing/2014/main" id="{646073FE-B25B-5624-F30C-EB8C934D7403}"/>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3689" name="Oval 25">
              <a:extLst>
                <a:ext uri="{FF2B5EF4-FFF2-40B4-BE49-F238E27FC236}">
                  <a16:creationId xmlns:a16="http://schemas.microsoft.com/office/drawing/2014/main" id="{67F56B79-D2D7-52C2-05D4-6BEA59F7228B}"/>
                </a:ext>
              </a:extLst>
            </p:cNvPr>
            <p:cNvSpPr>
              <a:spLocks noChangeArrowheads="1"/>
            </p:cNvSpPr>
            <p:nvPr/>
          </p:nvSpPr>
          <p:spPr bwMode="auto">
            <a:xfrm>
              <a:off x="3963" y="2226"/>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9" name="Group 26">
            <a:extLst>
              <a:ext uri="{FF2B5EF4-FFF2-40B4-BE49-F238E27FC236}">
                <a16:creationId xmlns:a16="http://schemas.microsoft.com/office/drawing/2014/main" id="{1DB1FB92-04E8-D623-F78F-8B6A6139EC97}"/>
              </a:ext>
            </a:extLst>
          </p:cNvPr>
          <p:cNvGrpSpPr>
            <a:grpSpLocks/>
          </p:cNvGrpSpPr>
          <p:nvPr/>
        </p:nvGrpSpPr>
        <p:grpSpPr bwMode="auto">
          <a:xfrm>
            <a:off x="3567113" y="2360613"/>
            <a:ext cx="2627312" cy="3216275"/>
            <a:chOff x="2247" y="1487"/>
            <a:chExt cx="1655" cy="2026"/>
          </a:xfrm>
        </p:grpSpPr>
        <p:sp>
          <p:nvSpPr>
            <p:cNvPr id="113691" name="Text Box 27">
              <a:extLst>
                <a:ext uri="{FF2B5EF4-FFF2-40B4-BE49-F238E27FC236}">
                  <a16:creationId xmlns:a16="http://schemas.microsoft.com/office/drawing/2014/main" id="{213E5FB5-6715-7C7E-A73D-4E52871DCA0D}"/>
                </a:ext>
              </a:extLst>
            </p:cNvPr>
            <p:cNvSpPr txBox="1">
              <a:spLocks noChangeArrowheads="1"/>
            </p:cNvSpPr>
            <p:nvPr/>
          </p:nvSpPr>
          <p:spPr bwMode="auto">
            <a:xfrm>
              <a:off x="2247" y="1487"/>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13692" name="Text Box 28">
              <a:extLst>
                <a:ext uri="{FF2B5EF4-FFF2-40B4-BE49-F238E27FC236}">
                  <a16:creationId xmlns:a16="http://schemas.microsoft.com/office/drawing/2014/main" id="{35097FAB-C7E9-3CEB-A73A-570EE1FA5487}"/>
                </a:ext>
              </a:extLst>
            </p:cNvPr>
            <p:cNvSpPr txBox="1">
              <a:spLocks noChangeArrowheads="1"/>
            </p:cNvSpPr>
            <p:nvPr/>
          </p:nvSpPr>
          <p:spPr bwMode="auto">
            <a:xfrm>
              <a:off x="3532" y="3225"/>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grpSp>
          <p:nvGrpSpPr>
            <p:cNvPr id="113693" name="Group 29">
              <a:extLst>
                <a:ext uri="{FF2B5EF4-FFF2-40B4-BE49-F238E27FC236}">
                  <a16:creationId xmlns:a16="http://schemas.microsoft.com/office/drawing/2014/main" id="{15913359-99CF-9C1D-749F-5AB664EE95EA}"/>
                </a:ext>
              </a:extLst>
            </p:cNvPr>
            <p:cNvGrpSpPr>
              <a:grpSpLocks/>
            </p:cNvGrpSpPr>
            <p:nvPr/>
          </p:nvGrpSpPr>
          <p:grpSpPr bwMode="auto">
            <a:xfrm>
              <a:off x="2618" y="1632"/>
              <a:ext cx="1100" cy="1589"/>
              <a:chOff x="357" y="2450"/>
              <a:chExt cx="795" cy="646"/>
            </a:xfrm>
          </p:grpSpPr>
          <p:sp>
            <p:nvSpPr>
              <p:cNvPr id="113694" name="Line 30">
                <a:extLst>
                  <a:ext uri="{FF2B5EF4-FFF2-40B4-BE49-F238E27FC236}">
                    <a16:creationId xmlns:a16="http://schemas.microsoft.com/office/drawing/2014/main" id="{3A026E5D-72D4-A6A9-4375-5FCA8BC6B507}"/>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3695" name="Line 31">
                <a:extLst>
                  <a:ext uri="{FF2B5EF4-FFF2-40B4-BE49-F238E27FC236}">
                    <a16:creationId xmlns:a16="http://schemas.microsoft.com/office/drawing/2014/main" id="{27FC11E3-0F0B-E97B-5E31-AEB518BDCC27}"/>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3696" name="Oval 32">
              <a:extLst>
                <a:ext uri="{FF2B5EF4-FFF2-40B4-BE49-F238E27FC236}">
                  <a16:creationId xmlns:a16="http://schemas.microsoft.com/office/drawing/2014/main" id="{04F821AE-9225-1C2B-D1E7-129C38EA7A6D}"/>
                </a:ext>
              </a:extLst>
            </p:cNvPr>
            <p:cNvSpPr>
              <a:spLocks noChangeArrowheads="1"/>
            </p:cNvSpPr>
            <p:nvPr/>
          </p:nvSpPr>
          <p:spPr bwMode="auto">
            <a:xfrm>
              <a:off x="3678" y="1585"/>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13697" name="Line 33">
            <a:extLst>
              <a:ext uri="{FF2B5EF4-FFF2-40B4-BE49-F238E27FC236}">
                <a16:creationId xmlns:a16="http://schemas.microsoft.com/office/drawing/2014/main" id="{3BADCAB5-A602-6B44-44B7-E0CEFB91FD3F}"/>
              </a:ext>
            </a:extLst>
          </p:cNvPr>
          <p:cNvSpPr>
            <a:spLocks noChangeShapeType="1"/>
          </p:cNvSpPr>
          <p:nvPr/>
        </p:nvSpPr>
        <p:spPr bwMode="auto">
          <a:xfrm flipH="1">
            <a:off x="6334125" y="2255838"/>
            <a:ext cx="1203325" cy="0"/>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3698" name="Line 34">
            <a:extLst>
              <a:ext uri="{FF2B5EF4-FFF2-40B4-BE49-F238E27FC236}">
                <a16:creationId xmlns:a16="http://schemas.microsoft.com/office/drawing/2014/main" id="{0705F65F-9E4D-3E7D-14D0-6E29F5492DAB}"/>
              </a:ext>
            </a:extLst>
          </p:cNvPr>
          <p:cNvSpPr>
            <a:spLocks noChangeShapeType="1"/>
          </p:cNvSpPr>
          <p:nvPr/>
        </p:nvSpPr>
        <p:spPr bwMode="auto">
          <a:xfrm flipH="1">
            <a:off x="5902325" y="5118100"/>
            <a:ext cx="447675" cy="0"/>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3699" name="Line 35">
            <a:extLst>
              <a:ext uri="{FF2B5EF4-FFF2-40B4-BE49-F238E27FC236}">
                <a16:creationId xmlns:a16="http://schemas.microsoft.com/office/drawing/2014/main" id="{A2DA3897-A1E8-9D5F-6348-B5588BAD497A}"/>
              </a:ext>
            </a:extLst>
          </p:cNvPr>
          <p:cNvSpPr>
            <a:spLocks noChangeShapeType="1"/>
          </p:cNvSpPr>
          <p:nvPr/>
        </p:nvSpPr>
        <p:spPr bwMode="auto">
          <a:xfrm rot="5400000" flipH="1">
            <a:off x="3654425" y="3092451"/>
            <a:ext cx="1004887" cy="4762"/>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3700" name="Text Box 36">
            <a:extLst>
              <a:ext uri="{FF2B5EF4-FFF2-40B4-BE49-F238E27FC236}">
                <a16:creationId xmlns:a16="http://schemas.microsoft.com/office/drawing/2014/main" id="{4BAFCAB7-BC27-F416-6C0F-7F6DB02CCC20}"/>
              </a:ext>
            </a:extLst>
          </p:cNvPr>
          <p:cNvSpPr txBox="1">
            <a:spLocks noChangeArrowheads="1"/>
          </p:cNvSpPr>
          <p:nvPr/>
        </p:nvSpPr>
        <p:spPr bwMode="auto">
          <a:xfrm>
            <a:off x="503238" y="708025"/>
            <a:ext cx="1908175"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500" err="1">
                <a:latin typeface="Arial"/>
                <a:cs typeface="Arial"/>
              </a:rPr>
              <a:t>Interdição</a:t>
            </a:r>
            <a:r>
              <a:rPr lang="en-US" altLang="pt-BR" sz="2500">
                <a:latin typeface="Arial"/>
                <a:cs typeface="Arial"/>
              </a:rPr>
              <a:t> </a:t>
            </a:r>
            <a:r>
              <a:rPr lang="en-US" altLang="pt-BR" sz="2500" err="1">
                <a:latin typeface="Arial"/>
                <a:cs typeface="Arial"/>
              </a:rPr>
              <a:t>reduz</a:t>
            </a:r>
            <a:r>
              <a:rPr lang="en-US" altLang="pt-BR" sz="2500">
                <a:latin typeface="Arial"/>
                <a:cs typeface="Arial"/>
              </a:rPr>
              <a:t> a </a:t>
            </a:r>
            <a:r>
              <a:rPr lang="en-US" altLang="pt-BR" sz="2500" err="1">
                <a:latin typeface="Arial"/>
                <a:cs typeface="Arial"/>
              </a:rPr>
              <a:t>oferta</a:t>
            </a:r>
            <a:r>
              <a:rPr lang="en-US" altLang="pt-BR" sz="2500">
                <a:latin typeface="Arial"/>
                <a:cs typeface="Arial"/>
              </a:rPr>
              <a:t> de </a:t>
            </a:r>
            <a:r>
              <a:rPr lang="en-US" altLang="pt-BR" sz="2500" err="1">
                <a:latin typeface="Arial"/>
                <a:cs typeface="Arial"/>
              </a:rPr>
              <a:t>drogas</a:t>
            </a:r>
            <a:r>
              <a:rPr lang="en-US" altLang="pt-BR" sz="2500">
                <a:latin typeface="Arial"/>
                <a:cs typeface="Arial"/>
              </a:rPr>
              <a:t>.</a:t>
            </a:r>
            <a:endParaRPr lang="en-US" altLang="pt-BR" sz="2500">
              <a:cs typeface="Arial" panose="020B0604020202020204" pitchFamily="34" charset="0"/>
            </a:endParaRPr>
          </a:p>
        </p:txBody>
      </p:sp>
      <p:sp>
        <p:nvSpPr>
          <p:cNvPr id="113701" name="Text Box 37">
            <a:extLst>
              <a:ext uri="{FF2B5EF4-FFF2-40B4-BE49-F238E27FC236}">
                <a16:creationId xmlns:a16="http://schemas.microsoft.com/office/drawing/2014/main" id="{175B7728-CC0E-3611-D95D-0C59462BA20B}"/>
              </a:ext>
            </a:extLst>
          </p:cNvPr>
          <p:cNvSpPr txBox="1">
            <a:spLocks noChangeArrowheads="1"/>
          </p:cNvSpPr>
          <p:nvPr/>
        </p:nvSpPr>
        <p:spPr bwMode="auto">
          <a:xfrm>
            <a:off x="503583" y="2405961"/>
            <a:ext cx="2766208" cy="289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500">
                <a:latin typeface="Arial"/>
                <a:cs typeface="Arial"/>
              </a:rPr>
              <a:t>Como a demanda por drogas é inelástica, P aumenta proporcionalmente mais do que Q diminui.</a:t>
            </a:r>
          </a:p>
        </p:txBody>
      </p:sp>
      <p:sp>
        <p:nvSpPr>
          <p:cNvPr id="113702" name="Text Box 38">
            <a:extLst>
              <a:ext uri="{FF2B5EF4-FFF2-40B4-BE49-F238E27FC236}">
                <a16:creationId xmlns:a16="http://schemas.microsoft.com/office/drawing/2014/main" id="{BCF47DF3-0C35-93E2-3BE8-11A3B50AECC9}"/>
              </a:ext>
            </a:extLst>
          </p:cNvPr>
          <p:cNvSpPr txBox="1">
            <a:spLocks noChangeArrowheads="1"/>
          </p:cNvSpPr>
          <p:nvPr/>
        </p:nvSpPr>
        <p:spPr bwMode="auto">
          <a:xfrm>
            <a:off x="504825" y="5107142"/>
            <a:ext cx="4582328" cy="124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500" b="1">
                <a:latin typeface="Arial"/>
                <a:cs typeface="Arial"/>
              </a:rPr>
              <a:t>Resultado</a:t>
            </a:r>
            <a:r>
              <a:rPr lang="pt" sz="2500">
                <a:latin typeface="Arial"/>
                <a:cs typeface="Arial"/>
              </a:rPr>
              <a:t>: um aumento gastos totais com drogas e crimes relacionados a drogas.</a:t>
            </a:r>
            <a:endParaRPr lang="pt-BR"/>
          </a:p>
        </p:txBody>
      </p:sp>
      <p:sp>
        <p:nvSpPr>
          <p:cNvPr id="113703" name="Rectangle 39">
            <a:extLst>
              <a:ext uri="{FF2B5EF4-FFF2-40B4-BE49-F238E27FC236}">
                <a16:creationId xmlns:a16="http://schemas.microsoft.com/office/drawing/2014/main" id="{C32C44D7-5992-53B3-5A39-A7CFBEA58606}"/>
              </a:ext>
            </a:extLst>
          </p:cNvPr>
          <p:cNvSpPr>
            <a:spLocks noChangeArrowheads="1"/>
          </p:cNvSpPr>
          <p:nvPr/>
        </p:nvSpPr>
        <p:spPr bwMode="auto">
          <a:xfrm>
            <a:off x="4157663" y="3606800"/>
            <a:ext cx="2190750" cy="1500188"/>
          </a:xfrm>
          <a:prstGeom prst="rect">
            <a:avLst/>
          </a:prstGeom>
          <a:solidFill>
            <a:srgbClr val="FF00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1" name="Group 47">
            <a:extLst>
              <a:ext uri="{FF2B5EF4-FFF2-40B4-BE49-F238E27FC236}">
                <a16:creationId xmlns:a16="http://schemas.microsoft.com/office/drawing/2014/main" id="{A645DB3B-12EF-EEC9-4714-6BA56297C2BE}"/>
              </a:ext>
            </a:extLst>
          </p:cNvPr>
          <p:cNvGrpSpPr>
            <a:grpSpLocks/>
          </p:cNvGrpSpPr>
          <p:nvPr/>
        </p:nvGrpSpPr>
        <p:grpSpPr bwMode="auto">
          <a:xfrm>
            <a:off x="4167189" y="787400"/>
            <a:ext cx="2730500" cy="4319588"/>
            <a:chOff x="2625" y="496"/>
            <a:chExt cx="1720" cy="2721"/>
          </a:xfrm>
        </p:grpSpPr>
        <p:sp>
          <p:nvSpPr>
            <p:cNvPr id="113705" name="Rectangle 40">
              <a:extLst>
                <a:ext uri="{FF2B5EF4-FFF2-40B4-BE49-F238E27FC236}">
                  <a16:creationId xmlns:a16="http://schemas.microsoft.com/office/drawing/2014/main" id="{CC58C739-94A5-3463-E27C-04D240FF476A}"/>
                </a:ext>
              </a:extLst>
            </p:cNvPr>
            <p:cNvSpPr>
              <a:spLocks noChangeArrowheads="1"/>
            </p:cNvSpPr>
            <p:nvPr/>
          </p:nvSpPr>
          <p:spPr bwMode="auto">
            <a:xfrm>
              <a:off x="2625" y="1641"/>
              <a:ext cx="1092" cy="1576"/>
            </a:xfrm>
            <a:prstGeom prst="rect">
              <a:avLst/>
            </a:prstGeom>
            <a:solidFill>
              <a:srgbClr val="FFFF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13706" name="Group 46">
              <a:extLst>
                <a:ext uri="{FF2B5EF4-FFF2-40B4-BE49-F238E27FC236}">
                  <a16:creationId xmlns:a16="http://schemas.microsoft.com/office/drawing/2014/main" id="{8EBAB151-A6AF-02EF-C9AD-FE1F789F5872}"/>
                </a:ext>
              </a:extLst>
            </p:cNvPr>
            <p:cNvGrpSpPr>
              <a:grpSpLocks/>
            </p:cNvGrpSpPr>
            <p:nvPr/>
          </p:nvGrpSpPr>
          <p:grpSpPr bwMode="auto">
            <a:xfrm>
              <a:off x="2768" y="496"/>
              <a:ext cx="1577" cy="1225"/>
              <a:chOff x="2768" y="496"/>
              <a:chExt cx="1577" cy="1225"/>
            </a:xfrm>
          </p:grpSpPr>
          <p:sp>
            <p:nvSpPr>
              <p:cNvPr id="113707" name="Text Box 42">
                <a:extLst>
                  <a:ext uri="{FF2B5EF4-FFF2-40B4-BE49-F238E27FC236}">
                    <a16:creationId xmlns:a16="http://schemas.microsoft.com/office/drawing/2014/main" id="{AE8BC5D3-F37C-68DA-6B23-09CC4B1F27EB}"/>
                  </a:ext>
                </a:extLst>
              </p:cNvPr>
              <p:cNvSpPr txBox="1">
                <a:spLocks noChangeArrowheads="1"/>
              </p:cNvSpPr>
              <p:nvPr/>
            </p:nvSpPr>
            <p:spPr bwMode="auto">
              <a:xfrm>
                <a:off x="2768" y="496"/>
                <a:ext cx="1577" cy="388"/>
              </a:xfrm>
              <a:prstGeom prst="rect">
                <a:avLst/>
              </a:prstGeom>
              <a:solidFill>
                <a:srgbClr val="FFFF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1700">
                    <a:latin typeface="Arial"/>
                    <a:cs typeface="Arial"/>
                  </a:rPr>
                  <a:t>novo valor do crime relacionado com drogas</a:t>
                </a:r>
                <a:endParaRPr lang="pt-BR" sz="1700"/>
              </a:p>
            </p:txBody>
          </p:sp>
          <p:sp>
            <p:nvSpPr>
              <p:cNvPr id="113708" name="Line 43">
                <a:extLst>
                  <a:ext uri="{FF2B5EF4-FFF2-40B4-BE49-F238E27FC236}">
                    <a16:creationId xmlns:a16="http://schemas.microsoft.com/office/drawing/2014/main" id="{9536FD23-41C1-8557-5863-B7BE86C98B33}"/>
                  </a:ext>
                </a:extLst>
              </p:cNvPr>
              <p:cNvSpPr>
                <a:spLocks noChangeShapeType="1"/>
              </p:cNvSpPr>
              <p:nvPr/>
            </p:nvSpPr>
            <p:spPr bwMode="auto">
              <a:xfrm flipH="1">
                <a:off x="3081" y="1018"/>
                <a:ext cx="74" cy="70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13" name="Group 45">
            <a:extLst>
              <a:ext uri="{FF2B5EF4-FFF2-40B4-BE49-F238E27FC236}">
                <a16:creationId xmlns:a16="http://schemas.microsoft.com/office/drawing/2014/main" id="{CBC2280F-FF48-4FC9-1E3C-CB54D094119F}"/>
              </a:ext>
            </a:extLst>
          </p:cNvPr>
          <p:cNvGrpSpPr>
            <a:grpSpLocks/>
          </p:cNvGrpSpPr>
          <p:nvPr/>
        </p:nvGrpSpPr>
        <p:grpSpPr bwMode="auto">
          <a:xfrm>
            <a:off x="6273799" y="3241677"/>
            <a:ext cx="2174875" cy="1138238"/>
            <a:chOff x="3952" y="2042"/>
            <a:chExt cx="1370" cy="717"/>
          </a:xfrm>
        </p:grpSpPr>
        <p:sp>
          <p:nvSpPr>
            <p:cNvPr id="113710" name="Text Box 41">
              <a:extLst>
                <a:ext uri="{FF2B5EF4-FFF2-40B4-BE49-F238E27FC236}">
                  <a16:creationId xmlns:a16="http://schemas.microsoft.com/office/drawing/2014/main" id="{7D17DAC1-476B-C8F4-32E9-FD5441B10938}"/>
                </a:ext>
              </a:extLst>
            </p:cNvPr>
            <p:cNvSpPr txBox="1">
              <a:spLocks noChangeArrowheads="1"/>
            </p:cNvSpPr>
            <p:nvPr/>
          </p:nvSpPr>
          <p:spPr bwMode="auto">
            <a:xfrm>
              <a:off x="4479" y="2042"/>
              <a:ext cx="843" cy="717"/>
            </a:xfrm>
            <a:prstGeom prst="rect">
              <a:avLst/>
            </a:prstGeom>
            <a:solidFill>
              <a:srgbClr val="FF00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pt" sz="1700">
                  <a:latin typeface="Arial"/>
                  <a:cs typeface="Arial"/>
                </a:rPr>
                <a:t>valor inicial do crime relacionado com drogas</a:t>
              </a:r>
              <a:endParaRPr lang="pt-BR" sz="1700">
                <a:cs typeface="Arial"/>
              </a:endParaRPr>
            </a:p>
          </p:txBody>
        </p:sp>
        <p:sp>
          <p:nvSpPr>
            <p:cNvPr id="113711" name="Line 44">
              <a:extLst>
                <a:ext uri="{FF2B5EF4-FFF2-40B4-BE49-F238E27FC236}">
                  <a16:creationId xmlns:a16="http://schemas.microsoft.com/office/drawing/2014/main" id="{95EDC5B5-0B18-123E-4619-1F291F93F6F6}"/>
                </a:ext>
              </a:extLst>
            </p:cNvPr>
            <p:cNvSpPr>
              <a:spLocks noChangeShapeType="1"/>
            </p:cNvSpPr>
            <p:nvPr/>
          </p:nvSpPr>
          <p:spPr bwMode="auto">
            <a:xfrm flipV="1">
              <a:off x="3952" y="2498"/>
              <a:ext cx="509"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3703"/>
                                        </p:tgtEl>
                                        <p:attrNameLst>
                                          <p:attrName>style.visibility</p:attrName>
                                        </p:attrNameLst>
                                      </p:cBhvr>
                                      <p:to>
                                        <p:strVal val="visible"/>
                                      </p:to>
                                    </p:set>
                                    <p:animEffect transition="in" filter="dissolve">
                                      <p:cBhvr>
                                        <p:cTn id="7" dur="500"/>
                                        <p:tgtEl>
                                          <p:spTgt spid="113703"/>
                                        </p:tgtEl>
                                      </p:cBhvr>
                                    </p:animEffect>
                                  </p:childTnLst>
                                </p:cTn>
                              </p:par>
                              <p:par>
                                <p:cTn id="8" presetID="9"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dissolve">
                                      <p:cBhvr>
                                        <p:cTn id="10" dur="500"/>
                                        <p:tgtEl>
                                          <p:spTgt spid="1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3700"/>
                                        </p:tgtEl>
                                        <p:attrNameLst>
                                          <p:attrName>style.visibility</p:attrName>
                                        </p:attrNameLst>
                                      </p:cBhvr>
                                      <p:to>
                                        <p:strVal val="visible"/>
                                      </p:to>
                                    </p:set>
                                    <p:animEffect transition="in" filter="wipe(left)">
                                      <p:cBhvr>
                                        <p:cTn id="15" dur="500"/>
                                        <p:tgtEl>
                                          <p:spTgt spid="11370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2" fill="hold" nodeType="clickEffect">
                                  <p:stCondLst>
                                    <p:cond delay="0"/>
                                  </p:stCondLst>
                                  <p:childTnLst>
                                    <p:set>
                                      <p:cBhvr>
                                        <p:cTn id="19" dur="1" fill="hold">
                                          <p:stCondLst>
                                            <p:cond delay="0"/>
                                          </p:stCondLst>
                                        </p:cTn>
                                        <p:tgtEl>
                                          <p:spTgt spid="113697"/>
                                        </p:tgtEl>
                                        <p:attrNameLst>
                                          <p:attrName>style.visibility</p:attrName>
                                        </p:attrNameLst>
                                      </p:cBhvr>
                                      <p:to>
                                        <p:strVal val="visible"/>
                                      </p:to>
                                    </p:set>
                                    <p:animEffect transition="in" filter="wipe(right)">
                                      <p:cBhvr>
                                        <p:cTn id="20" dur="500"/>
                                        <p:tgtEl>
                                          <p:spTgt spid="113697"/>
                                        </p:tgtEl>
                                      </p:cBhvr>
                                    </p:animEffect>
                                  </p:childTnLst>
                                </p:cTn>
                              </p:par>
                            </p:childTnLst>
                          </p:cTn>
                        </p:par>
                        <p:par>
                          <p:cTn id="21" fill="hold" nodeType="afterGroup">
                            <p:stCondLst>
                              <p:cond delay="500"/>
                            </p:stCondLst>
                            <p:childTnLst>
                              <p:par>
                                <p:cTn id="22" presetID="18" presetClass="entr" presetSubtype="3" fill="hold"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strips(upRight)">
                                      <p:cBhvr>
                                        <p:cTn id="24" dur="500"/>
                                        <p:tgtEl>
                                          <p:spTgt spid="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13701"/>
                                        </p:tgtEl>
                                        <p:attrNameLst>
                                          <p:attrName>style.visibility</p:attrName>
                                        </p:attrNameLst>
                                      </p:cBhvr>
                                      <p:to>
                                        <p:strVal val="visible"/>
                                      </p:to>
                                    </p:set>
                                    <p:animEffect transition="in" filter="wipe(left)">
                                      <p:cBhvr>
                                        <p:cTn id="29" dur="500"/>
                                        <p:tgtEl>
                                          <p:spTgt spid="11370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nodeType="clickEffect">
                                  <p:stCondLst>
                                    <p:cond delay="0"/>
                                  </p:stCondLst>
                                  <p:childTnLst>
                                    <p:set>
                                      <p:cBhvr>
                                        <p:cTn id="33" dur="1" fill="hold">
                                          <p:stCondLst>
                                            <p:cond delay="0"/>
                                          </p:stCondLst>
                                        </p:cTn>
                                        <p:tgtEl>
                                          <p:spTgt spid="113699"/>
                                        </p:tgtEl>
                                        <p:attrNameLst>
                                          <p:attrName>style.visibility</p:attrName>
                                        </p:attrNameLst>
                                      </p:cBhvr>
                                      <p:to>
                                        <p:strVal val="visible"/>
                                      </p:to>
                                    </p:set>
                                    <p:animEffect transition="in" filter="wipe(down)">
                                      <p:cBhvr>
                                        <p:cTn id="34" dur="500"/>
                                        <p:tgtEl>
                                          <p:spTgt spid="113699"/>
                                        </p:tgtEl>
                                      </p:cBhvr>
                                    </p:animEffect>
                                  </p:childTnLst>
                                </p:cTn>
                              </p:par>
                            </p:childTnLst>
                          </p:cTn>
                        </p:par>
                        <p:par>
                          <p:cTn id="35" fill="hold" nodeType="afterGroup">
                            <p:stCondLst>
                              <p:cond delay="500"/>
                            </p:stCondLst>
                            <p:childTnLst>
                              <p:par>
                                <p:cTn id="36" presetID="18" presetClass="entr" presetSubtype="6" fill="hold" nodeType="after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strips(downRight)">
                                      <p:cBhvr>
                                        <p:cTn id="38" dur="500"/>
                                        <p:tgtEl>
                                          <p:spTgt spid="9"/>
                                        </p:tgtEl>
                                      </p:cBhvr>
                                    </p:animEffect>
                                  </p:childTnLst>
                                </p:cTn>
                              </p:par>
                            </p:childTnLst>
                          </p:cTn>
                        </p:par>
                        <p:par>
                          <p:cTn id="39" fill="hold" nodeType="afterGroup">
                            <p:stCondLst>
                              <p:cond delay="1000"/>
                            </p:stCondLst>
                            <p:childTnLst>
                              <p:par>
                                <p:cTn id="40" presetID="22" presetClass="entr" presetSubtype="2" fill="hold" nodeType="afterEffect">
                                  <p:stCondLst>
                                    <p:cond delay="0"/>
                                  </p:stCondLst>
                                  <p:childTnLst>
                                    <p:set>
                                      <p:cBhvr>
                                        <p:cTn id="41" dur="1" fill="hold">
                                          <p:stCondLst>
                                            <p:cond delay="0"/>
                                          </p:stCondLst>
                                        </p:cTn>
                                        <p:tgtEl>
                                          <p:spTgt spid="113698"/>
                                        </p:tgtEl>
                                        <p:attrNameLst>
                                          <p:attrName>style.visibility</p:attrName>
                                        </p:attrNameLst>
                                      </p:cBhvr>
                                      <p:to>
                                        <p:strVal val="visible"/>
                                      </p:to>
                                    </p:set>
                                    <p:animEffect transition="in" filter="wipe(right)">
                                      <p:cBhvr>
                                        <p:cTn id="42" dur="500"/>
                                        <p:tgtEl>
                                          <p:spTgt spid="11369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dissolve">
                                      <p:cBhvr>
                                        <p:cTn id="47" dur="500"/>
                                        <p:tgtEl>
                                          <p:spTgt spid="11"/>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113702"/>
                                        </p:tgtEl>
                                        <p:attrNameLst>
                                          <p:attrName>style.visibility</p:attrName>
                                        </p:attrNameLst>
                                      </p:cBhvr>
                                      <p:to>
                                        <p:strVal val="visible"/>
                                      </p:to>
                                    </p:set>
                                    <p:animEffect transition="in" filter="wipe(left)">
                                      <p:cBhvr>
                                        <p:cTn id="50" dur="500"/>
                                        <p:tgtEl>
                                          <p:spTgt spid="113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700" grpId="0"/>
      <p:bldP spid="113701" grpId="0"/>
      <p:bldP spid="113702" grpId="0"/>
      <p:bldP spid="11370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Espaço Reservado para Rodapé 1">
            <a:extLst>
              <a:ext uri="{FF2B5EF4-FFF2-40B4-BE49-F238E27FC236}">
                <a16:creationId xmlns:a16="http://schemas.microsoft.com/office/drawing/2014/main" id="{B2B18A0B-D6F4-6C4D-0443-33053BE23DB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8" name="Espaço Reservado para Número de Slide 2">
            <a:extLst>
              <a:ext uri="{FF2B5EF4-FFF2-40B4-BE49-F238E27FC236}">
                <a16:creationId xmlns:a16="http://schemas.microsoft.com/office/drawing/2014/main" id="{2EC522DF-C353-E808-C207-A33EA923C053}"/>
              </a:ext>
            </a:extLst>
          </p:cNvPr>
          <p:cNvSpPr>
            <a:spLocks noGrp="1"/>
          </p:cNvSpPr>
          <p:nvPr>
            <p:ph type="sldNum" sz="quarter" idx="11"/>
          </p:nvPr>
        </p:nvSpPr>
        <p:spPr/>
        <p:txBody>
          <a:bodyPr/>
          <a:lstStyle/>
          <a:p>
            <a:fld id="{9734BF21-412C-4876-AA14-CB38F9A22AF1}" type="slidenum">
              <a:rPr lang="en-US" altLang="pt-BR"/>
              <a:pPr/>
              <a:t>36</a:t>
            </a:fld>
            <a:endParaRPr lang="en-US" altLang="pt-BR"/>
          </a:p>
        </p:txBody>
      </p:sp>
      <p:sp>
        <p:nvSpPr>
          <p:cNvPr id="115714" name="Rectangle 2">
            <a:extLst>
              <a:ext uri="{FF2B5EF4-FFF2-40B4-BE49-F238E27FC236}">
                <a16:creationId xmlns:a16="http://schemas.microsoft.com/office/drawing/2014/main" id="{822D1945-6900-62B9-BB58-07C17A862AD9}"/>
              </a:ext>
            </a:extLst>
          </p:cNvPr>
          <p:cNvSpPr>
            <a:spLocks noGrp="1" noChangeArrowheads="1"/>
          </p:cNvSpPr>
          <p:nvPr>
            <p:ph type="title" idx="4294967295"/>
          </p:nvPr>
        </p:nvSpPr>
        <p:spPr>
          <a:xfrm>
            <a:off x="457200" y="138113"/>
            <a:ext cx="8229600" cy="649287"/>
          </a:xfrm>
        </p:spPr>
        <p:txBody>
          <a:bodyPr/>
          <a:lstStyle/>
          <a:p>
            <a:r>
              <a:rPr lang="en-US" altLang="pt-BR" sz="3200"/>
              <a:t>Política 2:  </a:t>
            </a:r>
            <a:r>
              <a:rPr lang="en-US" altLang="pt-BR" sz="3200" err="1"/>
              <a:t>Educação</a:t>
            </a:r>
            <a:endParaRPr lang="en-US" altLang="pt-BR" sz="3200"/>
          </a:p>
        </p:txBody>
      </p:sp>
      <p:sp>
        <p:nvSpPr>
          <p:cNvPr id="115715" name="FlagCount" hidden="1">
            <a:hlinkClick r:id="rId3" action="ppaction://hlinkfile"/>
            <a:extLst>
              <a:ext uri="{FF2B5EF4-FFF2-40B4-BE49-F238E27FC236}">
                <a16:creationId xmlns:a16="http://schemas.microsoft.com/office/drawing/2014/main" id="{168F9F48-DBD3-85A9-30D6-1692CA43DF2A}"/>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115716" name="Group 4">
            <a:extLst>
              <a:ext uri="{FF2B5EF4-FFF2-40B4-BE49-F238E27FC236}">
                <a16:creationId xmlns:a16="http://schemas.microsoft.com/office/drawing/2014/main" id="{929A46CC-06F2-F521-0DBB-D81F02150128}"/>
              </a:ext>
            </a:extLst>
          </p:cNvPr>
          <p:cNvGrpSpPr>
            <a:grpSpLocks/>
          </p:cNvGrpSpPr>
          <p:nvPr/>
        </p:nvGrpSpPr>
        <p:grpSpPr bwMode="auto">
          <a:xfrm>
            <a:off x="2657476" y="1149350"/>
            <a:ext cx="6251576" cy="4781551"/>
            <a:chOff x="1674" y="724"/>
            <a:chExt cx="3938" cy="3012"/>
          </a:xfrm>
        </p:grpSpPr>
        <p:grpSp>
          <p:nvGrpSpPr>
            <p:cNvPr id="115717" name="Group 5">
              <a:extLst>
                <a:ext uri="{FF2B5EF4-FFF2-40B4-BE49-F238E27FC236}">
                  <a16:creationId xmlns:a16="http://schemas.microsoft.com/office/drawing/2014/main" id="{8E48A49E-51FE-C462-8E1F-20554FA2A074}"/>
                </a:ext>
              </a:extLst>
            </p:cNvPr>
            <p:cNvGrpSpPr>
              <a:grpSpLocks/>
            </p:cNvGrpSpPr>
            <p:nvPr/>
          </p:nvGrpSpPr>
          <p:grpSpPr bwMode="auto">
            <a:xfrm>
              <a:off x="2613" y="792"/>
              <a:ext cx="2750" cy="2433"/>
              <a:chOff x="1098" y="1361"/>
              <a:chExt cx="2116" cy="2027"/>
            </a:xfrm>
          </p:grpSpPr>
          <p:sp>
            <p:nvSpPr>
              <p:cNvPr id="115718" name="Line 6">
                <a:extLst>
                  <a:ext uri="{FF2B5EF4-FFF2-40B4-BE49-F238E27FC236}">
                    <a16:creationId xmlns:a16="http://schemas.microsoft.com/office/drawing/2014/main" id="{4B8B2F8B-942B-3934-74CE-5EF639A2F15C}"/>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5719" name="Line 7">
                <a:extLst>
                  <a:ext uri="{FF2B5EF4-FFF2-40B4-BE49-F238E27FC236}">
                    <a16:creationId xmlns:a16="http://schemas.microsoft.com/office/drawing/2014/main" id="{1EF9CDBA-7A6E-8E3E-4474-A0DB4BFC5793}"/>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5720" name="Text Box 8">
              <a:extLst>
                <a:ext uri="{FF2B5EF4-FFF2-40B4-BE49-F238E27FC236}">
                  <a16:creationId xmlns:a16="http://schemas.microsoft.com/office/drawing/2014/main" id="{FF0BEEDF-C999-A3C5-8F2A-D9CD628C8153}"/>
                </a:ext>
              </a:extLst>
            </p:cNvPr>
            <p:cNvSpPr txBox="1">
              <a:spLocks noChangeArrowheads="1"/>
            </p:cNvSpPr>
            <p:nvPr/>
          </p:nvSpPr>
          <p:spPr bwMode="auto">
            <a:xfrm>
              <a:off x="1674" y="724"/>
              <a:ext cx="91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err="1">
                  <a:latin typeface="Arial"/>
                  <a:cs typeface="Arial"/>
                </a:rPr>
                <a:t>Preço</a:t>
              </a:r>
              <a:r>
                <a:rPr lang="en-US" altLang="pt-BR" sz="2400">
                  <a:latin typeface="Arial"/>
                  <a:cs typeface="Arial"/>
                </a:rPr>
                <a:t> de </a:t>
              </a:r>
              <a:r>
                <a:rPr lang="en-US" altLang="pt-BR" sz="2400" err="1">
                  <a:latin typeface="Arial"/>
                  <a:cs typeface="Arial"/>
                </a:rPr>
                <a:t>drogas</a:t>
              </a:r>
              <a:endParaRPr lang="pt-BR" err="1"/>
            </a:p>
          </p:txBody>
        </p:sp>
        <p:sp>
          <p:nvSpPr>
            <p:cNvPr id="115721" name="Text Box 9">
              <a:extLst>
                <a:ext uri="{FF2B5EF4-FFF2-40B4-BE49-F238E27FC236}">
                  <a16:creationId xmlns:a16="http://schemas.microsoft.com/office/drawing/2014/main" id="{4754EA51-9B6E-2509-7BF3-4E5EBD0A684C}"/>
                </a:ext>
              </a:extLst>
            </p:cNvPr>
            <p:cNvSpPr txBox="1">
              <a:spLocks noChangeArrowheads="1"/>
            </p:cNvSpPr>
            <p:nvPr/>
          </p:nvSpPr>
          <p:spPr bwMode="auto">
            <a:xfrm>
              <a:off x="4498" y="3213"/>
              <a:ext cx="1114"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err="1">
                  <a:latin typeface="Arial"/>
                  <a:cs typeface="Arial"/>
                </a:rPr>
                <a:t>Quantidade</a:t>
              </a:r>
              <a:r>
                <a:rPr lang="en-US" altLang="pt-BR" sz="2400">
                  <a:latin typeface="Arial"/>
                  <a:cs typeface="Arial"/>
                </a:rPr>
                <a:t> de </a:t>
              </a:r>
              <a:r>
                <a:rPr lang="en-US" altLang="pt-BR" sz="2400" err="1">
                  <a:latin typeface="Arial"/>
                  <a:cs typeface="Arial"/>
                </a:rPr>
                <a:t>drogas</a:t>
              </a:r>
              <a:endParaRPr lang="pt-BR" err="1"/>
            </a:p>
          </p:txBody>
        </p:sp>
      </p:grpSp>
      <p:grpSp>
        <p:nvGrpSpPr>
          <p:cNvPr id="115722" name="Group 10">
            <a:extLst>
              <a:ext uri="{FF2B5EF4-FFF2-40B4-BE49-F238E27FC236}">
                <a16:creationId xmlns:a16="http://schemas.microsoft.com/office/drawing/2014/main" id="{F528B707-FC60-397A-37D3-5191389D5957}"/>
              </a:ext>
            </a:extLst>
          </p:cNvPr>
          <p:cNvGrpSpPr>
            <a:grpSpLocks/>
          </p:cNvGrpSpPr>
          <p:nvPr/>
        </p:nvGrpSpPr>
        <p:grpSpPr bwMode="auto">
          <a:xfrm>
            <a:off x="5470525" y="1849438"/>
            <a:ext cx="1490663" cy="3128962"/>
            <a:chOff x="3446" y="1165"/>
            <a:chExt cx="939" cy="1971"/>
          </a:xfrm>
        </p:grpSpPr>
        <p:sp>
          <p:nvSpPr>
            <p:cNvPr id="115723" name="Line 11">
              <a:extLst>
                <a:ext uri="{FF2B5EF4-FFF2-40B4-BE49-F238E27FC236}">
                  <a16:creationId xmlns:a16="http://schemas.microsoft.com/office/drawing/2014/main" id="{D8DF03DC-3EA3-506B-135F-74299688C856}"/>
                </a:ext>
              </a:extLst>
            </p:cNvPr>
            <p:cNvSpPr>
              <a:spLocks noChangeShapeType="1"/>
            </p:cNvSpPr>
            <p:nvPr/>
          </p:nvSpPr>
          <p:spPr bwMode="auto">
            <a:xfrm>
              <a:off x="3624" y="1417"/>
              <a:ext cx="761" cy="1719"/>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5724" name="Text Box 12">
              <a:extLst>
                <a:ext uri="{FF2B5EF4-FFF2-40B4-BE49-F238E27FC236}">
                  <a16:creationId xmlns:a16="http://schemas.microsoft.com/office/drawing/2014/main" id="{EF600A76-3DFD-9FB9-A3C6-DFF98DF6C81A}"/>
                </a:ext>
              </a:extLst>
            </p:cNvPr>
            <p:cNvSpPr txBox="1">
              <a:spLocks noChangeArrowheads="1"/>
            </p:cNvSpPr>
            <p:nvPr/>
          </p:nvSpPr>
          <p:spPr bwMode="auto">
            <a:xfrm>
              <a:off x="3446" y="1165"/>
              <a:ext cx="41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r>
                <a:rPr lang="en-US" altLang="pt-BR" sz="2400" b="1" baseline="-25000">
                  <a:cs typeface="Arial" panose="020B0604020202020204" pitchFamily="34" charset="0"/>
                </a:rPr>
                <a:t>1</a:t>
              </a:r>
            </a:p>
          </p:txBody>
        </p:sp>
      </p:grpSp>
      <p:grpSp>
        <p:nvGrpSpPr>
          <p:cNvPr id="115725" name="Group 13">
            <a:extLst>
              <a:ext uri="{FF2B5EF4-FFF2-40B4-BE49-F238E27FC236}">
                <a16:creationId xmlns:a16="http://schemas.microsoft.com/office/drawing/2014/main" id="{96D18699-093A-011C-358F-F421B118E754}"/>
              </a:ext>
            </a:extLst>
          </p:cNvPr>
          <p:cNvGrpSpPr>
            <a:grpSpLocks/>
          </p:cNvGrpSpPr>
          <p:nvPr/>
        </p:nvGrpSpPr>
        <p:grpSpPr bwMode="auto">
          <a:xfrm>
            <a:off x="5491163" y="2249488"/>
            <a:ext cx="2371725" cy="2224087"/>
            <a:chOff x="3459" y="1417"/>
            <a:chExt cx="1494" cy="1401"/>
          </a:xfrm>
        </p:grpSpPr>
        <p:sp>
          <p:nvSpPr>
            <p:cNvPr id="115726" name="Line 14">
              <a:extLst>
                <a:ext uri="{FF2B5EF4-FFF2-40B4-BE49-F238E27FC236}">
                  <a16:creationId xmlns:a16="http://schemas.microsoft.com/office/drawing/2014/main" id="{E3686F1B-0D6A-9158-A112-0D8CACB60D54}"/>
                </a:ext>
              </a:extLst>
            </p:cNvPr>
            <p:cNvSpPr>
              <a:spLocks noChangeShapeType="1"/>
            </p:cNvSpPr>
            <p:nvPr/>
          </p:nvSpPr>
          <p:spPr bwMode="auto">
            <a:xfrm flipV="1">
              <a:off x="3459" y="1611"/>
              <a:ext cx="1198" cy="1207"/>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5727" name="Text Box 15">
              <a:extLst>
                <a:ext uri="{FF2B5EF4-FFF2-40B4-BE49-F238E27FC236}">
                  <a16:creationId xmlns:a16="http://schemas.microsoft.com/office/drawing/2014/main" id="{6949A0BF-1D1D-5817-4A92-25ED09043C12}"/>
                </a:ext>
              </a:extLst>
            </p:cNvPr>
            <p:cNvSpPr txBox="1">
              <a:spLocks noChangeArrowheads="1"/>
            </p:cNvSpPr>
            <p:nvPr/>
          </p:nvSpPr>
          <p:spPr bwMode="auto">
            <a:xfrm>
              <a:off x="4596" y="1417"/>
              <a:ext cx="35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endParaRPr lang="en-US" altLang="pt-BR" sz="2400" b="1" baseline="-25000">
                <a:cs typeface="Arial" panose="020B0604020202020204" pitchFamily="34" charset="0"/>
              </a:endParaRPr>
            </a:p>
          </p:txBody>
        </p:sp>
      </p:grpSp>
      <p:grpSp>
        <p:nvGrpSpPr>
          <p:cNvPr id="115728" name="Group 16">
            <a:extLst>
              <a:ext uri="{FF2B5EF4-FFF2-40B4-BE49-F238E27FC236}">
                <a16:creationId xmlns:a16="http://schemas.microsoft.com/office/drawing/2014/main" id="{335AF39F-E10F-AE34-9B5C-070E47B1553B}"/>
              </a:ext>
            </a:extLst>
          </p:cNvPr>
          <p:cNvGrpSpPr>
            <a:grpSpLocks/>
          </p:cNvGrpSpPr>
          <p:nvPr/>
        </p:nvGrpSpPr>
        <p:grpSpPr bwMode="auto">
          <a:xfrm>
            <a:off x="3543300" y="3371850"/>
            <a:ext cx="3084513" cy="2201863"/>
            <a:chOff x="2232" y="2124"/>
            <a:chExt cx="1943" cy="1387"/>
          </a:xfrm>
        </p:grpSpPr>
        <p:sp>
          <p:nvSpPr>
            <p:cNvPr id="115729" name="Text Box 17">
              <a:extLst>
                <a:ext uri="{FF2B5EF4-FFF2-40B4-BE49-F238E27FC236}">
                  <a16:creationId xmlns:a16="http://schemas.microsoft.com/office/drawing/2014/main" id="{0A6C707E-53D9-5847-3D99-8C4B685648A2}"/>
                </a:ext>
              </a:extLst>
            </p:cNvPr>
            <p:cNvSpPr txBox="1">
              <a:spLocks noChangeArrowheads="1"/>
            </p:cNvSpPr>
            <p:nvPr/>
          </p:nvSpPr>
          <p:spPr bwMode="auto">
            <a:xfrm>
              <a:off x="2232" y="212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15730" name="Text Box 18">
              <a:extLst>
                <a:ext uri="{FF2B5EF4-FFF2-40B4-BE49-F238E27FC236}">
                  <a16:creationId xmlns:a16="http://schemas.microsoft.com/office/drawing/2014/main" id="{62247D01-50E8-50DF-E567-BBBC96FB7E61}"/>
                </a:ext>
              </a:extLst>
            </p:cNvPr>
            <p:cNvSpPr txBox="1">
              <a:spLocks noChangeArrowheads="1"/>
            </p:cNvSpPr>
            <p:nvPr/>
          </p:nvSpPr>
          <p:spPr bwMode="auto">
            <a:xfrm>
              <a:off x="3830" y="3223"/>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grpSp>
          <p:nvGrpSpPr>
            <p:cNvPr id="115731" name="Group 19">
              <a:extLst>
                <a:ext uri="{FF2B5EF4-FFF2-40B4-BE49-F238E27FC236}">
                  <a16:creationId xmlns:a16="http://schemas.microsoft.com/office/drawing/2014/main" id="{D8BE52D2-7F0A-191E-54DB-7C7E68C7ED87}"/>
                </a:ext>
              </a:extLst>
            </p:cNvPr>
            <p:cNvGrpSpPr>
              <a:grpSpLocks/>
            </p:cNvGrpSpPr>
            <p:nvPr/>
          </p:nvGrpSpPr>
          <p:grpSpPr bwMode="auto">
            <a:xfrm>
              <a:off x="2617" y="2270"/>
              <a:ext cx="1387" cy="955"/>
              <a:chOff x="357" y="2450"/>
              <a:chExt cx="795" cy="646"/>
            </a:xfrm>
          </p:grpSpPr>
          <p:sp>
            <p:nvSpPr>
              <p:cNvPr id="115732" name="Line 20">
                <a:extLst>
                  <a:ext uri="{FF2B5EF4-FFF2-40B4-BE49-F238E27FC236}">
                    <a16:creationId xmlns:a16="http://schemas.microsoft.com/office/drawing/2014/main" id="{4E5A8946-3BD3-FE05-DF84-35F45F74DF30}"/>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5733" name="Line 21">
                <a:extLst>
                  <a:ext uri="{FF2B5EF4-FFF2-40B4-BE49-F238E27FC236}">
                    <a16:creationId xmlns:a16="http://schemas.microsoft.com/office/drawing/2014/main" id="{287B7A0C-5A61-D63B-557C-F37C35A9B030}"/>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5734" name="Oval 22">
              <a:extLst>
                <a:ext uri="{FF2B5EF4-FFF2-40B4-BE49-F238E27FC236}">
                  <a16:creationId xmlns:a16="http://schemas.microsoft.com/office/drawing/2014/main" id="{9EC23ACD-6D4E-BE59-8D94-C2127D8D3DA7}"/>
                </a:ext>
              </a:extLst>
            </p:cNvPr>
            <p:cNvSpPr>
              <a:spLocks noChangeArrowheads="1"/>
            </p:cNvSpPr>
            <p:nvPr/>
          </p:nvSpPr>
          <p:spPr bwMode="auto">
            <a:xfrm>
              <a:off x="3963" y="2226"/>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8" name="Group 23">
            <a:extLst>
              <a:ext uri="{FF2B5EF4-FFF2-40B4-BE49-F238E27FC236}">
                <a16:creationId xmlns:a16="http://schemas.microsoft.com/office/drawing/2014/main" id="{96D5A9E8-9562-71D5-B359-62CDCC5500DB}"/>
              </a:ext>
            </a:extLst>
          </p:cNvPr>
          <p:cNvGrpSpPr>
            <a:grpSpLocks/>
          </p:cNvGrpSpPr>
          <p:nvPr/>
        </p:nvGrpSpPr>
        <p:grpSpPr bwMode="auto">
          <a:xfrm>
            <a:off x="4613275" y="1846263"/>
            <a:ext cx="1474788" cy="3125787"/>
            <a:chOff x="2906" y="1163"/>
            <a:chExt cx="929" cy="1969"/>
          </a:xfrm>
        </p:grpSpPr>
        <p:sp>
          <p:nvSpPr>
            <p:cNvPr id="115736" name="Line 24">
              <a:extLst>
                <a:ext uri="{FF2B5EF4-FFF2-40B4-BE49-F238E27FC236}">
                  <a16:creationId xmlns:a16="http://schemas.microsoft.com/office/drawing/2014/main" id="{FBAE5449-35B7-AE16-8BDD-45E18C5E42A1}"/>
                </a:ext>
              </a:extLst>
            </p:cNvPr>
            <p:cNvSpPr>
              <a:spLocks noChangeShapeType="1"/>
            </p:cNvSpPr>
            <p:nvPr/>
          </p:nvSpPr>
          <p:spPr bwMode="auto">
            <a:xfrm>
              <a:off x="3074" y="1413"/>
              <a:ext cx="761" cy="1719"/>
            </a:xfrm>
            <a:prstGeom prst="line">
              <a:avLst/>
            </a:prstGeom>
            <a:noFill/>
            <a:ln w="38100">
              <a:solidFill>
                <a:srgbClr val="CC000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5737" name="Text Box 25">
              <a:extLst>
                <a:ext uri="{FF2B5EF4-FFF2-40B4-BE49-F238E27FC236}">
                  <a16:creationId xmlns:a16="http://schemas.microsoft.com/office/drawing/2014/main" id="{FC79DBDE-5F26-B43C-248A-CCC88E312B39}"/>
                </a:ext>
              </a:extLst>
            </p:cNvPr>
            <p:cNvSpPr txBox="1">
              <a:spLocks noChangeArrowheads="1"/>
            </p:cNvSpPr>
            <p:nvPr/>
          </p:nvSpPr>
          <p:spPr bwMode="auto">
            <a:xfrm>
              <a:off x="2906" y="1163"/>
              <a:ext cx="41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r>
                <a:rPr lang="en-US" altLang="pt-BR" sz="2400" b="1" baseline="-25000">
                  <a:cs typeface="Arial" panose="020B0604020202020204" pitchFamily="34" charset="0"/>
                </a:rPr>
                <a:t>2</a:t>
              </a:r>
            </a:p>
          </p:txBody>
        </p:sp>
      </p:grpSp>
      <p:grpSp>
        <p:nvGrpSpPr>
          <p:cNvPr id="9" name="Group 26">
            <a:extLst>
              <a:ext uri="{FF2B5EF4-FFF2-40B4-BE49-F238E27FC236}">
                <a16:creationId xmlns:a16="http://schemas.microsoft.com/office/drawing/2014/main" id="{565575C1-8396-FB1A-D3B4-3382CAA634FB}"/>
              </a:ext>
            </a:extLst>
          </p:cNvPr>
          <p:cNvGrpSpPr>
            <a:grpSpLocks/>
          </p:cNvGrpSpPr>
          <p:nvPr/>
        </p:nvGrpSpPr>
        <p:grpSpPr bwMode="auto">
          <a:xfrm>
            <a:off x="3548063" y="3965575"/>
            <a:ext cx="2492375" cy="1603375"/>
            <a:chOff x="2235" y="2498"/>
            <a:chExt cx="1570" cy="1010"/>
          </a:xfrm>
        </p:grpSpPr>
        <p:sp>
          <p:nvSpPr>
            <p:cNvPr id="115739" name="Text Box 27">
              <a:extLst>
                <a:ext uri="{FF2B5EF4-FFF2-40B4-BE49-F238E27FC236}">
                  <a16:creationId xmlns:a16="http://schemas.microsoft.com/office/drawing/2014/main" id="{F197A122-E0A2-3241-3BE1-0C6375B5D539}"/>
                </a:ext>
              </a:extLst>
            </p:cNvPr>
            <p:cNvSpPr txBox="1">
              <a:spLocks noChangeArrowheads="1"/>
            </p:cNvSpPr>
            <p:nvPr/>
          </p:nvSpPr>
          <p:spPr bwMode="auto">
            <a:xfrm>
              <a:off x="2235" y="2498"/>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15740" name="Text Box 28">
              <a:extLst>
                <a:ext uri="{FF2B5EF4-FFF2-40B4-BE49-F238E27FC236}">
                  <a16:creationId xmlns:a16="http://schemas.microsoft.com/office/drawing/2014/main" id="{D19FB8F9-011D-79B2-9411-A60924664EEB}"/>
                </a:ext>
              </a:extLst>
            </p:cNvPr>
            <p:cNvSpPr txBox="1">
              <a:spLocks noChangeArrowheads="1"/>
            </p:cNvSpPr>
            <p:nvPr/>
          </p:nvSpPr>
          <p:spPr bwMode="auto">
            <a:xfrm>
              <a:off x="3435" y="3220"/>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grpSp>
          <p:nvGrpSpPr>
            <p:cNvPr id="115741" name="Group 29">
              <a:extLst>
                <a:ext uri="{FF2B5EF4-FFF2-40B4-BE49-F238E27FC236}">
                  <a16:creationId xmlns:a16="http://schemas.microsoft.com/office/drawing/2014/main" id="{AC519523-EBEF-00F7-6707-9D8F7F8D35AB}"/>
                </a:ext>
              </a:extLst>
            </p:cNvPr>
            <p:cNvGrpSpPr>
              <a:grpSpLocks/>
            </p:cNvGrpSpPr>
            <p:nvPr/>
          </p:nvGrpSpPr>
          <p:grpSpPr bwMode="auto">
            <a:xfrm>
              <a:off x="2616" y="2645"/>
              <a:ext cx="1006" cy="583"/>
              <a:chOff x="357" y="2450"/>
              <a:chExt cx="795" cy="646"/>
            </a:xfrm>
          </p:grpSpPr>
          <p:sp>
            <p:nvSpPr>
              <p:cNvPr id="115742" name="Line 30">
                <a:extLst>
                  <a:ext uri="{FF2B5EF4-FFF2-40B4-BE49-F238E27FC236}">
                    <a16:creationId xmlns:a16="http://schemas.microsoft.com/office/drawing/2014/main" id="{1482EF93-9F3E-E3F7-FF07-C50461CEFC6A}"/>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5743" name="Line 31">
                <a:extLst>
                  <a:ext uri="{FF2B5EF4-FFF2-40B4-BE49-F238E27FC236}">
                    <a16:creationId xmlns:a16="http://schemas.microsoft.com/office/drawing/2014/main" id="{7C87D38D-6EA3-5C54-3F11-6F76665B16B6}"/>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5744" name="Oval 32">
              <a:extLst>
                <a:ext uri="{FF2B5EF4-FFF2-40B4-BE49-F238E27FC236}">
                  <a16:creationId xmlns:a16="http://schemas.microsoft.com/office/drawing/2014/main" id="{1421EE7E-D399-8E3A-5EAC-D6DC852B3126}"/>
                </a:ext>
              </a:extLst>
            </p:cNvPr>
            <p:cNvSpPr>
              <a:spLocks noChangeArrowheads="1"/>
            </p:cNvSpPr>
            <p:nvPr/>
          </p:nvSpPr>
          <p:spPr bwMode="auto">
            <a:xfrm>
              <a:off x="3579" y="2598"/>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14721" name="Line 33">
            <a:extLst>
              <a:ext uri="{FF2B5EF4-FFF2-40B4-BE49-F238E27FC236}">
                <a16:creationId xmlns:a16="http://schemas.microsoft.com/office/drawing/2014/main" id="{DF00C875-EB28-9333-DED2-D037F7B60E2A}"/>
              </a:ext>
            </a:extLst>
          </p:cNvPr>
          <p:cNvSpPr>
            <a:spLocks noChangeShapeType="1"/>
          </p:cNvSpPr>
          <p:nvPr/>
        </p:nvSpPr>
        <p:spPr bwMode="auto">
          <a:xfrm flipH="1">
            <a:off x="5068888" y="2570163"/>
            <a:ext cx="755650" cy="0"/>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4722" name="Line 34">
            <a:extLst>
              <a:ext uri="{FF2B5EF4-FFF2-40B4-BE49-F238E27FC236}">
                <a16:creationId xmlns:a16="http://schemas.microsoft.com/office/drawing/2014/main" id="{D4F724DC-530E-697E-677F-25F10F23CDA7}"/>
              </a:ext>
            </a:extLst>
          </p:cNvPr>
          <p:cNvSpPr>
            <a:spLocks noChangeShapeType="1"/>
          </p:cNvSpPr>
          <p:nvPr/>
        </p:nvSpPr>
        <p:spPr bwMode="auto">
          <a:xfrm flipH="1">
            <a:off x="5754688" y="5118100"/>
            <a:ext cx="595312" cy="0"/>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4723" name="Line 35">
            <a:extLst>
              <a:ext uri="{FF2B5EF4-FFF2-40B4-BE49-F238E27FC236}">
                <a16:creationId xmlns:a16="http://schemas.microsoft.com/office/drawing/2014/main" id="{78DDBDB9-5271-A893-99F1-CC04D4850425}"/>
              </a:ext>
            </a:extLst>
          </p:cNvPr>
          <p:cNvSpPr>
            <a:spLocks noChangeShapeType="1"/>
          </p:cNvSpPr>
          <p:nvPr/>
        </p:nvSpPr>
        <p:spPr bwMode="auto">
          <a:xfrm rot="16200000" flipH="1">
            <a:off x="3861594" y="3909219"/>
            <a:ext cx="595312" cy="0"/>
          </a:xfrm>
          <a:prstGeom prst="line">
            <a:avLst/>
          </a:prstGeom>
          <a:noFill/>
          <a:ln w="38100">
            <a:solidFill>
              <a:srgbClr val="00808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14724" name="Text Box 36">
            <a:extLst>
              <a:ext uri="{FF2B5EF4-FFF2-40B4-BE49-F238E27FC236}">
                <a16:creationId xmlns:a16="http://schemas.microsoft.com/office/drawing/2014/main" id="{95BBA9A5-3E87-E486-8BC1-68186E4963E3}"/>
              </a:ext>
            </a:extLst>
          </p:cNvPr>
          <p:cNvSpPr txBox="1">
            <a:spLocks noChangeArrowheads="1"/>
          </p:cNvSpPr>
          <p:nvPr/>
        </p:nvSpPr>
        <p:spPr bwMode="auto">
          <a:xfrm>
            <a:off x="534988" y="1144588"/>
            <a:ext cx="2019300"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600" err="1">
                <a:latin typeface="Arial"/>
                <a:cs typeface="Arial"/>
              </a:rPr>
              <a:t>Educação</a:t>
            </a:r>
            <a:r>
              <a:rPr lang="en-US" altLang="pt-BR" sz="2600">
                <a:latin typeface="Arial"/>
                <a:cs typeface="Arial"/>
              </a:rPr>
              <a:t> a </a:t>
            </a:r>
            <a:r>
              <a:rPr lang="en-US" altLang="pt-BR" sz="2600" err="1">
                <a:latin typeface="Arial"/>
                <a:cs typeface="Arial"/>
              </a:rPr>
              <a:t>demanda</a:t>
            </a:r>
            <a:r>
              <a:rPr lang="en-US" altLang="pt-BR" sz="2600">
                <a:latin typeface="Arial"/>
                <a:cs typeface="Arial"/>
              </a:rPr>
              <a:t> </a:t>
            </a:r>
            <a:r>
              <a:rPr lang="en-US" altLang="pt-BR" sz="2600" err="1">
                <a:latin typeface="Arial"/>
                <a:cs typeface="Arial"/>
              </a:rPr>
              <a:t>por</a:t>
            </a:r>
            <a:r>
              <a:rPr lang="en-US" altLang="pt-BR" sz="2600">
                <a:latin typeface="Arial"/>
                <a:cs typeface="Arial"/>
              </a:rPr>
              <a:t> </a:t>
            </a:r>
            <a:r>
              <a:rPr lang="en-US" altLang="pt-BR" sz="2600" err="1">
                <a:latin typeface="Arial"/>
                <a:cs typeface="Arial"/>
              </a:rPr>
              <a:t>drogas</a:t>
            </a:r>
            <a:r>
              <a:rPr lang="en-US" altLang="pt-BR" sz="2600">
                <a:latin typeface="Arial"/>
                <a:cs typeface="Arial"/>
              </a:rPr>
              <a:t>.</a:t>
            </a:r>
            <a:endParaRPr lang="pt-BR"/>
          </a:p>
        </p:txBody>
      </p:sp>
      <p:sp>
        <p:nvSpPr>
          <p:cNvPr id="114725" name="Text Box 37">
            <a:extLst>
              <a:ext uri="{FF2B5EF4-FFF2-40B4-BE49-F238E27FC236}">
                <a16:creationId xmlns:a16="http://schemas.microsoft.com/office/drawing/2014/main" id="{98B1AF40-2FF1-FB2B-DE59-68561B30662C}"/>
              </a:ext>
            </a:extLst>
          </p:cNvPr>
          <p:cNvSpPr txBox="1">
            <a:spLocks noChangeArrowheads="1"/>
          </p:cNvSpPr>
          <p:nvPr/>
        </p:nvSpPr>
        <p:spPr bwMode="auto">
          <a:xfrm>
            <a:off x="574675" y="2936875"/>
            <a:ext cx="24907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en-US" altLang="pt-BR" sz="2600" b="1" i="1">
                <a:latin typeface="Arial"/>
                <a:cs typeface="Arial"/>
              </a:rPr>
              <a:t>P</a:t>
            </a:r>
            <a:r>
              <a:rPr lang="en-US" altLang="pt-BR" sz="2600">
                <a:latin typeface="Arial"/>
                <a:cs typeface="Arial"/>
              </a:rPr>
              <a:t> e </a:t>
            </a:r>
            <a:r>
              <a:rPr lang="en-US" altLang="pt-BR" sz="2600" b="1" i="1">
                <a:latin typeface="Arial"/>
                <a:cs typeface="Arial"/>
              </a:rPr>
              <a:t>Q</a:t>
            </a:r>
            <a:r>
              <a:rPr lang="en-US" altLang="pt-BR" sz="2600">
                <a:latin typeface="Arial"/>
                <a:cs typeface="Arial"/>
              </a:rPr>
              <a:t> </a:t>
            </a:r>
            <a:r>
              <a:rPr lang="en-US" altLang="pt-BR" sz="2600" err="1">
                <a:latin typeface="Arial"/>
                <a:cs typeface="Arial"/>
              </a:rPr>
              <a:t>caem</a:t>
            </a:r>
            <a:r>
              <a:rPr lang="en-US" altLang="pt-BR" sz="2600">
                <a:latin typeface="Arial"/>
                <a:cs typeface="Arial"/>
              </a:rPr>
              <a:t>. </a:t>
            </a:r>
            <a:endParaRPr lang="en-US" altLang="pt-BR" sz="2600">
              <a:cs typeface="Arial" panose="020B0604020202020204" pitchFamily="34" charset="0"/>
            </a:endParaRPr>
          </a:p>
        </p:txBody>
      </p:sp>
      <p:sp>
        <p:nvSpPr>
          <p:cNvPr id="114726" name="Text Box 38">
            <a:extLst>
              <a:ext uri="{FF2B5EF4-FFF2-40B4-BE49-F238E27FC236}">
                <a16:creationId xmlns:a16="http://schemas.microsoft.com/office/drawing/2014/main" id="{E779B713-5CE1-EC1A-6CA4-818F579369A8}"/>
              </a:ext>
            </a:extLst>
          </p:cNvPr>
          <p:cNvSpPr txBox="1">
            <a:spLocks noChangeArrowheads="1"/>
          </p:cNvSpPr>
          <p:nvPr/>
        </p:nvSpPr>
        <p:spPr bwMode="auto">
          <a:xfrm>
            <a:off x="617538" y="3603970"/>
            <a:ext cx="2747847"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spcBef>
                <a:spcPct val="50000"/>
              </a:spcBef>
            </a:pPr>
            <a:r>
              <a:rPr lang="en-US" altLang="pt-BR" sz="2500" b="1" err="1">
                <a:latin typeface="Arial"/>
                <a:cs typeface="Arial"/>
              </a:rPr>
              <a:t>Resultado</a:t>
            </a:r>
            <a:r>
              <a:rPr lang="en-US" altLang="pt-BR" sz="2500">
                <a:latin typeface="Arial"/>
                <a:cs typeface="Arial"/>
              </a:rPr>
              <a:t>: </a:t>
            </a:r>
            <a:r>
              <a:rPr lang="pt" sz="2500">
                <a:latin typeface="Arial"/>
                <a:cs typeface="Arial"/>
              </a:rPr>
              <a:t>uma diminuição nos gastos totais com drogas e no crime relacionado a drogas. </a:t>
            </a:r>
            <a:endParaRPr lang="pt-BR"/>
          </a:p>
        </p:txBody>
      </p:sp>
      <p:sp>
        <p:nvSpPr>
          <p:cNvPr id="115751" name="Rectangle 39">
            <a:extLst>
              <a:ext uri="{FF2B5EF4-FFF2-40B4-BE49-F238E27FC236}">
                <a16:creationId xmlns:a16="http://schemas.microsoft.com/office/drawing/2014/main" id="{DA2D45ED-7404-DE65-E36D-36E8F9AEC246}"/>
              </a:ext>
            </a:extLst>
          </p:cNvPr>
          <p:cNvSpPr>
            <a:spLocks noChangeArrowheads="1"/>
          </p:cNvSpPr>
          <p:nvPr/>
        </p:nvSpPr>
        <p:spPr bwMode="auto">
          <a:xfrm>
            <a:off x="4157663" y="3606800"/>
            <a:ext cx="2190750" cy="1500188"/>
          </a:xfrm>
          <a:prstGeom prst="rect">
            <a:avLst/>
          </a:prstGeom>
          <a:solidFill>
            <a:srgbClr val="FF00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15752" name="Group 40">
            <a:extLst>
              <a:ext uri="{FF2B5EF4-FFF2-40B4-BE49-F238E27FC236}">
                <a16:creationId xmlns:a16="http://schemas.microsoft.com/office/drawing/2014/main" id="{359134FF-76DD-1153-17D2-5E95F49D7355}"/>
              </a:ext>
            </a:extLst>
          </p:cNvPr>
          <p:cNvGrpSpPr>
            <a:grpSpLocks/>
          </p:cNvGrpSpPr>
          <p:nvPr/>
        </p:nvGrpSpPr>
        <p:grpSpPr bwMode="auto">
          <a:xfrm>
            <a:off x="6273800" y="3241675"/>
            <a:ext cx="2541588" cy="1323975"/>
            <a:chOff x="3952" y="2042"/>
            <a:chExt cx="1601" cy="834"/>
          </a:xfrm>
        </p:grpSpPr>
        <p:sp>
          <p:nvSpPr>
            <p:cNvPr id="115753" name="Text Box 41">
              <a:extLst>
                <a:ext uri="{FF2B5EF4-FFF2-40B4-BE49-F238E27FC236}">
                  <a16:creationId xmlns:a16="http://schemas.microsoft.com/office/drawing/2014/main" id="{BDA2A885-2070-AE59-B3E4-64939E89D357}"/>
                </a:ext>
              </a:extLst>
            </p:cNvPr>
            <p:cNvSpPr txBox="1">
              <a:spLocks noChangeArrowheads="1"/>
            </p:cNvSpPr>
            <p:nvPr/>
          </p:nvSpPr>
          <p:spPr bwMode="auto">
            <a:xfrm>
              <a:off x="4467" y="2042"/>
              <a:ext cx="1086" cy="834"/>
            </a:xfrm>
            <a:prstGeom prst="rect">
              <a:avLst/>
            </a:prstGeom>
            <a:solidFill>
              <a:srgbClr val="FF00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000">
                  <a:latin typeface="Arial"/>
                  <a:cs typeface="Arial"/>
                </a:rPr>
                <a:t>valor inicial do crime relacionado com drogas</a:t>
              </a:r>
              <a:endParaRPr lang="pt-BR" sz="2000"/>
            </a:p>
          </p:txBody>
        </p:sp>
        <p:sp>
          <p:nvSpPr>
            <p:cNvPr id="115754" name="Line 42">
              <a:extLst>
                <a:ext uri="{FF2B5EF4-FFF2-40B4-BE49-F238E27FC236}">
                  <a16:creationId xmlns:a16="http://schemas.microsoft.com/office/drawing/2014/main" id="{3ED446F0-91C9-1352-9698-226808AF0F58}"/>
                </a:ext>
              </a:extLst>
            </p:cNvPr>
            <p:cNvSpPr>
              <a:spLocks noChangeShapeType="1"/>
            </p:cNvSpPr>
            <p:nvPr/>
          </p:nvSpPr>
          <p:spPr bwMode="auto">
            <a:xfrm flipV="1">
              <a:off x="3952" y="2498"/>
              <a:ext cx="509" cy="1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4732" name="Rectangle 44">
            <a:extLst>
              <a:ext uri="{FF2B5EF4-FFF2-40B4-BE49-F238E27FC236}">
                <a16:creationId xmlns:a16="http://schemas.microsoft.com/office/drawing/2014/main" id="{BB5A95DC-B241-D228-8D04-F6EF00C5A2D4}"/>
              </a:ext>
            </a:extLst>
          </p:cNvPr>
          <p:cNvSpPr>
            <a:spLocks noChangeArrowheads="1"/>
          </p:cNvSpPr>
          <p:nvPr/>
        </p:nvSpPr>
        <p:spPr bwMode="auto">
          <a:xfrm>
            <a:off x="4167188" y="4208463"/>
            <a:ext cx="1573212" cy="8985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2" name="Group 48">
            <a:extLst>
              <a:ext uri="{FF2B5EF4-FFF2-40B4-BE49-F238E27FC236}">
                <a16:creationId xmlns:a16="http://schemas.microsoft.com/office/drawing/2014/main" id="{62A188E8-9631-AFA8-9182-45A28CB07AC4}"/>
              </a:ext>
            </a:extLst>
          </p:cNvPr>
          <p:cNvGrpSpPr>
            <a:grpSpLocks/>
          </p:cNvGrpSpPr>
          <p:nvPr/>
        </p:nvGrpSpPr>
        <p:grpSpPr bwMode="auto">
          <a:xfrm>
            <a:off x="4394201" y="787400"/>
            <a:ext cx="3100388" cy="3506788"/>
            <a:chOff x="2768" y="496"/>
            <a:chExt cx="1953" cy="2209"/>
          </a:xfrm>
        </p:grpSpPr>
        <p:sp>
          <p:nvSpPr>
            <p:cNvPr id="115757" name="Text Box 46">
              <a:extLst>
                <a:ext uri="{FF2B5EF4-FFF2-40B4-BE49-F238E27FC236}">
                  <a16:creationId xmlns:a16="http://schemas.microsoft.com/office/drawing/2014/main" id="{EA7B4687-CC6D-9E97-285B-CDA38366EAB6}"/>
                </a:ext>
              </a:extLst>
            </p:cNvPr>
            <p:cNvSpPr txBox="1">
              <a:spLocks noChangeArrowheads="1"/>
            </p:cNvSpPr>
            <p:nvPr/>
          </p:nvSpPr>
          <p:spPr bwMode="auto">
            <a:xfrm>
              <a:off x="2768" y="496"/>
              <a:ext cx="1953" cy="446"/>
            </a:xfrm>
            <a:prstGeom prst="rect">
              <a:avLst/>
            </a:prstGeom>
            <a:solidFill>
              <a:srgbClr val="FFFF00">
                <a:alpha val="3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r>
                <a:rPr lang="pt" sz="2000">
                  <a:latin typeface="Arial"/>
                  <a:cs typeface="Arial"/>
                </a:rPr>
                <a:t>novo valor do crime relacionado com drogas</a:t>
              </a:r>
              <a:endParaRPr lang="pt-BR" sz="2000"/>
            </a:p>
          </p:txBody>
        </p:sp>
        <p:sp>
          <p:nvSpPr>
            <p:cNvPr id="115758" name="Line 47">
              <a:extLst>
                <a:ext uri="{FF2B5EF4-FFF2-40B4-BE49-F238E27FC236}">
                  <a16:creationId xmlns:a16="http://schemas.microsoft.com/office/drawing/2014/main" id="{D6F8B6F4-7B36-3DAE-5892-5D33C87E2995}"/>
                </a:ext>
              </a:extLst>
            </p:cNvPr>
            <p:cNvSpPr>
              <a:spLocks noChangeShapeType="1"/>
            </p:cNvSpPr>
            <p:nvPr/>
          </p:nvSpPr>
          <p:spPr bwMode="auto">
            <a:xfrm flipH="1">
              <a:off x="3120" y="1004"/>
              <a:ext cx="376" cy="170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724"/>
                                        </p:tgtEl>
                                        <p:attrNameLst>
                                          <p:attrName>style.visibility</p:attrName>
                                        </p:attrNameLst>
                                      </p:cBhvr>
                                      <p:to>
                                        <p:strVal val="visible"/>
                                      </p:to>
                                    </p:set>
                                    <p:animEffect transition="in" filter="wipe(left)">
                                      <p:cBhvr>
                                        <p:cTn id="7" dur="500"/>
                                        <p:tgtEl>
                                          <p:spTgt spid="114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14721"/>
                                        </p:tgtEl>
                                        <p:attrNameLst>
                                          <p:attrName>style.visibility</p:attrName>
                                        </p:attrNameLst>
                                      </p:cBhvr>
                                      <p:to>
                                        <p:strVal val="visible"/>
                                      </p:to>
                                    </p:set>
                                    <p:animEffect transition="in" filter="wipe(right)">
                                      <p:cBhvr>
                                        <p:cTn id="12" dur="500"/>
                                        <p:tgtEl>
                                          <p:spTgt spid="114721"/>
                                        </p:tgtEl>
                                      </p:cBhvr>
                                    </p:animEffect>
                                  </p:childTnLst>
                                </p:cTn>
                              </p:par>
                            </p:childTnLst>
                          </p:cTn>
                        </p:par>
                        <p:par>
                          <p:cTn id="13" fill="hold" nodeType="afterGroup">
                            <p:stCondLst>
                              <p:cond delay="500"/>
                            </p:stCondLst>
                            <p:childTnLst>
                              <p:par>
                                <p:cTn id="14" presetID="18" presetClass="entr" presetSubtype="6"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strips(downRight)">
                                      <p:cBhvr>
                                        <p:cTn id="16" dur="500"/>
                                        <p:tgtEl>
                                          <p:spTgt spid="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4725"/>
                                        </p:tgtEl>
                                        <p:attrNameLst>
                                          <p:attrName>style.visibility</p:attrName>
                                        </p:attrNameLst>
                                      </p:cBhvr>
                                      <p:to>
                                        <p:strVal val="visible"/>
                                      </p:to>
                                    </p:set>
                                    <p:animEffect transition="in" filter="wipe(left)">
                                      <p:cBhvr>
                                        <p:cTn id="21" dur="500"/>
                                        <p:tgtEl>
                                          <p:spTgt spid="11472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114723"/>
                                        </p:tgtEl>
                                        <p:attrNameLst>
                                          <p:attrName>style.visibility</p:attrName>
                                        </p:attrNameLst>
                                      </p:cBhvr>
                                      <p:to>
                                        <p:strVal val="visible"/>
                                      </p:to>
                                    </p:set>
                                    <p:animEffect transition="in" filter="wipe(up)">
                                      <p:cBhvr>
                                        <p:cTn id="26" dur="500"/>
                                        <p:tgtEl>
                                          <p:spTgt spid="114723"/>
                                        </p:tgtEl>
                                      </p:cBhvr>
                                    </p:animEffect>
                                  </p:childTnLst>
                                </p:cTn>
                              </p:par>
                            </p:childTnLst>
                          </p:cTn>
                        </p:par>
                        <p:par>
                          <p:cTn id="27" fill="hold" nodeType="afterGroup">
                            <p:stCondLst>
                              <p:cond delay="500"/>
                            </p:stCondLst>
                            <p:childTnLst>
                              <p:par>
                                <p:cTn id="28" presetID="18" presetClass="entr" presetSubtype="6" fill="hold"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trips(downRight)">
                                      <p:cBhvr>
                                        <p:cTn id="30" dur="500"/>
                                        <p:tgtEl>
                                          <p:spTgt spid="9"/>
                                        </p:tgtEl>
                                      </p:cBhvr>
                                    </p:animEffect>
                                  </p:childTnLst>
                                </p:cTn>
                              </p:par>
                            </p:childTnLst>
                          </p:cTn>
                        </p:par>
                        <p:par>
                          <p:cTn id="31" fill="hold" nodeType="afterGroup">
                            <p:stCondLst>
                              <p:cond delay="1000"/>
                            </p:stCondLst>
                            <p:childTnLst>
                              <p:par>
                                <p:cTn id="32" presetID="22" presetClass="entr" presetSubtype="2" fill="hold" nodeType="afterEffect">
                                  <p:stCondLst>
                                    <p:cond delay="0"/>
                                  </p:stCondLst>
                                  <p:childTnLst>
                                    <p:set>
                                      <p:cBhvr>
                                        <p:cTn id="33" dur="1" fill="hold">
                                          <p:stCondLst>
                                            <p:cond delay="0"/>
                                          </p:stCondLst>
                                        </p:cTn>
                                        <p:tgtEl>
                                          <p:spTgt spid="114722"/>
                                        </p:tgtEl>
                                        <p:attrNameLst>
                                          <p:attrName>style.visibility</p:attrName>
                                        </p:attrNameLst>
                                      </p:cBhvr>
                                      <p:to>
                                        <p:strVal val="visible"/>
                                      </p:to>
                                    </p:set>
                                    <p:animEffect transition="in" filter="wipe(right)">
                                      <p:cBhvr>
                                        <p:cTn id="34" dur="500"/>
                                        <p:tgtEl>
                                          <p:spTgt spid="114722"/>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dissolve">
                                      <p:cBhvr>
                                        <p:cTn id="39" dur="500"/>
                                        <p:tgtEl>
                                          <p:spTgt spid="12"/>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14732"/>
                                        </p:tgtEl>
                                        <p:attrNameLst>
                                          <p:attrName>style.visibility</p:attrName>
                                        </p:attrNameLst>
                                      </p:cBhvr>
                                      <p:to>
                                        <p:strVal val="visible"/>
                                      </p:to>
                                    </p:set>
                                    <p:animEffect transition="in" filter="dissolve">
                                      <p:cBhvr>
                                        <p:cTn id="42" dur="500"/>
                                        <p:tgtEl>
                                          <p:spTgt spid="114732"/>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14726"/>
                                        </p:tgtEl>
                                        <p:attrNameLst>
                                          <p:attrName>style.visibility</p:attrName>
                                        </p:attrNameLst>
                                      </p:cBhvr>
                                      <p:to>
                                        <p:strVal val="visible"/>
                                      </p:to>
                                    </p:set>
                                    <p:animEffect transition="in" filter="wipe(left)">
                                      <p:cBhvr>
                                        <p:cTn id="45" dur="500"/>
                                        <p:tgtEl>
                                          <p:spTgt spid="114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24" grpId="0"/>
      <p:bldP spid="114725" grpId="0"/>
      <p:bldP spid="114726" grpId="0"/>
      <p:bldP spid="11473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Rodapé 1">
            <a:extLst>
              <a:ext uri="{FF2B5EF4-FFF2-40B4-BE49-F238E27FC236}">
                <a16:creationId xmlns:a16="http://schemas.microsoft.com/office/drawing/2014/main" id="{494338BB-C8BE-94CF-992D-D5E1B54C7CC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15" name="Espaço Reservado para Número de Slide 2">
            <a:extLst>
              <a:ext uri="{FF2B5EF4-FFF2-40B4-BE49-F238E27FC236}">
                <a16:creationId xmlns:a16="http://schemas.microsoft.com/office/drawing/2014/main" id="{F75E8AF6-97CE-DB43-E1AB-B2DDFDA065F5}"/>
              </a:ext>
            </a:extLst>
          </p:cNvPr>
          <p:cNvSpPr>
            <a:spLocks noGrp="1"/>
          </p:cNvSpPr>
          <p:nvPr>
            <p:ph type="sldNum" sz="quarter" idx="11"/>
          </p:nvPr>
        </p:nvSpPr>
        <p:spPr/>
        <p:txBody>
          <a:bodyPr/>
          <a:lstStyle/>
          <a:p>
            <a:fld id="{83CEC284-F499-40D5-B2CE-A8181E68989A}" type="slidenum">
              <a:rPr lang="en-US" altLang="pt-BR"/>
              <a:pPr/>
              <a:t>37</a:t>
            </a:fld>
            <a:endParaRPr lang="en-US" altLang="pt-BR"/>
          </a:p>
        </p:txBody>
      </p:sp>
      <p:sp>
        <p:nvSpPr>
          <p:cNvPr id="117762" name="Rectangle 2">
            <a:extLst>
              <a:ext uri="{FF2B5EF4-FFF2-40B4-BE49-F238E27FC236}">
                <a16:creationId xmlns:a16="http://schemas.microsoft.com/office/drawing/2014/main" id="{B2F90CB6-E9C4-05EB-BEF3-394032A1F86E}"/>
              </a:ext>
            </a:extLst>
          </p:cNvPr>
          <p:cNvSpPr>
            <a:spLocks noGrp="1" noChangeArrowheads="1"/>
          </p:cNvSpPr>
          <p:nvPr>
            <p:ph type="title" idx="4294967295"/>
          </p:nvPr>
        </p:nvSpPr>
        <p:spPr/>
        <p:txBody>
          <a:bodyPr/>
          <a:lstStyle/>
          <a:p>
            <a:r>
              <a:rPr lang="en-US" altLang="pt-BR" err="1"/>
              <a:t>Elasticidade-preço</a:t>
            </a:r>
            <a:r>
              <a:rPr lang="en-US" altLang="pt-BR"/>
              <a:t> da </a:t>
            </a:r>
            <a:r>
              <a:rPr lang="en-US" altLang="pt-BR" err="1"/>
              <a:t>oferta</a:t>
            </a:r>
            <a:endParaRPr lang="pt-BR" err="1"/>
          </a:p>
        </p:txBody>
      </p:sp>
      <p:sp>
        <p:nvSpPr>
          <p:cNvPr id="117763" name="Rectangle 3">
            <a:extLst>
              <a:ext uri="{FF2B5EF4-FFF2-40B4-BE49-F238E27FC236}">
                <a16:creationId xmlns:a16="http://schemas.microsoft.com/office/drawing/2014/main" id="{B45D8286-01B4-4C2D-18EA-BCC64E09D4A8}"/>
              </a:ext>
            </a:extLst>
          </p:cNvPr>
          <p:cNvSpPr>
            <a:spLocks noGrp="1" noChangeArrowheads="1"/>
          </p:cNvSpPr>
          <p:nvPr>
            <p:ph type="body" idx="4294967295"/>
          </p:nvPr>
        </p:nvSpPr>
        <p:spPr>
          <a:xfrm>
            <a:off x="403225" y="2373313"/>
            <a:ext cx="8185150" cy="1127125"/>
          </a:xfrm>
        </p:spPr>
        <p:txBody>
          <a:bodyPr/>
          <a:lstStyle/>
          <a:p>
            <a:pPr algn="just"/>
            <a:r>
              <a:rPr lang="en-US" altLang="pt-BR" b="1" err="1">
                <a:solidFill>
                  <a:srgbClr val="CC0000"/>
                </a:solidFill>
              </a:rPr>
              <a:t>Elasticidade-preço</a:t>
            </a:r>
            <a:r>
              <a:rPr lang="en-US" altLang="pt-BR" b="1">
                <a:solidFill>
                  <a:srgbClr val="CC0000"/>
                </a:solidFill>
              </a:rPr>
              <a:t> da </a:t>
            </a:r>
            <a:r>
              <a:rPr lang="en-US" altLang="pt-BR" b="1" err="1">
                <a:solidFill>
                  <a:srgbClr val="CC0000"/>
                </a:solidFill>
              </a:rPr>
              <a:t>oferta</a:t>
            </a:r>
            <a:r>
              <a:rPr lang="en-US" altLang="pt-BR"/>
              <a:t> </a:t>
            </a:r>
            <a:r>
              <a:rPr lang="en-US" altLang="pt-BR" err="1"/>
              <a:t>mede</a:t>
            </a:r>
            <a:r>
              <a:rPr lang="en-US" altLang="pt-BR"/>
              <a:t> </a:t>
            </a:r>
            <a:r>
              <a:rPr lang="en-US" altLang="pt-BR" err="1"/>
              <a:t>quanto</a:t>
            </a:r>
            <a:r>
              <a:rPr lang="en-US" altLang="pt-BR"/>
              <a:t> </a:t>
            </a:r>
            <a:r>
              <a:rPr lang="en-US" altLang="pt-BR" b="1" i="1"/>
              <a:t>Q</a:t>
            </a:r>
            <a:r>
              <a:rPr lang="en-US" altLang="pt-BR" b="1" i="1" baseline="30000"/>
              <a:t>s</a:t>
            </a:r>
            <a:r>
              <a:rPr lang="en-US" altLang="pt-BR"/>
              <a:t> </a:t>
            </a:r>
            <a:r>
              <a:rPr lang="en-US" altLang="pt-BR" err="1"/>
              <a:t>responde</a:t>
            </a:r>
            <a:r>
              <a:rPr lang="en-US" altLang="pt-BR"/>
              <a:t> a </a:t>
            </a:r>
            <a:r>
              <a:rPr lang="en-US" altLang="pt-BR" err="1"/>
              <a:t>uma</a:t>
            </a:r>
            <a:r>
              <a:rPr lang="en-US" altLang="pt-BR"/>
              <a:t> </a:t>
            </a:r>
            <a:r>
              <a:rPr lang="en-US" altLang="pt-BR" err="1"/>
              <a:t>mudança</a:t>
            </a:r>
            <a:r>
              <a:rPr lang="en-US" altLang="pt-BR"/>
              <a:t> </a:t>
            </a:r>
            <a:r>
              <a:rPr lang="en-US" altLang="pt-BR" err="1"/>
              <a:t>em</a:t>
            </a:r>
            <a:r>
              <a:rPr lang="en-US" altLang="pt-BR"/>
              <a:t> </a:t>
            </a:r>
            <a:r>
              <a:rPr lang="en-US" altLang="pt-BR" b="1" i="1"/>
              <a:t>P</a:t>
            </a:r>
            <a:r>
              <a:rPr lang="en-US" altLang="pt-BR"/>
              <a:t>.</a:t>
            </a:r>
            <a:endParaRPr lang="pt-BR"/>
          </a:p>
        </p:txBody>
      </p:sp>
      <p:grpSp>
        <p:nvGrpSpPr>
          <p:cNvPr id="2" name="Group 4">
            <a:extLst>
              <a:ext uri="{FF2B5EF4-FFF2-40B4-BE49-F238E27FC236}">
                <a16:creationId xmlns:a16="http://schemas.microsoft.com/office/drawing/2014/main" id="{29AAC82E-2450-7FE3-6006-0F15C1A9D985}"/>
              </a:ext>
            </a:extLst>
          </p:cNvPr>
          <p:cNvGrpSpPr>
            <a:grpSpLocks/>
          </p:cNvGrpSpPr>
          <p:nvPr/>
        </p:nvGrpSpPr>
        <p:grpSpPr bwMode="auto">
          <a:xfrm>
            <a:off x="758825" y="1027113"/>
            <a:ext cx="7646988" cy="1212850"/>
            <a:chOff x="486" y="1450"/>
            <a:chExt cx="4817" cy="764"/>
          </a:xfrm>
        </p:grpSpPr>
        <p:sp>
          <p:nvSpPr>
            <p:cNvPr id="117765" name="Rectangle 5">
              <a:extLst>
                <a:ext uri="{FF2B5EF4-FFF2-40B4-BE49-F238E27FC236}">
                  <a16:creationId xmlns:a16="http://schemas.microsoft.com/office/drawing/2014/main" id="{3971AEFC-0FAA-D523-162C-3E2841E7287C}"/>
                </a:ext>
              </a:extLst>
            </p:cNvPr>
            <p:cNvSpPr>
              <a:spLocks noChangeArrowheads="1"/>
            </p:cNvSpPr>
            <p:nvPr/>
          </p:nvSpPr>
          <p:spPr bwMode="auto">
            <a:xfrm>
              <a:off x="486" y="1450"/>
              <a:ext cx="4817" cy="7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17766" name="Group 6">
              <a:extLst>
                <a:ext uri="{FF2B5EF4-FFF2-40B4-BE49-F238E27FC236}">
                  <a16:creationId xmlns:a16="http://schemas.microsoft.com/office/drawing/2014/main" id="{BBDA24FA-0535-3319-7777-E14DC305F970}"/>
                </a:ext>
              </a:extLst>
            </p:cNvPr>
            <p:cNvGrpSpPr>
              <a:grpSpLocks/>
            </p:cNvGrpSpPr>
            <p:nvPr/>
          </p:nvGrpSpPr>
          <p:grpSpPr bwMode="auto">
            <a:xfrm>
              <a:off x="538" y="1473"/>
              <a:ext cx="4683" cy="693"/>
              <a:chOff x="508" y="1743"/>
              <a:chExt cx="4683" cy="693"/>
            </a:xfrm>
          </p:grpSpPr>
          <p:sp>
            <p:nvSpPr>
              <p:cNvPr id="117767" name="Text Box 7">
                <a:extLst>
                  <a:ext uri="{FF2B5EF4-FFF2-40B4-BE49-F238E27FC236}">
                    <a16:creationId xmlns:a16="http://schemas.microsoft.com/office/drawing/2014/main" id="{1E76B651-62D4-8837-59ED-5FA6174A00BD}"/>
                  </a:ext>
                </a:extLst>
              </p:cNvPr>
              <p:cNvSpPr txBox="1">
                <a:spLocks noChangeArrowheads="1"/>
              </p:cNvSpPr>
              <p:nvPr/>
            </p:nvSpPr>
            <p:spPr bwMode="auto">
              <a:xfrm>
                <a:off x="508" y="1811"/>
                <a:ext cx="1589" cy="58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700" err="1">
                    <a:latin typeface="Arial"/>
                    <a:cs typeface="Arial"/>
                  </a:rPr>
                  <a:t>Elasticidade-preço</a:t>
                </a:r>
                <a:r>
                  <a:rPr lang="en-US" altLang="pt-BR" sz="2700">
                    <a:latin typeface="Arial"/>
                    <a:cs typeface="Arial"/>
                  </a:rPr>
                  <a:t> da </a:t>
                </a:r>
                <a:r>
                  <a:rPr lang="en-US" altLang="pt-BR" sz="2700" err="1">
                    <a:latin typeface="Arial"/>
                    <a:cs typeface="Arial"/>
                  </a:rPr>
                  <a:t>oferta</a:t>
                </a:r>
                <a:endParaRPr lang="pt-BR" err="1"/>
              </a:p>
            </p:txBody>
          </p:sp>
          <p:sp>
            <p:nvSpPr>
              <p:cNvPr id="117768" name="Text Box 8">
                <a:extLst>
                  <a:ext uri="{FF2B5EF4-FFF2-40B4-BE49-F238E27FC236}">
                    <a16:creationId xmlns:a16="http://schemas.microsoft.com/office/drawing/2014/main" id="{E24E660D-3A5B-D5C5-572C-80F0BF116435}"/>
                  </a:ext>
                </a:extLst>
              </p:cNvPr>
              <p:cNvSpPr txBox="1">
                <a:spLocks noChangeArrowheads="1"/>
              </p:cNvSpPr>
              <p:nvPr/>
            </p:nvSpPr>
            <p:spPr bwMode="auto">
              <a:xfrm>
                <a:off x="2146" y="1949"/>
                <a:ext cx="289" cy="30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17769" name="Text Box 9">
                <a:extLst>
                  <a:ext uri="{FF2B5EF4-FFF2-40B4-BE49-F238E27FC236}">
                    <a16:creationId xmlns:a16="http://schemas.microsoft.com/office/drawing/2014/main" id="{6B803447-4F76-E7D3-E37F-868F2EABC764}"/>
                  </a:ext>
                </a:extLst>
              </p:cNvPr>
              <p:cNvSpPr txBox="1">
                <a:spLocks noChangeArrowheads="1"/>
              </p:cNvSpPr>
              <p:nvPr/>
            </p:nvSpPr>
            <p:spPr bwMode="auto">
              <a:xfrm>
                <a:off x="2539" y="1743"/>
                <a:ext cx="2648"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a:latin typeface="Arial"/>
                    <a:cs typeface="Arial"/>
                  </a:rPr>
                  <a:t>Q</a:t>
                </a:r>
                <a:r>
                  <a:rPr lang="en-US" altLang="pt-BR" sz="2700" b="1" i="1" baseline="30000">
                    <a:latin typeface="Arial"/>
                    <a:cs typeface="Arial"/>
                  </a:rPr>
                  <a:t>s</a:t>
                </a:r>
                <a:endParaRPr lang="pt-BR">
                  <a:latin typeface="Arial"/>
                  <a:cs typeface="Arial"/>
                </a:endParaRPr>
              </a:p>
            </p:txBody>
          </p:sp>
          <p:sp>
            <p:nvSpPr>
              <p:cNvPr id="117770" name="Text Box 10">
                <a:extLst>
                  <a:ext uri="{FF2B5EF4-FFF2-40B4-BE49-F238E27FC236}">
                    <a16:creationId xmlns:a16="http://schemas.microsoft.com/office/drawing/2014/main" id="{4D5CD780-1B9B-57D6-53CC-4B0F13D2FC4C}"/>
                  </a:ext>
                </a:extLst>
              </p:cNvPr>
              <p:cNvSpPr txBox="1">
                <a:spLocks noChangeArrowheads="1"/>
              </p:cNvSpPr>
              <p:nvPr/>
            </p:nvSpPr>
            <p:spPr bwMode="auto">
              <a:xfrm>
                <a:off x="2543" y="2119"/>
                <a:ext cx="2648"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a:latin typeface="Arial"/>
                    <a:cs typeface="Arial"/>
                  </a:rPr>
                  <a:t>P</a:t>
                </a:r>
                <a:endParaRPr lang="en-US" altLang="pt-BR" sz="2700" b="1" i="1" baseline="30000">
                  <a:latin typeface="Arial"/>
                  <a:cs typeface="Arial"/>
                </a:endParaRPr>
              </a:p>
            </p:txBody>
          </p:sp>
          <p:sp>
            <p:nvSpPr>
              <p:cNvPr id="117771" name="Line 11">
                <a:extLst>
                  <a:ext uri="{FF2B5EF4-FFF2-40B4-BE49-F238E27FC236}">
                    <a16:creationId xmlns:a16="http://schemas.microsoft.com/office/drawing/2014/main" id="{543C648D-B18F-C2C3-A630-7B4D27B1FF2E}"/>
                  </a:ext>
                </a:extLst>
              </p:cNvPr>
              <p:cNvSpPr>
                <a:spLocks noChangeShapeType="1"/>
              </p:cNvSpPr>
              <p:nvPr/>
            </p:nvSpPr>
            <p:spPr bwMode="auto">
              <a:xfrm>
                <a:off x="2599" y="2101"/>
                <a:ext cx="25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125964" name="Rectangle 12">
            <a:extLst>
              <a:ext uri="{FF2B5EF4-FFF2-40B4-BE49-F238E27FC236}">
                <a16:creationId xmlns:a16="http://schemas.microsoft.com/office/drawing/2014/main" id="{35E30C7F-CE3B-25AA-7942-584B1A8C3DDA}"/>
              </a:ext>
            </a:extLst>
          </p:cNvPr>
          <p:cNvSpPr>
            <a:spLocks noChangeArrowheads="1"/>
          </p:cNvSpPr>
          <p:nvPr/>
        </p:nvSpPr>
        <p:spPr bwMode="auto">
          <a:xfrm>
            <a:off x="431800" y="3486150"/>
            <a:ext cx="8229600" cy="2503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45000"/>
              </a:spcBef>
              <a:buClr>
                <a:srgbClr val="339966"/>
              </a:buClr>
              <a:buSzPct val="120000"/>
              <a:buFont typeface="Wingdings" panose="05000000000000000000" pitchFamily="2" charset="2"/>
              <a:buChar char="§"/>
            </a:pPr>
            <a:r>
              <a:rPr lang="pt" sz="2800">
                <a:latin typeface="Arial"/>
                <a:cs typeface="Arial"/>
              </a:rPr>
              <a:t>Vagamente falando, ele mede os vendedores sensibilidade ao preço.</a:t>
            </a:r>
            <a:r>
              <a:rPr lang="en-US" altLang="pt-BR" sz="2800">
                <a:latin typeface="Arial"/>
                <a:cs typeface="Arial"/>
              </a:rPr>
              <a:t>  </a:t>
            </a:r>
            <a:endParaRPr lang="pt-BR" altLang="pt-BR">
              <a:cs typeface="Arial" panose="020B0604020202020204" pitchFamily="34" charset="0"/>
            </a:endParaRPr>
          </a:p>
          <a:p>
            <a:pPr algn="just">
              <a:lnSpc>
                <a:spcPct val="105000"/>
              </a:lnSpc>
              <a:spcBef>
                <a:spcPct val="45000"/>
              </a:spcBef>
              <a:buClr>
                <a:srgbClr val="339966"/>
              </a:buClr>
              <a:buSzPct val="120000"/>
              <a:buFont typeface="Wingdings" panose="05000000000000000000" pitchFamily="2" charset="2"/>
              <a:buChar char="§"/>
            </a:pPr>
            <a:r>
              <a:rPr lang="pt" sz="2800">
                <a:latin typeface="Arial"/>
                <a:cs typeface="Arial"/>
              </a:rPr>
              <a:t>Novamente, use o método do ponto médio para calcular as alterações percentuais.</a:t>
            </a:r>
          </a:p>
        </p:txBody>
      </p:sp>
      <p:sp>
        <p:nvSpPr>
          <p:cNvPr id="117773" name="FlagCount" hidden="1">
            <a:hlinkClick r:id="rId3" action="ppaction://hlinkfile"/>
            <a:extLst>
              <a:ext uri="{FF2B5EF4-FFF2-40B4-BE49-F238E27FC236}">
                <a16:creationId xmlns:a16="http://schemas.microsoft.com/office/drawing/2014/main" id="{54FFD12C-DE01-5ADA-0747-644F5BA28CB4}"/>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5964">
                                            <p:txEl>
                                              <p:pRg st="0" end="0"/>
                                            </p:txEl>
                                          </p:spTgt>
                                        </p:tgtEl>
                                        <p:attrNameLst>
                                          <p:attrName>style.visibility</p:attrName>
                                        </p:attrNameLst>
                                      </p:cBhvr>
                                      <p:to>
                                        <p:strVal val="visible"/>
                                      </p:to>
                                    </p:set>
                                    <p:animEffect transition="in" filter="wipe(left)">
                                      <p:cBhvr>
                                        <p:cTn id="12" dur="500"/>
                                        <p:tgtEl>
                                          <p:spTgt spid="1259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5964">
                                            <p:txEl>
                                              <p:pRg st="1" end="1"/>
                                            </p:txEl>
                                          </p:spTgt>
                                        </p:tgtEl>
                                        <p:attrNameLst>
                                          <p:attrName>style.visibility</p:attrName>
                                        </p:attrNameLst>
                                      </p:cBhvr>
                                      <p:to>
                                        <p:strVal val="visible"/>
                                      </p:to>
                                    </p:set>
                                    <p:animEffect transition="in" filter="wipe(left)">
                                      <p:cBhvr>
                                        <p:cTn id="17" dur="500"/>
                                        <p:tgtEl>
                                          <p:spTgt spid="125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4"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 name="Espaço Reservado para Rodapé 1">
            <a:extLst>
              <a:ext uri="{FF2B5EF4-FFF2-40B4-BE49-F238E27FC236}">
                <a16:creationId xmlns:a16="http://schemas.microsoft.com/office/drawing/2014/main" id="{1F890939-9357-1D96-97A5-F076FECAEF46}"/>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8" name="Espaço Reservado para Número de Slide 2">
            <a:extLst>
              <a:ext uri="{FF2B5EF4-FFF2-40B4-BE49-F238E27FC236}">
                <a16:creationId xmlns:a16="http://schemas.microsoft.com/office/drawing/2014/main" id="{16F6440C-37E4-3FB7-8B73-E32C763AC81C}"/>
              </a:ext>
            </a:extLst>
          </p:cNvPr>
          <p:cNvSpPr>
            <a:spLocks noGrp="1"/>
          </p:cNvSpPr>
          <p:nvPr>
            <p:ph type="sldNum" sz="quarter" idx="11"/>
          </p:nvPr>
        </p:nvSpPr>
        <p:spPr/>
        <p:txBody>
          <a:bodyPr/>
          <a:lstStyle/>
          <a:p>
            <a:fld id="{599180E6-82DA-4BAF-8847-402702661B75}" type="slidenum">
              <a:rPr lang="en-US" altLang="pt-BR"/>
              <a:pPr/>
              <a:t>38</a:t>
            </a:fld>
            <a:endParaRPr lang="en-US" altLang="pt-BR"/>
          </a:p>
        </p:txBody>
      </p:sp>
      <p:grpSp>
        <p:nvGrpSpPr>
          <p:cNvPr id="2" name="Group 60">
            <a:extLst>
              <a:ext uri="{FF2B5EF4-FFF2-40B4-BE49-F238E27FC236}">
                <a16:creationId xmlns:a16="http://schemas.microsoft.com/office/drawing/2014/main" id="{FDC4A15D-84EC-C6AB-2C7A-FF22A4FF2C7C}"/>
              </a:ext>
            </a:extLst>
          </p:cNvPr>
          <p:cNvGrpSpPr>
            <a:grpSpLocks/>
          </p:cNvGrpSpPr>
          <p:nvPr/>
        </p:nvGrpSpPr>
        <p:grpSpPr bwMode="auto">
          <a:xfrm>
            <a:off x="7202488" y="3375025"/>
            <a:ext cx="547687" cy="2081213"/>
            <a:chOff x="4537" y="2126"/>
            <a:chExt cx="345" cy="1311"/>
          </a:xfrm>
        </p:grpSpPr>
        <p:sp>
          <p:nvSpPr>
            <p:cNvPr id="119811" name="Line 20">
              <a:extLst>
                <a:ext uri="{FF2B5EF4-FFF2-40B4-BE49-F238E27FC236}">
                  <a16:creationId xmlns:a16="http://schemas.microsoft.com/office/drawing/2014/main" id="{5A043AEE-29B0-6070-C7CE-BD7E0DFBCA76}"/>
                </a:ext>
              </a:extLst>
            </p:cNvPr>
            <p:cNvSpPr>
              <a:spLocks noChangeShapeType="1"/>
            </p:cNvSpPr>
            <p:nvPr/>
          </p:nvSpPr>
          <p:spPr bwMode="auto">
            <a:xfrm>
              <a:off x="4709" y="2126"/>
              <a:ext cx="0" cy="102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9812" name="Text Box 27">
              <a:extLst>
                <a:ext uri="{FF2B5EF4-FFF2-40B4-BE49-F238E27FC236}">
                  <a16:creationId xmlns:a16="http://schemas.microsoft.com/office/drawing/2014/main" id="{027A9B13-5D07-02CE-A726-BDD8FE1CE50E}"/>
                </a:ext>
              </a:extLst>
            </p:cNvPr>
            <p:cNvSpPr txBox="1">
              <a:spLocks noChangeArrowheads="1"/>
            </p:cNvSpPr>
            <p:nvPr/>
          </p:nvSpPr>
          <p:spPr bwMode="auto">
            <a:xfrm>
              <a:off x="4537" y="314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grpSp>
      <p:sp>
        <p:nvSpPr>
          <p:cNvPr id="119813" name="Rectangle 2">
            <a:extLst>
              <a:ext uri="{FF2B5EF4-FFF2-40B4-BE49-F238E27FC236}">
                <a16:creationId xmlns:a16="http://schemas.microsoft.com/office/drawing/2014/main" id="{305AC9C4-F119-CFE6-21DA-5ACE7449CD84}"/>
              </a:ext>
            </a:extLst>
          </p:cNvPr>
          <p:cNvSpPr>
            <a:spLocks noGrp="1" noChangeArrowheads="1"/>
          </p:cNvSpPr>
          <p:nvPr>
            <p:ph type="title" idx="4294967295"/>
          </p:nvPr>
        </p:nvSpPr>
        <p:spPr/>
        <p:txBody>
          <a:bodyPr/>
          <a:lstStyle/>
          <a:p>
            <a:r>
              <a:rPr lang="en-US" err="1">
                <a:ea typeface="+mj-lt"/>
                <a:cs typeface="+mj-lt"/>
              </a:rPr>
              <a:t>Elasticidade-preço</a:t>
            </a:r>
            <a:r>
              <a:rPr lang="en-US">
                <a:ea typeface="+mj-lt"/>
                <a:cs typeface="+mj-lt"/>
              </a:rPr>
              <a:t> da </a:t>
            </a:r>
            <a:r>
              <a:rPr lang="en-US" err="1">
                <a:ea typeface="+mj-lt"/>
                <a:cs typeface="+mj-lt"/>
              </a:rPr>
              <a:t>oferta</a:t>
            </a:r>
            <a:endParaRPr lang="pt-BR" b="0" err="1">
              <a:ea typeface="+mj-lt"/>
              <a:cs typeface="+mj-lt"/>
            </a:endParaRPr>
          </a:p>
        </p:txBody>
      </p:sp>
      <p:sp>
        <p:nvSpPr>
          <p:cNvPr id="126979" name="Rectangle 3">
            <a:extLst>
              <a:ext uri="{FF2B5EF4-FFF2-40B4-BE49-F238E27FC236}">
                <a16:creationId xmlns:a16="http://schemas.microsoft.com/office/drawing/2014/main" id="{D46E9C1E-A248-4B9B-F69D-ADE24A9C7309}"/>
              </a:ext>
            </a:extLst>
          </p:cNvPr>
          <p:cNvSpPr>
            <a:spLocks noGrp="1" noChangeArrowheads="1"/>
          </p:cNvSpPr>
          <p:nvPr>
            <p:ph type="body" idx="4294967295"/>
          </p:nvPr>
        </p:nvSpPr>
        <p:spPr>
          <a:xfrm>
            <a:off x="838200" y="3136900"/>
            <a:ext cx="2132013" cy="1804988"/>
          </a:xfrm>
        </p:spPr>
        <p:txBody>
          <a:bodyPr/>
          <a:lstStyle/>
          <a:p>
            <a:pPr marL="0" indent="0">
              <a:buNone/>
            </a:pPr>
            <a:r>
              <a:rPr lang="en-US" altLang="pt-BR" sz="2700" err="1"/>
              <a:t>Elasticidade-preço</a:t>
            </a:r>
            <a:r>
              <a:rPr lang="en-US" altLang="pt-BR" sz="2700"/>
              <a:t> da </a:t>
            </a:r>
            <a:r>
              <a:rPr lang="en-US" altLang="pt-BR" sz="2700" err="1"/>
              <a:t>oferta</a:t>
            </a:r>
            <a:r>
              <a:rPr lang="en-US" altLang="pt-BR" sz="2700"/>
              <a:t> é </a:t>
            </a:r>
            <a:r>
              <a:rPr lang="en-US" altLang="pt-BR" sz="2700" err="1"/>
              <a:t>igual</a:t>
            </a:r>
            <a:r>
              <a:rPr lang="en-US" altLang="pt-BR" sz="2700"/>
              <a:t> a</a:t>
            </a:r>
            <a:endParaRPr lang="pt-BR"/>
          </a:p>
        </p:txBody>
      </p:sp>
      <p:sp>
        <p:nvSpPr>
          <p:cNvPr id="119815" name="FlagCount" hidden="1">
            <a:hlinkClick r:id="rId3" action="ppaction://hlinkfile"/>
            <a:extLst>
              <a:ext uri="{FF2B5EF4-FFF2-40B4-BE49-F238E27FC236}">
                <a16:creationId xmlns:a16="http://schemas.microsoft.com/office/drawing/2014/main" id="{79D11CFF-15E2-57AF-C4A4-99FB67C0285C}"/>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119816" name="Group 5">
            <a:extLst>
              <a:ext uri="{FF2B5EF4-FFF2-40B4-BE49-F238E27FC236}">
                <a16:creationId xmlns:a16="http://schemas.microsoft.com/office/drawing/2014/main" id="{A6C4B703-559B-AFCD-9A44-94C9419DB2BF}"/>
              </a:ext>
            </a:extLst>
          </p:cNvPr>
          <p:cNvGrpSpPr>
            <a:grpSpLocks/>
          </p:cNvGrpSpPr>
          <p:nvPr/>
        </p:nvGrpSpPr>
        <p:grpSpPr bwMode="auto">
          <a:xfrm>
            <a:off x="5343525" y="2346325"/>
            <a:ext cx="3406775" cy="2876550"/>
            <a:chOff x="3226" y="1041"/>
            <a:chExt cx="2146" cy="1812"/>
          </a:xfrm>
        </p:grpSpPr>
        <p:grpSp>
          <p:nvGrpSpPr>
            <p:cNvPr id="119817" name="Group 6">
              <a:extLst>
                <a:ext uri="{FF2B5EF4-FFF2-40B4-BE49-F238E27FC236}">
                  <a16:creationId xmlns:a16="http://schemas.microsoft.com/office/drawing/2014/main" id="{607AB38F-3C85-7627-3E3C-E5AD4560DCF3}"/>
                </a:ext>
              </a:extLst>
            </p:cNvPr>
            <p:cNvGrpSpPr>
              <a:grpSpLocks/>
            </p:cNvGrpSpPr>
            <p:nvPr/>
          </p:nvGrpSpPr>
          <p:grpSpPr bwMode="auto">
            <a:xfrm>
              <a:off x="3421" y="1302"/>
              <a:ext cx="1661" cy="1413"/>
              <a:chOff x="1098" y="1361"/>
              <a:chExt cx="2116" cy="2027"/>
            </a:xfrm>
          </p:grpSpPr>
          <p:sp>
            <p:nvSpPr>
              <p:cNvPr id="119818" name="Line 7">
                <a:extLst>
                  <a:ext uri="{FF2B5EF4-FFF2-40B4-BE49-F238E27FC236}">
                    <a16:creationId xmlns:a16="http://schemas.microsoft.com/office/drawing/2014/main" id="{B15AC0A4-47F2-396F-1D47-C6B4B89476FB}"/>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9819" name="Line 8">
                <a:extLst>
                  <a:ext uri="{FF2B5EF4-FFF2-40B4-BE49-F238E27FC236}">
                    <a16:creationId xmlns:a16="http://schemas.microsoft.com/office/drawing/2014/main" id="{5941CEEE-C958-07E9-95BD-10F4C918F6F8}"/>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9820" name="Text Box 9">
              <a:extLst>
                <a:ext uri="{FF2B5EF4-FFF2-40B4-BE49-F238E27FC236}">
                  <a16:creationId xmlns:a16="http://schemas.microsoft.com/office/drawing/2014/main" id="{06838B87-BCFB-879B-E844-9F8433513700}"/>
                </a:ext>
              </a:extLst>
            </p:cNvPr>
            <p:cNvSpPr txBox="1">
              <a:spLocks noChangeArrowheads="1"/>
            </p:cNvSpPr>
            <p:nvPr/>
          </p:nvSpPr>
          <p:spPr bwMode="auto">
            <a:xfrm>
              <a:off x="3226" y="1041"/>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19821" name="Text Box 10">
              <a:extLst>
                <a:ext uri="{FF2B5EF4-FFF2-40B4-BE49-F238E27FC236}">
                  <a16:creationId xmlns:a16="http://schemas.microsoft.com/office/drawing/2014/main" id="{EF5F2C73-424D-5AF8-81AE-8CD5AAB2EA1D}"/>
                </a:ext>
              </a:extLst>
            </p:cNvPr>
            <p:cNvSpPr txBox="1">
              <a:spLocks noChangeArrowheads="1"/>
            </p:cNvSpPr>
            <p:nvPr/>
          </p:nvSpPr>
          <p:spPr bwMode="auto">
            <a:xfrm>
              <a:off x="4985" y="256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119822" name="Group 54">
            <a:extLst>
              <a:ext uri="{FF2B5EF4-FFF2-40B4-BE49-F238E27FC236}">
                <a16:creationId xmlns:a16="http://schemas.microsoft.com/office/drawing/2014/main" id="{009661C9-4F71-5848-8075-C74C11461ACB}"/>
              </a:ext>
            </a:extLst>
          </p:cNvPr>
          <p:cNvGrpSpPr>
            <a:grpSpLocks/>
          </p:cNvGrpSpPr>
          <p:nvPr/>
        </p:nvGrpSpPr>
        <p:grpSpPr bwMode="auto">
          <a:xfrm>
            <a:off x="6370638" y="2566988"/>
            <a:ext cx="2190750" cy="2189162"/>
            <a:chOff x="4013" y="1617"/>
            <a:chExt cx="1380" cy="1379"/>
          </a:xfrm>
        </p:grpSpPr>
        <p:sp>
          <p:nvSpPr>
            <p:cNvPr id="119823" name="Line 12">
              <a:extLst>
                <a:ext uri="{FF2B5EF4-FFF2-40B4-BE49-F238E27FC236}">
                  <a16:creationId xmlns:a16="http://schemas.microsoft.com/office/drawing/2014/main" id="{0F32DE3D-F71F-EE3D-CA95-A0AECADA9AB0}"/>
                </a:ext>
              </a:extLst>
            </p:cNvPr>
            <p:cNvSpPr>
              <a:spLocks noChangeShapeType="1"/>
            </p:cNvSpPr>
            <p:nvPr/>
          </p:nvSpPr>
          <p:spPr bwMode="auto">
            <a:xfrm rot="6600000">
              <a:off x="3783" y="1847"/>
              <a:ext cx="1379" cy="919"/>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19824" name="Text Box 13">
              <a:extLst>
                <a:ext uri="{FF2B5EF4-FFF2-40B4-BE49-F238E27FC236}">
                  <a16:creationId xmlns:a16="http://schemas.microsoft.com/office/drawing/2014/main" id="{ACBD575E-6A82-FD1C-55EA-960EFEA8093A}"/>
                </a:ext>
              </a:extLst>
            </p:cNvPr>
            <p:cNvSpPr txBox="1">
              <a:spLocks noChangeArrowheads="1"/>
            </p:cNvSpPr>
            <p:nvPr/>
          </p:nvSpPr>
          <p:spPr bwMode="auto">
            <a:xfrm>
              <a:off x="5073" y="1632"/>
              <a:ext cx="3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grpSp>
        <p:nvGrpSpPr>
          <p:cNvPr id="6" name="Group 59">
            <a:extLst>
              <a:ext uri="{FF2B5EF4-FFF2-40B4-BE49-F238E27FC236}">
                <a16:creationId xmlns:a16="http://schemas.microsoft.com/office/drawing/2014/main" id="{C111EE9A-1606-703A-DC5E-CEF2F493A7DC}"/>
              </a:ext>
            </a:extLst>
          </p:cNvPr>
          <p:cNvGrpSpPr>
            <a:grpSpLocks/>
          </p:cNvGrpSpPr>
          <p:nvPr/>
        </p:nvGrpSpPr>
        <p:grpSpPr bwMode="auto">
          <a:xfrm>
            <a:off x="5062538" y="3167063"/>
            <a:ext cx="2479675" cy="457200"/>
            <a:chOff x="3189" y="1995"/>
            <a:chExt cx="1562" cy="288"/>
          </a:xfrm>
        </p:grpSpPr>
        <p:sp>
          <p:nvSpPr>
            <p:cNvPr id="119826" name="Text Box 16">
              <a:extLst>
                <a:ext uri="{FF2B5EF4-FFF2-40B4-BE49-F238E27FC236}">
                  <a16:creationId xmlns:a16="http://schemas.microsoft.com/office/drawing/2014/main" id="{01169378-5AF7-66FC-3780-8F097545E99A}"/>
                </a:ext>
              </a:extLst>
            </p:cNvPr>
            <p:cNvSpPr txBox="1">
              <a:spLocks noChangeArrowheads="1"/>
            </p:cNvSpPr>
            <p:nvPr/>
          </p:nvSpPr>
          <p:spPr bwMode="auto">
            <a:xfrm>
              <a:off x="3189" y="1995"/>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19827" name="Line 19">
              <a:extLst>
                <a:ext uri="{FF2B5EF4-FFF2-40B4-BE49-F238E27FC236}">
                  <a16:creationId xmlns:a16="http://schemas.microsoft.com/office/drawing/2014/main" id="{42C3C260-0D48-2F9E-99E9-1F22BF7A0929}"/>
                </a:ext>
              </a:extLst>
            </p:cNvPr>
            <p:cNvSpPr>
              <a:spLocks noChangeShapeType="1"/>
            </p:cNvSpPr>
            <p:nvPr/>
          </p:nvSpPr>
          <p:spPr bwMode="auto">
            <a:xfrm>
              <a:off x="3570" y="2124"/>
              <a:ext cx="1139"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9828" name="Oval 23">
              <a:extLst>
                <a:ext uri="{FF2B5EF4-FFF2-40B4-BE49-F238E27FC236}">
                  <a16:creationId xmlns:a16="http://schemas.microsoft.com/office/drawing/2014/main" id="{CB4DEBDB-D36E-7253-5D68-8401A5E4C627}"/>
                </a:ext>
              </a:extLst>
            </p:cNvPr>
            <p:cNvSpPr>
              <a:spLocks noChangeArrowheads="1"/>
            </p:cNvSpPr>
            <p:nvPr/>
          </p:nvSpPr>
          <p:spPr bwMode="auto">
            <a:xfrm>
              <a:off x="4663" y="208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119829" name="Group 58">
            <a:extLst>
              <a:ext uri="{FF2B5EF4-FFF2-40B4-BE49-F238E27FC236}">
                <a16:creationId xmlns:a16="http://schemas.microsoft.com/office/drawing/2014/main" id="{A99A242F-2711-0BC7-60E7-9054365D519D}"/>
              </a:ext>
            </a:extLst>
          </p:cNvPr>
          <p:cNvGrpSpPr>
            <a:grpSpLocks/>
          </p:cNvGrpSpPr>
          <p:nvPr/>
        </p:nvGrpSpPr>
        <p:grpSpPr bwMode="auto">
          <a:xfrm>
            <a:off x="5045075" y="3686175"/>
            <a:ext cx="1958975" cy="1766888"/>
            <a:chOff x="3178" y="2322"/>
            <a:chExt cx="1234" cy="1113"/>
          </a:xfrm>
        </p:grpSpPr>
        <p:sp>
          <p:nvSpPr>
            <p:cNvPr id="119830" name="Text Box 17">
              <a:extLst>
                <a:ext uri="{FF2B5EF4-FFF2-40B4-BE49-F238E27FC236}">
                  <a16:creationId xmlns:a16="http://schemas.microsoft.com/office/drawing/2014/main" id="{3CF9EA3E-BA03-C2C9-1E3A-5E4B16EC9567}"/>
                </a:ext>
              </a:extLst>
            </p:cNvPr>
            <p:cNvSpPr txBox="1">
              <a:spLocks noChangeArrowheads="1"/>
            </p:cNvSpPr>
            <p:nvPr/>
          </p:nvSpPr>
          <p:spPr bwMode="auto">
            <a:xfrm>
              <a:off x="4042" y="314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19831" name="Text Box 26">
              <a:extLst>
                <a:ext uri="{FF2B5EF4-FFF2-40B4-BE49-F238E27FC236}">
                  <a16:creationId xmlns:a16="http://schemas.microsoft.com/office/drawing/2014/main" id="{1F63D41A-07A5-F223-2C06-9B31572D44AD}"/>
                </a:ext>
              </a:extLst>
            </p:cNvPr>
            <p:cNvSpPr txBox="1">
              <a:spLocks noChangeArrowheads="1"/>
            </p:cNvSpPr>
            <p:nvPr/>
          </p:nvSpPr>
          <p:spPr bwMode="auto">
            <a:xfrm>
              <a:off x="3178" y="2322"/>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119832" name="Group 28">
              <a:extLst>
                <a:ext uri="{FF2B5EF4-FFF2-40B4-BE49-F238E27FC236}">
                  <a16:creationId xmlns:a16="http://schemas.microsoft.com/office/drawing/2014/main" id="{CFA21C1C-6DC0-593D-EA6A-E8B31394C965}"/>
                </a:ext>
              </a:extLst>
            </p:cNvPr>
            <p:cNvGrpSpPr>
              <a:grpSpLocks/>
            </p:cNvGrpSpPr>
            <p:nvPr/>
          </p:nvGrpSpPr>
          <p:grpSpPr bwMode="auto">
            <a:xfrm>
              <a:off x="3563" y="2469"/>
              <a:ext cx="680" cy="680"/>
              <a:chOff x="357" y="2450"/>
              <a:chExt cx="795" cy="646"/>
            </a:xfrm>
          </p:grpSpPr>
          <p:sp>
            <p:nvSpPr>
              <p:cNvPr id="119833" name="Line 29">
                <a:extLst>
                  <a:ext uri="{FF2B5EF4-FFF2-40B4-BE49-F238E27FC236}">
                    <a16:creationId xmlns:a16="http://schemas.microsoft.com/office/drawing/2014/main" id="{B8890AA0-7195-2653-7961-F6704E209751}"/>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19834" name="Line 30">
                <a:extLst>
                  <a:ext uri="{FF2B5EF4-FFF2-40B4-BE49-F238E27FC236}">
                    <a16:creationId xmlns:a16="http://schemas.microsoft.com/office/drawing/2014/main" id="{76C523BD-A98F-18B7-ADA5-DE491F5BC9C5}"/>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9835" name="Oval 33">
              <a:extLst>
                <a:ext uri="{FF2B5EF4-FFF2-40B4-BE49-F238E27FC236}">
                  <a16:creationId xmlns:a16="http://schemas.microsoft.com/office/drawing/2014/main" id="{53DEB577-1277-D30D-AB38-3692AB2D05C6}"/>
                </a:ext>
              </a:extLst>
            </p:cNvPr>
            <p:cNvSpPr>
              <a:spLocks noChangeArrowheads="1"/>
            </p:cNvSpPr>
            <p:nvPr/>
          </p:nvSpPr>
          <p:spPr bwMode="auto">
            <a:xfrm>
              <a:off x="4198" y="242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27010" name="Line 34">
            <a:extLst>
              <a:ext uri="{FF2B5EF4-FFF2-40B4-BE49-F238E27FC236}">
                <a16:creationId xmlns:a16="http://schemas.microsoft.com/office/drawing/2014/main" id="{AD6D7A90-EB6C-BFC6-12DB-63E06C5C660A}"/>
              </a:ext>
            </a:extLst>
          </p:cNvPr>
          <p:cNvSpPr>
            <a:spLocks noChangeShapeType="1"/>
          </p:cNvSpPr>
          <p:nvPr/>
        </p:nvSpPr>
        <p:spPr bwMode="auto">
          <a:xfrm flipH="1" flipV="1">
            <a:off x="5810250" y="3387725"/>
            <a:ext cx="0" cy="508000"/>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27011" name="Line 35">
            <a:extLst>
              <a:ext uri="{FF2B5EF4-FFF2-40B4-BE49-F238E27FC236}">
                <a16:creationId xmlns:a16="http://schemas.microsoft.com/office/drawing/2014/main" id="{DD99279F-7D30-A2C9-CA9D-69D1D61809F5}"/>
              </a:ext>
            </a:extLst>
          </p:cNvPr>
          <p:cNvSpPr>
            <a:spLocks noChangeShapeType="1"/>
          </p:cNvSpPr>
          <p:nvPr/>
        </p:nvSpPr>
        <p:spPr bwMode="auto">
          <a:xfrm rot="5400000" flipV="1">
            <a:off x="7104063" y="4475162"/>
            <a:ext cx="0" cy="7334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127012" name="Text Box 36">
            <a:extLst>
              <a:ext uri="{FF2B5EF4-FFF2-40B4-BE49-F238E27FC236}">
                <a16:creationId xmlns:a16="http://schemas.microsoft.com/office/drawing/2014/main" id="{8C34BA35-1200-9CB6-70B1-156B60865041}"/>
              </a:ext>
            </a:extLst>
          </p:cNvPr>
          <p:cNvSpPr txBox="1">
            <a:spLocks noChangeArrowheads="1"/>
          </p:cNvSpPr>
          <p:nvPr/>
        </p:nvSpPr>
        <p:spPr bwMode="auto">
          <a:xfrm>
            <a:off x="3621203" y="2997200"/>
            <a:ext cx="1460385"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sobe</a:t>
            </a:r>
            <a:r>
              <a:rPr lang="en-US" altLang="pt-BR" sz="2400">
                <a:latin typeface="Arial"/>
                <a:cs typeface="Arial"/>
              </a:rPr>
              <a:t> 8%</a:t>
            </a:r>
          </a:p>
        </p:txBody>
      </p:sp>
      <p:sp>
        <p:nvSpPr>
          <p:cNvPr id="127013" name="Text Box 37">
            <a:extLst>
              <a:ext uri="{FF2B5EF4-FFF2-40B4-BE49-F238E27FC236}">
                <a16:creationId xmlns:a16="http://schemas.microsoft.com/office/drawing/2014/main" id="{90D3DCE3-E293-831F-E3D4-67B1EEB8D716}"/>
              </a:ext>
            </a:extLst>
          </p:cNvPr>
          <p:cNvSpPr txBox="1">
            <a:spLocks noChangeArrowheads="1"/>
          </p:cNvSpPr>
          <p:nvPr/>
        </p:nvSpPr>
        <p:spPr bwMode="auto">
          <a:xfrm>
            <a:off x="5213350" y="5447058"/>
            <a:ext cx="1418823" cy="84017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16%</a:t>
            </a:r>
          </a:p>
        </p:txBody>
      </p:sp>
      <p:grpSp>
        <p:nvGrpSpPr>
          <p:cNvPr id="9" name="Group 62">
            <a:extLst>
              <a:ext uri="{FF2B5EF4-FFF2-40B4-BE49-F238E27FC236}">
                <a16:creationId xmlns:a16="http://schemas.microsoft.com/office/drawing/2014/main" id="{805575C2-C489-7D2B-3B49-B1FCB2F5C3CF}"/>
              </a:ext>
            </a:extLst>
          </p:cNvPr>
          <p:cNvGrpSpPr>
            <a:grpSpLocks/>
          </p:cNvGrpSpPr>
          <p:nvPr/>
        </p:nvGrpSpPr>
        <p:grpSpPr bwMode="auto">
          <a:xfrm>
            <a:off x="1239838" y="5010150"/>
            <a:ext cx="2146300" cy="984250"/>
            <a:chOff x="781" y="3156"/>
            <a:chExt cx="1352" cy="620"/>
          </a:xfrm>
        </p:grpSpPr>
        <p:grpSp>
          <p:nvGrpSpPr>
            <p:cNvPr id="119841" name="Group 38">
              <a:extLst>
                <a:ext uri="{FF2B5EF4-FFF2-40B4-BE49-F238E27FC236}">
                  <a16:creationId xmlns:a16="http://schemas.microsoft.com/office/drawing/2014/main" id="{195935A3-BA7D-A8FA-EFF7-6AA111DBBF31}"/>
                </a:ext>
              </a:extLst>
            </p:cNvPr>
            <p:cNvGrpSpPr>
              <a:grpSpLocks/>
            </p:cNvGrpSpPr>
            <p:nvPr/>
          </p:nvGrpSpPr>
          <p:grpSpPr bwMode="auto">
            <a:xfrm>
              <a:off x="781" y="3156"/>
              <a:ext cx="642" cy="620"/>
              <a:chOff x="3422" y="3211"/>
              <a:chExt cx="642" cy="620"/>
            </a:xfrm>
          </p:grpSpPr>
          <p:sp>
            <p:nvSpPr>
              <p:cNvPr id="119842" name="Text Box 39">
                <a:extLst>
                  <a:ext uri="{FF2B5EF4-FFF2-40B4-BE49-F238E27FC236}">
                    <a16:creationId xmlns:a16="http://schemas.microsoft.com/office/drawing/2014/main" id="{AED77874-2A0E-F062-4D3C-230B0DEA71DF}"/>
                  </a:ext>
                </a:extLst>
              </p:cNvPr>
              <p:cNvSpPr txBox="1">
                <a:spLocks noChangeArrowheads="1"/>
              </p:cNvSpPr>
              <p:nvPr/>
            </p:nvSpPr>
            <p:spPr bwMode="auto">
              <a:xfrm>
                <a:off x="3422" y="3211"/>
                <a:ext cx="64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700">
                    <a:cs typeface="Arial" panose="020B0604020202020204" pitchFamily="34" charset="0"/>
                  </a:rPr>
                  <a:t>16%</a:t>
                </a:r>
                <a:endParaRPr lang="en-US" altLang="pt-BR" sz="2700" b="1" i="1" baseline="30000">
                  <a:cs typeface="Arial" panose="020B0604020202020204" pitchFamily="34" charset="0"/>
                </a:endParaRPr>
              </a:p>
            </p:txBody>
          </p:sp>
          <p:sp>
            <p:nvSpPr>
              <p:cNvPr id="119843" name="Text Box 40">
                <a:extLst>
                  <a:ext uri="{FF2B5EF4-FFF2-40B4-BE49-F238E27FC236}">
                    <a16:creationId xmlns:a16="http://schemas.microsoft.com/office/drawing/2014/main" id="{133B0655-2FA5-705A-F802-1F537B49E415}"/>
                  </a:ext>
                </a:extLst>
              </p:cNvPr>
              <p:cNvSpPr txBox="1">
                <a:spLocks noChangeArrowheads="1"/>
              </p:cNvSpPr>
              <p:nvPr/>
            </p:nvSpPr>
            <p:spPr bwMode="auto">
              <a:xfrm>
                <a:off x="3430" y="3514"/>
                <a:ext cx="62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700">
                    <a:cs typeface="Arial" panose="020B0604020202020204" pitchFamily="34" charset="0"/>
                  </a:rPr>
                  <a:t>8%</a:t>
                </a:r>
                <a:endParaRPr lang="en-US" altLang="pt-BR" sz="2700" b="1" i="1" baseline="30000">
                  <a:cs typeface="Arial" panose="020B0604020202020204" pitchFamily="34" charset="0"/>
                </a:endParaRPr>
              </a:p>
            </p:txBody>
          </p:sp>
          <p:sp>
            <p:nvSpPr>
              <p:cNvPr id="119844" name="Line 41">
                <a:extLst>
                  <a:ext uri="{FF2B5EF4-FFF2-40B4-BE49-F238E27FC236}">
                    <a16:creationId xmlns:a16="http://schemas.microsoft.com/office/drawing/2014/main" id="{6EE7289A-1BFE-B9A2-3595-F30D30498F2C}"/>
                  </a:ext>
                </a:extLst>
              </p:cNvPr>
              <p:cNvSpPr>
                <a:spLocks noChangeShapeType="1"/>
              </p:cNvSpPr>
              <p:nvPr/>
            </p:nvSpPr>
            <p:spPr bwMode="auto">
              <a:xfrm flipV="1">
                <a:off x="3484" y="3522"/>
                <a:ext cx="5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19845" name="Text Box 42">
              <a:extLst>
                <a:ext uri="{FF2B5EF4-FFF2-40B4-BE49-F238E27FC236}">
                  <a16:creationId xmlns:a16="http://schemas.microsoft.com/office/drawing/2014/main" id="{1313AA4D-8E23-05ED-9D24-E2911E583F6A}"/>
                </a:ext>
              </a:extLst>
            </p:cNvPr>
            <p:cNvSpPr txBox="1">
              <a:spLocks noChangeArrowheads="1"/>
            </p:cNvSpPr>
            <p:nvPr/>
          </p:nvSpPr>
          <p:spPr bwMode="auto">
            <a:xfrm>
              <a:off x="1347" y="3308"/>
              <a:ext cx="78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  2.0</a:t>
              </a:r>
            </a:p>
          </p:txBody>
        </p:sp>
      </p:grpSp>
      <p:grpSp>
        <p:nvGrpSpPr>
          <p:cNvPr id="119846" name="Group 43">
            <a:extLst>
              <a:ext uri="{FF2B5EF4-FFF2-40B4-BE49-F238E27FC236}">
                <a16:creationId xmlns:a16="http://schemas.microsoft.com/office/drawing/2014/main" id="{914D6E4C-ED0C-09F6-B38E-B0379D61655E}"/>
              </a:ext>
            </a:extLst>
          </p:cNvPr>
          <p:cNvGrpSpPr>
            <a:grpSpLocks/>
          </p:cNvGrpSpPr>
          <p:nvPr/>
        </p:nvGrpSpPr>
        <p:grpSpPr bwMode="auto">
          <a:xfrm>
            <a:off x="758825" y="1027113"/>
            <a:ext cx="7646988" cy="1212850"/>
            <a:chOff x="486" y="1450"/>
            <a:chExt cx="4817" cy="764"/>
          </a:xfrm>
        </p:grpSpPr>
        <p:sp>
          <p:nvSpPr>
            <p:cNvPr id="119847" name="Rectangle 44">
              <a:extLst>
                <a:ext uri="{FF2B5EF4-FFF2-40B4-BE49-F238E27FC236}">
                  <a16:creationId xmlns:a16="http://schemas.microsoft.com/office/drawing/2014/main" id="{528C8D54-181E-580B-7AA9-40B40F65280F}"/>
                </a:ext>
              </a:extLst>
            </p:cNvPr>
            <p:cNvSpPr>
              <a:spLocks noChangeArrowheads="1"/>
            </p:cNvSpPr>
            <p:nvPr/>
          </p:nvSpPr>
          <p:spPr bwMode="auto">
            <a:xfrm>
              <a:off x="486" y="1450"/>
              <a:ext cx="4817" cy="7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119848" name="Group 45">
              <a:extLst>
                <a:ext uri="{FF2B5EF4-FFF2-40B4-BE49-F238E27FC236}">
                  <a16:creationId xmlns:a16="http://schemas.microsoft.com/office/drawing/2014/main" id="{2BF3A3E7-B5BC-FCBB-8EDD-1D36599FBC29}"/>
                </a:ext>
              </a:extLst>
            </p:cNvPr>
            <p:cNvGrpSpPr>
              <a:grpSpLocks/>
            </p:cNvGrpSpPr>
            <p:nvPr/>
          </p:nvGrpSpPr>
          <p:grpSpPr bwMode="auto">
            <a:xfrm>
              <a:off x="538" y="1473"/>
              <a:ext cx="4683" cy="693"/>
              <a:chOff x="508" y="1743"/>
              <a:chExt cx="4683" cy="693"/>
            </a:xfrm>
          </p:grpSpPr>
          <p:sp>
            <p:nvSpPr>
              <p:cNvPr id="119849" name="Text Box 46">
                <a:extLst>
                  <a:ext uri="{FF2B5EF4-FFF2-40B4-BE49-F238E27FC236}">
                    <a16:creationId xmlns:a16="http://schemas.microsoft.com/office/drawing/2014/main" id="{2413FD47-BD39-CC8E-9F1F-2A45DFE7E2FB}"/>
                  </a:ext>
                </a:extLst>
              </p:cNvPr>
              <p:cNvSpPr txBox="1">
                <a:spLocks noChangeArrowheads="1"/>
              </p:cNvSpPr>
              <p:nvPr/>
            </p:nvSpPr>
            <p:spPr bwMode="auto">
              <a:xfrm>
                <a:off x="508" y="1811"/>
                <a:ext cx="1589" cy="58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err="1">
                    <a:latin typeface="Arial"/>
                    <a:cs typeface="Arial"/>
                  </a:rPr>
                  <a:t>Elasticidade-preço</a:t>
                </a:r>
                <a:r>
                  <a:rPr lang="en-US" sz="2700">
                    <a:latin typeface="Arial"/>
                    <a:cs typeface="Arial"/>
                  </a:rPr>
                  <a:t> da </a:t>
                </a:r>
                <a:r>
                  <a:rPr lang="en-US" sz="2700" err="1">
                    <a:latin typeface="Arial"/>
                    <a:cs typeface="Arial"/>
                  </a:rPr>
                  <a:t>oferta</a:t>
                </a:r>
                <a:endParaRPr lang="pt-BR" sz="2700" err="1">
                  <a:latin typeface="Arial"/>
                  <a:cs typeface="Arial"/>
                </a:endParaRPr>
              </a:p>
            </p:txBody>
          </p:sp>
          <p:sp>
            <p:nvSpPr>
              <p:cNvPr id="119850" name="Text Box 47">
                <a:extLst>
                  <a:ext uri="{FF2B5EF4-FFF2-40B4-BE49-F238E27FC236}">
                    <a16:creationId xmlns:a16="http://schemas.microsoft.com/office/drawing/2014/main" id="{4CC08296-D999-D0BF-E856-CD2FB2D7CDCB}"/>
                  </a:ext>
                </a:extLst>
              </p:cNvPr>
              <p:cNvSpPr txBox="1">
                <a:spLocks noChangeArrowheads="1"/>
              </p:cNvSpPr>
              <p:nvPr/>
            </p:nvSpPr>
            <p:spPr bwMode="auto">
              <a:xfrm>
                <a:off x="2146" y="1949"/>
                <a:ext cx="289" cy="30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19851" name="Text Box 48">
                <a:extLst>
                  <a:ext uri="{FF2B5EF4-FFF2-40B4-BE49-F238E27FC236}">
                    <a16:creationId xmlns:a16="http://schemas.microsoft.com/office/drawing/2014/main" id="{4F6E39C3-A76C-F837-7102-54CF9C70A996}"/>
                  </a:ext>
                </a:extLst>
              </p:cNvPr>
              <p:cNvSpPr txBox="1">
                <a:spLocks noChangeArrowheads="1"/>
              </p:cNvSpPr>
              <p:nvPr/>
            </p:nvSpPr>
            <p:spPr bwMode="auto">
              <a:xfrm>
                <a:off x="2539" y="1743"/>
                <a:ext cx="2648"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a:latin typeface="Arial"/>
                    <a:cs typeface="Arial"/>
                  </a:rPr>
                  <a:t>Q</a:t>
                </a:r>
                <a:r>
                  <a:rPr lang="en-US" altLang="pt-BR" sz="2700" b="1" i="1" baseline="30000">
                    <a:latin typeface="Arial"/>
                    <a:cs typeface="Arial"/>
                  </a:rPr>
                  <a:t>s</a:t>
                </a:r>
                <a:endParaRPr lang="pt-BR">
                  <a:latin typeface="Arial"/>
                  <a:cs typeface="Arial"/>
                </a:endParaRPr>
              </a:p>
            </p:txBody>
          </p:sp>
          <p:sp>
            <p:nvSpPr>
              <p:cNvPr id="119852" name="Text Box 49">
                <a:extLst>
                  <a:ext uri="{FF2B5EF4-FFF2-40B4-BE49-F238E27FC236}">
                    <a16:creationId xmlns:a16="http://schemas.microsoft.com/office/drawing/2014/main" id="{43856C02-9903-2743-63AE-7AD7ED70BB15}"/>
                  </a:ext>
                </a:extLst>
              </p:cNvPr>
              <p:cNvSpPr txBox="1">
                <a:spLocks noChangeArrowheads="1"/>
              </p:cNvSpPr>
              <p:nvPr/>
            </p:nvSpPr>
            <p:spPr bwMode="auto">
              <a:xfrm>
                <a:off x="2543" y="2119"/>
                <a:ext cx="2648"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a:latin typeface="Arial"/>
                    <a:cs typeface="Arial"/>
                  </a:rPr>
                  <a:t>P</a:t>
                </a:r>
                <a:endParaRPr lang="en-US" altLang="pt-BR" sz="2700" b="1" i="1" baseline="30000">
                  <a:latin typeface="Arial"/>
                  <a:cs typeface="Arial"/>
                </a:endParaRPr>
              </a:p>
            </p:txBody>
          </p:sp>
          <p:sp>
            <p:nvSpPr>
              <p:cNvPr id="119853" name="Line 50">
                <a:extLst>
                  <a:ext uri="{FF2B5EF4-FFF2-40B4-BE49-F238E27FC236}">
                    <a16:creationId xmlns:a16="http://schemas.microsoft.com/office/drawing/2014/main" id="{8F219BD2-9887-823F-45F5-5B7CD3F7CE30}"/>
                  </a:ext>
                </a:extLst>
              </p:cNvPr>
              <p:cNvSpPr>
                <a:spLocks noChangeShapeType="1"/>
              </p:cNvSpPr>
              <p:nvPr/>
            </p:nvSpPr>
            <p:spPr bwMode="auto">
              <a:xfrm>
                <a:off x="2599" y="2101"/>
                <a:ext cx="25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119854" name="Text Box 51">
            <a:extLst>
              <a:ext uri="{FF2B5EF4-FFF2-40B4-BE49-F238E27FC236}">
                <a16:creationId xmlns:a16="http://schemas.microsoft.com/office/drawing/2014/main" id="{08FDD036-D51B-8FED-18E5-59FE6E42F091}"/>
              </a:ext>
            </a:extLst>
          </p:cNvPr>
          <p:cNvSpPr txBox="1">
            <a:spLocks noChangeArrowheads="1"/>
          </p:cNvSpPr>
          <p:nvPr/>
        </p:nvSpPr>
        <p:spPr bwMode="auto">
          <a:xfrm>
            <a:off x="555625" y="2574925"/>
            <a:ext cx="2005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u="sng" err="1">
                <a:latin typeface="Arial"/>
                <a:cs typeface="Arial"/>
              </a:rPr>
              <a:t>Exemplo</a:t>
            </a:r>
            <a:r>
              <a:rPr lang="en-US" altLang="pt-BR" sz="2800" u="sng">
                <a:latin typeface="Arial"/>
                <a:cs typeface="Arial"/>
              </a:rPr>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7012"/>
                                        </p:tgtEl>
                                        <p:attrNameLst>
                                          <p:attrName>style.visibility</p:attrName>
                                        </p:attrNameLst>
                                      </p:cBhvr>
                                      <p:to>
                                        <p:strVal val="visible"/>
                                      </p:to>
                                    </p:set>
                                    <p:animEffect transition="in" filter="dissolve">
                                      <p:cBhvr>
                                        <p:cTn id="7" dur="500"/>
                                        <p:tgtEl>
                                          <p:spTgt spid="127012"/>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27010"/>
                                        </p:tgtEl>
                                        <p:attrNameLst>
                                          <p:attrName>style.visibility</p:attrName>
                                        </p:attrNameLst>
                                      </p:cBhvr>
                                      <p:to>
                                        <p:strVal val="visible"/>
                                      </p:to>
                                    </p:set>
                                    <p:animEffect transition="in" filter="wipe(down)">
                                      <p:cBhvr>
                                        <p:cTn id="11" dur="500"/>
                                        <p:tgtEl>
                                          <p:spTgt spid="127010"/>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27013"/>
                                        </p:tgtEl>
                                        <p:attrNameLst>
                                          <p:attrName>style.visibility</p:attrName>
                                        </p:attrNameLst>
                                      </p:cBhvr>
                                      <p:to>
                                        <p:strVal val="visible"/>
                                      </p:to>
                                    </p:set>
                                    <p:animEffect transition="in" filter="dissolve">
                                      <p:cBhvr>
                                        <p:cTn id="20" dur="500"/>
                                        <p:tgtEl>
                                          <p:spTgt spid="127013"/>
                                        </p:tgtEl>
                                      </p:cBhvr>
                                    </p:animEffect>
                                  </p:childTnLst>
                                </p:cTn>
                              </p:par>
                            </p:childTnLst>
                          </p:cTn>
                        </p:par>
                        <p:par>
                          <p:cTn id="21" fill="hold" nodeType="afterGroup">
                            <p:stCondLst>
                              <p:cond delay="500"/>
                            </p:stCondLst>
                            <p:childTnLst>
                              <p:par>
                                <p:cTn id="22" presetID="22" presetClass="entr" presetSubtype="8" fill="hold" nodeType="afterEffect">
                                  <p:stCondLst>
                                    <p:cond delay="0"/>
                                  </p:stCondLst>
                                  <p:childTnLst>
                                    <p:set>
                                      <p:cBhvr>
                                        <p:cTn id="23" dur="1" fill="hold">
                                          <p:stCondLst>
                                            <p:cond delay="0"/>
                                          </p:stCondLst>
                                        </p:cTn>
                                        <p:tgtEl>
                                          <p:spTgt spid="127011"/>
                                        </p:tgtEl>
                                        <p:attrNameLst>
                                          <p:attrName>style.visibility</p:attrName>
                                        </p:attrNameLst>
                                      </p:cBhvr>
                                      <p:to>
                                        <p:strVal val="visible"/>
                                      </p:to>
                                    </p:set>
                                    <p:animEffect transition="in" filter="wipe(left)">
                                      <p:cBhvr>
                                        <p:cTn id="24" dur="500"/>
                                        <p:tgtEl>
                                          <p:spTgt spid="127011"/>
                                        </p:tgtEl>
                                      </p:cBhvr>
                                    </p:animEffect>
                                  </p:childTnLst>
                                </p:cTn>
                              </p:par>
                            </p:childTnLst>
                          </p:cTn>
                        </p:par>
                        <p:par>
                          <p:cTn id="25" fill="hold" nodeType="afterGroup">
                            <p:stCondLst>
                              <p:cond delay="1000"/>
                            </p:stCondLst>
                            <p:childTnLst>
                              <p:par>
                                <p:cTn id="26" presetID="22" presetClass="entr" presetSubtype="1" fill="hold" nodeType="after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ipe(up)">
                                      <p:cBhvr>
                                        <p:cTn id="28" dur="500"/>
                                        <p:tgtEl>
                                          <p:spTgt spid="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26979">
                                            <p:txEl>
                                              <p:pRg st="0" end="0"/>
                                            </p:txEl>
                                          </p:spTgt>
                                        </p:tgtEl>
                                        <p:attrNameLst>
                                          <p:attrName>style.visibility</p:attrName>
                                        </p:attrNameLst>
                                      </p:cBhvr>
                                      <p:to>
                                        <p:strVal val="visible"/>
                                      </p:to>
                                    </p:set>
                                    <p:animEffect transition="in" filter="wipe(left)">
                                      <p:cBhvr>
                                        <p:cTn id="33" dur="500"/>
                                        <p:tgtEl>
                                          <p:spTgt spid="126979">
                                            <p:txEl>
                                              <p:pRg st="0" end="0"/>
                                            </p:txEl>
                                          </p:spTgt>
                                        </p:tgtEl>
                                      </p:cBhvr>
                                    </p:animEffect>
                                  </p:childTnLst>
                                </p:cTn>
                              </p:par>
                            </p:childTnLst>
                          </p:cTn>
                        </p:par>
                        <p:par>
                          <p:cTn id="34" fill="hold" nodeType="afterGroup">
                            <p:stCondLst>
                              <p:cond delay="500"/>
                            </p:stCondLst>
                            <p:childTnLst>
                              <p:par>
                                <p:cTn id="35" presetID="22" presetClass="entr" presetSubtype="8"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left)">
                                      <p:cBhvr>
                                        <p:cTn id="3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bldLvl="5"/>
      <p:bldP spid="127012" grpId="0" animBg="1"/>
      <p:bldP spid="1270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A186EC40-7A6F-5E8D-FBBE-68612773F01A}"/>
              </a:ext>
            </a:extLst>
          </p:cNvPr>
          <p:cNvSpPr>
            <a:spLocks noGrp="1"/>
          </p:cNvSpPr>
          <p:nvPr>
            <p:ph type="ftr" sz="quarter" idx="10"/>
          </p:nvPr>
        </p:nvSpPr>
        <p:spPr/>
        <p:txBody>
          <a:bodyPr/>
          <a:lstStyle/>
          <a:p>
            <a:r>
              <a:rPr lang="en-US" altLang="pt-BR">
                <a:latin typeface="Arial"/>
                <a:cs typeface="Arial"/>
              </a:rPr>
              <a:t>ELASTICIDADE E SUA APLICAÇÃO</a:t>
            </a:r>
            <a:endParaRPr lang="pt-BR"/>
          </a:p>
        </p:txBody>
      </p:sp>
      <p:sp>
        <p:nvSpPr>
          <p:cNvPr id="6" name="Espaço Reservado para Número de Slide 2">
            <a:extLst>
              <a:ext uri="{FF2B5EF4-FFF2-40B4-BE49-F238E27FC236}">
                <a16:creationId xmlns:a16="http://schemas.microsoft.com/office/drawing/2014/main" id="{ABB2C44C-69DA-8919-C9CE-38A0C3FFF845}"/>
              </a:ext>
            </a:extLst>
          </p:cNvPr>
          <p:cNvSpPr>
            <a:spLocks noGrp="1"/>
          </p:cNvSpPr>
          <p:nvPr>
            <p:ph type="sldNum" sz="quarter" idx="11"/>
          </p:nvPr>
        </p:nvSpPr>
        <p:spPr/>
        <p:txBody>
          <a:bodyPr/>
          <a:lstStyle/>
          <a:p>
            <a:fld id="{BAE922DA-DCB9-4C1A-B021-D66E1C31E79D}" type="slidenum">
              <a:rPr lang="en-US" altLang="pt-BR"/>
              <a:pPr/>
              <a:t>3</a:t>
            </a:fld>
            <a:endParaRPr lang="en-US" altLang="pt-BR"/>
          </a:p>
        </p:txBody>
      </p:sp>
      <p:sp>
        <p:nvSpPr>
          <p:cNvPr id="48130" name="Rectangle 2">
            <a:extLst>
              <a:ext uri="{FF2B5EF4-FFF2-40B4-BE49-F238E27FC236}">
                <a16:creationId xmlns:a16="http://schemas.microsoft.com/office/drawing/2014/main" id="{D150E360-E7F1-2C09-6311-D8FB73ECFADF}"/>
              </a:ext>
            </a:extLst>
          </p:cNvPr>
          <p:cNvSpPr>
            <a:spLocks noGrp="1" noChangeArrowheads="1"/>
          </p:cNvSpPr>
          <p:nvPr>
            <p:ph type="title" idx="4294967295"/>
          </p:nvPr>
        </p:nvSpPr>
        <p:spPr/>
        <p:txBody>
          <a:bodyPr/>
          <a:lstStyle/>
          <a:p>
            <a:r>
              <a:rPr lang="en-US" altLang="pt-BR" err="1"/>
              <a:t>Elasticidade</a:t>
            </a:r>
          </a:p>
        </p:txBody>
      </p:sp>
      <p:sp>
        <p:nvSpPr>
          <p:cNvPr id="48131" name="Rectangle 3">
            <a:extLst>
              <a:ext uri="{FF2B5EF4-FFF2-40B4-BE49-F238E27FC236}">
                <a16:creationId xmlns:a16="http://schemas.microsoft.com/office/drawing/2014/main" id="{DF323CE2-DEF5-9A45-EFA8-81EFB018BDE4}"/>
              </a:ext>
            </a:extLst>
          </p:cNvPr>
          <p:cNvSpPr>
            <a:spLocks noGrp="1" noChangeArrowheads="1"/>
          </p:cNvSpPr>
          <p:nvPr>
            <p:ph type="body" idx="4294967295"/>
          </p:nvPr>
        </p:nvSpPr>
        <p:spPr>
          <a:xfrm>
            <a:off x="457200" y="1001713"/>
            <a:ext cx="8229600" cy="5345112"/>
          </a:xfrm>
        </p:spPr>
        <p:txBody>
          <a:bodyPr/>
          <a:lstStyle/>
          <a:p>
            <a:pPr algn="just"/>
            <a:r>
              <a:rPr lang="en-US" altLang="pt-BR" err="1"/>
              <a:t>Ideia</a:t>
            </a:r>
            <a:r>
              <a:rPr lang="en-US" altLang="pt-BR"/>
              <a:t> </a:t>
            </a:r>
            <a:r>
              <a:rPr lang="en-US" altLang="pt-BR" err="1"/>
              <a:t>básica</a:t>
            </a:r>
            <a:r>
              <a:rPr lang="en-US" altLang="pt-BR"/>
              <a:t>:</a:t>
            </a:r>
            <a:r>
              <a:rPr lang="en-US" altLang="pt-BR">
                <a:ea typeface="+mn-lt"/>
                <a:cs typeface="+mn-lt"/>
              </a:rPr>
              <a:t> a</a:t>
            </a:r>
            <a:r>
              <a:rPr lang="pt">
                <a:ea typeface="+mn-lt"/>
                <a:cs typeface="+mn-lt"/>
              </a:rPr>
              <a:t> elasticidade mede o quanto uma variável responde a mudanças em outra variável. </a:t>
            </a:r>
            <a:endParaRPr lang="en-US" altLang="pt-BR">
              <a:cs typeface="Arial"/>
            </a:endParaRPr>
          </a:p>
          <a:p>
            <a:pPr lvl="1" algn="just">
              <a:lnSpc>
                <a:spcPct val="105000"/>
              </a:lnSpc>
            </a:pPr>
            <a:r>
              <a:rPr lang="pt">
                <a:ea typeface="+mn-lt"/>
                <a:cs typeface="+mn-lt"/>
              </a:rPr>
              <a:t>Um tipo de elasticidade mede quanta demanda por seus sites cairá se você aumentar seu preço.</a:t>
            </a:r>
          </a:p>
          <a:p>
            <a:pPr algn="just"/>
            <a:r>
              <a:rPr lang="en-US" altLang="pt-BR" err="1"/>
              <a:t>Definição</a:t>
            </a:r>
            <a:r>
              <a:rPr lang="en-US" altLang="pt-BR"/>
              <a:t>: </a:t>
            </a:r>
            <a:br>
              <a:rPr lang="en-US" altLang="pt-BR"/>
            </a:br>
            <a:r>
              <a:rPr lang="en-US" altLang="pt-BR" b="1" err="1">
                <a:solidFill>
                  <a:srgbClr val="CC0000"/>
                </a:solidFill>
              </a:rPr>
              <a:t>Elasticidade</a:t>
            </a:r>
            <a:r>
              <a:rPr lang="en-US" altLang="pt-BR"/>
              <a:t> </a:t>
            </a:r>
            <a:r>
              <a:rPr lang="pt">
                <a:ea typeface="+mn-lt"/>
                <a:cs typeface="+mn-lt"/>
              </a:rPr>
              <a:t>é uma medida numérica da capacidade de resposta de</a:t>
            </a:r>
            <a:r>
              <a:rPr lang="en-US" altLang="pt-BR"/>
              <a:t>  </a:t>
            </a:r>
            <a:r>
              <a:rPr lang="en-US" altLang="pt-BR" b="1" i="1" err="1"/>
              <a:t>Q</a:t>
            </a:r>
            <a:r>
              <a:rPr lang="en-US" altLang="pt-BR" b="1" i="1" baseline="30000" err="1"/>
              <a:t>d</a:t>
            </a:r>
            <a:r>
              <a:rPr lang="en-US" altLang="pt-BR"/>
              <a:t>  </a:t>
            </a:r>
            <a:r>
              <a:rPr lang="en-US" altLang="pt-BR" err="1"/>
              <a:t>ou</a:t>
            </a:r>
            <a:r>
              <a:rPr lang="en-US" altLang="pt-BR"/>
              <a:t>  </a:t>
            </a:r>
            <a:r>
              <a:rPr lang="en-US" altLang="pt-BR" b="1" i="1"/>
              <a:t>Q</a:t>
            </a:r>
            <a:r>
              <a:rPr lang="en-US" altLang="pt-BR" b="1" i="1" baseline="30000"/>
              <a:t>s</a:t>
            </a:r>
            <a:r>
              <a:rPr lang="en-US" altLang="pt-BR"/>
              <a:t>  </a:t>
            </a:r>
            <a:r>
              <a:rPr lang="pt">
                <a:ea typeface="+mn-lt"/>
                <a:cs typeface="+mn-lt"/>
              </a:rPr>
              <a:t>a um de seus determinantes. </a:t>
            </a:r>
            <a:endParaRPr lang="en-US" altLang="pt-BR">
              <a:cs typeface="Arial"/>
            </a:endParaRPr>
          </a:p>
        </p:txBody>
      </p:sp>
      <p:sp>
        <p:nvSpPr>
          <p:cNvPr id="48132" name="FlagCount" hidden="1">
            <a:hlinkClick r:id="rId4" action="ppaction://hlinkfile"/>
            <a:extLst>
              <a:ext uri="{FF2B5EF4-FFF2-40B4-BE49-F238E27FC236}">
                <a16:creationId xmlns:a16="http://schemas.microsoft.com/office/drawing/2014/main" id="{2872A7B9-166B-249C-0851-692A773DA682}"/>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ustDataLst>
      <p:tags r:id="rId1"/>
    </p:custDataLst>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Rodapé 1">
            <a:extLst>
              <a:ext uri="{FF2B5EF4-FFF2-40B4-BE49-F238E27FC236}">
                <a16:creationId xmlns:a16="http://schemas.microsoft.com/office/drawing/2014/main" id="{1D0F5424-3748-213D-EA4D-5DBA4991EE7F}"/>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6" name="Espaço Reservado para Número de Slide 2">
            <a:extLst>
              <a:ext uri="{FF2B5EF4-FFF2-40B4-BE49-F238E27FC236}">
                <a16:creationId xmlns:a16="http://schemas.microsoft.com/office/drawing/2014/main" id="{2B9E7DEE-0AF1-3758-70BE-648CD74A697C}"/>
              </a:ext>
            </a:extLst>
          </p:cNvPr>
          <p:cNvSpPr>
            <a:spLocks noGrp="1"/>
          </p:cNvSpPr>
          <p:nvPr>
            <p:ph type="sldNum" sz="quarter" idx="11"/>
          </p:nvPr>
        </p:nvSpPr>
        <p:spPr/>
        <p:txBody>
          <a:bodyPr/>
          <a:lstStyle/>
          <a:p>
            <a:fld id="{54B47116-DE19-40CB-9746-041E17E8B4FB}" type="slidenum">
              <a:rPr lang="en-US" altLang="pt-BR"/>
              <a:pPr/>
              <a:t>39</a:t>
            </a:fld>
            <a:endParaRPr lang="en-US" altLang="pt-BR"/>
          </a:p>
        </p:txBody>
      </p:sp>
      <p:sp>
        <p:nvSpPr>
          <p:cNvPr id="121858" name="Rectangle 2">
            <a:extLst>
              <a:ext uri="{FF2B5EF4-FFF2-40B4-BE49-F238E27FC236}">
                <a16:creationId xmlns:a16="http://schemas.microsoft.com/office/drawing/2014/main" id="{CED7D77C-B7AD-C91D-FD06-9FCEBBCF7F93}"/>
              </a:ext>
            </a:extLst>
          </p:cNvPr>
          <p:cNvSpPr>
            <a:spLocks noGrp="1" noChangeArrowheads="1"/>
          </p:cNvSpPr>
          <p:nvPr>
            <p:ph type="title" idx="4294967295"/>
          </p:nvPr>
        </p:nvSpPr>
        <p:spPr/>
        <p:txBody>
          <a:bodyPr/>
          <a:lstStyle/>
          <a:p>
            <a:r>
              <a:rPr lang="en-US" altLang="pt-BR"/>
              <a:t>As </a:t>
            </a:r>
            <a:r>
              <a:rPr lang="en-US" altLang="pt-BR" err="1"/>
              <a:t>variedades</a:t>
            </a:r>
            <a:r>
              <a:rPr lang="en-US" altLang="pt-BR"/>
              <a:t> de </a:t>
            </a:r>
            <a:r>
              <a:rPr lang="en-US" altLang="pt-BR" err="1"/>
              <a:t>curva</a:t>
            </a:r>
            <a:r>
              <a:rPr lang="en-US" altLang="pt-BR"/>
              <a:t> de </a:t>
            </a:r>
            <a:r>
              <a:rPr lang="en-US" altLang="pt-BR" err="1"/>
              <a:t>oferta</a:t>
            </a:r>
          </a:p>
        </p:txBody>
      </p:sp>
      <p:sp>
        <p:nvSpPr>
          <p:cNvPr id="121859" name="Rectangle 3">
            <a:extLst>
              <a:ext uri="{FF2B5EF4-FFF2-40B4-BE49-F238E27FC236}">
                <a16:creationId xmlns:a16="http://schemas.microsoft.com/office/drawing/2014/main" id="{75DBA356-395A-8082-C26A-A5D3F8D9DFA2}"/>
              </a:ext>
            </a:extLst>
          </p:cNvPr>
          <p:cNvSpPr>
            <a:spLocks noGrp="1" noChangeArrowheads="1"/>
          </p:cNvSpPr>
          <p:nvPr>
            <p:ph type="body" idx="4294967295"/>
          </p:nvPr>
        </p:nvSpPr>
        <p:spPr/>
        <p:txBody>
          <a:bodyPr/>
          <a:lstStyle/>
          <a:p>
            <a:pPr algn="just"/>
            <a:r>
              <a:rPr lang="pt">
                <a:ea typeface="+mn-lt"/>
                <a:cs typeface="+mn-lt"/>
              </a:rPr>
              <a:t>A inclinação da curva de oferta está intimamente relacionada com a elasticidade-preço da oferta.</a:t>
            </a:r>
            <a:r>
              <a:rPr lang="en-US" altLang="pt-BR"/>
              <a:t>  </a:t>
            </a:r>
            <a:endParaRPr lang="pt-BR"/>
          </a:p>
          <a:p>
            <a:pPr algn="just"/>
            <a:r>
              <a:rPr lang="en-US" altLang="pt-BR" err="1"/>
              <a:t>Regra</a:t>
            </a:r>
            <a:r>
              <a:rPr lang="en-US" altLang="pt-BR"/>
              <a:t> de </a:t>
            </a:r>
            <a:r>
              <a:rPr lang="en-US" altLang="pt-BR" err="1"/>
              <a:t>ouro</a:t>
            </a:r>
            <a:r>
              <a:rPr lang="en-US" altLang="pt-BR"/>
              <a:t>: </a:t>
            </a:r>
            <a:r>
              <a:rPr lang="en-US" altLang="pt-BR">
                <a:ea typeface="+mn-lt"/>
                <a:cs typeface="+mn-lt"/>
              </a:rPr>
              <a:t>q</a:t>
            </a:r>
            <a:r>
              <a:rPr lang="pt">
                <a:ea typeface="+mn-lt"/>
                <a:cs typeface="+mn-lt"/>
              </a:rPr>
              <a:t>uanto mais plana a curva, maior a elasticidade. Quanto mais inclinada a curva, menor a elasticidade.</a:t>
            </a:r>
          </a:p>
          <a:p>
            <a:pPr algn="just"/>
            <a:r>
              <a:rPr lang="en-US" altLang="pt-BR"/>
              <a:t>Cinco </a:t>
            </a:r>
            <a:r>
              <a:rPr lang="en-US" altLang="pt-BR" err="1"/>
              <a:t>diferentes</a:t>
            </a:r>
            <a:r>
              <a:rPr lang="en-US" altLang="pt-BR"/>
              <a:t> </a:t>
            </a:r>
            <a:r>
              <a:rPr lang="en-US" altLang="pt-BR" err="1"/>
              <a:t>classificações</a:t>
            </a:r>
            <a:r>
              <a:rPr lang="en-US" altLang="pt-BR"/>
              <a:t>.…</a:t>
            </a:r>
            <a:endParaRPr lang="en-US" altLang="pt-BR">
              <a:cs typeface="Arial"/>
            </a:endParaRPr>
          </a:p>
        </p:txBody>
      </p:sp>
      <p:sp>
        <p:nvSpPr>
          <p:cNvPr id="121860" name="FlagCount" hidden="1">
            <a:hlinkClick r:id="rId3" action="ppaction://hlinkfile"/>
            <a:extLst>
              <a:ext uri="{FF2B5EF4-FFF2-40B4-BE49-F238E27FC236}">
                <a16:creationId xmlns:a16="http://schemas.microsoft.com/office/drawing/2014/main" id="{7E77D1A6-0B26-FC2A-0652-EEEE3C27AF7F}"/>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 name="Espaço Reservado para Rodapé 1">
            <a:extLst>
              <a:ext uri="{FF2B5EF4-FFF2-40B4-BE49-F238E27FC236}">
                <a16:creationId xmlns:a16="http://schemas.microsoft.com/office/drawing/2014/main" id="{602336C9-B903-633F-ED46-3AD88B7CCFED}"/>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2" name="Espaço Reservado para Número de Slide 2">
            <a:extLst>
              <a:ext uri="{FF2B5EF4-FFF2-40B4-BE49-F238E27FC236}">
                <a16:creationId xmlns:a16="http://schemas.microsoft.com/office/drawing/2014/main" id="{05106593-97B9-FAF4-854C-F4B50BEE32A0}"/>
              </a:ext>
            </a:extLst>
          </p:cNvPr>
          <p:cNvSpPr>
            <a:spLocks noGrp="1"/>
          </p:cNvSpPr>
          <p:nvPr>
            <p:ph type="sldNum" sz="quarter" idx="11"/>
          </p:nvPr>
        </p:nvSpPr>
        <p:spPr/>
        <p:txBody>
          <a:bodyPr/>
          <a:lstStyle/>
          <a:p>
            <a:fld id="{923BBA40-992E-4536-8232-064D31DBBBF8}" type="slidenum">
              <a:rPr lang="en-US" altLang="pt-BR"/>
              <a:pPr/>
              <a:t>40</a:t>
            </a:fld>
            <a:endParaRPr lang="en-US" altLang="pt-BR"/>
          </a:p>
        </p:txBody>
      </p:sp>
      <p:grpSp>
        <p:nvGrpSpPr>
          <p:cNvPr id="123906" name="Group 2">
            <a:extLst>
              <a:ext uri="{FF2B5EF4-FFF2-40B4-BE49-F238E27FC236}">
                <a16:creationId xmlns:a16="http://schemas.microsoft.com/office/drawing/2014/main" id="{768D07B3-6848-BE27-5D26-8A2CAE33A069}"/>
              </a:ext>
            </a:extLst>
          </p:cNvPr>
          <p:cNvGrpSpPr>
            <a:grpSpLocks/>
          </p:cNvGrpSpPr>
          <p:nvPr/>
        </p:nvGrpSpPr>
        <p:grpSpPr bwMode="auto">
          <a:xfrm>
            <a:off x="5913438" y="2301875"/>
            <a:ext cx="614362" cy="2671763"/>
            <a:chOff x="3725" y="1450"/>
            <a:chExt cx="387" cy="1683"/>
          </a:xfrm>
        </p:grpSpPr>
        <p:sp>
          <p:nvSpPr>
            <p:cNvPr id="123907" name="Text Box 3">
              <a:extLst>
                <a:ext uri="{FF2B5EF4-FFF2-40B4-BE49-F238E27FC236}">
                  <a16:creationId xmlns:a16="http://schemas.microsoft.com/office/drawing/2014/main" id="{C6E4AB1D-7CDD-406C-29FE-16E8BA9C1858}"/>
                </a:ext>
              </a:extLst>
            </p:cNvPr>
            <p:cNvSpPr txBox="1">
              <a:spLocks noChangeArrowheads="1"/>
            </p:cNvSpPr>
            <p:nvPr/>
          </p:nvSpPr>
          <p:spPr bwMode="auto">
            <a:xfrm>
              <a:off x="3725" y="1450"/>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sp>
          <p:nvSpPr>
            <p:cNvPr id="123908" name="Line 4">
              <a:extLst>
                <a:ext uri="{FF2B5EF4-FFF2-40B4-BE49-F238E27FC236}">
                  <a16:creationId xmlns:a16="http://schemas.microsoft.com/office/drawing/2014/main" id="{C11AC386-5B14-29DB-90F0-DB141F685847}"/>
                </a:ext>
              </a:extLst>
            </p:cNvPr>
            <p:cNvSpPr>
              <a:spLocks noChangeShapeType="1"/>
            </p:cNvSpPr>
            <p:nvPr/>
          </p:nvSpPr>
          <p:spPr bwMode="auto">
            <a:xfrm flipH="1">
              <a:off x="3918" y="1698"/>
              <a:ext cx="0" cy="1435"/>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23909" name="Rectangle 5">
            <a:extLst>
              <a:ext uri="{FF2B5EF4-FFF2-40B4-BE49-F238E27FC236}">
                <a16:creationId xmlns:a16="http://schemas.microsoft.com/office/drawing/2014/main" id="{248D8754-3CA8-D188-7339-3CE669228ADD}"/>
              </a:ext>
            </a:extLst>
          </p:cNvPr>
          <p:cNvSpPr>
            <a:spLocks noGrp="1" noChangeArrowheads="1"/>
          </p:cNvSpPr>
          <p:nvPr>
            <p:ph type="title" idx="4294967295"/>
          </p:nvPr>
        </p:nvSpPr>
        <p:spPr>
          <a:xfrm>
            <a:off x="407988" y="249238"/>
            <a:ext cx="8494712" cy="619125"/>
          </a:xfrm>
        </p:spPr>
        <p:txBody>
          <a:bodyPr/>
          <a:lstStyle/>
          <a:p>
            <a:pPr algn="l"/>
            <a:r>
              <a:rPr lang="en-US" altLang="pt-BR" sz="3200" err="1">
                <a:solidFill>
                  <a:srgbClr val="CC0000"/>
                </a:solidFill>
              </a:rPr>
              <a:t>Perfeitamente</a:t>
            </a:r>
            <a:r>
              <a:rPr lang="en-US" altLang="pt-BR" sz="3200">
                <a:solidFill>
                  <a:srgbClr val="CC0000"/>
                </a:solidFill>
              </a:rPr>
              <a:t> </a:t>
            </a:r>
            <a:r>
              <a:rPr lang="en-US" altLang="pt-BR" sz="3200" err="1">
                <a:solidFill>
                  <a:srgbClr val="CC0000"/>
                </a:solidFill>
              </a:rPr>
              <a:t>inelástica</a:t>
            </a:r>
            <a:r>
              <a:rPr lang="en-US" altLang="pt-BR" sz="3200">
                <a:solidFill>
                  <a:srgbClr val="CC0000"/>
                </a:solidFill>
              </a:rPr>
              <a:t> </a:t>
            </a:r>
            <a:r>
              <a:rPr lang="en-US" altLang="pt-BR" sz="3000" b="0">
                <a:solidFill>
                  <a:srgbClr val="CC0000"/>
                </a:solidFill>
              </a:rPr>
              <a:t>(um </a:t>
            </a:r>
            <a:r>
              <a:rPr lang="en-US" altLang="pt-BR" sz="3000" b="0" err="1">
                <a:solidFill>
                  <a:srgbClr val="CC0000"/>
                </a:solidFill>
              </a:rPr>
              <a:t>extremo</a:t>
            </a:r>
            <a:r>
              <a:rPr lang="en-US" altLang="pt-BR" sz="3000" b="0">
                <a:solidFill>
                  <a:srgbClr val="CC0000"/>
                </a:solidFill>
              </a:rPr>
              <a:t>)</a:t>
            </a:r>
          </a:p>
        </p:txBody>
      </p:sp>
      <p:grpSp>
        <p:nvGrpSpPr>
          <p:cNvPr id="123910" name="Group 6">
            <a:extLst>
              <a:ext uri="{FF2B5EF4-FFF2-40B4-BE49-F238E27FC236}">
                <a16:creationId xmlns:a16="http://schemas.microsoft.com/office/drawing/2014/main" id="{D568DB9A-851A-709C-F5D8-575860FDC200}"/>
              </a:ext>
            </a:extLst>
          </p:cNvPr>
          <p:cNvGrpSpPr>
            <a:grpSpLocks/>
          </p:cNvGrpSpPr>
          <p:nvPr/>
        </p:nvGrpSpPr>
        <p:grpSpPr bwMode="auto">
          <a:xfrm>
            <a:off x="4826000" y="2114550"/>
            <a:ext cx="3870325" cy="3060700"/>
            <a:chOff x="3226" y="1041"/>
            <a:chExt cx="2146" cy="1792"/>
          </a:xfrm>
        </p:grpSpPr>
        <p:grpSp>
          <p:nvGrpSpPr>
            <p:cNvPr id="123911" name="Group 7">
              <a:extLst>
                <a:ext uri="{FF2B5EF4-FFF2-40B4-BE49-F238E27FC236}">
                  <a16:creationId xmlns:a16="http://schemas.microsoft.com/office/drawing/2014/main" id="{F0830D85-C8A8-4DC6-4E1F-8C643EAAB29D}"/>
                </a:ext>
              </a:extLst>
            </p:cNvPr>
            <p:cNvGrpSpPr>
              <a:grpSpLocks/>
            </p:cNvGrpSpPr>
            <p:nvPr/>
          </p:nvGrpSpPr>
          <p:grpSpPr bwMode="auto">
            <a:xfrm>
              <a:off x="3421" y="1302"/>
              <a:ext cx="1661" cy="1413"/>
              <a:chOff x="1098" y="1361"/>
              <a:chExt cx="2116" cy="2027"/>
            </a:xfrm>
          </p:grpSpPr>
          <p:sp>
            <p:nvSpPr>
              <p:cNvPr id="123912" name="Line 8">
                <a:extLst>
                  <a:ext uri="{FF2B5EF4-FFF2-40B4-BE49-F238E27FC236}">
                    <a16:creationId xmlns:a16="http://schemas.microsoft.com/office/drawing/2014/main" id="{93231281-D473-BE88-7F5C-E3A2E9BE2F3D}"/>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3913" name="Line 9">
                <a:extLst>
                  <a:ext uri="{FF2B5EF4-FFF2-40B4-BE49-F238E27FC236}">
                    <a16:creationId xmlns:a16="http://schemas.microsoft.com/office/drawing/2014/main" id="{FBEF606C-D95D-E8FC-E083-F4FFB4BD3831}"/>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23914" name="Text Box 10">
              <a:extLst>
                <a:ext uri="{FF2B5EF4-FFF2-40B4-BE49-F238E27FC236}">
                  <a16:creationId xmlns:a16="http://schemas.microsoft.com/office/drawing/2014/main" id="{D84944E4-D00F-4D66-7D06-7F3CE36622CB}"/>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23915" name="Text Box 11">
              <a:extLst>
                <a:ext uri="{FF2B5EF4-FFF2-40B4-BE49-F238E27FC236}">
                  <a16:creationId xmlns:a16="http://schemas.microsoft.com/office/drawing/2014/main" id="{AF968D9A-028B-539E-CB74-BA2FC94B9897}"/>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23916" name="Text Box 12">
            <a:extLst>
              <a:ext uri="{FF2B5EF4-FFF2-40B4-BE49-F238E27FC236}">
                <a16:creationId xmlns:a16="http://schemas.microsoft.com/office/drawing/2014/main" id="{B35C9192-BA9F-B733-583F-BE99FCF60594}"/>
              </a:ext>
            </a:extLst>
          </p:cNvPr>
          <p:cNvSpPr txBox="1">
            <a:spLocks noChangeArrowheads="1"/>
          </p:cNvSpPr>
          <p:nvPr/>
        </p:nvSpPr>
        <p:spPr bwMode="auto">
          <a:xfrm>
            <a:off x="5922963" y="4948238"/>
            <a:ext cx="587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23917" name="Text Box 13">
            <a:extLst>
              <a:ext uri="{FF2B5EF4-FFF2-40B4-BE49-F238E27FC236}">
                <a16:creationId xmlns:a16="http://schemas.microsoft.com/office/drawing/2014/main" id="{B6EB559E-8455-940F-F014-21CB59D5026A}"/>
              </a:ext>
            </a:extLst>
          </p:cNvPr>
          <p:cNvSpPr txBox="1">
            <a:spLocks noChangeArrowheads="1"/>
          </p:cNvSpPr>
          <p:nvPr/>
        </p:nvSpPr>
        <p:spPr bwMode="auto">
          <a:xfrm>
            <a:off x="4567238" y="3686175"/>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23918" name="Line 14">
            <a:extLst>
              <a:ext uri="{FF2B5EF4-FFF2-40B4-BE49-F238E27FC236}">
                <a16:creationId xmlns:a16="http://schemas.microsoft.com/office/drawing/2014/main" id="{0A870941-EFD6-F924-DE48-43C5FABDCF3B}"/>
              </a:ext>
            </a:extLst>
          </p:cNvPr>
          <p:cNvSpPr>
            <a:spLocks noChangeShapeType="1"/>
          </p:cNvSpPr>
          <p:nvPr/>
        </p:nvSpPr>
        <p:spPr bwMode="auto">
          <a:xfrm>
            <a:off x="5183188" y="3916363"/>
            <a:ext cx="105092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3919" name="Oval 15">
            <a:extLst>
              <a:ext uri="{FF2B5EF4-FFF2-40B4-BE49-F238E27FC236}">
                <a16:creationId xmlns:a16="http://schemas.microsoft.com/office/drawing/2014/main" id="{5164F790-BA77-D274-7B6C-AE874DEF8B18}"/>
              </a:ext>
            </a:extLst>
          </p:cNvPr>
          <p:cNvSpPr>
            <a:spLocks noChangeArrowheads="1"/>
          </p:cNvSpPr>
          <p:nvPr/>
        </p:nvSpPr>
        <p:spPr bwMode="auto">
          <a:xfrm>
            <a:off x="6148388" y="3846513"/>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 name="Group 16">
            <a:extLst>
              <a:ext uri="{FF2B5EF4-FFF2-40B4-BE49-F238E27FC236}">
                <a16:creationId xmlns:a16="http://schemas.microsoft.com/office/drawing/2014/main" id="{00DCE535-74B2-6AF2-2CD1-6CC3B0C798EC}"/>
              </a:ext>
            </a:extLst>
          </p:cNvPr>
          <p:cNvGrpSpPr>
            <a:grpSpLocks/>
          </p:cNvGrpSpPr>
          <p:nvPr/>
        </p:nvGrpSpPr>
        <p:grpSpPr bwMode="auto">
          <a:xfrm>
            <a:off x="4560888" y="3040063"/>
            <a:ext cx="1731962" cy="457200"/>
            <a:chOff x="2873" y="1915"/>
            <a:chExt cx="1091" cy="288"/>
          </a:xfrm>
        </p:grpSpPr>
        <p:sp>
          <p:nvSpPr>
            <p:cNvPr id="123921" name="Text Box 17">
              <a:extLst>
                <a:ext uri="{FF2B5EF4-FFF2-40B4-BE49-F238E27FC236}">
                  <a16:creationId xmlns:a16="http://schemas.microsoft.com/office/drawing/2014/main" id="{9F8A57DE-49B5-0AB4-42A0-8C4BFC77B7AD}"/>
                </a:ext>
              </a:extLst>
            </p:cNvPr>
            <p:cNvSpPr txBox="1">
              <a:spLocks noChangeArrowheads="1"/>
            </p:cNvSpPr>
            <p:nvPr/>
          </p:nvSpPr>
          <p:spPr bwMode="auto">
            <a:xfrm>
              <a:off x="2873" y="191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23922" name="Line 18">
              <a:extLst>
                <a:ext uri="{FF2B5EF4-FFF2-40B4-BE49-F238E27FC236}">
                  <a16:creationId xmlns:a16="http://schemas.microsoft.com/office/drawing/2014/main" id="{E028B0FB-F112-5186-9223-82A96EA9996D}"/>
                </a:ext>
              </a:extLst>
            </p:cNvPr>
            <p:cNvSpPr>
              <a:spLocks noChangeShapeType="1"/>
            </p:cNvSpPr>
            <p:nvPr/>
          </p:nvSpPr>
          <p:spPr bwMode="auto">
            <a:xfrm flipV="1">
              <a:off x="3264" y="2043"/>
              <a:ext cx="656"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3923" name="Oval 19">
              <a:extLst>
                <a:ext uri="{FF2B5EF4-FFF2-40B4-BE49-F238E27FC236}">
                  <a16:creationId xmlns:a16="http://schemas.microsoft.com/office/drawing/2014/main" id="{D4906403-07A6-4D49-37BF-5EE5A11DF82F}"/>
                </a:ext>
              </a:extLst>
            </p:cNvPr>
            <p:cNvSpPr>
              <a:spLocks noChangeArrowheads="1"/>
            </p:cNvSpPr>
            <p:nvPr/>
          </p:nvSpPr>
          <p:spPr bwMode="auto">
            <a:xfrm>
              <a:off x="3876" y="199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12692" name="Line 20">
            <a:extLst>
              <a:ext uri="{FF2B5EF4-FFF2-40B4-BE49-F238E27FC236}">
                <a16:creationId xmlns:a16="http://schemas.microsoft.com/office/drawing/2014/main" id="{0495682F-2447-DC0C-5E80-1A9CB53D6F77}"/>
              </a:ext>
            </a:extLst>
          </p:cNvPr>
          <p:cNvSpPr>
            <a:spLocks noChangeShapeType="1"/>
          </p:cNvSpPr>
          <p:nvPr/>
        </p:nvSpPr>
        <p:spPr bwMode="auto">
          <a:xfrm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2693" name="Text Box 21">
            <a:extLst>
              <a:ext uri="{FF2B5EF4-FFF2-40B4-BE49-F238E27FC236}">
                <a16:creationId xmlns:a16="http://schemas.microsoft.com/office/drawing/2014/main" id="{FD8C3DE8-D00C-7046-3F05-A1020BCB2BD6}"/>
              </a:ext>
            </a:extLst>
          </p:cNvPr>
          <p:cNvSpPr txBox="1">
            <a:spLocks noChangeArrowheads="1"/>
          </p:cNvSpPr>
          <p:nvPr/>
        </p:nvSpPr>
        <p:spPr bwMode="auto">
          <a:xfrm>
            <a:off x="5849938" y="5548313"/>
            <a:ext cx="1835150"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muda</a:t>
            </a:r>
            <a:r>
              <a:rPr lang="en-US" altLang="pt-BR" sz="2400">
                <a:latin typeface="Arial"/>
                <a:cs typeface="Arial"/>
              </a:rPr>
              <a:t> 0%</a:t>
            </a:r>
          </a:p>
        </p:txBody>
      </p:sp>
      <p:sp>
        <p:nvSpPr>
          <p:cNvPr id="123926" name="FlagCount" hidden="1">
            <a:hlinkClick r:id="rId3" action="ppaction://hlinkfile"/>
            <a:extLst>
              <a:ext uri="{FF2B5EF4-FFF2-40B4-BE49-F238E27FC236}">
                <a16:creationId xmlns:a16="http://schemas.microsoft.com/office/drawing/2014/main" id="{B82FC22B-8F7A-3B4C-EC49-A263A40A73E0}"/>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12695" name="Text Box 23">
            <a:extLst>
              <a:ext uri="{FF2B5EF4-FFF2-40B4-BE49-F238E27FC236}">
                <a16:creationId xmlns:a16="http://schemas.microsoft.com/office/drawing/2014/main" id="{9A8E8B23-4CEA-57F2-0714-5A9F521F5DAA}"/>
              </a:ext>
            </a:extLst>
          </p:cNvPr>
          <p:cNvSpPr txBox="1">
            <a:spLocks noChangeArrowheads="1"/>
          </p:cNvSpPr>
          <p:nvPr/>
        </p:nvSpPr>
        <p:spPr bwMode="auto">
          <a:xfrm>
            <a:off x="6073775"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0%</a:t>
            </a:r>
            <a:endParaRPr lang="en-US" altLang="pt-BR" sz="2500" b="1" i="1" baseline="30000">
              <a:solidFill>
                <a:srgbClr val="009900"/>
              </a:solidFill>
              <a:cs typeface="Arial" panose="020B0604020202020204" pitchFamily="34" charset="0"/>
            </a:endParaRPr>
          </a:p>
        </p:txBody>
      </p:sp>
      <p:sp>
        <p:nvSpPr>
          <p:cNvPr id="412696" name="Text Box 24">
            <a:extLst>
              <a:ext uri="{FF2B5EF4-FFF2-40B4-BE49-F238E27FC236}">
                <a16:creationId xmlns:a16="http://schemas.microsoft.com/office/drawing/2014/main" id="{7DB61EEB-4EAA-9A1C-1B80-14E2C7CAEB5B}"/>
              </a:ext>
            </a:extLst>
          </p:cNvPr>
          <p:cNvSpPr txBox="1">
            <a:spLocks noChangeArrowheads="1"/>
          </p:cNvSpPr>
          <p:nvPr/>
        </p:nvSpPr>
        <p:spPr bwMode="auto">
          <a:xfrm>
            <a:off x="6080125"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412697" name="Text Box 25">
            <a:extLst>
              <a:ext uri="{FF2B5EF4-FFF2-40B4-BE49-F238E27FC236}">
                <a16:creationId xmlns:a16="http://schemas.microsoft.com/office/drawing/2014/main" id="{48D7368D-CEFA-99C3-A67B-AEC5098F7E23}"/>
              </a:ext>
            </a:extLst>
          </p:cNvPr>
          <p:cNvSpPr txBox="1">
            <a:spLocks noChangeArrowheads="1"/>
          </p:cNvSpPr>
          <p:nvPr/>
        </p:nvSpPr>
        <p:spPr bwMode="auto">
          <a:xfrm>
            <a:off x="7218363"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 0</a:t>
            </a:r>
          </a:p>
        </p:txBody>
      </p:sp>
      <p:grpSp>
        <p:nvGrpSpPr>
          <p:cNvPr id="123930" name="Group 26">
            <a:extLst>
              <a:ext uri="{FF2B5EF4-FFF2-40B4-BE49-F238E27FC236}">
                <a16:creationId xmlns:a16="http://schemas.microsoft.com/office/drawing/2014/main" id="{CDCDBD91-BB85-AE5B-4E42-9BFEFF2FDB3F}"/>
              </a:ext>
            </a:extLst>
          </p:cNvPr>
          <p:cNvGrpSpPr>
            <a:grpSpLocks/>
          </p:cNvGrpSpPr>
          <p:nvPr/>
        </p:nvGrpSpPr>
        <p:grpSpPr bwMode="auto">
          <a:xfrm>
            <a:off x="741363" y="874713"/>
            <a:ext cx="6413500" cy="1271588"/>
            <a:chOff x="747" y="551"/>
            <a:chExt cx="4040" cy="801"/>
          </a:xfrm>
        </p:grpSpPr>
        <p:sp>
          <p:nvSpPr>
            <p:cNvPr id="123931" name="Text Box 27">
              <a:extLst>
                <a:ext uri="{FF2B5EF4-FFF2-40B4-BE49-F238E27FC236}">
                  <a16:creationId xmlns:a16="http://schemas.microsoft.com/office/drawing/2014/main" id="{B635A3A3-6DCC-26A8-D88C-8076888638D1}"/>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oferta</a:t>
              </a:r>
              <a:endParaRPr lang="pt-BR" err="1"/>
            </a:p>
          </p:txBody>
        </p:sp>
        <p:sp>
          <p:nvSpPr>
            <p:cNvPr id="123932" name="Text Box 28">
              <a:extLst>
                <a:ext uri="{FF2B5EF4-FFF2-40B4-BE49-F238E27FC236}">
                  <a16:creationId xmlns:a16="http://schemas.microsoft.com/office/drawing/2014/main" id="{269E561A-3A5F-0316-2FA3-4E7FFF28C895}"/>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3933" name="Text Box 29">
              <a:extLst>
                <a:ext uri="{FF2B5EF4-FFF2-40B4-BE49-F238E27FC236}">
                  <a16:creationId xmlns:a16="http://schemas.microsoft.com/office/drawing/2014/main" id="{DE8A45C8-A9CA-1F69-4E2F-A7BB82E4F98D}"/>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123934" name="Text Box 30">
              <a:extLst>
                <a:ext uri="{FF2B5EF4-FFF2-40B4-BE49-F238E27FC236}">
                  <a16:creationId xmlns:a16="http://schemas.microsoft.com/office/drawing/2014/main" id="{A82EE95F-FBC1-CA12-550D-3BE105EDB33F}"/>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123935" name="Line 31">
              <a:extLst>
                <a:ext uri="{FF2B5EF4-FFF2-40B4-BE49-F238E27FC236}">
                  <a16:creationId xmlns:a16="http://schemas.microsoft.com/office/drawing/2014/main" id="{A0E04A3F-6CF4-EAFE-39A7-C6DD72073ABA}"/>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3936" name="Text Box 32">
              <a:extLst>
                <a:ext uri="{FF2B5EF4-FFF2-40B4-BE49-F238E27FC236}">
                  <a16:creationId xmlns:a16="http://schemas.microsoft.com/office/drawing/2014/main" id="{988A9C1A-BF37-B7AC-6870-F7A8FF310EEB}"/>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3937" name="Line 33">
              <a:extLst>
                <a:ext uri="{FF2B5EF4-FFF2-40B4-BE49-F238E27FC236}">
                  <a16:creationId xmlns:a16="http://schemas.microsoft.com/office/drawing/2014/main" id="{26C8CACC-51CA-11F4-115A-D2505561E613}"/>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412706" name="Text Box 34">
            <a:extLst>
              <a:ext uri="{FF2B5EF4-FFF2-40B4-BE49-F238E27FC236}">
                <a16:creationId xmlns:a16="http://schemas.microsoft.com/office/drawing/2014/main" id="{E35048F9-82C7-8E21-C5F0-E457ACD776DD}"/>
              </a:ext>
            </a:extLst>
          </p:cNvPr>
          <p:cNvSpPr txBox="1">
            <a:spLocks noChangeArrowheads="1"/>
          </p:cNvSpPr>
          <p:nvPr/>
        </p:nvSpPr>
        <p:spPr bwMode="auto">
          <a:xfrm>
            <a:off x="3517900" y="4633913"/>
            <a:ext cx="1265238"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123939" name="Rectangle 35">
            <a:extLst>
              <a:ext uri="{FF2B5EF4-FFF2-40B4-BE49-F238E27FC236}">
                <a16:creationId xmlns:a16="http://schemas.microsoft.com/office/drawing/2014/main" id="{503F7024-7716-B08C-D5ED-BD362460DD43}"/>
              </a:ext>
            </a:extLst>
          </p:cNvPr>
          <p:cNvSpPr>
            <a:spLocks noChangeArrowheads="1"/>
          </p:cNvSpPr>
          <p:nvPr/>
        </p:nvSpPr>
        <p:spPr bwMode="auto">
          <a:xfrm>
            <a:off x="366713" y="3487279"/>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latin typeface="Arial"/>
                <a:cs typeface="Arial"/>
              </a:rPr>
              <a:t>Sensibilidade</a:t>
            </a:r>
            <a:r>
              <a:rPr lang="en-US" altLang="pt-BR" sz="2600">
                <a:latin typeface="Arial"/>
                <a:cs typeface="Arial"/>
              </a:rPr>
              <a:t> dos </a:t>
            </a:r>
            <a:r>
              <a:rPr lang="en-US" altLang="pt-BR" sz="2600" err="1">
                <a:latin typeface="Arial"/>
                <a:cs typeface="Arial"/>
              </a:rPr>
              <a:t>vendedores</a:t>
            </a:r>
            <a:r>
              <a:rPr lang="en-US" altLang="pt-BR" sz="2600">
                <a:latin typeface="Arial"/>
                <a:cs typeface="Arial"/>
              </a:rPr>
              <a:t> </a:t>
            </a:r>
            <a:r>
              <a:rPr lang="en-US" altLang="pt-BR" sz="2600" err="1">
                <a:latin typeface="Arial"/>
                <a:cs typeface="Arial"/>
              </a:rPr>
              <a:t>ao</a:t>
            </a:r>
            <a:r>
              <a:rPr lang="en-US" altLang="pt-BR" sz="2600">
                <a:latin typeface="Arial"/>
                <a:cs typeface="Arial"/>
              </a:rPr>
              <a:t> </a:t>
            </a:r>
            <a:r>
              <a:rPr lang="en-US" altLang="pt-BR" sz="2600" err="1">
                <a:latin typeface="Arial"/>
                <a:cs typeface="Arial"/>
              </a:rPr>
              <a:t>preço</a:t>
            </a:r>
            <a:r>
              <a:rPr lang="en-US" altLang="pt-BR" sz="2600">
                <a:latin typeface="Arial"/>
                <a:cs typeface="Arial"/>
              </a:rPr>
              <a:t>:</a:t>
            </a:r>
            <a:endParaRPr lang="pt-BR"/>
          </a:p>
        </p:txBody>
      </p:sp>
      <p:sp>
        <p:nvSpPr>
          <p:cNvPr id="123940" name="Rectangle 36">
            <a:extLst>
              <a:ext uri="{FF2B5EF4-FFF2-40B4-BE49-F238E27FC236}">
                <a16:creationId xmlns:a16="http://schemas.microsoft.com/office/drawing/2014/main" id="{8130C702-7A79-11C5-948D-E1FCC7B8DC5B}"/>
              </a:ext>
            </a:extLst>
          </p:cNvPr>
          <p:cNvSpPr>
            <a:spLocks noChangeArrowheads="1"/>
          </p:cNvSpPr>
          <p:nvPr/>
        </p:nvSpPr>
        <p:spPr bwMode="auto">
          <a:xfrm>
            <a:off x="365125" y="2410954"/>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S</a:t>
            </a:r>
            <a:r>
              <a:rPr lang="en-US" altLang="pt-BR" sz="2600">
                <a:latin typeface="Arial"/>
                <a:cs typeface="Arial"/>
              </a:rPr>
              <a:t>:</a:t>
            </a:r>
            <a:endParaRPr lang="en-US" altLang="pt-BR" sz="2600">
              <a:solidFill>
                <a:srgbClr val="0000FF"/>
              </a:solidFill>
              <a:latin typeface="Arial"/>
              <a:cs typeface="Arial"/>
            </a:endParaRPr>
          </a:p>
        </p:txBody>
      </p:sp>
      <p:sp>
        <p:nvSpPr>
          <p:cNvPr id="123941" name="Rectangle 37">
            <a:extLst>
              <a:ext uri="{FF2B5EF4-FFF2-40B4-BE49-F238E27FC236}">
                <a16:creationId xmlns:a16="http://schemas.microsoft.com/office/drawing/2014/main" id="{318E3B65-78C3-AD3B-E1A7-A2663BF2068F}"/>
              </a:ext>
            </a:extLst>
          </p:cNvPr>
          <p:cNvSpPr>
            <a:spLocks noChangeArrowheads="1"/>
          </p:cNvSpPr>
          <p:nvPr/>
        </p:nvSpPr>
        <p:spPr bwMode="auto">
          <a:xfrm>
            <a:off x="338138" y="5125579"/>
            <a:ext cx="2122602" cy="545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123942" name="Rectangle 38">
            <a:extLst>
              <a:ext uri="{FF2B5EF4-FFF2-40B4-BE49-F238E27FC236}">
                <a16:creationId xmlns:a16="http://schemas.microsoft.com/office/drawing/2014/main" id="{C1204527-B8CE-9723-88A6-DD586CD8ACF6}"/>
              </a:ext>
            </a:extLst>
          </p:cNvPr>
          <p:cNvSpPr>
            <a:spLocks noChangeArrowheads="1"/>
          </p:cNvSpPr>
          <p:nvPr/>
        </p:nvSpPr>
        <p:spPr bwMode="auto">
          <a:xfrm>
            <a:off x="565150" y="2847516"/>
            <a:ext cx="28956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vertical</a:t>
            </a:r>
          </a:p>
        </p:txBody>
      </p:sp>
      <p:sp>
        <p:nvSpPr>
          <p:cNvPr id="123943" name="Rectangle 39">
            <a:extLst>
              <a:ext uri="{FF2B5EF4-FFF2-40B4-BE49-F238E27FC236}">
                <a16:creationId xmlns:a16="http://schemas.microsoft.com/office/drawing/2014/main" id="{A8B1CFA7-49DC-17E4-0B16-A6DAE2303D9D}"/>
              </a:ext>
            </a:extLst>
          </p:cNvPr>
          <p:cNvSpPr>
            <a:spLocks noChangeArrowheads="1"/>
          </p:cNvSpPr>
          <p:nvPr/>
        </p:nvSpPr>
        <p:spPr bwMode="auto">
          <a:xfrm>
            <a:off x="582613" y="4346116"/>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pPr>
            <a:r>
              <a:rPr lang="en-US" altLang="pt-BR" sz="2600" err="1">
                <a:solidFill>
                  <a:srgbClr val="0000FF"/>
                </a:solidFill>
                <a:latin typeface="Arial"/>
                <a:cs typeface="Arial"/>
              </a:rPr>
              <a:t>Não</a:t>
            </a:r>
            <a:r>
              <a:rPr lang="en-US" altLang="pt-BR" sz="2600">
                <a:solidFill>
                  <a:srgbClr val="0000FF"/>
                </a:solidFill>
                <a:latin typeface="Arial"/>
                <a:cs typeface="Arial"/>
              </a:rPr>
              <a:t> </a:t>
            </a:r>
            <a:r>
              <a:rPr lang="en-US" altLang="pt-BR" sz="2600" err="1">
                <a:solidFill>
                  <a:srgbClr val="0000FF"/>
                </a:solidFill>
                <a:latin typeface="Arial"/>
                <a:cs typeface="Arial"/>
              </a:rPr>
              <a:t>há</a:t>
            </a:r>
            <a:endParaRPr lang="en-US" altLang="pt-BR" sz="2600" err="1">
              <a:solidFill>
                <a:srgbClr val="0000FF"/>
              </a:solidFill>
              <a:cs typeface="Arial" panose="020B0604020202020204" pitchFamily="34" charset="0"/>
            </a:endParaRPr>
          </a:p>
        </p:txBody>
      </p:sp>
      <p:sp>
        <p:nvSpPr>
          <p:cNvPr id="412712" name="Rectangle 40">
            <a:extLst>
              <a:ext uri="{FF2B5EF4-FFF2-40B4-BE49-F238E27FC236}">
                <a16:creationId xmlns:a16="http://schemas.microsoft.com/office/drawing/2014/main" id="{7F68D596-1E4F-FC26-2C06-BFCE1DFC069F}"/>
              </a:ext>
            </a:extLst>
          </p:cNvPr>
          <p:cNvSpPr>
            <a:spLocks noChangeArrowheads="1"/>
          </p:cNvSpPr>
          <p:nvPr/>
        </p:nvSpPr>
        <p:spPr bwMode="auto">
          <a:xfrm>
            <a:off x="579438" y="5582779"/>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2706"/>
                                        </p:tgtEl>
                                        <p:attrNameLst>
                                          <p:attrName>style.visibility</p:attrName>
                                        </p:attrNameLst>
                                      </p:cBhvr>
                                      <p:to>
                                        <p:strVal val="visible"/>
                                      </p:to>
                                    </p:set>
                                    <p:animEffect transition="in" filter="dissolve">
                                      <p:cBhvr>
                                        <p:cTn id="7" dur="500"/>
                                        <p:tgtEl>
                                          <p:spTgt spid="41270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2696"/>
                                        </p:tgtEl>
                                        <p:attrNameLst>
                                          <p:attrName>style.visibility</p:attrName>
                                        </p:attrNameLst>
                                      </p:cBhvr>
                                      <p:to>
                                        <p:strVal val="visible"/>
                                      </p:to>
                                    </p:set>
                                    <p:animEffect transition="in" filter="dissolve">
                                      <p:cBhvr>
                                        <p:cTn id="10" dur="500"/>
                                        <p:tgtEl>
                                          <p:spTgt spid="412696"/>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12692"/>
                                        </p:tgtEl>
                                        <p:attrNameLst>
                                          <p:attrName>style.visibility</p:attrName>
                                        </p:attrNameLst>
                                      </p:cBhvr>
                                      <p:to>
                                        <p:strVal val="visible"/>
                                      </p:to>
                                    </p:set>
                                    <p:animEffect transition="in" filter="wipe(down)">
                                      <p:cBhvr>
                                        <p:cTn id="14" dur="500"/>
                                        <p:tgtEl>
                                          <p:spTgt spid="412692"/>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500"/>
                                        <p:tgtEl>
                                          <p:spTgt spid="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12693"/>
                                        </p:tgtEl>
                                        <p:attrNameLst>
                                          <p:attrName>style.visibility</p:attrName>
                                        </p:attrNameLst>
                                      </p:cBhvr>
                                      <p:to>
                                        <p:strVal val="visible"/>
                                      </p:to>
                                    </p:set>
                                    <p:animEffect transition="in" filter="dissolve">
                                      <p:cBhvr>
                                        <p:cTn id="23" dur="500"/>
                                        <p:tgtEl>
                                          <p:spTgt spid="412693"/>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12695"/>
                                        </p:tgtEl>
                                        <p:attrNameLst>
                                          <p:attrName>style.visibility</p:attrName>
                                        </p:attrNameLst>
                                      </p:cBhvr>
                                      <p:to>
                                        <p:strVal val="visible"/>
                                      </p:to>
                                    </p:set>
                                    <p:animEffect transition="in" filter="dissolve">
                                      <p:cBhvr>
                                        <p:cTn id="26" dur="500"/>
                                        <p:tgtEl>
                                          <p:spTgt spid="41269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412697"/>
                                        </p:tgtEl>
                                        <p:attrNameLst>
                                          <p:attrName>style.visibility</p:attrName>
                                        </p:attrNameLst>
                                      </p:cBhvr>
                                      <p:to>
                                        <p:strVal val="visible"/>
                                      </p:to>
                                    </p:set>
                                    <p:animEffect transition="in" filter="dissolve">
                                      <p:cBhvr>
                                        <p:cTn id="31" dur="500"/>
                                        <p:tgtEl>
                                          <p:spTgt spid="412697"/>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412712"/>
                                        </p:tgtEl>
                                        <p:attrNameLst>
                                          <p:attrName>style.visibility</p:attrName>
                                        </p:attrNameLst>
                                      </p:cBhvr>
                                      <p:to>
                                        <p:strVal val="visible"/>
                                      </p:to>
                                    </p:set>
                                    <p:animEffect transition="in" filter="dissolve">
                                      <p:cBhvr>
                                        <p:cTn id="34" dur="500"/>
                                        <p:tgtEl>
                                          <p:spTgt spid="412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2693" grpId="0" animBg="1"/>
      <p:bldP spid="412695" grpId="0"/>
      <p:bldP spid="412696" grpId="0"/>
      <p:bldP spid="412697" grpId="0"/>
      <p:bldP spid="412706" grpId="0" animBg="1"/>
      <p:bldP spid="412712"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 name="Espaço Reservado para Rodapé 1">
            <a:extLst>
              <a:ext uri="{FF2B5EF4-FFF2-40B4-BE49-F238E27FC236}">
                <a16:creationId xmlns:a16="http://schemas.microsoft.com/office/drawing/2014/main" id="{FA12C964-2068-2145-7497-52F4E5C807BC}"/>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7" name="Espaço Reservado para Número de Slide 2">
            <a:extLst>
              <a:ext uri="{FF2B5EF4-FFF2-40B4-BE49-F238E27FC236}">
                <a16:creationId xmlns:a16="http://schemas.microsoft.com/office/drawing/2014/main" id="{F215B87A-CF49-7FA9-AE7E-C1469653DD0F}"/>
              </a:ext>
            </a:extLst>
          </p:cNvPr>
          <p:cNvSpPr>
            <a:spLocks noGrp="1"/>
          </p:cNvSpPr>
          <p:nvPr>
            <p:ph type="sldNum" sz="quarter" idx="11"/>
          </p:nvPr>
        </p:nvSpPr>
        <p:spPr/>
        <p:txBody>
          <a:bodyPr/>
          <a:lstStyle/>
          <a:p>
            <a:fld id="{CA72F3AC-9749-44E5-A108-A52F78B27774}" type="slidenum">
              <a:rPr lang="en-US" altLang="pt-BR"/>
              <a:pPr/>
              <a:t>41</a:t>
            </a:fld>
            <a:endParaRPr lang="en-US" altLang="pt-BR"/>
          </a:p>
        </p:txBody>
      </p:sp>
      <p:grpSp>
        <p:nvGrpSpPr>
          <p:cNvPr id="125954" name="Group 2">
            <a:extLst>
              <a:ext uri="{FF2B5EF4-FFF2-40B4-BE49-F238E27FC236}">
                <a16:creationId xmlns:a16="http://schemas.microsoft.com/office/drawing/2014/main" id="{E98690D7-2955-1094-C2C0-FC20C55CD933}"/>
              </a:ext>
            </a:extLst>
          </p:cNvPr>
          <p:cNvGrpSpPr>
            <a:grpSpLocks/>
          </p:cNvGrpSpPr>
          <p:nvPr/>
        </p:nvGrpSpPr>
        <p:grpSpPr bwMode="auto">
          <a:xfrm>
            <a:off x="5051425" y="1095375"/>
            <a:ext cx="2151063" cy="3219450"/>
            <a:chOff x="3182" y="687"/>
            <a:chExt cx="1364" cy="2028"/>
          </a:xfrm>
        </p:grpSpPr>
        <p:sp>
          <p:nvSpPr>
            <p:cNvPr id="125955" name="Arc 3">
              <a:extLst>
                <a:ext uri="{FF2B5EF4-FFF2-40B4-BE49-F238E27FC236}">
                  <a16:creationId xmlns:a16="http://schemas.microsoft.com/office/drawing/2014/main" id="{6C43F05C-4736-9A0C-AF01-33A155D73A43}"/>
                </a:ext>
              </a:extLst>
            </p:cNvPr>
            <p:cNvSpPr>
              <a:spLocks/>
            </p:cNvSpPr>
            <p:nvPr/>
          </p:nvSpPr>
          <p:spPr bwMode="auto">
            <a:xfrm rot="5400000">
              <a:off x="2739" y="1130"/>
              <a:ext cx="2028" cy="1142"/>
            </a:xfrm>
            <a:custGeom>
              <a:avLst/>
              <a:gdLst>
                <a:gd name="T0" fmla="*/ 11 w 20429"/>
                <a:gd name="T1" fmla="*/ 0 h 18670"/>
                <a:gd name="T2" fmla="*/ 20 w 20429"/>
                <a:gd name="T3" fmla="*/ 3 h 18670"/>
                <a:gd name="T4" fmla="*/ 0 w 20429"/>
                <a:gd name="T5" fmla="*/ 4 h 18670"/>
                <a:gd name="T6" fmla="*/ 0 60000 65536"/>
                <a:gd name="T7" fmla="*/ 0 60000 65536"/>
                <a:gd name="T8" fmla="*/ 0 60000 65536"/>
                <a:gd name="T9" fmla="*/ 0 w 20429"/>
                <a:gd name="T10" fmla="*/ 0 h 18670"/>
                <a:gd name="T11" fmla="*/ 20429 w 20429"/>
                <a:gd name="T12" fmla="*/ 18670 h 18670"/>
              </a:gdLst>
              <a:ahLst/>
              <a:cxnLst>
                <a:cxn ang="T6">
                  <a:pos x="T0" y="T1"/>
                </a:cxn>
                <a:cxn ang="T7">
                  <a:pos x="T2" y="T3"/>
                </a:cxn>
                <a:cxn ang="T8">
                  <a:pos x="T4" y="T5"/>
                </a:cxn>
              </a:cxnLst>
              <a:rect l="T9" t="T10" r="T11" b="T12"/>
              <a:pathLst>
                <a:path w="20429" h="18670" fill="none" extrusionOk="0">
                  <a:moveTo>
                    <a:pt x="10862" y="0"/>
                  </a:moveTo>
                  <a:cubicBezTo>
                    <a:pt x="15347" y="2609"/>
                    <a:pt x="18743" y="6746"/>
                    <a:pt x="20428" y="11653"/>
                  </a:cubicBezTo>
                </a:path>
                <a:path w="20429" h="18670" stroke="0" extrusionOk="0">
                  <a:moveTo>
                    <a:pt x="10862" y="0"/>
                  </a:moveTo>
                  <a:cubicBezTo>
                    <a:pt x="15347" y="2609"/>
                    <a:pt x="18743" y="6746"/>
                    <a:pt x="20428" y="11653"/>
                  </a:cubicBezTo>
                  <a:lnTo>
                    <a:pt x="0" y="18670"/>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25956" name="Text Box 4">
              <a:extLst>
                <a:ext uri="{FF2B5EF4-FFF2-40B4-BE49-F238E27FC236}">
                  <a16:creationId xmlns:a16="http://schemas.microsoft.com/office/drawing/2014/main" id="{84B1BEBE-1E45-FA26-9ED2-96EE0C132175}"/>
                </a:ext>
              </a:extLst>
            </p:cNvPr>
            <p:cNvSpPr txBox="1">
              <a:spLocks noChangeArrowheads="1"/>
            </p:cNvSpPr>
            <p:nvPr/>
          </p:nvSpPr>
          <p:spPr bwMode="auto">
            <a:xfrm>
              <a:off x="4159" y="1518"/>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sp>
        <p:nvSpPr>
          <p:cNvPr id="125957" name="Rectangle 5">
            <a:extLst>
              <a:ext uri="{FF2B5EF4-FFF2-40B4-BE49-F238E27FC236}">
                <a16:creationId xmlns:a16="http://schemas.microsoft.com/office/drawing/2014/main" id="{1FBDD590-CFA7-8D83-856A-982F886C93D4}"/>
              </a:ext>
            </a:extLst>
          </p:cNvPr>
          <p:cNvSpPr>
            <a:spLocks noGrp="1" noChangeArrowheads="1"/>
          </p:cNvSpPr>
          <p:nvPr>
            <p:ph type="title" idx="4294967295"/>
          </p:nvPr>
        </p:nvSpPr>
        <p:spPr>
          <a:xfrm>
            <a:off x="407988" y="249238"/>
            <a:ext cx="8494712" cy="619125"/>
          </a:xfrm>
        </p:spPr>
        <p:txBody>
          <a:bodyPr/>
          <a:lstStyle/>
          <a:p>
            <a:pPr algn="l"/>
            <a:r>
              <a:rPr lang="en-US" altLang="pt-BR" sz="3200" err="1">
                <a:solidFill>
                  <a:srgbClr val="CC0000"/>
                </a:solidFill>
              </a:rPr>
              <a:t>Inelástica</a:t>
            </a:r>
            <a:endParaRPr lang="pt-BR" err="1"/>
          </a:p>
        </p:txBody>
      </p:sp>
      <p:grpSp>
        <p:nvGrpSpPr>
          <p:cNvPr id="125958" name="Group 6">
            <a:extLst>
              <a:ext uri="{FF2B5EF4-FFF2-40B4-BE49-F238E27FC236}">
                <a16:creationId xmlns:a16="http://schemas.microsoft.com/office/drawing/2014/main" id="{4C9ED2AA-57B0-BCA6-E51C-67A75F5EC2ED}"/>
              </a:ext>
            </a:extLst>
          </p:cNvPr>
          <p:cNvGrpSpPr>
            <a:grpSpLocks/>
          </p:cNvGrpSpPr>
          <p:nvPr/>
        </p:nvGrpSpPr>
        <p:grpSpPr bwMode="auto">
          <a:xfrm>
            <a:off x="4826000" y="2114550"/>
            <a:ext cx="3870325" cy="3060700"/>
            <a:chOff x="3226" y="1041"/>
            <a:chExt cx="2146" cy="1792"/>
          </a:xfrm>
        </p:grpSpPr>
        <p:grpSp>
          <p:nvGrpSpPr>
            <p:cNvPr id="125959" name="Group 7">
              <a:extLst>
                <a:ext uri="{FF2B5EF4-FFF2-40B4-BE49-F238E27FC236}">
                  <a16:creationId xmlns:a16="http://schemas.microsoft.com/office/drawing/2014/main" id="{464469BC-E2A3-2E94-A1AD-1E9D255C31AC}"/>
                </a:ext>
              </a:extLst>
            </p:cNvPr>
            <p:cNvGrpSpPr>
              <a:grpSpLocks/>
            </p:cNvGrpSpPr>
            <p:nvPr/>
          </p:nvGrpSpPr>
          <p:grpSpPr bwMode="auto">
            <a:xfrm>
              <a:off x="3421" y="1302"/>
              <a:ext cx="1661" cy="1413"/>
              <a:chOff x="1098" y="1361"/>
              <a:chExt cx="2116" cy="2027"/>
            </a:xfrm>
          </p:grpSpPr>
          <p:sp>
            <p:nvSpPr>
              <p:cNvPr id="125960" name="Line 8">
                <a:extLst>
                  <a:ext uri="{FF2B5EF4-FFF2-40B4-BE49-F238E27FC236}">
                    <a16:creationId xmlns:a16="http://schemas.microsoft.com/office/drawing/2014/main" id="{EC29A491-D726-3668-DFE6-819650DB88AA}"/>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5961" name="Line 9">
                <a:extLst>
                  <a:ext uri="{FF2B5EF4-FFF2-40B4-BE49-F238E27FC236}">
                    <a16:creationId xmlns:a16="http://schemas.microsoft.com/office/drawing/2014/main" id="{1F0534F3-FA32-2F6C-636A-8F7E96B84838}"/>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25962" name="Text Box 10">
              <a:extLst>
                <a:ext uri="{FF2B5EF4-FFF2-40B4-BE49-F238E27FC236}">
                  <a16:creationId xmlns:a16="http://schemas.microsoft.com/office/drawing/2014/main" id="{AEE1CBE5-BE5E-0CFA-EE41-034561701A6F}"/>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25963" name="Text Box 11">
              <a:extLst>
                <a:ext uri="{FF2B5EF4-FFF2-40B4-BE49-F238E27FC236}">
                  <a16:creationId xmlns:a16="http://schemas.microsoft.com/office/drawing/2014/main" id="{0D2BBA09-29AA-161F-63CB-FC586E1ABE80}"/>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25964" name="Text Box 12">
            <a:extLst>
              <a:ext uri="{FF2B5EF4-FFF2-40B4-BE49-F238E27FC236}">
                <a16:creationId xmlns:a16="http://schemas.microsoft.com/office/drawing/2014/main" id="{9EE880B4-5127-89B7-9F63-A45AE4E3C634}"/>
              </a:ext>
            </a:extLst>
          </p:cNvPr>
          <p:cNvSpPr txBox="1">
            <a:spLocks noChangeArrowheads="1"/>
          </p:cNvSpPr>
          <p:nvPr/>
        </p:nvSpPr>
        <p:spPr bwMode="auto">
          <a:xfrm>
            <a:off x="5922963" y="4948238"/>
            <a:ext cx="587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25965" name="Text Box 13">
            <a:extLst>
              <a:ext uri="{FF2B5EF4-FFF2-40B4-BE49-F238E27FC236}">
                <a16:creationId xmlns:a16="http://schemas.microsoft.com/office/drawing/2014/main" id="{B21D8DA5-9DDD-8C1D-493D-06B67AA6F8AC}"/>
              </a:ext>
            </a:extLst>
          </p:cNvPr>
          <p:cNvSpPr txBox="1">
            <a:spLocks noChangeArrowheads="1"/>
          </p:cNvSpPr>
          <p:nvPr/>
        </p:nvSpPr>
        <p:spPr bwMode="auto">
          <a:xfrm>
            <a:off x="4567238" y="3686175"/>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25966" name="Line 14">
            <a:extLst>
              <a:ext uri="{FF2B5EF4-FFF2-40B4-BE49-F238E27FC236}">
                <a16:creationId xmlns:a16="http://schemas.microsoft.com/office/drawing/2014/main" id="{C252E1E2-DE10-DFD2-4AC0-CBA7C61B7C4C}"/>
              </a:ext>
            </a:extLst>
          </p:cNvPr>
          <p:cNvSpPr>
            <a:spLocks noChangeShapeType="1"/>
          </p:cNvSpPr>
          <p:nvPr/>
        </p:nvSpPr>
        <p:spPr bwMode="auto">
          <a:xfrm>
            <a:off x="6223000" y="3922713"/>
            <a:ext cx="0" cy="104457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5967" name="Line 15">
            <a:extLst>
              <a:ext uri="{FF2B5EF4-FFF2-40B4-BE49-F238E27FC236}">
                <a16:creationId xmlns:a16="http://schemas.microsoft.com/office/drawing/2014/main" id="{92938A9E-AEDC-BE82-1565-0B15B1D96B6D}"/>
              </a:ext>
            </a:extLst>
          </p:cNvPr>
          <p:cNvSpPr>
            <a:spLocks noChangeShapeType="1"/>
          </p:cNvSpPr>
          <p:nvPr/>
        </p:nvSpPr>
        <p:spPr bwMode="auto">
          <a:xfrm>
            <a:off x="5183188" y="3916363"/>
            <a:ext cx="105092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5968" name="Oval 16">
            <a:extLst>
              <a:ext uri="{FF2B5EF4-FFF2-40B4-BE49-F238E27FC236}">
                <a16:creationId xmlns:a16="http://schemas.microsoft.com/office/drawing/2014/main" id="{058603D5-3D0E-7346-E4C5-ED3E2BFB67CD}"/>
              </a:ext>
            </a:extLst>
          </p:cNvPr>
          <p:cNvSpPr>
            <a:spLocks noChangeArrowheads="1"/>
          </p:cNvSpPr>
          <p:nvPr/>
        </p:nvSpPr>
        <p:spPr bwMode="auto">
          <a:xfrm>
            <a:off x="6148388" y="3846513"/>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 name="Group 17">
            <a:extLst>
              <a:ext uri="{FF2B5EF4-FFF2-40B4-BE49-F238E27FC236}">
                <a16:creationId xmlns:a16="http://schemas.microsoft.com/office/drawing/2014/main" id="{96C7E1D3-F951-13D6-48FB-7EC8F900493F}"/>
              </a:ext>
            </a:extLst>
          </p:cNvPr>
          <p:cNvGrpSpPr>
            <a:grpSpLocks/>
          </p:cNvGrpSpPr>
          <p:nvPr/>
        </p:nvGrpSpPr>
        <p:grpSpPr bwMode="auto">
          <a:xfrm>
            <a:off x="6457950" y="3243263"/>
            <a:ext cx="547688" cy="2165350"/>
            <a:chOff x="4068" y="2043"/>
            <a:chExt cx="345" cy="1364"/>
          </a:xfrm>
        </p:grpSpPr>
        <p:sp>
          <p:nvSpPr>
            <p:cNvPr id="125970" name="Text Box 18">
              <a:extLst>
                <a:ext uri="{FF2B5EF4-FFF2-40B4-BE49-F238E27FC236}">
                  <a16:creationId xmlns:a16="http://schemas.microsoft.com/office/drawing/2014/main" id="{09FF096C-1718-1638-43C7-430D3F535AD7}"/>
                </a:ext>
              </a:extLst>
            </p:cNvPr>
            <p:cNvSpPr txBox="1">
              <a:spLocks noChangeArrowheads="1"/>
            </p:cNvSpPr>
            <p:nvPr/>
          </p:nvSpPr>
          <p:spPr bwMode="auto">
            <a:xfrm>
              <a:off x="4068"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125971" name="Line 19">
              <a:extLst>
                <a:ext uri="{FF2B5EF4-FFF2-40B4-BE49-F238E27FC236}">
                  <a16:creationId xmlns:a16="http://schemas.microsoft.com/office/drawing/2014/main" id="{7325EDF6-23CA-4212-689A-304A1C857B9B}"/>
                </a:ext>
              </a:extLst>
            </p:cNvPr>
            <p:cNvSpPr>
              <a:spLocks noChangeShapeType="1"/>
            </p:cNvSpPr>
            <p:nvPr/>
          </p:nvSpPr>
          <p:spPr bwMode="auto">
            <a:xfrm>
              <a:off x="4202" y="2043"/>
              <a:ext cx="2" cy="108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6" name="Group 20">
            <a:extLst>
              <a:ext uri="{FF2B5EF4-FFF2-40B4-BE49-F238E27FC236}">
                <a16:creationId xmlns:a16="http://schemas.microsoft.com/office/drawing/2014/main" id="{E3872672-1EE8-2A1F-EDB3-3D517EDFF093}"/>
              </a:ext>
            </a:extLst>
          </p:cNvPr>
          <p:cNvGrpSpPr>
            <a:grpSpLocks/>
          </p:cNvGrpSpPr>
          <p:nvPr/>
        </p:nvGrpSpPr>
        <p:grpSpPr bwMode="auto">
          <a:xfrm>
            <a:off x="4560888" y="3040063"/>
            <a:ext cx="2174875" cy="457200"/>
            <a:chOff x="2873" y="1915"/>
            <a:chExt cx="1370" cy="288"/>
          </a:xfrm>
        </p:grpSpPr>
        <p:sp>
          <p:nvSpPr>
            <p:cNvPr id="125973" name="Text Box 21">
              <a:extLst>
                <a:ext uri="{FF2B5EF4-FFF2-40B4-BE49-F238E27FC236}">
                  <a16:creationId xmlns:a16="http://schemas.microsoft.com/office/drawing/2014/main" id="{CB11AD66-8A50-C6DC-8AB6-89775949F3BB}"/>
                </a:ext>
              </a:extLst>
            </p:cNvPr>
            <p:cNvSpPr txBox="1">
              <a:spLocks noChangeArrowheads="1"/>
            </p:cNvSpPr>
            <p:nvPr/>
          </p:nvSpPr>
          <p:spPr bwMode="auto">
            <a:xfrm>
              <a:off x="2873" y="191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25974" name="Line 22">
              <a:extLst>
                <a:ext uri="{FF2B5EF4-FFF2-40B4-BE49-F238E27FC236}">
                  <a16:creationId xmlns:a16="http://schemas.microsoft.com/office/drawing/2014/main" id="{5B12FA6C-96CC-F522-BA45-3B3557C2296B}"/>
                </a:ext>
              </a:extLst>
            </p:cNvPr>
            <p:cNvSpPr>
              <a:spLocks noChangeShapeType="1"/>
            </p:cNvSpPr>
            <p:nvPr/>
          </p:nvSpPr>
          <p:spPr bwMode="auto">
            <a:xfrm>
              <a:off x="3264" y="2043"/>
              <a:ext cx="93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5975" name="Oval 23">
              <a:extLst>
                <a:ext uri="{FF2B5EF4-FFF2-40B4-BE49-F238E27FC236}">
                  <a16:creationId xmlns:a16="http://schemas.microsoft.com/office/drawing/2014/main" id="{1153C59E-4BF8-1BE4-4FA5-4E0F8D131EB5}"/>
                </a:ext>
              </a:extLst>
            </p:cNvPr>
            <p:cNvSpPr>
              <a:spLocks noChangeArrowheads="1"/>
            </p:cNvSpPr>
            <p:nvPr/>
          </p:nvSpPr>
          <p:spPr bwMode="auto">
            <a:xfrm>
              <a:off x="4155" y="199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14744" name="Line 24">
            <a:extLst>
              <a:ext uri="{FF2B5EF4-FFF2-40B4-BE49-F238E27FC236}">
                <a16:creationId xmlns:a16="http://schemas.microsoft.com/office/drawing/2014/main" id="{F695B973-B04D-4126-18BB-5663E121CE11}"/>
              </a:ext>
            </a:extLst>
          </p:cNvPr>
          <p:cNvSpPr>
            <a:spLocks noChangeShapeType="1"/>
          </p:cNvSpPr>
          <p:nvPr/>
        </p:nvSpPr>
        <p:spPr bwMode="auto">
          <a:xfrm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4745" name="Line 25">
            <a:extLst>
              <a:ext uri="{FF2B5EF4-FFF2-40B4-BE49-F238E27FC236}">
                <a16:creationId xmlns:a16="http://schemas.microsoft.com/office/drawing/2014/main" id="{E78CA173-75B1-754D-AEDC-AA67BA073657}"/>
              </a:ext>
            </a:extLst>
          </p:cNvPr>
          <p:cNvSpPr>
            <a:spLocks noChangeShapeType="1"/>
          </p:cNvSpPr>
          <p:nvPr/>
        </p:nvSpPr>
        <p:spPr bwMode="auto">
          <a:xfrm rot="-5400000">
            <a:off x="6453982" y="4618831"/>
            <a:ext cx="0" cy="42386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4746" name="Text Box 26">
            <a:extLst>
              <a:ext uri="{FF2B5EF4-FFF2-40B4-BE49-F238E27FC236}">
                <a16:creationId xmlns:a16="http://schemas.microsoft.com/office/drawing/2014/main" id="{D1293348-9BF6-536D-B35F-76041884EEBF}"/>
              </a:ext>
            </a:extLst>
          </p:cNvPr>
          <p:cNvSpPr txBox="1">
            <a:spLocks noChangeArrowheads="1"/>
          </p:cNvSpPr>
          <p:nvPr/>
        </p:nvSpPr>
        <p:spPr bwMode="auto">
          <a:xfrm>
            <a:off x="5849938" y="5548313"/>
            <a:ext cx="2166937" cy="1200329"/>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a:t>
            </a:r>
            <a:r>
              <a:rPr lang="en-US" altLang="pt-BR" sz="2400" err="1">
                <a:latin typeface="Arial"/>
                <a:cs typeface="Arial"/>
              </a:rPr>
              <a:t>menos</a:t>
            </a:r>
            <a:r>
              <a:rPr lang="en-US" altLang="pt-BR" sz="2400">
                <a:latin typeface="Arial"/>
                <a:cs typeface="Arial"/>
              </a:rPr>
              <a:t> de 10%</a:t>
            </a:r>
          </a:p>
        </p:txBody>
      </p:sp>
      <p:sp>
        <p:nvSpPr>
          <p:cNvPr id="125979" name="FlagCount" hidden="1">
            <a:hlinkClick r:id="rId3" action="ppaction://hlinkfile"/>
            <a:extLst>
              <a:ext uri="{FF2B5EF4-FFF2-40B4-BE49-F238E27FC236}">
                <a16:creationId xmlns:a16="http://schemas.microsoft.com/office/drawing/2014/main" id="{110EE133-BCDA-26DB-3FED-98F3F2C03B62}"/>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14748" name="Text Box 28">
            <a:extLst>
              <a:ext uri="{FF2B5EF4-FFF2-40B4-BE49-F238E27FC236}">
                <a16:creationId xmlns:a16="http://schemas.microsoft.com/office/drawing/2014/main" id="{1AFCCFF0-6359-26DC-16A4-1B11DCEF96CD}"/>
              </a:ext>
            </a:extLst>
          </p:cNvPr>
          <p:cNvSpPr txBox="1">
            <a:spLocks noChangeArrowheads="1"/>
          </p:cNvSpPr>
          <p:nvPr/>
        </p:nvSpPr>
        <p:spPr bwMode="auto">
          <a:xfrm>
            <a:off x="6073775"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&lt; 10%</a:t>
            </a:r>
            <a:endParaRPr lang="en-US" altLang="pt-BR" sz="2500" b="1" i="1" baseline="30000">
              <a:solidFill>
                <a:srgbClr val="009900"/>
              </a:solidFill>
              <a:cs typeface="Arial" panose="020B0604020202020204" pitchFamily="34" charset="0"/>
            </a:endParaRPr>
          </a:p>
        </p:txBody>
      </p:sp>
      <p:sp>
        <p:nvSpPr>
          <p:cNvPr id="414749" name="Text Box 29">
            <a:extLst>
              <a:ext uri="{FF2B5EF4-FFF2-40B4-BE49-F238E27FC236}">
                <a16:creationId xmlns:a16="http://schemas.microsoft.com/office/drawing/2014/main" id="{97133645-8E9B-6F09-7756-871BAEFD00B4}"/>
              </a:ext>
            </a:extLst>
          </p:cNvPr>
          <p:cNvSpPr txBox="1">
            <a:spLocks noChangeArrowheads="1"/>
          </p:cNvSpPr>
          <p:nvPr/>
        </p:nvSpPr>
        <p:spPr bwMode="auto">
          <a:xfrm>
            <a:off x="6080125"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414750" name="Text Box 30">
            <a:extLst>
              <a:ext uri="{FF2B5EF4-FFF2-40B4-BE49-F238E27FC236}">
                <a16:creationId xmlns:a16="http://schemas.microsoft.com/office/drawing/2014/main" id="{1988A254-F35D-3CAA-0D70-5762A53209AC}"/>
              </a:ext>
            </a:extLst>
          </p:cNvPr>
          <p:cNvSpPr txBox="1">
            <a:spLocks noChangeArrowheads="1"/>
          </p:cNvSpPr>
          <p:nvPr/>
        </p:nvSpPr>
        <p:spPr bwMode="auto">
          <a:xfrm>
            <a:off x="7218363"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&lt; 1</a:t>
            </a:r>
          </a:p>
        </p:txBody>
      </p:sp>
      <p:grpSp>
        <p:nvGrpSpPr>
          <p:cNvPr id="125983" name="Group 31">
            <a:extLst>
              <a:ext uri="{FF2B5EF4-FFF2-40B4-BE49-F238E27FC236}">
                <a16:creationId xmlns:a16="http://schemas.microsoft.com/office/drawing/2014/main" id="{718641E1-7DF4-B3D8-AF2F-BBD65CFE9871}"/>
              </a:ext>
            </a:extLst>
          </p:cNvPr>
          <p:cNvGrpSpPr>
            <a:grpSpLocks/>
          </p:cNvGrpSpPr>
          <p:nvPr/>
        </p:nvGrpSpPr>
        <p:grpSpPr bwMode="auto">
          <a:xfrm>
            <a:off x="741363" y="874713"/>
            <a:ext cx="6413500" cy="1271588"/>
            <a:chOff x="747" y="551"/>
            <a:chExt cx="4040" cy="801"/>
          </a:xfrm>
        </p:grpSpPr>
        <p:sp>
          <p:nvSpPr>
            <p:cNvPr id="125984" name="Text Box 32">
              <a:extLst>
                <a:ext uri="{FF2B5EF4-FFF2-40B4-BE49-F238E27FC236}">
                  <a16:creationId xmlns:a16="http://schemas.microsoft.com/office/drawing/2014/main" id="{92A36630-0FE0-D25B-D011-970AF21BAA22}"/>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oferta</a:t>
              </a:r>
              <a:endParaRPr lang="pt-BR" err="1"/>
            </a:p>
          </p:txBody>
        </p:sp>
        <p:sp>
          <p:nvSpPr>
            <p:cNvPr id="125985" name="Text Box 33">
              <a:extLst>
                <a:ext uri="{FF2B5EF4-FFF2-40B4-BE49-F238E27FC236}">
                  <a16:creationId xmlns:a16="http://schemas.microsoft.com/office/drawing/2014/main" id="{31043783-C2A8-E21B-52DA-F7B67BE014BF}"/>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5986" name="Text Box 34">
              <a:extLst>
                <a:ext uri="{FF2B5EF4-FFF2-40B4-BE49-F238E27FC236}">
                  <a16:creationId xmlns:a16="http://schemas.microsoft.com/office/drawing/2014/main" id="{1D0397AD-060A-8EBA-D6CB-CB237F48E1F3}"/>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Q</a:t>
              </a:r>
              <a:endParaRPr lang="pt-BR">
                <a:latin typeface="Arial"/>
                <a:cs typeface="Arial"/>
              </a:endParaRPr>
            </a:p>
          </p:txBody>
        </p:sp>
        <p:sp>
          <p:nvSpPr>
            <p:cNvPr id="125987" name="Text Box 35">
              <a:extLst>
                <a:ext uri="{FF2B5EF4-FFF2-40B4-BE49-F238E27FC236}">
                  <a16:creationId xmlns:a16="http://schemas.microsoft.com/office/drawing/2014/main" id="{1A7F5030-F7BC-1A96-2223-3D52DF2CF12E}"/>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 </a:t>
              </a:r>
              <a:r>
                <a:rPr lang="en-US" sz="2500" b="1" i="1">
                  <a:latin typeface="Arial"/>
                  <a:cs typeface="Arial"/>
                </a:rPr>
                <a:t>P</a:t>
              </a:r>
              <a:endParaRPr lang="en-US" sz="2500" b="1" i="1">
                <a:cs typeface="Arial"/>
              </a:endParaRPr>
            </a:p>
          </p:txBody>
        </p:sp>
        <p:sp>
          <p:nvSpPr>
            <p:cNvPr id="125988" name="Line 36">
              <a:extLst>
                <a:ext uri="{FF2B5EF4-FFF2-40B4-BE49-F238E27FC236}">
                  <a16:creationId xmlns:a16="http://schemas.microsoft.com/office/drawing/2014/main" id="{7F597600-5BBA-195A-CA83-A9A374CE3994}"/>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5989" name="Text Box 37">
              <a:extLst>
                <a:ext uri="{FF2B5EF4-FFF2-40B4-BE49-F238E27FC236}">
                  <a16:creationId xmlns:a16="http://schemas.microsoft.com/office/drawing/2014/main" id="{617F3906-1F2C-9DD7-C7D3-AB18B4B3D757}"/>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5990" name="Line 38">
              <a:extLst>
                <a:ext uri="{FF2B5EF4-FFF2-40B4-BE49-F238E27FC236}">
                  <a16:creationId xmlns:a16="http://schemas.microsoft.com/office/drawing/2014/main" id="{7F088EB5-82D2-9CA9-120D-42C4BF47CCC7}"/>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414759" name="Text Box 39">
            <a:extLst>
              <a:ext uri="{FF2B5EF4-FFF2-40B4-BE49-F238E27FC236}">
                <a16:creationId xmlns:a16="http://schemas.microsoft.com/office/drawing/2014/main" id="{F22854F6-AAA1-7366-00D5-C780B8EE07BC}"/>
              </a:ext>
            </a:extLst>
          </p:cNvPr>
          <p:cNvSpPr txBox="1">
            <a:spLocks noChangeArrowheads="1"/>
          </p:cNvSpPr>
          <p:nvPr/>
        </p:nvSpPr>
        <p:spPr bwMode="auto">
          <a:xfrm>
            <a:off x="3517900" y="4633913"/>
            <a:ext cx="1265238"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125992" name="Rectangle 40">
            <a:extLst>
              <a:ext uri="{FF2B5EF4-FFF2-40B4-BE49-F238E27FC236}">
                <a16:creationId xmlns:a16="http://schemas.microsoft.com/office/drawing/2014/main" id="{FFEFF57D-A517-41E8-AD81-0BC5D313EF2E}"/>
              </a:ext>
            </a:extLst>
          </p:cNvPr>
          <p:cNvSpPr>
            <a:spLocks noChangeArrowheads="1"/>
          </p:cNvSpPr>
          <p:nvPr/>
        </p:nvSpPr>
        <p:spPr bwMode="auto">
          <a:xfrm>
            <a:off x="293267" y="3423014"/>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vendedores</a:t>
            </a:r>
            <a:r>
              <a:rPr lang="en-US" sz="2600">
                <a:latin typeface="Arial"/>
                <a:cs typeface="Arial"/>
              </a:rPr>
              <a:t> </a:t>
            </a:r>
            <a:r>
              <a:rPr lang="en-US" sz="2600" err="1">
                <a:latin typeface="Arial"/>
                <a:cs typeface="Arial"/>
              </a:rPr>
              <a:t>ao</a:t>
            </a:r>
            <a:r>
              <a:rPr lang="en-US" sz="2600">
                <a:latin typeface="Arial"/>
                <a:cs typeface="Arial"/>
              </a:rPr>
              <a:t> </a:t>
            </a:r>
            <a:r>
              <a:rPr lang="en-US" sz="2600" err="1">
                <a:latin typeface="Arial"/>
                <a:cs typeface="Arial"/>
              </a:rPr>
              <a:t>preço</a:t>
            </a:r>
            <a:r>
              <a:rPr lang="en-US" sz="2600">
                <a:latin typeface="Arial"/>
                <a:cs typeface="Arial"/>
              </a:rPr>
              <a:t>:</a:t>
            </a:r>
            <a:endParaRPr lang="pt-BR" sz="2600">
              <a:latin typeface="Arial"/>
              <a:cs typeface="Arial"/>
            </a:endParaRP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125993" name="Rectangle 41">
            <a:extLst>
              <a:ext uri="{FF2B5EF4-FFF2-40B4-BE49-F238E27FC236}">
                <a16:creationId xmlns:a16="http://schemas.microsoft.com/office/drawing/2014/main" id="{1FCF16A4-2771-D09D-93D9-9572F3555AB1}"/>
              </a:ext>
            </a:extLst>
          </p:cNvPr>
          <p:cNvSpPr>
            <a:spLocks noChangeArrowheads="1"/>
          </p:cNvSpPr>
          <p:nvPr/>
        </p:nvSpPr>
        <p:spPr bwMode="auto">
          <a:xfrm>
            <a:off x="291679" y="2346689"/>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S</a:t>
            </a:r>
            <a:r>
              <a:rPr lang="en-US" altLang="pt-BR" sz="2600">
                <a:latin typeface="Arial"/>
                <a:cs typeface="Arial"/>
              </a:rPr>
              <a:t>:</a:t>
            </a:r>
            <a:endParaRPr lang="en-US" altLang="pt-BR" sz="2600">
              <a:solidFill>
                <a:srgbClr val="0000FF"/>
              </a:solidFill>
              <a:latin typeface="Arial"/>
              <a:cs typeface="Arial"/>
            </a:endParaRPr>
          </a:p>
        </p:txBody>
      </p:sp>
      <p:sp>
        <p:nvSpPr>
          <p:cNvPr id="125994" name="Rectangle 42">
            <a:extLst>
              <a:ext uri="{FF2B5EF4-FFF2-40B4-BE49-F238E27FC236}">
                <a16:creationId xmlns:a16="http://schemas.microsoft.com/office/drawing/2014/main" id="{F852A8C6-D568-430F-E70F-0A4A20F6E6A4}"/>
              </a:ext>
            </a:extLst>
          </p:cNvPr>
          <p:cNvSpPr>
            <a:spLocks noChangeArrowheads="1"/>
          </p:cNvSpPr>
          <p:nvPr/>
        </p:nvSpPr>
        <p:spPr bwMode="auto">
          <a:xfrm>
            <a:off x="264692" y="5079675"/>
            <a:ext cx="2297035" cy="527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125995" name="Rectangle 43">
            <a:extLst>
              <a:ext uri="{FF2B5EF4-FFF2-40B4-BE49-F238E27FC236}">
                <a16:creationId xmlns:a16="http://schemas.microsoft.com/office/drawing/2014/main" id="{331EC584-0873-719F-689A-8C3FB35BE457}"/>
              </a:ext>
            </a:extLst>
          </p:cNvPr>
          <p:cNvSpPr>
            <a:spLocks noChangeArrowheads="1"/>
          </p:cNvSpPr>
          <p:nvPr/>
        </p:nvSpPr>
        <p:spPr bwMode="auto">
          <a:xfrm>
            <a:off x="510064" y="2783251"/>
            <a:ext cx="3740226"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íngreme</a:t>
            </a:r>
            <a:endParaRPr lang="pt-BR" err="1"/>
          </a:p>
        </p:txBody>
      </p:sp>
      <p:sp>
        <p:nvSpPr>
          <p:cNvPr id="125996" name="Rectangle 44">
            <a:extLst>
              <a:ext uri="{FF2B5EF4-FFF2-40B4-BE49-F238E27FC236}">
                <a16:creationId xmlns:a16="http://schemas.microsoft.com/office/drawing/2014/main" id="{61231799-722B-FCC7-6963-87E846CC410B}"/>
              </a:ext>
            </a:extLst>
          </p:cNvPr>
          <p:cNvSpPr>
            <a:spLocks noChangeArrowheads="1"/>
          </p:cNvSpPr>
          <p:nvPr/>
        </p:nvSpPr>
        <p:spPr bwMode="auto">
          <a:xfrm>
            <a:off x="509167" y="4281851"/>
            <a:ext cx="343204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baixa</a:t>
            </a:r>
            <a:endParaRPr lang="pt-BR" err="1"/>
          </a:p>
        </p:txBody>
      </p:sp>
      <p:sp>
        <p:nvSpPr>
          <p:cNvPr id="414765" name="Rectangle 45">
            <a:extLst>
              <a:ext uri="{FF2B5EF4-FFF2-40B4-BE49-F238E27FC236}">
                <a16:creationId xmlns:a16="http://schemas.microsoft.com/office/drawing/2014/main" id="{77D59402-9A49-D59F-4DD2-FD180A635712}"/>
              </a:ext>
            </a:extLst>
          </p:cNvPr>
          <p:cNvSpPr>
            <a:spLocks noChangeArrowheads="1"/>
          </p:cNvSpPr>
          <p:nvPr/>
        </p:nvSpPr>
        <p:spPr bwMode="auto">
          <a:xfrm>
            <a:off x="505992" y="5518514"/>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&lt;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4759"/>
                                        </p:tgtEl>
                                        <p:attrNameLst>
                                          <p:attrName>style.visibility</p:attrName>
                                        </p:attrNameLst>
                                      </p:cBhvr>
                                      <p:to>
                                        <p:strVal val="visible"/>
                                      </p:to>
                                    </p:set>
                                    <p:animEffect transition="in" filter="dissolve">
                                      <p:cBhvr>
                                        <p:cTn id="7" dur="500"/>
                                        <p:tgtEl>
                                          <p:spTgt spid="41475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4749"/>
                                        </p:tgtEl>
                                        <p:attrNameLst>
                                          <p:attrName>style.visibility</p:attrName>
                                        </p:attrNameLst>
                                      </p:cBhvr>
                                      <p:to>
                                        <p:strVal val="visible"/>
                                      </p:to>
                                    </p:set>
                                    <p:animEffect transition="in" filter="dissolve">
                                      <p:cBhvr>
                                        <p:cTn id="10" dur="500"/>
                                        <p:tgtEl>
                                          <p:spTgt spid="414749"/>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14744"/>
                                        </p:tgtEl>
                                        <p:attrNameLst>
                                          <p:attrName>style.visibility</p:attrName>
                                        </p:attrNameLst>
                                      </p:cBhvr>
                                      <p:to>
                                        <p:strVal val="visible"/>
                                      </p:to>
                                    </p:set>
                                    <p:animEffect transition="in" filter="wipe(down)">
                                      <p:cBhvr>
                                        <p:cTn id="14" dur="500"/>
                                        <p:tgtEl>
                                          <p:spTgt spid="414744"/>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14746"/>
                                        </p:tgtEl>
                                        <p:attrNameLst>
                                          <p:attrName>style.visibility</p:attrName>
                                        </p:attrNameLst>
                                      </p:cBhvr>
                                      <p:to>
                                        <p:strVal val="visible"/>
                                      </p:to>
                                    </p:set>
                                    <p:animEffect transition="in" filter="dissolve">
                                      <p:cBhvr>
                                        <p:cTn id="23" dur="500"/>
                                        <p:tgtEl>
                                          <p:spTgt spid="414746"/>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14748"/>
                                        </p:tgtEl>
                                        <p:attrNameLst>
                                          <p:attrName>style.visibility</p:attrName>
                                        </p:attrNameLst>
                                      </p:cBhvr>
                                      <p:to>
                                        <p:strVal val="visible"/>
                                      </p:to>
                                    </p:set>
                                    <p:animEffect transition="in" filter="dissolve">
                                      <p:cBhvr>
                                        <p:cTn id="26" dur="500"/>
                                        <p:tgtEl>
                                          <p:spTgt spid="414748"/>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414745"/>
                                        </p:tgtEl>
                                        <p:attrNameLst>
                                          <p:attrName>style.visibility</p:attrName>
                                        </p:attrNameLst>
                                      </p:cBhvr>
                                      <p:to>
                                        <p:strVal val="visible"/>
                                      </p:to>
                                    </p:set>
                                    <p:animEffect transition="in" filter="wipe(left)">
                                      <p:cBhvr>
                                        <p:cTn id="30" dur="500"/>
                                        <p:tgtEl>
                                          <p:spTgt spid="414745"/>
                                        </p:tgtEl>
                                      </p:cBhvr>
                                    </p:animEffect>
                                  </p:childTnLst>
                                </p:cTn>
                              </p:par>
                              <p:par>
                                <p:cTn id="31" presetID="22" presetClass="entr" presetSubtype="1"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14750"/>
                                        </p:tgtEl>
                                        <p:attrNameLst>
                                          <p:attrName>style.visibility</p:attrName>
                                        </p:attrNameLst>
                                      </p:cBhvr>
                                      <p:to>
                                        <p:strVal val="visible"/>
                                      </p:to>
                                    </p:set>
                                    <p:animEffect transition="in" filter="dissolve">
                                      <p:cBhvr>
                                        <p:cTn id="38" dur="500"/>
                                        <p:tgtEl>
                                          <p:spTgt spid="414750"/>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414765"/>
                                        </p:tgtEl>
                                        <p:attrNameLst>
                                          <p:attrName>style.visibility</p:attrName>
                                        </p:attrNameLst>
                                      </p:cBhvr>
                                      <p:to>
                                        <p:strVal val="visible"/>
                                      </p:to>
                                    </p:set>
                                    <p:animEffect transition="in" filter="dissolve">
                                      <p:cBhvr>
                                        <p:cTn id="41" dur="500"/>
                                        <p:tgtEl>
                                          <p:spTgt spid="4147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4746" grpId="0" animBg="1"/>
      <p:bldP spid="414748" grpId="0"/>
      <p:bldP spid="414749" grpId="0"/>
      <p:bldP spid="414750" grpId="0"/>
      <p:bldP spid="414759" grpId="0" animBg="1"/>
      <p:bldP spid="414765"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 name="Espaço Reservado para Rodapé 1">
            <a:extLst>
              <a:ext uri="{FF2B5EF4-FFF2-40B4-BE49-F238E27FC236}">
                <a16:creationId xmlns:a16="http://schemas.microsoft.com/office/drawing/2014/main" id="{884033AE-6B58-B1A9-88AF-D145B3C54D4C}"/>
              </a:ext>
            </a:extLst>
          </p:cNvPr>
          <p:cNvSpPr>
            <a:spLocks noGrp="1"/>
          </p:cNvSpPr>
          <p:nvPr>
            <p:ph type="ftr" sz="quarter" idx="10"/>
          </p:nvPr>
        </p:nvSpPr>
        <p:spPr/>
        <p:txBody>
          <a:bodyPr/>
          <a:lstStyle/>
          <a:p>
            <a:r>
              <a:rPr lang="en-US" altLang="pt-BR">
                <a:latin typeface="Arial"/>
                <a:cs typeface="Arial"/>
              </a:rPr>
              <a:t>ELASTICIDADE E SUA APLICAÇÃO</a:t>
            </a:r>
            <a:endParaRPr lang="pt-BR"/>
          </a:p>
        </p:txBody>
      </p:sp>
      <p:sp>
        <p:nvSpPr>
          <p:cNvPr id="47" name="Espaço Reservado para Número de Slide 2">
            <a:extLst>
              <a:ext uri="{FF2B5EF4-FFF2-40B4-BE49-F238E27FC236}">
                <a16:creationId xmlns:a16="http://schemas.microsoft.com/office/drawing/2014/main" id="{0A7B0BF1-6F8E-5BE0-9CC1-0A850464283E}"/>
              </a:ext>
            </a:extLst>
          </p:cNvPr>
          <p:cNvSpPr>
            <a:spLocks noGrp="1"/>
          </p:cNvSpPr>
          <p:nvPr>
            <p:ph type="sldNum" sz="quarter" idx="11"/>
          </p:nvPr>
        </p:nvSpPr>
        <p:spPr/>
        <p:txBody>
          <a:bodyPr/>
          <a:lstStyle/>
          <a:p>
            <a:fld id="{0B7BDD17-81DC-46F9-901C-53B9E7D2139D}" type="slidenum">
              <a:rPr lang="en-US" altLang="pt-BR"/>
              <a:pPr/>
              <a:t>42</a:t>
            </a:fld>
            <a:endParaRPr lang="en-US" altLang="pt-BR"/>
          </a:p>
        </p:txBody>
      </p:sp>
      <p:grpSp>
        <p:nvGrpSpPr>
          <p:cNvPr id="128002" name="Group 2">
            <a:extLst>
              <a:ext uri="{FF2B5EF4-FFF2-40B4-BE49-F238E27FC236}">
                <a16:creationId xmlns:a16="http://schemas.microsoft.com/office/drawing/2014/main" id="{72327434-F28D-2650-BF3E-AEB88D518928}"/>
              </a:ext>
            </a:extLst>
          </p:cNvPr>
          <p:cNvGrpSpPr>
            <a:grpSpLocks/>
          </p:cNvGrpSpPr>
          <p:nvPr/>
        </p:nvGrpSpPr>
        <p:grpSpPr bwMode="auto">
          <a:xfrm>
            <a:off x="5189538" y="2490788"/>
            <a:ext cx="2505075" cy="2473325"/>
            <a:chOff x="3269" y="1569"/>
            <a:chExt cx="1578" cy="1558"/>
          </a:xfrm>
        </p:grpSpPr>
        <p:sp>
          <p:nvSpPr>
            <p:cNvPr id="128003" name="Line 3">
              <a:extLst>
                <a:ext uri="{FF2B5EF4-FFF2-40B4-BE49-F238E27FC236}">
                  <a16:creationId xmlns:a16="http://schemas.microsoft.com/office/drawing/2014/main" id="{EB5E8C90-6756-8423-0F3C-59832D2711FD}"/>
                </a:ext>
              </a:extLst>
            </p:cNvPr>
            <p:cNvSpPr>
              <a:spLocks noChangeShapeType="1"/>
            </p:cNvSpPr>
            <p:nvPr/>
          </p:nvSpPr>
          <p:spPr bwMode="auto">
            <a:xfrm flipV="1">
              <a:off x="3269" y="1802"/>
              <a:ext cx="1305" cy="1325"/>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8004" name="Text Box 4">
              <a:extLst>
                <a:ext uri="{FF2B5EF4-FFF2-40B4-BE49-F238E27FC236}">
                  <a16:creationId xmlns:a16="http://schemas.microsoft.com/office/drawing/2014/main" id="{186CFB41-D041-7971-5BAB-D559108F59B3}"/>
                </a:ext>
              </a:extLst>
            </p:cNvPr>
            <p:cNvSpPr txBox="1">
              <a:spLocks noChangeArrowheads="1"/>
            </p:cNvSpPr>
            <p:nvPr/>
          </p:nvSpPr>
          <p:spPr bwMode="auto">
            <a:xfrm>
              <a:off x="4447" y="1569"/>
              <a:ext cx="4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sp>
        <p:nvSpPr>
          <p:cNvPr id="128005" name="Rectangle 5">
            <a:extLst>
              <a:ext uri="{FF2B5EF4-FFF2-40B4-BE49-F238E27FC236}">
                <a16:creationId xmlns:a16="http://schemas.microsoft.com/office/drawing/2014/main" id="{4045FA77-69BE-7989-0C3A-4F9502B3B719}"/>
              </a:ext>
            </a:extLst>
          </p:cNvPr>
          <p:cNvSpPr>
            <a:spLocks noGrp="1" noChangeArrowheads="1"/>
          </p:cNvSpPr>
          <p:nvPr>
            <p:ph type="title" idx="4294967295"/>
          </p:nvPr>
        </p:nvSpPr>
        <p:spPr>
          <a:xfrm>
            <a:off x="407988" y="249238"/>
            <a:ext cx="8494712" cy="619125"/>
          </a:xfrm>
        </p:spPr>
        <p:txBody>
          <a:bodyPr/>
          <a:lstStyle/>
          <a:p>
            <a:pPr algn="l"/>
            <a:r>
              <a:rPr lang="en-US" altLang="pt-BR" sz="3200" err="1">
                <a:solidFill>
                  <a:srgbClr val="CC0000"/>
                </a:solidFill>
              </a:rPr>
              <a:t>Elástica</a:t>
            </a:r>
            <a:r>
              <a:rPr lang="en-US" altLang="pt-BR" sz="3200">
                <a:solidFill>
                  <a:srgbClr val="CC0000"/>
                </a:solidFill>
              </a:rPr>
              <a:t> </a:t>
            </a:r>
            <a:r>
              <a:rPr lang="en-US" altLang="pt-BR" sz="3200" err="1">
                <a:solidFill>
                  <a:srgbClr val="CC0000"/>
                </a:solidFill>
              </a:rPr>
              <a:t>unitária</a:t>
            </a:r>
          </a:p>
        </p:txBody>
      </p:sp>
      <p:grpSp>
        <p:nvGrpSpPr>
          <p:cNvPr id="128006" name="Group 6">
            <a:extLst>
              <a:ext uri="{FF2B5EF4-FFF2-40B4-BE49-F238E27FC236}">
                <a16:creationId xmlns:a16="http://schemas.microsoft.com/office/drawing/2014/main" id="{14010ED6-057C-FEE0-990D-36B57BEFCB89}"/>
              </a:ext>
            </a:extLst>
          </p:cNvPr>
          <p:cNvGrpSpPr>
            <a:grpSpLocks/>
          </p:cNvGrpSpPr>
          <p:nvPr/>
        </p:nvGrpSpPr>
        <p:grpSpPr bwMode="auto">
          <a:xfrm>
            <a:off x="4826000" y="2114550"/>
            <a:ext cx="3870325" cy="3060700"/>
            <a:chOff x="3226" y="1041"/>
            <a:chExt cx="2146" cy="1792"/>
          </a:xfrm>
        </p:grpSpPr>
        <p:grpSp>
          <p:nvGrpSpPr>
            <p:cNvPr id="128007" name="Group 7">
              <a:extLst>
                <a:ext uri="{FF2B5EF4-FFF2-40B4-BE49-F238E27FC236}">
                  <a16:creationId xmlns:a16="http://schemas.microsoft.com/office/drawing/2014/main" id="{985E9198-91E9-2082-F06A-90C39EE0DF6B}"/>
                </a:ext>
              </a:extLst>
            </p:cNvPr>
            <p:cNvGrpSpPr>
              <a:grpSpLocks/>
            </p:cNvGrpSpPr>
            <p:nvPr/>
          </p:nvGrpSpPr>
          <p:grpSpPr bwMode="auto">
            <a:xfrm>
              <a:off x="3421" y="1302"/>
              <a:ext cx="1661" cy="1413"/>
              <a:chOff x="1098" y="1361"/>
              <a:chExt cx="2116" cy="2027"/>
            </a:xfrm>
          </p:grpSpPr>
          <p:sp>
            <p:nvSpPr>
              <p:cNvPr id="128008" name="Line 8">
                <a:extLst>
                  <a:ext uri="{FF2B5EF4-FFF2-40B4-BE49-F238E27FC236}">
                    <a16:creationId xmlns:a16="http://schemas.microsoft.com/office/drawing/2014/main" id="{8D7EDE02-3014-67A5-D731-C3DCD693527A}"/>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8009" name="Line 9">
                <a:extLst>
                  <a:ext uri="{FF2B5EF4-FFF2-40B4-BE49-F238E27FC236}">
                    <a16:creationId xmlns:a16="http://schemas.microsoft.com/office/drawing/2014/main" id="{2D7DB92A-B001-1F8C-6B2C-ED0523292ACB}"/>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28010" name="Text Box 10">
              <a:extLst>
                <a:ext uri="{FF2B5EF4-FFF2-40B4-BE49-F238E27FC236}">
                  <a16:creationId xmlns:a16="http://schemas.microsoft.com/office/drawing/2014/main" id="{A8FB18FB-0A1A-5817-DBBE-4F9898D70E5C}"/>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28011" name="Text Box 11">
              <a:extLst>
                <a:ext uri="{FF2B5EF4-FFF2-40B4-BE49-F238E27FC236}">
                  <a16:creationId xmlns:a16="http://schemas.microsoft.com/office/drawing/2014/main" id="{95E08D6D-C252-3324-F51C-990DEACD0CDF}"/>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28012" name="Text Box 12">
            <a:extLst>
              <a:ext uri="{FF2B5EF4-FFF2-40B4-BE49-F238E27FC236}">
                <a16:creationId xmlns:a16="http://schemas.microsoft.com/office/drawing/2014/main" id="{066B850C-B15C-6961-11BC-BB7C6EAAA443}"/>
              </a:ext>
            </a:extLst>
          </p:cNvPr>
          <p:cNvSpPr txBox="1">
            <a:spLocks noChangeArrowheads="1"/>
          </p:cNvSpPr>
          <p:nvPr/>
        </p:nvSpPr>
        <p:spPr bwMode="auto">
          <a:xfrm>
            <a:off x="5922963" y="4948238"/>
            <a:ext cx="587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28013" name="Text Box 13">
            <a:extLst>
              <a:ext uri="{FF2B5EF4-FFF2-40B4-BE49-F238E27FC236}">
                <a16:creationId xmlns:a16="http://schemas.microsoft.com/office/drawing/2014/main" id="{B0D9B350-CDCF-11EB-57E2-DCCA4F67424F}"/>
              </a:ext>
            </a:extLst>
          </p:cNvPr>
          <p:cNvSpPr txBox="1">
            <a:spLocks noChangeArrowheads="1"/>
          </p:cNvSpPr>
          <p:nvPr/>
        </p:nvSpPr>
        <p:spPr bwMode="auto">
          <a:xfrm>
            <a:off x="4567238" y="3686175"/>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28014" name="Line 14">
            <a:extLst>
              <a:ext uri="{FF2B5EF4-FFF2-40B4-BE49-F238E27FC236}">
                <a16:creationId xmlns:a16="http://schemas.microsoft.com/office/drawing/2014/main" id="{60DD874C-D2D0-8373-79D0-C686D2AED932}"/>
              </a:ext>
            </a:extLst>
          </p:cNvPr>
          <p:cNvSpPr>
            <a:spLocks noChangeShapeType="1"/>
          </p:cNvSpPr>
          <p:nvPr/>
        </p:nvSpPr>
        <p:spPr bwMode="auto">
          <a:xfrm>
            <a:off x="6223000" y="3922713"/>
            <a:ext cx="0" cy="104457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8015" name="Line 15">
            <a:extLst>
              <a:ext uri="{FF2B5EF4-FFF2-40B4-BE49-F238E27FC236}">
                <a16:creationId xmlns:a16="http://schemas.microsoft.com/office/drawing/2014/main" id="{54E12544-3BB0-3867-EE6B-E834461B7E15}"/>
              </a:ext>
            </a:extLst>
          </p:cNvPr>
          <p:cNvSpPr>
            <a:spLocks noChangeShapeType="1"/>
          </p:cNvSpPr>
          <p:nvPr/>
        </p:nvSpPr>
        <p:spPr bwMode="auto">
          <a:xfrm>
            <a:off x="5183188" y="3916363"/>
            <a:ext cx="105092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8016" name="Oval 16">
            <a:extLst>
              <a:ext uri="{FF2B5EF4-FFF2-40B4-BE49-F238E27FC236}">
                <a16:creationId xmlns:a16="http://schemas.microsoft.com/office/drawing/2014/main" id="{DE477DB5-6452-317F-47BD-A48A1DCC013F}"/>
              </a:ext>
            </a:extLst>
          </p:cNvPr>
          <p:cNvSpPr>
            <a:spLocks noChangeArrowheads="1"/>
          </p:cNvSpPr>
          <p:nvPr/>
        </p:nvSpPr>
        <p:spPr bwMode="auto">
          <a:xfrm>
            <a:off x="6148388" y="3846513"/>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 name="Group 17">
            <a:extLst>
              <a:ext uri="{FF2B5EF4-FFF2-40B4-BE49-F238E27FC236}">
                <a16:creationId xmlns:a16="http://schemas.microsoft.com/office/drawing/2014/main" id="{36243B50-6258-329E-4E2B-25C7B5DD728D}"/>
              </a:ext>
            </a:extLst>
          </p:cNvPr>
          <p:cNvGrpSpPr>
            <a:grpSpLocks/>
          </p:cNvGrpSpPr>
          <p:nvPr/>
        </p:nvGrpSpPr>
        <p:grpSpPr bwMode="auto">
          <a:xfrm>
            <a:off x="6618288" y="3243263"/>
            <a:ext cx="547687" cy="2165350"/>
            <a:chOff x="4586" y="2043"/>
            <a:chExt cx="345" cy="1364"/>
          </a:xfrm>
        </p:grpSpPr>
        <p:sp>
          <p:nvSpPr>
            <p:cNvPr id="128018" name="Text Box 18">
              <a:extLst>
                <a:ext uri="{FF2B5EF4-FFF2-40B4-BE49-F238E27FC236}">
                  <a16:creationId xmlns:a16="http://schemas.microsoft.com/office/drawing/2014/main" id="{566B642A-9570-1438-321B-C6BB994947AE}"/>
                </a:ext>
              </a:extLst>
            </p:cNvPr>
            <p:cNvSpPr txBox="1">
              <a:spLocks noChangeArrowheads="1"/>
            </p:cNvSpPr>
            <p:nvPr/>
          </p:nvSpPr>
          <p:spPr bwMode="auto">
            <a:xfrm>
              <a:off x="4586"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128019" name="Line 19">
              <a:extLst>
                <a:ext uri="{FF2B5EF4-FFF2-40B4-BE49-F238E27FC236}">
                  <a16:creationId xmlns:a16="http://schemas.microsoft.com/office/drawing/2014/main" id="{F12602E6-7CED-0DEE-FCC5-CB1B71A1E03B}"/>
                </a:ext>
              </a:extLst>
            </p:cNvPr>
            <p:cNvSpPr>
              <a:spLocks noChangeShapeType="1"/>
            </p:cNvSpPr>
            <p:nvPr/>
          </p:nvSpPr>
          <p:spPr bwMode="auto">
            <a:xfrm>
              <a:off x="4755" y="2043"/>
              <a:ext cx="2" cy="108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6" name="Group 20">
            <a:extLst>
              <a:ext uri="{FF2B5EF4-FFF2-40B4-BE49-F238E27FC236}">
                <a16:creationId xmlns:a16="http://schemas.microsoft.com/office/drawing/2014/main" id="{93C66568-0BB7-ADED-328E-CB9109A12B64}"/>
              </a:ext>
            </a:extLst>
          </p:cNvPr>
          <p:cNvGrpSpPr>
            <a:grpSpLocks/>
          </p:cNvGrpSpPr>
          <p:nvPr/>
        </p:nvGrpSpPr>
        <p:grpSpPr bwMode="auto">
          <a:xfrm>
            <a:off x="4560888" y="3040063"/>
            <a:ext cx="2395537" cy="457200"/>
            <a:chOff x="2873" y="1915"/>
            <a:chExt cx="1509" cy="288"/>
          </a:xfrm>
        </p:grpSpPr>
        <p:sp>
          <p:nvSpPr>
            <p:cNvPr id="128021" name="Text Box 21">
              <a:extLst>
                <a:ext uri="{FF2B5EF4-FFF2-40B4-BE49-F238E27FC236}">
                  <a16:creationId xmlns:a16="http://schemas.microsoft.com/office/drawing/2014/main" id="{04F8648E-221A-BCBA-0C09-74D96CFFF729}"/>
                </a:ext>
              </a:extLst>
            </p:cNvPr>
            <p:cNvSpPr txBox="1">
              <a:spLocks noChangeArrowheads="1"/>
            </p:cNvSpPr>
            <p:nvPr/>
          </p:nvSpPr>
          <p:spPr bwMode="auto">
            <a:xfrm>
              <a:off x="2873" y="191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28022" name="Line 22">
              <a:extLst>
                <a:ext uri="{FF2B5EF4-FFF2-40B4-BE49-F238E27FC236}">
                  <a16:creationId xmlns:a16="http://schemas.microsoft.com/office/drawing/2014/main" id="{AC9396A2-B3B1-AF01-8282-524D85830A2B}"/>
                </a:ext>
              </a:extLst>
            </p:cNvPr>
            <p:cNvSpPr>
              <a:spLocks noChangeShapeType="1"/>
            </p:cNvSpPr>
            <p:nvPr/>
          </p:nvSpPr>
          <p:spPr bwMode="auto">
            <a:xfrm>
              <a:off x="3264" y="2043"/>
              <a:ext cx="1069"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28023" name="Oval 23">
              <a:extLst>
                <a:ext uri="{FF2B5EF4-FFF2-40B4-BE49-F238E27FC236}">
                  <a16:creationId xmlns:a16="http://schemas.microsoft.com/office/drawing/2014/main" id="{AA94188C-A953-DD04-D0D0-230877A84185}"/>
                </a:ext>
              </a:extLst>
            </p:cNvPr>
            <p:cNvSpPr>
              <a:spLocks noChangeArrowheads="1"/>
            </p:cNvSpPr>
            <p:nvPr/>
          </p:nvSpPr>
          <p:spPr bwMode="auto">
            <a:xfrm>
              <a:off x="4294" y="2000"/>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16792" name="Line 24">
            <a:extLst>
              <a:ext uri="{FF2B5EF4-FFF2-40B4-BE49-F238E27FC236}">
                <a16:creationId xmlns:a16="http://schemas.microsoft.com/office/drawing/2014/main" id="{53DAF2CA-7C74-2F8C-E9AC-49A4FE00E02A}"/>
              </a:ext>
            </a:extLst>
          </p:cNvPr>
          <p:cNvSpPr>
            <a:spLocks noChangeShapeType="1"/>
          </p:cNvSpPr>
          <p:nvPr/>
        </p:nvSpPr>
        <p:spPr bwMode="auto">
          <a:xfrm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6793" name="Line 25">
            <a:extLst>
              <a:ext uri="{FF2B5EF4-FFF2-40B4-BE49-F238E27FC236}">
                <a16:creationId xmlns:a16="http://schemas.microsoft.com/office/drawing/2014/main" id="{D04DE6A5-FEE7-6EA6-F846-45467295A5CE}"/>
              </a:ext>
            </a:extLst>
          </p:cNvPr>
          <p:cNvSpPr>
            <a:spLocks noChangeShapeType="1"/>
          </p:cNvSpPr>
          <p:nvPr/>
        </p:nvSpPr>
        <p:spPr bwMode="auto">
          <a:xfrm rot="-5400000">
            <a:off x="6558757" y="4509294"/>
            <a:ext cx="0" cy="642937"/>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6794" name="Text Box 26">
            <a:extLst>
              <a:ext uri="{FF2B5EF4-FFF2-40B4-BE49-F238E27FC236}">
                <a16:creationId xmlns:a16="http://schemas.microsoft.com/office/drawing/2014/main" id="{DB97012E-0022-EFFE-757C-DF64A027766B}"/>
              </a:ext>
            </a:extLst>
          </p:cNvPr>
          <p:cNvSpPr txBox="1">
            <a:spLocks noChangeArrowheads="1"/>
          </p:cNvSpPr>
          <p:nvPr/>
        </p:nvSpPr>
        <p:spPr bwMode="auto">
          <a:xfrm>
            <a:off x="5849938" y="5548313"/>
            <a:ext cx="1428750"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128027" name="FlagCount" hidden="1">
            <a:hlinkClick r:id="rId3" action="ppaction://hlinkfile"/>
            <a:extLst>
              <a:ext uri="{FF2B5EF4-FFF2-40B4-BE49-F238E27FC236}">
                <a16:creationId xmlns:a16="http://schemas.microsoft.com/office/drawing/2014/main" id="{C5BC45B3-F1F8-142C-9344-6ED322D27EB6}"/>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16796" name="Text Box 28">
            <a:extLst>
              <a:ext uri="{FF2B5EF4-FFF2-40B4-BE49-F238E27FC236}">
                <a16:creationId xmlns:a16="http://schemas.microsoft.com/office/drawing/2014/main" id="{530E4429-C4B3-7662-AC2D-3B71D81494A4}"/>
              </a:ext>
            </a:extLst>
          </p:cNvPr>
          <p:cNvSpPr txBox="1">
            <a:spLocks noChangeArrowheads="1"/>
          </p:cNvSpPr>
          <p:nvPr/>
        </p:nvSpPr>
        <p:spPr bwMode="auto">
          <a:xfrm>
            <a:off x="6073775"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10%</a:t>
            </a:r>
            <a:endParaRPr lang="en-US" altLang="pt-BR" sz="2500" b="1" i="1" baseline="30000">
              <a:solidFill>
                <a:srgbClr val="009900"/>
              </a:solidFill>
              <a:cs typeface="Arial" panose="020B0604020202020204" pitchFamily="34" charset="0"/>
            </a:endParaRPr>
          </a:p>
        </p:txBody>
      </p:sp>
      <p:sp>
        <p:nvSpPr>
          <p:cNvPr id="416797" name="Text Box 29">
            <a:extLst>
              <a:ext uri="{FF2B5EF4-FFF2-40B4-BE49-F238E27FC236}">
                <a16:creationId xmlns:a16="http://schemas.microsoft.com/office/drawing/2014/main" id="{72A15951-5A57-9B97-946D-B0E611BA5C3C}"/>
              </a:ext>
            </a:extLst>
          </p:cNvPr>
          <p:cNvSpPr txBox="1">
            <a:spLocks noChangeArrowheads="1"/>
          </p:cNvSpPr>
          <p:nvPr/>
        </p:nvSpPr>
        <p:spPr bwMode="auto">
          <a:xfrm>
            <a:off x="6080125"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416798" name="Text Box 30">
            <a:extLst>
              <a:ext uri="{FF2B5EF4-FFF2-40B4-BE49-F238E27FC236}">
                <a16:creationId xmlns:a16="http://schemas.microsoft.com/office/drawing/2014/main" id="{F74CB9F5-E4FF-7726-5CC1-235656967E71}"/>
              </a:ext>
            </a:extLst>
          </p:cNvPr>
          <p:cNvSpPr txBox="1">
            <a:spLocks noChangeArrowheads="1"/>
          </p:cNvSpPr>
          <p:nvPr/>
        </p:nvSpPr>
        <p:spPr bwMode="auto">
          <a:xfrm>
            <a:off x="7218363"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 1</a:t>
            </a:r>
          </a:p>
        </p:txBody>
      </p:sp>
      <p:grpSp>
        <p:nvGrpSpPr>
          <p:cNvPr id="128031" name="Group 31">
            <a:extLst>
              <a:ext uri="{FF2B5EF4-FFF2-40B4-BE49-F238E27FC236}">
                <a16:creationId xmlns:a16="http://schemas.microsoft.com/office/drawing/2014/main" id="{90A54922-4CD2-2377-F73E-DFBB3B7C5A1D}"/>
              </a:ext>
            </a:extLst>
          </p:cNvPr>
          <p:cNvGrpSpPr>
            <a:grpSpLocks/>
          </p:cNvGrpSpPr>
          <p:nvPr/>
        </p:nvGrpSpPr>
        <p:grpSpPr bwMode="auto">
          <a:xfrm>
            <a:off x="741363" y="874713"/>
            <a:ext cx="6413500" cy="1828800"/>
            <a:chOff x="747" y="551"/>
            <a:chExt cx="4040" cy="1152"/>
          </a:xfrm>
        </p:grpSpPr>
        <p:sp>
          <p:nvSpPr>
            <p:cNvPr id="128032" name="Text Box 32">
              <a:extLst>
                <a:ext uri="{FF2B5EF4-FFF2-40B4-BE49-F238E27FC236}">
                  <a16:creationId xmlns:a16="http://schemas.microsoft.com/office/drawing/2014/main" id="{CB8F1EBD-8AFF-CB03-F504-BF31D91FEB7D}"/>
                </a:ext>
              </a:extLst>
            </p:cNvPr>
            <p:cNvSpPr txBox="1">
              <a:spLocks noChangeArrowheads="1"/>
            </p:cNvSpPr>
            <p:nvPr/>
          </p:nvSpPr>
          <p:spPr bwMode="auto">
            <a:xfrm>
              <a:off x="747" y="603"/>
              <a:ext cx="1436" cy="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sz="2500" err="1">
                  <a:latin typeface="Arial"/>
                  <a:cs typeface="Arial"/>
                </a:rPr>
                <a:t>Elasticidade-preço</a:t>
              </a:r>
              <a:r>
                <a:rPr lang="en-US" sz="2500">
                  <a:latin typeface="Arial"/>
                  <a:cs typeface="Arial"/>
                </a:rPr>
                <a:t> da </a:t>
              </a:r>
              <a:r>
                <a:rPr lang="en-US" sz="2500" err="1">
                  <a:latin typeface="Arial"/>
                  <a:cs typeface="Arial"/>
                </a:rPr>
                <a:t>oferta</a:t>
              </a:r>
              <a:endParaRPr lang="pt-BR" sz="2500" err="1">
                <a:latin typeface="Arial"/>
                <a:cs typeface="Arial"/>
              </a:endParaRPr>
            </a:p>
            <a:p>
              <a:pPr algn="ctr">
                <a:lnSpc>
                  <a:spcPct val="95000"/>
                </a:lnSpc>
                <a:spcBef>
                  <a:spcPct val="50000"/>
                </a:spcBef>
              </a:pPr>
              <a:endParaRPr lang="en-US" altLang="pt-BR" sz="2500">
                <a:cs typeface="Arial" panose="020B0604020202020204" pitchFamily="34" charset="0"/>
              </a:endParaRPr>
            </a:p>
          </p:txBody>
        </p:sp>
        <p:sp>
          <p:nvSpPr>
            <p:cNvPr id="128033" name="Text Box 33">
              <a:extLst>
                <a:ext uri="{FF2B5EF4-FFF2-40B4-BE49-F238E27FC236}">
                  <a16:creationId xmlns:a16="http://schemas.microsoft.com/office/drawing/2014/main" id="{A328BB1E-A39E-A368-9E40-AF520979BCA6}"/>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8034" name="Text Box 34">
              <a:extLst>
                <a:ext uri="{FF2B5EF4-FFF2-40B4-BE49-F238E27FC236}">
                  <a16:creationId xmlns:a16="http://schemas.microsoft.com/office/drawing/2014/main" id="{CCD50DE5-12C8-06E0-9EFD-C6C9646C0498}"/>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128035" name="Text Box 35">
              <a:extLst>
                <a:ext uri="{FF2B5EF4-FFF2-40B4-BE49-F238E27FC236}">
                  <a16:creationId xmlns:a16="http://schemas.microsoft.com/office/drawing/2014/main" id="{16198426-16B3-CBAA-4A69-8AB0D36A8E1D}"/>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128036" name="Line 36">
              <a:extLst>
                <a:ext uri="{FF2B5EF4-FFF2-40B4-BE49-F238E27FC236}">
                  <a16:creationId xmlns:a16="http://schemas.microsoft.com/office/drawing/2014/main" id="{B15B59BD-0C2E-674A-8759-8898C48C0DBC}"/>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28037" name="Text Box 37">
              <a:extLst>
                <a:ext uri="{FF2B5EF4-FFF2-40B4-BE49-F238E27FC236}">
                  <a16:creationId xmlns:a16="http://schemas.microsoft.com/office/drawing/2014/main" id="{70F1F7D9-B520-76F2-037A-CE249B6D68D3}"/>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28038" name="Line 38">
              <a:extLst>
                <a:ext uri="{FF2B5EF4-FFF2-40B4-BE49-F238E27FC236}">
                  <a16:creationId xmlns:a16="http://schemas.microsoft.com/office/drawing/2014/main" id="{4EC913C2-8B4D-B19B-CC5D-58B08E91320F}"/>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416807" name="Text Box 39">
            <a:extLst>
              <a:ext uri="{FF2B5EF4-FFF2-40B4-BE49-F238E27FC236}">
                <a16:creationId xmlns:a16="http://schemas.microsoft.com/office/drawing/2014/main" id="{4C9732C5-8CD5-6128-2829-BB8D54D8F20A}"/>
              </a:ext>
            </a:extLst>
          </p:cNvPr>
          <p:cNvSpPr txBox="1">
            <a:spLocks noChangeArrowheads="1"/>
          </p:cNvSpPr>
          <p:nvPr/>
        </p:nvSpPr>
        <p:spPr bwMode="auto">
          <a:xfrm>
            <a:off x="3517900" y="4633913"/>
            <a:ext cx="1265238"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128040" name="Rectangle 40">
            <a:extLst>
              <a:ext uri="{FF2B5EF4-FFF2-40B4-BE49-F238E27FC236}">
                <a16:creationId xmlns:a16="http://schemas.microsoft.com/office/drawing/2014/main" id="{16018243-1F4A-E263-CB2C-66576A944E8F}"/>
              </a:ext>
            </a:extLst>
          </p:cNvPr>
          <p:cNvSpPr>
            <a:spLocks noChangeArrowheads="1"/>
          </p:cNvSpPr>
          <p:nvPr/>
        </p:nvSpPr>
        <p:spPr bwMode="auto">
          <a:xfrm>
            <a:off x="366713" y="3221038"/>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vendedores</a:t>
            </a:r>
            <a:r>
              <a:rPr lang="en-US" sz="2600">
                <a:latin typeface="Arial"/>
                <a:cs typeface="Arial"/>
              </a:rPr>
              <a:t> </a:t>
            </a:r>
            <a:r>
              <a:rPr lang="en-US" sz="2600" err="1">
                <a:latin typeface="Arial"/>
                <a:cs typeface="Arial"/>
              </a:rPr>
              <a:t>ao</a:t>
            </a:r>
            <a:r>
              <a:rPr lang="en-US" sz="2600">
                <a:latin typeface="Arial"/>
                <a:cs typeface="Arial"/>
              </a:rPr>
              <a:t> </a:t>
            </a:r>
            <a:r>
              <a:rPr lang="en-US" sz="2600" err="1">
                <a:latin typeface="Arial"/>
                <a:cs typeface="Arial"/>
              </a:rPr>
              <a:t>preço</a:t>
            </a:r>
            <a:r>
              <a:rPr lang="en-US" sz="2600">
                <a:latin typeface="Arial"/>
                <a:cs typeface="Arial"/>
              </a:rPr>
              <a:t>:</a:t>
            </a:r>
            <a:endParaRPr lang="pt-BR" sz="2600">
              <a:latin typeface="Arial"/>
              <a:cs typeface="Arial"/>
            </a:endParaRP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128041" name="Rectangle 41">
            <a:extLst>
              <a:ext uri="{FF2B5EF4-FFF2-40B4-BE49-F238E27FC236}">
                <a16:creationId xmlns:a16="http://schemas.microsoft.com/office/drawing/2014/main" id="{E8436C8C-0867-60EC-26D3-1848B4126A5E}"/>
              </a:ext>
            </a:extLst>
          </p:cNvPr>
          <p:cNvSpPr>
            <a:spLocks noChangeArrowheads="1"/>
          </p:cNvSpPr>
          <p:nvPr/>
        </p:nvSpPr>
        <p:spPr bwMode="auto">
          <a:xfrm>
            <a:off x="365125" y="2144713"/>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S</a:t>
            </a:r>
            <a:r>
              <a:rPr lang="en-US" altLang="pt-BR" sz="2600">
                <a:latin typeface="Arial"/>
                <a:cs typeface="Arial"/>
              </a:rPr>
              <a:t>:</a:t>
            </a:r>
            <a:endParaRPr lang="en-US" altLang="pt-BR" sz="2600">
              <a:solidFill>
                <a:srgbClr val="0000FF"/>
              </a:solidFill>
              <a:latin typeface="Arial"/>
              <a:cs typeface="Arial"/>
            </a:endParaRPr>
          </a:p>
        </p:txBody>
      </p:sp>
      <p:sp>
        <p:nvSpPr>
          <p:cNvPr id="128042" name="Rectangle 42">
            <a:extLst>
              <a:ext uri="{FF2B5EF4-FFF2-40B4-BE49-F238E27FC236}">
                <a16:creationId xmlns:a16="http://schemas.microsoft.com/office/drawing/2014/main" id="{AF450167-B5C9-F93C-17F7-1F66571C2EFB}"/>
              </a:ext>
            </a:extLst>
          </p:cNvPr>
          <p:cNvSpPr>
            <a:spLocks noChangeArrowheads="1"/>
          </p:cNvSpPr>
          <p:nvPr/>
        </p:nvSpPr>
        <p:spPr bwMode="auto">
          <a:xfrm>
            <a:off x="338138" y="4877699"/>
            <a:ext cx="2306216" cy="527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128043" name="Rectangle 43">
            <a:extLst>
              <a:ext uri="{FF2B5EF4-FFF2-40B4-BE49-F238E27FC236}">
                <a16:creationId xmlns:a16="http://schemas.microsoft.com/office/drawing/2014/main" id="{005FCA88-F876-0F50-9E12-91CB014C7515}"/>
              </a:ext>
            </a:extLst>
          </p:cNvPr>
          <p:cNvSpPr>
            <a:spLocks noChangeArrowheads="1"/>
          </p:cNvSpPr>
          <p:nvPr/>
        </p:nvSpPr>
        <p:spPr bwMode="auto">
          <a:xfrm>
            <a:off x="583510" y="2581275"/>
            <a:ext cx="3796115"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inclinação</a:t>
            </a:r>
            <a:r>
              <a:rPr lang="en-US" altLang="pt-BR" sz="2600">
                <a:solidFill>
                  <a:srgbClr val="0000FF"/>
                </a:solidFill>
                <a:latin typeface="Arial"/>
                <a:cs typeface="Arial"/>
              </a:rPr>
              <a:t> </a:t>
            </a:r>
            <a:r>
              <a:rPr lang="en-US" altLang="pt-BR" sz="2600" err="1">
                <a:solidFill>
                  <a:srgbClr val="0000FF"/>
                </a:solidFill>
                <a:latin typeface="Arial"/>
                <a:cs typeface="Arial"/>
              </a:rPr>
              <a:t>intermediária</a:t>
            </a:r>
            <a:endParaRPr lang="pt-BR" err="1"/>
          </a:p>
        </p:txBody>
      </p:sp>
      <p:sp>
        <p:nvSpPr>
          <p:cNvPr id="128044" name="Rectangle 44">
            <a:extLst>
              <a:ext uri="{FF2B5EF4-FFF2-40B4-BE49-F238E27FC236}">
                <a16:creationId xmlns:a16="http://schemas.microsoft.com/office/drawing/2014/main" id="{F5BFDDC6-D7A9-42A2-8130-1E5E9F01AB29}"/>
              </a:ext>
            </a:extLst>
          </p:cNvPr>
          <p:cNvSpPr>
            <a:spLocks noChangeArrowheads="1"/>
          </p:cNvSpPr>
          <p:nvPr/>
        </p:nvSpPr>
        <p:spPr bwMode="auto">
          <a:xfrm>
            <a:off x="582613" y="4079875"/>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solidFill>
                  <a:srgbClr val="0000FF"/>
                </a:solidFill>
                <a:latin typeface="Arial"/>
                <a:cs typeface="Arial"/>
              </a:rPr>
              <a:t>intermediária</a:t>
            </a:r>
            <a:endParaRPr lang="en-US" altLang="pt-BR" sz="2600" err="1">
              <a:solidFill>
                <a:srgbClr val="0000FF"/>
              </a:solidFill>
              <a:cs typeface="Arial" panose="020B0604020202020204" pitchFamily="34" charset="0"/>
            </a:endParaRPr>
          </a:p>
        </p:txBody>
      </p:sp>
      <p:sp>
        <p:nvSpPr>
          <p:cNvPr id="416813" name="Rectangle 45">
            <a:extLst>
              <a:ext uri="{FF2B5EF4-FFF2-40B4-BE49-F238E27FC236}">
                <a16:creationId xmlns:a16="http://schemas.microsoft.com/office/drawing/2014/main" id="{DD199708-6337-AD1B-B3FB-87FB5AD5A889}"/>
              </a:ext>
            </a:extLst>
          </p:cNvPr>
          <p:cNvSpPr>
            <a:spLocks noChangeArrowheads="1"/>
          </p:cNvSpPr>
          <p:nvPr/>
        </p:nvSpPr>
        <p:spPr bwMode="auto">
          <a:xfrm>
            <a:off x="579438" y="5316538"/>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6807"/>
                                        </p:tgtEl>
                                        <p:attrNameLst>
                                          <p:attrName>style.visibility</p:attrName>
                                        </p:attrNameLst>
                                      </p:cBhvr>
                                      <p:to>
                                        <p:strVal val="visible"/>
                                      </p:to>
                                    </p:set>
                                    <p:animEffect transition="in" filter="dissolve">
                                      <p:cBhvr>
                                        <p:cTn id="7" dur="500"/>
                                        <p:tgtEl>
                                          <p:spTgt spid="41680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6797"/>
                                        </p:tgtEl>
                                        <p:attrNameLst>
                                          <p:attrName>style.visibility</p:attrName>
                                        </p:attrNameLst>
                                      </p:cBhvr>
                                      <p:to>
                                        <p:strVal val="visible"/>
                                      </p:to>
                                    </p:set>
                                    <p:animEffect transition="in" filter="dissolve">
                                      <p:cBhvr>
                                        <p:cTn id="10" dur="500"/>
                                        <p:tgtEl>
                                          <p:spTgt spid="416797"/>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16792"/>
                                        </p:tgtEl>
                                        <p:attrNameLst>
                                          <p:attrName>style.visibility</p:attrName>
                                        </p:attrNameLst>
                                      </p:cBhvr>
                                      <p:to>
                                        <p:strVal val="visible"/>
                                      </p:to>
                                    </p:set>
                                    <p:animEffect transition="in" filter="wipe(down)">
                                      <p:cBhvr>
                                        <p:cTn id="14" dur="500"/>
                                        <p:tgtEl>
                                          <p:spTgt spid="416792"/>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16794"/>
                                        </p:tgtEl>
                                        <p:attrNameLst>
                                          <p:attrName>style.visibility</p:attrName>
                                        </p:attrNameLst>
                                      </p:cBhvr>
                                      <p:to>
                                        <p:strVal val="visible"/>
                                      </p:to>
                                    </p:set>
                                    <p:animEffect transition="in" filter="dissolve">
                                      <p:cBhvr>
                                        <p:cTn id="23" dur="500"/>
                                        <p:tgtEl>
                                          <p:spTgt spid="416794"/>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16796"/>
                                        </p:tgtEl>
                                        <p:attrNameLst>
                                          <p:attrName>style.visibility</p:attrName>
                                        </p:attrNameLst>
                                      </p:cBhvr>
                                      <p:to>
                                        <p:strVal val="visible"/>
                                      </p:to>
                                    </p:set>
                                    <p:animEffect transition="in" filter="dissolve">
                                      <p:cBhvr>
                                        <p:cTn id="26" dur="500"/>
                                        <p:tgtEl>
                                          <p:spTgt spid="416796"/>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416793"/>
                                        </p:tgtEl>
                                        <p:attrNameLst>
                                          <p:attrName>style.visibility</p:attrName>
                                        </p:attrNameLst>
                                      </p:cBhvr>
                                      <p:to>
                                        <p:strVal val="visible"/>
                                      </p:to>
                                    </p:set>
                                    <p:animEffect transition="in" filter="wipe(left)">
                                      <p:cBhvr>
                                        <p:cTn id="30" dur="500"/>
                                        <p:tgtEl>
                                          <p:spTgt spid="416793"/>
                                        </p:tgtEl>
                                      </p:cBhvr>
                                    </p:animEffect>
                                  </p:childTnLst>
                                </p:cTn>
                              </p:par>
                              <p:par>
                                <p:cTn id="31" presetID="22" presetClass="entr" presetSubtype="1"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16798"/>
                                        </p:tgtEl>
                                        <p:attrNameLst>
                                          <p:attrName>style.visibility</p:attrName>
                                        </p:attrNameLst>
                                      </p:cBhvr>
                                      <p:to>
                                        <p:strVal val="visible"/>
                                      </p:to>
                                    </p:set>
                                    <p:animEffect transition="in" filter="dissolve">
                                      <p:cBhvr>
                                        <p:cTn id="38" dur="500"/>
                                        <p:tgtEl>
                                          <p:spTgt spid="416798"/>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416813"/>
                                        </p:tgtEl>
                                        <p:attrNameLst>
                                          <p:attrName>style.visibility</p:attrName>
                                        </p:attrNameLst>
                                      </p:cBhvr>
                                      <p:to>
                                        <p:strVal val="visible"/>
                                      </p:to>
                                    </p:set>
                                    <p:animEffect transition="in" filter="dissolve">
                                      <p:cBhvr>
                                        <p:cTn id="41" dur="500"/>
                                        <p:tgtEl>
                                          <p:spTgt spid="4168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94" grpId="0" animBg="1"/>
      <p:bldP spid="416796" grpId="0"/>
      <p:bldP spid="416797" grpId="0"/>
      <p:bldP spid="416798" grpId="0"/>
      <p:bldP spid="416807" grpId="0" animBg="1"/>
      <p:bldP spid="416813" grpId="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 name="Espaço Reservado para Rodapé 1">
            <a:extLst>
              <a:ext uri="{FF2B5EF4-FFF2-40B4-BE49-F238E27FC236}">
                <a16:creationId xmlns:a16="http://schemas.microsoft.com/office/drawing/2014/main" id="{2C4CB94D-9259-339B-60CF-AC3E91E772F2}"/>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7" name="Espaço Reservado para Número de Slide 2">
            <a:extLst>
              <a:ext uri="{FF2B5EF4-FFF2-40B4-BE49-F238E27FC236}">
                <a16:creationId xmlns:a16="http://schemas.microsoft.com/office/drawing/2014/main" id="{D208869F-5785-9DC7-1359-3762DBACB672}"/>
              </a:ext>
            </a:extLst>
          </p:cNvPr>
          <p:cNvSpPr>
            <a:spLocks noGrp="1"/>
          </p:cNvSpPr>
          <p:nvPr>
            <p:ph type="sldNum" sz="quarter" idx="11"/>
          </p:nvPr>
        </p:nvSpPr>
        <p:spPr/>
        <p:txBody>
          <a:bodyPr/>
          <a:lstStyle/>
          <a:p>
            <a:fld id="{9E935099-0349-40AB-AAD7-C4EBBB626AAD}" type="slidenum">
              <a:rPr lang="en-US" altLang="pt-BR"/>
              <a:pPr/>
              <a:t>43</a:t>
            </a:fld>
            <a:endParaRPr lang="en-US" altLang="pt-BR"/>
          </a:p>
        </p:txBody>
      </p:sp>
      <p:grpSp>
        <p:nvGrpSpPr>
          <p:cNvPr id="130050" name="Group 2">
            <a:extLst>
              <a:ext uri="{FF2B5EF4-FFF2-40B4-BE49-F238E27FC236}">
                <a16:creationId xmlns:a16="http://schemas.microsoft.com/office/drawing/2014/main" id="{0003F19C-7FC4-42BC-5A19-C5A4584DCE10}"/>
              </a:ext>
            </a:extLst>
          </p:cNvPr>
          <p:cNvGrpSpPr>
            <a:grpSpLocks/>
          </p:cNvGrpSpPr>
          <p:nvPr/>
        </p:nvGrpSpPr>
        <p:grpSpPr bwMode="auto">
          <a:xfrm>
            <a:off x="5310188" y="1854200"/>
            <a:ext cx="2933700" cy="2162175"/>
            <a:chOff x="3361" y="945"/>
            <a:chExt cx="1788" cy="1362"/>
          </a:xfrm>
        </p:grpSpPr>
        <p:sp>
          <p:nvSpPr>
            <p:cNvPr id="130051" name="Arc 3">
              <a:extLst>
                <a:ext uri="{FF2B5EF4-FFF2-40B4-BE49-F238E27FC236}">
                  <a16:creationId xmlns:a16="http://schemas.microsoft.com/office/drawing/2014/main" id="{CA8E4C9B-ED44-7444-6990-126924FD57E9}"/>
                </a:ext>
              </a:extLst>
            </p:cNvPr>
            <p:cNvSpPr>
              <a:spLocks/>
            </p:cNvSpPr>
            <p:nvPr/>
          </p:nvSpPr>
          <p:spPr bwMode="auto">
            <a:xfrm flipH="1" flipV="1">
              <a:off x="3361" y="945"/>
              <a:ext cx="1532" cy="1362"/>
            </a:xfrm>
            <a:custGeom>
              <a:avLst/>
              <a:gdLst>
                <a:gd name="T0" fmla="*/ 0 w 18663"/>
                <a:gd name="T1" fmla="*/ 3 h 21465"/>
                <a:gd name="T2" fmla="*/ 9 w 18663"/>
                <a:gd name="T3" fmla="*/ 0 h 21465"/>
                <a:gd name="T4" fmla="*/ 10 w 18663"/>
                <a:gd name="T5" fmla="*/ 5 h 21465"/>
                <a:gd name="T6" fmla="*/ 0 60000 65536"/>
                <a:gd name="T7" fmla="*/ 0 60000 65536"/>
                <a:gd name="T8" fmla="*/ 0 60000 65536"/>
                <a:gd name="T9" fmla="*/ 0 w 18663"/>
                <a:gd name="T10" fmla="*/ 0 h 21465"/>
                <a:gd name="T11" fmla="*/ 18663 w 18663"/>
                <a:gd name="T12" fmla="*/ 21465 h 21465"/>
              </a:gdLst>
              <a:ahLst/>
              <a:cxnLst>
                <a:cxn ang="T6">
                  <a:pos x="T0" y="T1"/>
                </a:cxn>
                <a:cxn ang="T7">
                  <a:pos x="T2" y="T3"/>
                </a:cxn>
                <a:cxn ang="T8">
                  <a:pos x="T4" y="T5"/>
                </a:cxn>
              </a:cxnLst>
              <a:rect l="T9" t="T10" r="T11" b="T12"/>
              <a:pathLst>
                <a:path w="18663" h="21465" fill="none" extrusionOk="0">
                  <a:moveTo>
                    <a:pt x="0" y="10590"/>
                  </a:moveTo>
                  <a:cubicBezTo>
                    <a:pt x="3437" y="4690"/>
                    <a:pt x="9462" y="763"/>
                    <a:pt x="16248" y="0"/>
                  </a:cubicBezTo>
                </a:path>
                <a:path w="18663" h="21465" stroke="0" extrusionOk="0">
                  <a:moveTo>
                    <a:pt x="0" y="10590"/>
                  </a:moveTo>
                  <a:cubicBezTo>
                    <a:pt x="3437" y="4690"/>
                    <a:pt x="9462" y="763"/>
                    <a:pt x="16248" y="0"/>
                  </a:cubicBezTo>
                  <a:lnTo>
                    <a:pt x="18663" y="21465"/>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30052" name="Text Box 4">
              <a:extLst>
                <a:ext uri="{FF2B5EF4-FFF2-40B4-BE49-F238E27FC236}">
                  <a16:creationId xmlns:a16="http://schemas.microsoft.com/office/drawing/2014/main" id="{C3C48669-2BBE-6323-5992-C2EC0490CF9D}"/>
                </a:ext>
              </a:extLst>
            </p:cNvPr>
            <p:cNvSpPr txBox="1">
              <a:spLocks noChangeArrowheads="1"/>
            </p:cNvSpPr>
            <p:nvPr/>
          </p:nvSpPr>
          <p:spPr bwMode="auto">
            <a:xfrm>
              <a:off x="4762" y="1368"/>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sp>
        <p:nvSpPr>
          <p:cNvPr id="130053" name="Rectangle 5">
            <a:extLst>
              <a:ext uri="{FF2B5EF4-FFF2-40B4-BE49-F238E27FC236}">
                <a16:creationId xmlns:a16="http://schemas.microsoft.com/office/drawing/2014/main" id="{6AC0DE0B-1ACC-0A73-210B-11E8BD92DA17}"/>
              </a:ext>
            </a:extLst>
          </p:cNvPr>
          <p:cNvSpPr>
            <a:spLocks noGrp="1" noChangeArrowheads="1"/>
          </p:cNvSpPr>
          <p:nvPr>
            <p:ph type="title" idx="4294967295"/>
          </p:nvPr>
        </p:nvSpPr>
        <p:spPr>
          <a:xfrm>
            <a:off x="407988" y="249238"/>
            <a:ext cx="8494712" cy="619125"/>
          </a:xfrm>
        </p:spPr>
        <p:txBody>
          <a:bodyPr/>
          <a:lstStyle/>
          <a:p>
            <a:pPr algn="l"/>
            <a:r>
              <a:rPr lang="en-US" altLang="pt-BR" sz="3200" err="1">
                <a:solidFill>
                  <a:srgbClr val="CC0000"/>
                </a:solidFill>
              </a:rPr>
              <a:t>Elástica</a:t>
            </a:r>
            <a:endParaRPr lang="pt-BR" err="1"/>
          </a:p>
        </p:txBody>
      </p:sp>
      <p:grpSp>
        <p:nvGrpSpPr>
          <p:cNvPr id="130054" name="Group 6">
            <a:extLst>
              <a:ext uri="{FF2B5EF4-FFF2-40B4-BE49-F238E27FC236}">
                <a16:creationId xmlns:a16="http://schemas.microsoft.com/office/drawing/2014/main" id="{D7A3F418-CF4E-D77C-7472-384053210DC9}"/>
              </a:ext>
            </a:extLst>
          </p:cNvPr>
          <p:cNvGrpSpPr>
            <a:grpSpLocks/>
          </p:cNvGrpSpPr>
          <p:nvPr/>
        </p:nvGrpSpPr>
        <p:grpSpPr bwMode="auto">
          <a:xfrm>
            <a:off x="4826000" y="2114550"/>
            <a:ext cx="3870325" cy="3060700"/>
            <a:chOff x="3226" y="1041"/>
            <a:chExt cx="2146" cy="1792"/>
          </a:xfrm>
        </p:grpSpPr>
        <p:grpSp>
          <p:nvGrpSpPr>
            <p:cNvPr id="130055" name="Group 7">
              <a:extLst>
                <a:ext uri="{FF2B5EF4-FFF2-40B4-BE49-F238E27FC236}">
                  <a16:creationId xmlns:a16="http://schemas.microsoft.com/office/drawing/2014/main" id="{52878CB4-1FCA-0E8A-2733-BD537653BBF0}"/>
                </a:ext>
              </a:extLst>
            </p:cNvPr>
            <p:cNvGrpSpPr>
              <a:grpSpLocks/>
            </p:cNvGrpSpPr>
            <p:nvPr/>
          </p:nvGrpSpPr>
          <p:grpSpPr bwMode="auto">
            <a:xfrm>
              <a:off x="3421" y="1302"/>
              <a:ext cx="1661" cy="1413"/>
              <a:chOff x="1098" y="1361"/>
              <a:chExt cx="2116" cy="2027"/>
            </a:xfrm>
          </p:grpSpPr>
          <p:sp>
            <p:nvSpPr>
              <p:cNvPr id="130056" name="Line 8">
                <a:extLst>
                  <a:ext uri="{FF2B5EF4-FFF2-40B4-BE49-F238E27FC236}">
                    <a16:creationId xmlns:a16="http://schemas.microsoft.com/office/drawing/2014/main" id="{14252A60-A85C-7455-4A63-20870B902D31}"/>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30057" name="Line 9">
                <a:extLst>
                  <a:ext uri="{FF2B5EF4-FFF2-40B4-BE49-F238E27FC236}">
                    <a16:creationId xmlns:a16="http://schemas.microsoft.com/office/drawing/2014/main" id="{23996117-5D91-FF34-C241-2F85E2809DFF}"/>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30058" name="Text Box 10">
              <a:extLst>
                <a:ext uri="{FF2B5EF4-FFF2-40B4-BE49-F238E27FC236}">
                  <a16:creationId xmlns:a16="http://schemas.microsoft.com/office/drawing/2014/main" id="{145D4449-D576-0521-D81C-E7DDD1F67ADE}"/>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30059" name="Text Box 11">
              <a:extLst>
                <a:ext uri="{FF2B5EF4-FFF2-40B4-BE49-F238E27FC236}">
                  <a16:creationId xmlns:a16="http://schemas.microsoft.com/office/drawing/2014/main" id="{D3CB1C44-E6BA-18D8-4103-CC92BA9EBCEA}"/>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30060" name="Text Box 12">
            <a:extLst>
              <a:ext uri="{FF2B5EF4-FFF2-40B4-BE49-F238E27FC236}">
                <a16:creationId xmlns:a16="http://schemas.microsoft.com/office/drawing/2014/main" id="{EF2B0B73-0226-20F5-BDD6-E6516A90E74F}"/>
              </a:ext>
            </a:extLst>
          </p:cNvPr>
          <p:cNvSpPr txBox="1">
            <a:spLocks noChangeArrowheads="1"/>
          </p:cNvSpPr>
          <p:nvPr/>
        </p:nvSpPr>
        <p:spPr bwMode="auto">
          <a:xfrm>
            <a:off x="5922963" y="4948238"/>
            <a:ext cx="587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30061" name="Text Box 13">
            <a:extLst>
              <a:ext uri="{FF2B5EF4-FFF2-40B4-BE49-F238E27FC236}">
                <a16:creationId xmlns:a16="http://schemas.microsoft.com/office/drawing/2014/main" id="{A644CAF4-402E-5B3E-80AA-0E9F0195ABD0}"/>
              </a:ext>
            </a:extLst>
          </p:cNvPr>
          <p:cNvSpPr txBox="1">
            <a:spLocks noChangeArrowheads="1"/>
          </p:cNvSpPr>
          <p:nvPr/>
        </p:nvSpPr>
        <p:spPr bwMode="auto">
          <a:xfrm>
            <a:off x="4567238" y="3686175"/>
            <a:ext cx="59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130062" name="Line 14">
            <a:extLst>
              <a:ext uri="{FF2B5EF4-FFF2-40B4-BE49-F238E27FC236}">
                <a16:creationId xmlns:a16="http://schemas.microsoft.com/office/drawing/2014/main" id="{B5AD9FD1-FD9C-B641-ACBC-6FFE7CE28E37}"/>
              </a:ext>
            </a:extLst>
          </p:cNvPr>
          <p:cNvSpPr>
            <a:spLocks noChangeShapeType="1"/>
          </p:cNvSpPr>
          <p:nvPr/>
        </p:nvSpPr>
        <p:spPr bwMode="auto">
          <a:xfrm>
            <a:off x="6223000" y="3922713"/>
            <a:ext cx="0" cy="104457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30063" name="Line 15">
            <a:extLst>
              <a:ext uri="{FF2B5EF4-FFF2-40B4-BE49-F238E27FC236}">
                <a16:creationId xmlns:a16="http://schemas.microsoft.com/office/drawing/2014/main" id="{B3382133-F685-1E5F-D3AE-C9715864E6E6}"/>
              </a:ext>
            </a:extLst>
          </p:cNvPr>
          <p:cNvSpPr>
            <a:spLocks noChangeShapeType="1"/>
          </p:cNvSpPr>
          <p:nvPr/>
        </p:nvSpPr>
        <p:spPr bwMode="auto">
          <a:xfrm>
            <a:off x="5183188" y="3916363"/>
            <a:ext cx="105092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30064" name="Oval 16">
            <a:extLst>
              <a:ext uri="{FF2B5EF4-FFF2-40B4-BE49-F238E27FC236}">
                <a16:creationId xmlns:a16="http://schemas.microsoft.com/office/drawing/2014/main" id="{73DA5B98-997C-D224-E9D3-51E0051EA08D}"/>
              </a:ext>
            </a:extLst>
          </p:cNvPr>
          <p:cNvSpPr>
            <a:spLocks noChangeArrowheads="1"/>
          </p:cNvSpPr>
          <p:nvPr/>
        </p:nvSpPr>
        <p:spPr bwMode="auto">
          <a:xfrm>
            <a:off x="6148388" y="3846513"/>
            <a:ext cx="139700" cy="138112"/>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 name="Group 17">
            <a:extLst>
              <a:ext uri="{FF2B5EF4-FFF2-40B4-BE49-F238E27FC236}">
                <a16:creationId xmlns:a16="http://schemas.microsoft.com/office/drawing/2014/main" id="{244F591F-C681-A3D3-17ED-826B191C2485}"/>
              </a:ext>
            </a:extLst>
          </p:cNvPr>
          <p:cNvGrpSpPr>
            <a:grpSpLocks/>
          </p:cNvGrpSpPr>
          <p:nvPr/>
        </p:nvGrpSpPr>
        <p:grpSpPr bwMode="auto">
          <a:xfrm>
            <a:off x="7280275" y="3243263"/>
            <a:ext cx="547688" cy="2165350"/>
            <a:chOff x="4586" y="2043"/>
            <a:chExt cx="345" cy="1364"/>
          </a:xfrm>
        </p:grpSpPr>
        <p:sp>
          <p:nvSpPr>
            <p:cNvPr id="130066" name="Text Box 18">
              <a:extLst>
                <a:ext uri="{FF2B5EF4-FFF2-40B4-BE49-F238E27FC236}">
                  <a16:creationId xmlns:a16="http://schemas.microsoft.com/office/drawing/2014/main" id="{5894030A-60A9-6745-E094-2D18B06D8CF5}"/>
                </a:ext>
              </a:extLst>
            </p:cNvPr>
            <p:cNvSpPr txBox="1">
              <a:spLocks noChangeArrowheads="1"/>
            </p:cNvSpPr>
            <p:nvPr/>
          </p:nvSpPr>
          <p:spPr bwMode="auto">
            <a:xfrm>
              <a:off x="4586" y="3119"/>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130067" name="Line 19">
              <a:extLst>
                <a:ext uri="{FF2B5EF4-FFF2-40B4-BE49-F238E27FC236}">
                  <a16:creationId xmlns:a16="http://schemas.microsoft.com/office/drawing/2014/main" id="{ACB85BA2-9E70-C5F5-DEB1-F8DE24D6ED9B}"/>
                </a:ext>
              </a:extLst>
            </p:cNvPr>
            <p:cNvSpPr>
              <a:spLocks noChangeShapeType="1"/>
            </p:cNvSpPr>
            <p:nvPr/>
          </p:nvSpPr>
          <p:spPr bwMode="auto">
            <a:xfrm>
              <a:off x="4755" y="2043"/>
              <a:ext cx="2" cy="108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6" name="Group 20">
            <a:extLst>
              <a:ext uri="{FF2B5EF4-FFF2-40B4-BE49-F238E27FC236}">
                <a16:creationId xmlns:a16="http://schemas.microsoft.com/office/drawing/2014/main" id="{FB4F9FC4-634D-33D6-7ECF-2600993ECA89}"/>
              </a:ext>
            </a:extLst>
          </p:cNvPr>
          <p:cNvGrpSpPr>
            <a:grpSpLocks/>
          </p:cNvGrpSpPr>
          <p:nvPr/>
        </p:nvGrpSpPr>
        <p:grpSpPr bwMode="auto">
          <a:xfrm>
            <a:off x="4560888" y="3040063"/>
            <a:ext cx="3060700" cy="457200"/>
            <a:chOff x="2873" y="2335"/>
            <a:chExt cx="1928" cy="288"/>
          </a:xfrm>
        </p:grpSpPr>
        <p:sp>
          <p:nvSpPr>
            <p:cNvPr id="130069" name="Text Box 21">
              <a:extLst>
                <a:ext uri="{FF2B5EF4-FFF2-40B4-BE49-F238E27FC236}">
                  <a16:creationId xmlns:a16="http://schemas.microsoft.com/office/drawing/2014/main" id="{08847459-6881-94B3-3435-6DC8056279DA}"/>
                </a:ext>
              </a:extLst>
            </p:cNvPr>
            <p:cNvSpPr txBox="1">
              <a:spLocks noChangeArrowheads="1"/>
            </p:cNvSpPr>
            <p:nvPr/>
          </p:nvSpPr>
          <p:spPr bwMode="auto">
            <a:xfrm>
              <a:off x="2873" y="233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130070" name="Line 22">
              <a:extLst>
                <a:ext uri="{FF2B5EF4-FFF2-40B4-BE49-F238E27FC236}">
                  <a16:creationId xmlns:a16="http://schemas.microsoft.com/office/drawing/2014/main" id="{08FF01BF-2CA3-5B68-1676-5F423F709258}"/>
                </a:ext>
              </a:extLst>
            </p:cNvPr>
            <p:cNvSpPr>
              <a:spLocks noChangeShapeType="1"/>
            </p:cNvSpPr>
            <p:nvPr/>
          </p:nvSpPr>
          <p:spPr bwMode="auto">
            <a:xfrm>
              <a:off x="3264" y="2463"/>
              <a:ext cx="1490"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30071" name="Oval 23">
              <a:extLst>
                <a:ext uri="{FF2B5EF4-FFF2-40B4-BE49-F238E27FC236}">
                  <a16:creationId xmlns:a16="http://schemas.microsoft.com/office/drawing/2014/main" id="{4AC23BAC-AAB4-78EA-41FB-4765F2439E73}"/>
                </a:ext>
              </a:extLst>
            </p:cNvPr>
            <p:cNvSpPr>
              <a:spLocks noChangeArrowheads="1"/>
            </p:cNvSpPr>
            <p:nvPr/>
          </p:nvSpPr>
          <p:spPr bwMode="auto">
            <a:xfrm>
              <a:off x="4713" y="24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18840" name="Line 24">
            <a:extLst>
              <a:ext uri="{FF2B5EF4-FFF2-40B4-BE49-F238E27FC236}">
                <a16:creationId xmlns:a16="http://schemas.microsoft.com/office/drawing/2014/main" id="{64C2C5BC-91E7-45C0-97B2-C1D4B96299B0}"/>
              </a:ext>
            </a:extLst>
          </p:cNvPr>
          <p:cNvSpPr>
            <a:spLocks noChangeShapeType="1"/>
          </p:cNvSpPr>
          <p:nvPr/>
        </p:nvSpPr>
        <p:spPr bwMode="auto">
          <a:xfrm flipH="1" flipV="1">
            <a:off x="5313363" y="3252788"/>
            <a:ext cx="0" cy="657225"/>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8841" name="Line 25">
            <a:extLst>
              <a:ext uri="{FF2B5EF4-FFF2-40B4-BE49-F238E27FC236}">
                <a16:creationId xmlns:a16="http://schemas.microsoft.com/office/drawing/2014/main" id="{E439971A-FB49-4F09-C5B4-0746C8E4BF66}"/>
              </a:ext>
            </a:extLst>
          </p:cNvPr>
          <p:cNvSpPr>
            <a:spLocks noChangeShapeType="1"/>
          </p:cNvSpPr>
          <p:nvPr/>
        </p:nvSpPr>
        <p:spPr bwMode="auto">
          <a:xfrm rot="-5400000">
            <a:off x="6892132" y="4180681"/>
            <a:ext cx="0" cy="130016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18842" name="Text Box 26">
            <a:extLst>
              <a:ext uri="{FF2B5EF4-FFF2-40B4-BE49-F238E27FC236}">
                <a16:creationId xmlns:a16="http://schemas.microsoft.com/office/drawing/2014/main" id="{9C398B90-5069-37DE-D627-AE195025DDD5}"/>
              </a:ext>
            </a:extLst>
          </p:cNvPr>
          <p:cNvSpPr txBox="1">
            <a:spLocks noChangeArrowheads="1"/>
          </p:cNvSpPr>
          <p:nvPr/>
        </p:nvSpPr>
        <p:spPr bwMode="auto">
          <a:xfrm>
            <a:off x="5849938" y="5548313"/>
            <a:ext cx="2166937"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sobe</a:t>
            </a:r>
            <a:r>
              <a:rPr lang="en-US" altLang="pt-BR" sz="2400">
                <a:latin typeface="Arial"/>
                <a:cs typeface="Arial"/>
              </a:rPr>
              <a:t> </a:t>
            </a:r>
            <a:r>
              <a:rPr lang="en-US" altLang="pt-BR" sz="2400" err="1">
                <a:latin typeface="Arial"/>
                <a:cs typeface="Arial"/>
              </a:rPr>
              <a:t>mais</a:t>
            </a:r>
            <a:r>
              <a:rPr lang="en-US" altLang="pt-BR" sz="2400">
                <a:latin typeface="Arial"/>
                <a:cs typeface="Arial"/>
              </a:rPr>
              <a:t> de 10%</a:t>
            </a:r>
          </a:p>
        </p:txBody>
      </p:sp>
      <p:sp>
        <p:nvSpPr>
          <p:cNvPr id="130075" name="FlagCount" hidden="1">
            <a:hlinkClick r:id="rId3" action="ppaction://hlinkfile"/>
            <a:extLst>
              <a:ext uri="{FF2B5EF4-FFF2-40B4-BE49-F238E27FC236}">
                <a16:creationId xmlns:a16="http://schemas.microsoft.com/office/drawing/2014/main" id="{B80564D1-AF38-36F6-4CCD-56C0334DCC0D}"/>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18844" name="Text Box 28">
            <a:extLst>
              <a:ext uri="{FF2B5EF4-FFF2-40B4-BE49-F238E27FC236}">
                <a16:creationId xmlns:a16="http://schemas.microsoft.com/office/drawing/2014/main" id="{50DA2661-0CC4-8361-5979-DC371BCF88EC}"/>
              </a:ext>
            </a:extLst>
          </p:cNvPr>
          <p:cNvSpPr txBox="1">
            <a:spLocks noChangeArrowheads="1"/>
          </p:cNvSpPr>
          <p:nvPr/>
        </p:nvSpPr>
        <p:spPr bwMode="auto">
          <a:xfrm>
            <a:off x="6073775" y="871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009900"/>
                </a:solidFill>
                <a:cs typeface="Arial" panose="020B0604020202020204" pitchFamily="34" charset="0"/>
              </a:rPr>
              <a:t>&gt; 10%</a:t>
            </a:r>
            <a:endParaRPr lang="en-US" altLang="pt-BR" sz="2500" b="1" i="1" baseline="30000">
              <a:solidFill>
                <a:srgbClr val="009900"/>
              </a:solidFill>
              <a:cs typeface="Arial" panose="020B0604020202020204" pitchFamily="34" charset="0"/>
            </a:endParaRPr>
          </a:p>
        </p:txBody>
      </p:sp>
      <p:sp>
        <p:nvSpPr>
          <p:cNvPr id="418845" name="Text Box 29">
            <a:extLst>
              <a:ext uri="{FF2B5EF4-FFF2-40B4-BE49-F238E27FC236}">
                <a16:creationId xmlns:a16="http://schemas.microsoft.com/office/drawing/2014/main" id="{1497F696-008C-24B5-1A95-C47B7220FB50}"/>
              </a:ext>
            </a:extLst>
          </p:cNvPr>
          <p:cNvSpPr txBox="1">
            <a:spLocks noChangeArrowheads="1"/>
          </p:cNvSpPr>
          <p:nvPr/>
        </p:nvSpPr>
        <p:spPr bwMode="auto">
          <a:xfrm>
            <a:off x="6080125"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10%</a:t>
            </a:r>
            <a:endParaRPr lang="en-US" altLang="pt-BR" sz="2500" b="1" i="1" baseline="30000">
              <a:solidFill>
                <a:srgbClr val="FF6600"/>
              </a:solidFill>
              <a:cs typeface="Arial" panose="020B0604020202020204" pitchFamily="34" charset="0"/>
            </a:endParaRPr>
          </a:p>
        </p:txBody>
      </p:sp>
      <p:sp>
        <p:nvSpPr>
          <p:cNvPr id="418846" name="Text Box 30">
            <a:extLst>
              <a:ext uri="{FF2B5EF4-FFF2-40B4-BE49-F238E27FC236}">
                <a16:creationId xmlns:a16="http://schemas.microsoft.com/office/drawing/2014/main" id="{DEA8569C-68EB-8674-A7DB-56CA8A7339AF}"/>
              </a:ext>
            </a:extLst>
          </p:cNvPr>
          <p:cNvSpPr txBox="1">
            <a:spLocks noChangeArrowheads="1"/>
          </p:cNvSpPr>
          <p:nvPr/>
        </p:nvSpPr>
        <p:spPr bwMode="auto">
          <a:xfrm>
            <a:off x="7218363" y="1111250"/>
            <a:ext cx="682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cs typeface="Arial" panose="020B0604020202020204" pitchFamily="34" charset="0"/>
              </a:rPr>
              <a:t>&gt; 1</a:t>
            </a:r>
          </a:p>
        </p:txBody>
      </p:sp>
      <p:grpSp>
        <p:nvGrpSpPr>
          <p:cNvPr id="130079" name="Group 31">
            <a:extLst>
              <a:ext uri="{FF2B5EF4-FFF2-40B4-BE49-F238E27FC236}">
                <a16:creationId xmlns:a16="http://schemas.microsoft.com/office/drawing/2014/main" id="{FD2AC934-ECAF-91B2-89E3-CD908BCCF1BA}"/>
              </a:ext>
            </a:extLst>
          </p:cNvPr>
          <p:cNvGrpSpPr>
            <a:grpSpLocks/>
          </p:cNvGrpSpPr>
          <p:nvPr/>
        </p:nvGrpSpPr>
        <p:grpSpPr bwMode="auto">
          <a:xfrm>
            <a:off x="741363" y="874713"/>
            <a:ext cx="6413500" cy="1271588"/>
            <a:chOff x="747" y="551"/>
            <a:chExt cx="4040" cy="801"/>
          </a:xfrm>
        </p:grpSpPr>
        <p:sp>
          <p:nvSpPr>
            <p:cNvPr id="130080" name="Text Box 32">
              <a:extLst>
                <a:ext uri="{FF2B5EF4-FFF2-40B4-BE49-F238E27FC236}">
                  <a16:creationId xmlns:a16="http://schemas.microsoft.com/office/drawing/2014/main" id="{190A1EFC-A622-951D-A43A-F5BD60456383}"/>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oferta</a:t>
              </a:r>
              <a:endParaRPr lang="pt-BR" err="1"/>
            </a:p>
          </p:txBody>
        </p:sp>
        <p:sp>
          <p:nvSpPr>
            <p:cNvPr id="130081" name="Text Box 33">
              <a:extLst>
                <a:ext uri="{FF2B5EF4-FFF2-40B4-BE49-F238E27FC236}">
                  <a16:creationId xmlns:a16="http://schemas.microsoft.com/office/drawing/2014/main" id="{3AC03136-8785-2230-3D71-1B89CD4293B3}"/>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30082" name="Text Box 34">
              <a:extLst>
                <a:ext uri="{FF2B5EF4-FFF2-40B4-BE49-F238E27FC236}">
                  <a16:creationId xmlns:a16="http://schemas.microsoft.com/office/drawing/2014/main" id="{6DEF9D37-6629-D58C-2D1B-AA4ECF6BB3FA}"/>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130083" name="Text Box 35">
              <a:extLst>
                <a:ext uri="{FF2B5EF4-FFF2-40B4-BE49-F238E27FC236}">
                  <a16:creationId xmlns:a16="http://schemas.microsoft.com/office/drawing/2014/main" id="{2D3F3992-8C82-4ED2-071E-78250D3AA89B}"/>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130084" name="Line 36">
              <a:extLst>
                <a:ext uri="{FF2B5EF4-FFF2-40B4-BE49-F238E27FC236}">
                  <a16:creationId xmlns:a16="http://schemas.microsoft.com/office/drawing/2014/main" id="{2BFC91A7-D661-9A9F-F80F-BEF654626636}"/>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30085" name="Text Box 37">
              <a:extLst>
                <a:ext uri="{FF2B5EF4-FFF2-40B4-BE49-F238E27FC236}">
                  <a16:creationId xmlns:a16="http://schemas.microsoft.com/office/drawing/2014/main" id="{F4C48228-B232-10BD-7E75-80C526D0BFE7}"/>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30086" name="Line 38">
              <a:extLst>
                <a:ext uri="{FF2B5EF4-FFF2-40B4-BE49-F238E27FC236}">
                  <a16:creationId xmlns:a16="http://schemas.microsoft.com/office/drawing/2014/main" id="{F7C31D35-735E-BA82-C2E8-82C5BDFF34B4}"/>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418855" name="Text Box 39">
            <a:extLst>
              <a:ext uri="{FF2B5EF4-FFF2-40B4-BE49-F238E27FC236}">
                <a16:creationId xmlns:a16="http://schemas.microsoft.com/office/drawing/2014/main" id="{1ED4E5C3-05E6-A98D-08CF-C6B50E6C3D6D}"/>
              </a:ext>
            </a:extLst>
          </p:cNvPr>
          <p:cNvSpPr txBox="1">
            <a:spLocks noChangeArrowheads="1"/>
          </p:cNvSpPr>
          <p:nvPr/>
        </p:nvSpPr>
        <p:spPr bwMode="auto">
          <a:xfrm>
            <a:off x="3517900" y="4633913"/>
            <a:ext cx="1265238"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sobe</a:t>
            </a:r>
            <a:r>
              <a:rPr lang="en-US" altLang="pt-BR" sz="2400">
                <a:latin typeface="Arial"/>
                <a:cs typeface="Arial"/>
              </a:rPr>
              <a:t> 10%</a:t>
            </a:r>
          </a:p>
        </p:txBody>
      </p:sp>
      <p:sp>
        <p:nvSpPr>
          <p:cNvPr id="130088" name="Rectangle 40">
            <a:extLst>
              <a:ext uri="{FF2B5EF4-FFF2-40B4-BE49-F238E27FC236}">
                <a16:creationId xmlns:a16="http://schemas.microsoft.com/office/drawing/2014/main" id="{ED4D1A00-B588-18E1-8D36-325487644CC3}"/>
              </a:ext>
            </a:extLst>
          </p:cNvPr>
          <p:cNvSpPr>
            <a:spLocks noChangeArrowheads="1"/>
          </p:cNvSpPr>
          <p:nvPr/>
        </p:nvSpPr>
        <p:spPr bwMode="auto">
          <a:xfrm>
            <a:off x="366713" y="3221038"/>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vendedores</a:t>
            </a:r>
            <a:r>
              <a:rPr lang="en-US" sz="2600">
                <a:latin typeface="Arial"/>
                <a:cs typeface="Arial"/>
              </a:rPr>
              <a:t> </a:t>
            </a:r>
            <a:r>
              <a:rPr lang="en-US" sz="2600" err="1">
                <a:latin typeface="Arial"/>
                <a:cs typeface="Arial"/>
              </a:rPr>
              <a:t>ao</a:t>
            </a:r>
            <a:r>
              <a:rPr lang="en-US" sz="2600">
                <a:latin typeface="Arial"/>
                <a:cs typeface="Arial"/>
              </a:rPr>
              <a:t> </a:t>
            </a:r>
            <a:r>
              <a:rPr lang="en-US" sz="2600" err="1">
                <a:latin typeface="Arial"/>
                <a:cs typeface="Arial"/>
              </a:rPr>
              <a:t>preço</a:t>
            </a:r>
            <a:r>
              <a:rPr lang="en-US" sz="2600">
                <a:latin typeface="Arial"/>
                <a:cs typeface="Arial"/>
              </a:rPr>
              <a:t>:</a:t>
            </a:r>
            <a:endParaRPr lang="pt-BR" sz="2600">
              <a:latin typeface="Arial"/>
              <a:cs typeface="Arial"/>
            </a:endParaRPr>
          </a:p>
          <a:p>
            <a:pPr>
              <a:lnSpc>
                <a:spcPct val="105000"/>
              </a:lnSpc>
              <a:spcBef>
                <a:spcPct val="45000"/>
              </a:spcBef>
              <a:buFont typeface="Wingdings" panose="05000000000000000000" pitchFamily="2" charset="2"/>
              <a:buNone/>
            </a:pPr>
            <a:endParaRPr lang="en-US" altLang="pt-BR" sz="2600">
              <a:solidFill>
                <a:srgbClr val="000000"/>
              </a:solidFill>
              <a:cs typeface="Arial" panose="020B0604020202020204" pitchFamily="34" charset="0"/>
            </a:endParaRPr>
          </a:p>
        </p:txBody>
      </p:sp>
      <p:sp>
        <p:nvSpPr>
          <p:cNvPr id="130089" name="Rectangle 41">
            <a:extLst>
              <a:ext uri="{FF2B5EF4-FFF2-40B4-BE49-F238E27FC236}">
                <a16:creationId xmlns:a16="http://schemas.microsoft.com/office/drawing/2014/main" id="{DC14F0DC-F1AA-FA42-AF68-1C3066D5ECBB}"/>
              </a:ext>
            </a:extLst>
          </p:cNvPr>
          <p:cNvSpPr>
            <a:spLocks noChangeArrowheads="1"/>
          </p:cNvSpPr>
          <p:nvPr/>
        </p:nvSpPr>
        <p:spPr bwMode="auto">
          <a:xfrm>
            <a:off x="365125" y="2144713"/>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S</a:t>
            </a:r>
            <a:r>
              <a:rPr lang="en-US" altLang="pt-BR" sz="2600">
                <a:latin typeface="Arial"/>
                <a:cs typeface="Arial"/>
              </a:rPr>
              <a:t>:</a:t>
            </a:r>
            <a:endParaRPr lang="en-US" altLang="pt-BR" sz="2600">
              <a:solidFill>
                <a:srgbClr val="0000FF"/>
              </a:solidFill>
              <a:latin typeface="Arial"/>
              <a:cs typeface="Arial"/>
            </a:endParaRPr>
          </a:p>
        </p:txBody>
      </p:sp>
      <p:sp>
        <p:nvSpPr>
          <p:cNvPr id="130090" name="Rectangle 42">
            <a:extLst>
              <a:ext uri="{FF2B5EF4-FFF2-40B4-BE49-F238E27FC236}">
                <a16:creationId xmlns:a16="http://schemas.microsoft.com/office/drawing/2014/main" id="{7AF3D4C1-D855-6884-530D-5896B5C02E23}"/>
              </a:ext>
            </a:extLst>
          </p:cNvPr>
          <p:cNvSpPr>
            <a:spLocks noChangeArrowheads="1"/>
          </p:cNvSpPr>
          <p:nvPr/>
        </p:nvSpPr>
        <p:spPr bwMode="auto">
          <a:xfrm>
            <a:off x="338138" y="4877699"/>
            <a:ext cx="2076698" cy="527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cs typeface="Arial" panose="020B0604020202020204" pitchFamily="34" charset="0"/>
            </a:endParaRPr>
          </a:p>
        </p:txBody>
      </p:sp>
      <p:sp>
        <p:nvSpPr>
          <p:cNvPr id="130091" name="Rectangle 43">
            <a:extLst>
              <a:ext uri="{FF2B5EF4-FFF2-40B4-BE49-F238E27FC236}">
                <a16:creationId xmlns:a16="http://schemas.microsoft.com/office/drawing/2014/main" id="{3BADA0EC-2C3C-8CDC-5B6A-CE32697C584E}"/>
              </a:ext>
            </a:extLst>
          </p:cNvPr>
          <p:cNvSpPr>
            <a:spLocks noChangeArrowheads="1"/>
          </p:cNvSpPr>
          <p:nvPr/>
        </p:nvSpPr>
        <p:spPr bwMode="auto">
          <a:xfrm>
            <a:off x="574330" y="2581275"/>
            <a:ext cx="3327094"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plana</a:t>
            </a:r>
            <a:endParaRPr lang="pt-BR"/>
          </a:p>
        </p:txBody>
      </p:sp>
      <p:sp>
        <p:nvSpPr>
          <p:cNvPr id="130092" name="Rectangle 44">
            <a:extLst>
              <a:ext uri="{FF2B5EF4-FFF2-40B4-BE49-F238E27FC236}">
                <a16:creationId xmlns:a16="http://schemas.microsoft.com/office/drawing/2014/main" id="{A222A5A2-498F-CDAB-9AA8-A83498E9418F}"/>
              </a:ext>
            </a:extLst>
          </p:cNvPr>
          <p:cNvSpPr>
            <a:spLocks noChangeArrowheads="1"/>
          </p:cNvSpPr>
          <p:nvPr/>
        </p:nvSpPr>
        <p:spPr bwMode="auto">
          <a:xfrm>
            <a:off x="582613" y="4079875"/>
            <a:ext cx="32667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altLang="pt-BR" sz="2600" err="1">
                <a:solidFill>
                  <a:srgbClr val="0000FF"/>
                </a:solidFill>
                <a:latin typeface="Arial"/>
                <a:cs typeface="Arial"/>
              </a:rPr>
              <a:t>relativamente</a:t>
            </a:r>
            <a:r>
              <a:rPr lang="en-US" altLang="pt-BR" sz="2600">
                <a:solidFill>
                  <a:srgbClr val="0000FF"/>
                </a:solidFill>
                <a:latin typeface="Arial"/>
                <a:cs typeface="Arial"/>
              </a:rPr>
              <a:t> </a:t>
            </a:r>
            <a:r>
              <a:rPr lang="en-US" altLang="pt-BR" sz="2600" err="1">
                <a:solidFill>
                  <a:srgbClr val="0000FF"/>
                </a:solidFill>
                <a:latin typeface="Arial"/>
                <a:cs typeface="Arial"/>
              </a:rPr>
              <a:t>alta</a:t>
            </a:r>
            <a:endParaRPr lang="pt-BR" err="1"/>
          </a:p>
        </p:txBody>
      </p:sp>
      <p:sp>
        <p:nvSpPr>
          <p:cNvPr id="418861" name="Rectangle 45">
            <a:extLst>
              <a:ext uri="{FF2B5EF4-FFF2-40B4-BE49-F238E27FC236}">
                <a16:creationId xmlns:a16="http://schemas.microsoft.com/office/drawing/2014/main" id="{910B52B6-1623-BC4A-0E3C-92F176A6FAC6}"/>
              </a:ext>
            </a:extLst>
          </p:cNvPr>
          <p:cNvSpPr>
            <a:spLocks noChangeArrowheads="1"/>
          </p:cNvSpPr>
          <p:nvPr/>
        </p:nvSpPr>
        <p:spPr bwMode="auto">
          <a:xfrm>
            <a:off x="579438" y="5316538"/>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&gt; 1</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8855"/>
                                        </p:tgtEl>
                                        <p:attrNameLst>
                                          <p:attrName>style.visibility</p:attrName>
                                        </p:attrNameLst>
                                      </p:cBhvr>
                                      <p:to>
                                        <p:strVal val="visible"/>
                                      </p:to>
                                    </p:set>
                                    <p:animEffect transition="in" filter="dissolve">
                                      <p:cBhvr>
                                        <p:cTn id="7" dur="500"/>
                                        <p:tgtEl>
                                          <p:spTgt spid="41885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18845"/>
                                        </p:tgtEl>
                                        <p:attrNameLst>
                                          <p:attrName>style.visibility</p:attrName>
                                        </p:attrNameLst>
                                      </p:cBhvr>
                                      <p:to>
                                        <p:strVal val="visible"/>
                                      </p:to>
                                    </p:set>
                                    <p:animEffect transition="in" filter="dissolve">
                                      <p:cBhvr>
                                        <p:cTn id="10" dur="500"/>
                                        <p:tgtEl>
                                          <p:spTgt spid="418845"/>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18840"/>
                                        </p:tgtEl>
                                        <p:attrNameLst>
                                          <p:attrName>style.visibility</p:attrName>
                                        </p:attrNameLst>
                                      </p:cBhvr>
                                      <p:to>
                                        <p:strVal val="visible"/>
                                      </p:to>
                                    </p:set>
                                    <p:animEffect transition="in" filter="wipe(down)">
                                      <p:cBhvr>
                                        <p:cTn id="14" dur="500"/>
                                        <p:tgtEl>
                                          <p:spTgt spid="418840"/>
                                        </p:tgtEl>
                                      </p:cBhvr>
                                    </p:animEffect>
                                  </p:childTnLst>
                                </p:cTn>
                              </p:par>
                            </p:childTnLst>
                          </p:cTn>
                        </p:par>
                        <p:par>
                          <p:cTn id="15" fill="hold" nodeType="afterGroup">
                            <p:stCondLst>
                              <p:cond delay="1000"/>
                            </p:stCondLst>
                            <p:childTnLst>
                              <p:par>
                                <p:cTn id="16" presetID="22" presetClass="entr" presetSubtype="8"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418842"/>
                                        </p:tgtEl>
                                        <p:attrNameLst>
                                          <p:attrName>style.visibility</p:attrName>
                                        </p:attrNameLst>
                                      </p:cBhvr>
                                      <p:to>
                                        <p:strVal val="visible"/>
                                      </p:to>
                                    </p:set>
                                    <p:animEffect transition="in" filter="dissolve">
                                      <p:cBhvr>
                                        <p:cTn id="23" dur="500"/>
                                        <p:tgtEl>
                                          <p:spTgt spid="41884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18844"/>
                                        </p:tgtEl>
                                        <p:attrNameLst>
                                          <p:attrName>style.visibility</p:attrName>
                                        </p:attrNameLst>
                                      </p:cBhvr>
                                      <p:to>
                                        <p:strVal val="visible"/>
                                      </p:to>
                                    </p:set>
                                    <p:animEffect transition="in" filter="dissolve">
                                      <p:cBhvr>
                                        <p:cTn id="26" dur="500"/>
                                        <p:tgtEl>
                                          <p:spTgt spid="418844"/>
                                        </p:tgtEl>
                                      </p:cBhvr>
                                    </p:animEffec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p:cTn id="29" dur="1" fill="hold">
                                          <p:stCondLst>
                                            <p:cond delay="0"/>
                                          </p:stCondLst>
                                        </p:cTn>
                                        <p:tgtEl>
                                          <p:spTgt spid="418841"/>
                                        </p:tgtEl>
                                        <p:attrNameLst>
                                          <p:attrName>style.visibility</p:attrName>
                                        </p:attrNameLst>
                                      </p:cBhvr>
                                      <p:to>
                                        <p:strVal val="visible"/>
                                      </p:to>
                                    </p:set>
                                    <p:animEffect transition="in" filter="wipe(left)">
                                      <p:cBhvr>
                                        <p:cTn id="30" dur="500"/>
                                        <p:tgtEl>
                                          <p:spTgt spid="418841"/>
                                        </p:tgtEl>
                                      </p:cBhvr>
                                    </p:animEffect>
                                  </p:childTnLst>
                                </p:cTn>
                              </p:par>
                              <p:par>
                                <p:cTn id="31" presetID="22" presetClass="entr" presetSubtype="1"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418846"/>
                                        </p:tgtEl>
                                        <p:attrNameLst>
                                          <p:attrName>style.visibility</p:attrName>
                                        </p:attrNameLst>
                                      </p:cBhvr>
                                      <p:to>
                                        <p:strVal val="visible"/>
                                      </p:to>
                                    </p:set>
                                    <p:animEffect transition="in" filter="dissolve">
                                      <p:cBhvr>
                                        <p:cTn id="38" dur="500"/>
                                        <p:tgtEl>
                                          <p:spTgt spid="41884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418861"/>
                                        </p:tgtEl>
                                        <p:attrNameLst>
                                          <p:attrName>style.visibility</p:attrName>
                                        </p:attrNameLst>
                                      </p:cBhvr>
                                      <p:to>
                                        <p:strVal val="visible"/>
                                      </p:to>
                                    </p:set>
                                    <p:animEffect transition="in" filter="dissolve">
                                      <p:cBhvr>
                                        <p:cTn id="41" dur="500"/>
                                        <p:tgtEl>
                                          <p:spTgt spid="418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842" grpId="0" animBg="1"/>
      <p:bldP spid="418844" grpId="0"/>
      <p:bldP spid="418845" grpId="0"/>
      <p:bldP spid="418846" grpId="0"/>
      <p:bldP spid="418855" grpId="0" animBg="1"/>
      <p:bldP spid="418861" grpId="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Espaço Reservado para Rodapé 1">
            <a:extLst>
              <a:ext uri="{FF2B5EF4-FFF2-40B4-BE49-F238E27FC236}">
                <a16:creationId xmlns:a16="http://schemas.microsoft.com/office/drawing/2014/main" id="{F90C3EFE-4964-40AB-B8A6-BCB72DE8D4CA}"/>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4" name="Espaço Reservado para Número de Slide 2">
            <a:extLst>
              <a:ext uri="{FF2B5EF4-FFF2-40B4-BE49-F238E27FC236}">
                <a16:creationId xmlns:a16="http://schemas.microsoft.com/office/drawing/2014/main" id="{50E2AB57-6565-9C7A-7233-F503D44B0DA4}"/>
              </a:ext>
            </a:extLst>
          </p:cNvPr>
          <p:cNvSpPr>
            <a:spLocks noGrp="1"/>
          </p:cNvSpPr>
          <p:nvPr>
            <p:ph type="sldNum" sz="quarter" idx="11"/>
          </p:nvPr>
        </p:nvSpPr>
        <p:spPr/>
        <p:txBody>
          <a:bodyPr/>
          <a:lstStyle/>
          <a:p>
            <a:fld id="{6DA281A5-1ACB-4765-AE5F-24DABF5506D2}" type="slidenum">
              <a:rPr lang="en-US" altLang="pt-BR"/>
              <a:pPr/>
              <a:t>44</a:t>
            </a:fld>
            <a:endParaRPr lang="en-US" altLang="pt-BR"/>
          </a:p>
        </p:txBody>
      </p:sp>
      <p:grpSp>
        <p:nvGrpSpPr>
          <p:cNvPr id="132098" name="Group 2">
            <a:extLst>
              <a:ext uri="{FF2B5EF4-FFF2-40B4-BE49-F238E27FC236}">
                <a16:creationId xmlns:a16="http://schemas.microsoft.com/office/drawing/2014/main" id="{3539D5ED-1164-B83F-D44C-70494AE3C653}"/>
              </a:ext>
            </a:extLst>
          </p:cNvPr>
          <p:cNvGrpSpPr>
            <a:grpSpLocks/>
          </p:cNvGrpSpPr>
          <p:nvPr/>
        </p:nvGrpSpPr>
        <p:grpSpPr bwMode="auto">
          <a:xfrm>
            <a:off x="5178425" y="3016250"/>
            <a:ext cx="3270250" cy="457200"/>
            <a:chOff x="3262" y="1900"/>
            <a:chExt cx="2060" cy="288"/>
          </a:xfrm>
        </p:grpSpPr>
        <p:sp>
          <p:nvSpPr>
            <p:cNvPr id="132099" name="Line 3">
              <a:extLst>
                <a:ext uri="{FF2B5EF4-FFF2-40B4-BE49-F238E27FC236}">
                  <a16:creationId xmlns:a16="http://schemas.microsoft.com/office/drawing/2014/main" id="{06B12535-1F4F-E366-DA7C-8E4AD36BB843}"/>
                </a:ext>
              </a:extLst>
            </p:cNvPr>
            <p:cNvSpPr>
              <a:spLocks noChangeShapeType="1"/>
            </p:cNvSpPr>
            <p:nvPr/>
          </p:nvSpPr>
          <p:spPr bwMode="auto">
            <a:xfrm>
              <a:off x="3262" y="2045"/>
              <a:ext cx="1765" cy="0"/>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32100" name="Text Box 4">
              <a:extLst>
                <a:ext uri="{FF2B5EF4-FFF2-40B4-BE49-F238E27FC236}">
                  <a16:creationId xmlns:a16="http://schemas.microsoft.com/office/drawing/2014/main" id="{76EB38CE-87BB-9CC1-F69F-9669F014FA02}"/>
                </a:ext>
              </a:extLst>
            </p:cNvPr>
            <p:cNvSpPr txBox="1">
              <a:spLocks noChangeArrowheads="1"/>
            </p:cNvSpPr>
            <p:nvPr/>
          </p:nvSpPr>
          <p:spPr bwMode="auto">
            <a:xfrm>
              <a:off x="4948" y="1900"/>
              <a:ext cx="3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sp>
        <p:nvSpPr>
          <p:cNvPr id="132101" name="Rectangle 5">
            <a:extLst>
              <a:ext uri="{FF2B5EF4-FFF2-40B4-BE49-F238E27FC236}">
                <a16:creationId xmlns:a16="http://schemas.microsoft.com/office/drawing/2014/main" id="{FAFB4C10-4FE4-9571-74C8-40BD4F54220A}"/>
              </a:ext>
            </a:extLst>
          </p:cNvPr>
          <p:cNvSpPr>
            <a:spLocks noGrp="1" noChangeArrowheads="1"/>
          </p:cNvSpPr>
          <p:nvPr>
            <p:ph type="title" idx="4294967295"/>
          </p:nvPr>
        </p:nvSpPr>
        <p:spPr>
          <a:xfrm>
            <a:off x="407988" y="249238"/>
            <a:ext cx="8087202" cy="619125"/>
          </a:xfrm>
        </p:spPr>
        <p:txBody>
          <a:bodyPr/>
          <a:lstStyle/>
          <a:p>
            <a:pPr algn="l"/>
            <a:r>
              <a:rPr lang="en-US" altLang="pt-BR" sz="3200" err="1">
                <a:solidFill>
                  <a:srgbClr val="CC0000"/>
                </a:solidFill>
              </a:rPr>
              <a:t>Perfeitamente</a:t>
            </a:r>
            <a:r>
              <a:rPr lang="en-US" altLang="pt-BR" sz="3200">
                <a:solidFill>
                  <a:srgbClr val="CC0000"/>
                </a:solidFill>
              </a:rPr>
              <a:t> </a:t>
            </a:r>
            <a:r>
              <a:rPr lang="en-US" altLang="pt-BR" sz="3200" err="1">
                <a:solidFill>
                  <a:srgbClr val="CC0000"/>
                </a:solidFill>
              </a:rPr>
              <a:t>elástica</a:t>
            </a:r>
            <a:r>
              <a:rPr lang="en-US" altLang="pt-BR" sz="3200">
                <a:solidFill>
                  <a:srgbClr val="CC0000"/>
                </a:solidFill>
              </a:rPr>
              <a:t> </a:t>
            </a:r>
            <a:r>
              <a:rPr lang="en-US" altLang="pt-BR" sz="3000" b="0">
                <a:solidFill>
                  <a:srgbClr val="CC0000"/>
                </a:solidFill>
              </a:rPr>
              <a:t>(o outro </a:t>
            </a:r>
            <a:r>
              <a:rPr lang="en-US" altLang="pt-BR" sz="3000" b="0" err="1">
                <a:solidFill>
                  <a:srgbClr val="CC0000"/>
                </a:solidFill>
              </a:rPr>
              <a:t>extremo</a:t>
            </a:r>
            <a:r>
              <a:rPr lang="en-US" altLang="pt-BR" sz="3000" b="0">
                <a:solidFill>
                  <a:srgbClr val="CC0000"/>
                </a:solidFill>
              </a:rPr>
              <a:t>)</a:t>
            </a:r>
          </a:p>
        </p:txBody>
      </p:sp>
      <p:grpSp>
        <p:nvGrpSpPr>
          <p:cNvPr id="132102" name="Group 6">
            <a:extLst>
              <a:ext uri="{FF2B5EF4-FFF2-40B4-BE49-F238E27FC236}">
                <a16:creationId xmlns:a16="http://schemas.microsoft.com/office/drawing/2014/main" id="{59139DD0-D632-0367-0D34-610FDB9C9578}"/>
              </a:ext>
            </a:extLst>
          </p:cNvPr>
          <p:cNvGrpSpPr>
            <a:grpSpLocks/>
          </p:cNvGrpSpPr>
          <p:nvPr/>
        </p:nvGrpSpPr>
        <p:grpSpPr bwMode="auto">
          <a:xfrm>
            <a:off x="4826000" y="2114550"/>
            <a:ext cx="3870325" cy="3060700"/>
            <a:chOff x="3226" y="1041"/>
            <a:chExt cx="2146" cy="1792"/>
          </a:xfrm>
        </p:grpSpPr>
        <p:grpSp>
          <p:nvGrpSpPr>
            <p:cNvPr id="132103" name="Group 7">
              <a:extLst>
                <a:ext uri="{FF2B5EF4-FFF2-40B4-BE49-F238E27FC236}">
                  <a16:creationId xmlns:a16="http://schemas.microsoft.com/office/drawing/2014/main" id="{41B0E151-6501-B70F-957A-EEE70810F2DC}"/>
                </a:ext>
              </a:extLst>
            </p:cNvPr>
            <p:cNvGrpSpPr>
              <a:grpSpLocks/>
            </p:cNvGrpSpPr>
            <p:nvPr/>
          </p:nvGrpSpPr>
          <p:grpSpPr bwMode="auto">
            <a:xfrm>
              <a:off x="3421" y="1302"/>
              <a:ext cx="1661" cy="1413"/>
              <a:chOff x="1098" y="1361"/>
              <a:chExt cx="2116" cy="2027"/>
            </a:xfrm>
          </p:grpSpPr>
          <p:sp>
            <p:nvSpPr>
              <p:cNvPr id="132104" name="Line 8">
                <a:extLst>
                  <a:ext uri="{FF2B5EF4-FFF2-40B4-BE49-F238E27FC236}">
                    <a16:creationId xmlns:a16="http://schemas.microsoft.com/office/drawing/2014/main" id="{539DD94F-3840-6CD7-F6B6-A61F7599C708}"/>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32105" name="Line 9">
                <a:extLst>
                  <a:ext uri="{FF2B5EF4-FFF2-40B4-BE49-F238E27FC236}">
                    <a16:creationId xmlns:a16="http://schemas.microsoft.com/office/drawing/2014/main" id="{581D27D7-30C6-11F8-9E73-3D1EA99FE2E2}"/>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32106" name="Text Box 10">
              <a:extLst>
                <a:ext uri="{FF2B5EF4-FFF2-40B4-BE49-F238E27FC236}">
                  <a16:creationId xmlns:a16="http://schemas.microsoft.com/office/drawing/2014/main" id="{C756674C-88C1-43D2-BBD5-DCB2BC2DD331}"/>
                </a:ext>
              </a:extLst>
            </p:cNvPr>
            <p:cNvSpPr txBox="1">
              <a:spLocks noChangeArrowheads="1"/>
            </p:cNvSpPr>
            <p:nvPr/>
          </p:nvSpPr>
          <p:spPr bwMode="auto">
            <a:xfrm>
              <a:off x="3226" y="1041"/>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32107" name="Text Box 11">
              <a:extLst>
                <a:ext uri="{FF2B5EF4-FFF2-40B4-BE49-F238E27FC236}">
                  <a16:creationId xmlns:a16="http://schemas.microsoft.com/office/drawing/2014/main" id="{F76766B9-52E7-7772-F95D-515C720248F9}"/>
                </a:ext>
              </a:extLst>
            </p:cNvPr>
            <p:cNvSpPr txBox="1">
              <a:spLocks noChangeArrowheads="1"/>
            </p:cNvSpPr>
            <p:nvPr/>
          </p:nvSpPr>
          <p:spPr bwMode="auto">
            <a:xfrm>
              <a:off x="4985" y="2565"/>
              <a:ext cx="38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32108" name="Text Box 12">
            <a:extLst>
              <a:ext uri="{FF2B5EF4-FFF2-40B4-BE49-F238E27FC236}">
                <a16:creationId xmlns:a16="http://schemas.microsoft.com/office/drawing/2014/main" id="{A04E40FB-B226-5B51-B72D-EFE81F2CACDE}"/>
              </a:ext>
            </a:extLst>
          </p:cNvPr>
          <p:cNvSpPr txBox="1">
            <a:spLocks noChangeArrowheads="1"/>
          </p:cNvSpPr>
          <p:nvPr/>
        </p:nvSpPr>
        <p:spPr bwMode="auto">
          <a:xfrm>
            <a:off x="4513263" y="3019425"/>
            <a:ext cx="650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grpSp>
        <p:nvGrpSpPr>
          <p:cNvPr id="132109" name="Group 13">
            <a:extLst>
              <a:ext uri="{FF2B5EF4-FFF2-40B4-BE49-F238E27FC236}">
                <a16:creationId xmlns:a16="http://schemas.microsoft.com/office/drawing/2014/main" id="{A660A4D2-2C07-0B16-5288-98FFBEA9C931}"/>
              </a:ext>
            </a:extLst>
          </p:cNvPr>
          <p:cNvGrpSpPr>
            <a:grpSpLocks/>
          </p:cNvGrpSpPr>
          <p:nvPr/>
        </p:nvGrpSpPr>
        <p:grpSpPr bwMode="auto">
          <a:xfrm>
            <a:off x="5922963" y="3179763"/>
            <a:ext cx="587375" cy="2225675"/>
            <a:chOff x="3731" y="2003"/>
            <a:chExt cx="370" cy="1402"/>
          </a:xfrm>
        </p:grpSpPr>
        <p:sp>
          <p:nvSpPr>
            <p:cNvPr id="132110" name="Text Box 14">
              <a:extLst>
                <a:ext uri="{FF2B5EF4-FFF2-40B4-BE49-F238E27FC236}">
                  <a16:creationId xmlns:a16="http://schemas.microsoft.com/office/drawing/2014/main" id="{884D6D3B-9B5A-E4B3-7877-8A3C30EF3743}"/>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sp>
          <p:nvSpPr>
            <p:cNvPr id="132111" name="Line 15">
              <a:extLst>
                <a:ext uri="{FF2B5EF4-FFF2-40B4-BE49-F238E27FC236}">
                  <a16:creationId xmlns:a16="http://schemas.microsoft.com/office/drawing/2014/main" id="{42DE1E77-16E1-577D-507C-82818CC14A66}"/>
                </a:ext>
              </a:extLst>
            </p:cNvPr>
            <p:cNvSpPr>
              <a:spLocks noChangeShapeType="1"/>
            </p:cNvSpPr>
            <p:nvPr/>
          </p:nvSpPr>
          <p:spPr bwMode="auto">
            <a:xfrm>
              <a:off x="3920" y="2049"/>
              <a:ext cx="0" cy="1077"/>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32112" name="Oval 16">
              <a:extLst>
                <a:ext uri="{FF2B5EF4-FFF2-40B4-BE49-F238E27FC236}">
                  <a16:creationId xmlns:a16="http://schemas.microsoft.com/office/drawing/2014/main" id="{4A7B7CD3-3AE1-995B-7B35-42DCF273FB8A}"/>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20881" name="Line 17">
            <a:extLst>
              <a:ext uri="{FF2B5EF4-FFF2-40B4-BE49-F238E27FC236}">
                <a16:creationId xmlns:a16="http://schemas.microsoft.com/office/drawing/2014/main" id="{A8EC2A7A-BEF5-2C37-0E38-4596D119AED5}"/>
              </a:ext>
            </a:extLst>
          </p:cNvPr>
          <p:cNvSpPr>
            <a:spLocks noChangeShapeType="1"/>
          </p:cNvSpPr>
          <p:nvPr/>
        </p:nvSpPr>
        <p:spPr bwMode="auto">
          <a:xfrm rot="5400000" flipV="1">
            <a:off x="6787357" y="4285456"/>
            <a:ext cx="0" cy="1090613"/>
          </a:xfrm>
          <a:prstGeom prst="line">
            <a:avLst/>
          </a:prstGeom>
          <a:noFill/>
          <a:ln w="50800">
            <a:solidFill>
              <a:srgbClr val="0099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420882" name="Text Box 18">
            <a:extLst>
              <a:ext uri="{FF2B5EF4-FFF2-40B4-BE49-F238E27FC236}">
                <a16:creationId xmlns:a16="http://schemas.microsoft.com/office/drawing/2014/main" id="{C1D19A1D-F913-6796-B3C1-9AF3F72CDF28}"/>
              </a:ext>
            </a:extLst>
          </p:cNvPr>
          <p:cNvSpPr txBox="1">
            <a:spLocks noChangeArrowheads="1"/>
          </p:cNvSpPr>
          <p:nvPr/>
        </p:nvSpPr>
        <p:spPr bwMode="auto">
          <a:xfrm>
            <a:off x="3074988" y="4637088"/>
            <a:ext cx="1725612"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a:t>
            </a:r>
            <a:r>
              <a:rPr lang="en-US" altLang="pt-BR" sz="2400" err="1">
                <a:latin typeface="Arial"/>
                <a:cs typeface="Arial"/>
              </a:rPr>
              <a:t>muda</a:t>
            </a:r>
            <a:r>
              <a:rPr lang="en-US" altLang="pt-BR" sz="2400">
                <a:latin typeface="Arial"/>
                <a:cs typeface="Arial"/>
              </a:rPr>
              <a:t> 0%</a:t>
            </a:r>
          </a:p>
        </p:txBody>
      </p:sp>
      <p:sp>
        <p:nvSpPr>
          <p:cNvPr id="420883" name="Text Box 19">
            <a:extLst>
              <a:ext uri="{FF2B5EF4-FFF2-40B4-BE49-F238E27FC236}">
                <a16:creationId xmlns:a16="http://schemas.microsoft.com/office/drawing/2014/main" id="{C66711A7-55AF-D514-3FDC-68A0136C382A}"/>
              </a:ext>
            </a:extLst>
          </p:cNvPr>
          <p:cNvSpPr txBox="1">
            <a:spLocks noChangeArrowheads="1"/>
          </p:cNvSpPr>
          <p:nvPr/>
        </p:nvSpPr>
        <p:spPr bwMode="auto">
          <a:xfrm>
            <a:off x="6182605" y="5590830"/>
            <a:ext cx="2068187"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muda</a:t>
            </a:r>
            <a:r>
              <a:rPr lang="en-US" altLang="pt-BR" sz="2400">
                <a:latin typeface="Arial"/>
                <a:cs typeface="Arial"/>
              </a:rPr>
              <a:t> </a:t>
            </a:r>
            <a:r>
              <a:rPr lang="en-US" altLang="pt-BR" sz="2400" err="1">
                <a:latin typeface="Arial"/>
                <a:cs typeface="Arial"/>
              </a:rPr>
              <a:t>em</a:t>
            </a:r>
            <a:r>
              <a:rPr lang="en-US" altLang="pt-BR" sz="2400">
                <a:latin typeface="Arial"/>
                <a:cs typeface="Arial"/>
              </a:rPr>
              <a:t> </a:t>
            </a:r>
            <a:r>
              <a:rPr lang="en-US" altLang="pt-BR" sz="2400" err="1">
                <a:latin typeface="Arial"/>
                <a:cs typeface="Arial"/>
              </a:rPr>
              <a:t>qualquer</a:t>
            </a:r>
            <a:r>
              <a:rPr lang="en-US" altLang="pt-BR" sz="2400">
                <a:latin typeface="Arial"/>
                <a:cs typeface="Arial"/>
              </a:rPr>
              <a:t> %</a:t>
            </a:r>
          </a:p>
        </p:txBody>
      </p:sp>
      <p:sp>
        <p:nvSpPr>
          <p:cNvPr id="132116" name="FlagCount" hidden="1">
            <a:hlinkClick r:id="rId3" action="ppaction://hlinkfile"/>
            <a:extLst>
              <a:ext uri="{FF2B5EF4-FFF2-40B4-BE49-F238E27FC236}">
                <a16:creationId xmlns:a16="http://schemas.microsoft.com/office/drawing/2014/main" id="{5457DC61-B553-1A77-67BB-F54734A80279}"/>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420885" name="Text Box 21">
            <a:extLst>
              <a:ext uri="{FF2B5EF4-FFF2-40B4-BE49-F238E27FC236}">
                <a16:creationId xmlns:a16="http://schemas.microsoft.com/office/drawing/2014/main" id="{B8101466-0D92-BEC2-C34D-319209F1F369}"/>
              </a:ext>
            </a:extLst>
          </p:cNvPr>
          <p:cNvSpPr txBox="1">
            <a:spLocks noChangeArrowheads="1"/>
          </p:cNvSpPr>
          <p:nvPr/>
        </p:nvSpPr>
        <p:spPr bwMode="auto">
          <a:xfrm>
            <a:off x="6000329" y="935803"/>
            <a:ext cx="1309286"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1700" err="1">
                <a:solidFill>
                  <a:srgbClr val="009900"/>
                </a:solidFill>
                <a:latin typeface="Arial"/>
                <a:cs typeface="Arial"/>
              </a:rPr>
              <a:t>qualquer</a:t>
            </a:r>
            <a:r>
              <a:rPr lang="en-US" altLang="pt-BR" sz="1700">
                <a:solidFill>
                  <a:srgbClr val="009900"/>
                </a:solidFill>
                <a:latin typeface="Arial"/>
                <a:cs typeface="Arial"/>
              </a:rPr>
              <a:t> %</a:t>
            </a:r>
            <a:endParaRPr lang="en-US" altLang="pt-BR" sz="1700" b="1" i="1" baseline="30000">
              <a:solidFill>
                <a:srgbClr val="009900"/>
              </a:solidFill>
              <a:latin typeface="Arial"/>
              <a:cs typeface="Arial"/>
            </a:endParaRPr>
          </a:p>
        </p:txBody>
      </p:sp>
      <p:sp>
        <p:nvSpPr>
          <p:cNvPr id="420886" name="Text Box 22">
            <a:extLst>
              <a:ext uri="{FF2B5EF4-FFF2-40B4-BE49-F238E27FC236}">
                <a16:creationId xmlns:a16="http://schemas.microsoft.com/office/drawing/2014/main" id="{A2155DD5-7E1A-F10F-5CC1-977DE20EEFC4}"/>
              </a:ext>
            </a:extLst>
          </p:cNvPr>
          <p:cNvSpPr txBox="1">
            <a:spLocks noChangeArrowheads="1"/>
          </p:cNvSpPr>
          <p:nvPr/>
        </p:nvSpPr>
        <p:spPr bwMode="auto">
          <a:xfrm>
            <a:off x="6080125" y="1379538"/>
            <a:ext cx="11715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500">
                <a:solidFill>
                  <a:srgbClr val="FF6600"/>
                </a:solidFill>
                <a:cs typeface="Arial" panose="020B0604020202020204" pitchFamily="34" charset="0"/>
              </a:rPr>
              <a:t>0%</a:t>
            </a:r>
            <a:endParaRPr lang="en-US" altLang="pt-BR" sz="2500" b="1" i="1" baseline="30000">
              <a:solidFill>
                <a:srgbClr val="FF6600"/>
              </a:solidFill>
              <a:cs typeface="Arial" panose="020B0604020202020204" pitchFamily="34" charset="0"/>
            </a:endParaRPr>
          </a:p>
        </p:txBody>
      </p:sp>
      <p:sp>
        <p:nvSpPr>
          <p:cNvPr id="420887" name="Text Box 23">
            <a:extLst>
              <a:ext uri="{FF2B5EF4-FFF2-40B4-BE49-F238E27FC236}">
                <a16:creationId xmlns:a16="http://schemas.microsoft.com/office/drawing/2014/main" id="{6D95A35F-71CA-BA28-7189-5674594EBB15}"/>
              </a:ext>
            </a:extLst>
          </p:cNvPr>
          <p:cNvSpPr txBox="1">
            <a:spLocks noChangeArrowheads="1"/>
          </p:cNvSpPr>
          <p:nvPr/>
        </p:nvSpPr>
        <p:spPr bwMode="auto">
          <a:xfrm>
            <a:off x="7129463" y="1111250"/>
            <a:ext cx="1481137"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solidFill>
                  <a:srgbClr val="0000FF"/>
                </a:solidFill>
                <a:latin typeface="Arial"/>
                <a:cs typeface="Arial"/>
              </a:rPr>
              <a:t>= </a:t>
            </a:r>
            <a:r>
              <a:rPr lang="en-US" altLang="pt-BR" sz="2600" err="1">
                <a:solidFill>
                  <a:srgbClr val="0000FF"/>
                </a:solidFill>
                <a:latin typeface="Arial"/>
                <a:cs typeface="Arial"/>
              </a:rPr>
              <a:t>infinita</a:t>
            </a:r>
            <a:endParaRPr lang="en-US" altLang="pt-BR" sz="2600" err="1">
              <a:solidFill>
                <a:srgbClr val="0000FF"/>
              </a:solidFill>
              <a:cs typeface="Arial" panose="020B0604020202020204" pitchFamily="34" charset="0"/>
            </a:endParaRPr>
          </a:p>
        </p:txBody>
      </p:sp>
      <p:grpSp>
        <p:nvGrpSpPr>
          <p:cNvPr id="132120" name="Group 24">
            <a:extLst>
              <a:ext uri="{FF2B5EF4-FFF2-40B4-BE49-F238E27FC236}">
                <a16:creationId xmlns:a16="http://schemas.microsoft.com/office/drawing/2014/main" id="{24E0233F-4D32-B05C-B925-E640D09B2CD1}"/>
              </a:ext>
            </a:extLst>
          </p:cNvPr>
          <p:cNvGrpSpPr>
            <a:grpSpLocks/>
          </p:cNvGrpSpPr>
          <p:nvPr/>
        </p:nvGrpSpPr>
        <p:grpSpPr bwMode="auto">
          <a:xfrm>
            <a:off x="741363" y="874713"/>
            <a:ext cx="6413500" cy="1271588"/>
            <a:chOff x="747" y="551"/>
            <a:chExt cx="4040" cy="801"/>
          </a:xfrm>
        </p:grpSpPr>
        <p:sp>
          <p:nvSpPr>
            <p:cNvPr id="132121" name="Text Box 25">
              <a:extLst>
                <a:ext uri="{FF2B5EF4-FFF2-40B4-BE49-F238E27FC236}">
                  <a16:creationId xmlns:a16="http://schemas.microsoft.com/office/drawing/2014/main" id="{501B139B-2268-25F7-7912-9C7C8CB39723}"/>
                </a:ext>
              </a:extLst>
            </p:cNvPr>
            <p:cNvSpPr txBox="1">
              <a:spLocks noChangeArrowheads="1"/>
            </p:cNvSpPr>
            <p:nvPr/>
          </p:nvSpPr>
          <p:spPr bwMode="auto">
            <a:xfrm>
              <a:off x="747" y="603"/>
              <a:ext cx="1436" cy="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lnSpc>
                  <a:spcPct val="95000"/>
                </a:lnSpc>
                <a:spcBef>
                  <a:spcPct val="50000"/>
                </a:spcBef>
              </a:pPr>
              <a:r>
                <a:rPr lang="en-US" altLang="pt-BR" sz="2500" err="1">
                  <a:latin typeface="Arial"/>
                  <a:cs typeface="Arial"/>
                </a:rPr>
                <a:t>Elasticidade-preço</a:t>
              </a:r>
              <a:r>
                <a:rPr lang="en-US" altLang="pt-BR" sz="2500">
                  <a:latin typeface="Arial"/>
                  <a:cs typeface="Arial"/>
                </a:rPr>
                <a:t> da </a:t>
              </a:r>
              <a:r>
                <a:rPr lang="en-US" altLang="pt-BR" sz="2500" err="1">
                  <a:latin typeface="Arial"/>
                  <a:cs typeface="Arial"/>
                </a:rPr>
                <a:t>oferta</a:t>
              </a:r>
              <a:endParaRPr lang="pt-BR" err="1"/>
            </a:p>
          </p:txBody>
        </p:sp>
        <p:sp>
          <p:nvSpPr>
            <p:cNvPr id="132122" name="Text Box 26">
              <a:extLst>
                <a:ext uri="{FF2B5EF4-FFF2-40B4-BE49-F238E27FC236}">
                  <a16:creationId xmlns:a16="http://schemas.microsoft.com/office/drawing/2014/main" id="{20F0A7B2-300D-2B62-7B01-56155967C302}"/>
                </a:ext>
              </a:extLst>
            </p:cNvPr>
            <p:cNvSpPr txBox="1">
              <a:spLocks noChangeArrowheads="1"/>
            </p:cNvSpPr>
            <p:nvPr/>
          </p:nvSpPr>
          <p:spPr bwMode="auto">
            <a:xfrm>
              <a:off x="2091" y="704"/>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32123" name="Text Box 27">
              <a:extLst>
                <a:ext uri="{FF2B5EF4-FFF2-40B4-BE49-F238E27FC236}">
                  <a16:creationId xmlns:a16="http://schemas.microsoft.com/office/drawing/2014/main" id="{93E0E633-B211-270A-5281-764C1D668046}"/>
                </a:ext>
              </a:extLst>
            </p:cNvPr>
            <p:cNvSpPr txBox="1">
              <a:spLocks noChangeArrowheads="1"/>
            </p:cNvSpPr>
            <p:nvPr/>
          </p:nvSpPr>
          <p:spPr bwMode="auto">
            <a:xfrm>
              <a:off x="2358" y="55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Q</a:t>
              </a:r>
              <a:endParaRPr lang="en-US" altLang="pt-BR" sz="2500" b="1" i="1" baseline="30000">
                <a:latin typeface="Arial"/>
                <a:cs typeface="Arial"/>
              </a:endParaRPr>
            </a:p>
          </p:txBody>
        </p:sp>
        <p:sp>
          <p:nvSpPr>
            <p:cNvPr id="132124" name="Text Box 28">
              <a:extLst>
                <a:ext uri="{FF2B5EF4-FFF2-40B4-BE49-F238E27FC236}">
                  <a16:creationId xmlns:a16="http://schemas.microsoft.com/office/drawing/2014/main" id="{E91755E9-9D53-36C7-F3E7-C2AF2358D71F}"/>
                </a:ext>
              </a:extLst>
            </p:cNvPr>
            <p:cNvSpPr txBox="1">
              <a:spLocks noChangeArrowheads="1"/>
            </p:cNvSpPr>
            <p:nvPr/>
          </p:nvSpPr>
          <p:spPr bwMode="auto">
            <a:xfrm>
              <a:off x="2362" y="871"/>
              <a:ext cx="150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500">
                  <a:latin typeface="Arial"/>
                  <a:cs typeface="Arial"/>
                </a:rPr>
                <a:t>Δ%</a:t>
              </a:r>
              <a:r>
                <a:rPr lang="en-US" altLang="pt-BR" sz="2500">
                  <a:latin typeface="Arial"/>
                  <a:cs typeface="Arial"/>
                </a:rPr>
                <a:t> </a:t>
              </a:r>
              <a:r>
                <a:rPr lang="en-US" altLang="pt-BR" sz="2500" b="1" i="1">
                  <a:latin typeface="Arial"/>
                  <a:cs typeface="Arial"/>
                </a:rPr>
                <a:t>P</a:t>
              </a:r>
              <a:endParaRPr lang="en-US" altLang="pt-BR" sz="2500" b="1" i="1" baseline="30000">
                <a:latin typeface="Arial"/>
                <a:cs typeface="Arial"/>
              </a:endParaRPr>
            </a:p>
          </p:txBody>
        </p:sp>
        <p:sp>
          <p:nvSpPr>
            <p:cNvPr id="132125" name="Line 29">
              <a:extLst>
                <a:ext uri="{FF2B5EF4-FFF2-40B4-BE49-F238E27FC236}">
                  <a16:creationId xmlns:a16="http://schemas.microsoft.com/office/drawing/2014/main" id="{623C22CD-46D2-B656-1418-7C4CDDCEE0F1}"/>
                </a:ext>
              </a:extLst>
            </p:cNvPr>
            <p:cNvSpPr>
              <a:spLocks noChangeShapeType="1"/>
            </p:cNvSpPr>
            <p:nvPr/>
          </p:nvSpPr>
          <p:spPr bwMode="auto">
            <a:xfrm>
              <a:off x="2417" y="859"/>
              <a:ext cx="140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32126" name="Text Box 30">
              <a:extLst>
                <a:ext uri="{FF2B5EF4-FFF2-40B4-BE49-F238E27FC236}">
                  <a16:creationId xmlns:a16="http://schemas.microsoft.com/office/drawing/2014/main" id="{F4E5FAFF-2400-3821-A3E4-F2702928D8A9}"/>
                </a:ext>
              </a:extLst>
            </p:cNvPr>
            <p:cNvSpPr txBox="1">
              <a:spLocks noChangeArrowheads="1"/>
            </p:cNvSpPr>
            <p:nvPr/>
          </p:nvSpPr>
          <p:spPr bwMode="auto">
            <a:xfrm>
              <a:off x="3839" y="702"/>
              <a:ext cx="289"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132127" name="Line 31">
              <a:extLst>
                <a:ext uri="{FF2B5EF4-FFF2-40B4-BE49-F238E27FC236}">
                  <a16:creationId xmlns:a16="http://schemas.microsoft.com/office/drawing/2014/main" id="{BFFD879A-1B4A-C813-38FF-BC73AEE6E929}"/>
                </a:ext>
              </a:extLst>
            </p:cNvPr>
            <p:cNvSpPr>
              <a:spLocks noChangeShapeType="1"/>
            </p:cNvSpPr>
            <p:nvPr/>
          </p:nvSpPr>
          <p:spPr bwMode="auto">
            <a:xfrm>
              <a:off x="4171" y="860"/>
              <a:ext cx="6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7" name="Group 32">
            <a:extLst>
              <a:ext uri="{FF2B5EF4-FFF2-40B4-BE49-F238E27FC236}">
                <a16:creationId xmlns:a16="http://schemas.microsoft.com/office/drawing/2014/main" id="{AACF4555-618A-2A81-0C4F-FCBAC8CE8FD6}"/>
              </a:ext>
            </a:extLst>
          </p:cNvPr>
          <p:cNvGrpSpPr>
            <a:grpSpLocks/>
          </p:cNvGrpSpPr>
          <p:nvPr/>
        </p:nvGrpSpPr>
        <p:grpSpPr bwMode="auto">
          <a:xfrm>
            <a:off x="7031038" y="3176588"/>
            <a:ext cx="587375" cy="2225675"/>
            <a:chOff x="3731" y="2003"/>
            <a:chExt cx="370" cy="1402"/>
          </a:xfrm>
        </p:grpSpPr>
        <p:sp>
          <p:nvSpPr>
            <p:cNvPr id="132129" name="Text Box 33">
              <a:extLst>
                <a:ext uri="{FF2B5EF4-FFF2-40B4-BE49-F238E27FC236}">
                  <a16:creationId xmlns:a16="http://schemas.microsoft.com/office/drawing/2014/main" id="{E2F4B85A-DB09-7A45-83BF-1FB8DC75EBE8}"/>
                </a:ext>
              </a:extLst>
            </p:cNvPr>
            <p:cNvSpPr txBox="1">
              <a:spLocks noChangeArrowheads="1"/>
            </p:cNvSpPr>
            <p:nvPr/>
          </p:nvSpPr>
          <p:spPr bwMode="auto">
            <a:xfrm>
              <a:off x="3731" y="311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132130" name="Line 34">
              <a:extLst>
                <a:ext uri="{FF2B5EF4-FFF2-40B4-BE49-F238E27FC236}">
                  <a16:creationId xmlns:a16="http://schemas.microsoft.com/office/drawing/2014/main" id="{1CBFB855-F7DE-C1C2-78E3-D6CE924392CF}"/>
                </a:ext>
              </a:extLst>
            </p:cNvPr>
            <p:cNvSpPr>
              <a:spLocks noChangeShapeType="1"/>
            </p:cNvSpPr>
            <p:nvPr/>
          </p:nvSpPr>
          <p:spPr bwMode="auto">
            <a:xfrm>
              <a:off x="3920" y="2049"/>
              <a:ext cx="0" cy="1077"/>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32131" name="Oval 35">
              <a:extLst>
                <a:ext uri="{FF2B5EF4-FFF2-40B4-BE49-F238E27FC236}">
                  <a16:creationId xmlns:a16="http://schemas.microsoft.com/office/drawing/2014/main" id="{1D96DC92-9791-E3F6-B884-F6539EAE7A85}"/>
                </a:ext>
              </a:extLst>
            </p:cNvPr>
            <p:cNvSpPr>
              <a:spLocks noChangeArrowheads="1"/>
            </p:cNvSpPr>
            <p:nvPr/>
          </p:nvSpPr>
          <p:spPr bwMode="auto">
            <a:xfrm>
              <a:off x="3873" y="2003"/>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420900" name="Text Box 36">
            <a:extLst>
              <a:ext uri="{FF2B5EF4-FFF2-40B4-BE49-F238E27FC236}">
                <a16:creationId xmlns:a16="http://schemas.microsoft.com/office/drawing/2014/main" id="{1C099B62-29F9-462C-27A8-9B3DEA3C8D7D}"/>
              </a:ext>
            </a:extLst>
          </p:cNvPr>
          <p:cNvSpPr txBox="1">
            <a:spLocks noChangeArrowheads="1"/>
          </p:cNvSpPr>
          <p:nvPr/>
        </p:nvSpPr>
        <p:spPr bwMode="auto">
          <a:xfrm>
            <a:off x="3948113" y="3022600"/>
            <a:ext cx="80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r>
              <a:rPr lang="en-US" altLang="pt-BR" sz="2400">
                <a:cs typeface="Arial" panose="020B0604020202020204" pitchFamily="34" charset="0"/>
              </a:rPr>
              <a:t> =</a:t>
            </a:r>
            <a:endParaRPr lang="en-US" altLang="pt-BR" sz="2400" b="1" baseline="-25000">
              <a:cs typeface="Arial" panose="020B0604020202020204" pitchFamily="34" charset="0"/>
            </a:endParaRPr>
          </a:p>
        </p:txBody>
      </p:sp>
      <p:sp>
        <p:nvSpPr>
          <p:cNvPr id="132133" name="Rectangle 37">
            <a:extLst>
              <a:ext uri="{FF2B5EF4-FFF2-40B4-BE49-F238E27FC236}">
                <a16:creationId xmlns:a16="http://schemas.microsoft.com/office/drawing/2014/main" id="{773F431F-EAE4-32AD-A744-745DC3A0BC23}"/>
              </a:ext>
            </a:extLst>
          </p:cNvPr>
          <p:cNvSpPr>
            <a:spLocks noChangeArrowheads="1"/>
          </p:cNvSpPr>
          <p:nvPr/>
        </p:nvSpPr>
        <p:spPr bwMode="auto">
          <a:xfrm>
            <a:off x="366713" y="3221038"/>
            <a:ext cx="3390900"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Sensibilidade</a:t>
            </a:r>
            <a:r>
              <a:rPr lang="en-US" sz="2600">
                <a:latin typeface="Arial"/>
                <a:cs typeface="Arial"/>
              </a:rPr>
              <a:t> dos </a:t>
            </a:r>
            <a:r>
              <a:rPr lang="en-US" sz="2600" err="1">
                <a:latin typeface="Arial"/>
                <a:cs typeface="Arial"/>
              </a:rPr>
              <a:t>vendedores</a:t>
            </a:r>
            <a:r>
              <a:rPr lang="en-US" sz="2600">
                <a:latin typeface="Arial"/>
                <a:cs typeface="Arial"/>
              </a:rPr>
              <a:t> </a:t>
            </a:r>
            <a:r>
              <a:rPr lang="en-US" sz="2600" err="1">
                <a:latin typeface="Arial"/>
                <a:cs typeface="Arial"/>
              </a:rPr>
              <a:t>ao</a:t>
            </a:r>
            <a:r>
              <a:rPr lang="en-US" sz="2600">
                <a:latin typeface="Arial"/>
                <a:cs typeface="Arial"/>
              </a:rPr>
              <a:t> </a:t>
            </a:r>
            <a:r>
              <a:rPr lang="en-US" sz="2600" err="1">
                <a:latin typeface="Arial"/>
                <a:cs typeface="Arial"/>
              </a:rPr>
              <a:t>preço</a:t>
            </a:r>
            <a:r>
              <a:rPr lang="en-US" sz="2600">
                <a:latin typeface="Arial"/>
                <a:cs typeface="Arial"/>
              </a:rPr>
              <a:t>:</a:t>
            </a:r>
            <a:endParaRPr lang="pt-BR" sz="2600">
              <a:latin typeface="Arial"/>
              <a:cs typeface="Arial"/>
            </a:endParaRPr>
          </a:p>
          <a:p>
            <a:pPr>
              <a:lnSpc>
                <a:spcPct val="105000"/>
              </a:lnSpc>
              <a:spcBef>
                <a:spcPct val="45000"/>
              </a:spcBef>
              <a:buFont typeface="Wingdings" panose="05000000000000000000" pitchFamily="2" charset="2"/>
            </a:pPr>
            <a:endParaRPr lang="en-US" altLang="pt-BR" sz="2600">
              <a:solidFill>
                <a:srgbClr val="000000"/>
              </a:solidFill>
              <a:cs typeface="Arial"/>
            </a:endParaRPr>
          </a:p>
        </p:txBody>
      </p:sp>
      <p:sp>
        <p:nvSpPr>
          <p:cNvPr id="132134" name="Rectangle 38">
            <a:extLst>
              <a:ext uri="{FF2B5EF4-FFF2-40B4-BE49-F238E27FC236}">
                <a16:creationId xmlns:a16="http://schemas.microsoft.com/office/drawing/2014/main" id="{0D6CCAC9-DDD3-9E09-991C-8A80311D1043}"/>
              </a:ext>
            </a:extLst>
          </p:cNvPr>
          <p:cNvSpPr>
            <a:spLocks noChangeArrowheads="1"/>
          </p:cNvSpPr>
          <p:nvPr/>
        </p:nvSpPr>
        <p:spPr bwMode="auto">
          <a:xfrm>
            <a:off x="365125" y="2144713"/>
            <a:ext cx="1492250" cy="52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pPr>
            <a:r>
              <a:rPr lang="en-US" sz="2600" err="1">
                <a:latin typeface="Arial"/>
                <a:cs typeface="Arial"/>
              </a:rPr>
              <a:t>curva</a:t>
            </a:r>
            <a:r>
              <a:rPr lang="en-US" sz="2600">
                <a:latin typeface="Arial"/>
                <a:cs typeface="Arial"/>
              </a:rPr>
              <a:t> </a:t>
            </a:r>
            <a:r>
              <a:rPr lang="en-US" altLang="pt-BR" sz="2600" b="1" i="1">
                <a:solidFill>
                  <a:srgbClr val="000000"/>
                </a:solidFill>
                <a:latin typeface="Arial"/>
                <a:cs typeface="Arial"/>
              </a:rPr>
              <a:t>S</a:t>
            </a:r>
            <a:r>
              <a:rPr lang="en-US" altLang="pt-BR" sz="2600">
                <a:latin typeface="Arial"/>
                <a:cs typeface="Arial"/>
              </a:rPr>
              <a:t>:</a:t>
            </a:r>
            <a:endParaRPr lang="en-US" altLang="pt-BR" sz="2600">
              <a:solidFill>
                <a:srgbClr val="0000FF"/>
              </a:solidFill>
              <a:latin typeface="Arial"/>
              <a:cs typeface="Arial"/>
            </a:endParaRPr>
          </a:p>
        </p:txBody>
      </p:sp>
      <p:sp>
        <p:nvSpPr>
          <p:cNvPr id="132135" name="Rectangle 39">
            <a:extLst>
              <a:ext uri="{FF2B5EF4-FFF2-40B4-BE49-F238E27FC236}">
                <a16:creationId xmlns:a16="http://schemas.microsoft.com/office/drawing/2014/main" id="{1B52F3E3-FC2E-B8E3-433D-75A47E177655}"/>
              </a:ext>
            </a:extLst>
          </p:cNvPr>
          <p:cNvSpPr>
            <a:spLocks noChangeArrowheads="1"/>
          </p:cNvSpPr>
          <p:nvPr/>
        </p:nvSpPr>
        <p:spPr bwMode="auto">
          <a:xfrm>
            <a:off x="338138" y="4868518"/>
            <a:ext cx="2177686" cy="527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latin typeface="Arial"/>
                <a:cs typeface="Arial"/>
              </a:rPr>
              <a:t>Elasticidade</a:t>
            </a:r>
            <a:r>
              <a:rPr lang="en-US" altLang="pt-BR" sz="2600">
                <a:latin typeface="Arial"/>
                <a:cs typeface="Arial"/>
              </a:rPr>
              <a:t>:</a:t>
            </a:r>
            <a:endParaRPr lang="en-US" altLang="pt-BR" sz="2600">
              <a:solidFill>
                <a:srgbClr val="0000FF"/>
              </a:solidFill>
              <a:latin typeface="Arial"/>
              <a:cs typeface="Arial"/>
            </a:endParaRPr>
          </a:p>
        </p:txBody>
      </p:sp>
      <p:sp>
        <p:nvSpPr>
          <p:cNvPr id="132136" name="Rectangle 40">
            <a:extLst>
              <a:ext uri="{FF2B5EF4-FFF2-40B4-BE49-F238E27FC236}">
                <a16:creationId xmlns:a16="http://schemas.microsoft.com/office/drawing/2014/main" id="{52432828-EAA7-1ACA-80B1-634729D79DAB}"/>
              </a:ext>
            </a:extLst>
          </p:cNvPr>
          <p:cNvSpPr>
            <a:spLocks noChangeArrowheads="1"/>
          </p:cNvSpPr>
          <p:nvPr/>
        </p:nvSpPr>
        <p:spPr bwMode="auto">
          <a:xfrm>
            <a:off x="565150" y="2581275"/>
            <a:ext cx="2895600" cy="52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cs typeface="Arial" panose="020B0604020202020204" pitchFamily="34" charset="0"/>
              </a:rPr>
              <a:t>horizontal</a:t>
            </a:r>
          </a:p>
        </p:txBody>
      </p:sp>
      <p:sp>
        <p:nvSpPr>
          <p:cNvPr id="132137" name="Rectangle 41">
            <a:extLst>
              <a:ext uri="{FF2B5EF4-FFF2-40B4-BE49-F238E27FC236}">
                <a16:creationId xmlns:a16="http://schemas.microsoft.com/office/drawing/2014/main" id="{8454B7DB-E8D5-C34F-473A-335B482748FE}"/>
              </a:ext>
            </a:extLst>
          </p:cNvPr>
          <p:cNvSpPr>
            <a:spLocks noChangeArrowheads="1"/>
          </p:cNvSpPr>
          <p:nvPr/>
        </p:nvSpPr>
        <p:spPr bwMode="auto">
          <a:xfrm>
            <a:off x="582613" y="4079875"/>
            <a:ext cx="26241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a:solidFill>
                  <a:srgbClr val="0000FF"/>
                </a:solidFill>
                <a:latin typeface="Arial"/>
                <a:cs typeface="Arial"/>
              </a:rPr>
              <a:t>extrema</a:t>
            </a:r>
            <a:endParaRPr lang="en-US" altLang="pt-BR" sz="2600">
              <a:solidFill>
                <a:srgbClr val="0000FF"/>
              </a:solidFill>
              <a:cs typeface="Arial" panose="020B0604020202020204" pitchFamily="34" charset="0"/>
            </a:endParaRPr>
          </a:p>
        </p:txBody>
      </p:sp>
      <p:sp>
        <p:nvSpPr>
          <p:cNvPr id="420906" name="Rectangle 42">
            <a:extLst>
              <a:ext uri="{FF2B5EF4-FFF2-40B4-BE49-F238E27FC236}">
                <a16:creationId xmlns:a16="http://schemas.microsoft.com/office/drawing/2014/main" id="{82DF9C43-2195-2450-3F7E-EED9C9C62968}"/>
              </a:ext>
            </a:extLst>
          </p:cNvPr>
          <p:cNvSpPr>
            <a:spLocks noChangeArrowheads="1"/>
          </p:cNvSpPr>
          <p:nvPr/>
        </p:nvSpPr>
        <p:spPr bwMode="auto">
          <a:xfrm>
            <a:off x="579438" y="5316538"/>
            <a:ext cx="18319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buFont typeface="Wingdings" panose="05000000000000000000" pitchFamily="2" charset="2"/>
              <a:buNone/>
            </a:pPr>
            <a:r>
              <a:rPr lang="en-US" altLang="pt-BR" sz="2600" err="1">
                <a:solidFill>
                  <a:srgbClr val="0000FF"/>
                </a:solidFill>
                <a:latin typeface="Arial"/>
                <a:cs typeface="Arial"/>
              </a:rPr>
              <a:t>infinita</a:t>
            </a:r>
            <a:endParaRPr lang="en-US" altLang="pt-BR" sz="2600" err="1">
              <a:solidFill>
                <a:srgbClr val="0000FF"/>
              </a:solidFill>
              <a:cs typeface="Arial" panose="020B0604020202020204"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0882"/>
                                        </p:tgtEl>
                                        <p:attrNameLst>
                                          <p:attrName>style.visibility</p:attrName>
                                        </p:attrNameLst>
                                      </p:cBhvr>
                                      <p:to>
                                        <p:strVal val="visible"/>
                                      </p:to>
                                    </p:set>
                                    <p:animEffect transition="in" filter="dissolve">
                                      <p:cBhvr>
                                        <p:cTn id="7" dur="500"/>
                                        <p:tgtEl>
                                          <p:spTgt spid="42088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20886"/>
                                        </p:tgtEl>
                                        <p:attrNameLst>
                                          <p:attrName>style.visibility</p:attrName>
                                        </p:attrNameLst>
                                      </p:cBhvr>
                                      <p:to>
                                        <p:strVal val="visible"/>
                                      </p:to>
                                    </p:set>
                                    <p:animEffect transition="in" filter="dissolve">
                                      <p:cBhvr>
                                        <p:cTn id="10" dur="500"/>
                                        <p:tgtEl>
                                          <p:spTgt spid="420886"/>
                                        </p:tgtEl>
                                      </p:cBhvr>
                                    </p:animEffect>
                                  </p:childTnLst>
                                </p:cTn>
                              </p:par>
                            </p:childTnLst>
                          </p:cTn>
                        </p:par>
                        <p:par>
                          <p:cTn id="11" fill="hold" nodeType="afterGroup">
                            <p:stCondLst>
                              <p:cond delay="500"/>
                            </p:stCondLst>
                            <p:childTnLst>
                              <p:par>
                                <p:cTn id="12" presetID="9" presetClass="entr" presetSubtype="0" fill="hold" grpId="0" nodeType="afterEffect">
                                  <p:stCondLst>
                                    <p:cond delay="0"/>
                                  </p:stCondLst>
                                  <p:childTnLst>
                                    <p:set>
                                      <p:cBhvr>
                                        <p:cTn id="13" dur="1" fill="hold">
                                          <p:stCondLst>
                                            <p:cond delay="0"/>
                                          </p:stCondLst>
                                        </p:cTn>
                                        <p:tgtEl>
                                          <p:spTgt spid="420900"/>
                                        </p:tgtEl>
                                        <p:attrNameLst>
                                          <p:attrName>style.visibility</p:attrName>
                                        </p:attrNameLst>
                                      </p:cBhvr>
                                      <p:to>
                                        <p:strVal val="visible"/>
                                      </p:to>
                                    </p:set>
                                    <p:animEffect transition="in" filter="dissolve">
                                      <p:cBhvr>
                                        <p:cTn id="14" dur="500"/>
                                        <p:tgtEl>
                                          <p:spTgt spid="42090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420883"/>
                                        </p:tgtEl>
                                        <p:attrNameLst>
                                          <p:attrName>style.visibility</p:attrName>
                                        </p:attrNameLst>
                                      </p:cBhvr>
                                      <p:to>
                                        <p:strVal val="visible"/>
                                      </p:to>
                                    </p:set>
                                    <p:animEffect transition="in" filter="dissolve">
                                      <p:cBhvr>
                                        <p:cTn id="19" dur="500"/>
                                        <p:tgtEl>
                                          <p:spTgt spid="42088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20885"/>
                                        </p:tgtEl>
                                        <p:attrNameLst>
                                          <p:attrName>style.visibility</p:attrName>
                                        </p:attrNameLst>
                                      </p:cBhvr>
                                      <p:to>
                                        <p:strVal val="visible"/>
                                      </p:to>
                                    </p:set>
                                    <p:animEffect transition="in" filter="dissolve">
                                      <p:cBhvr>
                                        <p:cTn id="22" dur="500"/>
                                        <p:tgtEl>
                                          <p:spTgt spid="420885"/>
                                        </p:tgtEl>
                                      </p:cBhvr>
                                    </p:animEffect>
                                  </p:childTnLst>
                                </p:cTn>
                              </p:par>
                            </p:childTnLst>
                          </p:cTn>
                        </p:par>
                        <p:par>
                          <p:cTn id="23" fill="hold" nodeType="afterGroup">
                            <p:stCondLst>
                              <p:cond delay="500"/>
                            </p:stCondLst>
                            <p:childTnLst>
                              <p:par>
                                <p:cTn id="24" presetID="22" presetClass="entr" presetSubtype="8" fill="hold" nodeType="afterEffect">
                                  <p:stCondLst>
                                    <p:cond delay="0"/>
                                  </p:stCondLst>
                                  <p:childTnLst>
                                    <p:set>
                                      <p:cBhvr>
                                        <p:cTn id="25" dur="1" fill="hold">
                                          <p:stCondLst>
                                            <p:cond delay="0"/>
                                          </p:stCondLst>
                                        </p:cTn>
                                        <p:tgtEl>
                                          <p:spTgt spid="420881"/>
                                        </p:tgtEl>
                                        <p:attrNameLst>
                                          <p:attrName>style.visibility</p:attrName>
                                        </p:attrNameLst>
                                      </p:cBhvr>
                                      <p:to>
                                        <p:strVal val="visible"/>
                                      </p:to>
                                    </p:set>
                                    <p:animEffect transition="in" filter="wipe(left)">
                                      <p:cBhvr>
                                        <p:cTn id="26" dur="500"/>
                                        <p:tgtEl>
                                          <p:spTgt spid="420881"/>
                                        </p:tgtEl>
                                      </p:cBhvr>
                                    </p:animEffect>
                                  </p:childTnLst>
                                </p:cTn>
                              </p:par>
                            </p:childTnLst>
                          </p:cTn>
                        </p:par>
                        <p:par>
                          <p:cTn id="27" fill="hold" nodeType="afterGroup">
                            <p:stCondLst>
                              <p:cond delay="1000"/>
                            </p:stCondLst>
                            <p:childTnLst>
                              <p:par>
                                <p:cTn id="28" presetID="22" presetClass="entr" presetSubtype="1" fill="hold" nodeType="after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up)">
                                      <p:cBhvr>
                                        <p:cTn id="30" dur="500"/>
                                        <p:tgtEl>
                                          <p:spTgt spid="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420887"/>
                                        </p:tgtEl>
                                        <p:attrNameLst>
                                          <p:attrName>style.visibility</p:attrName>
                                        </p:attrNameLst>
                                      </p:cBhvr>
                                      <p:to>
                                        <p:strVal val="visible"/>
                                      </p:to>
                                    </p:set>
                                    <p:animEffect transition="in" filter="dissolve">
                                      <p:cBhvr>
                                        <p:cTn id="35" dur="500"/>
                                        <p:tgtEl>
                                          <p:spTgt spid="42088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420906"/>
                                        </p:tgtEl>
                                        <p:attrNameLst>
                                          <p:attrName>style.visibility</p:attrName>
                                        </p:attrNameLst>
                                      </p:cBhvr>
                                      <p:to>
                                        <p:strVal val="visible"/>
                                      </p:to>
                                    </p:set>
                                    <p:animEffect transition="in" filter="dissolve">
                                      <p:cBhvr>
                                        <p:cTn id="38" dur="500"/>
                                        <p:tgtEl>
                                          <p:spTgt spid="420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82" grpId="0" animBg="1"/>
      <p:bldP spid="420883" grpId="0" animBg="1"/>
      <p:bldP spid="420885" grpId="0"/>
      <p:bldP spid="420886" grpId="0"/>
      <p:bldP spid="420887" grpId="0"/>
      <p:bldP spid="420900" grpId="0"/>
      <p:bldP spid="42090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Rodapé 1">
            <a:extLst>
              <a:ext uri="{FF2B5EF4-FFF2-40B4-BE49-F238E27FC236}">
                <a16:creationId xmlns:a16="http://schemas.microsoft.com/office/drawing/2014/main" id="{C7F9A218-03E7-90D8-7A02-1F4894061E4E}"/>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5" name="Espaço Reservado para Número de Slide 2">
            <a:extLst>
              <a:ext uri="{FF2B5EF4-FFF2-40B4-BE49-F238E27FC236}">
                <a16:creationId xmlns:a16="http://schemas.microsoft.com/office/drawing/2014/main" id="{822783A9-2F71-7EDA-27A6-4869F6D5C9B7}"/>
              </a:ext>
            </a:extLst>
          </p:cNvPr>
          <p:cNvSpPr>
            <a:spLocks noGrp="1"/>
          </p:cNvSpPr>
          <p:nvPr>
            <p:ph type="sldNum" sz="quarter" idx="11"/>
          </p:nvPr>
        </p:nvSpPr>
        <p:spPr/>
        <p:txBody>
          <a:bodyPr/>
          <a:lstStyle/>
          <a:p>
            <a:fld id="{DE10E722-BA87-4617-9F33-8245FFE72D86}" type="slidenum">
              <a:rPr lang="en-US" altLang="pt-BR"/>
              <a:pPr/>
              <a:t>45</a:t>
            </a:fld>
            <a:endParaRPr lang="en-US" altLang="pt-BR"/>
          </a:p>
        </p:txBody>
      </p:sp>
      <p:sp>
        <p:nvSpPr>
          <p:cNvPr id="134146" name="Rectangle 2">
            <a:extLst>
              <a:ext uri="{FF2B5EF4-FFF2-40B4-BE49-F238E27FC236}">
                <a16:creationId xmlns:a16="http://schemas.microsoft.com/office/drawing/2014/main" id="{BE425A19-D706-DFBF-E7DE-AC925BBEDF65}"/>
              </a:ext>
            </a:extLst>
          </p:cNvPr>
          <p:cNvSpPr>
            <a:spLocks noGrp="1" noChangeArrowheads="1"/>
          </p:cNvSpPr>
          <p:nvPr>
            <p:ph type="title" idx="4294967295"/>
          </p:nvPr>
        </p:nvSpPr>
        <p:spPr/>
        <p:txBody>
          <a:bodyPr/>
          <a:lstStyle/>
          <a:p>
            <a:r>
              <a:rPr lang="en-US" altLang="pt-BR" sz="3400" err="1"/>
              <a:t>Os</a:t>
            </a:r>
            <a:r>
              <a:rPr lang="en-US" altLang="pt-BR" sz="3400"/>
              <a:t> </a:t>
            </a:r>
            <a:r>
              <a:rPr lang="en-US" altLang="pt-BR" sz="3400" err="1"/>
              <a:t>determinantes</a:t>
            </a:r>
            <a:r>
              <a:rPr lang="en-US" altLang="pt-BR" sz="3400"/>
              <a:t> da </a:t>
            </a:r>
            <a:r>
              <a:rPr lang="en-US" altLang="pt-BR" sz="3400" err="1"/>
              <a:t>elasticidade</a:t>
            </a:r>
            <a:r>
              <a:rPr lang="en-US" altLang="pt-BR" sz="3400"/>
              <a:t> da </a:t>
            </a:r>
            <a:r>
              <a:rPr lang="en-US" altLang="pt-BR" sz="3400" err="1"/>
              <a:t>oferta</a:t>
            </a:r>
            <a:endParaRPr lang="pt-BR" err="1"/>
          </a:p>
        </p:txBody>
      </p:sp>
      <p:sp>
        <p:nvSpPr>
          <p:cNvPr id="134147" name="Rectangle 3">
            <a:extLst>
              <a:ext uri="{FF2B5EF4-FFF2-40B4-BE49-F238E27FC236}">
                <a16:creationId xmlns:a16="http://schemas.microsoft.com/office/drawing/2014/main" id="{7164C185-E51E-3BD6-88DB-388E1BEF907D}"/>
              </a:ext>
            </a:extLst>
          </p:cNvPr>
          <p:cNvSpPr>
            <a:spLocks noGrp="1" noChangeArrowheads="1"/>
          </p:cNvSpPr>
          <p:nvPr>
            <p:ph type="body" idx="4294967295"/>
          </p:nvPr>
        </p:nvSpPr>
        <p:spPr>
          <a:xfrm>
            <a:off x="373063" y="1022350"/>
            <a:ext cx="8313737" cy="5037138"/>
          </a:xfrm>
        </p:spPr>
        <p:txBody>
          <a:bodyPr/>
          <a:lstStyle/>
          <a:p>
            <a:pPr algn="just"/>
            <a:r>
              <a:rPr lang="pt">
                <a:ea typeface="+mn-lt"/>
                <a:cs typeface="+mn-lt"/>
              </a:rPr>
              <a:t>Quanto mais facilmente os vendedores puderem alterar a quantidade que produzem, maior será a elasticidade-preço da oferta.</a:t>
            </a:r>
            <a:r>
              <a:rPr lang="en-US" altLang="pt-BR"/>
              <a:t>  </a:t>
            </a:r>
            <a:endParaRPr lang="pt-BR"/>
          </a:p>
          <a:p>
            <a:pPr lvl="1" algn="just">
              <a:lnSpc>
                <a:spcPct val="105000"/>
              </a:lnSpc>
            </a:pPr>
            <a:r>
              <a:rPr lang="pt">
                <a:ea typeface="+mn-lt"/>
                <a:cs typeface="+mn-lt"/>
              </a:rPr>
              <a:t>Exemplo: a oferta de imóveis à beira-mar é mais difícil de variar e, portanto, menos elástica do que a oferta de carros novo</a:t>
            </a:r>
            <a:r>
              <a:rPr lang="en-US" altLang="pt-BR">
                <a:ea typeface="+mn-lt"/>
                <a:cs typeface="+mn-lt"/>
              </a:rPr>
              <a:t>s</a:t>
            </a:r>
            <a:r>
              <a:rPr lang="en-US" altLang="pt-BR"/>
              <a:t>. </a:t>
            </a:r>
            <a:endParaRPr lang="en-US" altLang="pt-BR">
              <a:cs typeface="Arial"/>
            </a:endParaRPr>
          </a:p>
          <a:p>
            <a:pPr algn="just"/>
            <a:r>
              <a:rPr lang="pt">
                <a:ea typeface="+mn-lt"/>
                <a:cs typeface="+mn-lt"/>
              </a:rPr>
              <a:t>Para muitos bens, a elasticidade-preço da oferta é maior no longo prazo do que no curto prazo, porque as empresas podem construir novas fábricas ou novas empresas podem entrar no mercado.</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82275" name="Rectangle 8">
            <a:extLst>
              <a:ext uri="{FF2B5EF4-FFF2-40B4-BE49-F238E27FC236}">
                <a16:creationId xmlns:a16="http://schemas.microsoft.com/office/drawing/2014/main" id="{B90BC333-90AB-B6D8-15C8-B63E99767194}"/>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2D223B2D-1525-D9E9-0B2B-4AEC74642CE5}"/>
              </a:ext>
            </a:extLst>
          </p:cNvPr>
          <p:cNvSpPr>
            <a:spLocks noGrp="1" noChangeArrowheads="1"/>
          </p:cNvSpPr>
          <p:nvPr>
            <p:ph type="title"/>
          </p:nvPr>
        </p:nvSpPr>
        <p:spPr>
          <a:xfrm>
            <a:off x="596555" y="352425"/>
            <a:ext cx="8392578"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3</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Elasticidade</a:t>
            </a:r>
            <a:r>
              <a:rPr lang="en-US" altLang="pt-BR" sz="3600">
                <a:solidFill>
                  <a:srgbClr val="339966"/>
                </a:solidFill>
                <a:effectLst>
                  <a:outerShdw blurRad="38100" dist="38100" dir="2700000" algn="tl">
                    <a:srgbClr val="C0C0C0"/>
                  </a:outerShdw>
                </a:effectLst>
                <a:cs typeface="Arial"/>
              </a:rPr>
              <a:t> e </a:t>
            </a:r>
            <a:r>
              <a:rPr lang="en-US" altLang="pt-BR" sz="3600" err="1">
                <a:solidFill>
                  <a:srgbClr val="339966"/>
                </a:solidFill>
                <a:effectLst>
                  <a:outerShdw blurRad="38100" dist="38100" dir="2700000" algn="tl">
                    <a:srgbClr val="C0C0C0"/>
                  </a:outerShdw>
                </a:effectLst>
                <a:cs typeface="Arial"/>
              </a:rPr>
              <a:t>mudanças</a:t>
            </a:r>
            <a:r>
              <a:rPr lang="en-US" altLang="pt-BR" sz="3600">
                <a:solidFill>
                  <a:srgbClr val="339966"/>
                </a:solidFill>
                <a:effectLst>
                  <a:outerShdw blurRad="38100" dist="38100" dir="2700000" algn="tl">
                    <a:srgbClr val="C0C0C0"/>
                  </a:outerShdw>
                </a:effectLst>
                <a:cs typeface="Arial"/>
              </a:rPr>
              <a:t> no </a:t>
            </a:r>
            <a:r>
              <a:rPr lang="en-US" altLang="pt-BR" sz="3600" err="1">
                <a:solidFill>
                  <a:srgbClr val="339966"/>
                </a:solidFill>
                <a:effectLst>
                  <a:outerShdw blurRad="38100" dist="38100" dir="2700000" algn="tl">
                    <a:srgbClr val="C0C0C0"/>
                  </a:outerShdw>
                </a:effectLst>
                <a:cs typeface="Arial"/>
              </a:rPr>
              <a:t>equilíbrio</a:t>
            </a:r>
          </a:p>
        </p:txBody>
      </p:sp>
      <p:grpSp>
        <p:nvGrpSpPr>
          <p:cNvPr id="182277" name="Group 11">
            <a:extLst>
              <a:ext uri="{FF2B5EF4-FFF2-40B4-BE49-F238E27FC236}">
                <a16:creationId xmlns:a16="http://schemas.microsoft.com/office/drawing/2014/main" id="{379033B8-202B-F432-41F6-1377D4518EB9}"/>
              </a:ext>
            </a:extLst>
          </p:cNvPr>
          <p:cNvGrpSpPr>
            <a:grpSpLocks/>
          </p:cNvGrpSpPr>
          <p:nvPr/>
        </p:nvGrpSpPr>
        <p:grpSpPr bwMode="auto">
          <a:xfrm>
            <a:off x="593725" y="290513"/>
            <a:ext cx="8210550" cy="1049337"/>
            <a:chOff x="374" y="183"/>
            <a:chExt cx="5000" cy="661"/>
          </a:xfrm>
        </p:grpSpPr>
        <p:sp>
          <p:nvSpPr>
            <p:cNvPr id="182278" name="Line 9">
              <a:extLst>
                <a:ext uri="{FF2B5EF4-FFF2-40B4-BE49-F238E27FC236}">
                  <a16:creationId xmlns:a16="http://schemas.microsoft.com/office/drawing/2014/main" id="{812FB3AE-5373-D7BE-0546-3FC4B2B96DBF}"/>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2279" name="Line 10">
              <a:extLst>
                <a:ext uri="{FF2B5EF4-FFF2-40B4-BE49-F238E27FC236}">
                  <a16:creationId xmlns:a16="http://schemas.microsoft.com/office/drawing/2014/main" id="{8E4ED9F9-A26B-50BC-0243-37B996916C30}"/>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2280" name="Rectangle 8">
            <a:extLst>
              <a:ext uri="{FF2B5EF4-FFF2-40B4-BE49-F238E27FC236}">
                <a16:creationId xmlns:a16="http://schemas.microsoft.com/office/drawing/2014/main" id="{DDE8B156-2E27-3E1C-0241-021493C0B559}"/>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648657C0-857F-40E5-A45D-701F16B605C5}" type="slidenum">
              <a:rPr lang="en-US" altLang="pt-BR" sz="1700">
                <a:solidFill>
                  <a:srgbClr val="777777"/>
                </a:solidFill>
                <a:latin typeface="Tahoma" panose="020B0604030504040204" pitchFamily="34" charset="0"/>
              </a:rPr>
              <a:pPr algn="r"/>
              <a:t>46</a:t>
            </a:fld>
            <a:endParaRPr lang="en-US" altLang="pt-BR" sz="1700">
              <a:solidFill>
                <a:srgbClr val="777777"/>
              </a:solidFill>
              <a:latin typeface="Tahoma" panose="020B0604030504040204" pitchFamily="34" charset="0"/>
            </a:endParaRPr>
          </a:p>
        </p:txBody>
      </p:sp>
      <p:sp>
        <p:nvSpPr>
          <p:cNvPr id="325638" name="Rectangle 6">
            <a:extLst>
              <a:ext uri="{FF2B5EF4-FFF2-40B4-BE49-F238E27FC236}">
                <a16:creationId xmlns:a16="http://schemas.microsoft.com/office/drawing/2014/main" id="{869BC361-F501-B964-DEED-E0B84CE25BE6}"/>
              </a:ext>
            </a:extLst>
          </p:cNvPr>
          <p:cNvSpPr>
            <a:spLocks noChangeArrowheads="1"/>
          </p:cNvSpPr>
          <p:nvPr/>
        </p:nvSpPr>
        <p:spPr bwMode="auto">
          <a:xfrm>
            <a:off x="606425" y="1463675"/>
            <a:ext cx="8229600" cy="489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marL="342900" indent="-342900">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pt">
                <a:latin typeface="Arial"/>
                <a:cs typeface="Arial"/>
              </a:rPr>
              <a:t>A oferta de imóveis à beira-mar é inelástica. A oferta de carros novos é elástica.</a:t>
            </a:r>
            <a:r>
              <a:rPr lang="en-US" altLang="pt-BR">
                <a:latin typeface="Arial"/>
                <a:cs typeface="Arial"/>
              </a:rPr>
              <a:t> </a:t>
            </a:r>
            <a:endParaRPr lang="en-US" altLang="pt-BR"/>
          </a:p>
          <a:p>
            <a:r>
              <a:rPr lang="pt">
                <a:latin typeface="Arial"/>
                <a:cs typeface="Arial"/>
              </a:rPr>
              <a:t>Suponha que o crescimento populacional cause demanda por ambos os bens para dobrar</a:t>
            </a:r>
            <a:br>
              <a:rPr lang="en-US" altLang="pt-BR">
                <a:latin typeface="Arial"/>
              </a:rPr>
            </a:br>
            <a:r>
              <a:rPr lang="en-US" altLang="pt-BR">
                <a:latin typeface="Arial"/>
                <a:cs typeface="Arial"/>
              </a:rPr>
              <a:t>(a </a:t>
            </a:r>
            <a:r>
              <a:rPr lang="en-US" altLang="pt-BR" err="1">
                <a:latin typeface="Arial"/>
                <a:cs typeface="Arial"/>
              </a:rPr>
              <a:t>cada</a:t>
            </a:r>
            <a:r>
              <a:rPr lang="en-US" altLang="pt-BR">
                <a:latin typeface="Arial"/>
                <a:cs typeface="Arial"/>
              </a:rPr>
              <a:t> </a:t>
            </a:r>
            <a:r>
              <a:rPr lang="en-US" altLang="pt-BR" err="1">
                <a:latin typeface="Arial"/>
                <a:cs typeface="Arial"/>
              </a:rPr>
              <a:t>preço</a:t>
            </a:r>
            <a:r>
              <a:rPr lang="en-US" altLang="pt-BR">
                <a:latin typeface="Arial"/>
                <a:cs typeface="Arial"/>
              </a:rPr>
              <a:t>, </a:t>
            </a:r>
            <a:r>
              <a:rPr lang="en-US" altLang="pt-BR" b="1" i="1" err="1">
                <a:latin typeface="Arial"/>
                <a:cs typeface="Arial"/>
              </a:rPr>
              <a:t>Q</a:t>
            </a:r>
            <a:r>
              <a:rPr lang="en-US" altLang="pt-BR" b="1" i="1" baseline="30000" err="1">
                <a:latin typeface="Arial"/>
                <a:cs typeface="Arial"/>
              </a:rPr>
              <a:t>d</a:t>
            </a:r>
            <a:r>
              <a:rPr lang="en-US" altLang="pt-BR">
                <a:latin typeface="Arial"/>
                <a:cs typeface="Arial"/>
              </a:rPr>
              <a:t> dobra). </a:t>
            </a:r>
            <a:endParaRPr lang="en-US" altLang="pt-BR">
              <a:cs typeface="Arial"/>
            </a:endParaRPr>
          </a:p>
          <a:p>
            <a:r>
              <a:rPr lang="pt">
                <a:latin typeface="Arial"/>
                <a:cs typeface="Arial"/>
              </a:rPr>
              <a:t>Para qual produto </a:t>
            </a:r>
            <a:r>
              <a:rPr lang="pt" b="1" i="1">
                <a:latin typeface="Arial"/>
                <a:cs typeface="Arial"/>
              </a:rPr>
              <a:t>P</a:t>
            </a:r>
            <a:r>
              <a:rPr lang="pt">
                <a:latin typeface="Arial"/>
                <a:cs typeface="Arial"/>
              </a:rPr>
              <a:t> mudará mais?</a:t>
            </a:r>
            <a:r>
              <a:rPr lang="en-US" altLang="pt-BR">
                <a:latin typeface="Arial"/>
                <a:cs typeface="Arial"/>
              </a:rPr>
              <a:t> </a:t>
            </a:r>
            <a:endParaRPr lang="en-US" altLang="pt-BR">
              <a:cs typeface="Arial"/>
            </a:endParaRPr>
          </a:p>
          <a:p>
            <a:r>
              <a:rPr lang="pt">
                <a:latin typeface="Arial"/>
                <a:cs typeface="Arial"/>
              </a:rPr>
              <a:t>Para qual produto </a:t>
            </a:r>
            <a:r>
              <a:rPr lang="pt" b="1" i="1">
                <a:latin typeface="Arial"/>
                <a:cs typeface="Arial"/>
              </a:rPr>
              <a:t>Q</a:t>
            </a:r>
            <a:r>
              <a:rPr lang="pt">
                <a:latin typeface="Arial"/>
                <a:cs typeface="Arial"/>
              </a:rPr>
              <a:t> mudará mais?</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5638">
                                            <p:txEl>
                                              <p:pRg st="1" end="1"/>
                                            </p:txEl>
                                          </p:spTgt>
                                        </p:tgtEl>
                                        <p:attrNameLst>
                                          <p:attrName>style.visibility</p:attrName>
                                        </p:attrNameLst>
                                      </p:cBhvr>
                                      <p:to>
                                        <p:strVal val="visible"/>
                                      </p:to>
                                    </p:set>
                                    <p:animEffect transition="in" filter="wipe(left)">
                                      <p:cBhvr>
                                        <p:cTn id="7" dur="500"/>
                                        <p:tgtEl>
                                          <p:spTgt spid="32563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5638">
                                            <p:txEl>
                                              <p:pRg st="2" end="2"/>
                                            </p:txEl>
                                          </p:spTgt>
                                        </p:tgtEl>
                                        <p:attrNameLst>
                                          <p:attrName>style.visibility</p:attrName>
                                        </p:attrNameLst>
                                      </p:cBhvr>
                                      <p:to>
                                        <p:strVal val="visible"/>
                                      </p:to>
                                    </p:set>
                                    <p:animEffect transition="in" filter="wipe(left)">
                                      <p:cBhvr>
                                        <p:cTn id="12" dur="500"/>
                                        <p:tgtEl>
                                          <p:spTgt spid="32563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5638">
                                            <p:txEl>
                                              <p:pRg st="3" end="3"/>
                                            </p:txEl>
                                          </p:spTgt>
                                        </p:tgtEl>
                                        <p:attrNameLst>
                                          <p:attrName>style.visibility</p:attrName>
                                        </p:attrNameLst>
                                      </p:cBhvr>
                                      <p:to>
                                        <p:strVal val="visible"/>
                                      </p:to>
                                    </p:set>
                                    <p:animEffect transition="in" filter="wipe(left)">
                                      <p:cBhvr>
                                        <p:cTn id="17" dur="500"/>
                                        <p:tgtEl>
                                          <p:spTgt spid="3256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5638" grpId="0" build="p" bldLvl="5"/>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84323" name="Rectangle 8">
            <a:extLst>
              <a:ext uri="{FF2B5EF4-FFF2-40B4-BE49-F238E27FC236}">
                <a16:creationId xmlns:a16="http://schemas.microsoft.com/office/drawing/2014/main" id="{3592354B-A6AE-0A27-9F14-3C63F22067E9}"/>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7D10E892-6EFB-FA7C-27A0-79329C8BA00C}"/>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3</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Respostas</a:t>
            </a:r>
          </a:p>
        </p:txBody>
      </p:sp>
      <p:grpSp>
        <p:nvGrpSpPr>
          <p:cNvPr id="184325" name="Group 11">
            <a:extLst>
              <a:ext uri="{FF2B5EF4-FFF2-40B4-BE49-F238E27FC236}">
                <a16:creationId xmlns:a16="http://schemas.microsoft.com/office/drawing/2014/main" id="{D78A33BF-5BE4-2BDD-8115-8A54F6476D30}"/>
              </a:ext>
            </a:extLst>
          </p:cNvPr>
          <p:cNvGrpSpPr>
            <a:grpSpLocks/>
          </p:cNvGrpSpPr>
          <p:nvPr/>
        </p:nvGrpSpPr>
        <p:grpSpPr bwMode="auto">
          <a:xfrm>
            <a:off x="593725" y="290513"/>
            <a:ext cx="8210550" cy="1049337"/>
            <a:chOff x="374" y="183"/>
            <a:chExt cx="5000" cy="661"/>
          </a:xfrm>
        </p:grpSpPr>
        <p:sp>
          <p:nvSpPr>
            <p:cNvPr id="184326" name="Line 9">
              <a:extLst>
                <a:ext uri="{FF2B5EF4-FFF2-40B4-BE49-F238E27FC236}">
                  <a16:creationId xmlns:a16="http://schemas.microsoft.com/office/drawing/2014/main" id="{490D3064-99ED-D723-81EC-95AB1D759E4C}"/>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4327" name="Line 10">
              <a:extLst>
                <a:ext uri="{FF2B5EF4-FFF2-40B4-BE49-F238E27FC236}">
                  <a16:creationId xmlns:a16="http://schemas.microsoft.com/office/drawing/2014/main" id="{9E9C03F1-99C1-DF6F-6B92-4F00B639A3A4}"/>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4328" name="Rectangle 8">
            <a:extLst>
              <a:ext uri="{FF2B5EF4-FFF2-40B4-BE49-F238E27FC236}">
                <a16:creationId xmlns:a16="http://schemas.microsoft.com/office/drawing/2014/main" id="{B9CD38DD-839C-772F-9593-B9B4F67A72D3}"/>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37DBEC8-5F84-4759-AF48-4901C9B594A6}" type="slidenum">
              <a:rPr lang="en-US" altLang="pt-BR" sz="1700">
                <a:solidFill>
                  <a:srgbClr val="777777"/>
                </a:solidFill>
                <a:latin typeface="Tahoma" panose="020B0604030504040204" pitchFamily="34" charset="0"/>
              </a:rPr>
              <a:pPr algn="r"/>
              <a:t>47</a:t>
            </a:fld>
            <a:endParaRPr lang="en-US" altLang="pt-BR" sz="1700">
              <a:solidFill>
                <a:srgbClr val="777777"/>
              </a:solidFill>
              <a:latin typeface="Tahoma" panose="020B0604030504040204" pitchFamily="34" charset="0"/>
            </a:endParaRPr>
          </a:p>
        </p:txBody>
      </p:sp>
      <p:sp>
        <p:nvSpPr>
          <p:cNvPr id="184329" name="Rectangle 9">
            <a:extLst>
              <a:ext uri="{FF2B5EF4-FFF2-40B4-BE49-F238E27FC236}">
                <a16:creationId xmlns:a16="http://schemas.microsoft.com/office/drawing/2014/main" id="{4A24377B-C305-C1D0-D12F-51282EAC65C9}"/>
              </a:ext>
            </a:extLst>
          </p:cNvPr>
          <p:cNvSpPr>
            <a:spLocks noChangeArrowheads="1"/>
          </p:cNvSpPr>
          <p:nvPr/>
        </p:nvSpPr>
        <p:spPr bwMode="auto">
          <a:xfrm>
            <a:off x="4545013" y="1438275"/>
            <a:ext cx="4045618"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None/>
            </a:pPr>
            <a:r>
              <a:rPr lang="pt">
                <a:latin typeface="Arial"/>
                <a:cs typeface="Arial"/>
              </a:rPr>
              <a:t>Propriedade à beira-mar (oferta inelástica): </a:t>
            </a:r>
            <a:endParaRPr lang="pt-BR"/>
          </a:p>
        </p:txBody>
      </p:sp>
      <p:grpSp>
        <p:nvGrpSpPr>
          <p:cNvPr id="184330" name="Group 10">
            <a:extLst>
              <a:ext uri="{FF2B5EF4-FFF2-40B4-BE49-F238E27FC236}">
                <a16:creationId xmlns:a16="http://schemas.microsoft.com/office/drawing/2014/main" id="{5F9A768B-3863-B0D8-ECB7-B4D05BAB4693}"/>
              </a:ext>
            </a:extLst>
          </p:cNvPr>
          <p:cNvGrpSpPr>
            <a:grpSpLocks/>
          </p:cNvGrpSpPr>
          <p:nvPr/>
        </p:nvGrpSpPr>
        <p:grpSpPr bwMode="auto">
          <a:xfrm>
            <a:off x="3754438" y="2347913"/>
            <a:ext cx="4800600" cy="3841750"/>
            <a:chOff x="2305" y="942"/>
            <a:chExt cx="2712" cy="2736"/>
          </a:xfrm>
        </p:grpSpPr>
        <p:grpSp>
          <p:nvGrpSpPr>
            <p:cNvPr id="184331" name="Group 11">
              <a:extLst>
                <a:ext uri="{FF2B5EF4-FFF2-40B4-BE49-F238E27FC236}">
                  <a16:creationId xmlns:a16="http://schemas.microsoft.com/office/drawing/2014/main" id="{C95E5796-148D-C0EA-0E9E-B61563F3A903}"/>
                </a:ext>
              </a:extLst>
            </p:cNvPr>
            <p:cNvGrpSpPr>
              <a:grpSpLocks/>
            </p:cNvGrpSpPr>
            <p:nvPr/>
          </p:nvGrpSpPr>
          <p:grpSpPr bwMode="auto">
            <a:xfrm>
              <a:off x="2424" y="1167"/>
              <a:ext cx="2382" cy="2331"/>
              <a:chOff x="2424" y="1167"/>
              <a:chExt cx="2400" cy="2079"/>
            </a:xfrm>
          </p:grpSpPr>
          <p:sp>
            <p:nvSpPr>
              <p:cNvPr id="184332" name="Line 12">
                <a:extLst>
                  <a:ext uri="{FF2B5EF4-FFF2-40B4-BE49-F238E27FC236}">
                    <a16:creationId xmlns:a16="http://schemas.microsoft.com/office/drawing/2014/main" id="{CC06EE71-61F1-EB22-A9E2-65244062054C}"/>
                  </a:ext>
                </a:extLst>
              </p:cNvPr>
              <p:cNvSpPr>
                <a:spLocks noChangeShapeType="1"/>
              </p:cNvSpPr>
              <p:nvPr/>
            </p:nvSpPr>
            <p:spPr bwMode="auto">
              <a:xfrm>
                <a:off x="2424" y="1167"/>
                <a:ext cx="0" cy="207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4333" name="Line 13">
                <a:extLst>
                  <a:ext uri="{FF2B5EF4-FFF2-40B4-BE49-F238E27FC236}">
                    <a16:creationId xmlns:a16="http://schemas.microsoft.com/office/drawing/2014/main" id="{7CA5F83A-0AAC-BA62-05A6-A44F73C94009}"/>
                  </a:ext>
                </a:extLst>
              </p:cNvPr>
              <p:cNvSpPr>
                <a:spLocks noChangeShapeType="1"/>
              </p:cNvSpPr>
              <p:nvPr/>
            </p:nvSpPr>
            <p:spPr bwMode="auto">
              <a:xfrm>
                <a:off x="2424" y="3246"/>
                <a:ext cx="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4334" name="Text Box 14">
              <a:extLst>
                <a:ext uri="{FF2B5EF4-FFF2-40B4-BE49-F238E27FC236}">
                  <a16:creationId xmlns:a16="http://schemas.microsoft.com/office/drawing/2014/main" id="{B797FEAD-2380-41B7-2BBB-5DB2B78A960F}"/>
                </a:ext>
              </a:extLst>
            </p:cNvPr>
            <p:cNvSpPr txBox="1">
              <a:spLocks noChangeArrowheads="1"/>
            </p:cNvSpPr>
            <p:nvPr/>
          </p:nvSpPr>
          <p:spPr bwMode="auto">
            <a:xfrm>
              <a:off x="2305" y="942"/>
              <a:ext cx="233"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cs typeface="Arial" panose="020B0604020202020204" pitchFamily="34" charset="0"/>
                </a:rPr>
                <a:t>P</a:t>
              </a:r>
            </a:p>
          </p:txBody>
        </p:sp>
        <p:sp>
          <p:nvSpPr>
            <p:cNvPr id="184335" name="Text Box 15">
              <a:extLst>
                <a:ext uri="{FF2B5EF4-FFF2-40B4-BE49-F238E27FC236}">
                  <a16:creationId xmlns:a16="http://schemas.microsoft.com/office/drawing/2014/main" id="{4C474C9B-8495-BF00-A0AA-BDF925DA5101}"/>
                </a:ext>
              </a:extLst>
            </p:cNvPr>
            <p:cNvSpPr txBox="1">
              <a:spLocks noChangeArrowheads="1"/>
            </p:cNvSpPr>
            <p:nvPr/>
          </p:nvSpPr>
          <p:spPr bwMode="auto">
            <a:xfrm>
              <a:off x="4784" y="3363"/>
              <a:ext cx="233"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cs typeface="Arial" panose="020B0604020202020204" pitchFamily="34" charset="0"/>
                </a:rPr>
                <a:t>Q</a:t>
              </a:r>
            </a:p>
          </p:txBody>
        </p:sp>
      </p:grpSp>
      <p:grpSp>
        <p:nvGrpSpPr>
          <p:cNvPr id="184336" name="Group 16">
            <a:extLst>
              <a:ext uri="{FF2B5EF4-FFF2-40B4-BE49-F238E27FC236}">
                <a16:creationId xmlns:a16="http://schemas.microsoft.com/office/drawing/2014/main" id="{C7F56A42-F874-1F15-9660-1139EBC1E529}"/>
              </a:ext>
            </a:extLst>
          </p:cNvPr>
          <p:cNvGrpSpPr>
            <a:grpSpLocks/>
          </p:cNvGrpSpPr>
          <p:nvPr/>
        </p:nvGrpSpPr>
        <p:grpSpPr bwMode="auto">
          <a:xfrm>
            <a:off x="3990975" y="2998788"/>
            <a:ext cx="1906588" cy="2914650"/>
            <a:chOff x="2598" y="1682"/>
            <a:chExt cx="1201" cy="1836"/>
          </a:xfrm>
        </p:grpSpPr>
        <p:sp>
          <p:nvSpPr>
            <p:cNvPr id="184337" name="Text Box 17">
              <a:extLst>
                <a:ext uri="{FF2B5EF4-FFF2-40B4-BE49-F238E27FC236}">
                  <a16:creationId xmlns:a16="http://schemas.microsoft.com/office/drawing/2014/main" id="{88105422-8782-0193-3C1F-A95712FAB4D5}"/>
                </a:ext>
              </a:extLst>
            </p:cNvPr>
            <p:cNvSpPr txBox="1">
              <a:spLocks noChangeArrowheads="1"/>
            </p:cNvSpPr>
            <p:nvPr/>
          </p:nvSpPr>
          <p:spPr bwMode="auto">
            <a:xfrm>
              <a:off x="2598" y="1682"/>
              <a:ext cx="3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latin typeface="Tahoma" panose="020B0604030504040204" pitchFamily="34" charset="0"/>
                  <a:cs typeface="Arial" panose="020B0604020202020204" pitchFamily="34" charset="0"/>
                </a:rPr>
                <a:t>D</a:t>
              </a:r>
              <a:r>
                <a:rPr lang="en-US" altLang="pt-BR" sz="2300" b="1" baseline="-25000">
                  <a:latin typeface="Tahoma" panose="020B0604030504040204" pitchFamily="34" charset="0"/>
                  <a:cs typeface="Arial" panose="020B0604020202020204" pitchFamily="34" charset="0"/>
                </a:rPr>
                <a:t>1</a:t>
              </a:r>
            </a:p>
          </p:txBody>
        </p:sp>
        <p:sp>
          <p:nvSpPr>
            <p:cNvPr id="184338" name="Line 18">
              <a:extLst>
                <a:ext uri="{FF2B5EF4-FFF2-40B4-BE49-F238E27FC236}">
                  <a16:creationId xmlns:a16="http://schemas.microsoft.com/office/drawing/2014/main" id="{C17EFA74-F365-9552-9B4C-8D3D81AD8666}"/>
                </a:ext>
              </a:extLst>
            </p:cNvPr>
            <p:cNvSpPr>
              <a:spLocks noChangeShapeType="1"/>
            </p:cNvSpPr>
            <p:nvPr/>
          </p:nvSpPr>
          <p:spPr bwMode="auto">
            <a:xfrm>
              <a:off x="2798" y="1965"/>
              <a:ext cx="1001" cy="15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184342" name="Group 22">
            <a:extLst>
              <a:ext uri="{FF2B5EF4-FFF2-40B4-BE49-F238E27FC236}">
                <a16:creationId xmlns:a16="http://schemas.microsoft.com/office/drawing/2014/main" id="{AFE775A2-1A50-FB0C-8986-DC748851E241}"/>
              </a:ext>
            </a:extLst>
          </p:cNvPr>
          <p:cNvGrpSpPr>
            <a:grpSpLocks/>
          </p:cNvGrpSpPr>
          <p:nvPr/>
        </p:nvGrpSpPr>
        <p:grpSpPr bwMode="auto">
          <a:xfrm>
            <a:off x="3856038" y="2863850"/>
            <a:ext cx="2503487" cy="2717800"/>
            <a:chOff x="2429" y="1597"/>
            <a:chExt cx="1577" cy="1712"/>
          </a:xfrm>
        </p:grpSpPr>
        <p:sp>
          <p:nvSpPr>
            <p:cNvPr id="184343" name="Arc 23">
              <a:extLst>
                <a:ext uri="{FF2B5EF4-FFF2-40B4-BE49-F238E27FC236}">
                  <a16:creationId xmlns:a16="http://schemas.microsoft.com/office/drawing/2014/main" id="{AB1D2C95-4F11-F306-489D-FA96950AEF69}"/>
                </a:ext>
              </a:extLst>
            </p:cNvPr>
            <p:cNvSpPr>
              <a:spLocks/>
            </p:cNvSpPr>
            <p:nvPr/>
          </p:nvSpPr>
          <p:spPr bwMode="auto">
            <a:xfrm flipV="1">
              <a:off x="2429" y="1597"/>
              <a:ext cx="1369" cy="1712"/>
            </a:xfrm>
            <a:custGeom>
              <a:avLst/>
              <a:gdLst>
                <a:gd name="T0" fmla="*/ 3 w 21334"/>
                <a:gd name="T1" fmla="*/ 0 h 18670"/>
                <a:gd name="T2" fmla="*/ 6 w 21334"/>
                <a:gd name="T3" fmla="*/ 12 h 18670"/>
                <a:gd name="T4" fmla="*/ 0 w 21334"/>
                <a:gd name="T5" fmla="*/ 14 h 18670"/>
                <a:gd name="T6" fmla="*/ 0 60000 65536"/>
                <a:gd name="T7" fmla="*/ 0 60000 65536"/>
                <a:gd name="T8" fmla="*/ 0 60000 65536"/>
                <a:gd name="T9" fmla="*/ 0 w 21334"/>
                <a:gd name="T10" fmla="*/ 0 h 18670"/>
                <a:gd name="T11" fmla="*/ 21334 w 21334"/>
                <a:gd name="T12" fmla="*/ 18670 h 18670"/>
              </a:gdLst>
              <a:ahLst/>
              <a:cxnLst>
                <a:cxn ang="T6">
                  <a:pos x="T0" y="T1"/>
                </a:cxn>
                <a:cxn ang="T7">
                  <a:pos x="T2" y="T3"/>
                </a:cxn>
                <a:cxn ang="T8">
                  <a:pos x="T4" y="T5"/>
                </a:cxn>
              </a:cxnLst>
              <a:rect l="T9" t="T10" r="T11" b="T12"/>
              <a:pathLst>
                <a:path w="21334" h="18670" fill="none" extrusionOk="0">
                  <a:moveTo>
                    <a:pt x="10862" y="0"/>
                  </a:moveTo>
                  <a:cubicBezTo>
                    <a:pt x="16474" y="3265"/>
                    <a:pt x="20319" y="8880"/>
                    <a:pt x="21334" y="15292"/>
                  </a:cubicBezTo>
                </a:path>
                <a:path w="21334" h="18670" stroke="0" extrusionOk="0">
                  <a:moveTo>
                    <a:pt x="10862" y="0"/>
                  </a:moveTo>
                  <a:cubicBezTo>
                    <a:pt x="16474" y="3265"/>
                    <a:pt x="20319" y="8880"/>
                    <a:pt x="21334" y="15292"/>
                  </a:cubicBezTo>
                  <a:lnTo>
                    <a:pt x="0" y="18670"/>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84344" name="Text Box 24">
              <a:extLst>
                <a:ext uri="{FF2B5EF4-FFF2-40B4-BE49-F238E27FC236}">
                  <a16:creationId xmlns:a16="http://schemas.microsoft.com/office/drawing/2014/main" id="{6FBFE871-F562-C583-09D3-3A08EF71A8A7}"/>
                </a:ext>
              </a:extLst>
            </p:cNvPr>
            <p:cNvSpPr txBox="1">
              <a:spLocks noChangeArrowheads="1"/>
            </p:cNvSpPr>
            <p:nvPr/>
          </p:nvSpPr>
          <p:spPr bwMode="auto">
            <a:xfrm>
              <a:off x="3619" y="1640"/>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grpSp>
        <p:nvGrpSpPr>
          <p:cNvPr id="184345" name="Group 25">
            <a:extLst>
              <a:ext uri="{FF2B5EF4-FFF2-40B4-BE49-F238E27FC236}">
                <a16:creationId xmlns:a16="http://schemas.microsoft.com/office/drawing/2014/main" id="{B2C24DDD-B268-0042-3C99-82FCA59711B4}"/>
              </a:ext>
            </a:extLst>
          </p:cNvPr>
          <p:cNvGrpSpPr>
            <a:grpSpLocks/>
          </p:cNvGrpSpPr>
          <p:nvPr/>
        </p:nvGrpSpPr>
        <p:grpSpPr bwMode="auto">
          <a:xfrm>
            <a:off x="3346450" y="4857750"/>
            <a:ext cx="2339975" cy="1538288"/>
            <a:chOff x="2108" y="2853"/>
            <a:chExt cx="1474" cy="969"/>
          </a:xfrm>
        </p:grpSpPr>
        <p:sp>
          <p:nvSpPr>
            <p:cNvPr id="184346" name="Text Box 26">
              <a:extLst>
                <a:ext uri="{FF2B5EF4-FFF2-40B4-BE49-F238E27FC236}">
                  <a16:creationId xmlns:a16="http://schemas.microsoft.com/office/drawing/2014/main" id="{2F88F3F9-0F66-19F6-5251-1AFB3D7A2412}"/>
                </a:ext>
              </a:extLst>
            </p:cNvPr>
            <p:cNvSpPr txBox="1">
              <a:spLocks noChangeArrowheads="1"/>
            </p:cNvSpPr>
            <p:nvPr/>
          </p:nvSpPr>
          <p:spPr bwMode="auto">
            <a:xfrm>
              <a:off x="3212" y="3534"/>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aseline="-25000">
                  <a:latin typeface="Tahoma" panose="020B0604030504040204" pitchFamily="34" charset="0"/>
                  <a:cs typeface="Arial" panose="020B0604020202020204" pitchFamily="34" charset="0"/>
                </a:rPr>
                <a:t>1</a:t>
              </a:r>
            </a:p>
          </p:txBody>
        </p:sp>
        <p:sp>
          <p:nvSpPr>
            <p:cNvPr id="184347" name="Text Box 27">
              <a:extLst>
                <a:ext uri="{FF2B5EF4-FFF2-40B4-BE49-F238E27FC236}">
                  <a16:creationId xmlns:a16="http://schemas.microsoft.com/office/drawing/2014/main" id="{15855294-CA2F-7804-3963-092092523CDE}"/>
                </a:ext>
              </a:extLst>
            </p:cNvPr>
            <p:cNvSpPr txBox="1">
              <a:spLocks noChangeArrowheads="1"/>
            </p:cNvSpPr>
            <p:nvPr/>
          </p:nvSpPr>
          <p:spPr bwMode="auto">
            <a:xfrm>
              <a:off x="2108" y="2853"/>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aseline="-25000">
                  <a:latin typeface="Tahoma" panose="020B0604030504040204" pitchFamily="34" charset="0"/>
                  <a:cs typeface="Arial" panose="020B0604020202020204" pitchFamily="34" charset="0"/>
                </a:rPr>
                <a:t>1</a:t>
              </a:r>
            </a:p>
          </p:txBody>
        </p:sp>
        <p:grpSp>
          <p:nvGrpSpPr>
            <p:cNvPr id="184348" name="Group 28">
              <a:extLst>
                <a:ext uri="{FF2B5EF4-FFF2-40B4-BE49-F238E27FC236}">
                  <a16:creationId xmlns:a16="http://schemas.microsoft.com/office/drawing/2014/main" id="{27314A43-0D5F-788C-31A9-427171205251}"/>
                </a:ext>
              </a:extLst>
            </p:cNvPr>
            <p:cNvGrpSpPr>
              <a:grpSpLocks/>
            </p:cNvGrpSpPr>
            <p:nvPr/>
          </p:nvGrpSpPr>
          <p:grpSpPr bwMode="auto">
            <a:xfrm>
              <a:off x="2501" y="3000"/>
              <a:ext cx="896" cy="536"/>
              <a:chOff x="357" y="2450"/>
              <a:chExt cx="795" cy="646"/>
            </a:xfrm>
          </p:grpSpPr>
          <p:sp>
            <p:nvSpPr>
              <p:cNvPr id="184349" name="Line 29">
                <a:extLst>
                  <a:ext uri="{FF2B5EF4-FFF2-40B4-BE49-F238E27FC236}">
                    <a16:creationId xmlns:a16="http://schemas.microsoft.com/office/drawing/2014/main" id="{78581241-A8BF-9E9B-1667-A77E214E7452}"/>
                  </a:ext>
                </a:extLst>
              </p:cNvPr>
              <p:cNvSpPr>
                <a:spLocks noChangeShapeType="1"/>
              </p:cNvSpPr>
              <p:nvPr/>
            </p:nvSpPr>
            <p:spPr bwMode="auto">
              <a:xfrm>
                <a:off x="357" y="2450"/>
                <a:ext cx="795" cy="0"/>
              </a:xfrm>
              <a:prstGeom prst="line">
                <a:avLst/>
              </a:prstGeom>
              <a:noFill/>
              <a:ln w="9525">
                <a:solidFill>
                  <a:srgbClr val="4D4D4D"/>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84350" name="Line 30">
                <a:extLst>
                  <a:ext uri="{FF2B5EF4-FFF2-40B4-BE49-F238E27FC236}">
                    <a16:creationId xmlns:a16="http://schemas.microsoft.com/office/drawing/2014/main" id="{8A5702AE-178E-94FD-AD06-9C911A33C2E7}"/>
                  </a:ext>
                </a:extLst>
              </p:cNvPr>
              <p:cNvSpPr>
                <a:spLocks noChangeShapeType="1"/>
              </p:cNvSpPr>
              <p:nvPr/>
            </p:nvSpPr>
            <p:spPr bwMode="auto">
              <a:xfrm>
                <a:off x="1152" y="2451"/>
                <a:ext cx="0" cy="645"/>
              </a:xfrm>
              <a:prstGeom prst="line">
                <a:avLst/>
              </a:prstGeom>
              <a:noFill/>
              <a:ln w="9525">
                <a:solidFill>
                  <a:srgbClr val="4D4D4D"/>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184351" name="Group 31">
            <a:extLst>
              <a:ext uri="{FF2B5EF4-FFF2-40B4-BE49-F238E27FC236}">
                <a16:creationId xmlns:a16="http://schemas.microsoft.com/office/drawing/2014/main" id="{1D4362A0-C5E9-BD53-8F4C-7778AB1146E7}"/>
              </a:ext>
            </a:extLst>
          </p:cNvPr>
          <p:cNvGrpSpPr>
            <a:grpSpLocks/>
          </p:cNvGrpSpPr>
          <p:nvPr/>
        </p:nvGrpSpPr>
        <p:grpSpPr bwMode="auto">
          <a:xfrm>
            <a:off x="5327650" y="4873625"/>
            <a:ext cx="506413" cy="457200"/>
            <a:chOff x="3356" y="2863"/>
            <a:chExt cx="319" cy="288"/>
          </a:xfrm>
        </p:grpSpPr>
        <p:sp>
          <p:nvSpPr>
            <p:cNvPr id="184352" name="Text Box 32">
              <a:extLst>
                <a:ext uri="{FF2B5EF4-FFF2-40B4-BE49-F238E27FC236}">
                  <a16:creationId xmlns:a16="http://schemas.microsoft.com/office/drawing/2014/main" id="{9F47265A-2C12-A920-710D-5D2560E916A1}"/>
                </a:ext>
              </a:extLst>
            </p:cNvPr>
            <p:cNvSpPr txBox="1">
              <a:spLocks noChangeArrowheads="1"/>
            </p:cNvSpPr>
            <p:nvPr/>
          </p:nvSpPr>
          <p:spPr bwMode="auto">
            <a:xfrm>
              <a:off x="3428" y="2863"/>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A</a:t>
              </a:r>
            </a:p>
          </p:txBody>
        </p:sp>
        <p:sp>
          <p:nvSpPr>
            <p:cNvPr id="184353" name="Oval 33">
              <a:extLst>
                <a:ext uri="{FF2B5EF4-FFF2-40B4-BE49-F238E27FC236}">
                  <a16:creationId xmlns:a16="http://schemas.microsoft.com/office/drawing/2014/main" id="{A84D6767-4B8F-A975-0F46-A9622EDA7BC3}"/>
                </a:ext>
              </a:extLst>
            </p:cNvPr>
            <p:cNvSpPr>
              <a:spLocks noChangeArrowheads="1"/>
            </p:cNvSpPr>
            <p:nvPr/>
          </p:nvSpPr>
          <p:spPr bwMode="auto">
            <a:xfrm>
              <a:off x="3356" y="2964"/>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326699" name="Text Box 43">
            <a:extLst>
              <a:ext uri="{FF2B5EF4-FFF2-40B4-BE49-F238E27FC236}">
                <a16:creationId xmlns:a16="http://schemas.microsoft.com/office/drawing/2014/main" id="{1B40BCD3-7216-6B77-EC5C-34F50AB2BA41}"/>
              </a:ext>
            </a:extLst>
          </p:cNvPr>
          <p:cNvSpPr txBox="1">
            <a:spLocks noChangeArrowheads="1"/>
          </p:cNvSpPr>
          <p:nvPr/>
        </p:nvSpPr>
        <p:spPr bwMode="auto">
          <a:xfrm>
            <a:off x="820738" y="1781175"/>
            <a:ext cx="2381595" cy="3987741"/>
          </a:xfrm>
          <a:prstGeom prst="rect">
            <a:avLst/>
          </a:prstGeom>
          <a:solidFill>
            <a:schemeClr val="bg1"/>
          </a:solidFill>
          <a:ln w="9525">
            <a:solidFill>
              <a:schemeClr val="tx1"/>
            </a:solidFill>
            <a:miter lim="800000"/>
            <a:headEnd/>
            <a:tailEnd/>
          </a:ln>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50000"/>
              </a:spcBef>
            </a:pPr>
            <a:r>
              <a:rPr lang="pt" sz="2600">
                <a:latin typeface="Arial"/>
                <a:cs typeface="Arial"/>
              </a:rPr>
              <a:t>Quando a oferta é </a:t>
            </a:r>
            <a:r>
              <a:rPr lang="pt" sz="2600" i="1">
                <a:latin typeface="Arial"/>
                <a:cs typeface="Arial"/>
              </a:rPr>
              <a:t>inelástica</a:t>
            </a:r>
            <a:r>
              <a:rPr lang="pt" sz="2600">
                <a:latin typeface="Arial"/>
                <a:cs typeface="Arial"/>
              </a:rPr>
              <a:t>, um aumento na demanda tem um impacto maior no preço do que na quantidade.</a:t>
            </a:r>
            <a:endParaRPr lang="pt">
              <a:latin typeface="Arial"/>
              <a:cs typeface="Arial"/>
            </a:endParaRPr>
          </a:p>
        </p:txBody>
      </p:sp>
      <p:grpSp>
        <p:nvGrpSpPr>
          <p:cNvPr id="6" name="Group 19">
            <a:extLst>
              <a:ext uri="{FF2B5EF4-FFF2-40B4-BE49-F238E27FC236}">
                <a16:creationId xmlns:a16="http://schemas.microsoft.com/office/drawing/2014/main" id="{C329F904-C6A5-D8FA-4BA6-AD969F23A991}"/>
              </a:ext>
            </a:extLst>
          </p:cNvPr>
          <p:cNvGrpSpPr>
            <a:grpSpLocks/>
          </p:cNvGrpSpPr>
          <p:nvPr/>
        </p:nvGrpSpPr>
        <p:grpSpPr bwMode="auto">
          <a:xfrm>
            <a:off x="4543425" y="2998788"/>
            <a:ext cx="3343275" cy="2914650"/>
            <a:chOff x="2946" y="1682"/>
            <a:chExt cx="2106" cy="1836"/>
          </a:xfrm>
        </p:grpSpPr>
        <p:sp>
          <p:nvSpPr>
            <p:cNvPr id="184340" name="Line 20">
              <a:extLst>
                <a:ext uri="{FF2B5EF4-FFF2-40B4-BE49-F238E27FC236}">
                  <a16:creationId xmlns:a16="http://schemas.microsoft.com/office/drawing/2014/main" id="{E661FAE0-D3D3-2AEB-BF05-77694BA98646}"/>
                </a:ext>
              </a:extLst>
            </p:cNvPr>
            <p:cNvSpPr>
              <a:spLocks noChangeShapeType="1"/>
            </p:cNvSpPr>
            <p:nvPr/>
          </p:nvSpPr>
          <p:spPr bwMode="auto">
            <a:xfrm>
              <a:off x="3133" y="1988"/>
              <a:ext cx="1919" cy="153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4341" name="Text Box 21">
              <a:extLst>
                <a:ext uri="{FF2B5EF4-FFF2-40B4-BE49-F238E27FC236}">
                  <a16:creationId xmlns:a16="http://schemas.microsoft.com/office/drawing/2014/main" id="{5BC9AA68-F26C-A0B3-25ED-F824DF6CC374}"/>
                </a:ext>
              </a:extLst>
            </p:cNvPr>
            <p:cNvSpPr txBox="1">
              <a:spLocks noChangeArrowheads="1"/>
            </p:cNvSpPr>
            <p:nvPr/>
          </p:nvSpPr>
          <p:spPr bwMode="auto">
            <a:xfrm>
              <a:off x="2946" y="1682"/>
              <a:ext cx="3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solidFill>
                    <a:srgbClr val="A50021"/>
                  </a:solidFill>
                  <a:latin typeface="Tahoma" panose="020B0604030504040204" pitchFamily="34" charset="0"/>
                  <a:cs typeface="Arial" panose="020B0604020202020204" pitchFamily="34" charset="0"/>
                </a:rPr>
                <a:t>D</a:t>
              </a:r>
              <a:r>
                <a:rPr lang="en-US" altLang="pt-BR" sz="2300" b="1" baseline="-25000">
                  <a:solidFill>
                    <a:srgbClr val="A50021"/>
                  </a:solidFill>
                  <a:latin typeface="Tahoma" panose="020B0604030504040204" pitchFamily="34" charset="0"/>
                  <a:cs typeface="Arial" panose="020B0604020202020204" pitchFamily="34" charset="0"/>
                </a:rPr>
                <a:t>2</a:t>
              </a:r>
            </a:p>
          </p:txBody>
        </p:sp>
      </p:grpSp>
      <p:grpSp>
        <p:nvGrpSpPr>
          <p:cNvPr id="11" name="Group 34">
            <a:extLst>
              <a:ext uri="{FF2B5EF4-FFF2-40B4-BE49-F238E27FC236}">
                <a16:creationId xmlns:a16="http://schemas.microsoft.com/office/drawing/2014/main" id="{A19111C8-D4D7-7ECA-7F79-448453186432}"/>
              </a:ext>
            </a:extLst>
          </p:cNvPr>
          <p:cNvGrpSpPr>
            <a:grpSpLocks/>
          </p:cNvGrpSpPr>
          <p:nvPr/>
        </p:nvGrpSpPr>
        <p:grpSpPr bwMode="auto">
          <a:xfrm>
            <a:off x="3348038" y="3959225"/>
            <a:ext cx="2924175" cy="2438400"/>
            <a:chOff x="2109" y="2287"/>
            <a:chExt cx="1842" cy="1536"/>
          </a:xfrm>
        </p:grpSpPr>
        <p:grpSp>
          <p:nvGrpSpPr>
            <p:cNvPr id="184355" name="Group 35">
              <a:extLst>
                <a:ext uri="{FF2B5EF4-FFF2-40B4-BE49-F238E27FC236}">
                  <a16:creationId xmlns:a16="http://schemas.microsoft.com/office/drawing/2014/main" id="{FF68EF34-8842-9AB8-1382-BF75A8D08012}"/>
                </a:ext>
              </a:extLst>
            </p:cNvPr>
            <p:cNvGrpSpPr>
              <a:grpSpLocks/>
            </p:cNvGrpSpPr>
            <p:nvPr/>
          </p:nvGrpSpPr>
          <p:grpSpPr bwMode="auto">
            <a:xfrm>
              <a:off x="2497" y="2475"/>
              <a:ext cx="1177" cy="1062"/>
              <a:chOff x="357" y="2450"/>
              <a:chExt cx="795" cy="646"/>
            </a:xfrm>
          </p:grpSpPr>
          <p:sp>
            <p:nvSpPr>
              <p:cNvPr id="184356" name="Line 36">
                <a:extLst>
                  <a:ext uri="{FF2B5EF4-FFF2-40B4-BE49-F238E27FC236}">
                    <a16:creationId xmlns:a16="http://schemas.microsoft.com/office/drawing/2014/main" id="{82D130E5-9AB7-8E06-5127-A55AA62C115A}"/>
                  </a:ext>
                </a:extLst>
              </p:cNvPr>
              <p:cNvSpPr>
                <a:spLocks noChangeShapeType="1"/>
              </p:cNvSpPr>
              <p:nvPr/>
            </p:nvSpPr>
            <p:spPr bwMode="auto">
              <a:xfrm>
                <a:off x="357" y="2450"/>
                <a:ext cx="795" cy="0"/>
              </a:xfrm>
              <a:prstGeom prst="line">
                <a:avLst/>
              </a:prstGeom>
              <a:noFill/>
              <a:ln w="9525">
                <a:solidFill>
                  <a:srgbClr val="4D4D4D"/>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84357" name="Line 37">
                <a:extLst>
                  <a:ext uri="{FF2B5EF4-FFF2-40B4-BE49-F238E27FC236}">
                    <a16:creationId xmlns:a16="http://schemas.microsoft.com/office/drawing/2014/main" id="{80B0F4E5-F565-4FD5-8BFA-CC81D227FB55}"/>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184358" name="Group 38">
              <a:extLst>
                <a:ext uri="{FF2B5EF4-FFF2-40B4-BE49-F238E27FC236}">
                  <a16:creationId xmlns:a16="http://schemas.microsoft.com/office/drawing/2014/main" id="{29DF3434-C267-6EA9-B053-1E5127DE34C7}"/>
                </a:ext>
              </a:extLst>
            </p:cNvPr>
            <p:cNvGrpSpPr>
              <a:grpSpLocks/>
            </p:cNvGrpSpPr>
            <p:nvPr/>
          </p:nvGrpSpPr>
          <p:grpSpPr bwMode="auto">
            <a:xfrm>
              <a:off x="3628" y="2287"/>
              <a:ext cx="323" cy="288"/>
              <a:chOff x="3628" y="2287"/>
              <a:chExt cx="323" cy="288"/>
            </a:xfrm>
          </p:grpSpPr>
          <p:sp>
            <p:nvSpPr>
              <p:cNvPr id="184359" name="Text Box 39">
                <a:extLst>
                  <a:ext uri="{FF2B5EF4-FFF2-40B4-BE49-F238E27FC236}">
                    <a16:creationId xmlns:a16="http://schemas.microsoft.com/office/drawing/2014/main" id="{87C88CA4-6D86-93C3-8250-DDC1D97B7097}"/>
                  </a:ext>
                </a:extLst>
              </p:cNvPr>
              <p:cNvSpPr txBox="1">
                <a:spLocks noChangeArrowheads="1"/>
              </p:cNvSpPr>
              <p:nvPr/>
            </p:nvSpPr>
            <p:spPr bwMode="auto">
              <a:xfrm>
                <a:off x="3704" y="2287"/>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B</a:t>
                </a:r>
              </a:p>
            </p:txBody>
          </p:sp>
          <p:sp>
            <p:nvSpPr>
              <p:cNvPr id="184360" name="Oval 40">
                <a:extLst>
                  <a:ext uri="{FF2B5EF4-FFF2-40B4-BE49-F238E27FC236}">
                    <a16:creationId xmlns:a16="http://schemas.microsoft.com/office/drawing/2014/main" id="{F03A4543-3CF0-B4B3-AD08-16AF2D662A45}"/>
                  </a:ext>
                </a:extLst>
              </p:cNvPr>
              <p:cNvSpPr>
                <a:spLocks noChangeArrowheads="1"/>
              </p:cNvSpPr>
              <p:nvPr/>
            </p:nvSpPr>
            <p:spPr bwMode="auto">
              <a:xfrm>
                <a:off x="3628" y="2432"/>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84361" name="Text Box 41">
              <a:extLst>
                <a:ext uri="{FF2B5EF4-FFF2-40B4-BE49-F238E27FC236}">
                  <a16:creationId xmlns:a16="http://schemas.microsoft.com/office/drawing/2014/main" id="{6F325325-43C5-0070-0028-511E4E2041B6}"/>
                </a:ext>
              </a:extLst>
            </p:cNvPr>
            <p:cNvSpPr txBox="1">
              <a:spLocks noChangeArrowheads="1"/>
            </p:cNvSpPr>
            <p:nvPr/>
          </p:nvSpPr>
          <p:spPr bwMode="auto">
            <a:xfrm>
              <a:off x="3509" y="3535"/>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aseline="-25000">
                  <a:latin typeface="Tahoma" panose="020B0604030504040204" pitchFamily="34" charset="0"/>
                  <a:cs typeface="Arial" panose="020B0604020202020204" pitchFamily="34" charset="0"/>
                </a:rPr>
                <a:t>2</a:t>
              </a:r>
            </a:p>
          </p:txBody>
        </p:sp>
        <p:sp>
          <p:nvSpPr>
            <p:cNvPr id="184362" name="Text Box 42">
              <a:extLst>
                <a:ext uri="{FF2B5EF4-FFF2-40B4-BE49-F238E27FC236}">
                  <a16:creationId xmlns:a16="http://schemas.microsoft.com/office/drawing/2014/main" id="{5F1E0442-F40A-F8B3-BC1F-A6374BB2B41E}"/>
                </a:ext>
              </a:extLst>
            </p:cNvPr>
            <p:cNvSpPr txBox="1">
              <a:spLocks noChangeArrowheads="1"/>
            </p:cNvSpPr>
            <p:nvPr/>
          </p:nvSpPr>
          <p:spPr bwMode="auto">
            <a:xfrm>
              <a:off x="2109" y="2328"/>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aseline="-25000">
                  <a:latin typeface="Tahoma" panose="020B0604030504040204" pitchFamily="34" charset="0"/>
                  <a:cs typeface="Arial" panose="020B0604020202020204" pitchFamily="34" charset="0"/>
                </a:rPr>
                <a:t>2</a:t>
              </a:r>
            </a:p>
          </p:txBody>
        </p:sp>
      </p:gr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6699"/>
                                        </p:tgtEl>
                                        <p:attrNameLst>
                                          <p:attrName>style.visibility</p:attrName>
                                        </p:attrNameLst>
                                      </p:cBhvr>
                                      <p:to>
                                        <p:strVal val="visible"/>
                                      </p:to>
                                    </p:set>
                                    <p:animEffect transition="in" filter="dissolve">
                                      <p:cBhvr>
                                        <p:cTn id="7" dur="500"/>
                                        <p:tgtEl>
                                          <p:spTgt spid="3266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Right)">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99" grpId="0" animBg="1"/>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pattFill prst="wdUpDiag">
          <a:fgClr>
            <a:srgbClr val="FFFFCC"/>
          </a:fgClr>
          <a:bgClr>
            <a:schemeClr val="bg1"/>
          </a:bgClr>
        </a:pattFill>
        <a:effectLst/>
      </p:bgPr>
    </p:bg>
    <p:spTree>
      <p:nvGrpSpPr>
        <p:cNvPr id="1" name=""/>
        <p:cNvGrpSpPr/>
        <p:nvPr/>
      </p:nvGrpSpPr>
      <p:grpSpPr>
        <a:xfrm>
          <a:off x="0" y="0"/>
          <a:ext cx="0" cy="0"/>
          <a:chOff x="0" y="0"/>
          <a:chExt cx="0" cy="0"/>
        </a:xfrm>
      </p:grpSpPr>
      <p:sp>
        <p:nvSpPr>
          <p:cNvPr id="185347" name="Rectangle 8">
            <a:extLst>
              <a:ext uri="{FF2B5EF4-FFF2-40B4-BE49-F238E27FC236}">
                <a16:creationId xmlns:a16="http://schemas.microsoft.com/office/drawing/2014/main" id="{EDB76BE9-D08C-C586-A43C-D2F2416539E6}"/>
              </a:ext>
            </a:extLst>
          </p:cNvPr>
          <p:cNvSpPr>
            <a:spLocks noChangeArrowheads="1"/>
          </p:cNvSpPr>
          <p:nvPr/>
        </p:nvSpPr>
        <p:spPr bwMode="auto">
          <a:xfrm>
            <a:off x="0" y="0"/>
            <a:ext cx="381000" cy="6858000"/>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73732" name="Rectangle 4">
            <a:extLst>
              <a:ext uri="{FF2B5EF4-FFF2-40B4-BE49-F238E27FC236}">
                <a16:creationId xmlns:a16="http://schemas.microsoft.com/office/drawing/2014/main" id="{6B5F7B06-6B3F-0D41-8F33-6CE7F3B8F471}"/>
              </a:ext>
            </a:extLst>
          </p:cNvPr>
          <p:cNvSpPr>
            <a:spLocks noGrp="1" noChangeArrowheads="1"/>
          </p:cNvSpPr>
          <p:nvPr>
            <p:ph type="title"/>
          </p:nvPr>
        </p:nvSpPr>
        <p:spPr>
          <a:xfrm>
            <a:off x="587375" y="352425"/>
            <a:ext cx="8208963" cy="954088"/>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0" bIns="0" anchor="t"/>
          <a:lstStyle/>
          <a:p>
            <a:pPr algn="l"/>
            <a:r>
              <a:rPr lang="en-US" altLang="pt-BR" sz="2400" b="0">
                <a:solidFill>
                  <a:srgbClr val="339966"/>
                </a:solidFill>
                <a:effectLst>
                  <a:outerShdw blurRad="38100" dist="38100" dir="2700000" algn="tl">
                    <a:srgbClr val="C0C0C0"/>
                  </a:outerShdw>
                </a:effectLst>
                <a:latin typeface="Tahoma"/>
                <a:ea typeface="Tahoma"/>
                <a:cs typeface="Arial"/>
              </a:rPr>
              <a:t>A P R E N D I Z A D O  A T I V O  </a:t>
            </a:r>
            <a:r>
              <a:rPr lang="en-US" altLang="pt-BR" sz="2800" i="1">
                <a:solidFill>
                  <a:srgbClr val="339966"/>
                </a:solidFill>
                <a:effectLst>
                  <a:outerShdw blurRad="38100" dist="38100" dir="2700000" algn="tl">
                    <a:srgbClr val="C0C0C0"/>
                  </a:outerShdw>
                </a:effectLst>
                <a:latin typeface="Tahoma"/>
                <a:ea typeface="Tahoma"/>
                <a:cs typeface="Arial"/>
              </a:rPr>
              <a:t>3</a:t>
            </a:r>
            <a:r>
              <a:rPr lang="en-US" altLang="pt-BR" sz="2400" b="0">
                <a:solidFill>
                  <a:srgbClr val="339966"/>
                </a:solidFill>
                <a:effectLst>
                  <a:outerShdw blurRad="38100" dist="38100" dir="2700000" algn="tl">
                    <a:srgbClr val="C0C0C0"/>
                  </a:outerShdw>
                </a:effectLst>
                <a:latin typeface="Tahoma"/>
                <a:ea typeface="Tahoma"/>
                <a:cs typeface="Arial"/>
              </a:rPr>
              <a:t>   </a:t>
            </a:r>
            <a:br>
              <a:rPr lang="en-US" altLang="pt-BR" sz="2400" b="0">
                <a:effectLst>
                  <a:outerShdw blurRad="38100" dist="38100" dir="2700000" algn="tl">
                    <a:srgbClr val="C0C0C0"/>
                  </a:outerShdw>
                </a:effectLst>
                <a:latin typeface="Tahoma" panose="020B0604030504040204" pitchFamily="34" charset="0"/>
                <a:cs typeface="Arial" panose="020B0604020202020204" pitchFamily="34" charset="0"/>
              </a:rPr>
            </a:br>
            <a:r>
              <a:rPr lang="en-US" altLang="pt-BR" sz="3600" err="1">
                <a:solidFill>
                  <a:srgbClr val="339966"/>
                </a:solidFill>
                <a:effectLst>
                  <a:outerShdw blurRad="38100" dist="38100" dir="2700000" algn="tl">
                    <a:srgbClr val="C0C0C0"/>
                  </a:outerShdw>
                </a:effectLst>
                <a:cs typeface="Arial"/>
              </a:rPr>
              <a:t>Respostas</a:t>
            </a:r>
            <a:endParaRPr lang="pt-BR" err="1"/>
          </a:p>
        </p:txBody>
      </p:sp>
      <p:grpSp>
        <p:nvGrpSpPr>
          <p:cNvPr id="185349" name="Group 11">
            <a:extLst>
              <a:ext uri="{FF2B5EF4-FFF2-40B4-BE49-F238E27FC236}">
                <a16:creationId xmlns:a16="http://schemas.microsoft.com/office/drawing/2014/main" id="{69F5DBF1-DF6C-999E-BE70-A54F71F8A053}"/>
              </a:ext>
            </a:extLst>
          </p:cNvPr>
          <p:cNvGrpSpPr>
            <a:grpSpLocks/>
          </p:cNvGrpSpPr>
          <p:nvPr/>
        </p:nvGrpSpPr>
        <p:grpSpPr bwMode="auto">
          <a:xfrm>
            <a:off x="593725" y="290513"/>
            <a:ext cx="8210550" cy="1049337"/>
            <a:chOff x="374" y="183"/>
            <a:chExt cx="5000" cy="661"/>
          </a:xfrm>
        </p:grpSpPr>
        <p:sp>
          <p:nvSpPr>
            <p:cNvPr id="185350" name="Line 9">
              <a:extLst>
                <a:ext uri="{FF2B5EF4-FFF2-40B4-BE49-F238E27FC236}">
                  <a16:creationId xmlns:a16="http://schemas.microsoft.com/office/drawing/2014/main" id="{FDF2AC62-8F44-686A-8CC3-0BBF29A7ECED}"/>
                </a:ext>
              </a:extLst>
            </p:cNvPr>
            <p:cNvSpPr>
              <a:spLocks noChangeShapeType="1"/>
            </p:cNvSpPr>
            <p:nvPr/>
          </p:nvSpPr>
          <p:spPr bwMode="auto">
            <a:xfrm>
              <a:off x="376" y="844"/>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5351" name="Line 10">
              <a:extLst>
                <a:ext uri="{FF2B5EF4-FFF2-40B4-BE49-F238E27FC236}">
                  <a16:creationId xmlns:a16="http://schemas.microsoft.com/office/drawing/2014/main" id="{058C0219-A15B-198F-5D52-24951BF150DF}"/>
                </a:ext>
              </a:extLst>
            </p:cNvPr>
            <p:cNvSpPr>
              <a:spLocks noChangeShapeType="1"/>
            </p:cNvSpPr>
            <p:nvPr/>
          </p:nvSpPr>
          <p:spPr bwMode="auto">
            <a:xfrm>
              <a:off x="374" y="183"/>
              <a:ext cx="4998" cy="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5352" name="Rectangle 8">
            <a:extLst>
              <a:ext uri="{FF2B5EF4-FFF2-40B4-BE49-F238E27FC236}">
                <a16:creationId xmlns:a16="http://schemas.microsoft.com/office/drawing/2014/main" id="{6CA7D569-455C-D4F6-A4AB-8C2FB20CC11D}"/>
              </a:ext>
            </a:extLst>
          </p:cNvPr>
          <p:cNvSpPr>
            <a:spLocks noChangeArrowheads="1"/>
          </p:cNvSpPr>
          <p:nvPr/>
        </p:nvSpPr>
        <p:spPr bwMode="auto">
          <a:xfrm>
            <a:off x="8302625" y="6375400"/>
            <a:ext cx="684213"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1BD70F82-7056-41BC-9483-631033B4BE7C}" type="slidenum">
              <a:rPr lang="en-US" altLang="pt-BR" sz="1700">
                <a:solidFill>
                  <a:srgbClr val="777777"/>
                </a:solidFill>
                <a:latin typeface="Tahoma" panose="020B0604030504040204" pitchFamily="34" charset="0"/>
              </a:rPr>
              <a:pPr algn="r"/>
              <a:t>48</a:t>
            </a:fld>
            <a:endParaRPr lang="en-US" altLang="pt-BR" sz="1700">
              <a:solidFill>
                <a:srgbClr val="777777"/>
              </a:solidFill>
              <a:latin typeface="Tahoma" panose="020B0604030504040204" pitchFamily="34" charset="0"/>
            </a:endParaRPr>
          </a:p>
        </p:txBody>
      </p:sp>
      <p:sp>
        <p:nvSpPr>
          <p:cNvPr id="185353" name="Rectangle 10">
            <a:extLst>
              <a:ext uri="{FF2B5EF4-FFF2-40B4-BE49-F238E27FC236}">
                <a16:creationId xmlns:a16="http://schemas.microsoft.com/office/drawing/2014/main" id="{28152C06-61AC-4CF7-ED25-1260554A11D0}"/>
              </a:ext>
            </a:extLst>
          </p:cNvPr>
          <p:cNvSpPr>
            <a:spLocks noChangeArrowheads="1"/>
          </p:cNvSpPr>
          <p:nvPr/>
        </p:nvSpPr>
        <p:spPr bwMode="auto">
          <a:xfrm>
            <a:off x="4706938" y="1452563"/>
            <a:ext cx="3332162" cy="10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a:lnSpc>
                <a:spcPct val="105000"/>
              </a:lnSpc>
              <a:spcBef>
                <a:spcPct val="45000"/>
              </a:spcBef>
              <a:buClr>
                <a:srgbClr val="339966"/>
              </a:buClr>
              <a:buSzPct val="120000"/>
              <a:buFont typeface="Wingdings" panose="05000000000000000000" pitchFamily="2" charset="2"/>
              <a:buChar char="§"/>
              <a:defRPr sz="2800">
                <a:solidFill>
                  <a:schemeClr val="tx1"/>
                </a:solidFill>
                <a:latin typeface="Arial" panose="020B0604020202020204" pitchFamily="34" charset="0"/>
              </a:defRPr>
            </a:lvl1pPr>
            <a:lvl2pPr marL="742950" indent="-285750">
              <a:spcBef>
                <a:spcPct val="15000"/>
              </a:spcBef>
              <a:buClr>
                <a:srgbClr val="996633"/>
              </a:buClr>
              <a:buSzPct val="120000"/>
              <a:buFont typeface="Wingdings" panose="05000000000000000000" pitchFamily="2" charset="2"/>
              <a:buChar char="§"/>
              <a:defRPr sz="2700">
                <a:solidFill>
                  <a:schemeClr val="tx1"/>
                </a:solidFill>
                <a:latin typeface="Arial" panose="020B0604020202020204" pitchFamily="34" charset="0"/>
              </a:defRPr>
            </a:lvl2pPr>
            <a:lvl3pPr marL="1143000" indent="-228600">
              <a:spcBef>
                <a:spcPct val="15000"/>
              </a:spcBef>
              <a:buClr>
                <a:srgbClr val="339966"/>
              </a:buClr>
              <a:buSzPct val="120000"/>
              <a:buFont typeface="Wingdings" panose="05000000000000000000" pitchFamily="2" charset="2"/>
              <a:buChar char="§"/>
              <a:defRPr sz="2500">
                <a:solidFill>
                  <a:schemeClr val="tx1"/>
                </a:solidFill>
                <a:latin typeface="Arial" panose="020B0604020202020204" pitchFamily="34" charset="0"/>
              </a:defRPr>
            </a:lvl3pPr>
            <a:lvl4pPr marL="1600200" indent="-228600">
              <a:spcBef>
                <a:spcPct val="15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ctr">
              <a:buClr>
                <a:srgbClr val="003399"/>
              </a:buClr>
              <a:buNone/>
            </a:pPr>
            <a:r>
              <a:rPr lang="en-US" altLang="pt-BR">
                <a:latin typeface="Arial"/>
                <a:cs typeface="Arial"/>
              </a:rPr>
              <a:t>Novos </a:t>
            </a:r>
            <a:r>
              <a:rPr lang="en-US" altLang="pt-BR" err="1">
                <a:latin typeface="Arial"/>
                <a:cs typeface="Arial"/>
              </a:rPr>
              <a:t>carros</a:t>
            </a:r>
            <a:br>
              <a:rPr lang="en-US" altLang="pt-BR"/>
            </a:br>
            <a:r>
              <a:rPr lang="en-US" altLang="pt-BR">
                <a:latin typeface="Arial"/>
                <a:cs typeface="Arial"/>
              </a:rPr>
              <a:t>(</a:t>
            </a:r>
            <a:r>
              <a:rPr lang="en-US" altLang="pt-BR" err="1">
                <a:latin typeface="Arial"/>
                <a:cs typeface="Arial"/>
              </a:rPr>
              <a:t>oferta</a:t>
            </a:r>
            <a:r>
              <a:rPr lang="en-US" altLang="pt-BR">
                <a:latin typeface="Arial"/>
                <a:cs typeface="Arial"/>
              </a:rPr>
              <a:t> </a:t>
            </a:r>
            <a:r>
              <a:rPr lang="en-US" altLang="pt-BR" err="1">
                <a:latin typeface="Arial"/>
                <a:cs typeface="Arial"/>
              </a:rPr>
              <a:t>elástica</a:t>
            </a:r>
            <a:r>
              <a:rPr lang="en-US" altLang="pt-BR">
                <a:latin typeface="Arial"/>
                <a:cs typeface="Arial"/>
              </a:rPr>
              <a:t>):</a:t>
            </a:r>
          </a:p>
        </p:txBody>
      </p:sp>
      <p:grpSp>
        <p:nvGrpSpPr>
          <p:cNvPr id="185354" name="Group 11">
            <a:extLst>
              <a:ext uri="{FF2B5EF4-FFF2-40B4-BE49-F238E27FC236}">
                <a16:creationId xmlns:a16="http://schemas.microsoft.com/office/drawing/2014/main" id="{57C2BB9B-D57D-CE71-F59C-6E13B44EED44}"/>
              </a:ext>
            </a:extLst>
          </p:cNvPr>
          <p:cNvGrpSpPr>
            <a:grpSpLocks/>
          </p:cNvGrpSpPr>
          <p:nvPr/>
        </p:nvGrpSpPr>
        <p:grpSpPr bwMode="auto">
          <a:xfrm>
            <a:off x="3754438" y="2347913"/>
            <a:ext cx="4800600" cy="3841750"/>
            <a:chOff x="2305" y="942"/>
            <a:chExt cx="2712" cy="2736"/>
          </a:xfrm>
        </p:grpSpPr>
        <p:grpSp>
          <p:nvGrpSpPr>
            <p:cNvPr id="185355" name="Group 12">
              <a:extLst>
                <a:ext uri="{FF2B5EF4-FFF2-40B4-BE49-F238E27FC236}">
                  <a16:creationId xmlns:a16="http://schemas.microsoft.com/office/drawing/2014/main" id="{4D048CAC-DD5E-E7FA-A944-248FC1D59EDF}"/>
                </a:ext>
              </a:extLst>
            </p:cNvPr>
            <p:cNvGrpSpPr>
              <a:grpSpLocks/>
            </p:cNvGrpSpPr>
            <p:nvPr/>
          </p:nvGrpSpPr>
          <p:grpSpPr bwMode="auto">
            <a:xfrm>
              <a:off x="2424" y="1167"/>
              <a:ext cx="2382" cy="2331"/>
              <a:chOff x="2424" y="1167"/>
              <a:chExt cx="2400" cy="2079"/>
            </a:xfrm>
          </p:grpSpPr>
          <p:sp>
            <p:nvSpPr>
              <p:cNvPr id="185356" name="Line 13">
                <a:extLst>
                  <a:ext uri="{FF2B5EF4-FFF2-40B4-BE49-F238E27FC236}">
                    <a16:creationId xmlns:a16="http://schemas.microsoft.com/office/drawing/2014/main" id="{DC818EC1-73BB-71C7-A076-27EEAFC59017}"/>
                  </a:ext>
                </a:extLst>
              </p:cNvPr>
              <p:cNvSpPr>
                <a:spLocks noChangeShapeType="1"/>
              </p:cNvSpPr>
              <p:nvPr/>
            </p:nvSpPr>
            <p:spPr bwMode="auto">
              <a:xfrm>
                <a:off x="2424" y="1167"/>
                <a:ext cx="0" cy="207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5357" name="Line 14">
                <a:extLst>
                  <a:ext uri="{FF2B5EF4-FFF2-40B4-BE49-F238E27FC236}">
                    <a16:creationId xmlns:a16="http://schemas.microsoft.com/office/drawing/2014/main" id="{2EFF4FB4-0F03-38A0-7B53-09CACEDEAF92}"/>
                  </a:ext>
                </a:extLst>
              </p:cNvPr>
              <p:cNvSpPr>
                <a:spLocks noChangeShapeType="1"/>
              </p:cNvSpPr>
              <p:nvPr/>
            </p:nvSpPr>
            <p:spPr bwMode="auto">
              <a:xfrm>
                <a:off x="2424" y="3246"/>
                <a:ext cx="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5358" name="Text Box 15">
              <a:extLst>
                <a:ext uri="{FF2B5EF4-FFF2-40B4-BE49-F238E27FC236}">
                  <a16:creationId xmlns:a16="http://schemas.microsoft.com/office/drawing/2014/main" id="{959A622F-5389-F9FA-45CD-BAC6F8970E34}"/>
                </a:ext>
              </a:extLst>
            </p:cNvPr>
            <p:cNvSpPr txBox="1">
              <a:spLocks noChangeArrowheads="1"/>
            </p:cNvSpPr>
            <p:nvPr/>
          </p:nvSpPr>
          <p:spPr bwMode="auto">
            <a:xfrm>
              <a:off x="2305" y="942"/>
              <a:ext cx="233"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cs typeface="Arial" panose="020B0604020202020204" pitchFamily="34" charset="0"/>
                </a:rPr>
                <a:t>P</a:t>
              </a:r>
            </a:p>
          </p:txBody>
        </p:sp>
        <p:sp>
          <p:nvSpPr>
            <p:cNvPr id="185359" name="Text Box 16">
              <a:extLst>
                <a:ext uri="{FF2B5EF4-FFF2-40B4-BE49-F238E27FC236}">
                  <a16:creationId xmlns:a16="http://schemas.microsoft.com/office/drawing/2014/main" id="{D27DBF64-ADBB-374C-4B33-F9427B9670CE}"/>
                </a:ext>
              </a:extLst>
            </p:cNvPr>
            <p:cNvSpPr txBox="1">
              <a:spLocks noChangeArrowheads="1"/>
            </p:cNvSpPr>
            <p:nvPr/>
          </p:nvSpPr>
          <p:spPr bwMode="auto">
            <a:xfrm>
              <a:off x="4784" y="3363"/>
              <a:ext cx="233" cy="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cs typeface="Arial" panose="020B0604020202020204" pitchFamily="34" charset="0"/>
                </a:rPr>
                <a:t>Q</a:t>
              </a:r>
            </a:p>
          </p:txBody>
        </p:sp>
      </p:grpSp>
      <p:grpSp>
        <p:nvGrpSpPr>
          <p:cNvPr id="185360" name="Group 17">
            <a:extLst>
              <a:ext uri="{FF2B5EF4-FFF2-40B4-BE49-F238E27FC236}">
                <a16:creationId xmlns:a16="http://schemas.microsoft.com/office/drawing/2014/main" id="{36C76771-FA48-822F-29D6-D5ECD4FC56E7}"/>
              </a:ext>
            </a:extLst>
          </p:cNvPr>
          <p:cNvGrpSpPr>
            <a:grpSpLocks/>
          </p:cNvGrpSpPr>
          <p:nvPr/>
        </p:nvGrpSpPr>
        <p:grpSpPr bwMode="auto">
          <a:xfrm>
            <a:off x="3990975" y="2998788"/>
            <a:ext cx="1906588" cy="2914650"/>
            <a:chOff x="2598" y="1682"/>
            <a:chExt cx="1201" cy="1836"/>
          </a:xfrm>
        </p:grpSpPr>
        <p:sp>
          <p:nvSpPr>
            <p:cNvPr id="185361" name="Text Box 18">
              <a:extLst>
                <a:ext uri="{FF2B5EF4-FFF2-40B4-BE49-F238E27FC236}">
                  <a16:creationId xmlns:a16="http://schemas.microsoft.com/office/drawing/2014/main" id="{9471875C-6A26-4A1A-A819-09B5F2B23BDA}"/>
                </a:ext>
              </a:extLst>
            </p:cNvPr>
            <p:cNvSpPr txBox="1">
              <a:spLocks noChangeArrowheads="1"/>
            </p:cNvSpPr>
            <p:nvPr/>
          </p:nvSpPr>
          <p:spPr bwMode="auto">
            <a:xfrm>
              <a:off x="2598" y="1682"/>
              <a:ext cx="3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latin typeface="Tahoma" panose="020B0604030504040204" pitchFamily="34" charset="0"/>
                  <a:cs typeface="Arial" panose="020B0604020202020204" pitchFamily="34" charset="0"/>
                </a:rPr>
                <a:t>D</a:t>
              </a:r>
              <a:r>
                <a:rPr lang="en-US" altLang="pt-BR" sz="2300" b="1" baseline="-25000">
                  <a:latin typeface="Tahoma" panose="020B0604030504040204" pitchFamily="34" charset="0"/>
                  <a:cs typeface="Arial" panose="020B0604020202020204" pitchFamily="34" charset="0"/>
                </a:rPr>
                <a:t>1</a:t>
              </a:r>
            </a:p>
          </p:txBody>
        </p:sp>
        <p:sp>
          <p:nvSpPr>
            <p:cNvPr id="185362" name="Line 19">
              <a:extLst>
                <a:ext uri="{FF2B5EF4-FFF2-40B4-BE49-F238E27FC236}">
                  <a16:creationId xmlns:a16="http://schemas.microsoft.com/office/drawing/2014/main" id="{7E8476F3-8686-7DC3-6FA1-A230338A3042}"/>
                </a:ext>
              </a:extLst>
            </p:cNvPr>
            <p:cNvSpPr>
              <a:spLocks noChangeShapeType="1"/>
            </p:cNvSpPr>
            <p:nvPr/>
          </p:nvSpPr>
          <p:spPr bwMode="auto">
            <a:xfrm>
              <a:off x="2798" y="1965"/>
              <a:ext cx="1001" cy="155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185366" name="Group 23">
            <a:extLst>
              <a:ext uri="{FF2B5EF4-FFF2-40B4-BE49-F238E27FC236}">
                <a16:creationId xmlns:a16="http://schemas.microsoft.com/office/drawing/2014/main" id="{95291E2B-A094-B306-3288-F9C51225A57A}"/>
              </a:ext>
            </a:extLst>
          </p:cNvPr>
          <p:cNvGrpSpPr>
            <a:grpSpLocks/>
          </p:cNvGrpSpPr>
          <p:nvPr/>
        </p:nvGrpSpPr>
        <p:grpSpPr bwMode="auto">
          <a:xfrm>
            <a:off x="3895725" y="3113088"/>
            <a:ext cx="3763963" cy="2151062"/>
            <a:chOff x="2454" y="1764"/>
            <a:chExt cx="2371" cy="1355"/>
          </a:xfrm>
        </p:grpSpPr>
        <p:sp>
          <p:nvSpPr>
            <p:cNvPr id="185367" name="Text Box 24">
              <a:extLst>
                <a:ext uri="{FF2B5EF4-FFF2-40B4-BE49-F238E27FC236}">
                  <a16:creationId xmlns:a16="http://schemas.microsoft.com/office/drawing/2014/main" id="{48B148B1-D601-DF3C-7BE5-10E8097FC5B1}"/>
                </a:ext>
              </a:extLst>
            </p:cNvPr>
            <p:cNvSpPr txBox="1">
              <a:spLocks noChangeArrowheads="1"/>
            </p:cNvSpPr>
            <p:nvPr/>
          </p:nvSpPr>
          <p:spPr bwMode="auto">
            <a:xfrm>
              <a:off x="4438" y="208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sp>
          <p:nvSpPr>
            <p:cNvPr id="185368" name="Arc 25">
              <a:extLst>
                <a:ext uri="{FF2B5EF4-FFF2-40B4-BE49-F238E27FC236}">
                  <a16:creationId xmlns:a16="http://schemas.microsoft.com/office/drawing/2014/main" id="{803F11B0-1C8A-9CA6-1A87-47A3D1DED949}"/>
                </a:ext>
              </a:extLst>
            </p:cNvPr>
            <p:cNvSpPr>
              <a:spLocks/>
            </p:cNvSpPr>
            <p:nvPr/>
          </p:nvSpPr>
          <p:spPr bwMode="auto">
            <a:xfrm flipV="1">
              <a:off x="2454" y="1764"/>
              <a:ext cx="2110" cy="1355"/>
            </a:xfrm>
            <a:custGeom>
              <a:avLst/>
              <a:gdLst>
                <a:gd name="T0" fmla="*/ 5 w 19777"/>
                <a:gd name="T1" fmla="*/ 0 h 21238"/>
                <a:gd name="T2" fmla="*/ 24 w 19777"/>
                <a:gd name="T3" fmla="*/ 3 h 21238"/>
                <a:gd name="T4" fmla="*/ 0 w 19777"/>
                <a:gd name="T5" fmla="*/ 5 h 21238"/>
                <a:gd name="T6" fmla="*/ 0 60000 65536"/>
                <a:gd name="T7" fmla="*/ 0 60000 65536"/>
                <a:gd name="T8" fmla="*/ 0 60000 65536"/>
                <a:gd name="T9" fmla="*/ 0 w 19777"/>
                <a:gd name="T10" fmla="*/ 0 h 21238"/>
                <a:gd name="T11" fmla="*/ 19777 w 19777"/>
                <a:gd name="T12" fmla="*/ 21238 h 21238"/>
              </a:gdLst>
              <a:ahLst/>
              <a:cxnLst>
                <a:cxn ang="T6">
                  <a:pos x="T0" y="T1"/>
                </a:cxn>
                <a:cxn ang="T7">
                  <a:pos x="T2" y="T3"/>
                </a:cxn>
                <a:cxn ang="T8">
                  <a:pos x="T4" y="T5"/>
                </a:cxn>
              </a:cxnLst>
              <a:rect l="T9" t="T10" r="T11" b="T12"/>
              <a:pathLst>
                <a:path w="19777" h="21238" fill="none" extrusionOk="0">
                  <a:moveTo>
                    <a:pt x="3937" y="0"/>
                  </a:moveTo>
                  <a:cubicBezTo>
                    <a:pt x="10970" y="1303"/>
                    <a:pt x="16901" y="6004"/>
                    <a:pt x="19777" y="12552"/>
                  </a:cubicBezTo>
                </a:path>
                <a:path w="19777" h="21238" stroke="0" extrusionOk="0">
                  <a:moveTo>
                    <a:pt x="3937" y="0"/>
                  </a:moveTo>
                  <a:cubicBezTo>
                    <a:pt x="10970" y="1303"/>
                    <a:pt x="16901" y="6004"/>
                    <a:pt x="19777" y="12552"/>
                  </a:cubicBezTo>
                  <a:lnTo>
                    <a:pt x="0" y="21238"/>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185369" name="Group 26">
            <a:extLst>
              <a:ext uri="{FF2B5EF4-FFF2-40B4-BE49-F238E27FC236}">
                <a16:creationId xmlns:a16="http://schemas.microsoft.com/office/drawing/2014/main" id="{BBBF27F8-02DC-9D9A-E01C-9E9864621607}"/>
              </a:ext>
            </a:extLst>
          </p:cNvPr>
          <p:cNvGrpSpPr>
            <a:grpSpLocks/>
          </p:cNvGrpSpPr>
          <p:nvPr/>
        </p:nvGrpSpPr>
        <p:grpSpPr bwMode="auto">
          <a:xfrm>
            <a:off x="3346450" y="4625975"/>
            <a:ext cx="2339975" cy="1770063"/>
            <a:chOff x="2108" y="2707"/>
            <a:chExt cx="1474" cy="1115"/>
          </a:xfrm>
        </p:grpSpPr>
        <p:grpSp>
          <p:nvGrpSpPr>
            <p:cNvPr id="185370" name="Group 27">
              <a:extLst>
                <a:ext uri="{FF2B5EF4-FFF2-40B4-BE49-F238E27FC236}">
                  <a16:creationId xmlns:a16="http://schemas.microsoft.com/office/drawing/2014/main" id="{BEB3FD98-EC68-2530-1692-E478102B711E}"/>
                </a:ext>
              </a:extLst>
            </p:cNvPr>
            <p:cNvGrpSpPr>
              <a:grpSpLocks/>
            </p:cNvGrpSpPr>
            <p:nvPr/>
          </p:nvGrpSpPr>
          <p:grpSpPr bwMode="auto">
            <a:xfrm>
              <a:off x="2108" y="2853"/>
              <a:ext cx="1474" cy="969"/>
              <a:chOff x="2108" y="2853"/>
              <a:chExt cx="1474" cy="969"/>
            </a:xfrm>
          </p:grpSpPr>
          <p:sp>
            <p:nvSpPr>
              <p:cNvPr id="185371" name="Text Box 28">
                <a:extLst>
                  <a:ext uri="{FF2B5EF4-FFF2-40B4-BE49-F238E27FC236}">
                    <a16:creationId xmlns:a16="http://schemas.microsoft.com/office/drawing/2014/main" id="{F9D2D53C-CF43-5621-3D49-15EA233F28FA}"/>
                  </a:ext>
                </a:extLst>
              </p:cNvPr>
              <p:cNvSpPr txBox="1">
                <a:spLocks noChangeArrowheads="1"/>
              </p:cNvSpPr>
              <p:nvPr/>
            </p:nvSpPr>
            <p:spPr bwMode="auto">
              <a:xfrm>
                <a:off x="3212" y="3534"/>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aseline="-25000">
                    <a:latin typeface="Tahoma" panose="020B0604030504040204" pitchFamily="34" charset="0"/>
                    <a:cs typeface="Arial" panose="020B0604020202020204" pitchFamily="34" charset="0"/>
                  </a:rPr>
                  <a:t>1</a:t>
                </a:r>
              </a:p>
            </p:txBody>
          </p:sp>
          <p:sp>
            <p:nvSpPr>
              <p:cNvPr id="185372" name="Text Box 29">
                <a:extLst>
                  <a:ext uri="{FF2B5EF4-FFF2-40B4-BE49-F238E27FC236}">
                    <a16:creationId xmlns:a16="http://schemas.microsoft.com/office/drawing/2014/main" id="{69B164E9-F67F-E7F5-1576-38313A77FEAB}"/>
                  </a:ext>
                </a:extLst>
              </p:cNvPr>
              <p:cNvSpPr txBox="1">
                <a:spLocks noChangeArrowheads="1"/>
              </p:cNvSpPr>
              <p:nvPr/>
            </p:nvSpPr>
            <p:spPr bwMode="auto">
              <a:xfrm>
                <a:off x="2108" y="2853"/>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aseline="-25000">
                    <a:latin typeface="Tahoma" panose="020B0604030504040204" pitchFamily="34" charset="0"/>
                    <a:cs typeface="Arial" panose="020B0604020202020204" pitchFamily="34" charset="0"/>
                  </a:rPr>
                  <a:t>1</a:t>
                </a:r>
              </a:p>
            </p:txBody>
          </p:sp>
          <p:grpSp>
            <p:nvGrpSpPr>
              <p:cNvPr id="185373" name="Group 30">
                <a:extLst>
                  <a:ext uri="{FF2B5EF4-FFF2-40B4-BE49-F238E27FC236}">
                    <a16:creationId xmlns:a16="http://schemas.microsoft.com/office/drawing/2014/main" id="{97144CD9-21D4-AC35-EAE1-722639C3362D}"/>
                  </a:ext>
                </a:extLst>
              </p:cNvPr>
              <p:cNvGrpSpPr>
                <a:grpSpLocks/>
              </p:cNvGrpSpPr>
              <p:nvPr/>
            </p:nvGrpSpPr>
            <p:grpSpPr bwMode="auto">
              <a:xfrm>
                <a:off x="2501" y="3000"/>
                <a:ext cx="896" cy="536"/>
                <a:chOff x="357" y="2450"/>
                <a:chExt cx="795" cy="646"/>
              </a:xfrm>
            </p:grpSpPr>
            <p:sp>
              <p:nvSpPr>
                <p:cNvPr id="185374" name="Line 31">
                  <a:extLst>
                    <a:ext uri="{FF2B5EF4-FFF2-40B4-BE49-F238E27FC236}">
                      <a16:creationId xmlns:a16="http://schemas.microsoft.com/office/drawing/2014/main" id="{27099A57-5BE1-1BD2-8D9D-BFE1074B0589}"/>
                    </a:ext>
                  </a:extLst>
                </p:cNvPr>
                <p:cNvSpPr>
                  <a:spLocks noChangeShapeType="1"/>
                </p:cNvSpPr>
                <p:nvPr/>
              </p:nvSpPr>
              <p:spPr bwMode="auto">
                <a:xfrm>
                  <a:off x="357" y="2450"/>
                  <a:ext cx="795" cy="0"/>
                </a:xfrm>
                <a:prstGeom prst="line">
                  <a:avLst/>
                </a:prstGeom>
                <a:noFill/>
                <a:ln w="9525">
                  <a:solidFill>
                    <a:srgbClr val="4D4D4D"/>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85375" name="Line 32">
                  <a:extLst>
                    <a:ext uri="{FF2B5EF4-FFF2-40B4-BE49-F238E27FC236}">
                      <a16:creationId xmlns:a16="http://schemas.microsoft.com/office/drawing/2014/main" id="{8866D6B6-0A19-41E3-742D-085DCBBE696D}"/>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185376" name="Group 33">
              <a:extLst>
                <a:ext uri="{FF2B5EF4-FFF2-40B4-BE49-F238E27FC236}">
                  <a16:creationId xmlns:a16="http://schemas.microsoft.com/office/drawing/2014/main" id="{4EE593B1-E16C-E47D-0D7E-32BB2C6555A2}"/>
                </a:ext>
              </a:extLst>
            </p:cNvPr>
            <p:cNvGrpSpPr>
              <a:grpSpLocks/>
            </p:cNvGrpSpPr>
            <p:nvPr/>
          </p:nvGrpSpPr>
          <p:grpSpPr bwMode="auto">
            <a:xfrm>
              <a:off x="3333" y="2707"/>
              <a:ext cx="247" cy="344"/>
              <a:chOff x="3333" y="2707"/>
              <a:chExt cx="247" cy="344"/>
            </a:xfrm>
          </p:grpSpPr>
          <p:sp>
            <p:nvSpPr>
              <p:cNvPr id="185377" name="Text Box 34">
                <a:extLst>
                  <a:ext uri="{FF2B5EF4-FFF2-40B4-BE49-F238E27FC236}">
                    <a16:creationId xmlns:a16="http://schemas.microsoft.com/office/drawing/2014/main" id="{C6F8B048-5296-A81C-6499-1D735B119B9F}"/>
                  </a:ext>
                </a:extLst>
              </p:cNvPr>
              <p:cNvSpPr txBox="1">
                <a:spLocks noChangeArrowheads="1"/>
              </p:cNvSpPr>
              <p:nvPr/>
            </p:nvSpPr>
            <p:spPr bwMode="auto">
              <a:xfrm>
                <a:off x="3333" y="2707"/>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A</a:t>
                </a:r>
              </a:p>
            </p:txBody>
          </p:sp>
          <p:sp>
            <p:nvSpPr>
              <p:cNvPr id="185378" name="Oval 35">
                <a:extLst>
                  <a:ext uri="{FF2B5EF4-FFF2-40B4-BE49-F238E27FC236}">
                    <a16:creationId xmlns:a16="http://schemas.microsoft.com/office/drawing/2014/main" id="{1DDA3C5C-9C3E-4911-B825-788CA274D5F0}"/>
                  </a:ext>
                </a:extLst>
              </p:cNvPr>
              <p:cNvSpPr>
                <a:spLocks noChangeArrowheads="1"/>
              </p:cNvSpPr>
              <p:nvPr/>
            </p:nvSpPr>
            <p:spPr bwMode="auto">
              <a:xfrm>
                <a:off x="3356" y="2964"/>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sp>
        <p:nvSpPr>
          <p:cNvPr id="327724" name="Text Box 44">
            <a:extLst>
              <a:ext uri="{FF2B5EF4-FFF2-40B4-BE49-F238E27FC236}">
                <a16:creationId xmlns:a16="http://schemas.microsoft.com/office/drawing/2014/main" id="{4C4A71E3-BD48-8DEE-45DA-A7A666E57010}"/>
              </a:ext>
            </a:extLst>
          </p:cNvPr>
          <p:cNvSpPr txBox="1">
            <a:spLocks noChangeArrowheads="1"/>
          </p:cNvSpPr>
          <p:nvPr/>
        </p:nvSpPr>
        <p:spPr bwMode="auto">
          <a:xfrm>
            <a:off x="746125" y="1778000"/>
            <a:ext cx="2309870" cy="3976628"/>
          </a:xfrm>
          <a:prstGeom prst="rect">
            <a:avLst/>
          </a:prstGeom>
          <a:solidFill>
            <a:schemeClr val="bg1"/>
          </a:solidFill>
          <a:ln w="9525">
            <a:solidFill>
              <a:schemeClr val="tx1"/>
            </a:solidFill>
            <a:miter lim="800000"/>
            <a:headEnd/>
            <a:tailEnd/>
          </a:ln>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50000"/>
              </a:spcBef>
            </a:pPr>
            <a:r>
              <a:rPr lang="pt" sz="2600">
                <a:latin typeface="Arial"/>
                <a:cs typeface="Arial"/>
              </a:rPr>
              <a:t>Quando a oferta é </a:t>
            </a:r>
            <a:r>
              <a:rPr lang="pt" sz="2600" i="1">
                <a:latin typeface="Arial"/>
                <a:cs typeface="Arial"/>
              </a:rPr>
              <a:t>elástica</a:t>
            </a:r>
            <a:r>
              <a:rPr lang="pt" sz="2600">
                <a:latin typeface="Arial"/>
                <a:cs typeface="Arial"/>
              </a:rPr>
              <a:t>, um aumento na demanda tem um impacto maior na quantidade do que no preço. </a:t>
            </a:r>
            <a:endParaRPr lang="pt">
              <a:latin typeface="Arial"/>
              <a:cs typeface="Arial"/>
            </a:endParaRPr>
          </a:p>
        </p:txBody>
      </p:sp>
      <p:grpSp>
        <p:nvGrpSpPr>
          <p:cNvPr id="6" name="Group 20">
            <a:extLst>
              <a:ext uri="{FF2B5EF4-FFF2-40B4-BE49-F238E27FC236}">
                <a16:creationId xmlns:a16="http://schemas.microsoft.com/office/drawing/2014/main" id="{73C570C5-4846-7FA3-684E-C8F431B4FAB1}"/>
              </a:ext>
            </a:extLst>
          </p:cNvPr>
          <p:cNvGrpSpPr>
            <a:grpSpLocks/>
          </p:cNvGrpSpPr>
          <p:nvPr/>
        </p:nvGrpSpPr>
        <p:grpSpPr bwMode="auto">
          <a:xfrm>
            <a:off x="4543425" y="2998788"/>
            <a:ext cx="3343275" cy="2914650"/>
            <a:chOff x="2946" y="1682"/>
            <a:chExt cx="2106" cy="1836"/>
          </a:xfrm>
        </p:grpSpPr>
        <p:sp>
          <p:nvSpPr>
            <p:cNvPr id="185364" name="Line 21">
              <a:extLst>
                <a:ext uri="{FF2B5EF4-FFF2-40B4-BE49-F238E27FC236}">
                  <a16:creationId xmlns:a16="http://schemas.microsoft.com/office/drawing/2014/main" id="{9776544F-C00A-42C7-B60F-92EA35E0BCAD}"/>
                </a:ext>
              </a:extLst>
            </p:cNvPr>
            <p:cNvSpPr>
              <a:spLocks noChangeShapeType="1"/>
            </p:cNvSpPr>
            <p:nvPr/>
          </p:nvSpPr>
          <p:spPr bwMode="auto">
            <a:xfrm>
              <a:off x="3133" y="1988"/>
              <a:ext cx="1919" cy="1530"/>
            </a:xfrm>
            <a:prstGeom prst="line">
              <a:avLst/>
            </a:prstGeom>
            <a:noFill/>
            <a:ln w="28575">
              <a:solidFill>
                <a:srgbClr val="CC000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85365" name="Text Box 22">
              <a:extLst>
                <a:ext uri="{FF2B5EF4-FFF2-40B4-BE49-F238E27FC236}">
                  <a16:creationId xmlns:a16="http://schemas.microsoft.com/office/drawing/2014/main" id="{D34A2CDB-67CA-4A7E-B027-F19E1E17B730}"/>
                </a:ext>
              </a:extLst>
            </p:cNvPr>
            <p:cNvSpPr txBox="1">
              <a:spLocks noChangeArrowheads="1"/>
            </p:cNvSpPr>
            <p:nvPr/>
          </p:nvSpPr>
          <p:spPr bwMode="auto">
            <a:xfrm>
              <a:off x="2946" y="1682"/>
              <a:ext cx="382"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b="1" i="1">
                  <a:solidFill>
                    <a:srgbClr val="A50021"/>
                  </a:solidFill>
                  <a:latin typeface="Tahoma" panose="020B0604030504040204" pitchFamily="34" charset="0"/>
                  <a:cs typeface="Arial" panose="020B0604020202020204" pitchFamily="34" charset="0"/>
                </a:rPr>
                <a:t>D</a:t>
              </a:r>
              <a:r>
                <a:rPr lang="en-US" altLang="pt-BR" sz="2300" b="1" baseline="-25000">
                  <a:solidFill>
                    <a:srgbClr val="A50021"/>
                  </a:solidFill>
                  <a:latin typeface="Tahoma" panose="020B0604030504040204" pitchFamily="34" charset="0"/>
                  <a:cs typeface="Arial" panose="020B0604020202020204" pitchFamily="34" charset="0"/>
                </a:rPr>
                <a:t>2</a:t>
              </a:r>
            </a:p>
          </p:txBody>
        </p:sp>
      </p:grpSp>
      <p:grpSp>
        <p:nvGrpSpPr>
          <p:cNvPr id="12" name="Group 36">
            <a:extLst>
              <a:ext uri="{FF2B5EF4-FFF2-40B4-BE49-F238E27FC236}">
                <a16:creationId xmlns:a16="http://schemas.microsoft.com/office/drawing/2014/main" id="{0FDED18D-A36D-F783-73B1-C8F4369BEDD9}"/>
              </a:ext>
            </a:extLst>
          </p:cNvPr>
          <p:cNvGrpSpPr>
            <a:grpSpLocks/>
          </p:cNvGrpSpPr>
          <p:nvPr/>
        </p:nvGrpSpPr>
        <p:grpSpPr bwMode="auto">
          <a:xfrm>
            <a:off x="3333750" y="4230688"/>
            <a:ext cx="3333750" cy="2160587"/>
            <a:chOff x="2100" y="2458"/>
            <a:chExt cx="2100" cy="1361"/>
          </a:xfrm>
        </p:grpSpPr>
        <p:grpSp>
          <p:nvGrpSpPr>
            <p:cNvPr id="185380" name="Group 37">
              <a:extLst>
                <a:ext uri="{FF2B5EF4-FFF2-40B4-BE49-F238E27FC236}">
                  <a16:creationId xmlns:a16="http://schemas.microsoft.com/office/drawing/2014/main" id="{B2FC7C8C-D769-5F21-6541-FD2126BF57F0}"/>
                </a:ext>
              </a:extLst>
            </p:cNvPr>
            <p:cNvGrpSpPr>
              <a:grpSpLocks/>
            </p:cNvGrpSpPr>
            <p:nvPr/>
          </p:nvGrpSpPr>
          <p:grpSpPr bwMode="auto">
            <a:xfrm>
              <a:off x="2492" y="2761"/>
              <a:ext cx="1528" cy="771"/>
              <a:chOff x="357" y="2450"/>
              <a:chExt cx="795" cy="646"/>
            </a:xfrm>
          </p:grpSpPr>
          <p:sp>
            <p:nvSpPr>
              <p:cNvPr id="185381" name="Line 38">
                <a:extLst>
                  <a:ext uri="{FF2B5EF4-FFF2-40B4-BE49-F238E27FC236}">
                    <a16:creationId xmlns:a16="http://schemas.microsoft.com/office/drawing/2014/main" id="{5F322573-3816-6A80-4D37-10723AC13526}"/>
                  </a:ext>
                </a:extLst>
              </p:cNvPr>
              <p:cNvSpPr>
                <a:spLocks noChangeShapeType="1"/>
              </p:cNvSpPr>
              <p:nvPr/>
            </p:nvSpPr>
            <p:spPr bwMode="auto">
              <a:xfrm>
                <a:off x="357" y="2450"/>
                <a:ext cx="795" cy="0"/>
              </a:xfrm>
              <a:prstGeom prst="line">
                <a:avLst/>
              </a:prstGeom>
              <a:noFill/>
              <a:ln w="9525">
                <a:solidFill>
                  <a:srgbClr val="4D4D4D"/>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85382" name="Line 39">
                <a:extLst>
                  <a:ext uri="{FF2B5EF4-FFF2-40B4-BE49-F238E27FC236}">
                    <a16:creationId xmlns:a16="http://schemas.microsoft.com/office/drawing/2014/main" id="{6488EE7C-D0C5-B742-CCFF-1D0E94B05AB6}"/>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5383" name="Text Box 40">
              <a:extLst>
                <a:ext uri="{FF2B5EF4-FFF2-40B4-BE49-F238E27FC236}">
                  <a16:creationId xmlns:a16="http://schemas.microsoft.com/office/drawing/2014/main" id="{14782C0A-6AFF-37EE-EF54-4794FE6F189F}"/>
                </a:ext>
              </a:extLst>
            </p:cNvPr>
            <p:cNvSpPr txBox="1">
              <a:spLocks noChangeArrowheads="1"/>
            </p:cNvSpPr>
            <p:nvPr/>
          </p:nvSpPr>
          <p:spPr bwMode="auto">
            <a:xfrm>
              <a:off x="3830" y="3531"/>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aseline="-25000">
                  <a:latin typeface="Tahoma" panose="020B0604030504040204" pitchFamily="34" charset="0"/>
                  <a:cs typeface="Arial" panose="020B0604020202020204" pitchFamily="34" charset="0"/>
                </a:rPr>
                <a:t>2</a:t>
              </a:r>
            </a:p>
          </p:txBody>
        </p:sp>
        <p:sp>
          <p:nvSpPr>
            <p:cNvPr id="185384" name="Text Box 41">
              <a:extLst>
                <a:ext uri="{FF2B5EF4-FFF2-40B4-BE49-F238E27FC236}">
                  <a16:creationId xmlns:a16="http://schemas.microsoft.com/office/drawing/2014/main" id="{D80D5120-F2A3-FFA0-DA00-D3F151A62D91}"/>
                </a:ext>
              </a:extLst>
            </p:cNvPr>
            <p:cNvSpPr txBox="1">
              <a:spLocks noChangeArrowheads="1"/>
            </p:cNvSpPr>
            <p:nvPr/>
          </p:nvSpPr>
          <p:spPr bwMode="auto">
            <a:xfrm>
              <a:off x="2100" y="260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aseline="-25000">
                  <a:latin typeface="Tahoma" panose="020B0604030504040204" pitchFamily="34" charset="0"/>
                  <a:cs typeface="Arial" panose="020B0604020202020204" pitchFamily="34" charset="0"/>
                </a:rPr>
                <a:t>2</a:t>
              </a:r>
            </a:p>
          </p:txBody>
        </p:sp>
        <p:sp>
          <p:nvSpPr>
            <p:cNvPr id="185385" name="Text Box 42">
              <a:extLst>
                <a:ext uri="{FF2B5EF4-FFF2-40B4-BE49-F238E27FC236}">
                  <a16:creationId xmlns:a16="http://schemas.microsoft.com/office/drawing/2014/main" id="{0C77D95F-4FC7-92E8-B433-C1561C232310}"/>
                </a:ext>
              </a:extLst>
            </p:cNvPr>
            <p:cNvSpPr txBox="1">
              <a:spLocks noChangeArrowheads="1"/>
            </p:cNvSpPr>
            <p:nvPr/>
          </p:nvSpPr>
          <p:spPr bwMode="auto">
            <a:xfrm>
              <a:off x="3915" y="2458"/>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B</a:t>
              </a:r>
            </a:p>
          </p:txBody>
        </p:sp>
        <p:sp>
          <p:nvSpPr>
            <p:cNvPr id="185386" name="Oval 43">
              <a:extLst>
                <a:ext uri="{FF2B5EF4-FFF2-40B4-BE49-F238E27FC236}">
                  <a16:creationId xmlns:a16="http://schemas.microsoft.com/office/drawing/2014/main" id="{90FDAF1D-0BEA-2533-C09B-AF485527B623}"/>
                </a:ext>
              </a:extLst>
            </p:cNvPr>
            <p:cNvSpPr>
              <a:spLocks noChangeArrowheads="1"/>
            </p:cNvSpPr>
            <p:nvPr/>
          </p:nvSpPr>
          <p:spPr bwMode="auto">
            <a:xfrm>
              <a:off x="3979" y="2718"/>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7724"/>
                                        </p:tgtEl>
                                        <p:attrNameLst>
                                          <p:attrName>style.visibility</p:attrName>
                                        </p:attrNameLst>
                                      </p:cBhvr>
                                      <p:to>
                                        <p:strVal val="visible"/>
                                      </p:to>
                                    </p:set>
                                    <p:animEffect transition="in" filter="dissolve">
                                      <p:cBhvr>
                                        <p:cTn id="7" dur="500"/>
                                        <p:tgtEl>
                                          <p:spTgt spid="3277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trips(downRight)">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Espaço Reservado para Rodapé 1">
            <a:extLst>
              <a:ext uri="{FF2B5EF4-FFF2-40B4-BE49-F238E27FC236}">
                <a16:creationId xmlns:a16="http://schemas.microsoft.com/office/drawing/2014/main" id="{5CC7F655-4A82-B08B-AAE0-94CD9A44B75F}"/>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15" name="Espaço Reservado para Número de Slide 2">
            <a:extLst>
              <a:ext uri="{FF2B5EF4-FFF2-40B4-BE49-F238E27FC236}">
                <a16:creationId xmlns:a16="http://schemas.microsoft.com/office/drawing/2014/main" id="{C162BDE7-4E66-C76E-8158-E69129AF25AE}"/>
              </a:ext>
            </a:extLst>
          </p:cNvPr>
          <p:cNvSpPr>
            <a:spLocks noGrp="1"/>
          </p:cNvSpPr>
          <p:nvPr>
            <p:ph type="sldNum" sz="quarter" idx="11"/>
          </p:nvPr>
        </p:nvSpPr>
        <p:spPr/>
        <p:txBody>
          <a:bodyPr/>
          <a:lstStyle/>
          <a:p>
            <a:fld id="{82880BC7-214A-464D-84B8-0549056E237B}" type="slidenum">
              <a:rPr lang="en-US" altLang="pt-BR"/>
              <a:pPr/>
              <a:t>4</a:t>
            </a:fld>
            <a:endParaRPr lang="en-US" altLang="pt-BR"/>
          </a:p>
        </p:txBody>
      </p:sp>
      <p:sp>
        <p:nvSpPr>
          <p:cNvPr id="50178" name="Rectangle 2">
            <a:extLst>
              <a:ext uri="{FF2B5EF4-FFF2-40B4-BE49-F238E27FC236}">
                <a16:creationId xmlns:a16="http://schemas.microsoft.com/office/drawing/2014/main" id="{298F4289-0F0A-7FFB-097E-B93AA50F9308}"/>
              </a:ext>
            </a:extLst>
          </p:cNvPr>
          <p:cNvSpPr>
            <a:spLocks noGrp="1" noChangeArrowheads="1"/>
          </p:cNvSpPr>
          <p:nvPr>
            <p:ph type="title" idx="4294967295"/>
          </p:nvPr>
        </p:nvSpPr>
        <p:spPr/>
        <p:txBody>
          <a:bodyPr/>
          <a:lstStyle/>
          <a:p>
            <a:r>
              <a:rPr lang="en-US" altLang="pt-BR" err="1"/>
              <a:t>Elasticidade-preço</a:t>
            </a:r>
            <a:r>
              <a:rPr lang="en-US" altLang="pt-BR"/>
              <a:t> da </a:t>
            </a:r>
            <a:r>
              <a:rPr lang="en-US" altLang="pt-BR" err="1"/>
              <a:t>demanda</a:t>
            </a:r>
            <a:endParaRPr lang="pt-BR" err="1"/>
          </a:p>
        </p:txBody>
      </p:sp>
      <p:sp>
        <p:nvSpPr>
          <p:cNvPr id="50179" name="Rectangle 3">
            <a:extLst>
              <a:ext uri="{FF2B5EF4-FFF2-40B4-BE49-F238E27FC236}">
                <a16:creationId xmlns:a16="http://schemas.microsoft.com/office/drawing/2014/main" id="{BC46774A-EB9D-6BBD-842E-8DE130D0A065}"/>
              </a:ext>
            </a:extLst>
          </p:cNvPr>
          <p:cNvSpPr>
            <a:spLocks noGrp="1" noChangeArrowheads="1"/>
          </p:cNvSpPr>
          <p:nvPr>
            <p:ph type="body" idx="4294967295"/>
          </p:nvPr>
        </p:nvSpPr>
        <p:spPr>
          <a:xfrm>
            <a:off x="403225" y="2584450"/>
            <a:ext cx="8137525" cy="1150938"/>
          </a:xfrm>
        </p:spPr>
        <p:txBody>
          <a:bodyPr/>
          <a:lstStyle/>
          <a:p>
            <a:pPr algn="just"/>
            <a:r>
              <a:rPr lang="en-US" altLang="pt-BR" b="1" err="1">
                <a:solidFill>
                  <a:srgbClr val="CC0000"/>
                </a:solidFill>
              </a:rPr>
              <a:t>Elasticidade-preço</a:t>
            </a:r>
            <a:r>
              <a:rPr lang="en-US" altLang="pt-BR" b="1">
                <a:solidFill>
                  <a:srgbClr val="CC0000"/>
                </a:solidFill>
              </a:rPr>
              <a:t> da </a:t>
            </a:r>
            <a:r>
              <a:rPr lang="en-US" altLang="pt-BR" b="1" err="1">
                <a:solidFill>
                  <a:srgbClr val="CC0000"/>
                </a:solidFill>
              </a:rPr>
              <a:t>demanda</a:t>
            </a:r>
            <a:r>
              <a:rPr lang="en-US" altLang="pt-BR"/>
              <a:t> de </a:t>
            </a:r>
            <a:r>
              <a:rPr lang="en-US" altLang="pt-BR" err="1"/>
              <a:t>quanto</a:t>
            </a:r>
            <a:r>
              <a:rPr lang="en-US" altLang="pt-BR"/>
              <a:t> </a:t>
            </a:r>
            <a:r>
              <a:rPr lang="en-US" altLang="pt-BR" b="1" i="1" err="1"/>
              <a:t>Q</a:t>
            </a:r>
            <a:r>
              <a:rPr lang="en-US" altLang="pt-BR" b="1" i="1" baseline="30000" err="1"/>
              <a:t>d</a:t>
            </a:r>
            <a:r>
              <a:rPr lang="en-US" altLang="pt-BR"/>
              <a:t> </a:t>
            </a:r>
            <a:r>
              <a:rPr lang="en-US" altLang="pt-BR" err="1"/>
              <a:t>responde</a:t>
            </a:r>
            <a:r>
              <a:rPr lang="en-US" altLang="pt-BR"/>
              <a:t> a </a:t>
            </a:r>
            <a:r>
              <a:rPr lang="en-US" altLang="pt-BR" err="1"/>
              <a:t>uma</a:t>
            </a:r>
            <a:r>
              <a:rPr lang="en-US" altLang="pt-BR"/>
              <a:t> </a:t>
            </a:r>
            <a:r>
              <a:rPr lang="en-US" altLang="pt-BR" err="1"/>
              <a:t>mudança</a:t>
            </a:r>
            <a:r>
              <a:rPr lang="en-US" altLang="pt-BR"/>
              <a:t> </a:t>
            </a:r>
            <a:r>
              <a:rPr lang="en-US" altLang="pt-BR" err="1"/>
              <a:t>em</a:t>
            </a:r>
            <a:r>
              <a:rPr lang="en-US" altLang="pt-BR"/>
              <a:t> </a:t>
            </a:r>
            <a:r>
              <a:rPr lang="en-US" altLang="pt-BR" b="1" i="1"/>
              <a:t>P</a:t>
            </a:r>
            <a:r>
              <a:rPr lang="en-US" altLang="pt-BR"/>
              <a:t>.</a:t>
            </a:r>
            <a:endParaRPr lang="pt-BR"/>
          </a:p>
        </p:txBody>
      </p:sp>
      <p:grpSp>
        <p:nvGrpSpPr>
          <p:cNvPr id="2" name="Group 4">
            <a:extLst>
              <a:ext uri="{FF2B5EF4-FFF2-40B4-BE49-F238E27FC236}">
                <a16:creationId xmlns:a16="http://schemas.microsoft.com/office/drawing/2014/main" id="{2D6FBCAA-2719-F299-05D9-87F9DB3672F4}"/>
              </a:ext>
            </a:extLst>
          </p:cNvPr>
          <p:cNvGrpSpPr>
            <a:grpSpLocks/>
          </p:cNvGrpSpPr>
          <p:nvPr/>
        </p:nvGrpSpPr>
        <p:grpSpPr bwMode="auto">
          <a:xfrm>
            <a:off x="758825" y="1027113"/>
            <a:ext cx="7646988" cy="1298575"/>
            <a:chOff x="486" y="1450"/>
            <a:chExt cx="4817" cy="818"/>
          </a:xfrm>
        </p:grpSpPr>
        <p:sp>
          <p:nvSpPr>
            <p:cNvPr id="50181" name="Rectangle 5">
              <a:extLst>
                <a:ext uri="{FF2B5EF4-FFF2-40B4-BE49-F238E27FC236}">
                  <a16:creationId xmlns:a16="http://schemas.microsoft.com/office/drawing/2014/main" id="{D827E117-6BBC-1C8B-8C91-44A01C091C7C}"/>
                </a:ext>
              </a:extLst>
            </p:cNvPr>
            <p:cNvSpPr>
              <a:spLocks noChangeArrowheads="1"/>
            </p:cNvSpPr>
            <p:nvPr/>
          </p:nvSpPr>
          <p:spPr bwMode="auto">
            <a:xfrm>
              <a:off x="486" y="1450"/>
              <a:ext cx="4817" cy="81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0182" name="Group 6">
              <a:extLst>
                <a:ext uri="{FF2B5EF4-FFF2-40B4-BE49-F238E27FC236}">
                  <a16:creationId xmlns:a16="http://schemas.microsoft.com/office/drawing/2014/main" id="{4BAD671F-92B5-5806-C31E-5863D58855AE}"/>
                </a:ext>
              </a:extLst>
            </p:cNvPr>
            <p:cNvGrpSpPr>
              <a:grpSpLocks/>
            </p:cNvGrpSpPr>
            <p:nvPr/>
          </p:nvGrpSpPr>
          <p:grpSpPr bwMode="auto">
            <a:xfrm>
              <a:off x="538" y="1473"/>
              <a:ext cx="4683" cy="795"/>
              <a:chOff x="508" y="1743"/>
              <a:chExt cx="4683" cy="795"/>
            </a:xfrm>
          </p:grpSpPr>
          <p:sp>
            <p:nvSpPr>
              <p:cNvPr id="50183" name="Text Box 7">
                <a:extLst>
                  <a:ext uri="{FF2B5EF4-FFF2-40B4-BE49-F238E27FC236}">
                    <a16:creationId xmlns:a16="http://schemas.microsoft.com/office/drawing/2014/main" id="{13FE83BF-33D1-7358-2196-307D3E733F98}"/>
                  </a:ext>
                </a:extLst>
              </p:cNvPr>
              <p:cNvSpPr txBox="1">
                <a:spLocks noChangeArrowheads="1"/>
              </p:cNvSpPr>
              <p:nvPr/>
            </p:nvSpPr>
            <p:spPr bwMode="auto">
              <a:xfrm>
                <a:off x="508" y="1811"/>
                <a:ext cx="1589" cy="72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err="1">
                    <a:latin typeface="Arial"/>
                    <a:cs typeface="Arial"/>
                  </a:rPr>
                  <a:t>Elasticidade-preço</a:t>
                </a:r>
                <a:r>
                  <a:rPr lang="en-US" altLang="pt-BR" sz="2300">
                    <a:latin typeface="Arial"/>
                    <a:cs typeface="Arial"/>
                  </a:rPr>
                  <a:t> da </a:t>
                </a:r>
                <a:r>
                  <a:rPr lang="en-US" altLang="pt-BR" sz="2300" err="1">
                    <a:latin typeface="Arial"/>
                    <a:cs typeface="Arial"/>
                  </a:rPr>
                  <a:t>demanda</a:t>
                </a:r>
                <a:endParaRPr lang="en-US" altLang="pt-BR" sz="2300" err="1">
                  <a:cs typeface="Arial" panose="020B0604020202020204" pitchFamily="34" charset="0"/>
                </a:endParaRPr>
              </a:p>
            </p:txBody>
          </p:sp>
          <p:sp>
            <p:nvSpPr>
              <p:cNvPr id="50184" name="Text Box 8">
                <a:extLst>
                  <a:ext uri="{FF2B5EF4-FFF2-40B4-BE49-F238E27FC236}">
                    <a16:creationId xmlns:a16="http://schemas.microsoft.com/office/drawing/2014/main" id="{7EA7FB72-1A4F-8987-8E57-914A44BCD560}"/>
                  </a:ext>
                </a:extLst>
              </p:cNvPr>
              <p:cNvSpPr txBox="1">
                <a:spLocks noChangeArrowheads="1"/>
              </p:cNvSpPr>
              <p:nvPr/>
            </p:nvSpPr>
            <p:spPr bwMode="auto">
              <a:xfrm>
                <a:off x="2146" y="1949"/>
                <a:ext cx="289" cy="30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sp>
            <p:nvSpPr>
              <p:cNvPr id="50185" name="Text Box 9">
                <a:extLst>
                  <a:ext uri="{FF2B5EF4-FFF2-40B4-BE49-F238E27FC236}">
                    <a16:creationId xmlns:a16="http://schemas.microsoft.com/office/drawing/2014/main" id="{714868DA-B064-6FAD-1F23-14BA445CEBDB}"/>
                  </a:ext>
                </a:extLst>
              </p:cNvPr>
              <p:cNvSpPr txBox="1">
                <a:spLocks noChangeArrowheads="1"/>
              </p:cNvSpPr>
              <p:nvPr/>
            </p:nvSpPr>
            <p:spPr bwMode="auto">
              <a:xfrm>
                <a:off x="2539" y="1743"/>
                <a:ext cx="2648" cy="25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000" err="1">
                    <a:latin typeface="Arial"/>
                    <a:cs typeface="Arial"/>
                  </a:rPr>
                  <a:t>Mudança</a:t>
                </a:r>
                <a:r>
                  <a:rPr lang="en-US" altLang="pt-BR" sz="2000">
                    <a:latin typeface="Arial"/>
                    <a:cs typeface="Arial"/>
                  </a:rPr>
                  <a:t> percentual </a:t>
                </a:r>
                <a:r>
                  <a:rPr lang="en-US" altLang="pt-BR" sz="2000" err="1">
                    <a:latin typeface="Arial"/>
                    <a:cs typeface="Arial"/>
                  </a:rPr>
                  <a:t>em</a:t>
                </a:r>
                <a:r>
                  <a:rPr lang="en-US" altLang="pt-BR" sz="2000">
                    <a:latin typeface="Arial"/>
                    <a:cs typeface="Arial"/>
                  </a:rPr>
                  <a:t> </a:t>
                </a:r>
                <a:r>
                  <a:rPr lang="en-US" altLang="pt-BR" sz="2000" b="1" i="1" err="1">
                    <a:latin typeface="Arial"/>
                    <a:cs typeface="Arial"/>
                  </a:rPr>
                  <a:t>Q</a:t>
                </a:r>
                <a:r>
                  <a:rPr lang="en-US" altLang="pt-BR" sz="2000" b="1" i="1" baseline="30000" err="1">
                    <a:latin typeface="Arial"/>
                    <a:cs typeface="Arial"/>
                  </a:rPr>
                  <a:t>d</a:t>
                </a:r>
                <a:endParaRPr lang="en-US" altLang="pt-BR" sz="2000" b="1" i="1" baseline="30000">
                  <a:latin typeface="Arial"/>
                  <a:cs typeface="Arial"/>
                </a:endParaRPr>
              </a:p>
            </p:txBody>
          </p:sp>
          <p:sp>
            <p:nvSpPr>
              <p:cNvPr id="50186" name="Text Box 10">
                <a:extLst>
                  <a:ext uri="{FF2B5EF4-FFF2-40B4-BE49-F238E27FC236}">
                    <a16:creationId xmlns:a16="http://schemas.microsoft.com/office/drawing/2014/main" id="{B697E139-B06D-4043-E432-127B2317384C}"/>
                  </a:ext>
                </a:extLst>
              </p:cNvPr>
              <p:cNvSpPr txBox="1">
                <a:spLocks noChangeArrowheads="1"/>
              </p:cNvSpPr>
              <p:nvPr/>
            </p:nvSpPr>
            <p:spPr bwMode="auto">
              <a:xfrm>
                <a:off x="2543" y="2119"/>
                <a:ext cx="2648" cy="25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000" err="1">
                    <a:latin typeface="Arial"/>
                    <a:cs typeface="Arial"/>
                  </a:rPr>
                  <a:t>Mudança</a:t>
                </a:r>
                <a:r>
                  <a:rPr lang="en-US" altLang="pt-BR" sz="2000">
                    <a:latin typeface="Arial"/>
                    <a:cs typeface="Arial"/>
                  </a:rPr>
                  <a:t> percentual </a:t>
                </a:r>
                <a:r>
                  <a:rPr lang="en-US" altLang="pt-BR" sz="2000" err="1">
                    <a:latin typeface="Arial"/>
                    <a:cs typeface="Arial"/>
                  </a:rPr>
                  <a:t>em</a:t>
                </a:r>
                <a:r>
                  <a:rPr lang="en-US" altLang="pt-BR" sz="2000">
                    <a:latin typeface="Arial"/>
                    <a:cs typeface="Arial"/>
                  </a:rPr>
                  <a:t> </a:t>
                </a:r>
                <a:r>
                  <a:rPr lang="en-US" altLang="pt-BR" sz="2000" b="1" i="1">
                    <a:latin typeface="Arial"/>
                    <a:cs typeface="Arial"/>
                  </a:rPr>
                  <a:t>P</a:t>
                </a:r>
              </a:p>
            </p:txBody>
          </p:sp>
          <p:sp>
            <p:nvSpPr>
              <p:cNvPr id="50187" name="Line 11">
                <a:extLst>
                  <a:ext uri="{FF2B5EF4-FFF2-40B4-BE49-F238E27FC236}">
                    <a16:creationId xmlns:a16="http://schemas.microsoft.com/office/drawing/2014/main" id="{DBF9060E-D5CD-7A39-ECF6-389127EE3B58}"/>
                  </a:ext>
                </a:extLst>
              </p:cNvPr>
              <p:cNvSpPr>
                <a:spLocks noChangeShapeType="1"/>
              </p:cNvSpPr>
              <p:nvPr/>
            </p:nvSpPr>
            <p:spPr bwMode="auto">
              <a:xfrm>
                <a:off x="2599" y="2101"/>
                <a:ext cx="254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69644" name="Rectangle 12">
            <a:extLst>
              <a:ext uri="{FF2B5EF4-FFF2-40B4-BE49-F238E27FC236}">
                <a16:creationId xmlns:a16="http://schemas.microsoft.com/office/drawing/2014/main" id="{12FDA07A-B008-21C8-6708-FF13E466BA64}"/>
              </a:ext>
            </a:extLst>
          </p:cNvPr>
          <p:cNvSpPr>
            <a:spLocks noChangeArrowheads="1"/>
          </p:cNvSpPr>
          <p:nvPr/>
        </p:nvSpPr>
        <p:spPr bwMode="auto">
          <a:xfrm>
            <a:off x="420688" y="3751263"/>
            <a:ext cx="8229600" cy="15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45000"/>
              </a:spcBef>
              <a:buClr>
                <a:srgbClr val="339966"/>
              </a:buClr>
              <a:buSzPct val="120000"/>
              <a:buFont typeface="Wingdings" panose="05000000000000000000" pitchFamily="2" charset="2"/>
              <a:buChar char="§"/>
            </a:pPr>
            <a:r>
              <a:rPr lang="pt" sz="2800">
                <a:latin typeface="Arial"/>
                <a:cs typeface="Arial"/>
              </a:rPr>
              <a:t>Falando livremente, mede a sensibilidade ao preço da demanda dos compradores. </a:t>
            </a:r>
            <a:endParaRPr lang="pt">
              <a:latin typeface="Arial"/>
              <a:cs typeface="Arial"/>
            </a:endParaRPr>
          </a:p>
        </p:txBody>
      </p:sp>
      <p:sp>
        <p:nvSpPr>
          <p:cNvPr id="50189" name="FlagCount" hidden="1">
            <a:hlinkClick r:id="rId3" action="ppaction://hlinkfile"/>
            <a:extLst>
              <a:ext uri="{FF2B5EF4-FFF2-40B4-BE49-F238E27FC236}">
                <a16:creationId xmlns:a16="http://schemas.microsoft.com/office/drawing/2014/main" id="{7E7F9EEE-76DB-6058-08D8-904D1F1AF017}"/>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9644"/>
                                        </p:tgtEl>
                                        <p:attrNameLst>
                                          <p:attrName>style.visibility</p:attrName>
                                        </p:attrNameLst>
                                      </p:cBhvr>
                                      <p:to>
                                        <p:strVal val="visible"/>
                                      </p:to>
                                    </p:set>
                                    <p:animEffect transition="in" filter="wipe(left)">
                                      <p:cBhvr>
                                        <p:cTn id="12" dur="500"/>
                                        <p:tgtEl>
                                          <p:spTgt spid="696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4" grpId="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78CBBF07-5625-B740-7342-44F7B91FADB0}"/>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3BD471C5-B9C0-DAED-2FFF-C56B10E60498}"/>
              </a:ext>
            </a:extLst>
          </p:cNvPr>
          <p:cNvSpPr>
            <a:spLocks noGrp="1"/>
          </p:cNvSpPr>
          <p:nvPr>
            <p:ph type="sldNum" sz="quarter" idx="11"/>
          </p:nvPr>
        </p:nvSpPr>
        <p:spPr/>
        <p:txBody>
          <a:bodyPr/>
          <a:lstStyle/>
          <a:p>
            <a:fld id="{E200AFEB-4AAB-4FFE-81E7-C705AA3E4FCA}" type="slidenum">
              <a:rPr lang="en-US" altLang="pt-BR"/>
              <a:pPr/>
              <a:t>49</a:t>
            </a:fld>
            <a:endParaRPr lang="en-US" altLang="pt-BR"/>
          </a:p>
        </p:txBody>
      </p:sp>
      <p:grpSp>
        <p:nvGrpSpPr>
          <p:cNvPr id="142338" name="Group 2">
            <a:extLst>
              <a:ext uri="{FF2B5EF4-FFF2-40B4-BE49-F238E27FC236}">
                <a16:creationId xmlns:a16="http://schemas.microsoft.com/office/drawing/2014/main" id="{758BEC20-325E-0C91-3A34-9273123E8941}"/>
              </a:ext>
            </a:extLst>
          </p:cNvPr>
          <p:cNvGrpSpPr>
            <a:grpSpLocks/>
          </p:cNvGrpSpPr>
          <p:nvPr/>
        </p:nvGrpSpPr>
        <p:grpSpPr bwMode="auto">
          <a:xfrm>
            <a:off x="1041400" y="1674813"/>
            <a:ext cx="4319588" cy="3397250"/>
            <a:chOff x="457" y="1044"/>
            <a:chExt cx="2721" cy="2140"/>
          </a:xfrm>
        </p:grpSpPr>
        <p:sp>
          <p:nvSpPr>
            <p:cNvPr id="142339" name="Arc 3">
              <a:extLst>
                <a:ext uri="{FF2B5EF4-FFF2-40B4-BE49-F238E27FC236}">
                  <a16:creationId xmlns:a16="http://schemas.microsoft.com/office/drawing/2014/main" id="{4C99063B-0F2F-F03F-5FE8-E2CA00160FAB}"/>
                </a:ext>
              </a:extLst>
            </p:cNvPr>
            <p:cNvSpPr>
              <a:spLocks/>
            </p:cNvSpPr>
            <p:nvPr/>
          </p:nvSpPr>
          <p:spPr bwMode="auto">
            <a:xfrm flipH="1" flipV="1">
              <a:off x="457" y="1096"/>
              <a:ext cx="2517" cy="2088"/>
            </a:xfrm>
            <a:custGeom>
              <a:avLst/>
              <a:gdLst>
                <a:gd name="T0" fmla="*/ 0 w 21471"/>
                <a:gd name="T1" fmla="*/ 18 h 21465"/>
                <a:gd name="T2" fmla="*/ 31 w 21471"/>
                <a:gd name="T3" fmla="*/ 0 h 21465"/>
                <a:gd name="T4" fmla="*/ 35 w 21471"/>
                <a:gd name="T5" fmla="*/ 20 h 21465"/>
                <a:gd name="T6" fmla="*/ 0 60000 65536"/>
                <a:gd name="T7" fmla="*/ 0 60000 65536"/>
                <a:gd name="T8" fmla="*/ 0 60000 65536"/>
                <a:gd name="T9" fmla="*/ 0 w 21471"/>
                <a:gd name="T10" fmla="*/ 0 h 21465"/>
                <a:gd name="T11" fmla="*/ 21471 w 21471"/>
                <a:gd name="T12" fmla="*/ 21465 h 21465"/>
              </a:gdLst>
              <a:ahLst/>
              <a:cxnLst>
                <a:cxn ang="T6">
                  <a:pos x="T0" y="T1"/>
                </a:cxn>
                <a:cxn ang="T7">
                  <a:pos x="T2" y="T3"/>
                </a:cxn>
                <a:cxn ang="T8">
                  <a:pos x="T4" y="T5"/>
                </a:cxn>
              </a:cxnLst>
              <a:rect l="T9" t="T10" r="T11" b="T12"/>
              <a:pathLst>
                <a:path w="21471" h="21465" fill="none" extrusionOk="0">
                  <a:moveTo>
                    <a:pt x="-1" y="19107"/>
                  </a:moveTo>
                  <a:cubicBezTo>
                    <a:pt x="1102" y="9066"/>
                    <a:pt x="9017" y="1129"/>
                    <a:pt x="19056" y="0"/>
                  </a:cubicBezTo>
                </a:path>
                <a:path w="21471" h="21465" stroke="0" extrusionOk="0">
                  <a:moveTo>
                    <a:pt x="-1" y="19107"/>
                  </a:moveTo>
                  <a:cubicBezTo>
                    <a:pt x="1102" y="9066"/>
                    <a:pt x="9017" y="1129"/>
                    <a:pt x="19056" y="0"/>
                  </a:cubicBezTo>
                  <a:lnTo>
                    <a:pt x="21471" y="21465"/>
                  </a:lnTo>
                  <a:close/>
                </a:path>
              </a:pathLst>
            </a:custGeom>
            <a:noFill/>
            <a:ln w="38100">
              <a:solidFill>
                <a:srgbClr val="003399"/>
              </a:solidFill>
              <a:round/>
              <a:headEnd/>
              <a:tailEnd/>
            </a:ln>
            <a:extLst>
              <a:ext uri="{909E8E84-426E-40DD-AFC4-6F175D3DCCD1}">
                <a14:hiddenFill xmlns:a14="http://schemas.microsoft.com/office/drawing/2010/main">
                  <a:solidFill>
                    <a:srgbClr val="FFFFFF"/>
                  </a:solidFill>
                </a14:hiddenFill>
              </a:ext>
            </a:extLst>
          </p:spPr>
          <p:txBody>
            <a:bodyPr rot="10800000"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42340" name="Text Box 4">
              <a:extLst>
                <a:ext uri="{FF2B5EF4-FFF2-40B4-BE49-F238E27FC236}">
                  <a16:creationId xmlns:a16="http://schemas.microsoft.com/office/drawing/2014/main" id="{FB935EC9-15B5-8336-7D90-4D82A1F77526}"/>
                </a:ext>
              </a:extLst>
            </p:cNvPr>
            <p:cNvSpPr txBox="1">
              <a:spLocks noChangeArrowheads="1"/>
            </p:cNvSpPr>
            <p:nvPr/>
          </p:nvSpPr>
          <p:spPr bwMode="auto">
            <a:xfrm>
              <a:off x="2791" y="1044"/>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S</a:t>
              </a:r>
            </a:p>
          </p:txBody>
        </p:sp>
      </p:grpSp>
      <p:sp>
        <p:nvSpPr>
          <p:cNvPr id="142341" name="Rectangle 5">
            <a:extLst>
              <a:ext uri="{FF2B5EF4-FFF2-40B4-BE49-F238E27FC236}">
                <a16:creationId xmlns:a16="http://schemas.microsoft.com/office/drawing/2014/main" id="{FFF45BDB-6999-F37B-AB22-B9C70763B636}"/>
              </a:ext>
            </a:extLst>
          </p:cNvPr>
          <p:cNvSpPr>
            <a:spLocks noGrp="1" noChangeArrowheads="1"/>
          </p:cNvSpPr>
          <p:nvPr>
            <p:ph type="title" idx="4294967295"/>
          </p:nvPr>
        </p:nvSpPr>
        <p:spPr>
          <a:xfrm>
            <a:off x="0" y="219075"/>
            <a:ext cx="9144000" cy="649288"/>
          </a:xfrm>
        </p:spPr>
        <p:txBody>
          <a:bodyPr/>
          <a:lstStyle/>
          <a:p>
            <a:r>
              <a:rPr lang="en-US" altLang="pt-BR" sz="3300"/>
              <a:t>Quanto a </a:t>
            </a:r>
            <a:r>
              <a:rPr lang="en-US" altLang="pt-BR" sz="3300" err="1"/>
              <a:t>elasticidade-preço</a:t>
            </a:r>
            <a:r>
              <a:rPr lang="en-US" altLang="pt-BR" sz="3300"/>
              <a:t> da </a:t>
            </a:r>
            <a:r>
              <a:rPr lang="en-US" altLang="pt-BR" sz="3300" err="1"/>
              <a:t>oferta</a:t>
            </a:r>
            <a:r>
              <a:rPr lang="en-US" altLang="pt-BR" sz="3300"/>
              <a:t> </a:t>
            </a:r>
            <a:r>
              <a:rPr lang="en-US" altLang="pt-BR" sz="3300" err="1"/>
              <a:t>pode</a:t>
            </a:r>
            <a:r>
              <a:rPr lang="en-US" altLang="pt-BR" sz="3300"/>
              <a:t> </a:t>
            </a:r>
            <a:r>
              <a:rPr lang="en-US" altLang="pt-BR" sz="3300" err="1"/>
              <a:t>variar</a:t>
            </a:r>
          </a:p>
        </p:txBody>
      </p:sp>
      <p:grpSp>
        <p:nvGrpSpPr>
          <p:cNvPr id="142342" name="Group 6">
            <a:extLst>
              <a:ext uri="{FF2B5EF4-FFF2-40B4-BE49-F238E27FC236}">
                <a16:creationId xmlns:a16="http://schemas.microsoft.com/office/drawing/2014/main" id="{0D114D30-66B4-987D-345F-738A7548F870}"/>
              </a:ext>
            </a:extLst>
          </p:cNvPr>
          <p:cNvGrpSpPr>
            <a:grpSpLocks/>
          </p:cNvGrpSpPr>
          <p:nvPr/>
        </p:nvGrpSpPr>
        <p:grpSpPr bwMode="auto">
          <a:xfrm>
            <a:off x="1001713" y="1463675"/>
            <a:ext cx="4740275" cy="4079875"/>
            <a:chOff x="432" y="911"/>
            <a:chExt cx="2986" cy="2570"/>
          </a:xfrm>
        </p:grpSpPr>
        <p:grpSp>
          <p:nvGrpSpPr>
            <p:cNvPr id="142343" name="Group 7">
              <a:extLst>
                <a:ext uri="{FF2B5EF4-FFF2-40B4-BE49-F238E27FC236}">
                  <a16:creationId xmlns:a16="http://schemas.microsoft.com/office/drawing/2014/main" id="{95E38A82-1EDC-A4B9-0F90-07C97D3918A0}"/>
                </a:ext>
              </a:extLst>
            </p:cNvPr>
            <p:cNvGrpSpPr>
              <a:grpSpLocks/>
            </p:cNvGrpSpPr>
            <p:nvPr/>
          </p:nvGrpSpPr>
          <p:grpSpPr bwMode="auto">
            <a:xfrm>
              <a:off x="607" y="1177"/>
              <a:ext cx="2502" cy="2164"/>
              <a:chOff x="1098" y="1361"/>
              <a:chExt cx="2116" cy="2027"/>
            </a:xfrm>
          </p:grpSpPr>
          <p:sp>
            <p:nvSpPr>
              <p:cNvPr id="142344" name="Line 8">
                <a:extLst>
                  <a:ext uri="{FF2B5EF4-FFF2-40B4-BE49-F238E27FC236}">
                    <a16:creationId xmlns:a16="http://schemas.microsoft.com/office/drawing/2014/main" id="{BD73B082-B7F7-30DF-BC4B-518FE68CE32E}"/>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42345" name="Line 9">
                <a:extLst>
                  <a:ext uri="{FF2B5EF4-FFF2-40B4-BE49-F238E27FC236}">
                    <a16:creationId xmlns:a16="http://schemas.microsoft.com/office/drawing/2014/main" id="{152107F6-745F-5621-9299-6D2A84F2AB39}"/>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42346" name="Text Box 10">
              <a:extLst>
                <a:ext uri="{FF2B5EF4-FFF2-40B4-BE49-F238E27FC236}">
                  <a16:creationId xmlns:a16="http://schemas.microsoft.com/office/drawing/2014/main" id="{7777F3A3-0F2A-DDDA-258C-8175CECADCD9}"/>
                </a:ext>
              </a:extLst>
            </p:cNvPr>
            <p:cNvSpPr txBox="1">
              <a:spLocks noChangeArrowheads="1"/>
            </p:cNvSpPr>
            <p:nvPr/>
          </p:nvSpPr>
          <p:spPr bwMode="auto">
            <a:xfrm>
              <a:off x="432" y="911"/>
              <a:ext cx="39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142347" name="Text Box 11">
              <a:extLst>
                <a:ext uri="{FF2B5EF4-FFF2-40B4-BE49-F238E27FC236}">
                  <a16:creationId xmlns:a16="http://schemas.microsoft.com/office/drawing/2014/main" id="{E9F35371-FF7D-86C9-0D52-DB8C7FD1C437}"/>
                </a:ext>
              </a:extLst>
            </p:cNvPr>
            <p:cNvSpPr txBox="1">
              <a:spLocks noChangeArrowheads="1"/>
            </p:cNvSpPr>
            <p:nvPr/>
          </p:nvSpPr>
          <p:spPr bwMode="auto">
            <a:xfrm>
              <a:off x="3051" y="3193"/>
              <a:ext cx="36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sp>
        <p:nvSpPr>
          <p:cNvPr id="142348" name="FlagCount" hidden="1">
            <a:hlinkClick r:id="rId3" action="ppaction://hlinkfile"/>
            <a:extLst>
              <a:ext uri="{FF2B5EF4-FFF2-40B4-BE49-F238E27FC236}">
                <a16:creationId xmlns:a16="http://schemas.microsoft.com/office/drawing/2014/main" id="{F2110351-673C-0E71-30F6-0D161F366947}"/>
              </a:ext>
            </a:extLst>
          </p:cNvPr>
          <p:cNvSpPr>
            <a:spLocks noChangeArrowheads="1"/>
          </p:cNvSpPr>
          <p:nvPr/>
        </p:nvSpPr>
        <p:spPr bwMode="auto">
          <a:xfrm>
            <a:off x="8382000" y="3048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195597" name="Rectangle 13">
            <a:extLst>
              <a:ext uri="{FF2B5EF4-FFF2-40B4-BE49-F238E27FC236}">
                <a16:creationId xmlns:a16="http://schemas.microsoft.com/office/drawing/2014/main" id="{61680967-0785-B43D-869C-C461D8AF74FB}"/>
              </a:ext>
            </a:extLst>
          </p:cNvPr>
          <p:cNvSpPr>
            <a:spLocks noGrp="1" noChangeArrowheads="1"/>
          </p:cNvSpPr>
          <p:nvPr>
            <p:ph type="body" idx="4294967295"/>
          </p:nvPr>
        </p:nvSpPr>
        <p:spPr>
          <a:xfrm>
            <a:off x="6070600" y="1400175"/>
            <a:ext cx="2229941" cy="3752066"/>
          </a:xfrm>
          <a:solidFill>
            <a:srgbClr val="FFFFCC"/>
          </a:solidFill>
          <a:effectLst>
            <a:outerShdw dist="71842" dir="2700000" algn="ctr" rotWithShape="0">
              <a:schemeClr val="bg2"/>
            </a:outerShdw>
          </a:effectLst>
        </p:spPr>
        <p:txBody>
          <a:bodyPr lIns="182880" tIns="91440" rIns="182880" bIns="91440"/>
          <a:lstStyle/>
          <a:p>
            <a:pPr marL="0" indent="0" algn="just">
              <a:spcBef>
                <a:spcPct val="40000"/>
              </a:spcBef>
              <a:buNone/>
            </a:pPr>
            <a:r>
              <a:rPr lang="pt" sz="2700">
                <a:ea typeface="+mn-lt"/>
                <a:cs typeface="+mn-lt"/>
              </a:rPr>
              <a:t>Quando a oferta elástica, um aumento na demanda maior na quantidade do que não.</a:t>
            </a:r>
            <a:endParaRPr lang="pt">
              <a:ea typeface="+mn-lt"/>
              <a:cs typeface="+mn-lt"/>
            </a:endParaRPr>
          </a:p>
        </p:txBody>
      </p:sp>
      <p:grpSp>
        <p:nvGrpSpPr>
          <p:cNvPr id="5" name="Group 14">
            <a:extLst>
              <a:ext uri="{FF2B5EF4-FFF2-40B4-BE49-F238E27FC236}">
                <a16:creationId xmlns:a16="http://schemas.microsoft.com/office/drawing/2014/main" id="{61A73C1C-B65B-D049-2935-F8B7D0994241}"/>
              </a:ext>
            </a:extLst>
          </p:cNvPr>
          <p:cNvGrpSpPr>
            <a:grpSpLocks/>
          </p:cNvGrpSpPr>
          <p:nvPr/>
        </p:nvGrpSpPr>
        <p:grpSpPr bwMode="auto">
          <a:xfrm>
            <a:off x="588963" y="2312988"/>
            <a:ext cx="4776787" cy="3714750"/>
            <a:chOff x="172" y="1446"/>
            <a:chExt cx="3009" cy="2340"/>
          </a:xfrm>
        </p:grpSpPr>
        <p:grpSp>
          <p:nvGrpSpPr>
            <p:cNvPr id="142351" name="Group 15">
              <a:extLst>
                <a:ext uri="{FF2B5EF4-FFF2-40B4-BE49-F238E27FC236}">
                  <a16:creationId xmlns:a16="http://schemas.microsoft.com/office/drawing/2014/main" id="{CD97105D-BE5B-3D78-9056-F617F3E20F17}"/>
                </a:ext>
              </a:extLst>
            </p:cNvPr>
            <p:cNvGrpSpPr>
              <a:grpSpLocks/>
            </p:cNvGrpSpPr>
            <p:nvPr/>
          </p:nvGrpSpPr>
          <p:grpSpPr bwMode="auto">
            <a:xfrm>
              <a:off x="611" y="1590"/>
              <a:ext cx="2306" cy="1747"/>
              <a:chOff x="357" y="2450"/>
              <a:chExt cx="795" cy="646"/>
            </a:xfrm>
          </p:grpSpPr>
          <p:sp>
            <p:nvSpPr>
              <p:cNvPr id="142352" name="Line 16">
                <a:extLst>
                  <a:ext uri="{FF2B5EF4-FFF2-40B4-BE49-F238E27FC236}">
                    <a16:creationId xmlns:a16="http://schemas.microsoft.com/office/drawing/2014/main" id="{BBE05FE8-4A90-FECE-5DC3-B15B39BA07AE}"/>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42353" name="Line 17">
                <a:extLst>
                  <a:ext uri="{FF2B5EF4-FFF2-40B4-BE49-F238E27FC236}">
                    <a16:creationId xmlns:a16="http://schemas.microsoft.com/office/drawing/2014/main" id="{B02A2523-89C2-6603-6222-2A23BB8B5428}"/>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42354" name="Oval 18">
              <a:extLst>
                <a:ext uri="{FF2B5EF4-FFF2-40B4-BE49-F238E27FC236}">
                  <a16:creationId xmlns:a16="http://schemas.microsoft.com/office/drawing/2014/main" id="{B46D470A-FEEC-4CE7-9C73-2E93111502E9}"/>
                </a:ext>
              </a:extLst>
            </p:cNvPr>
            <p:cNvSpPr>
              <a:spLocks noChangeArrowheads="1"/>
            </p:cNvSpPr>
            <p:nvPr/>
          </p:nvSpPr>
          <p:spPr bwMode="auto">
            <a:xfrm>
              <a:off x="2878" y="1554"/>
              <a:ext cx="70" cy="71"/>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42355" name="Text Box 19">
              <a:extLst>
                <a:ext uri="{FF2B5EF4-FFF2-40B4-BE49-F238E27FC236}">
                  <a16:creationId xmlns:a16="http://schemas.microsoft.com/office/drawing/2014/main" id="{C95A6A16-5346-9309-C801-7FCA35D4B322}"/>
                </a:ext>
              </a:extLst>
            </p:cNvPr>
            <p:cNvSpPr txBox="1">
              <a:spLocks noChangeArrowheads="1"/>
            </p:cNvSpPr>
            <p:nvPr/>
          </p:nvSpPr>
          <p:spPr bwMode="auto">
            <a:xfrm>
              <a:off x="172" y="1446"/>
              <a:ext cx="441"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300">
                  <a:cs typeface="Arial" panose="020B0604020202020204" pitchFamily="34" charset="0"/>
                </a:rPr>
                <a:t>$15</a:t>
              </a:r>
            </a:p>
          </p:txBody>
        </p:sp>
        <p:sp>
          <p:nvSpPr>
            <p:cNvPr id="142356" name="Text Box 20">
              <a:extLst>
                <a:ext uri="{FF2B5EF4-FFF2-40B4-BE49-F238E27FC236}">
                  <a16:creationId xmlns:a16="http://schemas.microsoft.com/office/drawing/2014/main" id="{AF0B5291-D46F-D24D-23EC-2F4C67302B82}"/>
                </a:ext>
              </a:extLst>
            </p:cNvPr>
            <p:cNvSpPr txBox="1">
              <a:spLocks noChangeArrowheads="1"/>
            </p:cNvSpPr>
            <p:nvPr/>
          </p:nvSpPr>
          <p:spPr bwMode="auto">
            <a:xfrm>
              <a:off x="2754" y="3507"/>
              <a:ext cx="4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525</a:t>
              </a:r>
            </a:p>
          </p:txBody>
        </p:sp>
        <p:sp>
          <p:nvSpPr>
            <p:cNvPr id="142357" name="Line 21">
              <a:extLst>
                <a:ext uri="{FF2B5EF4-FFF2-40B4-BE49-F238E27FC236}">
                  <a16:creationId xmlns:a16="http://schemas.microsoft.com/office/drawing/2014/main" id="{0CF611D6-4879-9E6F-1280-3D228BAC9155}"/>
                </a:ext>
              </a:extLst>
            </p:cNvPr>
            <p:cNvSpPr>
              <a:spLocks noChangeShapeType="1"/>
            </p:cNvSpPr>
            <p:nvPr/>
          </p:nvSpPr>
          <p:spPr bwMode="auto">
            <a:xfrm flipH="1" flipV="1">
              <a:off x="2918" y="3364"/>
              <a:ext cx="37" cy="19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7" name="Group 22">
            <a:extLst>
              <a:ext uri="{FF2B5EF4-FFF2-40B4-BE49-F238E27FC236}">
                <a16:creationId xmlns:a16="http://schemas.microsoft.com/office/drawing/2014/main" id="{AB670A22-7B71-DFA1-FD3B-115205E7CB8A}"/>
              </a:ext>
            </a:extLst>
          </p:cNvPr>
          <p:cNvGrpSpPr>
            <a:grpSpLocks/>
          </p:cNvGrpSpPr>
          <p:nvPr/>
        </p:nvGrpSpPr>
        <p:grpSpPr bwMode="auto">
          <a:xfrm>
            <a:off x="750888" y="3079750"/>
            <a:ext cx="3902075" cy="2941638"/>
            <a:chOff x="274" y="1929"/>
            <a:chExt cx="2458" cy="1853"/>
          </a:xfrm>
        </p:grpSpPr>
        <p:grpSp>
          <p:nvGrpSpPr>
            <p:cNvPr id="142359" name="Group 23">
              <a:extLst>
                <a:ext uri="{FF2B5EF4-FFF2-40B4-BE49-F238E27FC236}">
                  <a16:creationId xmlns:a16="http://schemas.microsoft.com/office/drawing/2014/main" id="{3B7901CC-0A52-D733-32D2-56F704522A51}"/>
                </a:ext>
              </a:extLst>
            </p:cNvPr>
            <p:cNvGrpSpPr>
              <a:grpSpLocks/>
            </p:cNvGrpSpPr>
            <p:nvPr/>
          </p:nvGrpSpPr>
          <p:grpSpPr bwMode="auto">
            <a:xfrm>
              <a:off x="612" y="2070"/>
              <a:ext cx="2087" cy="1273"/>
              <a:chOff x="357" y="2450"/>
              <a:chExt cx="795" cy="646"/>
            </a:xfrm>
          </p:grpSpPr>
          <p:sp>
            <p:nvSpPr>
              <p:cNvPr id="142360" name="Line 24">
                <a:extLst>
                  <a:ext uri="{FF2B5EF4-FFF2-40B4-BE49-F238E27FC236}">
                    <a16:creationId xmlns:a16="http://schemas.microsoft.com/office/drawing/2014/main" id="{6F660DD4-4FE3-49FB-BAF2-1E3A0E10B99F}"/>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42361" name="Line 25">
                <a:extLst>
                  <a:ext uri="{FF2B5EF4-FFF2-40B4-BE49-F238E27FC236}">
                    <a16:creationId xmlns:a16="http://schemas.microsoft.com/office/drawing/2014/main" id="{78BDBBE6-07F6-D633-3F3D-D5EBF2CD603F}"/>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42362" name="Text Box 26">
              <a:extLst>
                <a:ext uri="{FF2B5EF4-FFF2-40B4-BE49-F238E27FC236}">
                  <a16:creationId xmlns:a16="http://schemas.microsoft.com/office/drawing/2014/main" id="{D3F8AC5D-1D2F-75CB-9386-36DDE727AF99}"/>
                </a:ext>
              </a:extLst>
            </p:cNvPr>
            <p:cNvSpPr txBox="1">
              <a:spLocks noChangeArrowheads="1"/>
            </p:cNvSpPr>
            <p:nvPr/>
          </p:nvSpPr>
          <p:spPr bwMode="auto">
            <a:xfrm>
              <a:off x="274" y="1929"/>
              <a:ext cx="339"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300">
                  <a:cs typeface="Arial" panose="020B0604020202020204" pitchFamily="34" charset="0"/>
                </a:rPr>
                <a:t>12</a:t>
              </a:r>
            </a:p>
          </p:txBody>
        </p:sp>
        <p:sp>
          <p:nvSpPr>
            <p:cNvPr id="142363" name="Text Box 27">
              <a:extLst>
                <a:ext uri="{FF2B5EF4-FFF2-40B4-BE49-F238E27FC236}">
                  <a16:creationId xmlns:a16="http://schemas.microsoft.com/office/drawing/2014/main" id="{C1D63990-D767-D0D1-F376-44EE06B92053}"/>
                </a:ext>
              </a:extLst>
            </p:cNvPr>
            <p:cNvSpPr txBox="1">
              <a:spLocks noChangeArrowheads="1"/>
            </p:cNvSpPr>
            <p:nvPr/>
          </p:nvSpPr>
          <p:spPr bwMode="auto">
            <a:xfrm>
              <a:off x="2287" y="3503"/>
              <a:ext cx="4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500</a:t>
              </a:r>
            </a:p>
          </p:txBody>
        </p:sp>
        <p:sp>
          <p:nvSpPr>
            <p:cNvPr id="142364" name="Line 28">
              <a:extLst>
                <a:ext uri="{FF2B5EF4-FFF2-40B4-BE49-F238E27FC236}">
                  <a16:creationId xmlns:a16="http://schemas.microsoft.com/office/drawing/2014/main" id="{5BEF8D6D-1259-8449-453A-EDFF2A9A860B}"/>
                </a:ext>
              </a:extLst>
            </p:cNvPr>
            <p:cNvSpPr>
              <a:spLocks noChangeShapeType="1"/>
            </p:cNvSpPr>
            <p:nvPr/>
          </p:nvSpPr>
          <p:spPr bwMode="auto">
            <a:xfrm flipV="1">
              <a:off x="2513" y="3365"/>
              <a:ext cx="182" cy="19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42365" name="Oval 29">
              <a:extLst>
                <a:ext uri="{FF2B5EF4-FFF2-40B4-BE49-F238E27FC236}">
                  <a16:creationId xmlns:a16="http://schemas.microsoft.com/office/drawing/2014/main" id="{B748953B-AC60-6F61-F09B-1F98358BAC3E}"/>
                </a:ext>
              </a:extLst>
            </p:cNvPr>
            <p:cNvSpPr>
              <a:spLocks noChangeArrowheads="1"/>
            </p:cNvSpPr>
            <p:nvPr/>
          </p:nvSpPr>
          <p:spPr bwMode="auto">
            <a:xfrm>
              <a:off x="2662" y="2042"/>
              <a:ext cx="70" cy="71"/>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9" name="Group 30">
            <a:extLst>
              <a:ext uri="{FF2B5EF4-FFF2-40B4-BE49-F238E27FC236}">
                <a16:creationId xmlns:a16="http://schemas.microsoft.com/office/drawing/2014/main" id="{69A1AA48-8406-F078-BA9C-9C2D6A5575B7}"/>
              </a:ext>
            </a:extLst>
          </p:cNvPr>
          <p:cNvGrpSpPr>
            <a:grpSpLocks/>
          </p:cNvGrpSpPr>
          <p:nvPr/>
        </p:nvGrpSpPr>
        <p:grpSpPr bwMode="auto">
          <a:xfrm>
            <a:off x="469900" y="4884738"/>
            <a:ext cx="2001838" cy="885825"/>
            <a:chOff x="216" y="3045"/>
            <a:chExt cx="1261" cy="558"/>
          </a:xfrm>
        </p:grpSpPr>
        <p:grpSp>
          <p:nvGrpSpPr>
            <p:cNvPr id="142367" name="Group 31">
              <a:extLst>
                <a:ext uri="{FF2B5EF4-FFF2-40B4-BE49-F238E27FC236}">
                  <a16:creationId xmlns:a16="http://schemas.microsoft.com/office/drawing/2014/main" id="{ADBE3850-E6CF-C3B5-707E-D6FD8C751AD7}"/>
                </a:ext>
              </a:extLst>
            </p:cNvPr>
            <p:cNvGrpSpPr>
              <a:grpSpLocks/>
            </p:cNvGrpSpPr>
            <p:nvPr/>
          </p:nvGrpSpPr>
          <p:grpSpPr bwMode="auto">
            <a:xfrm>
              <a:off x="731" y="3097"/>
              <a:ext cx="533" cy="222"/>
              <a:chOff x="357" y="2450"/>
              <a:chExt cx="795" cy="646"/>
            </a:xfrm>
          </p:grpSpPr>
          <p:sp>
            <p:nvSpPr>
              <p:cNvPr id="142368" name="Line 32">
                <a:extLst>
                  <a:ext uri="{FF2B5EF4-FFF2-40B4-BE49-F238E27FC236}">
                    <a16:creationId xmlns:a16="http://schemas.microsoft.com/office/drawing/2014/main" id="{65D5AB9E-AE8A-729B-780A-02CA50A643EA}"/>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42369" name="Line 33">
                <a:extLst>
                  <a:ext uri="{FF2B5EF4-FFF2-40B4-BE49-F238E27FC236}">
                    <a16:creationId xmlns:a16="http://schemas.microsoft.com/office/drawing/2014/main" id="{3084CDB6-6EEB-9A66-7110-186336CC52F5}"/>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42370" name="Text Box 34">
              <a:extLst>
                <a:ext uri="{FF2B5EF4-FFF2-40B4-BE49-F238E27FC236}">
                  <a16:creationId xmlns:a16="http://schemas.microsoft.com/office/drawing/2014/main" id="{2F973791-ABFA-7838-CF6A-372DE51EFDF2}"/>
                </a:ext>
              </a:extLst>
            </p:cNvPr>
            <p:cNvSpPr txBox="1">
              <a:spLocks noChangeArrowheads="1"/>
            </p:cNvSpPr>
            <p:nvPr/>
          </p:nvSpPr>
          <p:spPr bwMode="auto">
            <a:xfrm>
              <a:off x="216" y="3045"/>
              <a:ext cx="385"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$3</a:t>
              </a:r>
            </a:p>
          </p:txBody>
        </p:sp>
        <p:sp>
          <p:nvSpPr>
            <p:cNvPr id="142371" name="Text Box 35">
              <a:extLst>
                <a:ext uri="{FF2B5EF4-FFF2-40B4-BE49-F238E27FC236}">
                  <a16:creationId xmlns:a16="http://schemas.microsoft.com/office/drawing/2014/main" id="{C1281874-5917-873A-E850-C6E647DB4CCC}"/>
                </a:ext>
              </a:extLst>
            </p:cNvPr>
            <p:cNvSpPr txBox="1">
              <a:spLocks noChangeArrowheads="1"/>
            </p:cNvSpPr>
            <p:nvPr/>
          </p:nvSpPr>
          <p:spPr bwMode="auto">
            <a:xfrm>
              <a:off x="1050" y="3324"/>
              <a:ext cx="4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100</a:t>
              </a:r>
            </a:p>
          </p:txBody>
        </p:sp>
        <p:sp>
          <p:nvSpPr>
            <p:cNvPr id="142372" name="Line 36">
              <a:extLst>
                <a:ext uri="{FF2B5EF4-FFF2-40B4-BE49-F238E27FC236}">
                  <a16:creationId xmlns:a16="http://schemas.microsoft.com/office/drawing/2014/main" id="{3A60E573-B894-906A-881A-EF2C7119B085}"/>
                </a:ext>
              </a:extLst>
            </p:cNvPr>
            <p:cNvSpPr>
              <a:spLocks noChangeShapeType="1"/>
            </p:cNvSpPr>
            <p:nvPr/>
          </p:nvSpPr>
          <p:spPr bwMode="auto">
            <a:xfrm flipV="1">
              <a:off x="520" y="3100"/>
              <a:ext cx="188" cy="7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42373" name="Oval 37">
              <a:extLst>
                <a:ext uri="{FF2B5EF4-FFF2-40B4-BE49-F238E27FC236}">
                  <a16:creationId xmlns:a16="http://schemas.microsoft.com/office/drawing/2014/main" id="{CC8B32E1-51F2-2900-ADEB-36B2032787B2}"/>
                </a:ext>
              </a:extLst>
            </p:cNvPr>
            <p:cNvSpPr>
              <a:spLocks noChangeArrowheads="1"/>
            </p:cNvSpPr>
            <p:nvPr/>
          </p:nvSpPr>
          <p:spPr bwMode="auto">
            <a:xfrm>
              <a:off x="1225" y="3061"/>
              <a:ext cx="70" cy="71"/>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11" name="Group 38">
            <a:extLst>
              <a:ext uri="{FF2B5EF4-FFF2-40B4-BE49-F238E27FC236}">
                <a16:creationId xmlns:a16="http://schemas.microsoft.com/office/drawing/2014/main" id="{073369E8-E7A7-DB67-24AB-831BCDE5947E}"/>
              </a:ext>
            </a:extLst>
          </p:cNvPr>
          <p:cNvGrpSpPr>
            <a:grpSpLocks/>
          </p:cNvGrpSpPr>
          <p:nvPr/>
        </p:nvGrpSpPr>
        <p:grpSpPr bwMode="auto">
          <a:xfrm>
            <a:off x="665163" y="4387850"/>
            <a:ext cx="2525712" cy="1379538"/>
            <a:chOff x="220" y="2753"/>
            <a:chExt cx="1591" cy="869"/>
          </a:xfrm>
        </p:grpSpPr>
        <p:grpSp>
          <p:nvGrpSpPr>
            <p:cNvPr id="142375" name="Group 39">
              <a:extLst>
                <a:ext uri="{FF2B5EF4-FFF2-40B4-BE49-F238E27FC236}">
                  <a16:creationId xmlns:a16="http://schemas.microsoft.com/office/drawing/2014/main" id="{7C71BED2-40C6-7A9B-6D9A-5F6240CFE906}"/>
                </a:ext>
              </a:extLst>
            </p:cNvPr>
            <p:cNvGrpSpPr>
              <a:grpSpLocks/>
            </p:cNvGrpSpPr>
            <p:nvPr/>
          </p:nvGrpSpPr>
          <p:grpSpPr bwMode="auto">
            <a:xfrm>
              <a:off x="613" y="2974"/>
              <a:ext cx="977" cy="365"/>
              <a:chOff x="357" y="2450"/>
              <a:chExt cx="795" cy="646"/>
            </a:xfrm>
          </p:grpSpPr>
          <p:sp>
            <p:nvSpPr>
              <p:cNvPr id="142376" name="Line 40">
                <a:extLst>
                  <a:ext uri="{FF2B5EF4-FFF2-40B4-BE49-F238E27FC236}">
                    <a16:creationId xmlns:a16="http://schemas.microsoft.com/office/drawing/2014/main" id="{B7AF9CDE-7BB6-6562-C6DB-54B36CD8E487}"/>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142377" name="Line 41">
                <a:extLst>
                  <a:ext uri="{FF2B5EF4-FFF2-40B4-BE49-F238E27FC236}">
                    <a16:creationId xmlns:a16="http://schemas.microsoft.com/office/drawing/2014/main" id="{35681C88-30DA-7085-392D-A43461147CE9}"/>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42378" name="Text Box 42">
              <a:extLst>
                <a:ext uri="{FF2B5EF4-FFF2-40B4-BE49-F238E27FC236}">
                  <a16:creationId xmlns:a16="http://schemas.microsoft.com/office/drawing/2014/main" id="{C7058DDD-7D8E-2AA1-C3BA-187841BDF0EA}"/>
                </a:ext>
              </a:extLst>
            </p:cNvPr>
            <p:cNvSpPr txBox="1">
              <a:spLocks noChangeArrowheads="1"/>
            </p:cNvSpPr>
            <p:nvPr/>
          </p:nvSpPr>
          <p:spPr bwMode="auto">
            <a:xfrm>
              <a:off x="220" y="2753"/>
              <a:ext cx="255"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4</a:t>
              </a:r>
            </a:p>
          </p:txBody>
        </p:sp>
        <p:sp>
          <p:nvSpPr>
            <p:cNvPr id="142379" name="Text Box 43">
              <a:extLst>
                <a:ext uri="{FF2B5EF4-FFF2-40B4-BE49-F238E27FC236}">
                  <a16:creationId xmlns:a16="http://schemas.microsoft.com/office/drawing/2014/main" id="{9A3567E3-A044-3948-91E0-2C41224CF46D}"/>
                </a:ext>
              </a:extLst>
            </p:cNvPr>
            <p:cNvSpPr txBox="1">
              <a:spLocks noChangeArrowheads="1"/>
            </p:cNvSpPr>
            <p:nvPr/>
          </p:nvSpPr>
          <p:spPr bwMode="auto">
            <a:xfrm>
              <a:off x="1384" y="3343"/>
              <a:ext cx="427"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300">
                  <a:cs typeface="Arial" panose="020B0604020202020204" pitchFamily="34" charset="0"/>
                </a:rPr>
                <a:t>200</a:t>
              </a:r>
            </a:p>
          </p:txBody>
        </p:sp>
        <p:sp>
          <p:nvSpPr>
            <p:cNvPr id="142380" name="Line 44">
              <a:extLst>
                <a:ext uri="{FF2B5EF4-FFF2-40B4-BE49-F238E27FC236}">
                  <a16:creationId xmlns:a16="http://schemas.microsoft.com/office/drawing/2014/main" id="{522873C3-74E7-3062-E4F3-386A77D7BEAB}"/>
                </a:ext>
              </a:extLst>
            </p:cNvPr>
            <p:cNvSpPr>
              <a:spLocks noChangeShapeType="1"/>
            </p:cNvSpPr>
            <p:nvPr/>
          </p:nvSpPr>
          <p:spPr bwMode="auto">
            <a:xfrm>
              <a:off x="413" y="2909"/>
              <a:ext cx="179" cy="6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42381" name="Oval 45">
              <a:extLst>
                <a:ext uri="{FF2B5EF4-FFF2-40B4-BE49-F238E27FC236}">
                  <a16:creationId xmlns:a16="http://schemas.microsoft.com/office/drawing/2014/main" id="{C59AF413-4269-8ED2-0693-F056B5779B7B}"/>
                </a:ext>
              </a:extLst>
            </p:cNvPr>
            <p:cNvSpPr>
              <a:spLocks noChangeArrowheads="1"/>
            </p:cNvSpPr>
            <p:nvPr/>
          </p:nvSpPr>
          <p:spPr bwMode="auto">
            <a:xfrm>
              <a:off x="1552" y="2938"/>
              <a:ext cx="70" cy="71"/>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195630" name="Text Box 46">
            <a:extLst>
              <a:ext uri="{FF2B5EF4-FFF2-40B4-BE49-F238E27FC236}">
                <a16:creationId xmlns:a16="http://schemas.microsoft.com/office/drawing/2014/main" id="{9D031C2F-BC80-4845-E96D-F1425867E859}"/>
              </a:ext>
            </a:extLst>
          </p:cNvPr>
          <p:cNvSpPr txBox="1">
            <a:spLocks noChangeArrowheads="1"/>
          </p:cNvSpPr>
          <p:nvPr/>
        </p:nvSpPr>
        <p:spPr bwMode="auto">
          <a:xfrm>
            <a:off x="1472855" y="3721527"/>
            <a:ext cx="1829871"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err="1">
                <a:latin typeface="Arial"/>
                <a:cs typeface="Arial"/>
              </a:rPr>
              <a:t>elasticidade</a:t>
            </a:r>
            <a:r>
              <a:rPr lang="en-US" altLang="pt-BR" sz="2400">
                <a:latin typeface="Arial"/>
                <a:cs typeface="Arial"/>
              </a:rPr>
              <a:t> &gt; 1</a:t>
            </a:r>
          </a:p>
        </p:txBody>
      </p:sp>
      <p:sp>
        <p:nvSpPr>
          <p:cNvPr id="195631" name="Text Box 47">
            <a:extLst>
              <a:ext uri="{FF2B5EF4-FFF2-40B4-BE49-F238E27FC236}">
                <a16:creationId xmlns:a16="http://schemas.microsoft.com/office/drawing/2014/main" id="{F105BB31-38AB-6BD5-E48A-26B09342AD11}"/>
              </a:ext>
            </a:extLst>
          </p:cNvPr>
          <p:cNvSpPr txBox="1">
            <a:spLocks noChangeArrowheads="1"/>
          </p:cNvSpPr>
          <p:nvPr/>
        </p:nvSpPr>
        <p:spPr bwMode="auto">
          <a:xfrm>
            <a:off x="2809149" y="2002264"/>
            <a:ext cx="1848231" cy="830997"/>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ctr" anchorCtr="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err="1">
                <a:latin typeface="Arial"/>
                <a:cs typeface="Arial"/>
              </a:rPr>
              <a:t>elasticidade</a:t>
            </a:r>
            <a:r>
              <a:rPr lang="en-US" altLang="pt-BR" sz="2400">
                <a:latin typeface="Arial"/>
                <a:cs typeface="Arial"/>
              </a:rPr>
              <a:t> &lt; 1</a:t>
            </a:r>
          </a:p>
        </p:txBody>
      </p:sp>
      <p:sp>
        <p:nvSpPr>
          <p:cNvPr id="2" name="CaixaDeTexto 1">
            <a:extLst>
              <a:ext uri="{FF2B5EF4-FFF2-40B4-BE49-F238E27FC236}">
                <a16:creationId xmlns:a16="http://schemas.microsoft.com/office/drawing/2014/main" id="{9F73D96E-0D5D-E021-846D-434AD1C478C9}"/>
              </a:ext>
            </a:extLst>
          </p:cNvPr>
          <p:cNvSpPr txBox="1"/>
          <p:nvPr/>
        </p:nvSpPr>
        <p:spPr>
          <a:xfrm>
            <a:off x="3200399" y="3200399"/>
            <a:ext cx="274319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pt-BR"/>
              <a:t>Clique para adicionar texto</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597"/>
                                        </p:tgtEl>
                                        <p:attrNameLst>
                                          <p:attrName>style.visibility</p:attrName>
                                        </p:attrNameLst>
                                      </p:cBhvr>
                                      <p:to>
                                        <p:strVal val="visible"/>
                                      </p:to>
                                    </p:set>
                                    <p:animEffect transition="in" filter="dissolve">
                                      <p:cBhvr>
                                        <p:cTn id="7" dur="500"/>
                                        <p:tgtEl>
                                          <p:spTgt spid="1955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strips(downRight)">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Right)">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5630"/>
                                        </p:tgtEl>
                                        <p:attrNameLst>
                                          <p:attrName>style.visibility</p:attrName>
                                        </p:attrNameLst>
                                      </p:cBhvr>
                                      <p:to>
                                        <p:strVal val="visible"/>
                                      </p:to>
                                    </p:set>
                                    <p:animEffect transition="in" filter="dissolve">
                                      <p:cBhvr>
                                        <p:cTn id="22" dur="500"/>
                                        <p:tgtEl>
                                          <p:spTgt spid="19563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Right)">
                                      <p:cBhvr>
                                        <p:cTn id="27" dur="500"/>
                                        <p:tgtEl>
                                          <p:spTgt spid="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strips(downRight)">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95631"/>
                                        </p:tgtEl>
                                        <p:attrNameLst>
                                          <p:attrName>style.visibility</p:attrName>
                                        </p:attrNameLst>
                                      </p:cBhvr>
                                      <p:to>
                                        <p:strVal val="visible"/>
                                      </p:to>
                                    </p:set>
                                    <p:animEffect transition="in" filter="dissolve">
                                      <p:cBhvr>
                                        <p:cTn id="37" dur="500"/>
                                        <p:tgtEl>
                                          <p:spTgt spid="1956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97" grpId="0" animBg="1"/>
      <p:bldP spid="195630" grpId="0" animBg="1"/>
      <p:bldP spid="195631"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ço Reservado para Rodapé 1">
            <a:extLst>
              <a:ext uri="{FF2B5EF4-FFF2-40B4-BE49-F238E27FC236}">
                <a16:creationId xmlns:a16="http://schemas.microsoft.com/office/drawing/2014/main" id="{33986C4B-42D9-1B62-51BA-BB8DB5237A5F}"/>
              </a:ext>
            </a:extLst>
          </p:cNvPr>
          <p:cNvSpPr>
            <a:spLocks noGrp="1"/>
          </p:cNvSpPr>
          <p:nvPr>
            <p:ph type="ftr" sz="quarter" idx="10"/>
          </p:nvPr>
        </p:nvSpPr>
        <p:spPr/>
        <p:txBody>
          <a:bodyPr/>
          <a:lstStyle/>
          <a:p>
            <a:r>
              <a:rPr lang="en-US" altLang="pt-BR">
                <a:latin typeface="Arial"/>
                <a:cs typeface="Arial"/>
              </a:rPr>
              <a:t>ELASTICIDADE E SUA APLICAÇÃO</a:t>
            </a:r>
            <a:endParaRPr lang="pt-BR"/>
          </a:p>
        </p:txBody>
      </p:sp>
      <p:sp>
        <p:nvSpPr>
          <p:cNvPr id="14" name="Espaço Reservado para Número de Slide 2">
            <a:extLst>
              <a:ext uri="{FF2B5EF4-FFF2-40B4-BE49-F238E27FC236}">
                <a16:creationId xmlns:a16="http://schemas.microsoft.com/office/drawing/2014/main" id="{E49B9856-2956-C93F-7A77-E3FDC2F97EF9}"/>
              </a:ext>
            </a:extLst>
          </p:cNvPr>
          <p:cNvSpPr>
            <a:spLocks noGrp="1"/>
          </p:cNvSpPr>
          <p:nvPr>
            <p:ph type="sldNum" sz="quarter" idx="11"/>
          </p:nvPr>
        </p:nvSpPr>
        <p:spPr/>
        <p:txBody>
          <a:bodyPr/>
          <a:lstStyle/>
          <a:p>
            <a:fld id="{4F2E823F-DE0A-46EA-9B51-6FDC89C9CD5B}" type="slidenum">
              <a:rPr lang="en-US" altLang="pt-BR"/>
              <a:pPr/>
              <a:t>50</a:t>
            </a:fld>
            <a:endParaRPr lang="en-US" altLang="pt-BR"/>
          </a:p>
        </p:txBody>
      </p:sp>
      <p:sp>
        <p:nvSpPr>
          <p:cNvPr id="144386" name="Rectangle 2">
            <a:extLst>
              <a:ext uri="{FF2B5EF4-FFF2-40B4-BE49-F238E27FC236}">
                <a16:creationId xmlns:a16="http://schemas.microsoft.com/office/drawing/2014/main" id="{688DB529-6716-F26D-0B0E-969E63C1018E}"/>
              </a:ext>
            </a:extLst>
          </p:cNvPr>
          <p:cNvSpPr>
            <a:spLocks noGrp="1" noChangeArrowheads="1"/>
          </p:cNvSpPr>
          <p:nvPr>
            <p:ph type="title" idx="4294967295"/>
          </p:nvPr>
        </p:nvSpPr>
        <p:spPr/>
        <p:txBody>
          <a:bodyPr/>
          <a:lstStyle/>
          <a:p>
            <a:r>
              <a:rPr lang="en-US" altLang="pt-BR" err="1"/>
              <a:t>Outras</a:t>
            </a:r>
            <a:r>
              <a:rPr lang="en-US" altLang="pt-BR"/>
              <a:t> </a:t>
            </a:r>
            <a:r>
              <a:rPr lang="en-US" altLang="pt-BR" err="1"/>
              <a:t>elasticidades</a:t>
            </a:r>
            <a:endParaRPr lang="pt-BR" err="1"/>
          </a:p>
        </p:txBody>
      </p:sp>
      <p:sp>
        <p:nvSpPr>
          <p:cNvPr id="144387" name="Rectangle 3">
            <a:extLst>
              <a:ext uri="{FF2B5EF4-FFF2-40B4-BE49-F238E27FC236}">
                <a16:creationId xmlns:a16="http://schemas.microsoft.com/office/drawing/2014/main" id="{B674196D-F2BB-4830-9EDD-B3EDB7CD24E2}"/>
              </a:ext>
            </a:extLst>
          </p:cNvPr>
          <p:cNvSpPr>
            <a:spLocks noGrp="1" noChangeArrowheads="1"/>
          </p:cNvSpPr>
          <p:nvPr>
            <p:ph type="body" idx="4294967295"/>
          </p:nvPr>
        </p:nvSpPr>
        <p:spPr>
          <a:xfrm>
            <a:off x="400605" y="1041400"/>
            <a:ext cx="8524893" cy="1087438"/>
          </a:xfrm>
        </p:spPr>
        <p:txBody>
          <a:bodyPr/>
          <a:lstStyle/>
          <a:p>
            <a:r>
              <a:rPr lang="en-US" altLang="pt-BR" sz="2700" b="1" err="1">
                <a:solidFill>
                  <a:srgbClr val="CC0000"/>
                </a:solidFill>
              </a:rPr>
              <a:t>Elasticidade-renda</a:t>
            </a:r>
            <a:r>
              <a:rPr lang="en-US" altLang="pt-BR" sz="2700" b="1">
                <a:solidFill>
                  <a:srgbClr val="CC0000"/>
                </a:solidFill>
              </a:rPr>
              <a:t> da </a:t>
            </a:r>
            <a:r>
              <a:rPr lang="en-US" altLang="pt-BR" sz="2700" b="1" err="1">
                <a:solidFill>
                  <a:srgbClr val="CC0000"/>
                </a:solidFill>
              </a:rPr>
              <a:t>demanda</a:t>
            </a:r>
            <a:r>
              <a:rPr lang="en-US" altLang="pt-BR" sz="2700"/>
              <a:t>:  </a:t>
            </a:r>
            <a:r>
              <a:rPr lang="en-US" altLang="pt-BR" sz="2700" err="1"/>
              <a:t>mede</a:t>
            </a:r>
            <a:r>
              <a:rPr lang="en-US" altLang="pt-BR" sz="2700"/>
              <a:t> a </a:t>
            </a:r>
            <a:r>
              <a:rPr lang="en-US" altLang="pt-BR" sz="2700" err="1"/>
              <a:t>resposta</a:t>
            </a:r>
            <a:r>
              <a:rPr lang="en-US" altLang="pt-BR" sz="2700"/>
              <a:t> </a:t>
            </a:r>
            <a:r>
              <a:rPr lang="en-US" altLang="pt-BR" sz="2700" b="1" i="1" err="1"/>
              <a:t>Q</a:t>
            </a:r>
            <a:r>
              <a:rPr lang="en-US" altLang="pt-BR" sz="2700" b="1" baseline="30000" err="1"/>
              <a:t>d</a:t>
            </a:r>
            <a:r>
              <a:rPr lang="en-US" altLang="pt-BR" sz="2700"/>
              <a:t> a </a:t>
            </a:r>
            <a:r>
              <a:rPr lang="en-US" altLang="pt-BR" sz="2700" err="1"/>
              <a:t>uma</a:t>
            </a:r>
            <a:r>
              <a:rPr lang="en-US" altLang="pt-BR" sz="2700"/>
              <a:t> </a:t>
            </a:r>
            <a:r>
              <a:rPr lang="en-US" altLang="pt-BR" sz="2700" err="1"/>
              <a:t>mudança</a:t>
            </a:r>
            <a:r>
              <a:rPr lang="en-US" altLang="pt-BR" sz="2700"/>
              <a:t> </a:t>
            </a:r>
            <a:r>
              <a:rPr lang="en-US" altLang="pt-BR" sz="2700" err="1"/>
              <a:t>na</a:t>
            </a:r>
            <a:r>
              <a:rPr lang="en-US" altLang="pt-BR" sz="2700"/>
              <a:t> </a:t>
            </a:r>
            <a:r>
              <a:rPr lang="en-US" altLang="pt-BR" sz="2700" err="1"/>
              <a:t>renda</a:t>
            </a:r>
            <a:r>
              <a:rPr lang="en-US" altLang="pt-BR" sz="2700"/>
              <a:t> do </a:t>
            </a:r>
            <a:r>
              <a:rPr lang="en-US" altLang="pt-BR" sz="2700" err="1"/>
              <a:t>consumidor</a:t>
            </a:r>
            <a:endParaRPr lang="pt-BR" err="1"/>
          </a:p>
        </p:txBody>
      </p:sp>
      <p:grpSp>
        <p:nvGrpSpPr>
          <p:cNvPr id="2" name="Group 14">
            <a:extLst>
              <a:ext uri="{FF2B5EF4-FFF2-40B4-BE49-F238E27FC236}">
                <a16:creationId xmlns:a16="http://schemas.microsoft.com/office/drawing/2014/main" id="{B8648B94-A76A-E76E-3531-FEB489F310FF}"/>
              </a:ext>
            </a:extLst>
          </p:cNvPr>
          <p:cNvGrpSpPr>
            <a:grpSpLocks/>
          </p:cNvGrpSpPr>
          <p:nvPr/>
        </p:nvGrpSpPr>
        <p:grpSpPr bwMode="auto">
          <a:xfrm>
            <a:off x="719138" y="2212975"/>
            <a:ext cx="7667625" cy="1212850"/>
            <a:chOff x="372" y="1605"/>
            <a:chExt cx="4830" cy="764"/>
          </a:xfrm>
        </p:grpSpPr>
        <p:sp>
          <p:nvSpPr>
            <p:cNvPr id="144389" name="Rectangle 6">
              <a:extLst>
                <a:ext uri="{FF2B5EF4-FFF2-40B4-BE49-F238E27FC236}">
                  <a16:creationId xmlns:a16="http://schemas.microsoft.com/office/drawing/2014/main" id="{FC0011EE-4518-4023-013A-5D1B86C4AD4D}"/>
                </a:ext>
              </a:extLst>
            </p:cNvPr>
            <p:cNvSpPr>
              <a:spLocks noChangeArrowheads="1"/>
            </p:cNvSpPr>
            <p:nvPr/>
          </p:nvSpPr>
          <p:spPr bwMode="auto">
            <a:xfrm>
              <a:off x="372" y="1605"/>
              <a:ext cx="4830" cy="7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44390" name="Text Box 8">
              <a:extLst>
                <a:ext uri="{FF2B5EF4-FFF2-40B4-BE49-F238E27FC236}">
                  <a16:creationId xmlns:a16="http://schemas.microsoft.com/office/drawing/2014/main" id="{58797207-1E2C-D2EF-4E42-1F669FB405F7}"/>
                </a:ext>
              </a:extLst>
            </p:cNvPr>
            <p:cNvSpPr txBox="1">
              <a:spLocks noChangeArrowheads="1"/>
            </p:cNvSpPr>
            <p:nvPr/>
          </p:nvSpPr>
          <p:spPr bwMode="auto">
            <a:xfrm>
              <a:off x="382" y="1696"/>
              <a:ext cx="1768" cy="44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000" err="1">
                  <a:latin typeface="Arial"/>
                  <a:cs typeface="Arial"/>
                </a:rPr>
                <a:t>Elasticidade-renda</a:t>
              </a:r>
              <a:r>
                <a:rPr lang="en-US" altLang="pt-BR" sz="2000">
                  <a:latin typeface="Arial"/>
                  <a:cs typeface="Arial"/>
                </a:rPr>
                <a:t> da </a:t>
              </a:r>
              <a:r>
                <a:rPr lang="en-US" altLang="pt-BR" sz="2000" err="1">
                  <a:latin typeface="Arial"/>
                  <a:cs typeface="Arial"/>
                </a:rPr>
                <a:t>demanda</a:t>
              </a:r>
              <a:endParaRPr lang="pt-BR" sz="2000" err="1">
                <a:cs typeface="Arial"/>
              </a:endParaRPr>
            </a:p>
          </p:txBody>
        </p:sp>
        <p:sp>
          <p:nvSpPr>
            <p:cNvPr id="144391" name="Text Box 9">
              <a:extLst>
                <a:ext uri="{FF2B5EF4-FFF2-40B4-BE49-F238E27FC236}">
                  <a16:creationId xmlns:a16="http://schemas.microsoft.com/office/drawing/2014/main" id="{EA82107C-E29B-375F-D02E-36F3D99EA978}"/>
                </a:ext>
              </a:extLst>
            </p:cNvPr>
            <p:cNvSpPr txBox="1">
              <a:spLocks noChangeArrowheads="1"/>
            </p:cNvSpPr>
            <p:nvPr/>
          </p:nvSpPr>
          <p:spPr bwMode="auto">
            <a:xfrm>
              <a:off x="2135" y="1834"/>
              <a:ext cx="321" cy="30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grpSp>
          <p:nvGrpSpPr>
            <p:cNvPr id="144392" name="Group 13">
              <a:extLst>
                <a:ext uri="{FF2B5EF4-FFF2-40B4-BE49-F238E27FC236}">
                  <a16:creationId xmlns:a16="http://schemas.microsoft.com/office/drawing/2014/main" id="{15F4ADBB-3F6D-7741-3CD4-D32EBCA5DA5C}"/>
                </a:ext>
              </a:extLst>
            </p:cNvPr>
            <p:cNvGrpSpPr>
              <a:grpSpLocks/>
            </p:cNvGrpSpPr>
            <p:nvPr/>
          </p:nvGrpSpPr>
          <p:grpSpPr bwMode="auto">
            <a:xfrm>
              <a:off x="2495" y="1628"/>
              <a:ext cx="2643" cy="693"/>
              <a:chOff x="2495" y="1628"/>
              <a:chExt cx="2951" cy="693"/>
            </a:xfrm>
          </p:grpSpPr>
          <p:sp>
            <p:nvSpPr>
              <p:cNvPr id="144393" name="Text Box 10">
                <a:extLst>
                  <a:ext uri="{FF2B5EF4-FFF2-40B4-BE49-F238E27FC236}">
                    <a16:creationId xmlns:a16="http://schemas.microsoft.com/office/drawing/2014/main" id="{F991B24A-7203-3B50-928B-DB2DF42B9A08}"/>
                  </a:ext>
                </a:extLst>
              </p:cNvPr>
              <p:cNvSpPr txBox="1">
                <a:spLocks noChangeArrowheads="1"/>
              </p:cNvSpPr>
              <p:nvPr/>
            </p:nvSpPr>
            <p:spPr bwMode="auto">
              <a:xfrm>
                <a:off x="2495" y="1628"/>
                <a:ext cx="2947"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err="1">
                    <a:latin typeface="Arial"/>
                    <a:cs typeface="Arial"/>
                  </a:rPr>
                  <a:t>Q</a:t>
                </a:r>
                <a:r>
                  <a:rPr lang="en-US" altLang="pt-BR" sz="2700" b="1" i="1" baseline="30000" err="1">
                    <a:latin typeface="Arial"/>
                    <a:cs typeface="Arial"/>
                  </a:rPr>
                  <a:t>d</a:t>
                </a:r>
              </a:p>
            </p:txBody>
          </p:sp>
          <p:sp>
            <p:nvSpPr>
              <p:cNvPr id="144394" name="Text Box 11">
                <a:extLst>
                  <a:ext uri="{FF2B5EF4-FFF2-40B4-BE49-F238E27FC236}">
                    <a16:creationId xmlns:a16="http://schemas.microsoft.com/office/drawing/2014/main" id="{0D06D107-BA4A-8B3A-5271-8CA48D5AB29E}"/>
                  </a:ext>
                </a:extLst>
              </p:cNvPr>
              <p:cNvSpPr txBox="1">
                <a:spLocks noChangeArrowheads="1"/>
              </p:cNvSpPr>
              <p:nvPr/>
            </p:nvSpPr>
            <p:spPr bwMode="auto">
              <a:xfrm>
                <a:off x="2499" y="2004"/>
                <a:ext cx="2947"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err="1">
                    <a:latin typeface="Arial"/>
                    <a:cs typeface="Arial"/>
                  </a:rPr>
                  <a:t>renda</a:t>
                </a:r>
                <a:endParaRPr lang="en-US" altLang="pt-BR" sz="2700" b="1" i="1" baseline="30000" err="1">
                  <a:latin typeface="Arial"/>
                  <a:cs typeface="Arial"/>
                </a:endParaRPr>
              </a:p>
            </p:txBody>
          </p:sp>
          <p:sp>
            <p:nvSpPr>
              <p:cNvPr id="144395" name="Line 12">
                <a:extLst>
                  <a:ext uri="{FF2B5EF4-FFF2-40B4-BE49-F238E27FC236}">
                    <a16:creationId xmlns:a16="http://schemas.microsoft.com/office/drawing/2014/main" id="{A31F46CF-1116-3D83-5771-4C3C96F70F19}"/>
                  </a:ext>
                </a:extLst>
              </p:cNvPr>
              <p:cNvSpPr>
                <a:spLocks noChangeShapeType="1"/>
              </p:cNvSpPr>
              <p:nvPr/>
            </p:nvSpPr>
            <p:spPr bwMode="auto">
              <a:xfrm>
                <a:off x="2562" y="1986"/>
                <a:ext cx="283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136207" name="Rectangle 15">
            <a:extLst>
              <a:ext uri="{FF2B5EF4-FFF2-40B4-BE49-F238E27FC236}">
                <a16:creationId xmlns:a16="http://schemas.microsoft.com/office/drawing/2014/main" id="{C057AFC1-9689-7C86-D21D-87DCF32FC5BA}"/>
              </a:ext>
            </a:extLst>
          </p:cNvPr>
          <p:cNvSpPr>
            <a:spLocks noChangeArrowheads="1"/>
          </p:cNvSpPr>
          <p:nvPr/>
        </p:nvSpPr>
        <p:spPr bwMode="auto">
          <a:xfrm>
            <a:off x="398463" y="3687763"/>
            <a:ext cx="8313737" cy="247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50000"/>
              </a:spcBef>
              <a:buClr>
                <a:srgbClr val="339966"/>
              </a:buClr>
              <a:buSzPct val="120000"/>
              <a:buFont typeface="Wingdings" panose="05000000000000000000" pitchFamily="2" charset="2"/>
              <a:buChar char="§"/>
            </a:pPr>
            <a:r>
              <a:rPr lang="pt" sz="2700">
                <a:latin typeface="Arial"/>
                <a:cs typeface="Arial"/>
              </a:rPr>
              <a:t>Lembre-se do Capítulo 4: um aumento na renda causa um aumento na demanda por um bem </a:t>
            </a:r>
            <a:r>
              <a:rPr lang="pt" sz="2700" i="1">
                <a:latin typeface="Arial"/>
                <a:cs typeface="Arial"/>
              </a:rPr>
              <a:t>normal</a:t>
            </a:r>
            <a:r>
              <a:rPr lang="pt" sz="2700">
                <a:latin typeface="Arial"/>
                <a:cs typeface="Arial"/>
              </a:rPr>
              <a:t>. Portanto, para bens normais, elasticidade-renda &gt; 0.</a:t>
            </a:r>
            <a:endParaRPr lang="pt">
              <a:cs typeface="Arial"/>
            </a:endParaRPr>
          </a:p>
          <a:p>
            <a:pPr algn="just">
              <a:lnSpc>
                <a:spcPct val="105000"/>
              </a:lnSpc>
              <a:spcBef>
                <a:spcPct val="50000"/>
              </a:spcBef>
              <a:buClr>
                <a:srgbClr val="339966"/>
              </a:buClr>
              <a:buSzPct val="120000"/>
              <a:buFont typeface="Wingdings" panose="05000000000000000000" pitchFamily="2" charset="2"/>
              <a:buChar char="§"/>
            </a:pPr>
            <a:r>
              <a:rPr lang="pt" sz="2700">
                <a:latin typeface="Arial"/>
                <a:cs typeface="Arial"/>
              </a:rPr>
              <a:t>Para bens inferiores, elasticidade-renda &lt; 0. </a:t>
            </a:r>
            <a:endParaRPr lang="en-US" altLang="pt-BR" sz="2700">
              <a:cs typeface="Arial" panose="020B0604020202020204"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6207">
                                            <p:txEl>
                                              <p:pRg st="0" end="0"/>
                                            </p:txEl>
                                          </p:spTgt>
                                        </p:tgtEl>
                                        <p:attrNameLst>
                                          <p:attrName>style.visibility</p:attrName>
                                        </p:attrNameLst>
                                      </p:cBhvr>
                                      <p:to>
                                        <p:strVal val="visible"/>
                                      </p:to>
                                    </p:set>
                                    <p:animEffect transition="in" filter="wipe(left)">
                                      <p:cBhvr>
                                        <p:cTn id="12" dur="500"/>
                                        <p:tgtEl>
                                          <p:spTgt spid="1362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6207">
                                            <p:txEl>
                                              <p:pRg st="1" end="1"/>
                                            </p:txEl>
                                          </p:spTgt>
                                        </p:tgtEl>
                                        <p:attrNameLst>
                                          <p:attrName>style.visibility</p:attrName>
                                        </p:attrNameLst>
                                      </p:cBhvr>
                                      <p:to>
                                        <p:strVal val="visible"/>
                                      </p:to>
                                    </p:set>
                                    <p:animEffect transition="in" filter="wipe(left)">
                                      <p:cBhvr>
                                        <p:cTn id="17" dur="500"/>
                                        <p:tgtEl>
                                          <p:spTgt spid="1362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07"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Espaço Reservado para Rodapé 1">
            <a:extLst>
              <a:ext uri="{FF2B5EF4-FFF2-40B4-BE49-F238E27FC236}">
                <a16:creationId xmlns:a16="http://schemas.microsoft.com/office/drawing/2014/main" id="{18AE4E9B-08A2-995A-7CF6-609C9C1F28A1}"/>
              </a:ext>
            </a:extLst>
          </p:cNvPr>
          <p:cNvSpPr>
            <a:spLocks noGrp="1"/>
          </p:cNvSpPr>
          <p:nvPr>
            <p:ph type="ftr" sz="quarter" idx="10"/>
          </p:nvPr>
        </p:nvSpPr>
        <p:spPr/>
        <p:txBody>
          <a:bodyPr/>
          <a:lstStyle/>
          <a:p>
            <a:r>
              <a:rPr lang="en-US" dirty="0">
                <a:latin typeface="Arial"/>
                <a:cs typeface="Arial"/>
              </a:rPr>
              <a:t>ELASTICIDADE E SUA APLICAÇÃO</a:t>
            </a:r>
            <a:endParaRPr lang="pt-BR" i="0" dirty="0">
              <a:latin typeface="Arial"/>
              <a:cs typeface="Arial"/>
            </a:endParaRPr>
          </a:p>
        </p:txBody>
      </p:sp>
      <p:sp>
        <p:nvSpPr>
          <p:cNvPr id="14" name="Espaço Reservado para Número de Slide 2">
            <a:extLst>
              <a:ext uri="{FF2B5EF4-FFF2-40B4-BE49-F238E27FC236}">
                <a16:creationId xmlns:a16="http://schemas.microsoft.com/office/drawing/2014/main" id="{E85FA8B4-7576-5278-294D-B48820363512}"/>
              </a:ext>
            </a:extLst>
          </p:cNvPr>
          <p:cNvSpPr>
            <a:spLocks noGrp="1"/>
          </p:cNvSpPr>
          <p:nvPr>
            <p:ph type="sldNum" sz="quarter" idx="11"/>
          </p:nvPr>
        </p:nvSpPr>
        <p:spPr/>
        <p:txBody>
          <a:bodyPr/>
          <a:lstStyle/>
          <a:p>
            <a:fld id="{9767E9AF-CC45-457B-8B10-29B3FB24DF00}" type="slidenum">
              <a:rPr lang="en-US" altLang="pt-BR"/>
              <a:pPr/>
              <a:t>51</a:t>
            </a:fld>
            <a:endParaRPr lang="en-US" altLang="pt-BR"/>
          </a:p>
        </p:txBody>
      </p:sp>
      <p:sp>
        <p:nvSpPr>
          <p:cNvPr id="146434" name="Rectangle 2">
            <a:extLst>
              <a:ext uri="{FF2B5EF4-FFF2-40B4-BE49-F238E27FC236}">
                <a16:creationId xmlns:a16="http://schemas.microsoft.com/office/drawing/2014/main" id="{3550F782-7D2E-8A5D-8CA5-3E7A1A6C2741}"/>
              </a:ext>
            </a:extLst>
          </p:cNvPr>
          <p:cNvSpPr>
            <a:spLocks noGrp="1" noChangeArrowheads="1"/>
          </p:cNvSpPr>
          <p:nvPr>
            <p:ph type="title" idx="4294967295"/>
          </p:nvPr>
        </p:nvSpPr>
        <p:spPr/>
        <p:txBody>
          <a:bodyPr/>
          <a:lstStyle/>
          <a:p>
            <a:r>
              <a:rPr lang="en-US" altLang="pt-BR" err="1"/>
              <a:t>Outras</a:t>
            </a:r>
            <a:r>
              <a:rPr lang="en-US" altLang="pt-BR"/>
              <a:t> </a:t>
            </a:r>
            <a:r>
              <a:rPr lang="en-US" altLang="pt-BR" err="1"/>
              <a:t>elasticidades</a:t>
            </a:r>
          </a:p>
        </p:txBody>
      </p:sp>
      <p:sp>
        <p:nvSpPr>
          <p:cNvPr id="146435" name="Rectangle 3">
            <a:extLst>
              <a:ext uri="{FF2B5EF4-FFF2-40B4-BE49-F238E27FC236}">
                <a16:creationId xmlns:a16="http://schemas.microsoft.com/office/drawing/2014/main" id="{17EEA558-A764-5B60-F720-11D7916C694B}"/>
              </a:ext>
            </a:extLst>
          </p:cNvPr>
          <p:cNvSpPr>
            <a:spLocks noGrp="1" noChangeArrowheads="1"/>
          </p:cNvSpPr>
          <p:nvPr>
            <p:ph type="body" idx="4294967295"/>
          </p:nvPr>
        </p:nvSpPr>
        <p:spPr>
          <a:xfrm>
            <a:off x="457200" y="868363"/>
            <a:ext cx="8313738" cy="1397000"/>
          </a:xfrm>
        </p:spPr>
        <p:txBody>
          <a:bodyPr/>
          <a:lstStyle/>
          <a:p>
            <a:r>
              <a:rPr lang="en-US" altLang="pt-BR" sz="2700" b="1" dirty="0" err="1">
                <a:solidFill>
                  <a:srgbClr val="CC0000"/>
                </a:solidFill>
              </a:rPr>
              <a:t>Elasticidade-preço</a:t>
            </a:r>
            <a:r>
              <a:rPr lang="en-US" altLang="pt-BR" sz="2700" b="1" dirty="0">
                <a:solidFill>
                  <a:srgbClr val="CC0000"/>
                </a:solidFill>
              </a:rPr>
              <a:t> </a:t>
            </a:r>
            <a:r>
              <a:rPr lang="en-US" altLang="pt-BR" sz="2700" b="1" dirty="0" err="1">
                <a:solidFill>
                  <a:srgbClr val="CC0000"/>
                </a:solidFill>
              </a:rPr>
              <a:t>cruzada</a:t>
            </a:r>
            <a:r>
              <a:rPr lang="en-US" altLang="pt-BR" sz="2700" b="1" dirty="0">
                <a:solidFill>
                  <a:srgbClr val="CC0000"/>
                </a:solidFill>
              </a:rPr>
              <a:t> da </a:t>
            </a:r>
            <a:r>
              <a:rPr lang="en-US" altLang="pt-BR" sz="2700" b="1" dirty="0" err="1">
                <a:solidFill>
                  <a:srgbClr val="CC0000"/>
                </a:solidFill>
              </a:rPr>
              <a:t>demanda</a:t>
            </a:r>
            <a:r>
              <a:rPr lang="en-US" altLang="pt-BR" sz="2700" dirty="0"/>
              <a:t>:</a:t>
            </a:r>
            <a:r>
              <a:rPr lang="en-US" altLang="pt-BR" sz="2700" b="1" dirty="0">
                <a:solidFill>
                  <a:srgbClr val="CC0000"/>
                </a:solidFill>
              </a:rPr>
              <a:t> </a:t>
            </a:r>
            <a:r>
              <a:rPr lang="pt" sz="2700">
                <a:ea typeface="+mn-lt"/>
                <a:cs typeface="+mn-lt"/>
              </a:rPr>
              <a:t>mede a resposta da demanda de um bem às mudanças no preço de outro bem</a:t>
            </a:r>
            <a:r>
              <a:rPr lang="en-US" altLang="pt-BR" sz="2700" dirty="0"/>
              <a:t>  </a:t>
            </a:r>
          </a:p>
        </p:txBody>
      </p:sp>
      <p:grpSp>
        <p:nvGrpSpPr>
          <p:cNvPr id="2" name="Group 15">
            <a:extLst>
              <a:ext uri="{FF2B5EF4-FFF2-40B4-BE49-F238E27FC236}">
                <a16:creationId xmlns:a16="http://schemas.microsoft.com/office/drawing/2014/main" id="{4F3140B1-83DA-D534-169A-414BFF0C3000}"/>
              </a:ext>
            </a:extLst>
          </p:cNvPr>
          <p:cNvGrpSpPr>
            <a:grpSpLocks/>
          </p:cNvGrpSpPr>
          <p:nvPr/>
        </p:nvGrpSpPr>
        <p:grpSpPr bwMode="auto">
          <a:xfrm>
            <a:off x="469900" y="2322513"/>
            <a:ext cx="8156575" cy="1212850"/>
            <a:chOff x="110" y="3299"/>
            <a:chExt cx="5138" cy="764"/>
          </a:xfrm>
        </p:grpSpPr>
        <p:sp>
          <p:nvSpPr>
            <p:cNvPr id="146437" name="Rectangle 5">
              <a:extLst>
                <a:ext uri="{FF2B5EF4-FFF2-40B4-BE49-F238E27FC236}">
                  <a16:creationId xmlns:a16="http://schemas.microsoft.com/office/drawing/2014/main" id="{614EABD0-2822-4F68-3148-194DF07A40C4}"/>
                </a:ext>
              </a:extLst>
            </p:cNvPr>
            <p:cNvSpPr>
              <a:spLocks noChangeArrowheads="1"/>
            </p:cNvSpPr>
            <p:nvPr/>
          </p:nvSpPr>
          <p:spPr bwMode="auto">
            <a:xfrm>
              <a:off x="110" y="3299"/>
              <a:ext cx="5138" cy="76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sp>
          <p:nvSpPr>
            <p:cNvPr id="146438" name="Text Box 6">
              <a:extLst>
                <a:ext uri="{FF2B5EF4-FFF2-40B4-BE49-F238E27FC236}">
                  <a16:creationId xmlns:a16="http://schemas.microsoft.com/office/drawing/2014/main" id="{DD32CE2A-FD2A-3D1E-3A56-406DFE6D6F4D}"/>
                </a:ext>
              </a:extLst>
            </p:cNvPr>
            <p:cNvSpPr txBox="1">
              <a:spLocks noChangeArrowheads="1"/>
            </p:cNvSpPr>
            <p:nvPr/>
          </p:nvSpPr>
          <p:spPr bwMode="auto">
            <a:xfrm>
              <a:off x="180" y="3485"/>
              <a:ext cx="1869" cy="44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000" err="1">
                  <a:latin typeface="Arial"/>
                  <a:cs typeface="Arial"/>
                </a:rPr>
                <a:t>elasticidade-preço</a:t>
              </a:r>
              <a:r>
                <a:rPr lang="en-US" altLang="pt-BR" sz="2000">
                  <a:latin typeface="Arial"/>
                  <a:cs typeface="Arial"/>
                </a:rPr>
                <a:t> </a:t>
              </a:r>
              <a:r>
                <a:rPr lang="en-US" altLang="pt-BR" sz="2000" err="1">
                  <a:latin typeface="Arial"/>
                  <a:cs typeface="Arial"/>
                </a:rPr>
                <a:t>cruzada</a:t>
              </a:r>
              <a:r>
                <a:rPr lang="en-US" altLang="pt-BR" sz="2000">
                  <a:latin typeface="Arial"/>
                  <a:cs typeface="Arial"/>
                </a:rPr>
                <a:t> da </a:t>
              </a:r>
              <a:r>
                <a:rPr lang="en-US" altLang="pt-BR" sz="2000" err="1">
                  <a:latin typeface="Arial"/>
                  <a:cs typeface="Arial"/>
                </a:rPr>
                <a:t>demanda</a:t>
              </a:r>
              <a:endParaRPr lang="pt-BR" sz="2000">
                <a:cs typeface="Arial"/>
              </a:endParaRPr>
            </a:p>
          </p:txBody>
        </p:sp>
        <p:sp>
          <p:nvSpPr>
            <p:cNvPr id="146439" name="Text Box 7">
              <a:extLst>
                <a:ext uri="{FF2B5EF4-FFF2-40B4-BE49-F238E27FC236}">
                  <a16:creationId xmlns:a16="http://schemas.microsoft.com/office/drawing/2014/main" id="{8E8A0360-408C-544E-8E83-DF0173455597}"/>
                </a:ext>
              </a:extLst>
            </p:cNvPr>
            <p:cNvSpPr txBox="1">
              <a:spLocks noChangeArrowheads="1"/>
            </p:cNvSpPr>
            <p:nvPr/>
          </p:nvSpPr>
          <p:spPr bwMode="auto">
            <a:xfrm>
              <a:off x="1987" y="3528"/>
              <a:ext cx="321" cy="30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a:t>
              </a:r>
            </a:p>
          </p:txBody>
        </p:sp>
        <p:grpSp>
          <p:nvGrpSpPr>
            <p:cNvPr id="146440" name="Group 14">
              <a:extLst>
                <a:ext uri="{FF2B5EF4-FFF2-40B4-BE49-F238E27FC236}">
                  <a16:creationId xmlns:a16="http://schemas.microsoft.com/office/drawing/2014/main" id="{5405D64C-7184-68B1-2436-C64048DF89FA}"/>
                </a:ext>
              </a:extLst>
            </p:cNvPr>
            <p:cNvGrpSpPr>
              <a:grpSpLocks/>
            </p:cNvGrpSpPr>
            <p:nvPr/>
          </p:nvGrpSpPr>
          <p:grpSpPr bwMode="auto">
            <a:xfrm>
              <a:off x="2325" y="3329"/>
              <a:ext cx="2826" cy="693"/>
              <a:chOff x="2346" y="3329"/>
              <a:chExt cx="2826" cy="693"/>
            </a:xfrm>
          </p:grpSpPr>
          <p:sp>
            <p:nvSpPr>
              <p:cNvPr id="146441" name="Text Box 9">
                <a:extLst>
                  <a:ext uri="{FF2B5EF4-FFF2-40B4-BE49-F238E27FC236}">
                    <a16:creationId xmlns:a16="http://schemas.microsoft.com/office/drawing/2014/main" id="{3C03B904-73A9-E5FB-D07A-55B659E39CA3}"/>
                  </a:ext>
                </a:extLst>
              </p:cNvPr>
              <p:cNvSpPr txBox="1">
                <a:spLocks noChangeArrowheads="1"/>
              </p:cNvSpPr>
              <p:nvPr/>
            </p:nvSpPr>
            <p:spPr bwMode="auto">
              <a:xfrm>
                <a:off x="2382" y="3329"/>
                <a:ext cx="2760"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a:t>
                </a:r>
                <a:r>
                  <a:rPr lang="en-US" altLang="pt-BR" sz="2700">
                    <a:latin typeface="Arial"/>
                    <a:cs typeface="Arial"/>
                  </a:rPr>
                  <a:t> </a:t>
                </a:r>
                <a:r>
                  <a:rPr lang="en-US" altLang="pt-BR" sz="2700" b="1" i="1" err="1">
                    <a:latin typeface="Arial"/>
                    <a:cs typeface="Arial"/>
                  </a:rPr>
                  <a:t>Q</a:t>
                </a:r>
                <a:r>
                  <a:rPr lang="en-US" altLang="pt-BR" sz="2700" b="1" i="1" baseline="30000" err="1">
                    <a:latin typeface="Arial"/>
                    <a:cs typeface="Arial"/>
                  </a:rPr>
                  <a:t>d</a:t>
                </a:r>
                <a:r>
                  <a:rPr lang="en-US" altLang="pt-BR" sz="2700" b="1" i="1" baseline="30000">
                    <a:latin typeface="Arial"/>
                    <a:cs typeface="Arial"/>
                  </a:rPr>
                  <a:t>  </a:t>
                </a:r>
                <a:r>
                  <a:rPr lang="en-US" altLang="pt-BR" sz="2700">
                    <a:latin typeface="Arial"/>
                    <a:cs typeface="Arial"/>
                  </a:rPr>
                  <a:t>para o </a:t>
                </a:r>
                <a:r>
                  <a:rPr lang="en-US" altLang="pt-BR" sz="2700" err="1">
                    <a:latin typeface="Arial"/>
                    <a:cs typeface="Arial"/>
                  </a:rPr>
                  <a:t>bem</a:t>
                </a:r>
                <a:r>
                  <a:rPr lang="en-US" altLang="pt-BR" sz="2700">
                    <a:latin typeface="Arial"/>
                    <a:cs typeface="Arial"/>
                  </a:rPr>
                  <a:t> 1 </a:t>
                </a:r>
                <a:endParaRPr lang="pt-BR">
                  <a:cs typeface="Arial"/>
                </a:endParaRPr>
              </a:p>
            </p:txBody>
          </p:sp>
          <p:sp>
            <p:nvSpPr>
              <p:cNvPr id="146442" name="Text Box 10">
                <a:extLst>
                  <a:ext uri="{FF2B5EF4-FFF2-40B4-BE49-F238E27FC236}">
                    <a16:creationId xmlns:a16="http://schemas.microsoft.com/office/drawing/2014/main" id="{87745E8F-B008-B58E-735D-0647046C7C82}"/>
                  </a:ext>
                </a:extLst>
              </p:cNvPr>
              <p:cNvSpPr txBox="1">
                <a:spLocks noChangeArrowheads="1"/>
              </p:cNvSpPr>
              <p:nvPr/>
            </p:nvSpPr>
            <p:spPr bwMode="auto">
              <a:xfrm>
                <a:off x="2346" y="3705"/>
                <a:ext cx="2826" cy="317"/>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sz="2700">
                    <a:latin typeface="Arial"/>
                    <a:cs typeface="Arial"/>
                  </a:rPr>
                  <a:t>Δ% no </a:t>
                </a:r>
                <a:r>
                  <a:rPr lang="en-US" sz="2700" b="1" i="1">
                    <a:latin typeface="Arial"/>
                    <a:cs typeface="Arial"/>
                  </a:rPr>
                  <a:t>P</a:t>
                </a:r>
                <a:r>
                  <a:rPr lang="en-US" sz="2700">
                    <a:latin typeface="Arial"/>
                    <a:cs typeface="Arial"/>
                  </a:rPr>
                  <a:t> do </a:t>
                </a:r>
                <a:r>
                  <a:rPr lang="en-US" sz="2700" err="1">
                    <a:latin typeface="Arial"/>
                    <a:cs typeface="Arial"/>
                  </a:rPr>
                  <a:t>bem</a:t>
                </a:r>
                <a:r>
                  <a:rPr lang="en-US" sz="2700">
                    <a:latin typeface="Arial"/>
                    <a:cs typeface="Arial"/>
                  </a:rPr>
                  <a:t> 2</a:t>
                </a:r>
              </a:p>
            </p:txBody>
          </p:sp>
          <p:sp>
            <p:nvSpPr>
              <p:cNvPr id="146443" name="Line 11">
                <a:extLst>
                  <a:ext uri="{FF2B5EF4-FFF2-40B4-BE49-F238E27FC236}">
                    <a16:creationId xmlns:a16="http://schemas.microsoft.com/office/drawing/2014/main" id="{7AC648A7-3BFA-56E2-7182-618593563832}"/>
                  </a:ext>
                </a:extLst>
              </p:cNvPr>
              <p:cNvSpPr>
                <a:spLocks noChangeShapeType="1"/>
              </p:cNvSpPr>
              <p:nvPr/>
            </p:nvSpPr>
            <p:spPr bwMode="auto">
              <a:xfrm>
                <a:off x="2428" y="3687"/>
                <a:ext cx="267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267276" name="Rectangle 12">
            <a:extLst>
              <a:ext uri="{FF2B5EF4-FFF2-40B4-BE49-F238E27FC236}">
                <a16:creationId xmlns:a16="http://schemas.microsoft.com/office/drawing/2014/main" id="{636587D3-3888-37CA-B404-A854D233AC68}"/>
              </a:ext>
            </a:extLst>
          </p:cNvPr>
          <p:cNvSpPr>
            <a:spLocks noChangeArrowheads="1"/>
          </p:cNvSpPr>
          <p:nvPr/>
        </p:nvSpPr>
        <p:spPr bwMode="auto">
          <a:xfrm>
            <a:off x="460375" y="3629025"/>
            <a:ext cx="8048625" cy="291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35000"/>
              </a:spcBef>
              <a:buClr>
                <a:srgbClr val="339966"/>
              </a:buClr>
              <a:buSzPct val="120000"/>
              <a:buFont typeface="Wingdings" panose="05000000000000000000" pitchFamily="2" charset="2"/>
              <a:buChar char="§"/>
            </a:pPr>
            <a:r>
              <a:rPr lang="pt" sz="2400">
                <a:latin typeface="Arial"/>
                <a:cs typeface="Arial"/>
              </a:rPr>
              <a:t>Para substitutos, elasticidade-preço cruzada &gt; 0 (por exemplo, um aumento no preço da carne bovina causa um aumento na demanda por frango)</a:t>
            </a:r>
            <a:endParaRPr lang="pt-BR"/>
          </a:p>
          <a:p>
            <a:pPr algn="just">
              <a:lnSpc>
                <a:spcPct val="105000"/>
              </a:lnSpc>
              <a:spcBef>
                <a:spcPct val="30000"/>
              </a:spcBef>
              <a:buClr>
                <a:srgbClr val="339966"/>
              </a:buClr>
              <a:buSzPct val="120000"/>
              <a:buFont typeface="Wingdings" panose="05000000000000000000" pitchFamily="2" charset="2"/>
              <a:buChar char="§"/>
            </a:pPr>
            <a:r>
              <a:rPr lang="pt" sz="2400">
                <a:latin typeface="Arial"/>
                <a:cs typeface="Arial"/>
              </a:rPr>
              <a:t>Para complementos, elasticidade-preço cruzada &lt; 0 (por exemplo, um aumento no preço dos computadores causa diminuição na demanda por software) </a:t>
            </a:r>
            <a:endParaRPr lang="en-US" sz="2400">
              <a:cs typeface="Arial" panose="020B0604020202020204"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7276">
                                            <p:txEl>
                                              <p:pRg st="0" end="0"/>
                                            </p:txEl>
                                          </p:spTgt>
                                        </p:tgtEl>
                                        <p:attrNameLst>
                                          <p:attrName>style.visibility</p:attrName>
                                        </p:attrNameLst>
                                      </p:cBhvr>
                                      <p:to>
                                        <p:strVal val="visible"/>
                                      </p:to>
                                    </p:set>
                                    <p:animEffect transition="in" filter="wipe(left)">
                                      <p:cBhvr>
                                        <p:cTn id="12" dur="500"/>
                                        <p:tgtEl>
                                          <p:spTgt spid="267276">
                                            <p:txEl>
                                              <p:pRg st="0" end="0"/>
                                            </p:txEl>
                                          </p:spTgt>
                                        </p:tgtEl>
                                      </p:cBhvr>
                                    </p:animEffect>
                                  </p:childTnLst>
                                  <p:subTnLst>
                                    <p:animClr clrSpc="rgb" dir="cw">
                                      <p:cBhvr override="childStyle">
                                        <p:cTn dur="1" fill="hold" display="0" masterRel="nextClick" afterEffect="1"/>
                                        <p:tgtEl>
                                          <p:spTgt spid="267276">
                                            <p:txEl>
                                              <p:pRg st="0" end="0"/>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7276">
                                            <p:txEl>
                                              <p:pRg st="1" end="1"/>
                                            </p:txEl>
                                          </p:spTgt>
                                        </p:tgtEl>
                                        <p:attrNameLst>
                                          <p:attrName>style.visibility</p:attrName>
                                        </p:attrNameLst>
                                      </p:cBhvr>
                                      <p:to>
                                        <p:strVal val="visible"/>
                                      </p:to>
                                    </p:set>
                                    <p:animEffect transition="in" filter="wipe(left)">
                                      <p:cBhvr>
                                        <p:cTn id="17" dur="500"/>
                                        <p:tgtEl>
                                          <p:spTgt spid="2672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76"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 name="Espaço Reservado para Rodapé 1">
            <a:extLst>
              <a:ext uri="{FF2B5EF4-FFF2-40B4-BE49-F238E27FC236}">
                <a16:creationId xmlns:a16="http://schemas.microsoft.com/office/drawing/2014/main" id="{0266CCB1-7A81-63D1-F94E-51B2777764F1}"/>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9" name="Espaço Reservado para Número de Slide 2">
            <a:extLst>
              <a:ext uri="{FF2B5EF4-FFF2-40B4-BE49-F238E27FC236}">
                <a16:creationId xmlns:a16="http://schemas.microsoft.com/office/drawing/2014/main" id="{D2475887-B81F-345D-739A-A9D8DC32F88A}"/>
              </a:ext>
            </a:extLst>
          </p:cNvPr>
          <p:cNvSpPr>
            <a:spLocks noGrp="1"/>
          </p:cNvSpPr>
          <p:nvPr>
            <p:ph type="sldNum" sz="quarter" idx="11"/>
          </p:nvPr>
        </p:nvSpPr>
        <p:spPr/>
        <p:txBody>
          <a:bodyPr/>
          <a:lstStyle/>
          <a:p>
            <a:fld id="{AC3C6B24-0FA2-4043-B393-B6AB3D4C5E9A}" type="slidenum">
              <a:rPr lang="en-US" altLang="pt-BR"/>
              <a:pPr/>
              <a:t>5</a:t>
            </a:fld>
            <a:endParaRPr lang="en-US" altLang="pt-BR"/>
          </a:p>
        </p:txBody>
      </p:sp>
      <p:sp>
        <p:nvSpPr>
          <p:cNvPr id="52226" name="Rectangle 2">
            <a:extLst>
              <a:ext uri="{FF2B5EF4-FFF2-40B4-BE49-F238E27FC236}">
                <a16:creationId xmlns:a16="http://schemas.microsoft.com/office/drawing/2014/main" id="{9334CD45-AEE4-A442-7167-713C1D7B42EF}"/>
              </a:ext>
            </a:extLst>
          </p:cNvPr>
          <p:cNvSpPr>
            <a:spLocks noGrp="1" noChangeArrowheads="1"/>
          </p:cNvSpPr>
          <p:nvPr>
            <p:ph type="title" idx="4294967295"/>
          </p:nvPr>
        </p:nvSpPr>
        <p:spPr/>
        <p:txBody>
          <a:bodyPr/>
          <a:lstStyle/>
          <a:p>
            <a:r>
              <a:rPr lang="en-US" err="1">
                <a:ea typeface="+mj-lt"/>
                <a:cs typeface="+mj-lt"/>
              </a:rPr>
              <a:t>Elasticidade-preço</a:t>
            </a:r>
            <a:r>
              <a:rPr lang="en-US">
                <a:ea typeface="+mj-lt"/>
                <a:cs typeface="+mj-lt"/>
              </a:rPr>
              <a:t> da </a:t>
            </a:r>
            <a:r>
              <a:rPr lang="en-US" err="1">
                <a:ea typeface="+mj-lt"/>
                <a:cs typeface="+mj-lt"/>
              </a:rPr>
              <a:t>demanda</a:t>
            </a:r>
            <a:endParaRPr lang="pt-BR" b="0" err="1">
              <a:ea typeface="+mj-lt"/>
              <a:cs typeface="+mj-lt"/>
            </a:endParaRPr>
          </a:p>
        </p:txBody>
      </p:sp>
      <p:sp>
        <p:nvSpPr>
          <p:cNvPr id="70659" name="Rectangle 3">
            <a:extLst>
              <a:ext uri="{FF2B5EF4-FFF2-40B4-BE49-F238E27FC236}">
                <a16:creationId xmlns:a16="http://schemas.microsoft.com/office/drawing/2014/main" id="{A8BB51B1-0695-4913-1DAD-14FA537F366B}"/>
              </a:ext>
            </a:extLst>
          </p:cNvPr>
          <p:cNvSpPr>
            <a:spLocks noGrp="1" noChangeArrowheads="1"/>
          </p:cNvSpPr>
          <p:nvPr>
            <p:ph type="body" idx="4294967295"/>
          </p:nvPr>
        </p:nvSpPr>
        <p:spPr>
          <a:xfrm>
            <a:off x="720304" y="2408238"/>
            <a:ext cx="2470150" cy="1804987"/>
          </a:xfrm>
        </p:spPr>
        <p:txBody>
          <a:bodyPr/>
          <a:lstStyle/>
          <a:p>
            <a:pPr marL="0" indent="0">
              <a:buNone/>
            </a:pPr>
            <a:r>
              <a:rPr lang="en-US" altLang="pt-BR" sz="2700" err="1"/>
              <a:t>Elasticidade-preço</a:t>
            </a:r>
            <a:r>
              <a:rPr lang="en-US" altLang="pt-BR" sz="2700"/>
              <a:t> da </a:t>
            </a:r>
            <a:r>
              <a:rPr lang="en-US" altLang="pt-BR" sz="2700" err="1"/>
              <a:t>demanda</a:t>
            </a:r>
            <a:r>
              <a:rPr lang="en-US" altLang="pt-BR" sz="2700"/>
              <a:t> é</a:t>
            </a:r>
            <a:endParaRPr lang="en-US" altLang="pt-BR" sz="2700">
              <a:cs typeface="Arial"/>
            </a:endParaRPr>
          </a:p>
        </p:txBody>
      </p:sp>
      <p:sp>
        <p:nvSpPr>
          <p:cNvPr id="52228" name="FlagCount" hidden="1">
            <a:hlinkClick r:id="rId3" action="ppaction://hlinkfile"/>
            <a:extLst>
              <a:ext uri="{FF2B5EF4-FFF2-40B4-BE49-F238E27FC236}">
                <a16:creationId xmlns:a16="http://schemas.microsoft.com/office/drawing/2014/main" id="{EE1FA2C0-31C5-2BD0-6FEF-A917B99AC7E8}"/>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52229" name="Group 5">
            <a:extLst>
              <a:ext uri="{FF2B5EF4-FFF2-40B4-BE49-F238E27FC236}">
                <a16:creationId xmlns:a16="http://schemas.microsoft.com/office/drawing/2014/main" id="{948BCEBD-0D54-8671-317F-1122C6E85F6C}"/>
              </a:ext>
            </a:extLst>
          </p:cNvPr>
          <p:cNvGrpSpPr>
            <a:grpSpLocks/>
          </p:cNvGrpSpPr>
          <p:nvPr/>
        </p:nvGrpSpPr>
        <p:grpSpPr bwMode="auto">
          <a:xfrm>
            <a:off x="5343525" y="2346325"/>
            <a:ext cx="3406775" cy="2876550"/>
            <a:chOff x="3226" y="1041"/>
            <a:chExt cx="2146" cy="1812"/>
          </a:xfrm>
        </p:grpSpPr>
        <p:grpSp>
          <p:nvGrpSpPr>
            <p:cNvPr id="52230" name="Group 6">
              <a:extLst>
                <a:ext uri="{FF2B5EF4-FFF2-40B4-BE49-F238E27FC236}">
                  <a16:creationId xmlns:a16="http://schemas.microsoft.com/office/drawing/2014/main" id="{3D91A64B-0770-D136-480D-F9A060A60903}"/>
                </a:ext>
              </a:extLst>
            </p:cNvPr>
            <p:cNvGrpSpPr>
              <a:grpSpLocks/>
            </p:cNvGrpSpPr>
            <p:nvPr/>
          </p:nvGrpSpPr>
          <p:grpSpPr bwMode="auto">
            <a:xfrm>
              <a:off x="3421" y="1302"/>
              <a:ext cx="1661" cy="1413"/>
              <a:chOff x="1098" y="1361"/>
              <a:chExt cx="2116" cy="2027"/>
            </a:xfrm>
          </p:grpSpPr>
          <p:sp>
            <p:nvSpPr>
              <p:cNvPr id="52231" name="Line 7">
                <a:extLst>
                  <a:ext uri="{FF2B5EF4-FFF2-40B4-BE49-F238E27FC236}">
                    <a16:creationId xmlns:a16="http://schemas.microsoft.com/office/drawing/2014/main" id="{B192AC88-1CA4-143C-6375-32AECAE7EE42}"/>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2232" name="Line 8">
                <a:extLst>
                  <a:ext uri="{FF2B5EF4-FFF2-40B4-BE49-F238E27FC236}">
                    <a16:creationId xmlns:a16="http://schemas.microsoft.com/office/drawing/2014/main" id="{756EBCEF-9D27-CA16-8E64-FA9094411882}"/>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52233" name="Text Box 9">
              <a:extLst>
                <a:ext uri="{FF2B5EF4-FFF2-40B4-BE49-F238E27FC236}">
                  <a16:creationId xmlns:a16="http://schemas.microsoft.com/office/drawing/2014/main" id="{8E342830-236B-B46D-AB58-6B53B6A4B507}"/>
                </a:ext>
              </a:extLst>
            </p:cNvPr>
            <p:cNvSpPr txBox="1">
              <a:spLocks noChangeArrowheads="1"/>
            </p:cNvSpPr>
            <p:nvPr/>
          </p:nvSpPr>
          <p:spPr bwMode="auto">
            <a:xfrm>
              <a:off x="3226" y="1041"/>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52234" name="Text Box 10">
              <a:extLst>
                <a:ext uri="{FF2B5EF4-FFF2-40B4-BE49-F238E27FC236}">
                  <a16:creationId xmlns:a16="http://schemas.microsoft.com/office/drawing/2014/main" id="{7DE0B4D8-15E5-A966-E060-6AABEDC16D1A}"/>
                </a:ext>
              </a:extLst>
            </p:cNvPr>
            <p:cNvSpPr txBox="1">
              <a:spLocks noChangeArrowheads="1"/>
            </p:cNvSpPr>
            <p:nvPr/>
          </p:nvSpPr>
          <p:spPr bwMode="auto">
            <a:xfrm>
              <a:off x="4985" y="256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52235" name="Group 11">
            <a:extLst>
              <a:ext uri="{FF2B5EF4-FFF2-40B4-BE49-F238E27FC236}">
                <a16:creationId xmlns:a16="http://schemas.microsoft.com/office/drawing/2014/main" id="{0D07D4C7-D67A-437D-4BAF-4B88B4C2D85A}"/>
              </a:ext>
            </a:extLst>
          </p:cNvPr>
          <p:cNvGrpSpPr>
            <a:grpSpLocks/>
          </p:cNvGrpSpPr>
          <p:nvPr/>
        </p:nvGrpSpPr>
        <p:grpSpPr bwMode="auto">
          <a:xfrm>
            <a:off x="6005513" y="2932113"/>
            <a:ext cx="2633662" cy="1722437"/>
            <a:chOff x="3643" y="1410"/>
            <a:chExt cx="1659" cy="1085"/>
          </a:xfrm>
        </p:grpSpPr>
        <p:sp>
          <p:nvSpPr>
            <p:cNvPr id="52236" name="Line 12">
              <a:extLst>
                <a:ext uri="{FF2B5EF4-FFF2-40B4-BE49-F238E27FC236}">
                  <a16:creationId xmlns:a16="http://schemas.microsoft.com/office/drawing/2014/main" id="{0F694AC6-D9F3-8E08-B2AB-19BA50BCE085}"/>
                </a:ext>
              </a:extLst>
            </p:cNvPr>
            <p:cNvSpPr>
              <a:spLocks noChangeShapeType="1"/>
            </p:cNvSpPr>
            <p:nvPr/>
          </p:nvSpPr>
          <p:spPr bwMode="auto">
            <a:xfrm>
              <a:off x="3643" y="1410"/>
              <a:ext cx="1379" cy="919"/>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2237" name="Text Box 13">
              <a:extLst>
                <a:ext uri="{FF2B5EF4-FFF2-40B4-BE49-F238E27FC236}">
                  <a16:creationId xmlns:a16="http://schemas.microsoft.com/office/drawing/2014/main" id="{0FE4227A-D93A-B74A-38D3-824E46CCCBDC}"/>
                </a:ext>
              </a:extLst>
            </p:cNvPr>
            <p:cNvSpPr txBox="1">
              <a:spLocks noChangeArrowheads="1"/>
            </p:cNvSpPr>
            <p:nvPr/>
          </p:nvSpPr>
          <p:spPr bwMode="auto">
            <a:xfrm>
              <a:off x="4915" y="2207"/>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grpSp>
        <p:nvGrpSpPr>
          <p:cNvPr id="5" name="Group 55">
            <a:extLst>
              <a:ext uri="{FF2B5EF4-FFF2-40B4-BE49-F238E27FC236}">
                <a16:creationId xmlns:a16="http://schemas.microsoft.com/office/drawing/2014/main" id="{9852B2EF-815E-9284-36C9-90BF64326BC0}"/>
              </a:ext>
            </a:extLst>
          </p:cNvPr>
          <p:cNvGrpSpPr>
            <a:grpSpLocks/>
          </p:cNvGrpSpPr>
          <p:nvPr/>
        </p:nvGrpSpPr>
        <p:grpSpPr bwMode="auto">
          <a:xfrm>
            <a:off x="6416675" y="3409950"/>
            <a:ext cx="587375" cy="2043113"/>
            <a:chOff x="4042" y="2148"/>
            <a:chExt cx="370" cy="1287"/>
          </a:xfrm>
        </p:grpSpPr>
        <p:sp>
          <p:nvSpPr>
            <p:cNvPr id="52239" name="Text Box 17">
              <a:extLst>
                <a:ext uri="{FF2B5EF4-FFF2-40B4-BE49-F238E27FC236}">
                  <a16:creationId xmlns:a16="http://schemas.microsoft.com/office/drawing/2014/main" id="{088978EF-437C-1F61-F097-AC670ADB3A8B}"/>
                </a:ext>
              </a:extLst>
            </p:cNvPr>
            <p:cNvSpPr txBox="1">
              <a:spLocks noChangeArrowheads="1"/>
            </p:cNvSpPr>
            <p:nvPr/>
          </p:nvSpPr>
          <p:spPr bwMode="auto">
            <a:xfrm>
              <a:off x="4042" y="314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52240" name="Line 20">
              <a:extLst>
                <a:ext uri="{FF2B5EF4-FFF2-40B4-BE49-F238E27FC236}">
                  <a16:creationId xmlns:a16="http://schemas.microsoft.com/office/drawing/2014/main" id="{0F186AFE-C16D-C576-28D5-5C9C24EE8BB4}"/>
                </a:ext>
              </a:extLst>
            </p:cNvPr>
            <p:cNvSpPr>
              <a:spLocks noChangeShapeType="1"/>
            </p:cNvSpPr>
            <p:nvPr/>
          </p:nvSpPr>
          <p:spPr bwMode="auto">
            <a:xfrm>
              <a:off x="4230" y="2148"/>
              <a:ext cx="0" cy="100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6" name="Group 54">
            <a:extLst>
              <a:ext uri="{FF2B5EF4-FFF2-40B4-BE49-F238E27FC236}">
                <a16:creationId xmlns:a16="http://schemas.microsoft.com/office/drawing/2014/main" id="{9EAFEB76-67DC-F5E3-2CDA-21D73DF2BFC7}"/>
              </a:ext>
            </a:extLst>
          </p:cNvPr>
          <p:cNvGrpSpPr>
            <a:grpSpLocks/>
          </p:cNvGrpSpPr>
          <p:nvPr/>
        </p:nvGrpSpPr>
        <p:grpSpPr bwMode="auto">
          <a:xfrm>
            <a:off x="5062538" y="3167063"/>
            <a:ext cx="1720850" cy="457200"/>
            <a:chOff x="3189" y="1995"/>
            <a:chExt cx="1084" cy="288"/>
          </a:xfrm>
        </p:grpSpPr>
        <p:sp>
          <p:nvSpPr>
            <p:cNvPr id="52242" name="Text Box 16">
              <a:extLst>
                <a:ext uri="{FF2B5EF4-FFF2-40B4-BE49-F238E27FC236}">
                  <a16:creationId xmlns:a16="http://schemas.microsoft.com/office/drawing/2014/main" id="{EF164D0A-30A1-90D8-1198-91EB86413B5D}"/>
                </a:ext>
              </a:extLst>
            </p:cNvPr>
            <p:cNvSpPr txBox="1">
              <a:spLocks noChangeArrowheads="1"/>
            </p:cNvSpPr>
            <p:nvPr/>
          </p:nvSpPr>
          <p:spPr bwMode="auto">
            <a:xfrm>
              <a:off x="3189" y="1995"/>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52243" name="Line 19">
              <a:extLst>
                <a:ext uri="{FF2B5EF4-FFF2-40B4-BE49-F238E27FC236}">
                  <a16:creationId xmlns:a16="http://schemas.microsoft.com/office/drawing/2014/main" id="{0C615A14-FCB8-50E2-9660-7E5017A5D2F8}"/>
                </a:ext>
              </a:extLst>
            </p:cNvPr>
            <p:cNvSpPr>
              <a:spLocks noChangeShapeType="1"/>
            </p:cNvSpPr>
            <p:nvPr/>
          </p:nvSpPr>
          <p:spPr bwMode="auto">
            <a:xfrm>
              <a:off x="3562" y="2146"/>
              <a:ext cx="668"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2244" name="Oval 23">
              <a:extLst>
                <a:ext uri="{FF2B5EF4-FFF2-40B4-BE49-F238E27FC236}">
                  <a16:creationId xmlns:a16="http://schemas.microsoft.com/office/drawing/2014/main" id="{9C9690B9-C864-61D4-4DF1-07366312C40F}"/>
                </a:ext>
              </a:extLst>
            </p:cNvPr>
            <p:cNvSpPr>
              <a:spLocks noChangeArrowheads="1"/>
            </p:cNvSpPr>
            <p:nvPr/>
          </p:nvSpPr>
          <p:spPr bwMode="auto">
            <a:xfrm>
              <a:off x="4185" y="2100"/>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7" name="Group 53">
            <a:extLst>
              <a:ext uri="{FF2B5EF4-FFF2-40B4-BE49-F238E27FC236}">
                <a16:creationId xmlns:a16="http://schemas.microsoft.com/office/drawing/2014/main" id="{07348A63-EC77-B6E9-0BCC-0A26EA322332}"/>
              </a:ext>
            </a:extLst>
          </p:cNvPr>
          <p:cNvGrpSpPr>
            <a:grpSpLocks/>
          </p:cNvGrpSpPr>
          <p:nvPr/>
        </p:nvGrpSpPr>
        <p:grpSpPr bwMode="auto">
          <a:xfrm>
            <a:off x="5045075" y="3686175"/>
            <a:ext cx="2705100" cy="1770063"/>
            <a:chOff x="3178" y="2322"/>
            <a:chExt cx="1704" cy="1115"/>
          </a:xfrm>
        </p:grpSpPr>
        <p:grpSp>
          <p:nvGrpSpPr>
            <p:cNvPr id="52246" name="Group 25">
              <a:extLst>
                <a:ext uri="{FF2B5EF4-FFF2-40B4-BE49-F238E27FC236}">
                  <a16:creationId xmlns:a16="http://schemas.microsoft.com/office/drawing/2014/main" id="{63534FC3-AC93-BA82-8575-7CE429DDCB38}"/>
                </a:ext>
              </a:extLst>
            </p:cNvPr>
            <p:cNvGrpSpPr>
              <a:grpSpLocks/>
            </p:cNvGrpSpPr>
            <p:nvPr/>
          </p:nvGrpSpPr>
          <p:grpSpPr bwMode="auto">
            <a:xfrm>
              <a:off x="3178" y="2322"/>
              <a:ext cx="1704" cy="1115"/>
              <a:chOff x="3038" y="1885"/>
              <a:chExt cx="1704" cy="1115"/>
            </a:xfrm>
          </p:grpSpPr>
          <p:sp>
            <p:nvSpPr>
              <p:cNvPr id="52247" name="Text Box 26">
                <a:extLst>
                  <a:ext uri="{FF2B5EF4-FFF2-40B4-BE49-F238E27FC236}">
                    <a16:creationId xmlns:a16="http://schemas.microsoft.com/office/drawing/2014/main" id="{D757435D-06CD-F642-6C74-ADA519437C2F}"/>
                  </a:ext>
                </a:extLst>
              </p:cNvPr>
              <p:cNvSpPr txBox="1">
                <a:spLocks noChangeArrowheads="1"/>
              </p:cNvSpPr>
              <p:nvPr/>
            </p:nvSpPr>
            <p:spPr bwMode="auto">
              <a:xfrm>
                <a:off x="3038" y="188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52248" name="Text Box 27">
                <a:extLst>
                  <a:ext uri="{FF2B5EF4-FFF2-40B4-BE49-F238E27FC236}">
                    <a16:creationId xmlns:a16="http://schemas.microsoft.com/office/drawing/2014/main" id="{66B8605E-BC7B-77C8-1852-8825157790AA}"/>
                  </a:ext>
                </a:extLst>
              </p:cNvPr>
              <p:cNvSpPr txBox="1">
                <a:spLocks noChangeArrowheads="1"/>
              </p:cNvSpPr>
              <p:nvPr/>
            </p:nvSpPr>
            <p:spPr bwMode="auto">
              <a:xfrm>
                <a:off x="4397" y="2712"/>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grpSp>
            <p:nvGrpSpPr>
              <p:cNvPr id="52249" name="Group 28">
                <a:extLst>
                  <a:ext uri="{FF2B5EF4-FFF2-40B4-BE49-F238E27FC236}">
                    <a16:creationId xmlns:a16="http://schemas.microsoft.com/office/drawing/2014/main" id="{AC685BC9-D7C9-ADEB-973A-979716A26A63}"/>
                  </a:ext>
                </a:extLst>
              </p:cNvPr>
              <p:cNvGrpSpPr>
                <a:grpSpLocks/>
              </p:cNvGrpSpPr>
              <p:nvPr/>
            </p:nvGrpSpPr>
            <p:grpSpPr bwMode="auto">
              <a:xfrm>
                <a:off x="3423" y="2032"/>
                <a:ext cx="1152" cy="680"/>
                <a:chOff x="357" y="2450"/>
                <a:chExt cx="795" cy="646"/>
              </a:xfrm>
            </p:grpSpPr>
            <p:sp>
              <p:nvSpPr>
                <p:cNvPr id="52250" name="Line 29">
                  <a:extLst>
                    <a:ext uri="{FF2B5EF4-FFF2-40B4-BE49-F238E27FC236}">
                      <a16:creationId xmlns:a16="http://schemas.microsoft.com/office/drawing/2014/main" id="{8C9B9E28-836B-A9A2-F9A3-53406BE2D9D9}"/>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2251" name="Line 30">
                  <a:extLst>
                    <a:ext uri="{FF2B5EF4-FFF2-40B4-BE49-F238E27FC236}">
                      <a16:creationId xmlns:a16="http://schemas.microsoft.com/office/drawing/2014/main" id="{357A7204-0B6B-E6C1-0C92-292E34D7C686}"/>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52252" name="Oval 33">
              <a:extLst>
                <a:ext uri="{FF2B5EF4-FFF2-40B4-BE49-F238E27FC236}">
                  <a16:creationId xmlns:a16="http://schemas.microsoft.com/office/drawing/2014/main" id="{39C8CC95-73BC-3981-01DD-25E0B8AD0EB1}"/>
                </a:ext>
              </a:extLst>
            </p:cNvPr>
            <p:cNvSpPr>
              <a:spLocks noChangeArrowheads="1"/>
            </p:cNvSpPr>
            <p:nvPr/>
          </p:nvSpPr>
          <p:spPr bwMode="auto">
            <a:xfrm>
              <a:off x="4668" y="242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70690" name="Line 34">
            <a:extLst>
              <a:ext uri="{FF2B5EF4-FFF2-40B4-BE49-F238E27FC236}">
                <a16:creationId xmlns:a16="http://schemas.microsoft.com/office/drawing/2014/main" id="{1E9AA267-30FD-6AF8-A79E-1F61845BF831}"/>
              </a:ext>
            </a:extLst>
          </p:cNvPr>
          <p:cNvSpPr>
            <a:spLocks noChangeShapeType="1"/>
          </p:cNvSpPr>
          <p:nvPr/>
        </p:nvSpPr>
        <p:spPr bwMode="auto">
          <a:xfrm flipH="1" flipV="1">
            <a:off x="5810250" y="3409950"/>
            <a:ext cx="0" cy="508000"/>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70691" name="Line 35">
            <a:extLst>
              <a:ext uri="{FF2B5EF4-FFF2-40B4-BE49-F238E27FC236}">
                <a16:creationId xmlns:a16="http://schemas.microsoft.com/office/drawing/2014/main" id="{80B9FFFD-41CF-3A53-C12D-BEA4EE79A671}"/>
              </a:ext>
            </a:extLst>
          </p:cNvPr>
          <p:cNvSpPr>
            <a:spLocks noChangeShapeType="1"/>
          </p:cNvSpPr>
          <p:nvPr/>
        </p:nvSpPr>
        <p:spPr bwMode="auto">
          <a:xfrm rot="16200000" flipV="1">
            <a:off x="7097713" y="4460875"/>
            <a:ext cx="0" cy="762000"/>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70692" name="Text Box 36">
            <a:extLst>
              <a:ext uri="{FF2B5EF4-FFF2-40B4-BE49-F238E27FC236}">
                <a16:creationId xmlns:a16="http://schemas.microsoft.com/office/drawing/2014/main" id="{AE4FC0E4-9D05-E8FB-465D-C6E3D489EBB9}"/>
              </a:ext>
            </a:extLst>
          </p:cNvPr>
          <p:cNvSpPr txBox="1">
            <a:spLocks noChangeArrowheads="1"/>
          </p:cNvSpPr>
          <p:nvPr/>
        </p:nvSpPr>
        <p:spPr bwMode="auto">
          <a:xfrm>
            <a:off x="3382504" y="2997200"/>
            <a:ext cx="1699084"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P</a:t>
            </a:r>
            <a:r>
              <a:rPr lang="en-US" altLang="pt-BR" sz="2400">
                <a:latin typeface="Arial"/>
                <a:cs typeface="Arial"/>
              </a:rPr>
              <a:t>  se </a:t>
            </a:r>
            <a:r>
              <a:rPr lang="en-US" altLang="pt-BR" sz="2400" err="1">
                <a:latin typeface="Arial"/>
                <a:cs typeface="Arial"/>
              </a:rPr>
              <a:t>eleva</a:t>
            </a:r>
            <a:r>
              <a:rPr lang="en-US" altLang="pt-BR" sz="2400">
                <a:latin typeface="Arial"/>
                <a:cs typeface="Arial"/>
              </a:rPr>
              <a:t> </a:t>
            </a:r>
            <a:r>
              <a:rPr lang="en-US" altLang="pt-BR" sz="2400" err="1">
                <a:latin typeface="Arial"/>
                <a:cs typeface="Arial"/>
              </a:rPr>
              <a:t>em</a:t>
            </a:r>
            <a:r>
              <a:rPr lang="en-US" altLang="pt-BR" sz="2400">
                <a:latin typeface="Arial"/>
                <a:cs typeface="Arial"/>
              </a:rPr>
              <a:t> 10%</a:t>
            </a:r>
          </a:p>
        </p:txBody>
      </p:sp>
      <p:sp>
        <p:nvSpPr>
          <p:cNvPr id="70693" name="Text Box 37">
            <a:extLst>
              <a:ext uri="{FF2B5EF4-FFF2-40B4-BE49-F238E27FC236}">
                <a16:creationId xmlns:a16="http://schemas.microsoft.com/office/drawing/2014/main" id="{8B2D2B3B-206C-77C7-6B82-3C4E7816D5F0}"/>
              </a:ext>
            </a:extLst>
          </p:cNvPr>
          <p:cNvSpPr txBox="1">
            <a:spLocks noChangeArrowheads="1"/>
          </p:cNvSpPr>
          <p:nvPr/>
        </p:nvSpPr>
        <p:spPr bwMode="auto">
          <a:xfrm>
            <a:off x="5213350" y="5447058"/>
            <a:ext cx="2033932" cy="830997"/>
          </a:xfrm>
          <a:prstGeom prst="rect">
            <a:avLst/>
          </a:prstGeom>
          <a:solidFill>
            <a:srgbClr val="FF9900">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latin typeface="Arial"/>
                <a:cs typeface="Arial"/>
              </a:rPr>
              <a:t>Q</a:t>
            </a:r>
            <a:r>
              <a:rPr lang="en-US" altLang="pt-BR" sz="2400">
                <a:latin typeface="Arial"/>
                <a:cs typeface="Arial"/>
              </a:rPr>
              <a:t>  </a:t>
            </a:r>
            <a:r>
              <a:rPr lang="en-US" altLang="pt-BR" sz="2400" err="1">
                <a:latin typeface="Arial"/>
                <a:cs typeface="Arial"/>
              </a:rPr>
              <a:t>decresce</a:t>
            </a:r>
            <a:r>
              <a:rPr lang="en-US" altLang="pt-BR" sz="2400">
                <a:latin typeface="Arial"/>
                <a:cs typeface="Arial"/>
              </a:rPr>
              <a:t> </a:t>
            </a:r>
            <a:r>
              <a:rPr lang="en-US" altLang="pt-BR" sz="2400" err="1">
                <a:latin typeface="Arial"/>
                <a:cs typeface="Arial"/>
              </a:rPr>
              <a:t>em</a:t>
            </a:r>
            <a:r>
              <a:rPr lang="en-US" altLang="pt-BR" sz="2400">
                <a:latin typeface="Arial"/>
                <a:cs typeface="Arial"/>
              </a:rPr>
              <a:t> 15%</a:t>
            </a:r>
          </a:p>
        </p:txBody>
      </p:sp>
      <p:grpSp>
        <p:nvGrpSpPr>
          <p:cNvPr id="10" name="Group 56">
            <a:extLst>
              <a:ext uri="{FF2B5EF4-FFF2-40B4-BE49-F238E27FC236}">
                <a16:creationId xmlns:a16="http://schemas.microsoft.com/office/drawing/2014/main" id="{ED193FEC-A68B-C6BA-BC2D-7192023C45FE}"/>
              </a:ext>
            </a:extLst>
          </p:cNvPr>
          <p:cNvGrpSpPr>
            <a:grpSpLocks/>
          </p:cNvGrpSpPr>
          <p:nvPr/>
        </p:nvGrpSpPr>
        <p:grpSpPr bwMode="auto">
          <a:xfrm>
            <a:off x="864882" y="4302852"/>
            <a:ext cx="2179637" cy="984250"/>
            <a:chOff x="781" y="3261"/>
            <a:chExt cx="1373" cy="620"/>
          </a:xfrm>
        </p:grpSpPr>
        <p:grpSp>
          <p:nvGrpSpPr>
            <p:cNvPr id="52258" name="Group 38">
              <a:extLst>
                <a:ext uri="{FF2B5EF4-FFF2-40B4-BE49-F238E27FC236}">
                  <a16:creationId xmlns:a16="http://schemas.microsoft.com/office/drawing/2014/main" id="{22166670-3B20-B8D9-58D0-59FAE6BE7BC2}"/>
                </a:ext>
              </a:extLst>
            </p:cNvPr>
            <p:cNvGrpSpPr>
              <a:grpSpLocks/>
            </p:cNvGrpSpPr>
            <p:nvPr/>
          </p:nvGrpSpPr>
          <p:grpSpPr bwMode="auto">
            <a:xfrm>
              <a:off x="781" y="3261"/>
              <a:ext cx="642" cy="620"/>
              <a:chOff x="3422" y="3211"/>
              <a:chExt cx="642" cy="620"/>
            </a:xfrm>
          </p:grpSpPr>
          <p:sp>
            <p:nvSpPr>
              <p:cNvPr id="52259" name="Text Box 39">
                <a:extLst>
                  <a:ext uri="{FF2B5EF4-FFF2-40B4-BE49-F238E27FC236}">
                    <a16:creationId xmlns:a16="http://schemas.microsoft.com/office/drawing/2014/main" id="{D3F937BD-2496-9835-C30A-D55A7E682D72}"/>
                  </a:ext>
                </a:extLst>
              </p:cNvPr>
              <p:cNvSpPr txBox="1">
                <a:spLocks noChangeArrowheads="1"/>
              </p:cNvSpPr>
              <p:nvPr/>
            </p:nvSpPr>
            <p:spPr bwMode="auto">
              <a:xfrm>
                <a:off x="3422" y="3211"/>
                <a:ext cx="64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700">
                    <a:cs typeface="Arial" panose="020B0604020202020204" pitchFamily="34" charset="0"/>
                  </a:rPr>
                  <a:t>15%</a:t>
                </a:r>
                <a:endParaRPr lang="en-US" altLang="pt-BR" sz="2700" b="1" i="1" baseline="30000">
                  <a:cs typeface="Arial" panose="020B0604020202020204" pitchFamily="34" charset="0"/>
                </a:endParaRPr>
              </a:p>
            </p:txBody>
          </p:sp>
          <p:sp>
            <p:nvSpPr>
              <p:cNvPr id="52260" name="Text Box 40">
                <a:extLst>
                  <a:ext uri="{FF2B5EF4-FFF2-40B4-BE49-F238E27FC236}">
                    <a16:creationId xmlns:a16="http://schemas.microsoft.com/office/drawing/2014/main" id="{6E1A46A0-28A8-88E5-C6BC-5AC55FECFC58}"/>
                  </a:ext>
                </a:extLst>
              </p:cNvPr>
              <p:cNvSpPr txBox="1">
                <a:spLocks noChangeArrowheads="1"/>
              </p:cNvSpPr>
              <p:nvPr/>
            </p:nvSpPr>
            <p:spPr bwMode="auto">
              <a:xfrm>
                <a:off x="3430" y="3514"/>
                <a:ext cx="622"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700">
                    <a:cs typeface="Arial" panose="020B0604020202020204" pitchFamily="34" charset="0"/>
                  </a:rPr>
                  <a:t>10%</a:t>
                </a:r>
                <a:endParaRPr lang="en-US" altLang="pt-BR" sz="2700" b="1" i="1" baseline="30000">
                  <a:cs typeface="Arial" panose="020B0604020202020204" pitchFamily="34" charset="0"/>
                </a:endParaRPr>
              </a:p>
            </p:txBody>
          </p:sp>
          <p:sp>
            <p:nvSpPr>
              <p:cNvPr id="52261" name="Line 41">
                <a:extLst>
                  <a:ext uri="{FF2B5EF4-FFF2-40B4-BE49-F238E27FC236}">
                    <a16:creationId xmlns:a16="http://schemas.microsoft.com/office/drawing/2014/main" id="{1E3A0FB4-8B59-388C-3066-167E08520205}"/>
                  </a:ext>
                </a:extLst>
              </p:cNvPr>
              <p:cNvSpPr>
                <a:spLocks noChangeShapeType="1"/>
              </p:cNvSpPr>
              <p:nvPr/>
            </p:nvSpPr>
            <p:spPr bwMode="auto">
              <a:xfrm flipV="1">
                <a:off x="3484" y="3522"/>
                <a:ext cx="501"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52262" name="Text Box 42">
              <a:extLst>
                <a:ext uri="{FF2B5EF4-FFF2-40B4-BE49-F238E27FC236}">
                  <a16:creationId xmlns:a16="http://schemas.microsoft.com/office/drawing/2014/main" id="{83221D95-9A43-3D04-1A74-91EF69ECCB8D}"/>
                </a:ext>
              </a:extLst>
            </p:cNvPr>
            <p:cNvSpPr txBox="1">
              <a:spLocks noChangeArrowheads="1"/>
            </p:cNvSpPr>
            <p:nvPr/>
          </p:nvSpPr>
          <p:spPr bwMode="auto">
            <a:xfrm>
              <a:off x="1368" y="3413"/>
              <a:ext cx="78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  1.5</a:t>
              </a:r>
            </a:p>
          </p:txBody>
        </p:sp>
      </p:grpSp>
      <p:sp>
        <p:nvSpPr>
          <p:cNvPr id="52271" name="Text Box 51">
            <a:extLst>
              <a:ext uri="{FF2B5EF4-FFF2-40B4-BE49-F238E27FC236}">
                <a16:creationId xmlns:a16="http://schemas.microsoft.com/office/drawing/2014/main" id="{CF2351F8-DF88-0A8B-1FFE-28168AA828DB}"/>
              </a:ext>
            </a:extLst>
          </p:cNvPr>
          <p:cNvSpPr txBox="1">
            <a:spLocks noChangeArrowheads="1"/>
          </p:cNvSpPr>
          <p:nvPr/>
        </p:nvSpPr>
        <p:spPr bwMode="auto">
          <a:xfrm>
            <a:off x="448842" y="1757363"/>
            <a:ext cx="200501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800" u="sng" err="1">
                <a:latin typeface="Arial"/>
                <a:cs typeface="Arial"/>
              </a:rPr>
              <a:t>Exemplo</a:t>
            </a:r>
            <a:r>
              <a:rPr lang="en-US" altLang="pt-BR" sz="2800" u="sng">
                <a:latin typeface="Arial"/>
                <a:cs typeface="Arial"/>
              </a:rPr>
              <a: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0692"/>
                                        </p:tgtEl>
                                        <p:attrNameLst>
                                          <p:attrName>style.visibility</p:attrName>
                                        </p:attrNameLst>
                                      </p:cBhvr>
                                      <p:to>
                                        <p:strVal val="visible"/>
                                      </p:to>
                                    </p:set>
                                    <p:animEffect transition="in" filter="dissolve">
                                      <p:cBhvr>
                                        <p:cTn id="7" dur="500"/>
                                        <p:tgtEl>
                                          <p:spTgt spid="70692"/>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70690"/>
                                        </p:tgtEl>
                                        <p:attrNameLst>
                                          <p:attrName>style.visibility</p:attrName>
                                        </p:attrNameLst>
                                      </p:cBhvr>
                                      <p:to>
                                        <p:strVal val="visible"/>
                                      </p:to>
                                    </p:set>
                                    <p:animEffect transition="in" filter="wipe(down)">
                                      <p:cBhvr>
                                        <p:cTn id="11" dur="500"/>
                                        <p:tgtEl>
                                          <p:spTgt spid="70690"/>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70693"/>
                                        </p:tgtEl>
                                        <p:attrNameLst>
                                          <p:attrName>style.visibility</p:attrName>
                                        </p:attrNameLst>
                                      </p:cBhvr>
                                      <p:to>
                                        <p:strVal val="visible"/>
                                      </p:to>
                                    </p:set>
                                    <p:animEffect transition="in" filter="dissolve">
                                      <p:cBhvr>
                                        <p:cTn id="20" dur="500"/>
                                        <p:tgtEl>
                                          <p:spTgt spid="70693"/>
                                        </p:tgtEl>
                                      </p:cBhvr>
                                    </p:animEffect>
                                  </p:childTnLst>
                                </p:cTn>
                              </p:par>
                            </p:childTnLst>
                          </p:cTn>
                        </p:par>
                        <p:par>
                          <p:cTn id="21" fill="hold" nodeType="afterGroup">
                            <p:stCondLst>
                              <p:cond delay="500"/>
                            </p:stCondLst>
                            <p:childTnLst>
                              <p:par>
                                <p:cTn id="22" presetID="22" presetClass="entr" presetSubtype="2" fill="hold" nodeType="afterEffect">
                                  <p:stCondLst>
                                    <p:cond delay="0"/>
                                  </p:stCondLst>
                                  <p:childTnLst>
                                    <p:set>
                                      <p:cBhvr>
                                        <p:cTn id="23" dur="1" fill="hold">
                                          <p:stCondLst>
                                            <p:cond delay="0"/>
                                          </p:stCondLst>
                                        </p:cTn>
                                        <p:tgtEl>
                                          <p:spTgt spid="70691"/>
                                        </p:tgtEl>
                                        <p:attrNameLst>
                                          <p:attrName>style.visibility</p:attrName>
                                        </p:attrNameLst>
                                      </p:cBhvr>
                                      <p:to>
                                        <p:strVal val="visible"/>
                                      </p:to>
                                    </p:set>
                                    <p:animEffect transition="in" filter="wipe(right)">
                                      <p:cBhvr>
                                        <p:cTn id="24" dur="500"/>
                                        <p:tgtEl>
                                          <p:spTgt spid="70691"/>
                                        </p:tgtEl>
                                      </p:cBhvr>
                                    </p:animEffect>
                                  </p:childTnLst>
                                </p:cTn>
                              </p:par>
                              <p:par>
                                <p:cTn id="25" presetID="22" presetClass="entr" presetSubtype="1"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0659">
                                            <p:txEl>
                                              <p:pRg st="0" end="0"/>
                                            </p:txEl>
                                          </p:spTgt>
                                        </p:tgtEl>
                                        <p:attrNameLst>
                                          <p:attrName>style.visibility</p:attrName>
                                        </p:attrNameLst>
                                      </p:cBhvr>
                                      <p:to>
                                        <p:strVal val="visible"/>
                                      </p:to>
                                    </p:set>
                                    <p:animEffect transition="in" filter="wipe(left)">
                                      <p:cBhvr>
                                        <p:cTn id="32" dur="500"/>
                                        <p:tgtEl>
                                          <p:spTgt spid="70659">
                                            <p:txEl>
                                              <p:pRg st="0" end="0"/>
                                            </p:txEl>
                                          </p:spTgt>
                                        </p:tgtEl>
                                      </p:cBhvr>
                                    </p:animEffect>
                                  </p:childTnLst>
                                </p:cTn>
                              </p:par>
                            </p:childTnLst>
                          </p:cTn>
                        </p:par>
                        <p:par>
                          <p:cTn id="33" fill="hold" nodeType="afterGroup">
                            <p:stCondLst>
                              <p:cond delay="500"/>
                            </p:stCondLst>
                            <p:childTnLst>
                              <p:par>
                                <p:cTn id="34" presetID="22" presetClass="entr" presetSubtype="8" fill="hold"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bldLvl="5"/>
      <p:bldP spid="70692" grpId="0" animBg="1"/>
      <p:bldP spid="7069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 name="Espaço Reservado para Rodapé 1">
            <a:extLst>
              <a:ext uri="{FF2B5EF4-FFF2-40B4-BE49-F238E27FC236}">
                <a16:creationId xmlns:a16="http://schemas.microsoft.com/office/drawing/2014/main" id="{E469BC4B-0D86-B50A-B4AD-FCCAD9FC5F0E}"/>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0" name="Espaço Reservado para Número de Slide 2">
            <a:extLst>
              <a:ext uri="{FF2B5EF4-FFF2-40B4-BE49-F238E27FC236}">
                <a16:creationId xmlns:a16="http://schemas.microsoft.com/office/drawing/2014/main" id="{0C9C1BB9-9721-2371-6955-9EDDAEA9B395}"/>
              </a:ext>
            </a:extLst>
          </p:cNvPr>
          <p:cNvSpPr>
            <a:spLocks noGrp="1"/>
          </p:cNvSpPr>
          <p:nvPr>
            <p:ph type="sldNum" sz="quarter" idx="11"/>
          </p:nvPr>
        </p:nvSpPr>
        <p:spPr/>
        <p:txBody>
          <a:bodyPr/>
          <a:lstStyle/>
          <a:p>
            <a:fld id="{1640744C-111C-4377-B11D-CA09E4C79928}" type="slidenum">
              <a:rPr lang="en-US" altLang="pt-BR"/>
              <a:pPr/>
              <a:t>6</a:t>
            </a:fld>
            <a:endParaRPr lang="en-US" altLang="pt-BR"/>
          </a:p>
        </p:txBody>
      </p:sp>
      <p:sp>
        <p:nvSpPr>
          <p:cNvPr id="54274" name="Rectangle 2">
            <a:extLst>
              <a:ext uri="{FF2B5EF4-FFF2-40B4-BE49-F238E27FC236}">
                <a16:creationId xmlns:a16="http://schemas.microsoft.com/office/drawing/2014/main" id="{EF47F4FB-D3AA-4056-AF8B-57DFC5429257}"/>
              </a:ext>
            </a:extLst>
          </p:cNvPr>
          <p:cNvSpPr>
            <a:spLocks noGrp="1" noChangeArrowheads="1"/>
          </p:cNvSpPr>
          <p:nvPr>
            <p:ph type="title" idx="4294967295"/>
          </p:nvPr>
        </p:nvSpPr>
        <p:spPr/>
        <p:txBody>
          <a:bodyPr/>
          <a:lstStyle/>
          <a:p>
            <a:r>
              <a:rPr lang="en-US" err="1">
                <a:ea typeface="+mj-lt"/>
                <a:cs typeface="+mj-lt"/>
              </a:rPr>
              <a:t>Elasticidade-preço</a:t>
            </a:r>
            <a:r>
              <a:rPr lang="en-US">
                <a:ea typeface="+mj-lt"/>
                <a:cs typeface="+mj-lt"/>
              </a:rPr>
              <a:t> da </a:t>
            </a:r>
            <a:r>
              <a:rPr lang="en-US" err="1">
                <a:ea typeface="+mj-lt"/>
                <a:cs typeface="+mj-lt"/>
              </a:rPr>
              <a:t>demanda</a:t>
            </a:r>
            <a:endParaRPr lang="pt-BR" b="0" err="1">
              <a:ea typeface="+mj-lt"/>
              <a:cs typeface="+mj-lt"/>
            </a:endParaRPr>
          </a:p>
        </p:txBody>
      </p:sp>
      <p:sp>
        <p:nvSpPr>
          <p:cNvPr id="269315" name="Rectangle 3">
            <a:extLst>
              <a:ext uri="{FF2B5EF4-FFF2-40B4-BE49-F238E27FC236}">
                <a16:creationId xmlns:a16="http://schemas.microsoft.com/office/drawing/2014/main" id="{8E4EA1D6-BE0C-12A0-CC30-09F0BD73AD8C}"/>
              </a:ext>
            </a:extLst>
          </p:cNvPr>
          <p:cNvSpPr>
            <a:spLocks noGrp="1" noChangeArrowheads="1"/>
          </p:cNvSpPr>
          <p:nvPr>
            <p:ph type="body" idx="4294967295"/>
          </p:nvPr>
        </p:nvSpPr>
        <p:spPr>
          <a:xfrm>
            <a:off x="446509" y="1916189"/>
            <a:ext cx="4464050" cy="3424237"/>
          </a:xfrm>
          <a:solidFill>
            <a:srgbClr val="CCFFCC"/>
          </a:solidFill>
          <a:effectLst>
            <a:outerShdw dist="107763" dir="2700000" algn="ctr" rotWithShape="0">
              <a:schemeClr val="bg2"/>
            </a:outerShdw>
          </a:effectLst>
        </p:spPr>
        <p:txBody>
          <a:bodyPr/>
          <a:lstStyle/>
          <a:p>
            <a:pPr marL="0" indent="0" algn="just">
              <a:lnSpc>
                <a:spcPct val="100000"/>
              </a:lnSpc>
              <a:spcBef>
                <a:spcPct val="30000"/>
              </a:spcBef>
              <a:buNone/>
            </a:pPr>
            <a:r>
              <a:rPr lang="en-US" altLang="pt-BR" sz="2600"/>
              <a:t>Ao </a:t>
            </a:r>
            <a:r>
              <a:rPr lang="en-US" altLang="pt-BR" sz="2600" err="1"/>
              <a:t>longo</a:t>
            </a:r>
            <a:r>
              <a:rPr lang="en-US" altLang="pt-BR" sz="2600"/>
              <a:t> da </a:t>
            </a:r>
            <a:r>
              <a:rPr lang="en-US" altLang="pt-BR" sz="2600" err="1"/>
              <a:t>curva</a:t>
            </a:r>
            <a:r>
              <a:rPr lang="en-US" altLang="pt-BR" sz="2600"/>
              <a:t> </a:t>
            </a:r>
            <a:r>
              <a:rPr lang="en-US" altLang="pt-BR" sz="2600" b="1" i="1"/>
              <a:t>D</a:t>
            </a:r>
            <a:r>
              <a:rPr lang="en-US" altLang="pt-BR" sz="2600"/>
              <a:t>, </a:t>
            </a:r>
            <a:r>
              <a:rPr lang="en-US" altLang="pt-BR" sz="2600" b="1" i="1"/>
              <a:t>P</a:t>
            </a:r>
            <a:r>
              <a:rPr lang="en-US" altLang="pt-BR" sz="2600"/>
              <a:t> e </a:t>
            </a:r>
            <a:r>
              <a:rPr lang="en-US" altLang="pt-BR" sz="2600" b="1" i="1"/>
              <a:t>Q</a:t>
            </a:r>
            <a:r>
              <a:rPr lang="en-US" altLang="pt-BR" sz="2600"/>
              <a:t> se </a:t>
            </a:r>
            <a:r>
              <a:rPr lang="en-US" altLang="pt-BR" sz="2600" err="1"/>
              <a:t>movem</a:t>
            </a:r>
            <a:r>
              <a:rPr lang="en-US" altLang="pt-BR" sz="2600"/>
              <a:t> </a:t>
            </a:r>
            <a:r>
              <a:rPr lang="en-US" altLang="pt-BR" sz="2600" err="1"/>
              <a:t>em</a:t>
            </a:r>
            <a:r>
              <a:rPr lang="en-US" altLang="pt-BR" sz="2600"/>
              <a:t> </a:t>
            </a:r>
            <a:r>
              <a:rPr lang="en-US" altLang="pt-BR" sz="2600" err="1"/>
              <a:t>direções</a:t>
            </a:r>
            <a:r>
              <a:rPr lang="en-US" altLang="pt-BR" sz="2600"/>
              <a:t> </a:t>
            </a:r>
            <a:r>
              <a:rPr lang="en-US" altLang="pt-BR" sz="2600" err="1"/>
              <a:t>opostas</a:t>
            </a:r>
            <a:r>
              <a:rPr lang="en-US" altLang="pt-BR" sz="2600"/>
              <a:t>, </a:t>
            </a:r>
            <a:r>
              <a:rPr lang="pt" sz="2600">
                <a:ea typeface="+mn-lt"/>
                <a:cs typeface="+mn-lt"/>
              </a:rPr>
              <a:t>o que tornaria a elasticidade-preço negativa</a:t>
            </a:r>
            <a:r>
              <a:rPr lang="en-US" altLang="pt-BR" sz="2600"/>
              <a:t>. </a:t>
            </a:r>
            <a:endParaRPr lang="pt-BR"/>
          </a:p>
          <a:p>
            <a:pPr marL="0" indent="0" algn="just">
              <a:lnSpc>
                <a:spcPct val="100000"/>
              </a:lnSpc>
              <a:spcBef>
                <a:spcPct val="30000"/>
              </a:spcBef>
              <a:buNone/>
            </a:pPr>
            <a:r>
              <a:rPr lang="pt" sz="2600">
                <a:ea typeface="+mn-lt"/>
                <a:cs typeface="+mn-lt"/>
              </a:rPr>
              <a:t>Vamos descartar o sinal de menos e relatar todas as elasticidades de preço como números positivos.</a:t>
            </a:r>
            <a:endParaRPr lang="pt">
              <a:ea typeface="+mn-lt"/>
              <a:cs typeface="+mn-lt"/>
            </a:endParaRPr>
          </a:p>
        </p:txBody>
      </p:sp>
      <p:sp>
        <p:nvSpPr>
          <p:cNvPr id="54276" name="FlagCount" hidden="1">
            <a:hlinkClick r:id="rId3" action="ppaction://hlinkfile"/>
            <a:extLst>
              <a:ext uri="{FF2B5EF4-FFF2-40B4-BE49-F238E27FC236}">
                <a16:creationId xmlns:a16="http://schemas.microsoft.com/office/drawing/2014/main" id="{E2C49FE2-539F-24CA-0DFB-CC28692E2233}"/>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54277" name="Group 5">
            <a:extLst>
              <a:ext uri="{FF2B5EF4-FFF2-40B4-BE49-F238E27FC236}">
                <a16:creationId xmlns:a16="http://schemas.microsoft.com/office/drawing/2014/main" id="{43B16BF2-9D02-7D67-D943-986EFCD74430}"/>
              </a:ext>
            </a:extLst>
          </p:cNvPr>
          <p:cNvGrpSpPr>
            <a:grpSpLocks/>
          </p:cNvGrpSpPr>
          <p:nvPr/>
        </p:nvGrpSpPr>
        <p:grpSpPr bwMode="auto">
          <a:xfrm>
            <a:off x="5343525" y="2346325"/>
            <a:ext cx="3406775" cy="2876550"/>
            <a:chOff x="3226" y="1041"/>
            <a:chExt cx="2146" cy="1812"/>
          </a:xfrm>
        </p:grpSpPr>
        <p:grpSp>
          <p:nvGrpSpPr>
            <p:cNvPr id="54278" name="Group 6">
              <a:extLst>
                <a:ext uri="{FF2B5EF4-FFF2-40B4-BE49-F238E27FC236}">
                  <a16:creationId xmlns:a16="http://schemas.microsoft.com/office/drawing/2014/main" id="{62B34056-28C5-B41D-C2AD-44A4B66432FB}"/>
                </a:ext>
              </a:extLst>
            </p:cNvPr>
            <p:cNvGrpSpPr>
              <a:grpSpLocks/>
            </p:cNvGrpSpPr>
            <p:nvPr/>
          </p:nvGrpSpPr>
          <p:grpSpPr bwMode="auto">
            <a:xfrm>
              <a:off x="3421" y="1302"/>
              <a:ext cx="1661" cy="1413"/>
              <a:chOff x="1098" y="1361"/>
              <a:chExt cx="2116" cy="2027"/>
            </a:xfrm>
          </p:grpSpPr>
          <p:sp>
            <p:nvSpPr>
              <p:cNvPr id="54279" name="Line 7">
                <a:extLst>
                  <a:ext uri="{FF2B5EF4-FFF2-40B4-BE49-F238E27FC236}">
                    <a16:creationId xmlns:a16="http://schemas.microsoft.com/office/drawing/2014/main" id="{D911F330-3A59-05F9-1DDF-8641A80AAB15}"/>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4280" name="Line 8">
                <a:extLst>
                  <a:ext uri="{FF2B5EF4-FFF2-40B4-BE49-F238E27FC236}">
                    <a16:creationId xmlns:a16="http://schemas.microsoft.com/office/drawing/2014/main" id="{6F079A5D-4C79-F836-E0C3-F79718FF2F20}"/>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54281" name="Text Box 9">
              <a:extLst>
                <a:ext uri="{FF2B5EF4-FFF2-40B4-BE49-F238E27FC236}">
                  <a16:creationId xmlns:a16="http://schemas.microsoft.com/office/drawing/2014/main" id="{89EBDDDD-29DF-955A-CC37-258F530E1DB0}"/>
                </a:ext>
              </a:extLst>
            </p:cNvPr>
            <p:cNvSpPr txBox="1">
              <a:spLocks noChangeArrowheads="1"/>
            </p:cNvSpPr>
            <p:nvPr/>
          </p:nvSpPr>
          <p:spPr bwMode="auto">
            <a:xfrm>
              <a:off x="3226" y="1041"/>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54282" name="Text Box 10">
              <a:extLst>
                <a:ext uri="{FF2B5EF4-FFF2-40B4-BE49-F238E27FC236}">
                  <a16:creationId xmlns:a16="http://schemas.microsoft.com/office/drawing/2014/main" id="{9775FD41-0217-216B-8C11-FFE68116343E}"/>
                </a:ext>
              </a:extLst>
            </p:cNvPr>
            <p:cNvSpPr txBox="1">
              <a:spLocks noChangeArrowheads="1"/>
            </p:cNvSpPr>
            <p:nvPr/>
          </p:nvSpPr>
          <p:spPr bwMode="auto">
            <a:xfrm>
              <a:off x="4985" y="256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54283" name="Group 11">
            <a:extLst>
              <a:ext uri="{FF2B5EF4-FFF2-40B4-BE49-F238E27FC236}">
                <a16:creationId xmlns:a16="http://schemas.microsoft.com/office/drawing/2014/main" id="{E82FFD62-9584-27B3-792B-E2A098AF33FC}"/>
              </a:ext>
            </a:extLst>
          </p:cNvPr>
          <p:cNvGrpSpPr>
            <a:grpSpLocks/>
          </p:cNvGrpSpPr>
          <p:nvPr/>
        </p:nvGrpSpPr>
        <p:grpSpPr bwMode="auto">
          <a:xfrm>
            <a:off x="6005513" y="2932113"/>
            <a:ext cx="2633662" cy="1722437"/>
            <a:chOff x="3643" y="1410"/>
            <a:chExt cx="1659" cy="1085"/>
          </a:xfrm>
        </p:grpSpPr>
        <p:sp>
          <p:nvSpPr>
            <p:cNvPr id="54284" name="Line 12">
              <a:extLst>
                <a:ext uri="{FF2B5EF4-FFF2-40B4-BE49-F238E27FC236}">
                  <a16:creationId xmlns:a16="http://schemas.microsoft.com/office/drawing/2014/main" id="{190C8379-17AF-687B-9161-3CF0B0E6C423}"/>
                </a:ext>
              </a:extLst>
            </p:cNvPr>
            <p:cNvSpPr>
              <a:spLocks noChangeShapeType="1"/>
            </p:cNvSpPr>
            <p:nvPr/>
          </p:nvSpPr>
          <p:spPr bwMode="auto">
            <a:xfrm>
              <a:off x="3643" y="1410"/>
              <a:ext cx="1379" cy="919"/>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4285" name="Text Box 13">
              <a:extLst>
                <a:ext uri="{FF2B5EF4-FFF2-40B4-BE49-F238E27FC236}">
                  <a16:creationId xmlns:a16="http://schemas.microsoft.com/office/drawing/2014/main" id="{0E167179-B662-8123-0912-83E1F1C0D664}"/>
                </a:ext>
              </a:extLst>
            </p:cNvPr>
            <p:cNvSpPr txBox="1">
              <a:spLocks noChangeArrowheads="1"/>
            </p:cNvSpPr>
            <p:nvPr/>
          </p:nvSpPr>
          <p:spPr bwMode="auto">
            <a:xfrm>
              <a:off x="4915" y="2207"/>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grpSp>
        <p:nvGrpSpPr>
          <p:cNvPr id="54286" name="Group 14">
            <a:extLst>
              <a:ext uri="{FF2B5EF4-FFF2-40B4-BE49-F238E27FC236}">
                <a16:creationId xmlns:a16="http://schemas.microsoft.com/office/drawing/2014/main" id="{1EE1C766-EB16-C2E5-C197-67E7B35AD109}"/>
              </a:ext>
            </a:extLst>
          </p:cNvPr>
          <p:cNvGrpSpPr>
            <a:grpSpLocks/>
          </p:cNvGrpSpPr>
          <p:nvPr/>
        </p:nvGrpSpPr>
        <p:grpSpPr bwMode="auto">
          <a:xfrm>
            <a:off x="6416675" y="3409950"/>
            <a:ext cx="587375" cy="2043113"/>
            <a:chOff x="4042" y="2148"/>
            <a:chExt cx="370" cy="1287"/>
          </a:xfrm>
        </p:grpSpPr>
        <p:sp>
          <p:nvSpPr>
            <p:cNvPr id="54287" name="Text Box 15">
              <a:extLst>
                <a:ext uri="{FF2B5EF4-FFF2-40B4-BE49-F238E27FC236}">
                  <a16:creationId xmlns:a16="http://schemas.microsoft.com/office/drawing/2014/main" id="{D779DB66-17C7-C1FA-DDDF-126EE0F317E0}"/>
                </a:ext>
              </a:extLst>
            </p:cNvPr>
            <p:cNvSpPr txBox="1">
              <a:spLocks noChangeArrowheads="1"/>
            </p:cNvSpPr>
            <p:nvPr/>
          </p:nvSpPr>
          <p:spPr bwMode="auto">
            <a:xfrm>
              <a:off x="4042" y="3147"/>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2</a:t>
              </a:r>
            </a:p>
          </p:txBody>
        </p:sp>
        <p:sp>
          <p:nvSpPr>
            <p:cNvPr id="54288" name="Line 16">
              <a:extLst>
                <a:ext uri="{FF2B5EF4-FFF2-40B4-BE49-F238E27FC236}">
                  <a16:creationId xmlns:a16="http://schemas.microsoft.com/office/drawing/2014/main" id="{C22C35D1-B486-62AE-9D2E-37E8CA8E600B}"/>
                </a:ext>
              </a:extLst>
            </p:cNvPr>
            <p:cNvSpPr>
              <a:spLocks noChangeShapeType="1"/>
            </p:cNvSpPr>
            <p:nvPr/>
          </p:nvSpPr>
          <p:spPr bwMode="auto">
            <a:xfrm>
              <a:off x="4230" y="2148"/>
              <a:ext cx="0" cy="1004"/>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nvGrpSpPr>
          <p:cNvPr id="54289" name="Group 17">
            <a:extLst>
              <a:ext uri="{FF2B5EF4-FFF2-40B4-BE49-F238E27FC236}">
                <a16:creationId xmlns:a16="http://schemas.microsoft.com/office/drawing/2014/main" id="{6C450CC3-000B-31B9-A4C0-BA770E229F1E}"/>
              </a:ext>
            </a:extLst>
          </p:cNvPr>
          <p:cNvGrpSpPr>
            <a:grpSpLocks/>
          </p:cNvGrpSpPr>
          <p:nvPr/>
        </p:nvGrpSpPr>
        <p:grpSpPr bwMode="auto">
          <a:xfrm>
            <a:off x="5062538" y="3167063"/>
            <a:ext cx="1720850" cy="457200"/>
            <a:chOff x="3189" y="1995"/>
            <a:chExt cx="1084" cy="288"/>
          </a:xfrm>
        </p:grpSpPr>
        <p:sp>
          <p:nvSpPr>
            <p:cNvPr id="54290" name="Text Box 18">
              <a:extLst>
                <a:ext uri="{FF2B5EF4-FFF2-40B4-BE49-F238E27FC236}">
                  <a16:creationId xmlns:a16="http://schemas.microsoft.com/office/drawing/2014/main" id="{A4CA9E4B-88BD-57A4-D9A7-34C1220C0EC5}"/>
                </a:ext>
              </a:extLst>
            </p:cNvPr>
            <p:cNvSpPr txBox="1">
              <a:spLocks noChangeArrowheads="1"/>
            </p:cNvSpPr>
            <p:nvPr/>
          </p:nvSpPr>
          <p:spPr bwMode="auto">
            <a:xfrm>
              <a:off x="3189" y="1995"/>
              <a:ext cx="3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2</a:t>
              </a:r>
            </a:p>
          </p:txBody>
        </p:sp>
        <p:sp>
          <p:nvSpPr>
            <p:cNvPr id="54291" name="Line 19">
              <a:extLst>
                <a:ext uri="{FF2B5EF4-FFF2-40B4-BE49-F238E27FC236}">
                  <a16:creationId xmlns:a16="http://schemas.microsoft.com/office/drawing/2014/main" id="{DAD95D1F-6CBB-54D1-63BC-C666475BF2A9}"/>
                </a:ext>
              </a:extLst>
            </p:cNvPr>
            <p:cNvSpPr>
              <a:spLocks noChangeShapeType="1"/>
            </p:cNvSpPr>
            <p:nvPr/>
          </p:nvSpPr>
          <p:spPr bwMode="auto">
            <a:xfrm>
              <a:off x="3562" y="2146"/>
              <a:ext cx="668"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4292" name="Oval 20">
              <a:extLst>
                <a:ext uri="{FF2B5EF4-FFF2-40B4-BE49-F238E27FC236}">
                  <a16:creationId xmlns:a16="http://schemas.microsoft.com/office/drawing/2014/main" id="{099ED5A2-7917-7CBF-EBD1-BD4B0FF3565D}"/>
                </a:ext>
              </a:extLst>
            </p:cNvPr>
            <p:cNvSpPr>
              <a:spLocks noChangeArrowheads="1"/>
            </p:cNvSpPr>
            <p:nvPr/>
          </p:nvSpPr>
          <p:spPr bwMode="auto">
            <a:xfrm>
              <a:off x="4185" y="2100"/>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nvGrpSpPr>
          <p:cNvPr id="54293" name="Group 21">
            <a:extLst>
              <a:ext uri="{FF2B5EF4-FFF2-40B4-BE49-F238E27FC236}">
                <a16:creationId xmlns:a16="http://schemas.microsoft.com/office/drawing/2014/main" id="{7A540DF7-1227-8D70-5EAB-31D93E3C69AB}"/>
              </a:ext>
            </a:extLst>
          </p:cNvPr>
          <p:cNvGrpSpPr>
            <a:grpSpLocks/>
          </p:cNvGrpSpPr>
          <p:nvPr/>
        </p:nvGrpSpPr>
        <p:grpSpPr bwMode="auto">
          <a:xfrm>
            <a:off x="5045075" y="3686175"/>
            <a:ext cx="2705100" cy="1770063"/>
            <a:chOff x="3178" y="2322"/>
            <a:chExt cx="1704" cy="1115"/>
          </a:xfrm>
        </p:grpSpPr>
        <p:grpSp>
          <p:nvGrpSpPr>
            <p:cNvPr id="54294" name="Group 22">
              <a:extLst>
                <a:ext uri="{FF2B5EF4-FFF2-40B4-BE49-F238E27FC236}">
                  <a16:creationId xmlns:a16="http://schemas.microsoft.com/office/drawing/2014/main" id="{7D04BA84-5D5E-2955-DF95-9466FB324F0B}"/>
                </a:ext>
              </a:extLst>
            </p:cNvPr>
            <p:cNvGrpSpPr>
              <a:grpSpLocks/>
            </p:cNvGrpSpPr>
            <p:nvPr/>
          </p:nvGrpSpPr>
          <p:grpSpPr bwMode="auto">
            <a:xfrm>
              <a:off x="3178" y="2322"/>
              <a:ext cx="1704" cy="1115"/>
              <a:chOff x="3038" y="1885"/>
              <a:chExt cx="1704" cy="1115"/>
            </a:xfrm>
          </p:grpSpPr>
          <p:sp>
            <p:nvSpPr>
              <p:cNvPr id="54295" name="Text Box 23">
                <a:extLst>
                  <a:ext uri="{FF2B5EF4-FFF2-40B4-BE49-F238E27FC236}">
                    <a16:creationId xmlns:a16="http://schemas.microsoft.com/office/drawing/2014/main" id="{45AB1CA8-A90E-F1CA-64CF-6B35D2CD6165}"/>
                  </a:ext>
                </a:extLst>
              </p:cNvPr>
              <p:cNvSpPr txBox="1">
                <a:spLocks noChangeArrowheads="1"/>
              </p:cNvSpPr>
              <p:nvPr/>
            </p:nvSpPr>
            <p:spPr bwMode="auto">
              <a:xfrm>
                <a:off x="3038" y="188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b="1" i="1">
                    <a:cs typeface="Arial" panose="020B0604020202020204" pitchFamily="34" charset="0"/>
                  </a:rPr>
                  <a:t>P</a:t>
                </a:r>
                <a:r>
                  <a:rPr lang="en-US" altLang="pt-BR" sz="2400" b="1" baseline="-25000">
                    <a:cs typeface="Arial" panose="020B0604020202020204" pitchFamily="34" charset="0"/>
                  </a:rPr>
                  <a:t>1</a:t>
                </a:r>
              </a:p>
            </p:txBody>
          </p:sp>
          <p:sp>
            <p:nvSpPr>
              <p:cNvPr id="54296" name="Text Box 24">
                <a:extLst>
                  <a:ext uri="{FF2B5EF4-FFF2-40B4-BE49-F238E27FC236}">
                    <a16:creationId xmlns:a16="http://schemas.microsoft.com/office/drawing/2014/main" id="{5C27CCA4-F837-D34B-1ECD-149AC79D8817}"/>
                  </a:ext>
                </a:extLst>
              </p:cNvPr>
              <p:cNvSpPr txBox="1">
                <a:spLocks noChangeArrowheads="1"/>
              </p:cNvSpPr>
              <p:nvPr/>
            </p:nvSpPr>
            <p:spPr bwMode="auto">
              <a:xfrm>
                <a:off x="4397" y="2712"/>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r>
                  <a:rPr lang="en-US" altLang="pt-BR" sz="2400" b="1" baseline="-25000">
                    <a:cs typeface="Arial" panose="020B0604020202020204" pitchFamily="34" charset="0"/>
                  </a:rPr>
                  <a:t>1</a:t>
                </a:r>
              </a:p>
            </p:txBody>
          </p:sp>
          <p:grpSp>
            <p:nvGrpSpPr>
              <p:cNvPr id="54297" name="Group 25">
                <a:extLst>
                  <a:ext uri="{FF2B5EF4-FFF2-40B4-BE49-F238E27FC236}">
                    <a16:creationId xmlns:a16="http://schemas.microsoft.com/office/drawing/2014/main" id="{8BF7E89F-A490-3ADE-257A-02B48A56F6A0}"/>
                  </a:ext>
                </a:extLst>
              </p:cNvPr>
              <p:cNvGrpSpPr>
                <a:grpSpLocks/>
              </p:cNvGrpSpPr>
              <p:nvPr/>
            </p:nvGrpSpPr>
            <p:grpSpPr bwMode="auto">
              <a:xfrm>
                <a:off x="3423" y="2032"/>
                <a:ext cx="1152" cy="680"/>
                <a:chOff x="357" y="2450"/>
                <a:chExt cx="795" cy="646"/>
              </a:xfrm>
            </p:grpSpPr>
            <p:sp>
              <p:nvSpPr>
                <p:cNvPr id="54298" name="Line 26">
                  <a:extLst>
                    <a:ext uri="{FF2B5EF4-FFF2-40B4-BE49-F238E27FC236}">
                      <a16:creationId xmlns:a16="http://schemas.microsoft.com/office/drawing/2014/main" id="{65A93B0E-8C69-E8C6-F752-4568E05244E7}"/>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4299" name="Line 27">
                  <a:extLst>
                    <a:ext uri="{FF2B5EF4-FFF2-40B4-BE49-F238E27FC236}">
                      <a16:creationId xmlns:a16="http://schemas.microsoft.com/office/drawing/2014/main" id="{0840BA55-89C2-64FB-3F21-9683D8033622}"/>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54300" name="Oval 28">
              <a:extLst>
                <a:ext uri="{FF2B5EF4-FFF2-40B4-BE49-F238E27FC236}">
                  <a16:creationId xmlns:a16="http://schemas.microsoft.com/office/drawing/2014/main" id="{63A510B4-F1DB-94A7-36DF-1DC9B749CF43}"/>
                </a:ext>
              </a:extLst>
            </p:cNvPr>
            <p:cNvSpPr>
              <a:spLocks noChangeArrowheads="1"/>
            </p:cNvSpPr>
            <p:nvPr/>
          </p:nvSpPr>
          <p:spPr bwMode="auto">
            <a:xfrm>
              <a:off x="4668" y="2421"/>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sp>
        <p:nvSpPr>
          <p:cNvPr id="54301" name="Line 29">
            <a:extLst>
              <a:ext uri="{FF2B5EF4-FFF2-40B4-BE49-F238E27FC236}">
                <a16:creationId xmlns:a16="http://schemas.microsoft.com/office/drawing/2014/main" id="{F263521A-47E9-D560-940D-73B0CFC5CCE6}"/>
              </a:ext>
            </a:extLst>
          </p:cNvPr>
          <p:cNvSpPr>
            <a:spLocks noChangeShapeType="1"/>
          </p:cNvSpPr>
          <p:nvPr/>
        </p:nvSpPr>
        <p:spPr bwMode="auto">
          <a:xfrm flipH="1" flipV="1">
            <a:off x="5810250" y="3409950"/>
            <a:ext cx="0" cy="508000"/>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
        <p:nvSpPr>
          <p:cNvPr id="54302" name="Line 30">
            <a:extLst>
              <a:ext uri="{FF2B5EF4-FFF2-40B4-BE49-F238E27FC236}">
                <a16:creationId xmlns:a16="http://schemas.microsoft.com/office/drawing/2014/main" id="{A2DBC204-E5C8-81E5-4F3B-0D42885820C1}"/>
              </a:ext>
            </a:extLst>
          </p:cNvPr>
          <p:cNvSpPr>
            <a:spLocks noChangeShapeType="1"/>
          </p:cNvSpPr>
          <p:nvPr/>
        </p:nvSpPr>
        <p:spPr bwMode="auto">
          <a:xfrm rot="16200000" flipV="1">
            <a:off x="7097713" y="4460875"/>
            <a:ext cx="0" cy="762000"/>
          </a:xfrm>
          <a:prstGeom prst="line">
            <a:avLst/>
          </a:prstGeom>
          <a:noFill/>
          <a:ln w="50800">
            <a:solidFill>
              <a:srgbClr val="FF6600"/>
            </a:solidFill>
            <a:round/>
            <a:headEnd/>
            <a:tailEnd type="triangle" w="lg" len="med"/>
          </a:ln>
          <a:extLst>
            <a:ext uri="{909E8E84-426E-40DD-AFC4-6F175D3DCCD1}">
              <a14:hiddenFill xmlns:a14="http://schemas.microsoft.com/office/drawing/2010/main">
                <a:noFill/>
              </a14:hiddenFill>
            </a:ext>
          </a:extLst>
        </p:spPr>
        <p:txBody>
          <a:bodyPr/>
          <a:lstStyle/>
          <a:p>
            <a:endParaRPr lang="pt-B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9315">
                                            <p:bg/>
                                          </p:spTgt>
                                        </p:tgtEl>
                                        <p:attrNameLst>
                                          <p:attrName>style.visibility</p:attrName>
                                        </p:attrNameLst>
                                      </p:cBhvr>
                                      <p:to>
                                        <p:strVal val="visible"/>
                                      </p:to>
                                    </p:set>
                                    <p:animEffect transition="in" filter="dissolve">
                                      <p:cBhvr>
                                        <p:cTn id="7" dur="500"/>
                                        <p:tgtEl>
                                          <p:spTgt spid="269315">
                                            <p:bg/>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9315">
                                            <p:txEl>
                                              <p:pRg st="0" end="0"/>
                                            </p:txEl>
                                          </p:spTgt>
                                        </p:tgtEl>
                                        <p:attrNameLst>
                                          <p:attrName>style.visibility</p:attrName>
                                        </p:attrNameLst>
                                      </p:cBhvr>
                                      <p:to>
                                        <p:strVal val="visible"/>
                                      </p:to>
                                    </p:set>
                                    <p:animEffect transition="in" filter="dissolve">
                                      <p:cBhvr>
                                        <p:cTn id="12" dur="500"/>
                                        <p:tgtEl>
                                          <p:spTgt spid="269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69315">
                                            <p:txEl>
                                              <p:pRg st="1" end="1"/>
                                            </p:txEl>
                                          </p:spTgt>
                                        </p:tgtEl>
                                        <p:attrNameLst>
                                          <p:attrName>style.visibility</p:attrName>
                                        </p:attrNameLst>
                                      </p:cBhvr>
                                      <p:to>
                                        <p:strVal val="visible"/>
                                      </p:to>
                                    </p:set>
                                    <p:animEffect transition="in" filter="dissolve">
                                      <p:cBhvr>
                                        <p:cTn id="17" dur="500"/>
                                        <p:tgtEl>
                                          <p:spTgt spid="269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bldLvl="5"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 name="Espaço Reservado para Rodapé 1">
            <a:extLst>
              <a:ext uri="{FF2B5EF4-FFF2-40B4-BE49-F238E27FC236}">
                <a16:creationId xmlns:a16="http://schemas.microsoft.com/office/drawing/2014/main" id="{F3872CCC-93AE-D7A6-52AF-4064EFFC6298}"/>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45" name="Espaço Reservado para Número de Slide 2">
            <a:extLst>
              <a:ext uri="{FF2B5EF4-FFF2-40B4-BE49-F238E27FC236}">
                <a16:creationId xmlns:a16="http://schemas.microsoft.com/office/drawing/2014/main" id="{92D00E96-4624-AE08-C93E-77196C0AA2CF}"/>
              </a:ext>
            </a:extLst>
          </p:cNvPr>
          <p:cNvSpPr>
            <a:spLocks noGrp="1"/>
          </p:cNvSpPr>
          <p:nvPr>
            <p:ph type="sldNum" sz="quarter" idx="11"/>
          </p:nvPr>
        </p:nvSpPr>
        <p:spPr/>
        <p:txBody>
          <a:bodyPr/>
          <a:lstStyle/>
          <a:p>
            <a:fld id="{1DE2D764-1E6A-41F9-8184-40F3982517F7}" type="slidenum">
              <a:rPr lang="en-US" altLang="pt-BR"/>
              <a:pPr/>
              <a:t>7</a:t>
            </a:fld>
            <a:endParaRPr lang="en-US" altLang="pt-BR"/>
          </a:p>
        </p:txBody>
      </p:sp>
      <p:sp>
        <p:nvSpPr>
          <p:cNvPr id="56322" name="Rectangle 2">
            <a:extLst>
              <a:ext uri="{FF2B5EF4-FFF2-40B4-BE49-F238E27FC236}">
                <a16:creationId xmlns:a16="http://schemas.microsoft.com/office/drawing/2014/main" id="{19336557-9B89-D36C-7962-BD62A8259CA8}"/>
              </a:ext>
            </a:extLst>
          </p:cNvPr>
          <p:cNvSpPr>
            <a:spLocks noGrp="1" noChangeArrowheads="1"/>
          </p:cNvSpPr>
          <p:nvPr>
            <p:ph type="title" idx="4294967295"/>
          </p:nvPr>
        </p:nvSpPr>
        <p:spPr>
          <a:xfrm>
            <a:off x="238125" y="252413"/>
            <a:ext cx="8686800" cy="649287"/>
          </a:xfrm>
        </p:spPr>
        <p:txBody>
          <a:bodyPr/>
          <a:lstStyle/>
          <a:p>
            <a:r>
              <a:rPr lang="en-US" altLang="pt-BR" err="1"/>
              <a:t>Calculando</a:t>
            </a:r>
            <a:r>
              <a:rPr lang="en-US" altLang="pt-BR"/>
              <a:t> </a:t>
            </a:r>
            <a:r>
              <a:rPr lang="en-US" altLang="pt-BR" err="1"/>
              <a:t>mudanças</a:t>
            </a:r>
            <a:r>
              <a:rPr lang="en-US" altLang="pt-BR"/>
              <a:t> </a:t>
            </a:r>
            <a:r>
              <a:rPr lang="en-US" altLang="pt-BR" err="1"/>
              <a:t>percentuais</a:t>
            </a:r>
          </a:p>
        </p:txBody>
      </p:sp>
      <p:sp>
        <p:nvSpPr>
          <p:cNvPr id="56323" name="FlagCount" hidden="1">
            <a:hlinkClick r:id="rId3" action="ppaction://hlinkfile"/>
            <a:extLst>
              <a:ext uri="{FF2B5EF4-FFF2-40B4-BE49-F238E27FC236}">
                <a16:creationId xmlns:a16="http://schemas.microsoft.com/office/drawing/2014/main" id="{DF0FAA0C-2147-B390-AA57-8DBCFB589054}"/>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grpSp>
        <p:nvGrpSpPr>
          <p:cNvPr id="56324" name="Group 4">
            <a:extLst>
              <a:ext uri="{FF2B5EF4-FFF2-40B4-BE49-F238E27FC236}">
                <a16:creationId xmlns:a16="http://schemas.microsoft.com/office/drawing/2014/main" id="{62D93D34-6B63-2524-BAE3-BC28D9D6915D}"/>
              </a:ext>
            </a:extLst>
          </p:cNvPr>
          <p:cNvGrpSpPr>
            <a:grpSpLocks/>
          </p:cNvGrpSpPr>
          <p:nvPr/>
        </p:nvGrpSpPr>
        <p:grpSpPr bwMode="auto">
          <a:xfrm>
            <a:off x="693738" y="2728913"/>
            <a:ext cx="3406775" cy="2876550"/>
            <a:chOff x="3226" y="1041"/>
            <a:chExt cx="2146" cy="1812"/>
          </a:xfrm>
        </p:grpSpPr>
        <p:grpSp>
          <p:nvGrpSpPr>
            <p:cNvPr id="56325" name="Group 5">
              <a:extLst>
                <a:ext uri="{FF2B5EF4-FFF2-40B4-BE49-F238E27FC236}">
                  <a16:creationId xmlns:a16="http://schemas.microsoft.com/office/drawing/2014/main" id="{068F6A38-4B18-EF07-0EE2-F97A834A80A0}"/>
                </a:ext>
              </a:extLst>
            </p:cNvPr>
            <p:cNvGrpSpPr>
              <a:grpSpLocks/>
            </p:cNvGrpSpPr>
            <p:nvPr/>
          </p:nvGrpSpPr>
          <p:grpSpPr bwMode="auto">
            <a:xfrm>
              <a:off x="3421" y="1302"/>
              <a:ext cx="1661" cy="1413"/>
              <a:chOff x="1098" y="1361"/>
              <a:chExt cx="2116" cy="2027"/>
            </a:xfrm>
          </p:grpSpPr>
          <p:sp>
            <p:nvSpPr>
              <p:cNvPr id="56326" name="Line 6">
                <a:extLst>
                  <a:ext uri="{FF2B5EF4-FFF2-40B4-BE49-F238E27FC236}">
                    <a16:creationId xmlns:a16="http://schemas.microsoft.com/office/drawing/2014/main" id="{CEA02B02-FF14-51B6-025D-48D4AE33EB68}"/>
                  </a:ext>
                </a:extLst>
              </p:cNvPr>
              <p:cNvSpPr>
                <a:spLocks noChangeShapeType="1"/>
              </p:cNvSpPr>
              <p:nvPr/>
            </p:nvSpPr>
            <p:spPr bwMode="auto">
              <a:xfrm>
                <a:off x="1102" y="1361"/>
                <a:ext cx="0" cy="20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6327" name="Line 7">
                <a:extLst>
                  <a:ext uri="{FF2B5EF4-FFF2-40B4-BE49-F238E27FC236}">
                    <a16:creationId xmlns:a16="http://schemas.microsoft.com/office/drawing/2014/main" id="{4DFA84C3-8D21-077B-93F9-A567E25FAFD3}"/>
                  </a:ext>
                </a:extLst>
              </p:cNvPr>
              <p:cNvSpPr>
                <a:spLocks noChangeShapeType="1"/>
              </p:cNvSpPr>
              <p:nvPr/>
            </p:nvSpPr>
            <p:spPr bwMode="auto">
              <a:xfrm>
                <a:off x="1098" y="3388"/>
                <a:ext cx="211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56328" name="Text Box 8">
              <a:extLst>
                <a:ext uri="{FF2B5EF4-FFF2-40B4-BE49-F238E27FC236}">
                  <a16:creationId xmlns:a16="http://schemas.microsoft.com/office/drawing/2014/main" id="{D15634BF-E90A-208E-5326-1B2568DADF47}"/>
                </a:ext>
              </a:extLst>
            </p:cNvPr>
            <p:cNvSpPr txBox="1">
              <a:spLocks noChangeArrowheads="1"/>
            </p:cNvSpPr>
            <p:nvPr/>
          </p:nvSpPr>
          <p:spPr bwMode="auto">
            <a:xfrm>
              <a:off x="3226" y="1041"/>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P</a:t>
              </a:r>
            </a:p>
          </p:txBody>
        </p:sp>
        <p:sp>
          <p:nvSpPr>
            <p:cNvPr id="56329" name="Text Box 9">
              <a:extLst>
                <a:ext uri="{FF2B5EF4-FFF2-40B4-BE49-F238E27FC236}">
                  <a16:creationId xmlns:a16="http://schemas.microsoft.com/office/drawing/2014/main" id="{D2EC9845-6566-7672-7A1D-29786CF07A6A}"/>
                </a:ext>
              </a:extLst>
            </p:cNvPr>
            <p:cNvSpPr txBox="1">
              <a:spLocks noChangeArrowheads="1"/>
            </p:cNvSpPr>
            <p:nvPr/>
          </p:nvSpPr>
          <p:spPr bwMode="auto">
            <a:xfrm>
              <a:off x="4985" y="2565"/>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Q</a:t>
              </a:r>
            </a:p>
          </p:txBody>
        </p:sp>
      </p:grpSp>
      <p:grpSp>
        <p:nvGrpSpPr>
          <p:cNvPr id="56330" name="Group 10">
            <a:extLst>
              <a:ext uri="{FF2B5EF4-FFF2-40B4-BE49-F238E27FC236}">
                <a16:creationId xmlns:a16="http://schemas.microsoft.com/office/drawing/2014/main" id="{669CB6F0-0659-69B9-8F77-C89C6407A464}"/>
              </a:ext>
            </a:extLst>
          </p:cNvPr>
          <p:cNvGrpSpPr>
            <a:grpSpLocks/>
          </p:cNvGrpSpPr>
          <p:nvPr/>
        </p:nvGrpSpPr>
        <p:grpSpPr bwMode="auto">
          <a:xfrm>
            <a:off x="1355725" y="3314700"/>
            <a:ext cx="2633663" cy="1722438"/>
            <a:chOff x="3643" y="1410"/>
            <a:chExt cx="1659" cy="1085"/>
          </a:xfrm>
        </p:grpSpPr>
        <p:sp>
          <p:nvSpPr>
            <p:cNvPr id="56331" name="Line 11">
              <a:extLst>
                <a:ext uri="{FF2B5EF4-FFF2-40B4-BE49-F238E27FC236}">
                  <a16:creationId xmlns:a16="http://schemas.microsoft.com/office/drawing/2014/main" id="{0DC0F6A6-2CB7-8247-E079-D240DBC214BE}"/>
                </a:ext>
              </a:extLst>
            </p:cNvPr>
            <p:cNvSpPr>
              <a:spLocks noChangeShapeType="1"/>
            </p:cNvSpPr>
            <p:nvPr/>
          </p:nvSpPr>
          <p:spPr bwMode="auto">
            <a:xfrm>
              <a:off x="3643" y="1410"/>
              <a:ext cx="1379" cy="919"/>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56332" name="Text Box 12">
              <a:extLst>
                <a:ext uri="{FF2B5EF4-FFF2-40B4-BE49-F238E27FC236}">
                  <a16:creationId xmlns:a16="http://schemas.microsoft.com/office/drawing/2014/main" id="{FCED4AA2-CA1C-C107-CA7F-541B28A56F88}"/>
                </a:ext>
              </a:extLst>
            </p:cNvPr>
            <p:cNvSpPr txBox="1">
              <a:spLocks noChangeArrowheads="1"/>
            </p:cNvSpPr>
            <p:nvPr/>
          </p:nvSpPr>
          <p:spPr bwMode="auto">
            <a:xfrm>
              <a:off x="4915" y="2207"/>
              <a:ext cx="38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b="1" i="1">
                  <a:cs typeface="Arial" panose="020B0604020202020204" pitchFamily="34" charset="0"/>
                </a:rPr>
                <a:t>D</a:t>
              </a:r>
            </a:p>
          </p:txBody>
        </p:sp>
      </p:grpSp>
      <p:grpSp>
        <p:nvGrpSpPr>
          <p:cNvPr id="56333" name="Group 13">
            <a:extLst>
              <a:ext uri="{FF2B5EF4-FFF2-40B4-BE49-F238E27FC236}">
                <a16:creationId xmlns:a16="http://schemas.microsoft.com/office/drawing/2014/main" id="{6A0C6CAF-9386-0380-4411-D67168C99B57}"/>
              </a:ext>
            </a:extLst>
          </p:cNvPr>
          <p:cNvGrpSpPr>
            <a:grpSpLocks/>
          </p:cNvGrpSpPr>
          <p:nvPr/>
        </p:nvGrpSpPr>
        <p:grpSpPr bwMode="auto">
          <a:xfrm>
            <a:off x="127000" y="3325813"/>
            <a:ext cx="2251075" cy="2509837"/>
            <a:chOff x="139" y="2152"/>
            <a:chExt cx="1418" cy="1581"/>
          </a:xfrm>
        </p:grpSpPr>
        <p:grpSp>
          <p:nvGrpSpPr>
            <p:cNvPr id="56334" name="Group 14">
              <a:extLst>
                <a:ext uri="{FF2B5EF4-FFF2-40B4-BE49-F238E27FC236}">
                  <a16:creationId xmlns:a16="http://schemas.microsoft.com/office/drawing/2014/main" id="{8BBE8612-5FF4-9AF6-7DBF-9FFC931C6EA2}"/>
                </a:ext>
              </a:extLst>
            </p:cNvPr>
            <p:cNvGrpSpPr>
              <a:grpSpLocks/>
            </p:cNvGrpSpPr>
            <p:nvPr/>
          </p:nvGrpSpPr>
          <p:grpSpPr bwMode="auto">
            <a:xfrm>
              <a:off x="139" y="2293"/>
              <a:ext cx="1403" cy="1440"/>
              <a:chOff x="139" y="2293"/>
              <a:chExt cx="1403" cy="1440"/>
            </a:xfrm>
          </p:grpSpPr>
          <p:sp>
            <p:nvSpPr>
              <p:cNvPr id="56335" name="Text Box 15">
                <a:extLst>
                  <a:ext uri="{FF2B5EF4-FFF2-40B4-BE49-F238E27FC236}">
                    <a16:creationId xmlns:a16="http://schemas.microsoft.com/office/drawing/2014/main" id="{4A867C05-DCAB-411A-6352-7BA81201EAF5}"/>
                  </a:ext>
                </a:extLst>
              </p:cNvPr>
              <p:cNvSpPr txBox="1">
                <a:spLocks noChangeArrowheads="1"/>
              </p:cNvSpPr>
              <p:nvPr/>
            </p:nvSpPr>
            <p:spPr bwMode="auto">
              <a:xfrm>
                <a:off x="139" y="2293"/>
                <a:ext cx="55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$250</a:t>
                </a:r>
                <a:endParaRPr lang="en-US" altLang="pt-BR" sz="2400" baseline="-25000">
                  <a:cs typeface="Arial" panose="020B0604020202020204" pitchFamily="34" charset="0"/>
                </a:endParaRPr>
              </a:p>
            </p:txBody>
          </p:sp>
          <p:sp>
            <p:nvSpPr>
              <p:cNvPr id="56336" name="Text Box 16">
                <a:extLst>
                  <a:ext uri="{FF2B5EF4-FFF2-40B4-BE49-F238E27FC236}">
                    <a16:creationId xmlns:a16="http://schemas.microsoft.com/office/drawing/2014/main" id="{607F5A6F-97F6-0B6A-9E0B-D9CD574A0729}"/>
                  </a:ext>
                </a:extLst>
              </p:cNvPr>
              <p:cNvSpPr txBox="1">
                <a:spLocks noChangeArrowheads="1"/>
              </p:cNvSpPr>
              <p:nvPr/>
            </p:nvSpPr>
            <p:spPr bwMode="auto">
              <a:xfrm>
                <a:off x="1172" y="3445"/>
                <a:ext cx="37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8</a:t>
                </a:r>
                <a:endParaRPr lang="en-US" altLang="pt-BR" sz="2400" baseline="-25000">
                  <a:cs typeface="Arial" panose="020B0604020202020204" pitchFamily="34" charset="0"/>
                </a:endParaRPr>
              </a:p>
            </p:txBody>
          </p:sp>
          <p:grpSp>
            <p:nvGrpSpPr>
              <p:cNvPr id="56337" name="Group 17">
                <a:extLst>
                  <a:ext uri="{FF2B5EF4-FFF2-40B4-BE49-F238E27FC236}">
                    <a16:creationId xmlns:a16="http://schemas.microsoft.com/office/drawing/2014/main" id="{78DB7A3B-8E80-C2C4-48C4-668A6A78EB3C}"/>
                  </a:ext>
                </a:extLst>
              </p:cNvPr>
              <p:cNvGrpSpPr>
                <a:grpSpLocks/>
              </p:cNvGrpSpPr>
              <p:nvPr/>
            </p:nvGrpSpPr>
            <p:grpSpPr bwMode="auto">
              <a:xfrm>
                <a:off x="692" y="2444"/>
                <a:ext cx="668" cy="1006"/>
                <a:chOff x="357" y="2450"/>
                <a:chExt cx="795" cy="646"/>
              </a:xfrm>
            </p:grpSpPr>
            <p:sp>
              <p:nvSpPr>
                <p:cNvPr id="56338" name="Line 18">
                  <a:extLst>
                    <a:ext uri="{FF2B5EF4-FFF2-40B4-BE49-F238E27FC236}">
                      <a16:creationId xmlns:a16="http://schemas.microsoft.com/office/drawing/2014/main" id="{27B203B6-143B-AD04-AC80-BEAB4C157B0D}"/>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6339" name="Line 19">
                  <a:extLst>
                    <a:ext uri="{FF2B5EF4-FFF2-40B4-BE49-F238E27FC236}">
                      <a16:creationId xmlns:a16="http://schemas.microsoft.com/office/drawing/2014/main" id="{DEB471F3-6A3E-E0B6-0563-1BDB45BA8EA3}"/>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56340" name="Group 20">
              <a:extLst>
                <a:ext uri="{FF2B5EF4-FFF2-40B4-BE49-F238E27FC236}">
                  <a16:creationId xmlns:a16="http://schemas.microsoft.com/office/drawing/2014/main" id="{48DB3F3C-41AB-43D6-115B-7D2576D916F3}"/>
                </a:ext>
              </a:extLst>
            </p:cNvPr>
            <p:cNvGrpSpPr>
              <a:grpSpLocks/>
            </p:cNvGrpSpPr>
            <p:nvPr/>
          </p:nvGrpSpPr>
          <p:grpSpPr bwMode="auto">
            <a:xfrm>
              <a:off x="1315" y="2152"/>
              <a:ext cx="242" cy="333"/>
              <a:chOff x="1315" y="2152"/>
              <a:chExt cx="242" cy="333"/>
            </a:xfrm>
          </p:grpSpPr>
          <p:sp>
            <p:nvSpPr>
              <p:cNvPr id="56341" name="Text Box 21">
                <a:extLst>
                  <a:ext uri="{FF2B5EF4-FFF2-40B4-BE49-F238E27FC236}">
                    <a16:creationId xmlns:a16="http://schemas.microsoft.com/office/drawing/2014/main" id="{7472571C-795F-2821-E0F8-4BCF5568DAB3}"/>
                  </a:ext>
                </a:extLst>
              </p:cNvPr>
              <p:cNvSpPr txBox="1">
                <a:spLocks noChangeArrowheads="1"/>
              </p:cNvSpPr>
              <p:nvPr/>
            </p:nvSpPr>
            <p:spPr bwMode="auto">
              <a:xfrm>
                <a:off x="1319" y="2152"/>
                <a:ext cx="2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B</a:t>
                </a:r>
              </a:p>
            </p:txBody>
          </p:sp>
          <p:sp>
            <p:nvSpPr>
              <p:cNvPr id="56342" name="Oval 22">
                <a:extLst>
                  <a:ext uri="{FF2B5EF4-FFF2-40B4-BE49-F238E27FC236}">
                    <a16:creationId xmlns:a16="http://schemas.microsoft.com/office/drawing/2014/main" id="{8589C8D8-5B53-B480-C9FA-0F1CF2BCE951}"/>
                  </a:ext>
                </a:extLst>
              </p:cNvPr>
              <p:cNvSpPr>
                <a:spLocks noChangeArrowheads="1"/>
              </p:cNvSpPr>
              <p:nvPr/>
            </p:nvSpPr>
            <p:spPr bwMode="auto">
              <a:xfrm>
                <a:off x="1315" y="2398"/>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grpSp>
        <p:nvGrpSpPr>
          <p:cNvPr id="56343" name="Group 23">
            <a:extLst>
              <a:ext uri="{FF2B5EF4-FFF2-40B4-BE49-F238E27FC236}">
                <a16:creationId xmlns:a16="http://schemas.microsoft.com/office/drawing/2014/main" id="{F8C68D7A-4397-E16C-7E98-CB51034DD69D}"/>
              </a:ext>
            </a:extLst>
          </p:cNvPr>
          <p:cNvGrpSpPr>
            <a:grpSpLocks/>
          </p:cNvGrpSpPr>
          <p:nvPr/>
        </p:nvGrpSpPr>
        <p:grpSpPr bwMode="auto">
          <a:xfrm>
            <a:off x="95250" y="3883025"/>
            <a:ext cx="3141663" cy="1955800"/>
            <a:chOff x="119" y="2503"/>
            <a:chExt cx="1979" cy="1232"/>
          </a:xfrm>
        </p:grpSpPr>
        <p:grpSp>
          <p:nvGrpSpPr>
            <p:cNvPr id="56344" name="Group 24">
              <a:extLst>
                <a:ext uri="{FF2B5EF4-FFF2-40B4-BE49-F238E27FC236}">
                  <a16:creationId xmlns:a16="http://schemas.microsoft.com/office/drawing/2014/main" id="{F2F91F3C-831F-08E0-79DA-B48E6AEA4D18}"/>
                </a:ext>
              </a:extLst>
            </p:cNvPr>
            <p:cNvGrpSpPr>
              <a:grpSpLocks/>
            </p:cNvGrpSpPr>
            <p:nvPr/>
          </p:nvGrpSpPr>
          <p:grpSpPr bwMode="auto">
            <a:xfrm>
              <a:off x="119" y="2620"/>
              <a:ext cx="1893" cy="1115"/>
              <a:chOff x="119" y="2620"/>
              <a:chExt cx="1893" cy="1115"/>
            </a:xfrm>
          </p:grpSpPr>
          <p:sp>
            <p:nvSpPr>
              <p:cNvPr id="56345" name="Text Box 25">
                <a:extLst>
                  <a:ext uri="{FF2B5EF4-FFF2-40B4-BE49-F238E27FC236}">
                    <a16:creationId xmlns:a16="http://schemas.microsoft.com/office/drawing/2014/main" id="{3862192E-7A83-7290-3E87-B2650279DAB6}"/>
                  </a:ext>
                </a:extLst>
              </p:cNvPr>
              <p:cNvSpPr txBox="1">
                <a:spLocks noChangeArrowheads="1"/>
              </p:cNvSpPr>
              <p:nvPr/>
            </p:nvSpPr>
            <p:spPr bwMode="auto">
              <a:xfrm>
                <a:off x="119" y="2620"/>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spcBef>
                    <a:spcPct val="50000"/>
                  </a:spcBef>
                </a:pPr>
                <a:r>
                  <a:rPr lang="en-US" altLang="pt-BR" sz="2400">
                    <a:cs typeface="Arial" panose="020B0604020202020204" pitchFamily="34" charset="0"/>
                  </a:rPr>
                  <a:t>$200</a:t>
                </a:r>
                <a:endParaRPr lang="en-US" altLang="pt-BR" sz="2400" baseline="-25000">
                  <a:cs typeface="Arial" panose="020B0604020202020204" pitchFamily="34" charset="0"/>
                </a:endParaRPr>
              </a:p>
            </p:txBody>
          </p:sp>
          <p:sp>
            <p:nvSpPr>
              <p:cNvPr id="56346" name="Text Box 26">
                <a:extLst>
                  <a:ext uri="{FF2B5EF4-FFF2-40B4-BE49-F238E27FC236}">
                    <a16:creationId xmlns:a16="http://schemas.microsoft.com/office/drawing/2014/main" id="{D12F373A-2A82-280B-1E02-AE164162803C}"/>
                  </a:ext>
                </a:extLst>
              </p:cNvPr>
              <p:cNvSpPr txBox="1">
                <a:spLocks noChangeArrowheads="1"/>
              </p:cNvSpPr>
              <p:nvPr/>
            </p:nvSpPr>
            <p:spPr bwMode="auto">
              <a:xfrm>
                <a:off x="1667" y="3447"/>
                <a:ext cx="34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12</a:t>
                </a:r>
                <a:endParaRPr lang="en-US" altLang="pt-BR" sz="2400" baseline="-25000">
                  <a:cs typeface="Arial" panose="020B0604020202020204" pitchFamily="34" charset="0"/>
                </a:endParaRPr>
              </a:p>
            </p:txBody>
          </p:sp>
          <p:grpSp>
            <p:nvGrpSpPr>
              <p:cNvPr id="56347" name="Group 27">
                <a:extLst>
                  <a:ext uri="{FF2B5EF4-FFF2-40B4-BE49-F238E27FC236}">
                    <a16:creationId xmlns:a16="http://schemas.microsoft.com/office/drawing/2014/main" id="{1410A236-7208-648D-5B6D-F37DCBFC9A51}"/>
                  </a:ext>
                </a:extLst>
              </p:cNvPr>
              <p:cNvGrpSpPr>
                <a:grpSpLocks/>
              </p:cNvGrpSpPr>
              <p:nvPr/>
            </p:nvGrpSpPr>
            <p:grpSpPr bwMode="auto">
              <a:xfrm>
                <a:off x="693" y="2767"/>
                <a:ext cx="1152" cy="680"/>
                <a:chOff x="357" y="2450"/>
                <a:chExt cx="795" cy="646"/>
              </a:xfrm>
            </p:grpSpPr>
            <p:sp>
              <p:nvSpPr>
                <p:cNvPr id="56348" name="Line 28">
                  <a:extLst>
                    <a:ext uri="{FF2B5EF4-FFF2-40B4-BE49-F238E27FC236}">
                      <a16:creationId xmlns:a16="http://schemas.microsoft.com/office/drawing/2014/main" id="{62DC33AA-E7A6-2F0D-D16E-D3B39CCB1B9E}"/>
                    </a:ext>
                  </a:extLst>
                </p:cNvPr>
                <p:cNvSpPr>
                  <a:spLocks noChangeShapeType="1"/>
                </p:cNvSpPr>
                <p:nvPr/>
              </p:nvSpPr>
              <p:spPr bwMode="auto">
                <a:xfrm>
                  <a:off x="357" y="2450"/>
                  <a:ext cx="795" cy="0"/>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sp>
              <p:nvSpPr>
                <p:cNvPr id="56349" name="Line 29">
                  <a:extLst>
                    <a:ext uri="{FF2B5EF4-FFF2-40B4-BE49-F238E27FC236}">
                      <a16:creationId xmlns:a16="http://schemas.microsoft.com/office/drawing/2014/main" id="{719E233E-9E66-79D9-6862-BCD89E5A7BF7}"/>
                    </a:ext>
                  </a:extLst>
                </p:cNvPr>
                <p:cNvSpPr>
                  <a:spLocks noChangeShapeType="1"/>
                </p:cNvSpPr>
                <p:nvPr/>
              </p:nvSpPr>
              <p:spPr bwMode="auto">
                <a:xfrm>
                  <a:off x="1152" y="2451"/>
                  <a:ext cx="0" cy="645"/>
                </a:xfrm>
                <a:prstGeom prst="line">
                  <a:avLst/>
                </a:prstGeom>
                <a:noFill/>
                <a:ln w="9525">
                  <a:solidFill>
                    <a:srgbClr val="777777"/>
                  </a:solidFill>
                  <a:prstDash val="lgDash"/>
                  <a:round/>
                  <a:headEnd/>
                  <a:tailEnd/>
                </a:ln>
                <a:extLst>
                  <a:ext uri="{909E8E84-426E-40DD-AFC4-6F175D3DCCD1}">
                    <a14:hiddenFill xmlns:a14="http://schemas.microsoft.com/office/drawing/2010/main">
                      <a:noFill/>
                    </a14:hiddenFill>
                  </a:ext>
                </a:extLst>
              </p:spPr>
              <p:txBody>
                <a:bodyPr/>
                <a:lstStyle/>
                <a:p>
                  <a:endParaRPr lang="pt-BR"/>
                </a:p>
              </p:txBody>
            </p:sp>
          </p:grpSp>
        </p:grpSp>
        <p:grpSp>
          <p:nvGrpSpPr>
            <p:cNvPr id="56350" name="Group 30">
              <a:extLst>
                <a:ext uri="{FF2B5EF4-FFF2-40B4-BE49-F238E27FC236}">
                  <a16:creationId xmlns:a16="http://schemas.microsoft.com/office/drawing/2014/main" id="{9FE18276-354E-347C-EAD0-181390F272FD}"/>
                </a:ext>
              </a:extLst>
            </p:cNvPr>
            <p:cNvGrpSpPr>
              <a:grpSpLocks/>
            </p:cNvGrpSpPr>
            <p:nvPr/>
          </p:nvGrpSpPr>
          <p:grpSpPr bwMode="auto">
            <a:xfrm>
              <a:off x="1798" y="2503"/>
              <a:ext cx="300" cy="303"/>
              <a:chOff x="1798" y="2503"/>
              <a:chExt cx="300" cy="303"/>
            </a:xfrm>
          </p:grpSpPr>
          <p:sp>
            <p:nvSpPr>
              <p:cNvPr id="56351" name="Text Box 31">
                <a:extLst>
                  <a:ext uri="{FF2B5EF4-FFF2-40B4-BE49-F238E27FC236}">
                    <a16:creationId xmlns:a16="http://schemas.microsoft.com/office/drawing/2014/main" id="{62EBE0EF-BAEE-D0F8-373E-DB2104668CE6}"/>
                  </a:ext>
                </a:extLst>
              </p:cNvPr>
              <p:cNvSpPr txBox="1">
                <a:spLocks noChangeArrowheads="1"/>
              </p:cNvSpPr>
              <p:nvPr/>
            </p:nvSpPr>
            <p:spPr bwMode="auto">
              <a:xfrm>
                <a:off x="1851" y="2503"/>
                <a:ext cx="2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400">
                    <a:cs typeface="Arial" panose="020B0604020202020204" pitchFamily="34" charset="0"/>
                  </a:rPr>
                  <a:t>A</a:t>
                </a:r>
              </a:p>
            </p:txBody>
          </p:sp>
          <p:sp>
            <p:nvSpPr>
              <p:cNvPr id="56352" name="Oval 32">
                <a:extLst>
                  <a:ext uri="{FF2B5EF4-FFF2-40B4-BE49-F238E27FC236}">
                    <a16:creationId xmlns:a16="http://schemas.microsoft.com/office/drawing/2014/main" id="{774312ED-DB52-75C8-BA47-4F54C64061ED}"/>
                  </a:ext>
                </a:extLst>
              </p:cNvPr>
              <p:cNvSpPr>
                <a:spLocks noChangeArrowheads="1"/>
              </p:cNvSpPr>
              <p:nvPr/>
            </p:nvSpPr>
            <p:spPr bwMode="auto">
              <a:xfrm>
                <a:off x="1798" y="2719"/>
                <a:ext cx="88" cy="87"/>
              </a:xfrm>
              <a:prstGeom prst="ellipse">
                <a:avLst/>
              </a:prstGeom>
              <a:solidFill>
                <a:srgbClr val="000000"/>
              </a:solidFill>
              <a:ln>
                <a:noFill/>
              </a:ln>
              <a:extLst>
                <a:ext uri="{91240B29-F687-4F45-9708-019B960494DF}">
                  <a14:hiddenLine xmlns:a14="http://schemas.microsoft.com/office/drawing/2010/main" w="9525">
                    <a:solidFill>
                      <a:srgbClr val="000000"/>
                    </a:solidFill>
                    <a:prstDash val="dash"/>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grpSp>
      <p:sp>
        <p:nvSpPr>
          <p:cNvPr id="56353" name="Text Box 33">
            <a:extLst>
              <a:ext uri="{FF2B5EF4-FFF2-40B4-BE49-F238E27FC236}">
                <a16:creationId xmlns:a16="http://schemas.microsoft.com/office/drawing/2014/main" id="{30C75075-586D-64D9-9D7A-F82484E8A1E2}"/>
              </a:ext>
            </a:extLst>
          </p:cNvPr>
          <p:cNvSpPr txBox="1">
            <a:spLocks noChangeArrowheads="1"/>
          </p:cNvSpPr>
          <p:nvPr/>
        </p:nvSpPr>
        <p:spPr bwMode="auto">
          <a:xfrm>
            <a:off x="1328738" y="1885950"/>
            <a:ext cx="2426541" cy="89255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err="1">
                <a:latin typeface="Arial"/>
                <a:cs typeface="Arial"/>
              </a:rPr>
              <a:t>Demanda</a:t>
            </a:r>
            <a:r>
              <a:rPr lang="en-US" altLang="pt-BR" sz="2600">
                <a:latin typeface="Arial"/>
                <a:cs typeface="Arial"/>
              </a:rPr>
              <a:t> </a:t>
            </a:r>
            <a:r>
              <a:rPr lang="en-US" altLang="pt-BR" sz="2600" err="1">
                <a:latin typeface="Arial"/>
                <a:cs typeface="Arial"/>
              </a:rPr>
              <a:t>pelos</a:t>
            </a:r>
            <a:r>
              <a:rPr lang="en-US" altLang="pt-BR" sz="2600">
                <a:latin typeface="Arial"/>
                <a:cs typeface="Arial"/>
              </a:rPr>
              <a:t> websites</a:t>
            </a:r>
            <a:endParaRPr lang="pt-BR"/>
          </a:p>
        </p:txBody>
      </p:sp>
      <p:sp>
        <p:nvSpPr>
          <p:cNvPr id="72738" name="Rectangle 34">
            <a:extLst>
              <a:ext uri="{FF2B5EF4-FFF2-40B4-BE49-F238E27FC236}">
                <a16:creationId xmlns:a16="http://schemas.microsoft.com/office/drawing/2014/main" id="{47AD2F34-AD8A-E7D5-0E56-FF1FA4C7F508}"/>
              </a:ext>
            </a:extLst>
          </p:cNvPr>
          <p:cNvSpPr>
            <a:spLocks noChangeArrowheads="1"/>
          </p:cNvSpPr>
          <p:nvPr/>
        </p:nvSpPr>
        <p:spPr bwMode="auto">
          <a:xfrm>
            <a:off x="4251325" y="1076325"/>
            <a:ext cx="3181351"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a:lnSpc>
                <a:spcPct val="105000"/>
              </a:lnSpc>
              <a:spcBef>
                <a:spcPct val="45000"/>
              </a:spcBef>
            </a:pPr>
            <a:r>
              <a:rPr lang="en-US" altLang="pt-BR" sz="2600" err="1">
                <a:latin typeface="Arial"/>
                <a:cs typeface="Arial"/>
              </a:rPr>
              <a:t>Método</a:t>
            </a:r>
            <a:r>
              <a:rPr lang="en-US" altLang="pt-BR" sz="2600">
                <a:latin typeface="Arial"/>
                <a:cs typeface="Arial"/>
              </a:rPr>
              <a:t> </a:t>
            </a:r>
            <a:r>
              <a:rPr lang="en-US" altLang="pt-BR" sz="2600" err="1">
                <a:latin typeface="Arial"/>
                <a:cs typeface="Arial"/>
              </a:rPr>
              <a:t>padrão</a:t>
            </a:r>
            <a:r>
              <a:rPr lang="en-US" altLang="pt-BR" sz="2600">
                <a:latin typeface="Arial"/>
                <a:cs typeface="Arial"/>
              </a:rPr>
              <a:t> de </a:t>
            </a:r>
            <a:r>
              <a:rPr lang="en-US" altLang="pt-BR" sz="2600" err="1">
                <a:latin typeface="Arial"/>
                <a:cs typeface="Arial"/>
              </a:rPr>
              <a:t>computar</a:t>
            </a:r>
            <a:r>
              <a:rPr lang="en-US" altLang="pt-BR" sz="2600">
                <a:latin typeface="Arial"/>
                <a:cs typeface="Arial"/>
              </a:rPr>
              <a:t> </a:t>
            </a:r>
            <a:r>
              <a:rPr lang="en-US" altLang="pt-BR" sz="2600" err="1">
                <a:latin typeface="Arial"/>
                <a:cs typeface="Arial"/>
              </a:rPr>
              <a:t>mudanças</a:t>
            </a:r>
            <a:r>
              <a:rPr lang="en-US" altLang="pt-BR" sz="2600">
                <a:latin typeface="Arial"/>
                <a:cs typeface="Arial"/>
              </a:rPr>
              <a:t> </a:t>
            </a:r>
            <a:r>
              <a:rPr lang="en-US" altLang="pt-BR" sz="2600" err="1">
                <a:latin typeface="Arial"/>
                <a:cs typeface="Arial"/>
              </a:rPr>
              <a:t>percentuais</a:t>
            </a:r>
            <a:r>
              <a:rPr lang="en-US" altLang="pt-BR" sz="2600">
                <a:latin typeface="Arial"/>
                <a:cs typeface="Arial"/>
              </a:rPr>
              <a:t> (%):</a:t>
            </a:r>
            <a:endParaRPr lang="pt-BR">
              <a:cs typeface="Arial" panose="020B0604020202020204" pitchFamily="34" charset="0"/>
            </a:endParaRPr>
          </a:p>
        </p:txBody>
      </p:sp>
      <p:grpSp>
        <p:nvGrpSpPr>
          <p:cNvPr id="13" name="Group 35">
            <a:extLst>
              <a:ext uri="{FF2B5EF4-FFF2-40B4-BE49-F238E27FC236}">
                <a16:creationId xmlns:a16="http://schemas.microsoft.com/office/drawing/2014/main" id="{086F6D96-9257-BA10-3957-85372E0F34EA}"/>
              </a:ext>
            </a:extLst>
          </p:cNvPr>
          <p:cNvGrpSpPr>
            <a:grpSpLocks/>
          </p:cNvGrpSpPr>
          <p:nvPr/>
        </p:nvGrpSpPr>
        <p:grpSpPr bwMode="auto">
          <a:xfrm>
            <a:off x="3811588" y="2563813"/>
            <a:ext cx="5006975" cy="976312"/>
            <a:chOff x="2387" y="1832"/>
            <a:chExt cx="3154" cy="615"/>
          </a:xfrm>
        </p:grpSpPr>
        <p:sp>
          <p:nvSpPr>
            <p:cNvPr id="56356" name="Rectangle 36">
              <a:extLst>
                <a:ext uri="{FF2B5EF4-FFF2-40B4-BE49-F238E27FC236}">
                  <a16:creationId xmlns:a16="http://schemas.microsoft.com/office/drawing/2014/main" id="{9DEED947-1000-C95F-8113-CE957CFA2655}"/>
                </a:ext>
              </a:extLst>
            </p:cNvPr>
            <p:cNvSpPr>
              <a:spLocks noChangeArrowheads="1"/>
            </p:cNvSpPr>
            <p:nvPr/>
          </p:nvSpPr>
          <p:spPr bwMode="auto">
            <a:xfrm>
              <a:off x="2456" y="1832"/>
              <a:ext cx="3056" cy="608"/>
            </a:xfrm>
            <a:prstGeom prst="rect">
              <a:avLst/>
            </a:prstGeom>
            <a:solidFill>
              <a:schemeClr val="accent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endParaRPr lang="pt-BR" altLang="pt-BR">
                <a:cs typeface="Arial" panose="020B0604020202020204" pitchFamily="34" charset="0"/>
              </a:endParaRPr>
            </a:p>
          </p:txBody>
        </p:sp>
        <p:grpSp>
          <p:nvGrpSpPr>
            <p:cNvPr id="56357" name="Group 37">
              <a:extLst>
                <a:ext uri="{FF2B5EF4-FFF2-40B4-BE49-F238E27FC236}">
                  <a16:creationId xmlns:a16="http://schemas.microsoft.com/office/drawing/2014/main" id="{E3DCDBCE-6967-17B1-471E-A4F9E7548183}"/>
                </a:ext>
              </a:extLst>
            </p:cNvPr>
            <p:cNvGrpSpPr>
              <a:grpSpLocks/>
            </p:cNvGrpSpPr>
            <p:nvPr/>
          </p:nvGrpSpPr>
          <p:grpSpPr bwMode="auto">
            <a:xfrm>
              <a:off x="2387" y="1841"/>
              <a:ext cx="3154" cy="606"/>
              <a:chOff x="2436" y="1904"/>
              <a:chExt cx="3154" cy="606"/>
            </a:xfrm>
          </p:grpSpPr>
          <p:sp>
            <p:nvSpPr>
              <p:cNvPr id="56358" name="Text Box 38">
                <a:extLst>
                  <a:ext uri="{FF2B5EF4-FFF2-40B4-BE49-F238E27FC236}">
                    <a16:creationId xmlns:a16="http://schemas.microsoft.com/office/drawing/2014/main" id="{DE5E41E3-14AF-B9B5-632C-24CE128FDDA4}"/>
                  </a:ext>
                </a:extLst>
              </p:cNvPr>
              <p:cNvSpPr txBox="1">
                <a:spLocks noChangeArrowheads="1"/>
              </p:cNvSpPr>
              <p:nvPr/>
            </p:nvSpPr>
            <p:spPr bwMode="auto">
              <a:xfrm>
                <a:off x="2436" y="1904"/>
                <a:ext cx="243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latin typeface="Arial"/>
                    <a:cs typeface="Arial"/>
                  </a:rPr>
                  <a:t>valor final – valor </a:t>
                </a:r>
                <a:r>
                  <a:rPr lang="en-US" altLang="pt-BR" sz="2600" err="1">
                    <a:latin typeface="Arial"/>
                    <a:cs typeface="Arial"/>
                  </a:rPr>
                  <a:t>inicial</a:t>
                </a:r>
              </a:p>
            </p:txBody>
          </p:sp>
          <p:sp>
            <p:nvSpPr>
              <p:cNvPr id="56359" name="Text Box 39">
                <a:extLst>
                  <a:ext uri="{FF2B5EF4-FFF2-40B4-BE49-F238E27FC236}">
                    <a16:creationId xmlns:a16="http://schemas.microsoft.com/office/drawing/2014/main" id="{7F5DA35D-4C21-90FA-DAF4-B8C339904A69}"/>
                  </a:ext>
                </a:extLst>
              </p:cNvPr>
              <p:cNvSpPr txBox="1">
                <a:spLocks noChangeArrowheads="1"/>
              </p:cNvSpPr>
              <p:nvPr/>
            </p:nvSpPr>
            <p:spPr bwMode="auto">
              <a:xfrm>
                <a:off x="3065" y="2202"/>
                <a:ext cx="120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latin typeface="Arial"/>
                    <a:cs typeface="Arial"/>
                  </a:rPr>
                  <a:t>valor </a:t>
                </a:r>
                <a:r>
                  <a:rPr lang="en-US" altLang="pt-BR" sz="2600" err="1">
                    <a:latin typeface="Arial"/>
                    <a:cs typeface="Arial"/>
                  </a:rPr>
                  <a:t>inicial</a:t>
                </a:r>
                <a:endParaRPr lang="en-US" altLang="pt-BR" sz="2600" err="1">
                  <a:cs typeface="Arial" panose="020B0604020202020204" pitchFamily="34" charset="0"/>
                </a:endParaRPr>
              </a:p>
            </p:txBody>
          </p:sp>
          <p:sp>
            <p:nvSpPr>
              <p:cNvPr id="56360" name="Text Box 40">
                <a:extLst>
                  <a:ext uri="{FF2B5EF4-FFF2-40B4-BE49-F238E27FC236}">
                    <a16:creationId xmlns:a16="http://schemas.microsoft.com/office/drawing/2014/main" id="{A8958E61-8ABD-1B71-949F-EF416F3CAAAA}"/>
                  </a:ext>
                </a:extLst>
              </p:cNvPr>
              <p:cNvSpPr txBox="1">
                <a:spLocks noChangeArrowheads="1"/>
              </p:cNvSpPr>
              <p:nvPr/>
            </p:nvSpPr>
            <p:spPr bwMode="auto">
              <a:xfrm>
                <a:off x="4726" y="2031"/>
                <a:ext cx="86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x 100%</a:t>
                </a:r>
              </a:p>
            </p:txBody>
          </p:sp>
          <p:sp>
            <p:nvSpPr>
              <p:cNvPr id="56361" name="Line 41">
                <a:extLst>
                  <a:ext uri="{FF2B5EF4-FFF2-40B4-BE49-F238E27FC236}">
                    <a16:creationId xmlns:a16="http://schemas.microsoft.com/office/drawing/2014/main" id="{12E986FB-D48A-204B-EC92-2732435A2E0E}"/>
                  </a:ext>
                </a:extLst>
              </p:cNvPr>
              <p:cNvSpPr>
                <a:spLocks noChangeShapeType="1"/>
              </p:cNvSpPr>
              <p:nvPr/>
            </p:nvSpPr>
            <p:spPr bwMode="auto">
              <a:xfrm>
                <a:off x="2566" y="2223"/>
                <a:ext cx="2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grpSp>
      </p:grpSp>
      <p:sp>
        <p:nvSpPr>
          <p:cNvPr id="72746" name="Rectangle 42">
            <a:extLst>
              <a:ext uri="{FF2B5EF4-FFF2-40B4-BE49-F238E27FC236}">
                <a16:creationId xmlns:a16="http://schemas.microsoft.com/office/drawing/2014/main" id="{9BE1D216-860D-2F99-5AE4-FBE0CC81A56E}"/>
              </a:ext>
            </a:extLst>
          </p:cNvPr>
          <p:cNvSpPr>
            <a:spLocks noChangeArrowheads="1"/>
          </p:cNvSpPr>
          <p:nvPr/>
        </p:nvSpPr>
        <p:spPr bwMode="auto">
          <a:xfrm>
            <a:off x="4494213" y="3783013"/>
            <a:ext cx="394335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45000"/>
              </a:spcBef>
              <a:buClr>
                <a:srgbClr val="00B85C"/>
              </a:buClr>
              <a:buSzPct val="120000"/>
            </a:pPr>
            <a:r>
              <a:rPr lang="en-US" altLang="pt-BR" sz="2600">
                <a:latin typeface="Arial"/>
                <a:cs typeface="Arial"/>
              </a:rPr>
              <a:t>De A </a:t>
            </a:r>
            <a:r>
              <a:rPr lang="en-US" altLang="pt-BR" sz="2600" err="1">
                <a:latin typeface="Arial"/>
                <a:cs typeface="Arial"/>
              </a:rPr>
              <a:t>a</a:t>
            </a:r>
            <a:r>
              <a:rPr lang="en-US" altLang="pt-BR" sz="2600">
                <a:latin typeface="Arial"/>
                <a:cs typeface="Arial"/>
              </a:rPr>
              <a:t> B, a </a:t>
            </a:r>
            <a:r>
              <a:rPr lang="en-US" altLang="pt-BR" sz="2600" err="1">
                <a:latin typeface="Arial"/>
                <a:cs typeface="Arial"/>
              </a:rPr>
              <a:t>mudança</a:t>
            </a:r>
            <a:r>
              <a:rPr lang="en-US" altLang="pt-BR" sz="2600">
                <a:latin typeface="Arial"/>
                <a:cs typeface="Arial"/>
              </a:rPr>
              <a:t> % </a:t>
            </a:r>
            <a:r>
              <a:rPr lang="en-US" altLang="pt-BR" sz="2600" err="1">
                <a:latin typeface="Arial"/>
                <a:cs typeface="Arial"/>
              </a:rPr>
              <a:t>em</a:t>
            </a:r>
            <a:r>
              <a:rPr lang="en-US" altLang="pt-BR" sz="2600">
                <a:latin typeface="Arial"/>
                <a:cs typeface="Arial"/>
              </a:rPr>
              <a:t> </a:t>
            </a:r>
            <a:r>
              <a:rPr lang="en-US" altLang="pt-BR" sz="2600" b="1" i="1">
                <a:latin typeface="Arial"/>
                <a:cs typeface="Arial"/>
              </a:rPr>
              <a:t>P</a:t>
            </a:r>
            <a:r>
              <a:rPr lang="en-US" altLang="pt-BR" sz="2600">
                <a:latin typeface="Arial"/>
                <a:cs typeface="Arial"/>
              </a:rPr>
              <a:t> é </a:t>
            </a:r>
            <a:r>
              <a:rPr lang="en-US" altLang="pt-BR" sz="2600" err="1">
                <a:latin typeface="Arial"/>
                <a:cs typeface="Arial"/>
              </a:rPr>
              <a:t>igual</a:t>
            </a:r>
            <a:r>
              <a:rPr lang="en-US" altLang="pt-BR" sz="2600">
                <a:latin typeface="Arial"/>
                <a:cs typeface="Arial"/>
              </a:rPr>
              <a:t> a</a:t>
            </a:r>
          </a:p>
        </p:txBody>
      </p:sp>
      <p:sp>
        <p:nvSpPr>
          <p:cNvPr id="72747" name="Text Box 43">
            <a:extLst>
              <a:ext uri="{FF2B5EF4-FFF2-40B4-BE49-F238E27FC236}">
                <a16:creationId xmlns:a16="http://schemas.microsoft.com/office/drawing/2014/main" id="{F22EFD88-4AFA-9874-23F7-9CFF8BF8E0D6}"/>
              </a:ext>
            </a:extLst>
          </p:cNvPr>
          <p:cNvSpPr txBox="1">
            <a:spLocks noChangeArrowheads="1"/>
          </p:cNvSpPr>
          <p:nvPr/>
        </p:nvSpPr>
        <p:spPr bwMode="auto">
          <a:xfrm>
            <a:off x="4424363" y="4760913"/>
            <a:ext cx="41116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spcBef>
                <a:spcPct val="50000"/>
              </a:spcBef>
            </a:pPr>
            <a:r>
              <a:rPr lang="en-US" altLang="pt-BR" sz="2600">
                <a:cs typeface="Arial" panose="020B0604020202020204" pitchFamily="34" charset="0"/>
              </a:rPr>
              <a:t>($250–$200)/$200 = 25%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2738"/>
                                        </p:tgtEl>
                                        <p:attrNameLst>
                                          <p:attrName>style.visibility</p:attrName>
                                        </p:attrNameLst>
                                      </p:cBhvr>
                                      <p:to>
                                        <p:strVal val="visible"/>
                                      </p:to>
                                    </p:set>
                                    <p:animEffect transition="in" filter="wipe(left)">
                                      <p:cBhvr>
                                        <p:cTn id="7" dur="500"/>
                                        <p:tgtEl>
                                          <p:spTgt spid="7273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dissolve">
                                      <p:cBhvr>
                                        <p:cTn id="11" dur="500"/>
                                        <p:tgtEl>
                                          <p:spTgt spid="1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2746"/>
                                        </p:tgtEl>
                                        <p:attrNameLst>
                                          <p:attrName>style.visibility</p:attrName>
                                        </p:attrNameLst>
                                      </p:cBhvr>
                                      <p:to>
                                        <p:strVal val="visible"/>
                                      </p:to>
                                    </p:set>
                                    <p:animEffect transition="in" filter="wipe(left)">
                                      <p:cBhvr>
                                        <p:cTn id="16" dur="500"/>
                                        <p:tgtEl>
                                          <p:spTgt spid="72746"/>
                                        </p:tgtEl>
                                      </p:cBhvr>
                                    </p:animEffect>
                                  </p:childTnLst>
                                </p:cTn>
                              </p:par>
                            </p:childTnLst>
                          </p:cTn>
                        </p:par>
                        <p:par>
                          <p:cTn id="17" fill="hold" nodeType="afterGroup">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72747"/>
                                        </p:tgtEl>
                                        <p:attrNameLst>
                                          <p:attrName>style.visibility</p:attrName>
                                        </p:attrNameLst>
                                      </p:cBhvr>
                                      <p:to>
                                        <p:strVal val="visible"/>
                                      </p:to>
                                    </p:set>
                                    <p:animEffect transition="in" filter="dissolve">
                                      <p:cBhvr>
                                        <p:cTn id="20" dur="500"/>
                                        <p:tgtEl>
                                          <p:spTgt spid="72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38" grpId="0"/>
      <p:bldP spid="72746" grpId="0"/>
      <p:bldP spid="7274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 name="Espaço Reservado para Rodapé 1">
            <a:extLst>
              <a:ext uri="{FF2B5EF4-FFF2-40B4-BE49-F238E27FC236}">
                <a16:creationId xmlns:a16="http://schemas.microsoft.com/office/drawing/2014/main" id="{60C7C7AB-AFE4-F63C-8A27-11EB452FC6CB}"/>
              </a:ext>
            </a:extLst>
          </p:cNvPr>
          <p:cNvSpPr>
            <a:spLocks noGrp="1"/>
          </p:cNvSpPr>
          <p:nvPr>
            <p:ph type="ftr" sz="quarter" idx="10"/>
          </p:nvPr>
        </p:nvSpPr>
        <p:spPr/>
        <p:txBody>
          <a:bodyPr/>
          <a:lstStyle/>
          <a:p>
            <a:r>
              <a:rPr lang="en-US">
                <a:latin typeface="Arial"/>
                <a:cs typeface="Arial"/>
              </a:rPr>
              <a:t>ELASTICIDADE E SUA APLICAÇÃO</a:t>
            </a:r>
            <a:endParaRPr lang="pt-BR" i="0">
              <a:latin typeface="Arial"/>
              <a:cs typeface="Arial"/>
            </a:endParaRPr>
          </a:p>
        </p:txBody>
      </p:sp>
      <p:sp>
        <p:nvSpPr>
          <p:cNvPr id="37" name="Espaço Reservado para Número de Slide 2">
            <a:extLst>
              <a:ext uri="{FF2B5EF4-FFF2-40B4-BE49-F238E27FC236}">
                <a16:creationId xmlns:a16="http://schemas.microsoft.com/office/drawing/2014/main" id="{4D050064-7BCC-85C7-1DCD-14256EA31E30}"/>
              </a:ext>
            </a:extLst>
          </p:cNvPr>
          <p:cNvSpPr>
            <a:spLocks noGrp="1"/>
          </p:cNvSpPr>
          <p:nvPr>
            <p:ph type="sldNum" sz="quarter" idx="11"/>
          </p:nvPr>
        </p:nvSpPr>
        <p:spPr/>
        <p:txBody>
          <a:bodyPr/>
          <a:lstStyle/>
          <a:p>
            <a:fld id="{0AD67D91-F49A-4F2B-8DE3-DFF96BF48474}" type="slidenum">
              <a:rPr lang="en-US" altLang="pt-BR"/>
              <a:pPr/>
              <a:t>8</a:t>
            </a:fld>
            <a:endParaRPr lang="en-US" altLang="pt-BR"/>
          </a:p>
        </p:txBody>
      </p:sp>
      <p:sp>
        <p:nvSpPr>
          <p:cNvPr id="58370" name="Rectangle 2">
            <a:extLst>
              <a:ext uri="{FF2B5EF4-FFF2-40B4-BE49-F238E27FC236}">
                <a16:creationId xmlns:a16="http://schemas.microsoft.com/office/drawing/2014/main" id="{02D8BC84-2C95-771F-BDE8-6771834B0F28}"/>
              </a:ext>
            </a:extLst>
          </p:cNvPr>
          <p:cNvSpPr>
            <a:spLocks noGrp="1" noChangeArrowheads="1"/>
          </p:cNvSpPr>
          <p:nvPr>
            <p:ph type="title" idx="4294967295"/>
          </p:nvPr>
        </p:nvSpPr>
        <p:spPr>
          <a:xfrm>
            <a:off x="238125" y="252413"/>
            <a:ext cx="8686800" cy="649287"/>
          </a:xfrm>
        </p:spPr>
        <p:txBody>
          <a:bodyPr/>
          <a:lstStyle/>
          <a:p>
            <a:r>
              <a:rPr lang="en-US" err="1">
                <a:ea typeface="+mj-lt"/>
                <a:cs typeface="+mj-lt"/>
              </a:rPr>
              <a:t>Calculando</a:t>
            </a:r>
            <a:r>
              <a:rPr lang="en-US">
                <a:ea typeface="+mj-lt"/>
                <a:cs typeface="+mj-lt"/>
              </a:rPr>
              <a:t> </a:t>
            </a:r>
            <a:r>
              <a:rPr lang="en-US" err="1">
                <a:ea typeface="+mj-lt"/>
                <a:cs typeface="+mj-lt"/>
              </a:rPr>
              <a:t>mudanças</a:t>
            </a:r>
            <a:r>
              <a:rPr lang="en-US">
                <a:ea typeface="+mj-lt"/>
                <a:cs typeface="+mj-lt"/>
              </a:rPr>
              <a:t> </a:t>
            </a:r>
            <a:r>
              <a:rPr lang="en-US" err="1">
                <a:ea typeface="+mj-lt"/>
                <a:cs typeface="+mj-lt"/>
              </a:rPr>
              <a:t>percentuais</a:t>
            </a:r>
            <a:endParaRPr lang="en-US" b="0" err="1">
              <a:ea typeface="+mj-lt"/>
              <a:cs typeface="+mj-lt"/>
            </a:endParaRPr>
          </a:p>
        </p:txBody>
      </p:sp>
      <p:sp>
        <p:nvSpPr>
          <p:cNvPr id="58371" name="FlagCount" hidden="1">
            <a:hlinkClick r:id="rId3" action="ppaction://hlinkfile"/>
            <a:extLst>
              <a:ext uri="{FF2B5EF4-FFF2-40B4-BE49-F238E27FC236}">
                <a16:creationId xmlns:a16="http://schemas.microsoft.com/office/drawing/2014/main" id="{536174A3-8B4E-D8D7-9B10-E5388C99DA6E}"/>
              </a:ext>
            </a:extLst>
          </p:cNvPr>
          <p:cNvSpPr>
            <a:spLocks noChangeArrowheads="1"/>
          </p:cNvSpPr>
          <p:nvPr/>
        </p:nvSpPr>
        <p:spPr bwMode="auto">
          <a:xfrm>
            <a:off x="8255000" y="254000"/>
            <a:ext cx="381000" cy="317500"/>
          </a:xfrm>
          <a:prstGeom prst="wedgeRoundRectCallout">
            <a:avLst>
              <a:gd name="adj1" fmla="val -43750"/>
              <a:gd name="adj2" fmla="val 70000"/>
              <a:gd name="adj3" fmla="val 16667"/>
            </a:avLst>
          </a:prstGeom>
          <a:solidFill>
            <a:schemeClr val="accent1">
              <a:alpha val="25098"/>
            </a:schemeClr>
          </a:solidFill>
          <a:ln w="19050">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r>
              <a:rPr lang="en-US" altLang="pt-BR" sz="1400" b="1">
                <a:latin typeface="Tahoma" panose="020B0604030504040204" pitchFamily="34" charset="0"/>
                <a:cs typeface="Arial" panose="020B0604020202020204" pitchFamily="34" charset="0"/>
              </a:rPr>
              <a:t>0</a:t>
            </a:r>
          </a:p>
        </p:txBody>
      </p:sp>
      <p:sp>
        <p:nvSpPr>
          <p:cNvPr id="73762" name="Rectangle 34">
            <a:extLst>
              <a:ext uri="{FF2B5EF4-FFF2-40B4-BE49-F238E27FC236}">
                <a16:creationId xmlns:a16="http://schemas.microsoft.com/office/drawing/2014/main" id="{9E00BA43-46EF-C8A1-D88A-8FD96207E2F2}"/>
              </a:ext>
            </a:extLst>
          </p:cNvPr>
          <p:cNvSpPr>
            <a:spLocks noChangeArrowheads="1"/>
          </p:cNvSpPr>
          <p:nvPr/>
        </p:nvSpPr>
        <p:spPr bwMode="auto">
          <a:xfrm>
            <a:off x="286094" y="1222949"/>
            <a:ext cx="8364324" cy="190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05000"/>
              </a:lnSpc>
              <a:spcBef>
                <a:spcPct val="10000"/>
              </a:spcBef>
              <a:buClr>
                <a:srgbClr val="00B85C"/>
              </a:buClr>
              <a:buSzPct val="120000"/>
            </a:pPr>
            <a:r>
              <a:rPr lang="en-US" altLang="pt-BR" sz="2600" i="1" err="1">
                <a:solidFill>
                  <a:srgbClr val="FF0000"/>
                </a:solidFill>
                <a:latin typeface="Arial"/>
                <a:cs typeface="Arial"/>
              </a:rPr>
              <a:t>Problema</a:t>
            </a:r>
            <a:r>
              <a:rPr lang="en-US" altLang="pt-BR" sz="2600" i="1">
                <a:latin typeface="Arial"/>
                <a:cs typeface="Arial"/>
              </a:rPr>
              <a:t>:</a:t>
            </a:r>
            <a:r>
              <a:rPr lang="en-US" altLang="pt-BR" sz="2600">
                <a:latin typeface="Arial"/>
                <a:cs typeface="Arial"/>
              </a:rPr>
              <a:t>  </a:t>
            </a:r>
            <a:endParaRPr lang="en-US" altLang="pt-BR" sz="2600">
              <a:cs typeface="Arial" panose="020B0604020202020204" pitchFamily="34" charset="0"/>
            </a:endParaRPr>
          </a:p>
          <a:p>
            <a:pPr algn="just">
              <a:lnSpc>
                <a:spcPct val="105000"/>
              </a:lnSpc>
              <a:spcBef>
                <a:spcPct val="10000"/>
              </a:spcBef>
            </a:pPr>
            <a:r>
              <a:rPr lang="pt" sz="2600">
                <a:latin typeface="Arial"/>
                <a:cs typeface="Arial"/>
              </a:rPr>
              <a:t>O método padrão dá respostas diferentes dependendo de onde você começa.</a:t>
            </a:r>
            <a:r>
              <a:rPr lang="en-US" altLang="pt-BR" sz="2600">
                <a:latin typeface="Arial"/>
                <a:cs typeface="Arial"/>
              </a:rPr>
              <a:t> </a:t>
            </a:r>
            <a:endParaRPr lang="en-US" sz="2600">
              <a:cs typeface="Arial"/>
            </a:endParaRPr>
          </a:p>
        </p:txBody>
      </p:sp>
      <p:sp>
        <p:nvSpPr>
          <p:cNvPr id="73763" name="Rectangle 35">
            <a:extLst>
              <a:ext uri="{FF2B5EF4-FFF2-40B4-BE49-F238E27FC236}">
                <a16:creationId xmlns:a16="http://schemas.microsoft.com/office/drawing/2014/main" id="{F3B788D7-D4E7-9840-3839-1E4493CAED44}"/>
              </a:ext>
            </a:extLst>
          </p:cNvPr>
          <p:cNvSpPr>
            <a:spLocks noChangeArrowheads="1"/>
          </p:cNvSpPr>
          <p:nvPr/>
        </p:nvSpPr>
        <p:spPr bwMode="auto">
          <a:xfrm>
            <a:off x="283954" y="3133954"/>
            <a:ext cx="8584528" cy="2908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marL="292100" indent="-2921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nSpc>
                <a:spcPct val="110000"/>
              </a:lnSpc>
              <a:spcBef>
                <a:spcPct val="45000"/>
              </a:spcBef>
              <a:buClr>
                <a:srgbClr val="00B85C"/>
              </a:buClr>
              <a:buSzPct val="120000"/>
            </a:pPr>
            <a:r>
              <a:rPr lang="en-US" altLang="pt-BR" sz="2600">
                <a:latin typeface="Arial"/>
                <a:cs typeface="Arial"/>
              </a:rPr>
              <a:t>De A </a:t>
            </a:r>
            <a:r>
              <a:rPr lang="en-US" altLang="pt-BR" sz="2600" err="1">
                <a:latin typeface="Arial"/>
                <a:cs typeface="Arial"/>
              </a:rPr>
              <a:t>a</a:t>
            </a:r>
            <a:r>
              <a:rPr lang="en-US" altLang="pt-BR" sz="2600">
                <a:latin typeface="Arial"/>
                <a:cs typeface="Arial"/>
              </a:rPr>
              <a:t> B, </a:t>
            </a:r>
            <a:br>
              <a:rPr lang="en-US" altLang="pt-BR" sz="2600">
                <a:cs typeface="Arial" panose="020B0604020202020204" pitchFamily="34" charset="0"/>
              </a:rPr>
            </a:br>
            <a:r>
              <a:rPr lang="en-US" altLang="pt-BR" sz="2600" b="1" i="1">
                <a:latin typeface="Arial"/>
                <a:cs typeface="Arial"/>
              </a:rPr>
              <a:t>P</a:t>
            </a:r>
            <a:r>
              <a:rPr lang="en-US" altLang="pt-BR" sz="2600">
                <a:latin typeface="Arial"/>
                <a:cs typeface="Arial"/>
              </a:rPr>
              <a:t> </a:t>
            </a:r>
            <a:r>
              <a:rPr lang="en-US" altLang="pt-BR" sz="2600" err="1">
                <a:latin typeface="Arial"/>
                <a:cs typeface="Arial"/>
              </a:rPr>
              <a:t>cresce</a:t>
            </a:r>
            <a:r>
              <a:rPr lang="en-US" altLang="pt-BR" sz="2600">
                <a:latin typeface="Arial"/>
                <a:cs typeface="Arial"/>
              </a:rPr>
              <a:t> 25%, </a:t>
            </a:r>
            <a:r>
              <a:rPr lang="en-US" altLang="pt-BR" sz="2600" b="1" i="1">
                <a:latin typeface="Arial"/>
                <a:cs typeface="Arial"/>
              </a:rPr>
              <a:t>Q</a:t>
            </a:r>
            <a:r>
              <a:rPr lang="en-US" altLang="pt-BR" sz="2600">
                <a:latin typeface="Arial"/>
                <a:cs typeface="Arial"/>
              </a:rPr>
              <a:t> </a:t>
            </a:r>
            <a:r>
              <a:rPr lang="en-US" altLang="pt-BR" sz="2600" err="1">
                <a:latin typeface="Arial"/>
                <a:cs typeface="Arial"/>
              </a:rPr>
              <a:t>cai</a:t>
            </a:r>
            <a:r>
              <a:rPr lang="en-US" altLang="pt-BR" sz="2600">
                <a:latin typeface="Arial"/>
                <a:cs typeface="Arial"/>
              </a:rPr>
              <a:t> 33%, </a:t>
            </a:r>
            <a:r>
              <a:rPr lang="en-US" altLang="pt-BR" sz="2600" err="1">
                <a:latin typeface="Arial"/>
                <a:cs typeface="Arial"/>
              </a:rPr>
              <a:t>elasticidade</a:t>
            </a:r>
            <a:r>
              <a:rPr lang="en-US" altLang="pt-BR" sz="2600">
                <a:latin typeface="Arial"/>
                <a:cs typeface="Arial"/>
              </a:rPr>
              <a:t> = 33/25 = 1.33</a:t>
            </a:r>
          </a:p>
          <a:p>
            <a:pPr>
              <a:lnSpc>
                <a:spcPct val="110000"/>
              </a:lnSpc>
              <a:spcBef>
                <a:spcPct val="45000"/>
              </a:spcBef>
              <a:buClr>
                <a:srgbClr val="00B85C"/>
              </a:buClr>
              <a:buSzPct val="120000"/>
            </a:pPr>
            <a:r>
              <a:rPr lang="en-US" altLang="pt-BR" sz="2600">
                <a:latin typeface="Arial"/>
                <a:cs typeface="Arial"/>
              </a:rPr>
              <a:t>De B a </a:t>
            </a:r>
            <a:r>
              <a:rPr lang="en-US" altLang="pt-BR" sz="2600" err="1">
                <a:latin typeface="Arial"/>
                <a:cs typeface="Arial"/>
              </a:rPr>
              <a:t>A</a:t>
            </a:r>
            <a:r>
              <a:rPr lang="en-US" altLang="pt-BR" sz="2600">
                <a:latin typeface="Arial"/>
                <a:cs typeface="Arial"/>
              </a:rPr>
              <a:t>, </a:t>
            </a:r>
            <a:br>
              <a:rPr lang="en-US" altLang="pt-BR" sz="2600">
                <a:cs typeface="Arial" panose="020B0604020202020204" pitchFamily="34" charset="0"/>
              </a:rPr>
            </a:br>
            <a:r>
              <a:rPr lang="en-US" altLang="pt-BR" sz="2600" b="1" i="1">
                <a:latin typeface="Arial"/>
                <a:cs typeface="Arial"/>
              </a:rPr>
              <a:t>P</a:t>
            </a:r>
            <a:r>
              <a:rPr lang="en-US" altLang="pt-BR" sz="2600">
                <a:latin typeface="Arial"/>
                <a:cs typeface="Arial"/>
              </a:rPr>
              <a:t> </a:t>
            </a:r>
            <a:r>
              <a:rPr lang="en-US" altLang="pt-BR" sz="2600" err="1">
                <a:latin typeface="Arial"/>
                <a:cs typeface="Arial"/>
              </a:rPr>
              <a:t>cai</a:t>
            </a:r>
            <a:r>
              <a:rPr lang="en-US" altLang="pt-BR" sz="2600">
                <a:latin typeface="Arial"/>
                <a:cs typeface="Arial"/>
              </a:rPr>
              <a:t> 20%, </a:t>
            </a:r>
            <a:r>
              <a:rPr lang="en-US" altLang="pt-BR" sz="2600" b="1" i="1">
                <a:latin typeface="Arial"/>
                <a:cs typeface="Arial"/>
              </a:rPr>
              <a:t>Q</a:t>
            </a:r>
            <a:r>
              <a:rPr lang="en-US" altLang="pt-BR" sz="2600">
                <a:latin typeface="Arial"/>
                <a:cs typeface="Arial"/>
              </a:rPr>
              <a:t> </a:t>
            </a:r>
            <a:r>
              <a:rPr lang="en-US" altLang="pt-BR" sz="2600" err="1">
                <a:latin typeface="Arial"/>
                <a:cs typeface="Arial"/>
              </a:rPr>
              <a:t>cresce</a:t>
            </a:r>
            <a:r>
              <a:rPr lang="en-US" altLang="pt-BR" sz="2600">
                <a:latin typeface="Arial"/>
                <a:cs typeface="Arial"/>
              </a:rPr>
              <a:t> 50%, </a:t>
            </a:r>
            <a:r>
              <a:rPr lang="en-US" altLang="pt-BR" sz="2600" err="1">
                <a:latin typeface="Arial"/>
                <a:cs typeface="Arial"/>
              </a:rPr>
              <a:t>elasticidade</a:t>
            </a:r>
            <a:r>
              <a:rPr lang="en-US" altLang="pt-BR" sz="2600">
                <a:latin typeface="Arial"/>
                <a:cs typeface="Arial"/>
              </a:rPr>
              <a:t> = 50/20 = 2.50  </a:t>
            </a:r>
            <a:endParaRPr lang="en-US" altLang="pt-BR" sz="2600">
              <a:cs typeface="Arial" panose="020B0604020202020204"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62"/>
                                        </p:tgtEl>
                                        <p:attrNameLst>
                                          <p:attrName>style.visibility</p:attrName>
                                        </p:attrNameLst>
                                      </p:cBhvr>
                                      <p:to>
                                        <p:strVal val="visible"/>
                                      </p:to>
                                    </p:set>
                                    <p:animEffect transition="in" filter="wipe(left)">
                                      <p:cBhvr>
                                        <p:cTn id="7" dur="500"/>
                                        <p:tgtEl>
                                          <p:spTgt spid="737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3763">
                                            <p:txEl>
                                              <p:pRg st="0" end="0"/>
                                            </p:txEl>
                                          </p:spTgt>
                                        </p:tgtEl>
                                        <p:attrNameLst>
                                          <p:attrName>style.visibility</p:attrName>
                                        </p:attrNameLst>
                                      </p:cBhvr>
                                      <p:to>
                                        <p:strVal val="visible"/>
                                      </p:to>
                                    </p:set>
                                    <p:animEffect transition="in" filter="wipe(left)">
                                      <p:cBhvr>
                                        <p:cTn id="12" dur="500"/>
                                        <p:tgtEl>
                                          <p:spTgt spid="7376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3763">
                                            <p:txEl>
                                              <p:pRg st="1" end="1"/>
                                            </p:txEl>
                                          </p:spTgt>
                                        </p:tgtEl>
                                        <p:attrNameLst>
                                          <p:attrName>style.visibility</p:attrName>
                                        </p:attrNameLst>
                                      </p:cBhvr>
                                      <p:to>
                                        <p:strVal val="visible"/>
                                      </p:to>
                                    </p:set>
                                    <p:animEffect transition="in" filter="wipe(left)">
                                      <p:cBhvr>
                                        <p:cTn id="17" dur="500"/>
                                        <p:tgtEl>
                                          <p:spTgt spid="737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62" grpId="0"/>
      <p:bldP spid="7376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VALUES" val=" "/>
  <p:tag name="TITLE" val=""/>
  <p:tag name="CHARTLABELS" val=""/>
</p:tagLst>
</file>

<file path=ppt/tags/tag2.xml><?xml version="1.0" encoding="utf-8"?>
<p:tagLst xmlns:a="http://schemas.openxmlformats.org/drawingml/2006/main" xmlns:r="http://schemas.openxmlformats.org/officeDocument/2006/relationships" xmlns:p="http://schemas.openxmlformats.org/presentationml/2006/main">
  <p:tag name="VALUES" val=" "/>
  <p:tag name="TITLE" val=""/>
  <p:tag name="CHARTLABELS" val=""/>
</p:tagLst>
</file>

<file path=ppt/tags/tag3.xml><?xml version="1.0" encoding="utf-8"?>
<p:tagLst xmlns:a="http://schemas.openxmlformats.org/drawingml/2006/main" xmlns:r="http://schemas.openxmlformats.org/officeDocument/2006/relationships" xmlns:p="http://schemas.openxmlformats.org/presentationml/2006/main">
  <p:tag name="VALUES" val=" "/>
  <p:tag name="TITLE" val=""/>
  <p:tag name="CHARTLABELS" val=""/>
</p:tagLst>
</file>

<file path=ppt/tags/tag4.xml><?xml version="1.0" encoding="utf-8"?>
<p:tagLst xmlns:a="http://schemas.openxmlformats.org/drawingml/2006/main" xmlns:r="http://schemas.openxmlformats.org/officeDocument/2006/relationships" xmlns:p="http://schemas.openxmlformats.org/presentationml/2006/main">
  <p:tag name="VALUES" val=" "/>
  <p:tag name="TITLE" val=""/>
  <p:tag name="CHARTLABELS" val=""/>
</p:tagLst>
</file>

<file path=ppt/tags/tag5.xml><?xml version="1.0" encoding="utf-8"?>
<p:tagLst xmlns:a="http://schemas.openxmlformats.org/drawingml/2006/main" xmlns:r="http://schemas.openxmlformats.org/officeDocument/2006/relationships" xmlns:p="http://schemas.openxmlformats.org/presentationml/2006/main">
  <p:tag name="VALUES" val=" "/>
  <p:tag name="TITLE" val=""/>
  <p:tag name="CHARTLABELS" val=""/>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Apresentação na tela (4:3)</PresentationFormat>
  <Slides>52</Slides>
  <Notes>52</Notes>
  <HiddenSlides>0</HiddenSlides>
  <ScaleCrop>false</ScaleCrop>
  <HeadingPairs>
    <vt:vector size="4" baseType="variant">
      <vt:variant>
        <vt:lpstr>Tema</vt:lpstr>
      </vt:variant>
      <vt:variant>
        <vt:i4>3</vt:i4>
      </vt:variant>
      <vt:variant>
        <vt:lpstr>Títulos de slides</vt:lpstr>
      </vt:variant>
      <vt:variant>
        <vt:i4>52</vt:i4>
      </vt:variant>
    </vt:vector>
  </HeadingPairs>
  <TitlesOfParts>
    <vt:vector size="55" baseType="lpstr">
      <vt:lpstr>Custom Design</vt:lpstr>
      <vt:lpstr>Custom Design</vt:lpstr>
      <vt:lpstr>Custom Design</vt:lpstr>
      <vt:lpstr>Elasticidade e sua aplicação</vt:lpstr>
      <vt:lpstr>Nesse capítulo,  abordaremos as seguintes questões: </vt:lpstr>
      <vt:lpstr>Um cenário…</vt:lpstr>
      <vt:lpstr>Elasticidade</vt:lpstr>
      <vt:lpstr>Elasticidade-preço da demanda</vt:lpstr>
      <vt:lpstr>Elasticidade-preço da demanda</vt:lpstr>
      <vt:lpstr>Elasticidade-preço da demanda</vt:lpstr>
      <vt:lpstr>Calculando mudanças percentuais</vt:lpstr>
      <vt:lpstr>Calculando mudanças percentuais</vt:lpstr>
      <vt:lpstr>Calculando mudanças percentuais</vt:lpstr>
      <vt:lpstr>Calculando mudanças percentuais</vt:lpstr>
      <vt:lpstr>A P R E N D I Z A D O  A T I V O  1    Calculando uma elasticidade</vt:lpstr>
      <vt:lpstr>A P R E N D I Z A D O  A T I V O  1    Respostas</vt:lpstr>
      <vt:lpstr>O que determina a elasticidade-preço?</vt:lpstr>
      <vt:lpstr>EXEMPLO 1: Cereal matinal  vs.  Protetor solar</vt:lpstr>
      <vt:lpstr>EXEMPLO 2: “Calça jeans”  vs.  “Roupas”</vt:lpstr>
      <vt:lpstr>EXEMPLO 3: Insulina  vs.  Cruseiros no Caribe</vt:lpstr>
      <vt:lpstr>EXEMPLO 4: Gasolina no Curto vs. Longo prazos</vt:lpstr>
      <vt:lpstr>Determinantes da elasticidade-preco:  um resumo</vt:lpstr>
      <vt:lpstr>A variedade de curvas de demanda</vt:lpstr>
      <vt:lpstr>Demanda perfeitamente inelástica (um caso extremo)</vt:lpstr>
      <vt:lpstr>Demanda inelástica</vt:lpstr>
      <vt:lpstr>Demanda elástica unitária</vt:lpstr>
      <vt:lpstr>Demanda elástica</vt:lpstr>
      <vt:lpstr>Demanda perfeitamente elástica (outro caso extremo)</vt:lpstr>
      <vt:lpstr>Elasticidade de uma curva de demanda linear</vt:lpstr>
      <vt:lpstr>Elasticidade-preço e Receita total</vt:lpstr>
      <vt:lpstr>Elasticidade-preço e Receita total</vt:lpstr>
      <vt:lpstr>Elasticidade-preço e Receita total</vt:lpstr>
      <vt:lpstr>Elasticidade-preço e Receita total</vt:lpstr>
      <vt:lpstr>Elasticidade-preço e Receita total</vt:lpstr>
      <vt:lpstr>A P R E N D I Z A D O  A T I V O  2    Elasticidade e gasto/receita</vt:lpstr>
      <vt:lpstr>A P R E N D I Z A D O  A T I V O  2    Respostas</vt:lpstr>
      <vt:lpstr>A P R E N D I Z A D O  A T I V O  2    Respostas</vt:lpstr>
      <vt:lpstr>APLICAÇÃO: a interdição das drogas aumenta ou diminui os crimes relacionados às drogas?</vt:lpstr>
      <vt:lpstr>Política 1: Interdição</vt:lpstr>
      <vt:lpstr>Política 2:  Educação</vt:lpstr>
      <vt:lpstr>Elasticidade-preço da oferta</vt:lpstr>
      <vt:lpstr>Elasticidade-preço da oferta</vt:lpstr>
      <vt:lpstr>As variedades de curva de oferta</vt:lpstr>
      <vt:lpstr>Perfeitamente inelástica (um extremo)</vt:lpstr>
      <vt:lpstr>Inelástica</vt:lpstr>
      <vt:lpstr>Elástica unitária</vt:lpstr>
      <vt:lpstr>Elástica</vt:lpstr>
      <vt:lpstr>Perfeitamente elástica (o outro extremo)</vt:lpstr>
      <vt:lpstr>Os determinantes da elasticidade da oferta</vt:lpstr>
      <vt:lpstr>A P R E N D I Z A D O  A T I V O  3    Elasticidade e mudanças no equilíbrio</vt:lpstr>
      <vt:lpstr>A P R E N D I Z A D O  A T I V O  3    Respostas</vt:lpstr>
      <vt:lpstr>A P R E N D I Z A D O  A T I V O  3    Respostas</vt:lpstr>
      <vt:lpstr>Quanto a elasticidade-preço da oferta pode variar</vt:lpstr>
      <vt:lpstr>Outras elasticidades</vt:lpstr>
      <vt:lpstr>Outras elasticidades</vt:lpstr>
    </vt:vector>
  </TitlesOfParts>
  <Company>UNLV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 Cronovich</dc:creator>
  <cp:revision>12</cp:revision>
  <dcterms:created xsi:type="dcterms:W3CDTF">2008-06-02T21:33:56Z</dcterms:created>
  <dcterms:modified xsi:type="dcterms:W3CDTF">2022-04-30T00:13:36Z</dcterms:modified>
</cp:coreProperties>
</file>