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AD540F8-3854-416E-BCB0-A1DD9AA2FF6D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04CA2C5-D221-4B6E-AB4E-76A830D7B459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40F8-3854-416E-BCB0-A1DD9AA2FF6D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A2C5-D221-4B6E-AB4E-76A830D7B45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40F8-3854-416E-BCB0-A1DD9AA2FF6D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A2C5-D221-4B6E-AB4E-76A830D7B45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40F8-3854-416E-BCB0-A1DD9AA2FF6D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A2C5-D221-4B6E-AB4E-76A830D7B45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40F8-3854-416E-BCB0-A1DD9AA2FF6D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A2C5-D221-4B6E-AB4E-76A830D7B45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40F8-3854-416E-BCB0-A1DD9AA2FF6D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A2C5-D221-4B6E-AB4E-76A830D7B459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40F8-3854-416E-BCB0-A1DD9AA2FF6D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A2C5-D221-4B6E-AB4E-76A830D7B45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40F8-3854-416E-BCB0-A1DD9AA2FF6D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A2C5-D221-4B6E-AB4E-76A830D7B45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40F8-3854-416E-BCB0-A1DD9AA2FF6D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A2C5-D221-4B6E-AB4E-76A830D7B45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40F8-3854-416E-BCB0-A1DD9AA2FF6D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A2C5-D221-4B6E-AB4E-76A830D7B459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540F8-3854-416E-BCB0-A1DD9AA2FF6D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CA2C5-D221-4B6E-AB4E-76A830D7B45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AD540F8-3854-416E-BCB0-A1DD9AA2FF6D}" type="datetimeFigureOut">
              <a:rPr lang="pt-BR" smtClean="0"/>
              <a:t>27/09/2016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04CA2C5-D221-4B6E-AB4E-76A830D7B45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499991" y="1556792"/>
            <a:ext cx="3546729" cy="2853844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/>
              <a:t>Relações entre trabalho e sofrimento, 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/>
              <a:t>trabalho </a:t>
            </a:r>
            <a:r>
              <a:rPr lang="pt-BR" sz="2400" b="1" dirty="0"/>
              <a:t>e identidade/subjetividade, trabalho e saúde.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Regina Fiorati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337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identidade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Conceito para compreender a relação do sujeito com o mundo e com os outros</a:t>
            </a:r>
          </a:p>
          <a:p>
            <a:r>
              <a:rPr lang="pt-BR" dirty="0" smtClean="0"/>
              <a:t>Cada um se identifica e se transforma partir do outro</a:t>
            </a:r>
          </a:p>
          <a:p>
            <a:r>
              <a:rPr lang="pt-BR" dirty="0" smtClean="0"/>
              <a:t>Identidade pessoal e identidade social são processos indissociáveis</a:t>
            </a:r>
          </a:p>
          <a:p>
            <a:r>
              <a:rPr lang="pt-BR" dirty="0" smtClean="0"/>
              <a:t>Interiorização da experiência social</a:t>
            </a:r>
          </a:p>
          <a:p>
            <a:r>
              <a:rPr lang="pt-BR" dirty="0" smtClean="0"/>
              <a:t>Identidade é um ponto intermediário entre um “self” (eu interior imutável) próprio ao sujeito e uma construção social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258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20"/>
          </a:xfrm>
        </p:spPr>
        <p:txBody>
          <a:bodyPr>
            <a:noAutofit/>
          </a:bodyPr>
          <a:lstStyle/>
          <a:p>
            <a:r>
              <a:rPr lang="pt-BR" sz="2400" dirty="0" smtClean="0"/>
              <a:t>Processos indenitários em transformação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Identidade construída individualmente/autônomo cai por terra</a:t>
            </a:r>
          </a:p>
          <a:p>
            <a:r>
              <a:rPr lang="pt-BR" dirty="0" smtClean="0"/>
              <a:t>O sujeito não é idêntico a  si mesmo no decorrer de sua história</a:t>
            </a:r>
          </a:p>
          <a:p>
            <a:r>
              <a:rPr lang="pt-BR" dirty="0" smtClean="0"/>
              <a:t>Subjetividade/identidade são modos de ser</a:t>
            </a:r>
          </a:p>
          <a:p>
            <a:r>
              <a:rPr lang="pt-BR" dirty="0" smtClean="0"/>
              <a:t>Identidade – diferença, demarcação do que está dentro do que está fora</a:t>
            </a:r>
          </a:p>
          <a:p>
            <a:r>
              <a:rPr lang="pt-BR" dirty="0" smtClean="0"/>
              <a:t>Subjetividade/identidade – rede de subjetividades que se recombinam de acordo com as mudanças pessoais e coletivas</a:t>
            </a:r>
          </a:p>
          <a:p>
            <a:r>
              <a:rPr lang="pt-BR" dirty="0" smtClean="0"/>
              <a:t>As trajetórias identitárias são sempre </a:t>
            </a:r>
            <a:r>
              <a:rPr lang="pt-BR" dirty="0" err="1" smtClean="0"/>
              <a:t>ressinificadas</a:t>
            </a:r>
            <a:r>
              <a:rPr lang="pt-BR" dirty="0" smtClean="0"/>
              <a:t> em novas identificações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813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13104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dirty="0" smtClean="0"/>
              <a:t>Identidade e trabalho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Uma realidade moderna – trabalho era fonte identitária central e de </a:t>
            </a:r>
            <a:r>
              <a:rPr lang="pt-BR" dirty="0"/>
              <a:t>normatividade social - um instrumento do valor e da dignidade humana</a:t>
            </a:r>
            <a:endParaRPr lang="pt-BR" dirty="0" smtClean="0"/>
          </a:p>
          <a:p>
            <a:r>
              <a:rPr lang="pt-BR" dirty="0" smtClean="0"/>
              <a:t>Na historia humana – trabalho de provedor das necessidades básicas humanas passa a ser gerador de riquezas – conotação puramente econômico. </a:t>
            </a:r>
          </a:p>
          <a:p>
            <a:r>
              <a:rPr lang="pt-BR" dirty="0" smtClean="0"/>
              <a:t>Trabalho </a:t>
            </a:r>
            <a:r>
              <a:rPr lang="pt-BR" dirty="0"/>
              <a:t>na contemporaneidade - precariedade, vulnerabilidade e fragmentação, impondo dificuldades para que se processem as identificações por seu intermédio e se construam identidades </a:t>
            </a:r>
            <a:r>
              <a:rPr lang="pt-BR" dirty="0" smtClean="0"/>
              <a:t>profissionais</a:t>
            </a:r>
          </a:p>
          <a:p>
            <a:r>
              <a:rPr lang="pt-BR" dirty="0" smtClean="0"/>
              <a:t>Desemprego desloca a identificação do trabalhador com o trabalho – múltiplas identificações</a:t>
            </a:r>
          </a:p>
          <a:p>
            <a:r>
              <a:rPr lang="pt-BR" dirty="0" smtClean="0"/>
              <a:t>Trabalho na contemporaneidade elevou ao máximo a dedicação e exploração do trabalhador devido a  vulnerabilidade</a:t>
            </a:r>
          </a:p>
          <a:p>
            <a:r>
              <a:rPr lang="pt-BR" dirty="0" smtClean="0"/>
              <a:t>A complexidade tem diluído uma identidade coletiva do trabalhador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8071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Como pensar a identidade em relação ao trabalho?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Pessoa com deficiência</a:t>
            </a:r>
          </a:p>
          <a:p>
            <a:r>
              <a:rPr lang="pt-BR" dirty="0" smtClean="0"/>
              <a:t>Pessoa com transtorno mental</a:t>
            </a:r>
          </a:p>
          <a:p>
            <a:r>
              <a:rPr lang="pt-BR" dirty="0" smtClean="0"/>
              <a:t>Pessoa afrodescendente</a:t>
            </a:r>
          </a:p>
          <a:p>
            <a:r>
              <a:rPr lang="pt-BR" dirty="0" smtClean="0"/>
              <a:t>Pessoa </a:t>
            </a:r>
            <a:r>
              <a:rPr lang="pt-BR" dirty="0" err="1" smtClean="0"/>
              <a:t>homoafetiva</a:t>
            </a:r>
            <a:endParaRPr lang="pt-BR" dirty="0" smtClean="0"/>
          </a:p>
          <a:p>
            <a:r>
              <a:rPr lang="pt-BR" dirty="0" smtClean="0"/>
              <a:t>Pessoa </a:t>
            </a:r>
            <a:r>
              <a:rPr lang="pt-BR" dirty="0" err="1" smtClean="0"/>
              <a:t>transgenere</a:t>
            </a:r>
            <a:endParaRPr lang="pt-BR" dirty="0" smtClean="0"/>
          </a:p>
          <a:p>
            <a:r>
              <a:rPr lang="pt-BR" dirty="0" smtClean="0"/>
              <a:t>Pessoa em situação de rua</a:t>
            </a:r>
          </a:p>
          <a:p>
            <a:r>
              <a:rPr lang="pt-BR" dirty="0" smtClean="0"/>
              <a:t>Pessoa sem escolaridade</a:t>
            </a:r>
          </a:p>
          <a:p>
            <a:r>
              <a:rPr lang="pt-BR" dirty="0" smtClean="0"/>
              <a:t>Pessoa em </a:t>
            </a:r>
            <a:r>
              <a:rPr lang="pt-BR" smtClean="0"/>
              <a:t>extrema pobreza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451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102</TotalTime>
  <Words>276</Words>
  <Application>Microsoft Office PowerPoint</Application>
  <PresentationFormat>Apresentação na tela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Austin</vt:lpstr>
      <vt:lpstr>Relações entre trabalho e sofrimento,  trabalho e identidade/subjetividade, trabalho e saúde.</vt:lpstr>
      <vt:lpstr>identidade</vt:lpstr>
      <vt:lpstr>Processos indenitários em transformação</vt:lpstr>
      <vt:lpstr>Identidade e trabalho</vt:lpstr>
      <vt:lpstr>Como pensar a identidade em relação ao trabalho?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5</dc:title>
  <dc:creator>regina</dc:creator>
  <cp:lastModifiedBy>regina</cp:lastModifiedBy>
  <cp:revision>12</cp:revision>
  <dcterms:created xsi:type="dcterms:W3CDTF">2016-09-27T17:02:55Z</dcterms:created>
  <dcterms:modified xsi:type="dcterms:W3CDTF">2016-09-27T18:45:04Z</dcterms:modified>
</cp:coreProperties>
</file>