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8"/>
  </p:notesMasterIdLst>
  <p:sldIdLst>
    <p:sldId id="256" r:id="rId2"/>
    <p:sldId id="257" r:id="rId3"/>
    <p:sldId id="354" r:id="rId4"/>
    <p:sldId id="393" r:id="rId5"/>
    <p:sldId id="394" r:id="rId6"/>
    <p:sldId id="285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29" autoAdjust="0"/>
  </p:normalViewPr>
  <p:slideViewPr>
    <p:cSldViewPr>
      <p:cViewPr varScale="1">
        <p:scale>
          <a:sx n="82" d="100"/>
          <a:sy n="82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A1C41-30B3-4E29-BACF-0D1F45A68B82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F0580-B360-4279-B787-438996B645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59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555-AF90-458C-8612-075C696AF014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52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8380-9B97-4DF8-B6B9-BCC8177F0FA8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3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55CE-2B59-4E15-A748-F64031322CEE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31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7E59-4B52-4DB9-88B1-4B5278BCE5E9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31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3191-7692-4E9C-8D61-82D7980E9520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23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CC7F-2077-48C8-8DA4-018524E2AB32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0B3-29BF-4C36-B1A9-C54201B5E6B6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32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3942-E8E7-4DC2-AAF3-D25A4CEEB949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65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93F1-17C9-4E71-A369-939717524DF9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6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24B8-1DF0-4CD7-8748-1C2636D222C9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09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9253-BF58-4589-A03B-FEA3A30C4BF5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Prof. Luiz C. R. Carpinetti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1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73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D591-4FA9-498C-907A-589D9C8C7556}" type="datetime1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60576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Prof. Luiz C. R. Carpinetti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857620" y="6500834"/>
            <a:ext cx="5214942" cy="0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85720" y="714356"/>
            <a:ext cx="8643998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92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Apresentação e Programa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280920" cy="1896616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SEP 5836 </a:t>
            </a:r>
            <a:r>
              <a:rPr lang="pt-BR" sz="3200" dirty="0"/>
              <a:t>Técnicas de Suporte à Decisão Aplicadas à Gestão de Desempenho de Cadeias de Suprimento</a:t>
            </a:r>
          </a:p>
          <a:p>
            <a:r>
              <a:rPr lang="pt-BR" dirty="0"/>
              <a:t>Prof. Luiz C. R. Carpinetti</a:t>
            </a: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/>
              <a:t>Prof. Dr. Luiz Cesar Ribeiro Carpinetti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Objetivos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t-BR" dirty="0"/>
          </a:p>
          <a:p>
            <a:pPr marL="0" indent="0">
              <a:buNone/>
            </a:pPr>
            <a:r>
              <a:rPr lang="pt-BR" sz="3200" dirty="0"/>
              <a:t>“...contribuir para a formação dos alunos do Programa em Engenharia de Produção em técnicas de suporte à tomada de decisão aplicada à gestão de desempenho de fornecedores e de cadeia de suprimento. Espera-se que os alunos obtenham compreensão do processo de tomada decisão em gestão de cadeia e das técnicas auxiliares.”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/>
              <a:t>Prof. Dr. Luiz Cesar Ribeiro Carpinetti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568952" cy="732612"/>
          </a:xfrm>
        </p:spPr>
        <p:txBody>
          <a:bodyPr>
            <a:normAutofit fontScale="90000"/>
          </a:bodyPr>
          <a:lstStyle/>
          <a:p>
            <a:r>
              <a:rPr lang="pt-BR" dirty="0"/>
              <a:t>Programa Macro da Disciplina</a:t>
            </a:r>
            <a:endParaRPr lang="pt-BR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SzPct val="75000"/>
              <a:buFont typeface="Wingdings" panose="05000000000000000000" pitchFamily="2" charset="2"/>
              <a:buChar char=""/>
            </a:pPr>
            <a:endParaRPr lang="pt-BR" b="1" dirty="0"/>
          </a:p>
          <a:p>
            <a:pPr marL="0" indent="0">
              <a:buNone/>
            </a:pPr>
            <a:r>
              <a:rPr lang="pt-BR" sz="3200" dirty="0"/>
              <a:t>1. Introdução: avaliação de desempenho, cadeias de </a:t>
            </a:r>
            <a:r>
              <a:rPr lang="pt-BR" sz="3200" dirty="0" smtClean="0"/>
              <a:t>suprimento</a:t>
            </a:r>
            <a:r>
              <a:rPr lang="pt-BR" dirty="0"/>
              <a:t> </a:t>
            </a:r>
            <a:r>
              <a:rPr lang="pt-BR" dirty="0" smtClean="0"/>
              <a:t>e gestão de fornecedores em cadeias de suprimentos</a:t>
            </a:r>
            <a:r>
              <a:rPr lang="pt-BR" sz="3200" dirty="0" smtClean="0"/>
              <a:t>.</a:t>
            </a:r>
            <a:endParaRPr lang="pt-BR" sz="3200" dirty="0"/>
          </a:p>
          <a:p>
            <a:pPr marL="0" indent="0">
              <a:buNone/>
            </a:pPr>
            <a:r>
              <a:rPr lang="pt-BR" sz="3200" dirty="0"/>
              <a:t>2. </a:t>
            </a:r>
            <a:r>
              <a:rPr lang="pt-BR" sz="3200" dirty="0" smtClean="0"/>
              <a:t>Métodos </a:t>
            </a:r>
            <a:r>
              <a:rPr lang="pt-BR" sz="3200" dirty="0"/>
              <a:t>de decisão </a:t>
            </a:r>
            <a:r>
              <a:rPr lang="pt-BR" sz="3200" dirty="0" smtClean="0"/>
              <a:t>multicritério e de computação com palavras.</a:t>
            </a:r>
            <a:endParaRPr lang="pt-BR" sz="3200" dirty="0"/>
          </a:p>
          <a:p>
            <a:pPr marL="0" indent="0">
              <a:buNone/>
            </a:pPr>
            <a:r>
              <a:rPr lang="pt-BR" sz="3200" dirty="0"/>
              <a:t>3. Estado da arte sobre aplicação de técnicas de suporte à decisão para a seleção de fornecedores, gestão de desempenho de cadeias etc.</a:t>
            </a:r>
          </a:p>
          <a:p>
            <a:pPr marL="0" indent="0">
              <a:buNone/>
            </a:pPr>
            <a:r>
              <a:rPr lang="pt-BR" sz="3200" dirty="0"/>
              <a:t>4. TOPSIS </a:t>
            </a:r>
          </a:p>
          <a:p>
            <a:pPr marL="0" indent="0">
              <a:buNone/>
            </a:pPr>
            <a:r>
              <a:rPr lang="pt-BR" sz="3200" dirty="0"/>
              <a:t>5. AHP</a:t>
            </a:r>
          </a:p>
          <a:p>
            <a:pPr marL="0" indent="0">
              <a:buNone/>
            </a:pPr>
            <a:r>
              <a:rPr lang="pt-BR" sz="3200" dirty="0"/>
              <a:t>6. PROMETHE</a:t>
            </a:r>
          </a:p>
          <a:p>
            <a:pPr marL="0" indent="0">
              <a:buNone/>
            </a:pPr>
            <a:r>
              <a:rPr lang="pt-BR" sz="3200" dirty="0"/>
              <a:t>7. ELECTRE </a:t>
            </a:r>
            <a:r>
              <a:rPr lang="pt-BR" sz="3200" dirty="0" smtClean="0"/>
              <a:t>III e ELECTRE TRI</a:t>
            </a:r>
          </a:p>
          <a:p>
            <a:pPr marL="0" indent="0">
              <a:buNone/>
            </a:pPr>
            <a:r>
              <a:rPr lang="pt-BR" dirty="0" smtClean="0"/>
              <a:t>8. DEMATEL</a:t>
            </a:r>
            <a:endParaRPr lang="pt-BR" sz="3200" dirty="0"/>
          </a:p>
          <a:p>
            <a:pPr marL="0" indent="0">
              <a:buNone/>
            </a:pPr>
            <a:r>
              <a:rPr lang="pt-BR" sz="3200" dirty="0" smtClean="0"/>
              <a:t>9. </a:t>
            </a:r>
            <a:r>
              <a:rPr lang="pt-BR" sz="3200" dirty="0"/>
              <a:t>Introdução à teoria </a:t>
            </a:r>
            <a:r>
              <a:rPr lang="pt-BR" sz="3200" dirty="0" err="1"/>
              <a:t>Fuzzy</a:t>
            </a:r>
            <a:endParaRPr lang="pt-BR" sz="3200" dirty="0"/>
          </a:p>
          <a:p>
            <a:pPr marL="0" indent="0">
              <a:buNone/>
            </a:pPr>
            <a:r>
              <a:rPr lang="pt-BR" dirty="0" smtClean="0"/>
              <a:t>10</a:t>
            </a:r>
            <a:r>
              <a:rPr lang="pt-BR" sz="3200" dirty="0" smtClean="0"/>
              <a:t>. </a:t>
            </a:r>
            <a:r>
              <a:rPr lang="pt-BR" sz="3200" dirty="0" err="1"/>
              <a:t>Fuzzy</a:t>
            </a:r>
            <a:r>
              <a:rPr lang="pt-BR" sz="3200" dirty="0"/>
              <a:t> TOPSIS</a:t>
            </a:r>
          </a:p>
          <a:p>
            <a:pPr marL="0" indent="0">
              <a:buNone/>
            </a:pPr>
            <a:r>
              <a:rPr lang="pt-BR" sz="3200" dirty="0" smtClean="0"/>
              <a:t>11. </a:t>
            </a:r>
            <a:r>
              <a:rPr lang="pt-BR" sz="3200" dirty="0" err="1" smtClean="0"/>
              <a:t>Fuzzy</a:t>
            </a:r>
            <a:r>
              <a:rPr lang="pt-BR" sz="3200" dirty="0" smtClean="0"/>
              <a:t> </a:t>
            </a:r>
            <a:r>
              <a:rPr lang="pt-BR" sz="3200" dirty="0"/>
              <a:t>TOPSIS </a:t>
            </a:r>
            <a:r>
              <a:rPr lang="pt-BR" sz="3200" dirty="0" err="1"/>
              <a:t>class</a:t>
            </a:r>
            <a:endParaRPr lang="pt-BR" sz="3200" dirty="0"/>
          </a:p>
          <a:p>
            <a:pPr marL="0" indent="0">
              <a:buNone/>
            </a:pPr>
            <a:r>
              <a:rPr lang="pt-BR" sz="3200" dirty="0"/>
              <a:t>11. Inferência </a:t>
            </a:r>
            <a:r>
              <a:rPr lang="pt-BR" sz="3200" dirty="0" err="1"/>
              <a:t>fuzzy</a:t>
            </a:r>
            <a:r>
              <a:rPr lang="pt-BR" sz="3200" dirty="0"/>
              <a:t> (FIS)</a:t>
            </a:r>
          </a:p>
          <a:p>
            <a:pPr marL="0" indent="0">
              <a:buNone/>
            </a:pPr>
            <a:r>
              <a:rPr lang="pt-BR" sz="3200" dirty="0" smtClean="0"/>
              <a:t>12. </a:t>
            </a:r>
            <a:r>
              <a:rPr lang="pt-BR" dirty="0" smtClean="0"/>
              <a:t>Data mining </a:t>
            </a:r>
            <a:endParaRPr lang="pt-BR" sz="3200" dirty="0"/>
          </a:p>
          <a:p>
            <a:pPr marL="0" indent="0" algn="r">
              <a:buSzPct val="75000"/>
              <a:buNone/>
            </a:pPr>
            <a:endParaRPr lang="pt-BR" b="1" dirty="0"/>
          </a:p>
          <a:p>
            <a:pPr marL="0" indent="0" algn="r">
              <a:buSzPct val="75000"/>
              <a:buNone/>
            </a:pPr>
            <a:endParaRPr lang="pt-BR" b="1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/>
              <a:t>Prof. Dr. Luiz Cesar Ribeiro Carpinetti</a:t>
            </a:r>
          </a:p>
        </p:txBody>
      </p:sp>
    </p:spTree>
    <p:extLst>
      <p:ext uri="{BB962C8B-B14F-4D97-AF65-F5344CB8AC3E}">
        <p14:creationId xmlns:p14="http://schemas.microsoft.com/office/powerpoint/2010/main" val="42781776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568952" cy="732612"/>
          </a:xfrm>
        </p:spPr>
        <p:txBody>
          <a:bodyPr>
            <a:normAutofit fontScale="90000"/>
          </a:bodyPr>
          <a:lstStyle/>
          <a:p>
            <a:r>
              <a:rPr lang="pt-BR" dirty="0"/>
              <a:t>Atividades previstas</a:t>
            </a:r>
            <a:endParaRPr lang="pt-BR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/>
              <a:t>Prof. Dr. Luiz Cesar Ribeiro Carpinetti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48F3B6E-7217-4A2D-BBBC-27A537E7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456" y="1083136"/>
            <a:ext cx="8229600" cy="5073427"/>
          </a:xfrm>
        </p:spPr>
        <p:txBody>
          <a:bodyPr>
            <a:normAutofit/>
          </a:bodyPr>
          <a:lstStyle/>
          <a:p>
            <a:endParaRPr lang="pt-BR" sz="2400" dirty="0"/>
          </a:p>
          <a:p>
            <a:r>
              <a:rPr lang="pt-BR" dirty="0"/>
              <a:t>Em aula:</a:t>
            </a:r>
          </a:p>
          <a:p>
            <a:pPr lvl="1"/>
            <a:r>
              <a:rPr lang="pt-BR" dirty="0"/>
              <a:t>Exposição de conceitos;</a:t>
            </a:r>
          </a:p>
          <a:p>
            <a:pPr lvl="1"/>
            <a:r>
              <a:rPr lang="pt-BR" dirty="0"/>
              <a:t>Exercícios e implementação de rotinas;</a:t>
            </a:r>
          </a:p>
          <a:p>
            <a:pPr lvl="1"/>
            <a:r>
              <a:rPr lang="pt-BR" dirty="0"/>
              <a:t>Discussão e apresentação de material de leitura.</a:t>
            </a:r>
          </a:p>
          <a:p>
            <a:r>
              <a:rPr lang="pt-BR" dirty="0" err="1"/>
              <a:t>Extra-aula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Leitura de textos e fichamento;</a:t>
            </a:r>
          </a:p>
          <a:p>
            <a:pPr lvl="1"/>
            <a:r>
              <a:rPr lang="pt-BR" dirty="0"/>
              <a:t>Exercícios e Implementação de rotinas.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838084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568952" cy="732612"/>
          </a:xfrm>
        </p:spPr>
        <p:txBody>
          <a:bodyPr>
            <a:normAutofit fontScale="90000"/>
          </a:bodyPr>
          <a:lstStyle/>
          <a:p>
            <a:r>
              <a:rPr lang="pt-BR" dirty="0"/>
              <a:t>Avaliação</a:t>
            </a:r>
            <a:endParaRPr lang="pt-BR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692624" y="6492875"/>
            <a:ext cx="2895600" cy="365125"/>
          </a:xfrm>
        </p:spPr>
        <p:txBody>
          <a:bodyPr/>
          <a:lstStyle/>
          <a:p>
            <a:r>
              <a:rPr lang="pt-BR" dirty="0"/>
              <a:t>Prof. Dr. Luiz Cesar Ribeiro Carpinetti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48F3B6E-7217-4A2D-BBBC-27A537E7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456" y="1083136"/>
            <a:ext cx="8229600" cy="5073427"/>
          </a:xfrm>
        </p:spPr>
        <p:txBody>
          <a:bodyPr>
            <a:normAutofit/>
          </a:bodyPr>
          <a:lstStyle/>
          <a:p>
            <a:endParaRPr lang="pt-BR" sz="2400" dirty="0"/>
          </a:p>
          <a:p>
            <a:r>
              <a:rPr lang="pt-BR" dirty="0"/>
              <a:t>Avaliação das entregas contínuas:</a:t>
            </a:r>
          </a:p>
          <a:p>
            <a:pPr lvl="1"/>
            <a:r>
              <a:rPr lang="pt-BR" dirty="0"/>
              <a:t>Exercícios, fichamentos e apresentações;</a:t>
            </a:r>
          </a:p>
          <a:p>
            <a:r>
              <a:rPr lang="pt-BR" dirty="0" smtClean="0"/>
              <a:t>Avaliação final: </a:t>
            </a:r>
            <a:r>
              <a:rPr lang="pt-BR" dirty="0"/>
              <a:t>artigo com aplicação de uma das técnicas em gestão de desempenho de </a:t>
            </a:r>
            <a:r>
              <a:rPr lang="pt-BR" dirty="0" smtClean="0"/>
              <a:t>operações;</a:t>
            </a:r>
            <a:endParaRPr lang="pt-BR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84000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Moodle</a:t>
            </a:r>
            <a:r>
              <a:rPr lang="pt-BR" dirty="0"/>
              <a:t> da disciplina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t-BR" sz="33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E-disciplinas </a:t>
            </a:r>
            <a:r>
              <a:rPr lang="pt-BR" dirty="0" smtClean="0"/>
              <a:t>USP: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https://edisciplinas.usp.br/course/view.php?id=106223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2895600" cy="365125"/>
          </a:xfrm>
        </p:spPr>
        <p:txBody>
          <a:bodyPr/>
          <a:lstStyle/>
          <a:p>
            <a:r>
              <a:rPr lang="pt-BR" dirty="0"/>
              <a:t>Prof. Dr. Luiz Cesar Ribeiro Carpinetti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28852</TotalTime>
  <Words>320</Words>
  <Application>Microsoft Office PowerPoint</Application>
  <PresentationFormat>Apresentação na tela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do Office</vt:lpstr>
      <vt:lpstr>Apresentação e Programa </vt:lpstr>
      <vt:lpstr>Objetivos da Disciplina</vt:lpstr>
      <vt:lpstr>Programa Macro da Disciplina</vt:lpstr>
      <vt:lpstr>Atividades previstas</vt:lpstr>
      <vt:lpstr>Avaliação</vt:lpstr>
      <vt:lpstr>Moodle da disciplina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Aulas Concurso Qualidade SEP 2010</dc:title>
  <dc:creator>mateus</dc:creator>
  <cp:lastModifiedBy>Luiz Cesar Ribeiro Carpinetti</cp:lastModifiedBy>
  <cp:revision>255</cp:revision>
  <cp:lastPrinted>2016-08-29T10:57:33Z</cp:lastPrinted>
  <dcterms:created xsi:type="dcterms:W3CDTF">2009-12-21T13:59:16Z</dcterms:created>
  <dcterms:modified xsi:type="dcterms:W3CDTF">2023-02-27T12:35:04Z</dcterms:modified>
</cp:coreProperties>
</file>