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3"/>
  </p:notesMasterIdLst>
  <p:sldIdLst>
    <p:sldId id="256" r:id="rId5"/>
    <p:sldId id="282" r:id="rId6"/>
    <p:sldId id="327" r:id="rId7"/>
    <p:sldId id="328" r:id="rId8"/>
    <p:sldId id="330" r:id="rId9"/>
    <p:sldId id="331" r:id="rId10"/>
    <p:sldId id="329" r:id="rId11"/>
    <p:sldId id="332" r:id="rId12"/>
    <p:sldId id="337" r:id="rId13"/>
    <p:sldId id="340" r:id="rId14"/>
    <p:sldId id="341" r:id="rId15"/>
    <p:sldId id="343" r:id="rId16"/>
    <p:sldId id="342" r:id="rId17"/>
    <p:sldId id="339" r:id="rId18"/>
    <p:sldId id="338" r:id="rId19"/>
    <p:sldId id="336" r:id="rId20"/>
    <p:sldId id="335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60"/>
    <a:srgbClr val="082C2E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7455" autoAdjust="0"/>
  </p:normalViewPr>
  <p:slideViewPr>
    <p:cSldViewPr snapToGrid="0">
      <p:cViewPr varScale="1">
        <p:scale>
          <a:sx n="63" d="100"/>
          <a:sy n="63" d="100"/>
        </p:scale>
        <p:origin x="-81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2ADB1-275D-430A-89EE-5C7E6CFF6FF2}" type="datetimeFigureOut">
              <a:rPr lang="en-US" smtClean="0"/>
              <a:pPr/>
              <a:t>9/18/2019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25628-3A68-42F4-BA86-98181795314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925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GB" smtClean="0"/>
              <a:pPr rtl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5293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3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2" y="4960137"/>
            <a:ext cx="7772401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1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005E26E-BCB2-4FD5-8FD5-81A5EAE94C21}" type="datetime1">
              <a:rPr lang="en-US" smtClean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E9B8-0487-42E4-B571-744A3D775783}" type="datetime1">
              <a:rPr lang="en-US" smtClean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E32D-1E84-43FD-8158-FFFE757EB0E8}" type="datetime1">
              <a:rPr lang="en-US" smtClean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C470-CD19-455C-B830-6D252EAD7FE5}" type="datetime1">
              <a:rPr lang="en-US" smtClean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3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4960137"/>
            <a:ext cx="7772401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1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C43C-50D9-4F49-A136-0EFF292F93ED}" type="datetime1">
              <a:rPr lang="en-US" smtClean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31" y="585216"/>
            <a:ext cx="9720072" cy="1499616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B1A3-0AEF-4064-A724-D27D660C8653}" type="datetime1">
              <a:rPr lang="en-US" smtClean="0"/>
              <a:pPr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t-BR" smtClean="0"/>
              <a:t>Clique para editar os estilos do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D0F2-BF66-4A24-9384-A0129B196518}" type="datetime1">
              <a:rPr lang="en-US" smtClean="0"/>
              <a:pPr/>
              <a:t>9/18/2019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8A6C-4F6B-48D2-BDB0-D7413B3FDB0A}" type="datetime1">
              <a:rPr lang="en-US" smtClean="0"/>
              <a:pPr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ECED-6ECE-4989-B917-9D4D7E6D3C76}" type="datetime1">
              <a:rPr lang="en-US" smtClean="0"/>
              <a:pPr/>
              <a:t>9/18/2019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70E1-CB40-488E-8C6F-EF4211DFFCB0}" type="datetime1">
              <a:rPr lang="en-US" smtClean="0"/>
              <a:pPr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4960138"/>
            <a:ext cx="7772401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1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B6AF-9F5C-43BE-879E-CB9514111250}" type="datetime1">
              <a:rPr lang="en-US" smtClean="0"/>
              <a:pPr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31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7EE424C-FCA3-4EDD-B274-8E055D649B7D}" type="datetime1">
              <a:rPr lang="en-US" smtClean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1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FDF0794-1B86-42B2-B8C7-F60123E638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3" y="4"/>
            <a:ext cx="12188727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0BD1B1-AA22-48F1-B3ED-579CD28460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444" b="-1"/>
          <a:stretch/>
        </p:blipFill>
        <p:spPr>
          <a:xfrm>
            <a:off x="23" y="975"/>
            <a:ext cx="1219198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A48FC5-3C83-4F1B-BC33-DF0B588F83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3D84FB-5D02-47D2-98FD-4F01A02E2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51" y="3429000"/>
            <a:ext cx="7501651" cy="1090938"/>
          </a:xfrm>
        </p:spPr>
        <p:txBody>
          <a:bodyPr anchor="b">
            <a:normAutofit/>
          </a:bodyPr>
          <a:lstStyle/>
          <a:p>
            <a:pPr algn="l"/>
            <a:r>
              <a:rPr lang="pt-BR" dirty="0" smtClean="0">
                <a:solidFill>
                  <a:srgbClr val="FFFFFF"/>
                </a:solidFill>
              </a:rPr>
              <a:t>SEL 316</a:t>
            </a:r>
            <a:r>
              <a:rPr lang="pt-BR" sz="3600" dirty="0" smtClean="0">
                <a:solidFill>
                  <a:srgbClr val="FFFFFF"/>
                </a:solidFill>
              </a:rPr>
              <a:t> – </a:t>
            </a:r>
            <a:r>
              <a:rPr lang="pt-BR" sz="4800" dirty="0" smtClean="0">
                <a:solidFill>
                  <a:srgbClr val="FFFFFF"/>
                </a:solidFill>
              </a:rPr>
              <a:t>l</a:t>
            </a:r>
            <a:r>
              <a:rPr lang="pt-BR" sz="3600" dirty="0" smtClean="0">
                <a:solidFill>
                  <a:srgbClr val="FFFFFF"/>
                </a:solidFill>
              </a:rPr>
              <a:t>ab. </a:t>
            </a:r>
            <a:r>
              <a:rPr lang="pt-BR" sz="4800" dirty="0" smtClean="0">
                <a:solidFill>
                  <a:srgbClr val="FFFFFF"/>
                </a:solidFill>
              </a:rPr>
              <a:t>C</a:t>
            </a:r>
            <a:r>
              <a:rPr lang="pt-BR" sz="3600" dirty="0" smtClean="0">
                <a:solidFill>
                  <a:srgbClr val="FFFFFF"/>
                </a:solidFill>
              </a:rPr>
              <a:t>ircuitos </a:t>
            </a:r>
            <a:r>
              <a:rPr lang="pt-BR" sz="4800" dirty="0" smtClean="0">
                <a:solidFill>
                  <a:srgbClr val="FFFFFF"/>
                </a:solidFill>
              </a:rPr>
              <a:t>E</a:t>
            </a:r>
            <a:r>
              <a:rPr lang="pt-BR" sz="3600" dirty="0" smtClean="0">
                <a:solidFill>
                  <a:srgbClr val="FFFFFF"/>
                </a:solidFill>
              </a:rPr>
              <a:t>letrônicos </a:t>
            </a:r>
            <a:r>
              <a:rPr lang="pt-BR" sz="4800" dirty="0" smtClean="0">
                <a:solidFill>
                  <a:srgbClr val="FFFFFF"/>
                </a:solidFill>
              </a:rPr>
              <a:t>i</a:t>
            </a:r>
            <a:endParaRPr lang="pt-BR" sz="4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9F6641D-ADF3-40BD-9BA3-E740E77C8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9349" y="4779313"/>
            <a:ext cx="7501650" cy="693232"/>
          </a:xfrm>
        </p:spPr>
        <p:txBody>
          <a:bodyPr anchor="t">
            <a:normAutofit/>
          </a:bodyPr>
          <a:lstStyle/>
          <a:p>
            <a:r>
              <a:rPr lang="pt-BR" i="1" dirty="0" smtClean="0">
                <a:solidFill>
                  <a:srgbClr val="FFFFFF"/>
                </a:solidFill>
              </a:rPr>
              <a:t>Dep. de Engenharia Elétrica e de Computação </a:t>
            </a:r>
            <a:r>
              <a:rPr lang="pt-BR" dirty="0" smtClean="0">
                <a:solidFill>
                  <a:srgbClr val="FFFFFF"/>
                </a:solidFill>
              </a:rPr>
              <a:t>– SEL - EESC</a:t>
            </a:r>
          </a:p>
          <a:p>
            <a:endParaRPr lang="pt-BR" sz="1100" dirty="0" smtClean="0">
              <a:solidFill>
                <a:srgbClr val="FFFFFF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2F01714-1A39-4194-BD47-8A9960C599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309353" y="4666480"/>
            <a:ext cx="6832499" cy="0"/>
          </a:xfrm>
          <a:prstGeom prst="line">
            <a:avLst/>
          </a:prstGeom>
          <a:ln w="22225">
            <a:solidFill>
              <a:srgbClr val="4AC4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062570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31" y="598468"/>
            <a:ext cx="9720072" cy="1499616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B0F0"/>
                </a:solidFill>
              </a:rPr>
              <a:t>e</a:t>
            </a:r>
            <a:r>
              <a:rPr lang="pt-BR" sz="3700" dirty="0" smtClean="0"/>
              <a:t>stabilizadores </a:t>
            </a:r>
            <a:r>
              <a:rPr lang="pt-BR" sz="3700" dirty="0" smtClean="0"/>
              <a:t>de </a:t>
            </a:r>
            <a:r>
              <a:rPr lang="pt-BR" dirty="0" smtClean="0">
                <a:solidFill>
                  <a:srgbClr val="00B0F0"/>
                </a:solidFill>
              </a:rPr>
              <a:t>t</a:t>
            </a:r>
            <a:r>
              <a:rPr lang="pt-BR" sz="3700" dirty="0" smtClean="0"/>
              <a:t>ENSÃO </a:t>
            </a:r>
            <a:r>
              <a:rPr lang="pt-BR" dirty="0" smtClean="0"/>
              <a:t>- </a:t>
            </a:r>
            <a:r>
              <a:rPr lang="pt-BR" dirty="0" err="1" smtClean="0">
                <a:solidFill>
                  <a:srgbClr val="00B0F0"/>
                </a:solidFill>
              </a:rPr>
              <a:t>tbj</a:t>
            </a: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endParaRPr lang="pt-BR" sz="2200" baseline="0" dirty="0" smtClean="0"/>
          </a:p>
        </p:txBody>
      </p:sp>
      <p:pic>
        <p:nvPicPr>
          <p:cNvPr id="7" name="Imagem 6" descr="img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160" y="2378766"/>
            <a:ext cx="9415680" cy="34256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31" y="598468"/>
            <a:ext cx="9720072" cy="1499616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B0F0"/>
                </a:solidFill>
              </a:rPr>
              <a:t>e</a:t>
            </a:r>
            <a:r>
              <a:rPr lang="pt-BR" sz="3700" dirty="0" smtClean="0"/>
              <a:t>stabilizadores </a:t>
            </a:r>
            <a:r>
              <a:rPr lang="pt-BR" sz="3700" dirty="0" smtClean="0"/>
              <a:t>de </a:t>
            </a:r>
            <a:r>
              <a:rPr lang="pt-BR" dirty="0" smtClean="0">
                <a:solidFill>
                  <a:srgbClr val="00B0F0"/>
                </a:solidFill>
              </a:rPr>
              <a:t>t</a:t>
            </a:r>
            <a:r>
              <a:rPr lang="pt-BR" sz="3700" dirty="0" smtClean="0"/>
              <a:t>ENSÃO </a:t>
            </a:r>
            <a:r>
              <a:rPr lang="pt-BR" dirty="0" smtClean="0"/>
              <a:t>- </a:t>
            </a:r>
            <a:r>
              <a:rPr lang="pt-BR" dirty="0" err="1" smtClean="0">
                <a:solidFill>
                  <a:srgbClr val="00B0F0"/>
                </a:solidFill>
              </a:rPr>
              <a:t>tbj</a:t>
            </a: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endParaRPr lang="pt-BR" sz="2200" baseline="0" dirty="0" smtClean="0"/>
          </a:p>
        </p:txBody>
      </p:sp>
      <p:pic>
        <p:nvPicPr>
          <p:cNvPr id="8" name="Imagem 7" descr="img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385" y="2890990"/>
            <a:ext cx="6038710" cy="240121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31" y="598468"/>
            <a:ext cx="9720072" cy="1499616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B0F0"/>
                </a:solidFill>
              </a:rPr>
              <a:t>e</a:t>
            </a:r>
            <a:r>
              <a:rPr lang="pt-BR" sz="3700" dirty="0" smtClean="0"/>
              <a:t>stabilizadores </a:t>
            </a:r>
            <a:r>
              <a:rPr lang="pt-BR" sz="3700" dirty="0" smtClean="0"/>
              <a:t>de </a:t>
            </a:r>
            <a:r>
              <a:rPr lang="pt-BR" dirty="0" smtClean="0">
                <a:solidFill>
                  <a:srgbClr val="00B0F0"/>
                </a:solidFill>
              </a:rPr>
              <a:t>t</a:t>
            </a:r>
            <a:r>
              <a:rPr lang="pt-BR" sz="3700" dirty="0" smtClean="0"/>
              <a:t>ENSÃO </a:t>
            </a:r>
            <a:r>
              <a:rPr lang="pt-BR" dirty="0" smtClean="0"/>
              <a:t>- </a:t>
            </a:r>
            <a:r>
              <a:rPr lang="pt-BR" dirty="0" err="1" smtClean="0">
                <a:solidFill>
                  <a:srgbClr val="00B0F0"/>
                </a:solidFill>
              </a:rPr>
              <a:t>tbj</a:t>
            </a: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endParaRPr lang="pt-BR" sz="2200" baseline="0" dirty="0" smtClean="0"/>
          </a:p>
        </p:txBody>
      </p:sp>
      <p:pic>
        <p:nvPicPr>
          <p:cNvPr id="5" name="Imagem 4" descr="img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385" y="2635940"/>
            <a:ext cx="6038710" cy="26462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31" y="598468"/>
            <a:ext cx="9720072" cy="1499616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B0F0"/>
                </a:solidFill>
              </a:rPr>
              <a:t>e</a:t>
            </a:r>
            <a:r>
              <a:rPr lang="pt-BR" sz="3700" dirty="0" smtClean="0"/>
              <a:t>stabilizadores </a:t>
            </a:r>
            <a:r>
              <a:rPr lang="pt-BR" sz="3700" dirty="0" smtClean="0"/>
              <a:t>de </a:t>
            </a:r>
            <a:r>
              <a:rPr lang="pt-BR" dirty="0" smtClean="0">
                <a:solidFill>
                  <a:srgbClr val="00B0F0"/>
                </a:solidFill>
              </a:rPr>
              <a:t>t</a:t>
            </a:r>
            <a:r>
              <a:rPr lang="pt-BR" sz="3700" dirty="0" smtClean="0"/>
              <a:t>ENSÃO </a:t>
            </a:r>
            <a:r>
              <a:rPr lang="pt-BR" dirty="0" smtClean="0"/>
              <a:t>- </a:t>
            </a:r>
            <a:r>
              <a:rPr lang="pt-BR" dirty="0" err="1" smtClean="0">
                <a:solidFill>
                  <a:srgbClr val="00B0F0"/>
                </a:solidFill>
              </a:rPr>
              <a:t>tbj</a:t>
            </a: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endParaRPr lang="pt-BR" sz="2200" baseline="0" dirty="0" smtClean="0"/>
          </a:p>
        </p:txBody>
      </p:sp>
      <p:pic>
        <p:nvPicPr>
          <p:cNvPr id="6" name="Imagem 5" descr="img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894" y="2491962"/>
            <a:ext cx="6172212" cy="28017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31" y="598468"/>
            <a:ext cx="9720072" cy="1499616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B0F0"/>
                </a:solidFill>
              </a:rPr>
              <a:t>f</a:t>
            </a:r>
            <a:r>
              <a:rPr lang="pt-BR" sz="3700" dirty="0" smtClean="0"/>
              <a:t>ONTE de </a:t>
            </a:r>
            <a:r>
              <a:rPr lang="pt-BR" dirty="0" err="1" smtClean="0">
                <a:solidFill>
                  <a:srgbClr val="00B0F0"/>
                </a:solidFill>
              </a:rPr>
              <a:t>w</a:t>
            </a:r>
            <a:r>
              <a:rPr lang="pt-BR" sz="3700" dirty="0" err="1" smtClean="0"/>
              <a:t>ilson</a:t>
            </a: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endParaRPr lang="pt-BR" sz="2200" baseline="0" dirty="0" smtClean="0"/>
          </a:p>
        </p:txBody>
      </p:sp>
      <p:pic>
        <p:nvPicPr>
          <p:cNvPr id="5" name="Imagem 4" descr="img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976" y="1699801"/>
            <a:ext cx="2379274" cy="372344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31" y="598468"/>
            <a:ext cx="9720072" cy="1499616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B0F0"/>
                </a:solidFill>
              </a:rPr>
              <a:t>f</a:t>
            </a:r>
            <a:r>
              <a:rPr lang="pt-BR" sz="3700" dirty="0" smtClean="0"/>
              <a:t>ONTE de </a:t>
            </a:r>
            <a:r>
              <a:rPr lang="pt-BR" dirty="0" err="1" smtClean="0">
                <a:solidFill>
                  <a:srgbClr val="00B0F0"/>
                </a:solidFill>
              </a:rPr>
              <a:t>w</a:t>
            </a:r>
            <a:r>
              <a:rPr lang="pt-BR" sz="3700" dirty="0" err="1" smtClean="0"/>
              <a:t>ilson</a:t>
            </a: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endParaRPr lang="pt-BR" sz="2200" baseline="0" dirty="0" smtClean="0"/>
          </a:p>
        </p:txBody>
      </p:sp>
      <p:pic>
        <p:nvPicPr>
          <p:cNvPr id="7" name="Espaço Reservado para Conteúdo 6" descr="img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4971" y="1693521"/>
            <a:ext cx="2379274" cy="3723444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31" y="598468"/>
            <a:ext cx="9720072" cy="1499616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B0F0"/>
                </a:solidFill>
              </a:rPr>
              <a:t>f</a:t>
            </a:r>
            <a:r>
              <a:rPr lang="pt-BR" sz="3700" dirty="0" smtClean="0"/>
              <a:t>ONTE de </a:t>
            </a:r>
            <a:r>
              <a:rPr lang="pt-BR" dirty="0" err="1" smtClean="0">
                <a:solidFill>
                  <a:srgbClr val="00B0F0"/>
                </a:solidFill>
              </a:rPr>
              <a:t>w</a:t>
            </a:r>
            <a:r>
              <a:rPr lang="pt-BR" sz="3700" dirty="0" err="1" smtClean="0"/>
              <a:t>ilson</a:t>
            </a: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endParaRPr lang="pt-BR" sz="2200" baseline="0" dirty="0" smtClean="0"/>
          </a:p>
        </p:txBody>
      </p:sp>
      <p:pic>
        <p:nvPicPr>
          <p:cNvPr id="8" name="Imagem 7" descr="img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935" y="1697247"/>
            <a:ext cx="4687224" cy="47887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endParaRPr lang="pt-BR" sz="2200" baseline="0" dirty="0" smtClean="0"/>
          </a:p>
        </p:txBody>
      </p:sp>
      <p:pic>
        <p:nvPicPr>
          <p:cNvPr id="9" name="Imagem 8" descr="img7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745" y="1324695"/>
            <a:ext cx="5207518" cy="5242266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err="1" smtClean="0">
                <a:solidFill>
                  <a:srgbClr val="00B0F0"/>
                </a:solidFill>
              </a:rPr>
              <a:t>w</a:t>
            </a:r>
            <a:r>
              <a:rPr lang="pt-BR" sz="3700" dirty="0" err="1" smtClean="0"/>
              <a:t>ilson</a:t>
            </a:r>
            <a:endParaRPr lang="pt-BR" sz="37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 dirty="0" smtClean="0"/>
              <a:t>Obrigado!</a:t>
            </a:r>
            <a:endParaRPr lang="en-US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503403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 up of circuit board">
            <a:extLst>
              <a:ext uri="{FF2B5EF4-FFF2-40B4-BE49-F238E27FC236}">
                <a16:creationId xmlns:a16="http://schemas.microsoft.com/office/drawing/2014/main" xmlns="" id="{4B216623-4B59-4FC0-8E90-468349035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l="17220" r="9210" b="-1"/>
          <a:stretch/>
        </p:blipFill>
        <p:spPr>
          <a:xfrm>
            <a:off x="-5593" y="10"/>
            <a:ext cx="7558541" cy="6857990"/>
          </a:xfrm>
          <a:prstGeom prst="rect">
            <a:avLst/>
          </a:prstGeom>
        </p:spPr>
      </p:pic>
      <p:grpSp>
        <p:nvGrpSpPr>
          <p:cNvPr id="6" name="Group 177">
            <a:extLst>
              <a:ext uri="{FF2B5EF4-FFF2-40B4-BE49-F238E27FC236}">
                <a16:creationId xmlns:a16="http://schemas.microsoft.com/office/drawing/2014/main" xmlns="" id="{FD642FB6-2808-4BC5-AE0B-7302C24B7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xmlns="" id="{0B0B8F04-D9A7-48E5-A29C-51A66B59D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0" name="Freeform 6">
              <a:extLst>
                <a:ext uri="{FF2B5EF4-FFF2-40B4-BE49-F238E27FC236}">
                  <a16:creationId xmlns:a16="http://schemas.microsoft.com/office/drawing/2014/main" xmlns="" id="{D6D18883-6BFF-42BB-8088-FCCF83F9CF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7">
              <a:extLst>
                <a:ext uri="{FF2B5EF4-FFF2-40B4-BE49-F238E27FC236}">
                  <a16:creationId xmlns:a16="http://schemas.microsoft.com/office/drawing/2014/main" xmlns="" id="{1D0FEFB3-A009-4D0F-9107-C0B17786FB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xmlns="" id="{78E86C7F-B981-4448-8A1A-856F7124FF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xmlns="" id="{4C6CFFD9-BA00-4184-8310-5FC9550954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xmlns="" id="{A1892DF3-4848-496C-8664-DFD32EE25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11">
              <a:extLst>
                <a:ext uri="{FF2B5EF4-FFF2-40B4-BE49-F238E27FC236}">
                  <a16:creationId xmlns:a16="http://schemas.microsoft.com/office/drawing/2014/main" xmlns="" id="{D6DB8C30-651E-4D8F-A70C-163FC58427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12">
              <a:extLst>
                <a:ext uri="{FF2B5EF4-FFF2-40B4-BE49-F238E27FC236}">
                  <a16:creationId xmlns:a16="http://schemas.microsoft.com/office/drawing/2014/main" xmlns="" id="{563DFB81-F969-4F44-BA6C-634795642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13">
              <a:extLst>
                <a:ext uri="{FF2B5EF4-FFF2-40B4-BE49-F238E27FC236}">
                  <a16:creationId xmlns:a16="http://schemas.microsoft.com/office/drawing/2014/main" xmlns="" id="{8E5DE346-AFCA-40DA-B5E2-93A86EA54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14">
              <a:extLst>
                <a:ext uri="{FF2B5EF4-FFF2-40B4-BE49-F238E27FC236}">
                  <a16:creationId xmlns:a16="http://schemas.microsoft.com/office/drawing/2014/main" xmlns="" id="{77A34306-2AE8-43D0-9686-E97B3B53FE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15">
              <a:extLst>
                <a:ext uri="{FF2B5EF4-FFF2-40B4-BE49-F238E27FC236}">
                  <a16:creationId xmlns:a16="http://schemas.microsoft.com/office/drawing/2014/main" xmlns="" id="{B9CC10F0-FFCD-4CB9-AF4C-22722D20B7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16">
              <a:extLst>
                <a:ext uri="{FF2B5EF4-FFF2-40B4-BE49-F238E27FC236}">
                  <a16:creationId xmlns:a16="http://schemas.microsoft.com/office/drawing/2014/main" xmlns="" id="{2A6B0E38-C962-4491-BFDA-75378B4D67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17">
              <a:extLst>
                <a:ext uri="{FF2B5EF4-FFF2-40B4-BE49-F238E27FC236}">
                  <a16:creationId xmlns:a16="http://schemas.microsoft.com/office/drawing/2014/main" xmlns="" id="{655F640B-8407-487C-8696-F47451478E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18">
              <a:extLst>
                <a:ext uri="{FF2B5EF4-FFF2-40B4-BE49-F238E27FC236}">
                  <a16:creationId xmlns:a16="http://schemas.microsoft.com/office/drawing/2014/main" xmlns="" id="{FAB4F099-4FF6-4410-A5B9-2A5355719C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19">
              <a:extLst>
                <a:ext uri="{FF2B5EF4-FFF2-40B4-BE49-F238E27FC236}">
                  <a16:creationId xmlns:a16="http://schemas.microsoft.com/office/drawing/2014/main" xmlns="" id="{6FE80B6E-3DA9-4304-9925-12E578C4E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20">
              <a:extLst>
                <a:ext uri="{FF2B5EF4-FFF2-40B4-BE49-F238E27FC236}">
                  <a16:creationId xmlns:a16="http://schemas.microsoft.com/office/drawing/2014/main" xmlns="" id="{67D1CB75-0CBA-4E13-924C-21F221D7BF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21">
              <a:extLst>
                <a:ext uri="{FF2B5EF4-FFF2-40B4-BE49-F238E27FC236}">
                  <a16:creationId xmlns:a16="http://schemas.microsoft.com/office/drawing/2014/main" xmlns="" id="{F2CC783B-FA45-4777-A76A-982B285C7C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22">
              <a:extLst>
                <a:ext uri="{FF2B5EF4-FFF2-40B4-BE49-F238E27FC236}">
                  <a16:creationId xmlns:a16="http://schemas.microsoft.com/office/drawing/2014/main" xmlns="" id="{D68F4DD3-D736-4B78-972E-F5128CFBE7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Freeform 23">
              <a:extLst>
                <a:ext uri="{FF2B5EF4-FFF2-40B4-BE49-F238E27FC236}">
                  <a16:creationId xmlns:a16="http://schemas.microsoft.com/office/drawing/2014/main" xmlns="" id="{B14AF103-15B3-4796-A71A-297D37E176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Freeform 24">
              <a:extLst>
                <a:ext uri="{FF2B5EF4-FFF2-40B4-BE49-F238E27FC236}">
                  <a16:creationId xmlns:a16="http://schemas.microsoft.com/office/drawing/2014/main" xmlns="" id="{B0B240FB-0453-4B6F-9F9B-C2C3305AC5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25">
              <a:extLst>
                <a:ext uri="{FF2B5EF4-FFF2-40B4-BE49-F238E27FC236}">
                  <a16:creationId xmlns:a16="http://schemas.microsoft.com/office/drawing/2014/main" xmlns="" id="{EBBBDCEE-433E-40F3-B49D-375CB162A8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26">
              <a:extLst>
                <a:ext uri="{FF2B5EF4-FFF2-40B4-BE49-F238E27FC236}">
                  <a16:creationId xmlns:a16="http://schemas.microsoft.com/office/drawing/2014/main" xmlns="" id="{09B123C6-141E-4A37-B5A7-27E7764FA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Freeform 27">
              <a:extLst>
                <a:ext uri="{FF2B5EF4-FFF2-40B4-BE49-F238E27FC236}">
                  <a16:creationId xmlns:a16="http://schemas.microsoft.com/office/drawing/2014/main" xmlns="" id="{1FA1F521-36A1-49FF-84A7-229E8970F7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Freeform 28">
              <a:extLst>
                <a:ext uri="{FF2B5EF4-FFF2-40B4-BE49-F238E27FC236}">
                  <a16:creationId xmlns:a16="http://schemas.microsoft.com/office/drawing/2014/main" xmlns="" id="{DE512F89-D901-4487-A42C-02345EC5FC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Freeform 29">
              <a:extLst>
                <a:ext uri="{FF2B5EF4-FFF2-40B4-BE49-F238E27FC236}">
                  <a16:creationId xmlns:a16="http://schemas.microsoft.com/office/drawing/2014/main" xmlns="" id="{ED3ED0E5-3226-4B78-B3EA-C591824B8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Freeform 30">
              <a:extLst>
                <a:ext uri="{FF2B5EF4-FFF2-40B4-BE49-F238E27FC236}">
                  <a16:creationId xmlns:a16="http://schemas.microsoft.com/office/drawing/2014/main" xmlns="" id="{9CBB1F68-B6DE-4ECF-B20F-328F9811E2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Freeform 31">
              <a:extLst>
                <a:ext uri="{FF2B5EF4-FFF2-40B4-BE49-F238E27FC236}">
                  <a16:creationId xmlns:a16="http://schemas.microsoft.com/office/drawing/2014/main" xmlns="" id="{A566C551-9523-4D97-A8CF-5C91F436C5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Freeform 32">
              <a:extLst>
                <a:ext uri="{FF2B5EF4-FFF2-40B4-BE49-F238E27FC236}">
                  <a16:creationId xmlns:a16="http://schemas.microsoft.com/office/drawing/2014/main" xmlns="" id="{9E166BA0-9268-4419-9332-2D30C21239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xmlns="" id="{B700C031-AA54-4DC7-B8A2-2569B3FA65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8" name="Freeform 34">
              <a:extLst>
                <a:ext uri="{FF2B5EF4-FFF2-40B4-BE49-F238E27FC236}">
                  <a16:creationId xmlns:a16="http://schemas.microsoft.com/office/drawing/2014/main" xmlns="" id="{03045EC8-ECC8-473F-8786-DE266F05B1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9" name="Freeform 35">
              <a:extLst>
                <a:ext uri="{FF2B5EF4-FFF2-40B4-BE49-F238E27FC236}">
                  <a16:creationId xmlns:a16="http://schemas.microsoft.com/office/drawing/2014/main" xmlns="" id="{9337EBA2-5088-4A44-8C0B-A6EE78989C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0" name="Freeform 36">
              <a:extLst>
                <a:ext uri="{FF2B5EF4-FFF2-40B4-BE49-F238E27FC236}">
                  <a16:creationId xmlns:a16="http://schemas.microsoft.com/office/drawing/2014/main" xmlns="" id="{3486A705-2593-45C9-A13E-8E2FB7C354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1" name="Freeform 37">
              <a:extLst>
                <a:ext uri="{FF2B5EF4-FFF2-40B4-BE49-F238E27FC236}">
                  <a16:creationId xmlns:a16="http://schemas.microsoft.com/office/drawing/2014/main" xmlns="" id="{F357321C-6DEE-4D02-A997-75E47EE0E0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Freeform 38">
              <a:extLst>
                <a:ext uri="{FF2B5EF4-FFF2-40B4-BE49-F238E27FC236}">
                  <a16:creationId xmlns:a16="http://schemas.microsoft.com/office/drawing/2014/main" xmlns="" id="{D0B8F87F-3530-4BCD-A8E5-C1B83707B5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Freeform 39">
              <a:extLst>
                <a:ext uri="{FF2B5EF4-FFF2-40B4-BE49-F238E27FC236}">
                  <a16:creationId xmlns:a16="http://schemas.microsoft.com/office/drawing/2014/main" xmlns="" id="{5BE86BA3-AB0E-4F70-A552-0D9EB9E98E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Freeform 40">
              <a:extLst>
                <a:ext uri="{FF2B5EF4-FFF2-40B4-BE49-F238E27FC236}">
                  <a16:creationId xmlns:a16="http://schemas.microsoft.com/office/drawing/2014/main" xmlns="" id="{DF5FE773-B9AE-4A3F-8EDC-165CE579BD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Freeform 41">
              <a:extLst>
                <a:ext uri="{FF2B5EF4-FFF2-40B4-BE49-F238E27FC236}">
                  <a16:creationId xmlns:a16="http://schemas.microsoft.com/office/drawing/2014/main" xmlns="" id="{4A03D7BE-B358-4F8B-85EA-65E0CBF2D1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Freeform 42">
              <a:extLst>
                <a:ext uri="{FF2B5EF4-FFF2-40B4-BE49-F238E27FC236}">
                  <a16:creationId xmlns:a16="http://schemas.microsoft.com/office/drawing/2014/main" xmlns="" id="{A6548877-0957-435B-A419-389A278E57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Freeform 43">
              <a:extLst>
                <a:ext uri="{FF2B5EF4-FFF2-40B4-BE49-F238E27FC236}">
                  <a16:creationId xmlns:a16="http://schemas.microsoft.com/office/drawing/2014/main" xmlns="" id="{B2D5EA95-9E60-468A-8DA1-40F05C9BDA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Freeform 44">
              <a:extLst>
                <a:ext uri="{FF2B5EF4-FFF2-40B4-BE49-F238E27FC236}">
                  <a16:creationId xmlns:a16="http://schemas.microsoft.com/office/drawing/2014/main" xmlns="" id="{C9B409CE-11E5-40D1-8C9B-86614EAE2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xmlns="" id="{9E594AF5-DB50-4227-AC2F-10EE5233C4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0" name="Freeform 46">
              <a:extLst>
                <a:ext uri="{FF2B5EF4-FFF2-40B4-BE49-F238E27FC236}">
                  <a16:creationId xmlns:a16="http://schemas.microsoft.com/office/drawing/2014/main" xmlns="" id="{9335DCAF-74A2-4994-B5BF-1C079A40A5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Freeform 47">
              <a:extLst>
                <a:ext uri="{FF2B5EF4-FFF2-40B4-BE49-F238E27FC236}">
                  <a16:creationId xmlns:a16="http://schemas.microsoft.com/office/drawing/2014/main" xmlns="" id="{1DC8E1A2-0C6B-4BA9-85F4-3645AED5DE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Freeform 48">
              <a:extLst>
                <a:ext uri="{FF2B5EF4-FFF2-40B4-BE49-F238E27FC236}">
                  <a16:creationId xmlns:a16="http://schemas.microsoft.com/office/drawing/2014/main" xmlns="" id="{28F38DE0-3BEE-441A-8212-E77DA2328A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Freeform 49">
              <a:extLst>
                <a:ext uri="{FF2B5EF4-FFF2-40B4-BE49-F238E27FC236}">
                  <a16:creationId xmlns:a16="http://schemas.microsoft.com/office/drawing/2014/main" xmlns="" id="{AE81208E-D239-496C-A312-506B0241B3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Freeform 50">
              <a:extLst>
                <a:ext uri="{FF2B5EF4-FFF2-40B4-BE49-F238E27FC236}">
                  <a16:creationId xmlns:a16="http://schemas.microsoft.com/office/drawing/2014/main" xmlns="" id="{242FE966-DDA4-4668-B8D6-C4B0D4C78E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Freeform 51">
              <a:extLst>
                <a:ext uri="{FF2B5EF4-FFF2-40B4-BE49-F238E27FC236}">
                  <a16:creationId xmlns:a16="http://schemas.microsoft.com/office/drawing/2014/main" xmlns="" id="{FB0A5F60-550F-4025-9DCE-6F42A7C064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Freeform 52">
              <a:extLst>
                <a:ext uri="{FF2B5EF4-FFF2-40B4-BE49-F238E27FC236}">
                  <a16:creationId xmlns:a16="http://schemas.microsoft.com/office/drawing/2014/main" xmlns="" id="{D7B61D18-4A61-44C9-A809-40639E8C1D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Freeform 53">
              <a:extLst>
                <a:ext uri="{FF2B5EF4-FFF2-40B4-BE49-F238E27FC236}">
                  <a16:creationId xmlns:a16="http://schemas.microsoft.com/office/drawing/2014/main" xmlns="" id="{CB26E7EB-DC12-4BA7-B5DE-09EF2C1D0A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Freeform 54">
              <a:extLst>
                <a:ext uri="{FF2B5EF4-FFF2-40B4-BE49-F238E27FC236}">
                  <a16:creationId xmlns:a16="http://schemas.microsoft.com/office/drawing/2014/main" xmlns="" id="{921237B4-9D85-4611-851F-5DBD71544A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Freeform 55">
              <a:extLst>
                <a:ext uri="{FF2B5EF4-FFF2-40B4-BE49-F238E27FC236}">
                  <a16:creationId xmlns:a16="http://schemas.microsoft.com/office/drawing/2014/main" xmlns="" id="{C91509DE-9FAA-4E84-BCC1-CDDBEA8AC0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Freeform 56">
              <a:extLst>
                <a:ext uri="{FF2B5EF4-FFF2-40B4-BE49-F238E27FC236}">
                  <a16:creationId xmlns:a16="http://schemas.microsoft.com/office/drawing/2014/main" xmlns="" id="{C7029B06-6A09-4E46-BA86-F3C66DBDD4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Freeform 57">
              <a:extLst>
                <a:ext uri="{FF2B5EF4-FFF2-40B4-BE49-F238E27FC236}">
                  <a16:creationId xmlns:a16="http://schemas.microsoft.com/office/drawing/2014/main" xmlns="" id="{FF4ACFBF-D1F2-47B1-B0EB-F08C6508BD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Freeform 58">
              <a:extLst>
                <a:ext uri="{FF2B5EF4-FFF2-40B4-BE49-F238E27FC236}">
                  <a16:creationId xmlns:a16="http://schemas.microsoft.com/office/drawing/2014/main" xmlns="" id="{A6FD1991-3A0E-4F63-BAD9-A98C298604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63" name="Título 62"/>
          <p:cNvSpPr>
            <a:spLocks noGrp="1"/>
          </p:cNvSpPr>
          <p:nvPr>
            <p:ph type="title" idx="4294967295"/>
          </p:nvPr>
        </p:nvSpPr>
        <p:spPr>
          <a:xfrm>
            <a:off x="2173328" y="492125"/>
            <a:ext cx="4103688" cy="3262313"/>
          </a:xfrm>
        </p:spPr>
        <p:txBody>
          <a:bodyPr>
            <a:normAutofit/>
          </a:bodyPr>
          <a:lstStyle/>
          <a:p>
            <a:r>
              <a:rPr lang="pt-BR" sz="3000" dirty="0" smtClean="0">
                <a:solidFill>
                  <a:srgbClr val="004060"/>
                </a:solidFill>
              </a:rPr>
              <a:t>- </a:t>
            </a:r>
            <a:r>
              <a:rPr lang="pt-BR" sz="3700" dirty="0" smtClean="0">
                <a:solidFill>
                  <a:srgbClr val="004060"/>
                </a:solidFill>
              </a:rPr>
              <a:t>E</a:t>
            </a:r>
            <a:r>
              <a:rPr lang="pt-BR" sz="3000" dirty="0" smtClean="0">
                <a:solidFill>
                  <a:srgbClr val="004060"/>
                </a:solidFill>
              </a:rPr>
              <a:t>STABILIZADORES de </a:t>
            </a:r>
            <a:r>
              <a:rPr lang="pt-BR" sz="3700" dirty="0" smtClean="0">
                <a:solidFill>
                  <a:srgbClr val="004060"/>
                </a:solidFill>
              </a:rPr>
              <a:t>t</a:t>
            </a:r>
            <a:r>
              <a:rPr lang="pt-BR" sz="3000" dirty="0" smtClean="0">
                <a:solidFill>
                  <a:srgbClr val="004060"/>
                </a:solidFill>
              </a:rPr>
              <a:t>ensão</a:t>
            </a:r>
            <a:br>
              <a:rPr lang="pt-BR" sz="3000" dirty="0" smtClean="0">
                <a:solidFill>
                  <a:srgbClr val="004060"/>
                </a:solidFill>
              </a:rPr>
            </a:br>
            <a:r>
              <a:rPr lang="pt-BR" sz="3000" dirty="0" smtClean="0">
                <a:solidFill>
                  <a:srgbClr val="004060"/>
                </a:solidFill>
              </a:rPr>
              <a:t>- </a:t>
            </a:r>
            <a:r>
              <a:rPr lang="pt-BR" sz="3700" dirty="0" smtClean="0">
                <a:solidFill>
                  <a:srgbClr val="004060"/>
                </a:solidFill>
              </a:rPr>
              <a:t>C</a:t>
            </a:r>
            <a:r>
              <a:rPr lang="pt-BR" sz="3000" dirty="0" smtClean="0">
                <a:solidFill>
                  <a:srgbClr val="004060"/>
                </a:solidFill>
              </a:rPr>
              <a:t>onfiguração </a:t>
            </a:r>
            <a:r>
              <a:rPr lang="pt-BR" sz="3700" dirty="0" err="1" smtClean="0">
                <a:solidFill>
                  <a:srgbClr val="004060"/>
                </a:solidFill>
              </a:rPr>
              <a:t>D</a:t>
            </a:r>
            <a:r>
              <a:rPr lang="pt-BR" sz="3000" dirty="0" err="1" smtClean="0">
                <a:solidFill>
                  <a:srgbClr val="004060"/>
                </a:solidFill>
              </a:rPr>
              <a:t>arlington</a:t>
            </a:r>
            <a:endParaRPr lang="pt-BR" sz="3000" dirty="0">
              <a:solidFill>
                <a:srgbClr val="004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48493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31" y="611720"/>
            <a:ext cx="9720072" cy="1499616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B0F0"/>
                </a:solidFill>
              </a:rPr>
              <a:t>e</a:t>
            </a:r>
            <a:r>
              <a:rPr lang="pt-BR" sz="3700" dirty="0" smtClean="0"/>
              <a:t>stabilizadores </a:t>
            </a:r>
            <a:r>
              <a:rPr lang="pt-BR" sz="3700" dirty="0" smtClean="0"/>
              <a:t>de </a:t>
            </a:r>
            <a:r>
              <a:rPr lang="pt-BR" dirty="0" smtClean="0">
                <a:solidFill>
                  <a:srgbClr val="00B0F0"/>
                </a:solidFill>
              </a:rPr>
              <a:t>t</a:t>
            </a:r>
            <a:r>
              <a:rPr lang="pt-BR" sz="3700" dirty="0" smtClean="0"/>
              <a:t>ENSÃO </a:t>
            </a:r>
            <a:r>
              <a:rPr lang="pt-BR" dirty="0" smtClean="0"/>
              <a:t>- </a:t>
            </a:r>
            <a:r>
              <a:rPr lang="pt-BR" dirty="0" err="1" smtClean="0">
                <a:solidFill>
                  <a:srgbClr val="00B0F0"/>
                </a:solidFill>
              </a:rPr>
              <a:t>tbj</a:t>
            </a: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endParaRPr lang="pt-BR" sz="2200" baseline="0" dirty="0" smtClean="0"/>
          </a:p>
        </p:txBody>
      </p:sp>
      <p:pic>
        <p:nvPicPr>
          <p:cNvPr id="9" name="Espaço Reservado para Conteúdo 8" descr="img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4164" y="2794418"/>
            <a:ext cx="6423673" cy="1680671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31" y="598468"/>
            <a:ext cx="9720072" cy="1499616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B0F0"/>
                </a:solidFill>
              </a:rPr>
              <a:t>e</a:t>
            </a:r>
            <a:r>
              <a:rPr lang="pt-BR" sz="3700" dirty="0" smtClean="0"/>
              <a:t>stabilizadores </a:t>
            </a:r>
            <a:r>
              <a:rPr lang="pt-BR" sz="3700" dirty="0" smtClean="0"/>
              <a:t>de </a:t>
            </a:r>
            <a:r>
              <a:rPr lang="pt-BR" dirty="0" smtClean="0">
                <a:solidFill>
                  <a:srgbClr val="00B0F0"/>
                </a:solidFill>
              </a:rPr>
              <a:t>t</a:t>
            </a:r>
            <a:r>
              <a:rPr lang="pt-BR" sz="3700" dirty="0" smtClean="0"/>
              <a:t>ENSÃO </a:t>
            </a:r>
            <a:r>
              <a:rPr lang="pt-BR" dirty="0" smtClean="0"/>
              <a:t>- </a:t>
            </a:r>
            <a:r>
              <a:rPr lang="pt-BR" dirty="0" err="1" smtClean="0">
                <a:solidFill>
                  <a:srgbClr val="00B0F0"/>
                </a:solidFill>
              </a:rPr>
              <a:t>tbj</a:t>
            </a: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endParaRPr lang="pt-BR" sz="2200" baseline="0" dirty="0" smtClean="0"/>
          </a:p>
        </p:txBody>
      </p:sp>
      <p:pic>
        <p:nvPicPr>
          <p:cNvPr id="5" name="Imagem 4" descr="img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163" y="2902625"/>
            <a:ext cx="6423673" cy="1582830"/>
          </a:xfrm>
          <a:prstGeom prst="rect">
            <a:avLst/>
          </a:prstGeom>
        </p:spPr>
      </p:pic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31" y="598468"/>
            <a:ext cx="9720072" cy="1499616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B0F0"/>
                </a:solidFill>
              </a:rPr>
              <a:t>e</a:t>
            </a:r>
            <a:r>
              <a:rPr lang="pt-BR" sz="3700" dirty="0" smtClean="0"/>
              <a:t>stabilizadores de </a:t>
            </a:r>
            <a:r>
              <a:rPr lang="pt-BR" dirty="0" smtClean="0">
                <a:solidFill>
                  <a:srgbClr val="00B0F0"/>
                </a:solidFill>
              </a:rPr>
              <a:t>t</a:t>
            </a:r>
            <a:r>
              <a:rPr lang="pt-BR" sz="3700" dirty="0" smtClean="0"/>
              <a:t>ENSÃO </a:t>
            </a:r>
            <a:r>
              <a:rPr lang="pt-BR" dirty="0" smtClean="0"/>
              <a:t>- </a:t>
            </a:r>
            <a:r>
              <a:rPr lang="pt-BR" dirty="0" err="1" smtClean="0">
                <a:solidFill>
                  <a:srgbClr val="00B0F0"/>
                </a:solidFill>
              </a:rPr>
              <a:t>tbj</a:t>
            </a: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endParaRPr lang="pt-BR" sz="2200" baseline="0" dirty="0" smtClean="0"/>
          </a:p>
        </p:txBody>
      </p:sp>
      <p:pic>
        <p:nvPicPr>
          <p:cNvPr id="7" name="Espaço Reservado para Conteúdo 6" descr="img2_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4264" y="2903445"/>
            <a:ext cx="6423673" cy="244328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31" y="598468"/>
            <a:ext cx="9720072" cy="1499616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B0F0"/>
                </a:solidFill>
              </a:rPr>
              <a:t>e</a:t>
            </a:r>
            <a:r>
              <a:rPr lang="pt-BR" sz="3700" dirty="0" smtClean="0"/>
              <a:t>stabilizadores </a:t>
            </a:r>
            <a:r>
              <a:rPr lang="pt-BR" sz="3700" dirty="0" smtClean="0"/>
              <a:t>de </a:t>
            </a:r>
            <a:r>
              <a:rPr lang="pt-BR" dirty="0" smtClean="0">
                <a:solidFill>
                  <a:srgbClr val="00B0F0"/>
                </a:solidFill>
              </a:rPr>
              <a:t>t</a:t>
            </a:r>
            <a:r>
              <a:rPr lang="pt-BR" sz="3700" dirty="0" smtClean="0"/>
              <a:t>ENSÃO </a:t>
            </a:r>
            <a:r>
              <a:rPr lang="pt-BR" dirty="0" smtClean="0"/>
              <a:t>- </a:t>
            </a:r>
            <a:r>
              <a:rPr lang="pt-BR" dirty="0" err="1" smtClean="0">
                <a:solidFill>
                  <a:srgbClr val="00B0F0"/>
                </a:solidFill>
              </a:rPr>
              <a:t>tbj</a:t>
            </a: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endParaRPr lang="pt-BR" sz="2200" baseline="0" dirty="0" smtClean="0"/>
          </a:p>
        </p:txBody>
      </p:sp>
      <p:pic>
        <p:nvPicPr>
          <p:cNvPr id="5" name="Imagem 4" descr="img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163" y="2896463"/>
            <a:ext cx="6423673" cy="2443282"/>
          </a:xfrm>
          <a:prstGeom prst="rect">
            <a:avLst/>
          </a:prstGeom>
        </p:spPr>
      </p:pic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31" y="598468"/>
            <a:ext cx="9720072" cy="1499616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B0F0"/>
                </a:solidFill>
              </a:rPr>
              <a:t>e</a:t>
            </a:r>
            <a:r>
              <a:rPr lang="pt-BR" sz="3700" dirty="0" smtClean="0"/>
              <a:t>stabilizadores </a:t>
            </a:r>
            <a:r>
              <a:rPr lang="pt-BR" sz="3700" dirty="0" smtClean="0"/>
              <a:t>de </a:t>
            </a:r>
            <a:r>
              <a:rPr lang="pt-BR" dirty="0" smtClean="0">
                <a:solidFill>
                  <a:srgbClr val="00B0F0"/>
                </a:solidFill>
              </a:rPr>
              <a:t>t</a:t>
            </a:r>
            <a:r>
              <a:rPr lang="pt-BR" sz="3700" dirty="0" smtClean="0"/>
              <a:t>ENSÃO </a:t>
            </a:r>
            <a:r>
              <a:rPr lang="pt-BR" dirty="0" smtClean="0"/>
              <a:t>- </a:t>
            </a:r>
            <a:r>
              <a:rPr lang="pt-BR" dirty="0" err="1" smtClean="0">
                <a:solidFill>
                  <a:srgbClr val="00B0F0"/>
                </a:solidFill>
              </a:rPr>
              <a:t>tbj</a:t>
            </a: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endParaRPr lang="pt-BR" sz="2200" baseline="0" dirty="0" smtClean="0"/>
          </a:p>
        </p:txBody>
      </p:sp>
      <p:pic>
        <p:nvPicPr>
          <p:cNvPr id="11" name="Espaço Reservado para Conteúdo 10" descr="img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4264" y="2903445"/>
            <a:ext cx="6423673" cy="244328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31" y="598468"/>
            <a:ext cx="9720072" cy="1499616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B0F0"/>
                </a:solidFill>
              </a:rPr>
              <a:t>e</a:t>
            </a:r>
            <a:r>
              <a:rPr lang="pt-BR" sz="3700" dirty="0" smtClean="0"/>
              <a:t>stabilizadores </a:t>
            </a:r>
            <a:r>
              <a:rPr lang="pt-BR" sz="3700" dirty="0" smtClean="0"/>
              <a:t>de </a:t>
            </a:r>
            <a:r>
              <a:rPr lang="pt-BR" dirty="0" smtClean="0">
                <a:solidFill>
                  <a:srgbClr val="00B0F0"/>
                </a:solidFill>
              </a:rPr>
              <a:t>t</a:t>
            </a:r>
            <a:r>
              <a:rPr lang="pt-BR" sz="3700" dirty="0" smtClean="0"/>
              <a:t>ENSÃO </a:t>
            </a:r>
            <a:r>
              <a:rPr lang="pt-BR" dirty="0" smtClean="0"/>
              <a:t>- </a:t>
            </a:r>
            <a:r>
              <a:rPr lang="pt-BR" dirty="0" err="1" smtClean="0">
                <a:solidFill>
                  <a:srgbClr val="00B0F0"/>
                </a:solidFill>
              </a:rPr>
              <a:t>tbj</a:t>
            </a: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endParaRPr lang="pt-BR" sz="2200" baseline="0" dirty="0" smtClean="0"/>
          </a:p>
        </p:txBody>
      </p:sp>
      <p:pic>
        <p:nvPicPr>
          <p:cNvPr id="5" name="Imagem 4" descr="img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163" y="2896797"/>
            <a:ext cx="6423673" cy="2919685"/>
          </a:xfrm>
          <a:prstGeom prst="rect">
            <a:avLst/>
          </a:prstGeom>
        </p:spPr>
      </p:pic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31" y="598468"/>
            <a:ext cx="9720072" cy="1499616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B0F0"/>
                </a:solidFill>
              </a:rPr>
              <a:t>c</a:t>
            </a:r>
            <a:r>
              <a:rPr lang="pt-BR" sz="3700" dirty="0" smtClean="0">
                <a:solidFill>
                  <a:schemeClr val="tx1"/>
                </a:solidFill>
              </a:rPr>
              <a:t>onfiguração </a:t>
            </a:r>
            <a:r>
              <a:rPr lang="pt-BR" dirty="0" err="1" smtClean="0">
                <a:solidFill>
                  <a:srgbClr val="00B0F0"/>
                </a:solidFill>
              </a:rPr>
              <a:t>D</a:t>
            </a:r>
            <a:r>
              <a:rPr lang="pt-BR" sz="3700" dirty="0" err="1" smtClean="0"/>
              <a:t>arlington</a:t>
            </a: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endParaRPr lang="pt-BR" sz="2200" baseline="0" dirty="0" smtClean="0"/>
          </a:p>
        </p:txBody>
      </p:sp>
      <p:pic>
        <p:nvPicPr>
          <p:cNvPr id="7" name="Imagem 6" descr="img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344" y="2696817"/>
            <a:ext cx="4073798" cy="2869096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7882132" y="1280956"/>
            <a:ext cx="3938807" cy="5398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all" spc="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</a:t>
            </a:r>
            <a:r>
              <a:rPr kumimoji="0" lang="pt-BR" sz="3000" b="0" i="0" u="none" strike="noStrike" kern="1200" cap="all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antagens: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2000" cap="all" spc="100" dirty="0" smtClean="0">
                <a:latin typeface="+mj-lt"/>
                <a:ea typeface="+mj-ea"/>
                <a:cs typeface="+mj-cs"/>
              </a:rPr>
              <a:t> MAIOR GANHO DE CORRENTE (+1000)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000" b="0" i="0" u="none" strike="noStrike" kern="1200" cap="all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Maior resistência de entrada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2000" cap="all" spc="100" dirty="0" smtClean="0">
                <a:latin typeface="+mj-lt"/>
                <a:ea typeface="+mj-ea"/>
                <a:cs typeface="+mj-cs"/>
              </a:rPr>
              <a:t> menor resistência de saída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2000" cap="all" spc="100" dirty="0" smtClean="0">
                <a:latin typeface="+mj-lt"/>
                <a:ea typeface="+mj-ea"/>
                <a:cs typeface="+mj-cs"/>
              </a:rPr>
              <a:t> LM317</a:t>
            </a:r>
            <a:r>
              <a:rPr lang="pt-BR" sz="2000" cap="all" spc="100" smtClean="0">
                <a:latin typeface="+mj-lt"/>
                <a:ea typeface="+mj-ea"/>
                <a:cs typeface="+mj-cs"/>
              </a:rPr>
              <a:t>, LM340</a:t>
            </a:r>
            <a:endParaRPr lang="pt-BR" sz="5000" cap="all" spc="100" dirty="0" smtClean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5000" cap="all" spc="100" dirty="0" smtClean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all" spc="1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</a:t>
            </a:r>
            <a:r>
              <a:rPr kumimoji="0" lang="pt-BR" sz="3000" b="0" i="0" u="none" strike="noStrike" kern="1200" cap="all" spc="10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esvantagens: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cap="all" spc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- 2 </a:t>
            </a:r>
            <a:r>
              <a:rPr lang="pt-BR" sz="2000" cap="all" spc="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v</a:t>
            </a:r>
            <a:r>
              <a:rPr lang="pt-BR" sz="1400" cap="all" spc="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Be</a:t>
            </a:r>
            <a:endParaRPr lang="pt-BR" sz="1400" cap="all" spc="1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2000" cap="all" spc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MAIOR QUEDA DE TENSÃO</a:t>
            </a:r>
          </a:p>
          <a:p>
            <a:pPr lvl="1" defTabSz="914400">
              <a:lnSpc>
                <a:spcPct val="80000"/>
              </a:lnSpc>
              <a:spcBef>
                <a:spcPct val="0"/>
              </a:spcBef>
            </a:pPr>
            <a:r>
              <a:rPr lang="pt-BR" sz="2000" cap="all" spc="100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+ dissipação de potência</a:t>
            </a:r>
          </a:p>
          <a:p>
            <a:pPr lvl="1" defTabSz="914400">
              <a:lnSpc>
                <a:spcPct val="80000"/>
              </a:lnSpc>
              <a:spcBef>
                <a:spcPct val="0"/>
              </a:spcBef>
            </a:pPr>
            <a:r>
              <a:rPr kumimoji="0" lang="pt-BR" sz="2000" b="0" i="0" u="none" strike="noStrike" kern="1200" cap="all" spc="100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+ pesado</a:t>
            </a:r>
            <a:r>
              <a:rPr kumimoji="0" lang="pt-BR" sz="2000" b="0" i="0" u="none" strike="noStrike" kern="1200" cap="all" spc="100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 volumoso</a:t>
            </a:r>
            <a:endParaRPr kumimoji="0" lang="pt-BR" sz="2000" b="0" i="0" u="none" strike="noStrike" kern="1200" cap="all" spc="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22378848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8A2F88-55C5-4ED1-9541-807C65424763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4F44C90D-2A62-4985-9618-3460247437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1EAB5F-88FC-4FAE-AE3C-037A3C365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TF22378848</Template>
  <TotalTime>0</TotalTime>
  <Words>131</Words>
  <Application>Microsoft Office PowerPoint</Application>
  <PresentationFormat>Personalizar</PresentationFormat>
  <Paragraphs>31</Paragraphs>
  <Slides>18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TF22378848</vt:lpstr>
      <vt:lpstr>SEL 316 – lab. Circuitos Eletrônicos i</vt:lpstr>
      <vt:lpstr>- ESTABILIZADORES de tensão - Configuração Darlington</vt:lpstr>
      <vt:lpstr>estabilizadores de tENSÃO - tbj</vt:lpstr>
      <vt:lpstr>estabilizadores de tENSÃO - tbj</vt:lpstr>
      <vt:lpstr>estabilizadores de tENSÃO - tbj</vt:lpstr>
      <vt:lpstr>estabilizadores de tENSÃO - tbj</vt:lpstr>
      <vt:lpstr>estabilizadores de tENSÃO - tbj</vt:lpstr>
      <vt:lpstr>estabilizadores de tENSÃO - tbj</vt:lpstr>
      <vt:lpstr>configuração Darlington</vt:lpstr>
      <vt:lpstr>estabilizadores de tENSÃO - tbj</vt:lpstr>
      <vt:lpstr>estabilizadores de tENSÃO - tbj</vt:lpstr>
      <vt:lpstr>estabilizadores de tENSÃO - tbj</vt:lpstr>
      <vt:lpstr>estabilizadores de tENSÃO - tbj</vt:lpstr>
      <vt:lpstr>fONTE de wilson</vt:lpstr>
      <vt:lpstr>fONTE de wilson</vt:lpstr>
      <vt:lpstr>fONTE de wilson</vt:lpstr>
      <vt:lpstr>wilson</vt:lpstr>
      <vt:lpstr>Obrigado!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2019-07-27T20:16:40Z</dcterms:created>
  <dcterms:modified xsi:type="dcterms:W3CDTF">2019-09-18T03:48:20Z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