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85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9063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734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2998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5961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05187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064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13440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2407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460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0557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E86B5-762F-4066-BEAC-4E0030110F10}" type="datetimeFigureOut">
              <a:rPr lang="pt-BR" smtClean="0"/>
              <a:t>08/10/2018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57F95-6317-420E-BB51-0056BDE988E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372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just"/>
            <a:r>
              <a:rPr lang="en-US" sz="3600" dirty="0" err="1"/>
              <a:t>Coady</a:t>
            </a:r>
            <a:r>
              <a:rPr lang="en-US" sz="3600" dirty="0"/>
              <a:t>, </a:t>
            </a:r>
            <a:r>
              <a:rPr lang="en-US" sz="3600" dirty="0" err="1"/>
              <a:t>C.A.J</a:t>
            </a:r>
            <a:r>
              <a:rPr lang="en-US" sz="3600" dirty="0"/>
              <a:t>. "The Morality of Terrorism". </a:t>
            </a:r>
            <a:r>
              <a:rPr lang="en-US" sz="3600" i="1" dirty="0"/>
              <a:t>Philosophy</a:t>
            </a:r>
            <a:r>
              <a:rPr lang="en-US" sz="3600" dirty="0"/>
              <a:t>, Vol. 60, No. 231 (Jan., 1985), pp. 47-69. </a:t>
            </a:r>
            <a:endParaRPr lang="pt-BR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97182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b="1" dirty="0" smtClean="0"/>
              <a:t>Como avaliar a moralidade de um meio usado para atingir um certo fim? </a:t>
            </a: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pt-BR" b="1" dirty="0" smtClean="0"/>
              <a:t>Três </a:t>
            </a:r>
            <a:r>
              <a:rPr lang="pt-BR" b="1" dirty="0"/>
              <a:t>julgamentos morais, cada um fundado num dos seguintes pressupostos:</a:t>
            </a:r>
          </a:p>
          <a:p>
            <a:pPr lvl="1"/>
            <a:r>
              <a:rPr lang="pt-BR" dirty="0"/>
              <a:t>pacifista: o uso da violência nunca será moralmente lícito;</a:t>
            </a:r>
          </a:p>
          <a:p>
            <a:pPr lvl="1"/>
            <a:r>
              <a:rPr lang="pt-BR" dirty="0"/>
              <a:t>utilitarista: o uso da violência será avaliado de acordo com sua eficiência para a boa </a:t>
            </a:r>
            <a:r>
              <a:rPr lang="pt-BR" dirty="0" smtClean="0"/>
              <a:t>causa; </a:t>
            </a:r>
            <a:endParaRPr lang="pt-BR" dirty="0"/>
          </a:p>
          <a:p>
            <a:pPr lvl="1"/>
            <a:r>
              <a:rPr lang="pt-BR" dirty="0"/>
              <a:t>ponto de vista interno ou concepção interna: o uso da violência é avaliado, em parte, considerando-se sua eficiência, em parte, considerando-se também o alvo da ação violenta, isto é, se a vítima era, do ponto de vista moral, o alvo correto, e se a ação violenta não foi barbárie, grotesca ou </a:t>
            </a:r>
            <a:r>
              <a:rPr lang="pt-BR" dirty="0" smtClean="0"/>
              <a:t>desproporcional.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67246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pt-BR" dirty="0" smtClean="0"/>
              <a:t>Nas </a:t>
            </a:r>
            <a:r>
              <a:rPr lang="pt-BR" dirty="0"/>
              <a:t>condenações ao  terrorismo</a:t>
            </a:r>
          </a:p>
          <a:p>
            <a:pPr lvl="1"/>
            <a:r>
              <a:rPr lang="pt-BR" dirty="0"/>
              <a:t>aplica-se a concepção utilitária, quando estiver em discussão a violência cometida pelo Estado, isto é, a ação violenta será moralmente correta se for eficiente para realizarmos a boa causa. </a:t>
            </a:r>
          </a:p>
          <a:p>
            <a:pPr lvl="2"/>
            <a:r>
              <a:rPr lang="pt-BR" dirty="0"/>
              <a:t>destruição de Hiroshima e Nagasaki forçou o Japão à capitulação. Foi eficiente para conseguir a paz.</a:t>
            </a:r>
          </a:p>
          <a:p>
            <a:pPr lvl="1"/>
            <a:r>
              <a:rPr lang="pt-BR" dirty="0"/>
              <a:t>aplica-se a concepção do ponto de vista interno, quando estiver em discussão a violência cometida por atores não estatais, isto é, o terrorismo cometido por revolucionários será, sob essa perspectiva, considerado moralmente inaceitável.</a:t>
            </a:r>
          </a:p>
          <a:p>
            <a:pPr lvl="2"/>
            <a:r>
              <a:rPr lang="pt-BR" dirty="0"/>
              <a:t>a destruição de Hiroshima e Nagasaki é imoral. As vítimas da bomba não eram moralmente responsáveis.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8073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Não-combatentes</a:t>
            </a:r>
            <a:endParaRPr lang="pt-BR" dirty="0"/>
          </a:p>
          <a:p>
            <a:pPr lvl="1"/>
            <a:r>
              <a:rPr lang="pt-BR" dirty="0"/>
              <a:t>fornecedores de bens e serviços para a coletividade (alimentos, roupas, informações de interesse geral). Alvo ilegítimo.</a:t>
            </a:r>
          </a:p>
          <a:p>
            <a:pPr lvl="1"/>
            <a:r>
              <a:rPr lang="pt-BR" dirty="0"/>
              <a:t>fornecedores de bens e serviços diretamente para a organização terrorista (armas, informações, apoio logístico). Alvo legítimo.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997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Dois tipos de violência revolucionária</a:t>
            </a:r>
          </a:p>
          <a:p>
            <a:pPr lvl="1"/>
            <a:r>
              <a:rPr lang="pt-BR" dirty="0"/>
              <a:t>violência dirigida contra alvos legítimos, numa luta pela boa causa </a:t>
            </a:r>
          </a:p>
          <a:p>
            <a:pPr lvl="1"/>
            <a:r>
              <a:rPr lang="pt-BR" dirty="0"/>
              <a:t>violência dirigida contra não-combatentes ou pessoas inocentes: o termo "terrorismo" deveria ser reservado apenas para esse tipo de violência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1242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 algn="just">
              <a:buNone/>
            </a:pPr>
            <a:r>
              <a:rPr lang="pt-BR" dirty="0"/>
              <a:t>Objeções à imunidade dos não-combatentes inocentes</a:t>
            </a:r>
          </a:p>
          <a:p>
            <a:pPr lvl="1"/>
            <a:r>
              <a:rPr lang="pt-BR" dirty="0"/>
              <a:t>os defensores do terrorismo de Estado em tempos de guerra argumentam que é impossível, num conflito, distinguir entre combatentes e não combatentes. Na guerra, a luta não é apenas contra o exército, mas contra a nação. Com isso, justifica-se o terrorismo praticado pelo Estado, em tempos de guerra, contra outro Estado.</a:t>
            </a:r>
          </a:p>
          <a:p>
            <a:pPr lvl="1"/>
            <a:r>
              <a:rPr lang="pt-BR" dirty="0"/>
              <a:t>os defensores do terrorismo de revolucionários argumentam da mesma forma. Para eles, a guerra não é apenas contra o Estado, mas também contra outra classe ou outro grupo social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924509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439</Words>
  <Application>Microsoft Office PowerPoint</Application>
  <PresentationFormat>Apresentação na tela (4:3)</PresentationFormat>
  <Paragraphs>20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Coady, C.A.J. "The Morality of Terrorism". Philosophy, Vol. 60, No. 231 (Jan., 1985), pp. 47-69. </vt:lpstr>
      <vt:lpstr>Como avaliar a moralidade de um meio usado para atingir um certo fim?  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Coady, C.A.J. "The Morality of Terrorism". Philosophy, Vol. 60, No. 231 (Jan., 1985), pp. 47-69.</dc:title>
  <dc:creator>Geraldo Miniuci</dc:creator>
  <cp:lastModifiedBy>Geraldo Miniuci</cp:lastModifiedBy>
  <cp:revision>2</cp:revision>
  <dcterms:created xsi:type="dcterms:W3CDTF">2018-10-08T15:37:37Z</dcterms:created>
  <dcterms:modified xsi:type="dcterms:W3CDTF">2018-10-08T17:10:53Z</dcterms:modified>
</cp:coreProperties>
</file>