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30" r:id="rId23"/>
    <p:sldId id="331" r:id="rId24"/>
    <p:sldId id="332" r:id="rId25"/>
    <p:sldId id="32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5" autoAdjust="0"/>
    <p:restoredTop sz="92890" autoAdjust="0"/>
  </p:normalViewPr>
  <p:slideViewPr>
    <p:cSldViewPr snapToGrid="0">
      <p:cViewPr varScale="1">
        <p:scale>
          <a:sx n="54" d="100"/>
          <a:sy n="54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E112-924C-44AC-810E-55EFB09B1B92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D64E3-AC84-4E7F-9E82-B7E60EC50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2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D64E3-AC84-4E7F-9E82-B7E60EC50AB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8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9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 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(12/11/2020)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B74DA-2E81-4661-B513-D16A3C8D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Incompletude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B46BCD3-CE60-4DB5-AD74-03225F4FB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861" y="1859640"/>
            <a:ext cx="10926606" cy="229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0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02B27-ECEF-41A7-AB30-B380AF9B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Verificação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0D56501-A76B-4791-8FC2-4F839366D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378" y="1775046"/>
            <a:ext cx="10597158" cy="36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01A23-CF47-4DDF-9866-770AD24D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6145AE3-926C-4552-A84B-713605046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261" y="1792333"/>
            <a:ext cx="11325972" cy="40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7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D70CB-2BAD-42AD-9788-F4E199C9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42A0F49-F01B-4A98-9A02-7B84A93D0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44870"/>
            <a:ext cx="11137255" cy="24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FF6CE-9B88-4934-A07C-6C19B59F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Comentário(II)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B8B3393-3655-4C2F-96BD-983A0245D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084" y="1690688"/>
            <a:ext cx="11151124" cy="32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4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39DBC-3745-47CF-9A46-E622A8F8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Invariância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E3A3386-3B7A-4CA6-8ABA-DF6CA910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8" y="1443928"/>
            <a:ext cx="11330272" cy="36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2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A49E3-2505-484B-9BE8-94E5992D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F759E1D-19C8-4342-97F6-D6495C8DC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956" y="1690688"/>
            <a:ext cx="11420597" cy="25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31BD-450F-414B-A123-9ECD8260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B1826DF-2207-4757-92BD-81232387B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24" y="1483161"/>
            <a:ext cx="11111497" cy="108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3E89B-37E8-46F2-B804-4609EBE2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Convergência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078B023-FA8A-498D-9372-0CF1823C5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5" y="1614342"/>
            <a:ext cx="11545496" cy="36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3EECE-FD3C-46E8-A3CF-4E9DFF8B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séries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D0147D6-2453-4982-B4ED-7DE04472B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2000"/>
            <a:ext cx="11073886" cy="24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6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AA7C3-0AC6-4A6D-B715-39FBD5AE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Espaços de </a:t>
            </a:r>
            <a:r>
              <a:rPr lang="pt-BR" dirty="0" err="1"/>
              <a:t>Banach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8867D-A591-4A93-9F04-F131ADEBE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Espaços </a:t>
            </a:r>
            <a:r>
              <a:rPr lang="pt-BR" dirty="0" err="1"/>
              <a:t>normados</a:t>
            </a:r>
            <a:endParaRPr lang="pt-BR" dirty="0"/>
          </a:p>
          <a:p>
            <a:r>
              <a:rPr lang="pt-BR" dirty="0"/>
              <a:t>Normas</a:t>
            </a:r>
          </a:p>
          <a:p>
            <a:r>
              <a:rPr lang="pt-BR" dirty="0"/>
              <a:t>Completude</a:t>
            </a:r>
          </a:p>
          <a:p>
            <a:r>
              <a:rPr lang="pt-BR" dirty="0"/>
              <a:t>Espaços de </a:t>
            </a:r>
            <a:r>
              <a:rPr lang="pt-BR" dirty="0" err="1"/>
              <a:t>Banach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6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10335-94FE-4F52-81A6-1491428E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séries(II)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D841EB4-7F53-4CB5-9310-8D058FD3A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4575" y="1837392"/>
            <a:ext cx="10201091" cy="27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4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2212D-2585-496A-8005-10472074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séries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5552A2F-7034-47FC-8662-3228332EB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55" y="1690688"/>
            <a:ext cx="11240471" cy="21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7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00930-B69B-4119-9272-B96E83BD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Convergência e conceito de base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AF0409A-C6BF-4475-9B84-6396B6553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63" y="1939353"/>
            <a:ext cx="11674673" cy="29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41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02A65-0C03-406D-BA35-FECC260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Base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0A51036-FE39-4582-B204-CE4C78EB3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893399" cy="21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5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390A1-1B8E-4288-B7CE-8D1DAD6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Base (exemplo)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D0D982A-04A8-415F-B022-2C79C64B8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008" y="1455728"/>
            <a:ext cx="10194064" cy="33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06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01210-88C5-4B12-AE86-246F58F4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3E6D48-AC99-4793-8246-4B80C5D2E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Exercício 8, página 64.</a:t>
            </a:r>
          </a:p>
        </p:txBody>
      </p:sp>
    </p:spTree>
    <p:extLst>
      <p:ext uri="{BB962C8B-B14F-4D97-AF65-F5344CB8AC3E}">
        <p14:creationId xmlns:p14="http://schemas.microsoft.com/office/powerpoint/2010/main" val="423770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9002A-ABFC-4121-9104-70335753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Norma em um espaço vetorial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5729F8C-501B-402A-BF4A-DC5C0A7F4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0060"/>
            <a:ext cx="10978816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FF799-1257-4716-99D9-47356971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92465E5-1D4C-4919-AE84-CC9B29F75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99" y="1940070"/>
            <a:ext cx="9568365" cy="11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9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F4BA5-1280-4AF5-92AC-D82BC13C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80B684F-87B9-4F89-BBBD-E513A4CC9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852" y="1968057"/>
            <a:ext cx="10822715" cy="34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A5D00-E650-4ECA-B7FB-CBA32354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979B40D-A379-4017-B609-228FC1E4F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998" y="1690688"/>
            <a:ext cx="10223397" cy="40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6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0A8C1-70DB-4CA0-BEB9-4D2EE794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3803D2F-305D-4A67-B018-26314D24C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568" y="1690688"/>
            <a:ext cx="10582079" cy="22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9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FCA78-F14A-4862-829D-4522240D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9CED69F-3FA8-4F38-AFF1-914C9074A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11167130" cy="21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5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AA4F8-2A56-461E-966F-74277059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exemplos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C787344-A187-4B8C-8BF6-BA3B9C27C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204" y="1867005"/>
            <a:ext cx="10841765" cy="19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105</Words>
  <Application>Microsoft Office PowerPoint</Application>
  <PresentationFormat>Widescreen</PresentationFormat>
  <Paragraphs>34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 Theme</vt:lpstr>
      <vt:lpstr>PEF 6004 – Estabilidade e Bifurcações  (12/11/2020)</vt:lpstr>
      <vt:lpstr>Espaços de Banach</vt:lpstr>
      <vt:lpstr>Norma em um espaço vetorial</vt:lpstr>
      <vt:lpstr>Comentário(I)</vt:lpstr>
      <vt:lpstr>Comentário (II)</vt:lpstr>
      <vt:lpstr>Comentário (III)</vt:lpstr>
      <vt:lpstr>Exemplo (I)</vt:lpstr>
      <vt:lpstr>Exemplo (II)</vt:lpstr>
      <vt:lpstr>Outros exemplos</vt:lpstr>
      <vt:lpstr>Incompletude</vt:lpstr>
      <vt:lpstr>Verificação</vt:lpstr>
      <vt:lpstr>Discussão</vt:lpstr>
      <vt:lpstr>Comentário(I)</vt:lpstr>
      <vt:lpstr>Comentário(II) </vt:lpstr>
      <vt:lpstr>Invariância</vt:lpstr>
      <vt:lpstr>Propriedades</vt:lpstr>
      <vt:lpstr>Completude</vt:lpstr>
      <vt:lpstr>Convergência</vt:lpstr>
      <vt:lpstr>Sobre séries</vt:lpstr>
      <vt:lpstr>Sobre séries(II)</vt:lpstr>
      <vt:lpstr>Sobre séries (III)</vt:lpstr>
      <vt:lpstr>Convergência e conceito de base</vt:lpstr>
      <vt:lpstr>Base</vt:lpstr>
      <vt:lpstr>Base (exemplo)</vt:lpstr>
      <vt:lpstr>Tarefa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121</cp:revision>
  <dcterms:created xsi:type="dcterms:W3CDTF">2019-06-28T19:51:26Z</dcterms:created>
  <dcterms:modified xsi:type="dcterms:W3CDTF">2020-10-24T13:02:19Z</dcterms:modified>
</cp:coreProperties>
</file>