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59" r:id="rId7"/>
    <p:sldId id="258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8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6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90" r:id="rId33"/>
    <p:sldId id="287" r:id="rId34"/>
    <p:sldId id="288" r:id="rId35"/>
    <p:sldId id="289" r:id="rId36"/>
    <p:sldId id="294" r:id="rId37"/>
    <p:sldId id="291" r:id="rId38"/>
    <p:sldId id="292" r:id="rId39"/>
    <p:sldId id="293" r:id="rId4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228" y="-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0EA7-5060-4925-AEF6-AEE9A216D9FD}" type="datetimeFigureOut">
              <a:rPr lang="pt-BR" smtClean="0"/>
              <a:t>06/03/2020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F96D-BB0B-4A15-8825-BFE4A7E312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119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0EA7-5060-4925-AEF6-AEE9A216D9FD}" type="datetimeFigureOut">
              <a:rPr lang="pt-BR" smtClean="0"/>
              <a:t>06/03/2020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F96D-BB0B-4A15-8825-BFE4A7E312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1675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0EA7-5060-4925-AEF6-AEE9A216D9FD}" type="datetimeFigureOut">
              <a:rPr lang="pt-BR" smtClean="0"/>
              <a:t>06/03/2020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F96D-BB0B-4A15-8825-BFE4A7E312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5136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0EA7-5060-4925-AEF6-AEE9A216D9FD}" type="datetimeFigureOut">
              <a:rPr lang="pt-BR" smtClean="0"/>
              <a:t>06/03/2020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F96D-BB0B-4A15-8825-BFE4A7E312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1703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0EA7-5060-4925-AEF6-AEE9A216D9FD}" type="datetimeFigureOut">
              <a:rPr lang="pt-BR" smtClean="0"/>
              <a:t>06/03/2020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F96D-BB0B-4A15-8825-BFE4A7E312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528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0EA7-5060-4925-AEF6-AEE9A216D9FD}" type="datetimeFigureOut">
              <a:rPr lang="pt-BR" smtClean="0"/>
              <a:t>06/03/2020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F96D-BB0B-4A15-8825-BFE4A7E312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8940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0EA7-5060-4925-AEF6-AEE9A216D9FD}" type="datetimeFigureOut">
              <a:rPr lang="pt-BR" smtClean="0"/>
              <a:t>06/03/2020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F96D-BB0B-4A15-8825-BFE4A7E312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0046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0EA7-5060-4925-AEF6-AEE9A216D9FD}" type="datetimeFigureOut">
              <a:rPr lang="pt-BR" smtClean="0"/>
              <a:t>06/03/2020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F96D-BB0B-4A15-8825-BFE4A7E312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9647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0EA7-5060-4925-AEF6-AEE9A216D9FD}" type="datetimeFigureOut">
              <a:rPr lang="pt-BR" smtClean="0"/>
              <a:t>06/03/2020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F96D-BB0B-4A15-8825-BFE4A7E312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421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0EA7-5060-4925-AEF6-AEE9A216D9FD}" type="datetimeFigureOut">
              <a:rPr lang="pt-BR" smtClean="0"/>
              <a:t>06/03/2020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F96D-BB0B-4A15-8825-BFE4A7E312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9632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0EA7-5060-4925-AEF6-AEE9A216D9FD}" type="datetimeFigureOut">
              <a:rPr lang="pt-BR" smtClean="0"/>
              <a:t>06/03/2020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F96D-BB0B-4A15-8825-BFE4A7E312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9301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00EA7-5060-4925-AEF6-AEE9A216D9FD}" type="datetimeFigureOut">
              <a:rPr lang="pt-BR" smtClean="0"/>
              <a:t>06/03/2020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BF96D-BB0B-4A15-8825-BFE4A7E312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310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Higiene bucal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smtClean="0"/>
              <a:t>10/03/2020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84059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162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7201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980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061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635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101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521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583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369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62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189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22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788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55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9930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162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391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774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0265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3882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705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60635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5216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572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6804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304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1661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90116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22833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30471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0931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126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553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4279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411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713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660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4968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5995</TotalTime>
  <Words>3</Words>
  <Application>Microsoft Office PowerPoint</Application>
  <PresentationFormat>Apresentação na tela (4:3)</PresentationFormat>
  <Paragraphs>2</Paragraphs>
  <Slides>39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0" baseType="lpstr">
      <vt:lpstr>Tema do Office</vt:lpstr>
      <vt:lpstr>Higiene bucal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Mônica</dc:creator>
  <cp:lastModifiedBy>Mônica</cp:lastModifiedBy>
  <cp:revision>5</cp:revision>
  <dcterms:created xsi:type="dcterms:W3CDTF">2020-03-06T13:02:45Z</dcterms:created>
  <dcterms:modified xsi:type="dcterms:W3CDTF">2020-03-10T16:58:05Z</dcterms:modified>
</cp:coreProperties>
</file>