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3" r:id="rId4"/>
    <p:sldId id="266" r:id="rId5"/>
    <p:sldId id="264" r:id="rId6"/>
    <p:sldId id="267" r:id="rId7"/>
    <p:sldId id="258" r:id="rId8"/>
    <p:sldId id="257" r:id="rId9"/>
    <p:sldId id="259" r:id="rId10"/>
    <p:sldId id="260" r:id="rId11"/>
    <p:sldId id="262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ED852A-519E-411E-B6C9-850AAA433245}" type="datetimeFigureOut">
              <a:rPr lang="pt-BR" smtClean="0"/>
              <a:pPr/>
              <a:t>31/07/2016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712968" cy="5400600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Aliança Grã Bretanha e Alemanha pela manutenção da abertura dos portos da China  (1900)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Morte da Rainha Vitória e força do império Britânico  com 25 colônias (1901)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Queda de 20 pontos na bolsa de NY em 09/05/1901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Posse de Roosevelt como Presidente dos EUA em 14/09/1901 e reeleito em 1905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Aclamação de Eduardo VII, da Grã Bretanha, imperador do Índia (1903)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Eugene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Debs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do movimento socialista americano, conquista 100 mil votos nas eleições presidenciais de 1/05/1903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Guerra entre Rússia e Japão (1904)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Morte de 1000 judeus pelo movimento antissemita russo (1905)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Crise econômica em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Wall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injeção de US$ 25 milhões na bolsa pelo Governo (1907)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Constituição da Tríplice Aliança (Alemanha/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Austria-Hungria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Itália) – Agir em caso de guerra como um  único Estado </a:t>
            </a:r>
          </a:p>
          <a:p>
            <a:pPr algn="just">
              <a:buFontTx/>
              <a:buChar char="-"/>
            </a:pP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Brasileiro no FINAL Século XX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Durante o período do regime militar, por exemplo, houve uma relação direta entre interesses privados e setores burocráticos de estado, de modo a existir uma influência dos primeiros sobre as ações e políticas estatais.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questão foi estudada por Fernando Henrique Cardoso (1975), que em sua obra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autoritarismo e Democratização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denominou o que ficou conhecido como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”Anéis Burocráticos”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que nada mais era do que a participação esporádica e pontual de setores privados nas questões de estado, influenciado diretamente tomadas de decisões.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representação que se constrói não é de classes, mas de indivíduos que, diante de seu poder econômico e estratégico, influenciam ações do estado em prol de seus benefícios. Interesses coletivos e organizados não construíram, durante esse período, um canal de diálogo com as arenas decisórias do governo. O que se percebia era a influência de grupos de interesse de caráter personalista, responsáveis pela interação entre os interesses organizacionais e o estado.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no FINAL Século XX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Futuramente, é possível que os nativos desses países se tornem mais fortes, ou os da Europa mais fracos, e os habitantes de todas as diversas regiões do mundo possam chegar àquela igualdade de coragem e força que, inspirando temor mútuo, constitui o único fator capaz de intimidar  a injustiça das nações independentes e transformá-las em certa espécie de respeito pelos direitos recíprocos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(Adam Smith.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riqueza das nações.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Abril Cultural, São Paulo</a:t>
            </a:r>
            <a:r>
              <a:rPr lang="pt-BR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1984)</a:t>
            </a:r>
            <a:r>
              <a:rPr lang="pt-BR" sz="20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Brasileiro no FINAL Século XX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Durante o período do regime militar, por exemplo, houve uma relação direta entre interesses privados e setores burocráticos de estado, de modo a existir uma influência dos primeiros sobre as ações e políticas estatais.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questão foi estudada por Fernando Henrique Cardoso (1975), que em sua obra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autoritarismo e Democratização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denominou o que ficou conhecido como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”Anéis Burocráticos”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que nada mais era do que a participação esporádica e pontual de setores privados nas questões de estado, influenciado diretamente tomadas de decisões.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representação que se constrói não é de classes, mas de indivíduos que, diante de seu poder econômico e estratégico, influenciam ações do estado em prol de seus benefícios. Interesses coletivos e organizados não construíram, durante esse período, um canal de diálogo com as arenas decisórias do governo. O que se percebia era a influência de grupos de interesse de caráter personalista, responsáveis pela interação entre os interesses organizacionais e o estado. 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712968" cy="547260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Modelo Fordista de Produção (1913)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Abertura do Canal do Panamá (1913)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Assassinato do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Arqueduque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Francisco Ferdinando (28/04/1914)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Primeira grande guerra (1915-1919)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Revolução Russa: Derrubada do Czar Nicolau II e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assumção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dos Bolcheviques  (1917) 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Rendição alemã em 11/11/1918 e assinatura do tratado de Versalhes em 1919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Fim do Império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Habsburgo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nascimento da Áustria, Hungria,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Tchecoeslováquia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Eslovênia (1918)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República de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Alemanha  e a Social Democracia (1919)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Obra de Keynes 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consequências econômicas da Paz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e seu ceticismo com a Alemanha e suas imposições no Tratado de Versalhes (1919)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Tentativa de golpe monarquista na Alemanha (1920)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Mussolini chega ao poder na Itália contra uma possível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ascenção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comunista no País (1922)</a:t>
            </a:r>
          </a:p>
          <a:p>
            <a:pPr algn="just">
              <a:buFontTx/>
              <a:buChar char="-"/>
            </a:pP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Primeiro congresso do partido Nazista Alemão (1923)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Tentativa de golpe de Estado de Hitler e auge da crise econômica alemã (1923)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Morte de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Lenin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ascensão de Stalin (1924)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Colapso Econômico (1929) 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Roosevelt é eleito presidente dos EUA (1932)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Nomeação de Hitler como Chanceler Alemão (1933)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Roosevelt reconhece o Governo da URSS (1933)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Hitler se torna, por plebiscito, Presidente da Alemanha (1934)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Aprovação dos Direitos Trabalhistas nos EUA (1935)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Desempenho da Marcha Comunista de Mao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Tsé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 China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Guerra Civil Espanhola  e ascensão do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Facismo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Franco (1936)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Reeleição de Roosevelt  e fortalecimento do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(1936)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Reeleição de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roosevelt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(1940) e seu quarto mandato (1944)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Segunda Guerra Mundial (1939-45)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Divisão da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por EUA/França/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/Grã Bretanha  (1945)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Instituição do Tribunal de Nuremberg para julgamento dos Nazistas (1945)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Primeira Assembleia Geral da ONU (30/01/1946)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Churchill condena a Cortina de Ferro que se colocou sobre a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(1946)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Itália torna-se República (1946)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 Índia se torna independente da Grã Bretanha (1947)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Gandhi é assassinado por extremista Hindu (1948)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Criação de Israel (14/05/1948)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Proclamação da República Popular da China por Mao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Tsé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(1949)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Domínio da Coréia do Sul pela Coreia do Norte (1950)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Elizabeth II torna-se Rainha (1952)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Conquista de Cuba por Fidel Castro (1959)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Kennedy e Janio Quadros São eleitos Presidentes (1960)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Construção do Muro de Berlin (19610</a:t>
            </a:r>
          </a:p>
          <a:p>
            <a:pPr algn="just"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Brasil aprova o sistema Parlamentarista (09/09/1961)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268760"/>
            <a:ext cx="8358246" cy="5232074"/>
          </a:xfrm>
        </p:spPr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Brasil retorna ao Presidencialismo (23/01/1963)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Discurso de </a:t>
            </a:r>
            <a:r>
              <a:rPr lang="pt-BR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Luter</a:t>
            </a: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King em D.C, (1963)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Assassinato de Kennedy (22/11/1963)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Golpe Militar no Brasil 01/04/1964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Revolução Cultural da China (1966)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Guerra dos seis dias entre Israel e Países Árabes (1967)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Renúncia de Nixon pós Watergate (1974)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Geisel Fecha o Congresso Nacional em 01/04/1977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Reconhecimento de Israel pelo Egito (1977)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Retorno do Aiatolá Khomeini ao Irã (1979)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Assinatura do tratado de Paz entre Egito e </a:t>
            </a:r>
            <a:r>
              <a:rPr lang="pt-BR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israel</a:t>
            </a: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mediado por Carter (1979)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Breton Woods / FMI e Banco Mundial 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Guerra Fria (1946) 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Criação da ONU e Declaração Mundial de Direitos (1948)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Fim do império soviético (1989)</a:t>
            </a:r>
          </a:p>
          <a:p>
            <a:pPr algn="just">
              <a:buFontTx/>
              <a:buChar char="-"/>
            </a:pPr>
            <a:r>
              <a:rPr lang="pt-B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Criação de blocos econômicos (1990 em diante)</a:t>
            </a:r>
          </a:p>
          <a:p>
            <a:pPr algn="just">
              <a:buFontTx/>
              <a:buChar char="-"/>
            </a:pP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358246" cy="5304082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Cenário Mundial Político</a:t>
            </a:r>
          </a:p>
          <a:p>
            <a:pPr algn="just">
              <a:buFont typeface="Arial" charset="0"/>
              <a:buChar char="•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Isolacionismo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Nacionalismo / Fundamentalismo (Alemanha – </a:t>
            </a:r>
            <a:r>
              <a:rPr lang="pt-BR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Italia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Espanha)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Dualismo entre sistemas econômicos (Capitalismo X Comunismo) 	que levou ao surgimento das vertentes políticas de Direita X Esquerda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Esfacelamento de regimes democráticos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Recrudescimento de Governos Fundamentalistas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Relativização do duelo entre Presidencialismo X Capitalismo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Redemocratização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Fortalecimento da defesa dos Direitos Humanos 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Substituição do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DESENVOLVIMENTISMO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UTOPIA 	GLOBALIZANTE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Multiculturalismo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358246" cy="5304082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Estrutura do Mundo no século XX: 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No Brasil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 Período da República Velha (até 1930)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Revolução de 30 e direitos sociais (1930/37)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O período do Estado Novo (1937/45)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Redemocratização, desenvolvimentismo e direitos (1946)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Supressão da democracia e crescimento (1964/84)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Redemocratização e Estagnação (1989/2000)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Guerra Fria (1946)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Fim do império soviético (1989)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Criação de blocos econômicos (1990 em diante)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Dicotomia entre o Nacionalismo X Capitalismo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Aspectos Gerais do Estado no Séc. XX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Tendências do Estado no FINAL Século XX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“(...)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nenhum fenômeno isolado, que seja produto de circunstâncias locais e 	momentâneas deve ser aceito como tendência fundamental. Nessa categoria, 	portanto, só entram as diretrizes já definidas e consolidadas, que possam ser 	consideradas gerais e permanentes. Dessa forma, é natural que a definição 	das tendências se processe lentamente, fazendo com que só depois de um 	longo período de tempo elas estejam claramente reveladas, permitindo um 	tratamento teórico sistemático, enquadrando-se em um conjunto. </a:t>
            </a:r>
          </a:p>
          <a:p>
            <a:pPr algn="just"/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Duas são as tendências que já podem ser consideradas e que, salvo algum 	imprevisto de grande significação, deverão incorporar-se aos novos regimes 	atualmente em elaboração: a RACIONALIZAÇÃO DO GOVERNO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Teoria dos 	Anéis Burocráticos de FHC  + necessidade de planejamento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o 	FORTALECIMENTO DEMOCRÁTICO DOS GOVERNOS </a:t>
            </a:r>
            <a:r>
              <a:rPr lang="pt-BR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(Controle das ações 	do Chefe do Executivo)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(Dalmo Dallari.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Elementos de Teoria Geral do 	Estado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1998, p. 251).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2782</TotalTime>
  <Words>1321</Words>
  <Application>Microsoft Office PowerPoint</Application>
  <PresentationFormat>Apresentação na tela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Wingdings 2</vt:lpstr>
      <vt:lpstr>Fluxo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  <vt:lpstr>Aspectos Gerais do Estado no Séc. XX</vt:lpstr>
    </vt:vector>
  </TitlesOfParts>
  <Company>MRS LOGISTICA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Gerais do Estado no Séc. XX</dc:title>
  <dc:creator>CT002706</dc:creator>
  <cp:lastModifiedBy>Gustavo Bambini</cp:lastModifiedBy>
  <cp:revision>25</cp:revision>
  <dcterms:created xsi:type="dcterms:W3CDTF">2012-09-13T20:17:12Z</dcterms:created>
  <dcterms:modified xsi:type="dcterms:W3CDTF">2016-08-01T01:35:12Z</dcterms:modified>
</cp:coreProperties>
</file>