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93047-4B04-481A-9370-F40AEFC85A31}" type="datetimeFigureOut">
              <a:rPr lang="pt-BR" smtClean="0"/>
              <a:t>18/01/2021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67542-482C-428D-AB21-A166951BF3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2962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53848-95B2-4C47-883A-4DECDD49C68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6417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CECF2A-7A69-4BE5-A9BC-C4A6C7B34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F531C1-A489-4FD4-B2C3-911BA8A2AC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D90469-F2CA-475E-AE95-56CDCABDA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1E94-A26D-4C9C-B3D1-276FAB16381D}" type="datetimeFigureOut">
              <a:rPr lang="pt-BR" smtClean="0"/>
              <a:t>18/01/2021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B7AB4-A2A6-4F2A-B47B-B58F284EE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F557E95-F938-41EB-B256-C93735BC7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619B-246A-45CF-9E0B-6CF6E98D06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5669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5905FD-904B-4CFE-A62F-DCBA8727D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56AADF3-F2E2-44EA-BC1B-57EFC91A6B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0FCC5A-560D-4DD1-B533-1F1DA045A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1E94-A26D-4C9C-B3D1-276FAB16381D}" type="datetimeFigureOut">
              <a:rPr lang="pt-BR" smtClean="0"/>
              <a:t>18/01/2021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026CB1F-1936-47A2-BABA-76A76C305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71113F-A463-4329-92BD-B73A2F8BE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619B-246A-45CF-9E0B-6CF6E98D06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007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1B32353-69E3-4D04-87F0-34CAB16548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B2C7D85-04CF-4633-AB91-C0D1318C0E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3895780-B698-47DF-9E6C-901B80FEC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1E94-A26D-4C9C-B3D1-276FAB16381D}" type="datetimeFigureOut">
              <a:rPr lang="pt-BR" smtClean="0"/>
              <a:t>18/01/2021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57FCA35-78E5-4FD8-93BF-079430997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DDA314F-77AA-4A60-B6E7-C39485161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619B-246A-45CF-9E0B-6CF6E98D06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0881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E1514B-DAE4-4FB1-8986-1B4C126FA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43C1D1-ABBE-42E1-90EA-A78253A10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761DE43-5184-4C8C-A9E5-9F1A4D9AC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1E94-A26D-4C9C-B3D1-276FAB16381D}" type="datetimeFigureOut">
              <a:rPr lang="pt-BR" smtClean="0"/>
              <a:t>18/01/2021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260BFE5-F01F-4FC3-9D84-DF85ACEF7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C180B3-0C73-4DEB-905B-40D14B1F1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619B-246A-45CF-9E0B-6CF6E98D06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7473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1083C7-1F15-4399-8579-FDF54CC56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F5FC989-FF85-42ED-A329-FB4988DD3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7BC55B1-99D0-451E-ACCE-B3EA2868F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1E94-A26D-4C9C-B3D1-276FAB16381D}" type="datetimeFigureOut">
              <a:rPr lang="pt-BR" smtClean="0"/>
              <a:t>18/01/2021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9A18529-3049-40CF-BC3A-9D3A45A77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3E31C9C-513B-4982-B51F-F5B47B2FE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619B-246A-45CF-9E0B-6CF6E98D06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909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F26E03-54CA-4FA4-9FB5-AE326E108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C580EC5-6CD5-4680-BDBB-FA67EA32D9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D84FB6F-BAEB-4612-9B6C-DFFB77156C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D601A8A-3C23-48FE-B19B-5AD0C25F2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1E94-A26D-4C9C-B3D1-276FAB16381D}" type="datetimeFigureOut">
              <a:rPr lang="pt-BR" smtClean="0"/>
              <a:t>18/01/2021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63A3EDB-7D48-4EB8-8DEC-A46CDED66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C44BC15-EDED-4D49-B779-5D54E104B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619B-246A-45CF-9E0B-6CF6E98D06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3979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C4C798-9C14-4943-A124-035330427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6B35F0F-8370-48A0-B844-78986D223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4A403D9-857C-4374-B854-CD3BC1F71F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22C8010-EE11-4498-B9E7-B17E5492FD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A2A8DED-AFE5-4A52-B391-18A0D9C47C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2C3EC01-7356-4B5D-88AF-D1E2C1BFB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1E94-A26D-4C9C-B3D1-276FAB16381D}" type="datetimeFigureOut">
              <a:rPr lang="pt-BR" smtClean="0"/>
              <a:t>18/01/2021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ADC6A16-C8FC-42DE-834B-969BB450E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AB89007-C3B9-4F39-A9A6-B7B9B216E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619B-246A-45CF-9E0B-6CF6E98D06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589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8B8425-52E9-4BC1-AA66-DE1739123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34531C9-5C49-4ED8-B15B-4E7384EC7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1E94-A26D-4C9C-B3D1-276FAB16381D}" type="datetimeFigureOut">
              <a:rPr lang="pt-BR" smtClean="0"/>
              <a:t>18/01/2021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2629F66-F495-42C9-85B7-941C68CE4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EEBC962-56D3-4AB3-8464-EA53F5071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619B-246A-45CF-9E0B-6CF6E98D06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1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6BF8427-951D-4B5F-8EE7-778AAE491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1E94-A26D-4C9C-B3D1-276FAB16381D}" type="datetimeFigureOut">
              <a:rPr lang="pt-BR" smtClean="0"/>
              <a:t>18/01/2021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6908BC8-1C31-4BD5-9CB1-25BFA2E4C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984B86C-B7FC-4792-A2C5-B41ECDE38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619B-246A-45CF-9E0B-6CF6E98D06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2083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6185D4-C7B4-4B72-A95F-3BF60ED91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A60B8D-D9E9-4CFF-B50D-7A53D0FA0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C0C5C5C-3398-4C76-A6CF-6449E60045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6494B79-8E6C-444D-9605-B9E9FC80E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1E94-A26D-4C9C-B3D1-276FAB16381D}" type="datetimeFigureOut">
              <a:rPr lang="pt-BR" smtClean="0"/>
              <a:t>18/01/2021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3FD2DCD-9634-4275-BAFE-8CB4A4783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0CBB998-66B7-432D-BE53-38BB94950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619B-246A-45CF-9E0B-6CF6E98D06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411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B5544D-66F7-4FA8-A274-79B793D72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49F5C8D-A204-4B73-8F0D-F7B4BECB14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06849CB-05C6-4D91-ADF8-33B75F608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CA76270-92F1-4E50-8C70-98166CF20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1E94-A26D-4C9C-B3D1-276FAB16381D}" type="datetimeFigureOut">
              <a:rPr lang="pt-BR" smtClean="0"/>
              <a:t>18/01/2021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294B33F-FD74-47A5-863A-F217461A3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8FFEFD6-BFAE-4C7B-9AB5-003A78308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619B-246A-45CF-9E0B-6CF6E98D06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601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4AA2534-CD13-4559-9448-4987AFFCF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AAB43C3-54AA-4CC8-8E2F-995B8B46C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8113D00-FFA0-42D1-825B-2E798F1DF0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E1E94-A26D-4C9C-B3D1-276FAB16381D}" type="datetimeFigureOut">
              <a:rPr lang="pt-BR" smtClean="0"/>
              <a:t>18/01/2021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3C714D2-E3D4-4982-88DC-1D550C74D3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0D66C5-185A-4ED2-B10E-E8BD06413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C619B-246A-45CF-9E0B-6CF6E98D06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622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6958" y="1275230"/>
            <a:ext cx="6048375" cy="5132387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2" descr="filtro passa alt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900" y="3827931"/>
            <a:ext cx="2971800" cy="218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6748682" y="1953479"/>
            <a:ext cx="503238" cy="215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391496" y="2081460"/>
            <a:ext cx="35718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234457" y="2093941"/>
            <a:ext cx="431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 flipV="1">
            <a:off x="6410545" y="2250394"/>
            <a:ext cx="441764" cy="9306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874534" y="2186675"/>
            <a:ext cx="0" cy="144463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055070" y="2207093"/>
            <a:ext cx="0" cy="144463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78883" y="2259700"/>
            <a:ext cx="587375" cy="4763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627158" y="2545231"/>
            <a:ext cx="147637" cy="31273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noFill/>
            </a:endParaRPr>
          </a:p>
        </p:txBody>
      </p: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7710647" y="2128238"/>
            <a:ext cx="0" cy="4889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32091" y="2698559"/>
            <a:ext cx="0" cy="4889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 flipV="1">
            <a:off x="4635378" y="1546704"/>
            <a:ext cx="1775167" cy="23694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456576" y="3165634"/>
            <a:ext cx="64928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cxnSpLocks/>
          </p:cNvCxnSpPr>
          <p:nvPr/>
        </p:nvCxnSpPr>
        <p:spPr>
          <a:xfrm flipH="1">
            <a:off x="6436450" y="1546704"/>
            <a:ext cx="2451" cy="42126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646739" y="2224556"/>
            <a:ext cx="522287" cy="3698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</a:rPr>
              <a:t>In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80100" y="4955055"/>
            <a:ext cx="43180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</a:rPr>
              <a:t>In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320214" y="4921717"/>
            <a:ext cx="574675" cy="3683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</a:rPr>
              <a:t>Out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937721" y="2329331"/>
            <a:ext cx="631825" cy="369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</a:rPr>
              <a:t>Out</a:t>
            </a:r>
            <a:endParaRPr lang="pt-BR" b="1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5" y="168743"/>
            <a:ext cx="2266950" cy="125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52" name="Straight Connector 2051"/>
          <p:cNvCxnSpPr/>
          <p:nvPr/>
        </p:nvCxnSpPr>
        <p:spPr>
          <a:xfrm>
            <a:off x="2279650" y="1249831"/>
            <a:ext cx="2160588" cy="50958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5" name="Straight Connector 2054"/>
          <p:cNvCxnSpPr/>
          <p:nvPr/>
        </p:nvCxnSpPr>
        <p:spPr>
          <a:xfrm>
            <a:off x="2279651" y="1249830"/>
            <a:ext cx="2303463" cy="13271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313" y="4602631"/>
            <a:ext cx="2266950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326" y="2594443"/>
            <a:ext cx="2265363" cy="125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57" name="Straight Arrow Connector 2056"/>
          <p:cNvCxnSpPr/>
          <p:nvPr/>
        </p:nvCxnSpPr>
        <p:spPr>
          <a:xfrm>
            <a:off x="3216275" y="3624731"/>
            <a:ext cx="0" cy="4333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982914" y="4058117"/>
            <a:ext cx="73681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</a:rPr>
              <a:t>In</a:t>
            </a:r>
            <a:r>
              <a:rPr lang="pt-BR" b="1" dirty="0">
                <a:solidFill>
                  <a:srgbClr val="00B050"/>
                </a:solidFill>
              </a:rPr>
              <a:t> </a:t>
            </a:r>
            <a:r>
              <a:rPr lang="pt-BR" b="1" dirty="0"/>
              <a:t>A</a:t>
            </a:r>
            <a:r>
              <a:rPr lang="pt-BR" b="1" dirty="0">
                <a:solidFill>
                  <a:srgbClr val="00B050"/>
                </a:solidFill>
              </a:rPr>
              <a:t>B</a:t>
            </a:r>
          </a:p>
        </p:txBody>
      </p:sp>
      <p:sp>
        <p:nvSpPr>
          <p:cNvPr id="2059" name="Oval 2058"/>
          <p:cNvSpPr/>
          <p:nvPr/>
        </p:nvSpPr>
        <p:spPr>
          <a:xfrm>
            <a:off x="6023992" y="1916956"/>
            <a:ext cx="287338" cy="2159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000" b="1" dirty="0"/>
              <a:t>A</a:t>
            </a:r>
          </a:p>
        </p:txBody>
      </p:sp>
      <p:sp>
        <p:nvSpPr>
          <p:cNvPr id="54" name="Oval 53"/>
          <p:cNvSpPr/>
          <p:nvPr/>
        </p:nvSpPr>
        <p:spPr>
          <a:xfrm>
            <a:off x="6023993" y="3212976"/>
            <a:ext cx="287337" cy="21431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000" b="1" dirty="0"/>
              <a:t>B</a:t>
            </a:r>
          </a:p>
        </p:txBody>
      </p:sp>
      <p:sp>
        <p:nvSpPr>
          <p:cNvPr id="55" name="Oval 54"/>
          <p:cNvSpPr/>
          <p:nvPr/>
        </p:nvSpPr>
        <p:spPr>
          <a:xfrm>
            <a:off x="7766616" y="1899226"/>
            <a:ext cx="287338" cy="2159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000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56" name="Oval 55"/>
          <p:cNvSpPr/>
          <p:nvPr/>
        </p:nvSpPr>
        <p:spPr>
          <a:xfrm>
            <a:off x="7753350" y="3176886"/>
            <a:ext cx="287338" cy="21431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000" b="1" dirty="0"/>
              <a:t>B</a:t>
            </a:r>
          </a:p>
        </p:txBody>
      </p:sp>
      <p:cxnSp>
        <p:nvCxnSpPr>
          <p:cNvPr id="2061" name="Straight Arrow Connector 2060"/>
          <p:cNvCxnSpPr/>
          <p:nvPr/>
        </p:nvCxnSpPr>
        <p:spPr>
          <a:xfrm>
            <a:off x="3463925" y="5631331"/>
            <a:ext cx="0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117851" y="6136156"/>
            <a:ext cx="841375" cy="369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</a:rPr>
              <a:t>Out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>
                <a:solidFill>
                  <a:srgbClr val="FFC000"/>
                </a:solidFill>
              </a:rPr>
              <a:t>C</a:t>
            </a:r>
            <a:r>
              <a:rPr lang="pt-BR" b="1" dirty="0">
                <a:solidFill>
                  <a:srgbClr val="00B050"/>
                </a:solidFill>
              </a:rPr>
              <a:t>B</a:t>
            </a:r>
            <a:r>
              <a:rPr lang="pt-BR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0" name="Oval 59"/>
          <p:cNvSpPr/>
          <p:nvPr/>
        </p:nvSpPr>
        <p:spPr>
          <a:xfrm>
            <a:off x="6096696" y="4416892"/>
            <a:ext cx="287337" cy="2159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000" b="1" dirty="0"/>
              <a:t>A</a:t>
            </a:r>
          </a:p>
        </p:txBody>
      </p:sp>
      <p:sp>
        <p:nvSpPr>
          <p:cNvPr id="61" name="Oval 60"/>
          <p:cNvSpPr/>
          <p:nvPr/>
        </p:nvSpPr>
        <p:spPr>
          <a:xfrm>
            <a:off x="9320214" y="5621805"/>
            <a:ext cx="287337" cy="21431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000" b="1" dirty="0"/>
              <a:t>B</a:t>
            </a:r>
          </a:p>
        </p:txBody>
      </p:sp>
      <p:sp>
        <p:nvSpPr>
          <p:cNvPr id="62" name="Oval 61"/>
          <p:cNvSpPr/>
          <p:nvPr/>
        </p:nvSpPr>
        <p:spPr>
          <a:xfrm>
            <a:off x="9337675" y="4467693"/>
            <a:ext cx="287338" cy="21431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000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64" name="Oval 63"/>
          <p:cNvSpPr/>
          <p:nvPr/>
        </p:nvSpPr>
        <p:spPr>
          <a:xfrm>
            <a:off x="6095122" y="5615773"/>
            <a:ext cx="287337" cy="21431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000" b="1" dirty="0"/>
              <a:t>B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742" y="5719418"/>
            <a:ext cx="371475" cy="409575"/>
          </a:xfrm>
          <a:prstGeom prst="rect">
            <a:avLst/>
          </a:prstGeom>
          <a:solidFill>
            <a:srgbClr val="00B050"/>
          </a:solidFill>
          <a:ln>
            <a:noFill/>
          </a:ln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1BE06344-5AF7-4551-9D80-6C965A2D40FD}"/>
              </a:ext>
            </a:extLst>
          </p:cNvPr>
          <p:cNvSpPr txBox="1"/>
          <p:nvPr/>
        </p:nvSpPr>
        <p:spPr>
          <a:xfrm>
            <a:off x="4290868" y="359570"/>
            <a:ext cx="219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Osciloscópio com gerador </a:t>
            </a:r>
          </a:p>
          <a:p>
            <a:pPr algn="ctr"/>
            <a:r>
              <a:rPr lang="pt-BR" sz="1400" b="1" dirty="0"/>
              <a:t>de sinal e 4 canais</a:t>
            </a: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A3E46C8E-9004-4FD0-94AC-A06596D3CA6D}"/>
              </a:ext>
            </a:extLst>
          </p:cNvPr>
          <p:cNvSpPr txBox="1"/>
          <p:nvPr/>
        </p:nvSpPr>
        <p:spPr>
          <a:xfrm>
            <a:off x="6866587" y="6485876"/>
            <a:ext cx="2060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Filtro Passivo Passa Alta </a:t>
            </a:r>
          </a:p>
        </p:txBody>
      </p:sp>
      <p:cxnSp>
        <p:nvCxnSpPr>
          <p:cNvPr id="44" name="Straight Connector 26">
            <a:extLst>
              <a:ext uri="{FF2B5EF4-FFF2-40B4-BE49-F238E27FC236}">
                <a16:creationId xmlns:a16="http://schemas.microsoft.com/office/drawing/2014/main" id="{70847E40-0F5A-4143-A15D-65714E198A6F}"/>
              </a:ext>
            </a:extLst>
          </p:cNvPr>
          <p:cNvCxnSpPr>
            <a:cxnSpLocks/>
          </p:cNvCxnSpPr>
          <p:nvPr/>
        </p:nvCxnSpPr>
        <p:spPr>
          <a:xfrm flipV="1">
            <a:off x="4873674" y="2545231"/>
            <a:ext cx="610139" cy="31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09078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29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José Marcos Alves</dc:creator>
  <cp:lastModifiedBy>José Marcos Alves</cp:lastModifiedBy>
  <cp:revision>2</cp:revision>
  <dcterms:created xsi:type="dcterms:W3CDTF">2020-03-26T16:03:04Z</dcterms:created>
  <dcterms:modified xsi:type="dcterms:W3CDTF">2021-01-18T18:24:49Z</dcterms:modified>
</cp:coreProperties>
</file>