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24" r:id="rId3"/>
    <p:sldId id="1502" r:id="rId4"/>
    <p:sldId id="15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C73"/>
    <a:srgbClr val="0B0F28"/>
    <a:srgbClr val="F5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EB97-4D29-4079-BB94-302B2878C06D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0397-D9AC-4734-BBC4-9702A4A16F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1DB38C-C1D2-484F-A310-F9AC87B68B5F}"/>
              </a:ext>
            </a:extLst>
          </p:cNvPr>
          <p:cNvSpPr/>
          <p:nvPr userDrawn="1"/>
        </p:nvSpPr>
        <p:spPr>
          <a:xfrm>
            <a:off x="1" y="1932079"/>
            <a:ext cx="12192000" cy="38935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BC6F5-9245-42A5-8F56-F466B753D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0109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FBE239-7D68-41C7-A8EE-E61BD855ED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30792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54B091D-4377-41F5-AB7F-A9A1E484EF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1475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A4E7B1-A27A-4554-B6F3-1D71807919A2}"/>
              </a:ext>
            </a:extLst>
          </p:cNvPr>
          <p:cNvGrpSpPr/>
          <p:nvPr userDrawn="1"/>
        </p:nvGrpSpPr>
        <p:grpSpPr>
          <a:xfrm>
            <a:off x="480132" y="340855"/>
            <a:ext cx="674883" cy="155153"/>
            <a:chOff x="1742482" y="3058987"/>
            <a:chExt cx="4580971" cy="1053145"/>
          </a:xfrm>
          <a:solidFill>
            <a:schemeClr val="l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30A3715-3F1B-4994-882B-1AA5CC2B5F46}"/>
                </a:ext>
              </a:extLst>
            </p:cNvPr>
            <p:cNvSpPr/>
            <p:nvPr/>
          </p:nvSpPr>
          <p:spPr>
            <a:xfrm>
              <a:off x="4898479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B2F4135-B706-43C9-8C19-E1748EA415B8}"/>
                </a:ext>
              </a:extLst>
            </p:cNvPr>
            <p:cNvSpPr/>
            <p:nvPr/>
          </p:nvSpPr>
          <p:spPr>
            <a:xfrm>
              <a:off x="5250904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DF9FE3-EAA8-46B4-BE67-E4611F10170C}"/>
                </a:ext>
              </a:extLst>
            </p:cNvPr>
            <p:cNvSpPr/>
            <p:nvPr/>
          </p:nvSpPr>
          <p:spPr>
            <a:xfrm>
              <a:off x="1742482" y="3059698"/>
              <a:ext cx="967043" cy="1036067"/>
            </a:xfrm>
            <a:custGeom>
              <a:avLst/>
              <a:gdLst>
                <a:gd name="connsiteX0" fmla="*/ 0 w 967043"/>
                <a:gd name="connsiteY0" fmla="*/ 0 h 1036067"/>
                <a:gd name="connsiteX1" fmla="*/ 202802 w 967043"/>
                <a:gd name="connsiteY1" fmla="*/ 0 h 1036067"/>
                <a:gd name="connsiteX2" fmla="*/ 324127 w 967043"/>
                <a:gd name="connsiteY2" fmla="*/ 343695 h 1036067"/>
                <a:gd name="connsiteX3" fmla="*/ 488147 w 967043"/>
                <a:gd name="connsiteY3" fmla="*/ 799110 h 1036067"/>
                <a:gd name="connsiteX4" fmla="*/ 777050 w 967043"/>
                <a:gd name="connsiteY4" fmla="*/ 0 h 1036067"/>
                <a:gd name="connsiteX5" fmla="*/ 967043 w 967043"/>
                <a:gd name="connsiteY5" fmla="*/ 0 h 1036067"/>
                <a:gd name="connsiteX6" fmla="*/ 573537 w 967043"/>
                <a:gd name="connsiteY6" fmla="*/ 1036067 h 1036067"/>
                <a:gd name="connsiteX7" fmla="*/ 394218 w 967043"/>
                <a:gd name="connsiteY7" fmla="*/ 1036067 h 1036067"/>
                <a:gd name="connsiteX8" fmla="*/ 0 w 967043"/>
                <a:gd name="connsiteY8" fmla="*/ 0 h 10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043" h="1036067">
                  <a:moveTo>
                    <a:pt x="0" y="0"/>
                  </a:moveTo>
                  <a:lnTo>
                    <a:pt x="202802" y="0"/>
                  </a:lnTo>
                  <a:cubicBezTo>
                    <a:pt x="213238" y="29412"/>
                    <a:pt x="253680" y="143977"/>
                    <a:pt x="324127" y="343695"/>
                  </a:cubicBezTo>
                  <a:cubicBezTo>
                    <a:pt x="394574" y="543414"/>
                    <a:pt x="449247" y="695218"/>
                    <a:pt x="488147" y="799110"/>
                  </a:cubicBezTo>
                  <a:cubicBezTo>
                    <a:pt x="529419" y="685730"/>
                    <a:pt x="625720" y="419361"/>
                    <a:pt x="777050" y="0"/>
                  </a:cubicBezTo>
                  <a:lnTo>
                    <a:pt x="967043" y="0"/>
                  </a:lnTo>
                  <a:lnTo>
                    <a:pt x="573537" y="1036067"/>
                  </a:lnTo>
                  <a:lnTo>
                    <a:pt x="394218" y="1036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5E07A0-F382-46A6-B709-9E977256C767}"/>
                </a:ext>
              </a:extLst>
            </p:cNvPr>
            <p:cNvSpPr/>
            <p:nvPr/>
          </p:nvSpPr>
          <p:spPr>
            <a:xfrm>
              <a:off x="454605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AD1B69-1587-4282-8071-124C8FBB35B7}"/>
                </a:ext>
              </a:extLst>
            </p:cNvPr>
            <p:cNvSpPr/>
            <p:nvPr/>
          </p:nvSpPr>
          <p:spPr>
            <a:xfrm>
              <a:off x="277878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6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2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6" y="456126"/>
                    <a:pt x="577096" y="383544"/>
                  </a:cubicBezTo>
                  <a:cubicBezTo>
                    <a:pt x="577096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861527D-49F8-47D7-A9F1-56D42F5BCE5F}"/>
                </a:ext>
              </a:extLst>
            </p:cNvPr>
            <p:cNvSpPr/>
            <p:nvPr/>
          </p:nvSpPr>
          <p:spPr>
            <a:xfrm>
              <a:off x="3695484" y="3347178"/>
              <a:ext cx="680275" cy="748587"/>
            </a:xfrm>
            <a:custGeom>
              <a:avLst/>
              <a:gdLst>
                <a:gd name="connsiteX0" fmla="*/ 409872 w 680275"/>
                <a:gd name="connsiteY0" fmla="*/ 0 h 748587"/>
                <a:gd name="connsiteX1" fmla="*/ 520880 w 680275"/>
                <a:gd name="connsiteY1" fmla="*/ 16723 h 748587"/>
                <a:gd name="connsiteX2" fmla="*/ 605202 w 680275"/>
                <a:gd name="connsiteY2" fmla="*/ 70803 h 748587"/>
                <a:gd name="connsiteX3" fmla="*/ 661062 w 680275"/>
                <a:gd name="connsiteY3" fmla="*/ 173627 h 748587"/>
                <a:gd name="connsiteX4" fmla="*/ 680275 w 680275"/>
                <a:gd name="connsiteY4" fmla="*/ 332310 h 748587"/>
                <a:gd name="connsiteX5" fmla="*/ 680275 w 680275"/>
                <a:gd name="connsiteY5" fmla="*/ 748587 h 748587"/>
                <a:gd name="connsiteX6" fmla="*/ 503802 w 680275"/>
                <a:gd name="connsiteY6" fmla="*/ 748587 h 748587"/>
                <a:gd name="connsiteX7" fmla="*/ 503802 w 680275"/>
                <a:gd name="connsiteY7" fmla="*/ 320213 h 748587"/>
                <a:gd name="connsiteX8" fmla="*/ 473559 w 680275"/>
                <a:gd name="connsiteY8" fmla="*/ 183233 h 748587"/>
                <a:gd name="connsiteX9" fmla="*/ 373582 w 680275"/>
                <a:gd name="connsiteY9" fmla="*/ 143029 h 748587"/>
                <a:gd name="connsiteX10" fmla="*/ 317367 w 680275"/>
                <a:gd name="connsiteY10" fmla="*/ 154414 h 748587"/>
                <a:gd name="connsiteX11" fmla="*/ 257950 w 680275"/>
                <a:gd name="connsiteY11" fmla="*/ 186080 h 748587"/>
                <a:gd name="connsiteX12" fmla="*/ 209918 w 680275"/>
                <a:gd name="connsiteY12" fmla="*/ 239448 h 748587"/>
                <a:gd name="connsiteX13" fmla="*/ 190704 w 680275"/>
                <a:gd name="connsiteY13" fmla="*/ 311674 h 748587"/>
                <a:gd name="connsiteX14" fmla="*/ 190704 w 680275"/>
                <a:gd name="connsiteY14" fmla="*/ 748587 h 748587"/>
                <a:gd name="connsiteX15" fmla="*/ 14232 w 680275"/>
                <a:gd name="connsiteY15" fmla="*/ 748587 h 748587"/>
                <a:gd name="connsiteX16" fmla="*/ 14232 w 680275"/>
                <a:gd name="connsiteY16" fmla="*/ 296731 h 748587"/>
                <a:gd name="connsiteX17" fmla="*/ 10674 w 680275"/>
                <a:gd name="connsiteY17" fmla="*/ 149789 h 748587"/>
                <a:gd name="connsiteX18" fmla="*/ 3558 w 680275"/>
                <a:gd name="connsiteY18" fmla="*/ 49811 h 748587"/>
                <a:gd name="connsiteX19" fmla="*/ 0 w 680275"/>
                <a:gd name="connsiteY19" fmla="*/ 18502 h 748587"/>
                <a:gd name="connsiteX20" fmla="*/ 187147 w 680275"/>
                <a:gd name="connsiteY20" fmla="*/ 18502 h 748587"/>
                <a:gd name="connsiteX21" fmla="*/ 187147 w 680275"/>
                <a:gd name="connsiteY21" fmla="*/ 115989 h 748587"/>
                <a:gd name="connsiteX22" fmla="*/ 287836 w 680275"/>
                <a:gd name="connsiteY22" fmla="*/ 29531 h 748587"/>
                <a:gd name="connsiteX23" fmla="*/ 409872 w 680275"/>
                <a:gd name="connsiteY23" fmla="*/ 0 h 7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0275" h="748587">
                  <a:moveTo>
                    <a:pt x="409872" y="0"/>
                  </a:moveTo>
                  <a:cubicBezTo>
                    <a:pt x="452093" y="0"/>
                    <a:pt x="489096" y="5574"/>
                    <a:pt x="520880" y="16723"/>
                  </a:cubicBezTo>
                  <a:cubicBezTo>
                    <a:pt x="552664" y="27871"/>
                    <a:pt x="580771" y="45898"/>
                    <a:pt x="605202" y="70803"/>
                  </a:cubicBezTo>
                  <a:cubicBezTo>
                    <a:pt x="629634" y="95708"/>
                    <a:pt x="648253" y="129983"/>
                    <a:pt x="661062" y="173627"/>
                  </a:cubicBezTo>
                  <a:cubicBezTo>
                    <a:pt x="673870" y="217271"/>
                    <a:pt x="680275" y="270165"/>
                    <a:pt x="680275" y="332310"/>
                  </a:cubicBezTo>
                  <a:lnTo>
                    <a:pt x="680275" y="748587"/>
                  </a:lnTo>
                  <a:lnTo>
                    <a:pt x="503802" y="748587"/>
                  </a:lnTo>
                  <a:lnTo>
                    <a:pt x="503802" y="320213"/>
                  </a:lnTo>
                  <a:cubicBezTo>
                    <a:pt x="503802" y="255696"/>
                    <a:pt x="493721" y="210036"/>
                    <a:pt x="473559" y="183233"/>
                  </a:cubicBezTo>
                  <a:cubicBezTo>
                    <a:pt x="453398" y="156430"/>
                    <a:pt x="420072" y="143029"/>
                    <a:pt x="373582" y="143029"/>
                  </a:cubicBezTo>
                  <a:cubicBezTo>
                    <a:pt x="356504" y="143029"/>
                    <a:pt x="337765" y="146824"/>
                    <a:pt x="317367" y="154414"/>
                  </a:cubicBezTo>
                  <a:cubicBezTo>
                    <a:pt x="296968" y="162004"/>
                    <a:pt x="277162" y="172560"/>
                    <a:pt x="257950" y="186080"/>
                  </a:cubicBezTo>
                  <a:cubicBezTo>
                    <a:pt x="238737" y="199600"/>
                    <a:pt x="222726" y="217389"/>
                    <a:pt x="209918" y="239448"/>
                  </a:cubicBezTo>
                  <a:cubicBezTo>
                    <a:pt x="197109" y="261508"/>
                    <a:pt x="190704" y="285583"/>
                    <a:pt x="190704" y="311674"/>
                  </a:cubicBezTo>
                  <a:lnTo>
                    <a:pt x="190704" y="748587"/>
                  </a:lnTo>
                  <a:lnTo>
                    <a:pt x="14232" y="748587"/>
                  </a:lnTo>
                  <a:lnTo>
                    <a:pt x="14232" y="296731"/>
                  </a:lnTo>
                  <a:cubicBezTo>
                    <a:pt x="14232" y="245023"/>
                    <a:pt x="13046" y="196042"/>
                    <a:pt x="10674" y="149789"/>
                  </a:cubicBezTo>
                  <a:cubicBezTo>
                    <a:pt x="8302" y="103536"/>
                    <a:pt x="5930" y="70210"/>
                    <a:pt x="3558" y="49811"/>
                  </a:cubicBezTo>
                  <a:lnTo>
                    <a:pt x="0" y="18502"/>
                  </a:lnTo>
                  <a:lnTo>
                    <a:pt x="187147" y="18502"/>
                  </a:lnTo>
                  <a:lnTo>
                    <a:pt x="187147" y="115989"/>
                  </a:lnTo>
                  <a:cubicBezTo>
                    <a:pt x="212289" y="78037"/>
                    <a:pt x="245852" y="49218"/>
                    <a:pt x="287836" y="29531"/>
                  </a:cubicBezTo>
                  <a:cubicBezTo>
                    <a:pt x="329819" y="9844"/>
                    <a:pt x="370498" y="0"/>
                    <a:pt x="4098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F661D2-AE0F-4AEE-A0A3-57470C5E377D}"/>
                </a:ext>
              </a:extLst>
            </p:cNvPr>
            <p:cNvSpPr/>
            <p:nvPr/>
          </p:nvSpPr>
          <p:spPr>
            <a:xfrm>
              <a:off x="557913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5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1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5" y="456126"/>
                    <a:pt x="577095" y="383544"/>
                  </a:cubicBezTo>
                  <a:cubicBezTo>
                    <a:pt x="577095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887220-AFD9-4B39-8D1A-6D739BAFFA27}"/>
                </a:ext>
              </a:extLst>
            </p:cNvPr>
            <p:cNvSpPr/>
            <p:nvPr/>
          </p:nvSpPr>
          <p:spPr>
            <a:xfrm>
              <a:off x="4546766" y="3365680"/>
              <a:ext cx="170068" cy="730085"/>
            </a:xfrm>
            <a:custGeom>
              <a:avLst/>
              <a:gdLst>
                <a:gd name="connsiteX0" fmla="*/ 0 w 170068"/>
                <a:gd name="connsiteY0" fmla="*/ 0 h 730085"/>
                <a:gd name="connsiteX1" fmla="*/ 170068 w 170068"/>
                <a:gd name="connsiteY1" fmla="*/ 0 h 730085"/>
                <a:gd name="connsiteX2" fmla="*/ 170068 w 170068"/>
                <a:gd name="connsiteY2" fmla="*/ 730085 h 730085"/>
                <a:gd name="connsiteX3" fmla="*/ 0 w 170068"/>
                <a:gd name="connsiteY3" fmla="*/ 730085 h 730085"/>
                <a:gd name="connsiteX4" fmla="*/ 0 w 170068"/>
                <a:gd name="connsiteY4" fmla="*/ 0 h 73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68" h="730085">
                  <a:moveTo>
                    <a:pt x="0" y="0"/>
                  </a:moveTo>
                  <a:lnTo>
                    <a:pt x="170068" y="0"/>
                  </a:lnTo>
                  <a:lnTo>
                    <a:pt x="170068" y="730085"/>
                  </a:lnTo>
                  <a:lnTo>
                    <a:pt x="0" y="7300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6DC743-8A3A-44DB-B4AC-2BFB722AFE6D}"/>
                </a:ext>
              </a:extLst>
            </p:cNvPr>
            <p:cNvSpPr/>
            <p:nvPr/>
          </p:nvSpPr>
          <p:spPr>
            <a:xfrm>
              <a:off x="33523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EAB0F2-581E-4C57-915C-540F8D80322D}"/>
                </a:ext>
              </a:extLst>
            </p:cNvPr>
            <p:cNvSpPr/>
            <p:nvPr/>
          </p:nvSpPr>
          <p:spPr>
            <a:xfrm>
              <a:off x="29742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05C246-B86A-44B3-901B-5C5BF352AAD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60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‹nº›</a:t>
            </a:fld>
            <a:endParaRPr lang="id-ID" sz="41300" b="1" i="0" spc="-150">
              <a:solidFill>
                <a:schemeClr val="bg1">
                  <a:alpha val="60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B6859-DA8E-4B66-BF0C-47A229C1695C}"/>
              </a:ext>
            </a:extLst>
          </p:cNvPr>
          <p:cNvSpPr txBox="1"/>
          <p:nvPr userDrawn="1"/>
        </p:nvSpPr>
        <p:spPr>
          <a:xfrm flipH="1">
            <a:off x="445436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www.companysite.com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19BC1C-E313-43F4-8D37-E1E6CC8F373C}"/>
              </a:ext>
            </a:extLst>
          </p:cNvPr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53556-B93A-48E2-B1AA-302C1355F1C4}"/>
              </a:ext>
            </a:extLst>
          </p:cNvPr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821619D-8232-4DBB-B30D-B0ADC2541B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59563F7A-F890-4398-AFBA-916B0A107A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651C6DCE-B92E-42D7-B334-6FCD6734D6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33CA87-08E5-4E93-AE32-645199C08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3080" y="0"/>
            <a:ext cx="4093028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2D3F25-0E35-4B19-AC43-CEE8ED1E98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03790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A429ED-5414-4BB0-8E69-9BD0DD6D1C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86892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1C94C9-46A1-4E70-8986-E01FAF7C6A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9993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FED99C-E87E-4CB2-A957-E3021E09C3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53095" y="2569028"/>
            <a:ext cx="2235117" cy="2017486"/>
          </a:xfrm>
          <a:custGeom>
            <a:avLst/>
            <a:gdLst>
              <a:gd name="connsiteX0" fmla="*/ 89516 w 2235117"/>
              <a:gd name="connsiteY0" fmla="*/ 0 h 2017486"/>
              <a:gd name="connsiteX1" fmla="*/ 2145601 w 2235117"/>
              <a:gd name="connsiteY1" fmla="*/ 0 h 2017486"/>
              <a:gd name="connsiteX2" fmla="*/ 2235117 w 2235117"/>
              <a:gd name="connsiteY2" fmla="*/ 89516 h 2017486"/>
              <a:gd name="connsiteX3" fmla="*/ 2235117 w 2235117"/>
              <a:gd name="connsiteY3" fmla="*/ 1927970 h 2017486"/>
              <a:gd name="connsiteX4" fmla="*/ 2145601 w 2235117"/>
              <a:gd name="connsiteY4" fmla="*/ 2017486 h 2017486"/>
              <a:gd name="connsiteX5" fmla="*/ 89516 w 2235117"/>
              <a:gd name="connsiteY5" fmla="*/ 2017486 h 2017486"/>
              <a:gd name="connsiteX6" fmla="*/ 0 w 2235117"/>
              <a:gd name="connsiteY6" fmla="*/ 1927970 h 2017486"/>
              <a:gd name="connsiteX7" fmla="*/ 0 w 2235117"/>
              <a:gd name="connsiteY7" fmla="*/ 89516 h 2017486"/>
              <a:gd name="connsiteX8" fmla="*/ 89516 w 2235117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117" h="2017486">
                <a:moveTo>
                  <a:pt x="89516" y="0"/>
                </a:moveTo>
                <a:lnTo>
                  <a:pt x="2145601" y="0"/>
                </a:lnTo>
                <a:cubicBezTo>
                  <a:pt x="2195039" y="0"/>
                  <a:pt x="2235117" y="40078"/>
                  <a:pt x="2235117" y="89516"/>
                </a:cubicBezTo>
                <a:lnTo>
                  <a:pt x="2235117" y="1927970"/>
                </a:lnTo>
                <a:cubicBezTo>
                  <a:pt x="2235117" y="1977408"/>
                  <a:pt x="2195039" y="2017486"/>
                  <a:pt x="2145601" y="2017486"/>
                </a:cubicBezTo>
                <a:lnTo>
                  <a:pt x="89516" y="2017486"/>
                </a:lnTo>
                <a:cubicBezTo>
                  <a:pt x="40078" y="2017486"/>
                  <a:pt x="0" y="1977408"/>
                  <a:pt x="0" y="1927970"/>
                </a:cubicBezTo>
                <a:lnTo>
                  <a:pt x="0" y="89516"/>
                </a:lnTo>
                <a:cubicBezTo>
                  <a:pt x="0" y="40078"/>
                  <a:pt x="40078" y="0"/>
                  <a:pt x="8951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825500" dist="381000" dir="5400000" sx="83000" sy="83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4" grpId="0"/>
      <p:bldP spid="1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7953D-5C31-4D76-BAD5-708AE8A25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0"/>
            <a:ext cx="12191988" cy="5048250"/>
          </a:xfrm>
          <a:custGeom>
            <a:avLst/>
            <a:gdLst>
              <a:gd name="connsiteX0" fmla="*/ 0 w 12191988"/>
              <a:gd name="connsiteY0" fmla="*/ 0 h 5048250"/>
              <a:gd name="connsiteX1" fmla="*/ 12191988 w 12191988"/>
              <a:gd name="connsiteY1" fmla="*/ 0 h 5048250"/>
              <a:gd name="connsiteX2" fmla="*/ 12191988 w 12191988"/>
              <a:gd name="connsiteY2" fmla="*/ 4804440 h 5048250"/>
              <a:gd name="connsiteX3" fmla="*/ 12172832 w 12191988"/>
              <a:gd name="connsiteY3" fmla="*/ 4899324 h 5048250"/>
              <a:gd name="connsiteX4" fmla="*/ 11948154 w 12191988"/>
              <a:gd name="connsiteY4" fmla="*/ 5048250 h 5048250"/>
              <a:gd name="connsiteX5" fmla="*/ 11704314 w 12191988"/>
              <a:gd name="connsiteY5" fmla="*/ 4804410 h 5048250"/>
              <a:gd name="connsiteX6" fmla="*/ 11704314 w 12191988"/>
              <a:gd name="connsiteY6" fmla="*/ 4072890 h 5048250"/>
              <a:gd name="connsiteX7" fmla="*/ 11460474 w 12191988"/>
              <a:gd name="connsiteY7" fmla="*/ 3829050 h 5048250"/>
              <a:gd name="connsiteX8" fmla="*/ 11216634 w 12191988"/>
              <a:gd name="connsiteY8" fmla="*/ 4072890 h 5048250"/>
              <a:gd name="connsiteX9" fmla="*/ 11216634 w 12191988"/>
              <a:gd name="connsiteY9" fmla="*/ 4804410 h 5048250"/>
              <a:gd name="connsiteX10" fmla="*/ 10972794 w 12191988"/>
              <a:gd name="connsiteY10" fmla="*/ 5048250 h 5048250"/>
              <a:gd name="connsiteX11" fmla="*/ 10728954 w 12191988"/>
              <a:gd name="connsiteY11" fmla="*/ 4804410 h 5048250"/>
              <a:gd name="connsiteX12" fmla="*/ 10728954 w 12191988"/>
              <a:gd name="connsiteY12" fmla="*/ 3139440 h 5048250"/>
              <a:gd name="connsiteX13" fmla="*/ 10485114 w 12191988"/>
              <a:gd name="connsiteY13" fmla="*/ 2895600 h 5048250"/>
              <a:gd name="connsiteX14" fmla="*/ 10241274 w 12191988"/>
              <a:gd name="connsiteY14" fmla="*/ 3139440 h 5048250"/>
              <a:gd name="connsiteX15" fmla="*/ 10241274 w 12191988"/>
              <a:gd name="connsiteY15" fmla="*/ 4804410 h 5048250"/>
              <a:gd name="connsiteX16" fmla="*/ 9997434 w 12191988"/>
              <a:gd name="connsiteY16" fmla="*/ 5048250 h 5048250"/>
              <a:gd name="connsiteX17" fmla="*/ 9753594 w 12191988"/>
              <a:gd name="connsiteY17" fmla="*/ 4804410 h 5048250"/>
              <a:gd name="connsiteX18" fmla="*/ 9753594 w 12191988"/>
              <a:gd name="connsiteY18" fmla="*/ 4330065 h 5048250"/>
              <a:gd name="connsiteX19" fmla="*/ 9509754 w 12191988"/>
              <a:gd name="connsiteY19" fmla="*/ 4086225 h 5048250"/>
              <a:gd name="connsiteX20" fmla="*/ 9265914 w 12191988"/>
              <a:gd name="connsiteY20" fmla="*/ 4330065 h 5048250"/>
              <a:gd name="connsiteX21" fmla="*/ 9265914 w 12191988"/>
              <a:gd name="connsiteY21" fmla="*/ 4804410 h 5048250"/>
              <a:gd name="connsiteX22" fmla="*/ 9022074 w 12191988"/>
              <a:gd name="connsiteY22" fmla="*/ 5048250 h 5048250"/>
              <a:gd name="connsiteX23" fmla="*/ 8778234 w 12191988"/>
              <a:gd name="connsiteY23" fmla="*/ 4804410 h 5048250"/>
              <a:gd name="connsiteX24" fmla="*/ 8778234 w 12191988"/>
              <a:gd name="connsiteY24" fmla="*/ 3920491 h 5048250"/>
              <a:gd name="connsiteX25" fmla="*/ 8534394 w 12191988"/>
              <a:gd name="connsiteY25" fmla="*/ 3676651 h 5048250"/>
              <a:gd name="connsiteX26" fmla="*/ 8290554 w 12191988"/>
              <a:gd name="connsiteY26" fmla="*/ 3920491 h 5048250"/>
              <a:gd name="connsiteX27" fmla="*/ 8290554 w 12191988"/>
              <a:gd name="connsiteY27" fmla="*/ 4804410 h 5048250"/>
              <a:gd name="connsiteX28" fmla="*/ 8046714 w 12191988"/>
              <a:gd name="connsiteY28" fmla="*/ 5048250 h 5048250"/>
              <a:gd name="connsiteX29" fmla="*/ 7802874 w 12191988"/>
              <a:gd name="connsiteY29" fmla="*/ 4804410 h 5048250"/>
              <a:gd name="connsiteX30" fmla="*/ 7802874 w 12191988"/>
              <a:gd name="connsiteY30" fmla="*/ 4606290 h 5048250"/>
              <a:gd name="connsiteX31" fmla="*/ 7559034 w 12191988"/>
              <a:gd name="connsiteY31" fmla="*/ 4362450 h 5048250"/>
              <a:gd name="connsiteX32" fmla="*/ 7315194 w 12191988"/>
              <a:gd name="connsiteY32" fmla="*/ 4606290 h 5048250"/>
              <a:gd name="connsiteX33" fmla="*/ 7315194 w 12191988"/>
              <a:gd name="connsiteY33" fmla="*/ 4804410 h 5048250"/>
              <a:gd name="connsiteX34" fmla="*/ 7071354 w 12191988"/>
              <a:gd name="connsiteY34" fmla="*/ 5048250 h 5048250"/>
              <a:gd name="connsiteX35" fmla="*/ 6827514 w 12191988"/>
              <a:gd name="connsiteY35" fmla="*/ 4804410 h 5048250"/>
              <a:gd name="connsiteX36" fmla="*/ 6827514 w 12191988"/>
              <a:gd name="connsiteY36" fmla="*/ 3444241 h 5048250"/>
              <a:gd name="connsiteX37" fmla="*/ 6583674 w 12191988"/>
              <a:gd name="connsiteY37" fmla="*/ 3200401 h 5048250"/>
              <a:gd name="connsiteX38" fmla="*/ 6339834 w 12191988"/>
              <a:gd name="connsiteY38" fmla="*/ 3444241 h 5048250"/>
              <a:gd name="connsiteX39" fmla="*/ 6339834 w 12191988"/>
              <a:gd name="connsiteY39" fmla="*/ 4804410 h 5048250"/>
              <a:gd name="connsiteX40" fmla="*/ 6095995 w 12191988"/>
              <a:gd name="connsiteY40" fmla="*/ 5048250 h 5048250"/>
              <a:gd name="connsiteX41" fmla="*/ 5852155 w 12191988"/>
              <a:gd name="connsiteY41" fmla="*/ 4804410 h 5048250"/>
              <a:gd name="connsiteX42" fmla="*/ 5852155 w 12191988"/>
              <a:gd name="connsiteY42" fmla="*/ 4072891 h 5048250"/>
              <a:gd name="connsiteX43" fmla="*/ 5608315 w 12191988"/>
              <a:gd name="connsiteY43" fmla="*/ 3829051 h 5048250"/>
              <a:gd name="connsiteX44" fmla="*/ 5364474 w 12191988"/>
              <a:gd name="connsiteY44" fmla="*/ 4072891 h 5048250"/>
              <a:gd name="connsiteX45" fmla="*/ 5364474 w 12191988"/>
              <a:gd name="connsiteY45" fmla="*/ 4804425 h 5048250"/>
              <a:gd name="connsiteX46" fmla="*/ 5345317 w 12191988"/>
              <a:gd name="connsiteY46" fmla="*/ 4899324 h 5048250"/>
              <a:gd name="connsiteX47" fmla="*/ 5120638 w 12191988"/>
              <a:gd name="connsiteY47" fmla="*/ 5048250 h 5048250"/>
              <a:gd name="connsiteX48" fmla="*/ 4876797 w 12191988"/>
              <a:gd name="connsiteY48" fmla="*/ 4804410 h 5048250"/>
              <a:gd name="connsiteX49" fmla="*/ 4876795 w 12191988"/>
              <a:gd name="connsiteY49" fmla="*/ 4804421 h 5048250"/>
              <a:gd name="connsiteX50" fmla="*/ 4876795 w 12191988"/>
              <a:gd name="connsiteY50" fmla="*/ 3139442 h 5048250"/>
              <a:gd name="connsiteX51" fmla="*/ 4632956 w 12191988"/>
              <a:gd name="connsiteY51" fmla="*/ 2895602 h 5048250"/>
              <a:gd name="connsiteX52" fmla="*/ 4389116 w 12191988"/>
              <a:gd name="connsiteY52" fmla="*/ 3139442 h 5048250"/>
              <a:gd name="connsiteX53" fmla="*/ 4389116 w 12191988"/>
              <a:gd name="connsiteY53" fmla="*/ 4804410 h 5048250"/>
              <a:gd name="connsiteX54" fmla="*/ 4145279 w 12191988"/>
              <a:gd name="connsiteY54" fmla="*/ 5048250 h 5048250"/>
              <a:gd name="connsiteX55" fmla="*/ 3920601 w 12191988"/>
              <a:gd name="connsiteY55" fmla="*/ 4899324 h 5048250"/>
              <a:gd name="connsiteX56" fmla="*/ 3901439 w 12191988"/>
              <a:gd name="connsiteY56" fmla="*/ 4804411 h 5048250"/>
              <a:gd name="connsiteX57" fmla="*/ 3901436 w 12191988"/>
              <a:gd name="connsiteY57" fmla="*/ 4804429 h 5048250"/>
              <a:gd name="connsiteX58" fmla="*/ 3901436 w 12191988"/>
              <a:gd name="connsiteY58" fmla="*/ 4501515 h 5048250"/>
              <a:gd name="connsiteX59" fmla="*/ 3657596 w 12191988"/>
              <a:gd name="connsiteY59" fmla="*/ 4257675 h 5048250"/>
              <a:gd name="connsiteX60" fmla="*/ 3413756 w 12191988"/>
              <a:gd name="connsiteY60" fmla="*/ 4501515 h 5048250"/>
              <a:gd name="connsiteX61" fmla="*/ 3413756 w 12191988"/>
              <a:gd name="connsiteY61" fmla="*/ 4804430 h 5048250"/>
              <a:gd name="connsiteX62" fmla="*/ 3394599 w 12191988"/>
              <a:gd name="connsiteY62" fmla="*/ 4899324 h 5048250"/>
              <a:gd name="connsiteX63" fmla="*/ 3169919 w 12191988"/>
              <a:gd name="connsiteY63" fmla="*/ 5048250 h 5048250"/>
              <a:gd name="connsiteX64" fmla="*/ 2945242 w 12191988"/>
              <a:gd name="connsiteY64" fmla="*/ 4899324 h 5048250"/>
              <a:gd name="connsiteX65" fmla="*/ 2926081 w 12191988"/>
              <a:gd name="connsiteY65" fmla="*/ 4804411 h 5048250"/>
              <a:gd name="connsiteX66" fmla="*/ 2926076 w 12191988"/>
              <a:gd name="connsiteY66" fmla="*/ 4804434 h 5048250"/>
              <a:gd name="connsiteX67" fmla="*/ 2926076 w 12191988"/>
              <a:gd name="connsiteY67" fmla="*/ 3691892 h 5048250"/>
              <a:gd name="connsiteX68" fmla="*/ 2682236 w 12191988"/>
              <a:gd name="connsiteY68" fmla="*/ 3448051 h 5048250"/>
              <a:gd name="connsiteX69" fmla="*/ 2438396 w 12191988"/>
              <a:gd name="connsiteY69" fmla="*/ 3691892 h 5048250"/>
              <a:gd name="connsiteX70" fmla="*/ 2438396 w 12191988"/>
              <a:gd name="connsiteY70" fmla="*/ 4804433 h 5048250"/>
              <a:gd name="connsiteX71" fmla="*/ 2419239 w 12191988"/>
              <a:gd name="connsiteY71" fmla="*/ 4899324 h 5048250"/>
              <a:gd name="connsiteX72" fmla="*/ 2194561 w 12191988"/>
              <a:gd name="connsiteY72" fmla="*/ 5048250 h 5048250"/>
              <a:gd name="connsiteX73" fmla="*/ 1969881 w 12191988"/>
              <a:gd name="connsiteY73" fmla="*/ 4899324 h 5048250"/>
              <a:gd name="connsiteX74" fmla="*/ 1950719 w 12191988"/>
              <a:gd name="connsiteY74" fmla="*/ 4804411 h 5048250"/>
              <a:gd name="connsiteX75" fmla="*/ 1950716 w 12191988"/>
              <a:gd name="connsiteY75" fmla="*/ 4804427 h 5048250"/>
              <a:gd name="connsiteX76" fmla="*/ 1950716 w 12191988"/>
              <a:gd name="connsiteY76" fmla="*/ 4330065 h 5048250"/>
              <a:gd name="connsiteX77" fmla="*/ 1706876 w 12191988"/>
              <a:gd name="connsiteY77" fmla="*/ 4086227 h 5048250"/>
              <a:gd name="connsiteX78" fmla="*/ 1463036 w 12191988"/>
              <a:gd name="connsiteY78" fmla="*/ 4330065 h 5048250"/>
              <a:gd name="connsiteX79" fmla="*/ 1463036 w 12191988"/>
              <a:gd name="connsiteY79" fmla="*/ 4804428 h 5048250"/>
              <a:gd name="connsiteX80" fmla="*/ 1443877 w 12191988"/>
              <a:gd name="connsiteY80" fmla="*/ 4899324 h 5048250"/>
              <a:gd name="connsiteX81" fmla="*/ 1219200 w 12191988"/>
              <a:gd name="connsiteY81" fmla="*/ 5048250 h 5048250"/>
              <a:gd name="connsiteX82" fmla="*/ 994522 w 12191988"/>
              <a:gd name="connsiteY82" fmla="*/ 4899324 h 5048250"/>
              <a:gd name="connsiteX83" fmla="*/ 975360 w 12191988"/>
              <a:gd name="connsiteY83" fmla="*/ 4804411 h 5048250"/>
              <a:gd name="connsiteX84" fmla="*/ 975356 w 12191988"/>
              <a:gd name="connsiteY84" fmla="*/ 4804431 h 5048250"/>
              <a:gd name="connsiteX85" fmla="*/ 975356 w 12191988"/>
              <a:gd name="connsiteY85" fmla="*/ 3920492 h 5048250"/>
              <a:gd name="connsiteX86" fmla="*/ 731516 w 12191988"/>
              <a:gd name="connsiteY86" fmla="*/ 3676652 h 5048250"/>
              <a:gd name="connsiteX87" fmla="*/ 487676 w 12191988"/>
              <a:gd name="connsiteY87" fmla="*/ 3920492 h 5048250"/>
              <a:gd name="connsiteX88" fmla="*/ 487676 w 12191988"/>
              <a:gd name="connsiteY88" fmla="*/ 4804431 h 5048250"/>
              <a:gd name="connsiteX89" fmla="*/ 468518 w 12191988"/>
              <a:gd name="connsiteY89" fmla="*/ 4899324 h 5048250"/>
              <a:gd name="connsiteX90" fmla="*/ 243840 w 12191988"/>
              <a:gd name="connsiteY90" fmla="*/ 5048250 h 5048250"/>
              <a:gd name="connsiteX91" fmla="*/ 0 w 12191988"/>
              <a:gd name="connsiteY91" fmla="*/ 4804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88" h="5048250">
                <a:moveTo>
                  <a:pt x="0" y="0"/>
                </a:moveTo>
                <a:lnTo>
                  <a:pt x="12191988" y="0"/>
                </a:lnTo>
                <a:lnTo>
                  <a:pt x="12191988" y="4804440"/>
                </a:lnTo>
                <a:lnTo>
                  <a:pt x="12172832" y="4899324"/>
                </a:lnTo>
                <a:cubicBezTo>
                  <a:pt x="12135815" y="4986842"/>
                  <a:pt x="12049156" y="5048250"/>
                  <a:pt x="11948154" y="5048250"/>
                </a:cubicBezTo>
                <a:cubicBezTo>
                  <a:pt x="11813485" y="5048250"/>
                  <a:pt x="11704314" y="4939079"/>
                  <a:pt x="11704314" y="4804410"/>
                </a:cubicBezTo>
                <a:lnTo>
                  <a:pt x="11704314" y="4072890"/>
                </a:lnTo>
                <a:cubicBezTo>
                  <a:pt x="11704314" y="3938221"/>
                  <a:pt x="11595143" y="3829050"/>
                  <a:pt x="11460474" y="3829050"/>
                </a:cubicBezTo>
                <a:cubicBezTo>
                  <a:pt x="11325805" y="3829050"/>
                  <a:pt x="11216634" y="3938221"/>
                  <a:pt x="11216634" y="4072890"/>
                </a:cubicBezTo>
                <a:lnTo>
                  <a:pt x="11216634" y="4804410"/>
                </a:lnTo>
                <a:cubicBezTo>
                  <a:pt x="11216634" y="4939079"/>
                  <a:pt x="11107463" y="5048250"/>
                  <a:pt x="10972794" y="5048250"/>
                </a:cubicBezTo>
                <a:cubicBezTo>
                  <a:pt x="10838125" y="5048250"/>
                  <a:pt x="10728954" y="4939079"/>
                  <a:pt x="10728954" y="4804410"/>
                </a:cubicBezTo>
                <a:lnTo>
                  <a:pt x="10728954" y="3139440"/>
                </a:lnTo>
                <a:cubicBezTo>
                  <a:pt x="10728954" y="3004772"/>
                  <a:pt x="10619783" y="2895600"/>
                  <a:pt x="10485114" y="2895600"/>
                </a:cubicBezTo>
                <a:cubicBezTo>
                  <a:pt x="10350445" y="2895600"/>
                  <a:pt x="10241274" y="3004772"/>
                  <a:pt x="10241274" y="3139440"/>
                </a:cubicBezTo>
                <a:lnTo>
                  <a:pt x="10241274" y="4804410"/>
                </a:lnTo>
                <a:cubicBezTo>
                  <a:pt x="10241274" y="4939079"/>
                  <a:pt x="10132103" y="5048250"/>
                  <a:pt x="9997434" y="5048250"/>
                </a:cubicBezTo>
                <a:cubicBezTo>
                  <a:pt x="9862765" y="5048250"/>
                  <a:pt x="9753594" y="4939079"/>
                  <a:pt x="9753594" y="4804410"/>
                </a:cubicBezTo>
                <a:lnTo>
                  <a:pt x="9753594" y="4330065"/>
                </a:lnTo>
                <a:cubicBezTo>
                  <a:pt x="9753594" y="4195396"/>
                  <a:pt x="9644423" y="4086225"/>
                  <a:pt x="9509754" y="4086225"/>
                </a:cubicBezTo>
                <a:cubicBezTo>
                  <a:pt x="9375085" y="4086225"/>
                  <a:pt x="9265914" y="4195396"/>
                  <a:pt x="9265914" y="4330065"/>
                </a:cubicBezTo>
                <a:lnTo>
                  <a:pt x="9265914" y="4804410"/>
                </a:lnTo>
                <a:cubicBezTo>
                  <a:pt x="9265914" y="4939079"/>
                  <a:pt x="9156743" y="5048250"/>
                  <a:pt x="9022074" y="5048250"/>
                </a:cubicBezTo>
                <a:cubicBezTo>
                  <a:pt x="8887405" y="5048250"/>
                  <a:pt x="8778234" y="4939079"/>
                  <a:pt x="8778234" y="4804410"/>
                </a:cubicBezTo>
                <a:lnTo>
                  <a:pt x="8778234" y="3920491"/>
                </a:lnTo>
                <a:cubicBezTo>
                  <a:pt x="8778234" y="3785822"/>
                  <a:pt x="8669063" y="3676651"/>
                  <a:pt x="8534394" y="3676651"/>
                </a:cubicBezTo>
                <a:cubicBezTo>
                  <a:pt x="8399725" y="3676651"/>
                  <a:pt x="8290554" y="3785822"/>
                  <a:pt x="8290554" y="3920491"/>
                </a:cubicBezTo>
                <a:lnTo>
                  <a:pt x="8290554" y="4804410"/>
                </a:lnTo>
                <a:cubicBezTo>
                  <a:pt x="8290554" y="4939079"/>
                  <a:pt x="8181383" y="5048250"/>
                  <a:pt x="8046714" y="5048250"/>
                </a:cubicBezTo>
                <a:cubicBezTo>
                  <a:pt x="7912045" y="5048250"/>
                  <a:pt x="7802874" y="4939079"/>
                  <a:pt x="7802874" y="4804410"/>
                </a:cubicBezTo>
                <a:lnTo>
                  <a:pt x="7802874" y="4606290"/>
                </a:lnTo>
                <a:cubicBezTo>
                  <a:pt x="7802874" y="4471621"/>
                  <a:pt x="7693703" y="4362450"/>
                  <a:pt x="7559034" y="4362450"/>
                </a:cubicBezTo>
                <a:cubicBezTo>
                  <a:pt x="7424365" y="4362450"/>
                  <a:pt x="7315194" y="4471621"/>
                  <a:pt x="7315194" y="4606290"/>
                </a:cubicBezTo>
                <a:lnTo>
                  <a:pt x="7315194" y="4804410"/>
                </a:lnTo>
                <a:cubicBezTo>
                  <a:pt x="7315194" y="4939079"/>
                  <a:pt x="7206023" y="5048250"/>
                  <a:pt x="7071354" y="5048250"/>
                </a:cubicBezTo>
                <a:cubicBezTo>
                  <a:pt x="6936685" y="5048250"/>
                  <a:pt x="6827514" y="4939079"/>
                  <a:pt x="6827514" y="4804410"/>
                </a:cubicBezTo>
                <a:lnTo>
                  <a:pt x="6827514" y="3444241"/>
                </a:lnTo>
                <a:cubicBezTo>
                  <a:pt x="6827514" y="3309572"/>
                  <a:pt x="6718343" y="3200401"/>
                  <a:pt x="6583674" y="3200401"/>
                </a:cubicBezTo>
                <a:cubicBezTo>
                  <a:pt x="6449005" y="3200401"/>
                  <a:pt x="6339834" y="3309572"/>
                  <a:pt x="6339834" y="3444241"/>
                </a:cubicBezTo>
                <a:lnTo>
                  <a:pt x="6339834" y="4804410"/>
                </a:lnTo>
                <a:cubicBezTo>
                  <a:pt x="6339834" y="4939079"/>
                  <a:pt x="6230663" y="5048250"/>
                  <a:pt x="6095995" y="5048250"/>
                </a:cubicBezTo>
                <a:cubicBezTo>
                  <a:pt x="5961326" y="5048250"/>
                  <a:pt x="5852155" y="4939079"/>
                  <a:pt x="5852155" y="4804410"/>
                </a:cubicBezTo>
                <a:lnTo>
                  <a:pt x="5852155" y="4072891"/>
                </a:lnTo>
                <a:cubicBezTo>
                  <a:pt x="5852155" y="3938223"/>
                  <a:pt x="5742984" y="3829051"/>
                  <a:pt x="5608315" y="3829051"/>
                </a:cubicBezTo>
                <a:cubicBezTo>
                  <a:pt x="5473647" y="3829051"/>
                  <a:pt x="5364474" y="3938223"/>
                  <a:pt x="5364474" y="4072891"/>
                </a:cubicBezTo>
                <a:lnTo>
                  <a:pt x="5364474" y="4804425"/>
                </a:lnTo>
                <a:lnTo>
                  <a:pt x="5345317" y="4899324"/>
                </a:lnTo>
                <a:cubicBezTo>
                  <a:pt x="5308299" y="4986842"/>
                  <a:pt x="5221639" y="5048250"/>
                  <a:pt x="5120638" y="5048250"/>
                </a:cubicBezTo>
                <a:cubicBezTo>
                  <a:pt x="4985968" y="5048250"/>
                  <a:pt x="4876797" y="4939079"/>
                  <a:pt x="4876797" y="4804410"/>
                </a:cubicBezTo>
                <a:lnTo>
                  <a:pt x="4876795" y="4804421"/>
                </a:lnTo>
                <a:lnTo>
                  <a:pt x="4876795" y="3139442"/>
                </a:lnTo>
                <a:cubicBezTo>
                  <a:pt x="4876795" y="3004773"/>
                  <a:pt x="4767624" y="2895602"/>
                  <a:pt x="4632956" y="2895602"/>
                </a:cubicBezTo>
                <a:cubicBezTo>
                  <a:pt x="4498286" y="2895602"/>
                  <a:pt x="4389116" y="3004773"/>
                  <a:pt x="4389116" y="3139442"/>
                </a:cubicBezTo>
                <a:lnTo>
                  <a:pt x="4389116" y="4804410"/>
                </a:lnTo>
                <a:cubicBezTo>
                  <a:pt x="4389116" y="4939079"/>
                  <a:pt x="4279945" y="5048250"/>
                  <a:pt x="4145279" y="5048250"/>
                </a:cubicBezTo>
                <a:cubicBezTo>
                  <a:pt x="4044277" y="5048250"/>
                  <a:pt x="3957618" y="4986842"/>
                  <a:pt x="3920601" y="4899324"/>
                </a:cubicBezTo>
                <a:lnTo>
                  <a:pt x="3901439" y="4804411"/>
                </a:lnTo>
                <a:lnTo>
                  <a:pt x="3901436" y="4804429"/>
                </a:lnTo>
                <a:lnTo>
                  <a:pt x="3901436" y="4501515"/>
                </a:lnTo>
                <a:cubicBezTo>
                  <a:pt x="3901436" y="4366846"/>
                  <a:pt x="3792264" y="4257675"/>
                  <a:pt x="3657596" y="4257675"/>
                </a:cubicBezTo>
                <a:cubicBezTo>
                  <a:pt x="3522927" y="4257675"/>
                  <a:pt x="3413756" y="4366846"/>
                  <a:pt x="3413756" y="4501515"/>
                </a:cubicBezTo>
                <a:lnTo>
                  <a:pt x="3413756" y="4804430"/>
                </a:lnTo>
                <a:lnTo>
                  <a:pt x="3394599" y="4899324"/>
                </a:lnTo>
                <a:cubicBezTo>
                  <a:pt x="3357581" y="4986842"/>
                  <a:pt x="3270922" y="5048250"/>
                  <a:pt x="3169919" y="5048250"/>
                </a:cubicBezTo>
                <a:cubicBezTo>
                  <a:pt x="3068918" y="5048250"/>
                  <a:pt x="2982258" y="4986842"/>
                  <a:pt x="2945242" y="4899324"/>
                </a:cubicBezTo>
                <a:lnTo>
                  <a:pt x="2926081" y="4804411"/>
                </a:lnTo>
                <a:lnTo>
                  <a:pt x="2926076" y="4804434"/>
                </a:lnTo>
                <a:lnTo>
                  <a:pt x="2926076" y="3691892"/>
                </a:lnTo>
                <a:cubicBezTo>
                  <a:pt x="2926076" y="3557222"/>
                  <a:pt x="2816905" y="3448051"/>
                  <a:pt x="2682236" y="3448051"/>
                </a:cubicBezTo>
                <a:cubicBezTo>
                  <a:pt x="2547567" y="3448051"/>
                  <a:pt x="2438396" y="3557222"/>
                  <a:pt x="2438396" y="3691892"/>
                </a:cubicBezTo>
                <a:lnTo>
                  <a:pt x="2438396" y="4804433"/>
                </a:lnTo>
                <a:lnTo>
                  <a:pt x="2419239" y="4899324"/>
                </a:lnTo>
                <a:cubicBezTo>
                  <a:pt x="2382222" y="4986842"/>
                  <a:pt x="2295563" y="5048250"/>
                  <a:pt x="2194561" y="5048250"/>
                </a:cubicBezTo>
                <a:cubicBezTo>
                  <a:pt x="2093557" y="5048250"/>
                  <a:pt x="2006898" y="4986842"/>
                  <a:pt x="1969881" y="4899324"/>
                </a:cubicBezTo>
                <a:lnTo>
                  <a:pt x="1950719" y="4804411"/>
                </a:lnTo>
                <a:lnTo>
                  <a:pt x="1950716" y="4804427"/>
                </a:lnTo>
                <a:lnTo>
                  <a:pt x="1950716" y="4330065"/>
                </a:lnTo>
                <a:cubicBezTo>
                  <a:pt x="1950716" y="4195396"/>
                  <a:pt x="1841545" y="4086227"/>
                  <a:pt x="1706876" y="4086227"/>
                </a:cubicBezTo>
                <a:cubicBezTo>
                  <a:pt x="1572207" y="4086227"/>
                  <a:pt x="1463036" y="4195396"/>
                  <a:pt x="1463036" y="4330065"/>
                </a:cubicBezTo>
                <a:lnTo>
                  <a:pt x="1463036" y="4804428"/>
                </a:lnTo>
                <a:lnTo>
                  <a:pt x="1443877" y="4899324"/>
                </a:lnTo>
                <a:cubicBezTo>
                  <a:pt x="1406860" y="4986842"/>
                  <a:pt x="1320201" y="5048250"/>
                  <a:pt x="1219200" y="5048250"/>
                </a:cubicBezTo>
                <a:cubicBezTo>
                  <a:pt x="1118198" y="5048250"/>
                  <a:pt x="1031539" y="4986842"/>
                  <a:pt x="994522" y="4899324"/>
                </a:cubicBezTo>
                <a:lnTo>
                  <a:pt x="975360" y="4804411"/>
                </a:lnTo>
                <a:lnTo>
                  <a:pt x="975356" y="4804431"/>
                </a:lnTo>
                <a:lnTo>
                  <a:pt x="975356" y="3920492"/>
                </a:lnTo>
                <a:cubicBezTo>
                  <a:pt x="975356" y="3785823"/>
                  <a:pt x="866185" y="3676652"/>
                  <a:pt x="731516" y="3676652"/>
                </a:cubicBezTo>
                <a:cubicBezTo>
                  <a:pt x="596847" y="3676652"/>
                  <a:pt x="487676" y="3785823"/>
                  <a:pt x="487676" y="3920492"/>
                </a:cubicBezTo>
                <a:lnTo>
                  <a:pt x="487676" y="4804431"/>
                </a:lnTo>
                <a:lnTo>
                  <a:pt x="468518" y="4899324"/>
                </a:lnTo>
                <a:cubicBezTo>
                  <a:pt x="431501" y="4986842"/>
                  <a:pt x="344842" y="5048250"/>
                  <a:pt x="243840" y="5048250"/>
                </a:cubicBezTo>
                <a:cubicBezTo>
                  <a:pt x="109171" y="5048250"/>
                  <a:pt x="0" y="4939079"/>
                  <a:pt x="0" y="4804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654ED1-BA8E-45C4-970B-D44FD2EE79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7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7 w 12191988"/>
              <a:gd name="connsiteY47" fmla="*/ 1219199 h 5048250"/>
              <a:gd name="connsiteX48" fmla="*/ 5852157 w 12191988"/>
              <a:gd name="connsiteY48" fmla="*/ 975359 h 5048250"/>
              <a:gd name="connsiteX49" fmla="*/ 5852157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5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9" y="0"/>
                  <a:pt x="5308299" y="61408"/>
                  <a:pt x="5345317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8" y="1219199"/>
                  <a:pt x="5608317" y="1219199"/>
                </a:cubicBezTo>
                <a:cubicBezTo>
                  <a:pt x="5742984" y="1219199"/>
                  <a:pt x="5852157" y="1110027"/>
                  <a:pt x="5852157" y="975359"/>
                </a:cubicBezTo>
                <a:lnTo>
                  <a:pt x="5852157" y="243840"/>
                </a:lnTo>
                <a:cubicBezTo>
                  <a:pt x="5852157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5C22662-4B21-4FBD-BD78-DCA715DD9B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0438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53AD8AA-7F32-425B-A96D-87CB18688C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98738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6E52A57-3972-4CC9-9CBD-4FD41BA4E8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7038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F937D65-6396-432F-A835-868A34A4035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15338" y="2272896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4FAA1F2-9257-4BBF-BE0E-2E451E1267B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0438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ECF4AFE-0861-40E4-95BC-F6349756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98738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55ED8614-7C57-4C41-A9FC-F4A08BCEA2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7038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8509A39-AB74-4E3C-ACFB-5CE9D0B4B50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15338" y="4241638"/>
            <a:ext cx="2727960" cy="1788004"/>
          </a:xfrm>
          <a:prstGeom prst="roundRect">
            <a:avLst>
              <a:gd name="adj" fmla="val 7949"/>
            </a:avLst>
          </a:pr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5C40A6-11F8-4FB5-B6F0-BB490251F9B9}"/>
              </a:ext>
            </a:extLst>
          </p:cNvPr>
          <p:cNvSpPr/>
          <p:nvPr userDrawn="1"/>
        </p:nvSpPr>
        <p:spPr>
          <a:xfrm>
            <a:off x="0" y="0"/>
            <a:ext cx="12192000" cy="3920052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3138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6389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29640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9BB89-CF58-4598-BEAE-766A4A9D3869}"/>
              </a:ext>
            </a:extLst>
          </p:cNvPr>
          <p:cNvSpPr/>
          <p:nvPr userDrawn="1"/>
        </p:nvSpPr>
        <p:spPr>
          <a:xfrm>
            <a:off x="4521770" y="0"/>
            <a:ext cx="3148462" cy="685800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BC1BCB-ACDE-4D56-95F3-6A776E91A164}"/>
              </a:ext>
            </a:extLst>
          </p:cNvPr>
          <p:cNvGrpSpPr/>
          <p:nvPr userDrawn="1"/>
        </p:nvGrpSpPr>
        <p:grpSpPr>
          <a:xfrm>
            <a:off x="480132" y="340855"/>
            <a:ext cx="674883" cy="155153"/>
            <a:chOff x="1742482" y="3058987"/>
            <a:chExt cx="4580971" cy="1053145"/>
          </a:xfrm>
          <a:solidFill>
            <a:schemeClr val="l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DE708B-9463-490D-9D96-78A9DCAEB216}"/>
                </a:ext>
              </a:extLst>
            </p:cNvPr>
            <p:cNvSpPr/>
            <p:nvPr/>
          </p:nvSpPr>
          <p:spPr>
            <a:xfrm>
              <a:off x="4898479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1D191B-094B-4E17-AFAE-2C41486C7E72}"/>
                </a:ext>
              </a:extLst>
            </p:cNvPr>
            <p:cNvSpPr/>
            <p:nvPr/>
          </p:nvSpPr>
          <p:spPr>
            <a:xfrm>
              <a:off x="5250904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3785B-E4CE-4012-94F9-B3BEC3B6E2DC}"/>
                </a:ext>
              </a:extLst>
            </p:cNvPr>
            <p:cNvSpPr/>
            <p:nvPr/>
          </p:nvSpPr>
          <p:spPr>
            <a:xfrm>
              <a:off x="1742482" y="3059698"/>
              <a:ext cx="967043" cy="1036067"/>
            </a:xfrm>
            <a:custGeom>
              <a:avLst/>
              <a:gdLst>
                <a:gd name="connsiteX0" fmla="*/ 0 w 967043"/>
                <a:gd name="connsiteY0" fmla="*/ 0 h 1036067"/>
                <a:gd name="connsiteX1" fmla="*/ 202802 w 967043"/>
                <a:gd name="connsiteY1" fmla="*/ 0 h 1036067"/>
                <a:gd name="connsiteX2" fmla="*/ 324127 w 967043"/>
                <a:gd name="connsiteY2" fmla="*/ 343695 h 1036067"/>
                <a:gd name="connsiteX3" fmla="*/ 488147 w 967043"/>
                <a:gd name="connsiteY3" fmla="*/ 799110 h 1036067"/>
                <a:gd name="connsiteX4" fmla="*/ 777050 w 967043"/>
                <a:gd name="connsiteY4" fmla="*/ 0 h 1036067"/>
                <a:gd name="connsiteX5" fmla="*/ 967043 w 967043"/>
                <a:gd name="connsiteY5" fmla="*/ 0 h 1036067"/>
                <a:gd name="connsiteX6" fmla="*/ 573537 w 967043"/>
                <a:gd name="connsiteY6" fmla="*/ 1036067 h 1036067"/>
                <a:gd name="connsiteX7" fmla="*/ 394218 w 967043"/>
                <a:gd name="connsiteY7" fmla="*/ 1036067 h 1036067"/>
                <a:gd name="connsiteX8" fmla="*/ 0 w 967043"/>
                <a:gd name="connsiteY8" fmla="*/ 0 h 10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043" h="1036067">
                  <a:moveTo>
                    <a:pt x="0" y="0"/>
                  </a:moveTo>
                  <a:lnTo>
                    <a:pt x="202802" y="0"/>
                  </a:lnTo>
                  <a:cubicBezTo>
                    <a:pt x="213238" y="29412"/>
                    <a:pt x="253680" y="143977"/>
                    <a:pt x="324127" y="343695"/>
                  </a:cubicBezTo>
                  <a:cubicBezTo>
                    <a:pt x="394574" y="543414"/>
                    <a:pt x="449247" y="695218"/>
                    <a:pt x="488147" y="799110"/>
                  </a:cubicBezTo>
                  <a:cubicBezTo>
                    <a:pt x="529419" y="685730"/>
                    <a:pt x="625720" y="419361"/>
                    <a:pt x="777050" y="0"/>
                  </a:cubicBezTo>
                  <a:lnTo>
                    <a:pt x="967043" y="0"/>
                  </a:lnTo>
                  <a:lnTo>
                    <a:pt x="573537" y="1036067"/>
                  </a:lnTo>
                  <a:lnTo>
                    <a:pt x="394218" y="1036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8587CA-0AEB-416B-AE99-BC6BB3A9437C}"/>
                </a:ext>
              </a:extLst>
            </p:cNvPr>
            <p:cNvSpPr/>
            <p:nvPr/>
          </p:nvSpPr>
          <p:spPr>
            <a:xfrm>
              <a:off x="454605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6DE0B1-BA77-46A8-B1A7-D7EA01B55E86}"/>
                </a:ext>
              </a:extLst>
            </p:cNvPr>
            <p:cNvSpPr/>
            <p:nvPr/>
          </p:nvSpPr>
          <p:spPr>
            <a:xfrm>
              <a:off x="277878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6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2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6" y="456126"/>
                    <a:pt x="577096" y="383544"/>
                  </a:cubicBezTo>
                  <a:cubicBezTo>
                    <a:pt x="577096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B81DE9-3039-479B-BE86-C0641CE122F4}"/>
                </a:ext>
              </a:extLst>
            </p:cNvPr>
            <p:cNvSpPr/>
            <p:nvPr/>
          </p:nvSpPr>
          <p:spPr>
            <a:xfrm>
              <a:off x="3695484" y="3347178"/>
              <a:ext cx="680275" cy="748587"/>
            </a:xfrm>
            <a:custGeom>
              <a:avLst/>
              <a:gdLst>
                <a:gd name="connsiteX0" fmla="*/ 409872 w 680275"/>
                <a:gd name="connsiteY0" fmla="*/ 0 h 748587"/>
                <a:gd name="connsiteX1" fmla="*/ 520880 w 680275"/>
                <a:gd name="connsiteY1" fmla="*/ 16723 h 748587"/>
                <a:gd name="connsiteX2" fmla="*/ 605202 w 680275"/>
                <a:gd name="connsiteY2" fmla="*/ 70803 h 748587"/>
                <a:gd name="connsiteX3" fmla="*/ 661062 w 680275"/>
                <a:gd name="connsiteY3" fmla="*/ 173627 h 748587"/>
                <a:gd name="connsiteX4" fmla="*/ 680275 w 680275"/>
                <a:gd name="connsiteY4" fmla="*/ 332310 h 748587"/>
                <a:gd name="connsiteX5" fmla="*/ 680275 w 680275"/>
                <a:gd name="connsiteY5" fmla="*/ 748587 h 748587"/>
                <a:gd name="connsiteX6" fmla="*/ 503802 w 680275"/>
                <a:gd name="connsiteY6" fmla="*/ 748587 h 748587"/>
                <a:gd name="connsiteX7" fmla="*/ 503802 w 680275"/>
                <a:gd name="connsiteY7" fmla="*/ 320213 h 748587"/>
                <a:gd name="connsiteX8" fmla="*/ 473559 w 680275"/>
                <a:gd name="connsiteY8" fmla="*/ 183233 h 748587"/>
                <a:gd name="connsiteX9" fmla="*/ 373582 w 680275"/>
                <a:gd name="connsiteY9" fmla="*/ 143029 h 748587"/>
                <a:gd name="connsiteX10" fmla="*/ 317367 w 680275"/>
                <a:gd name="connsiteY10" fmla="*/ 154414 h 748587"/>
                <a:gd name="connsiteX11" fmla="*/ 257950 w 680275"/>
                <a:gd name="connsiteY11" fmla="*/ 186080 h 748587"/>
                <a:gd name="connsiteX12" fmla="*/ 209918 w 680275"/>
                <a:gd name="connsiteY12" fmla="*/ 239448 h 748587"/>
                <a:gd name="connsiteX13" fmla="*/ 190704 w 680275"/>
                <a:gd name="connsiteY13" fmla="*/ 311674 h 748587"/>
                <a:gd name="connsiteX14" fmla="*/ 190704 w 680275"/>
                <a:gd name="connsiteY14" fmla="*/ 748587 h 748587"/>
                <a:gd name="connsiteX15" fmla="*/ 14232 w 680275"/>
                <a:gd name="connsiteY15" fmla="*/ 748587 h 748587"/>
                <a:gd name="connsiteX16" fmla="*/ 14232 w 680275"/>
                <a:gd name="connsiteY16" fmla="*/ 296731 h 748587"/>
                <a:gd name="connsiteX17" fmla="*/ 10674 w 680275"/>
                <a:gd name="connsiteY17" fmla="*/ 149789 h 748587"/>
                <a:gd name="connsiteX18" fmla="*/ 3558 w 680275"/>
                <a:gd name="connsiteY18" fmla="*/ 49811 h 748587"/>
                <a:gd name="connsiteX19" fmla="*/ 0 w 680275"/>
                <a:gd name="connsiteY19" fmla="*/ 18502 h 748587"/>
                <a:gd name="connsiteX20" fmla="*/ 187147 w 680275"/>
                <a:gd name="connsiteY20" fmla="*/ 18502 h 748587"/>
                <a:gd name="connsiteX21" fmla="*/ 187147 w 680275"/>
                <a:gd name="connsiteY21" fmla="*/ 115989 h 748587"/>
                <a:gd name="connsiteX22" fmla="*/ 287836 w 680275"/>
                <a:gd name="connsiteY22" fmla="*/ 29531 h 748587"/>
                <a:gd name="connsiteX23" fmla="*/ 409872 w 680275"/>
                <a:gd name="connsiteY23" fmla="*/ 0 h 7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0275" h="748587">
                  <a:moveTo>
                    <a:pt x="409872" y="0"/>
                  </a:moveTo>
                  <a:cubicBezTo>
                    <a:pt x="452093" y="0"/>
                    <a:pt x="489096" y="5574"/>
                    <a:pt x="520880" y="16723"/>
                  </a:cubicBezTo>
                  <a:cubicBezTo>
                    <a:pt x="552664" y="27871"/>
                    <a:pt x="580771" y="45898"/>
                    <a:pt x="605202" y="70803"/>
                  </a:cubicBezTo>
                  <a:cubicBezTo>
                    <a:pt x="629634" y="95708"/>
                    <a:pt x="648253" y="129983"/>
                    <a:pt x="661062" y="173627"/>
                  </a:cubicBezTo>
                  <a:cubicBezTo>
                    <a:pt x="673870" y="217271"/>
                    <a:pt x="680275" y="270165"/>
                    <a:pt x="680275" y="332310"/>
                  </a:cubicBezTo>
                  <a:lnTo>
                    <a:pt x="680275" y="748587"/>
                  </a:lnTo>
                  <a:lnTo>
                    <a:pt x="503802" y="748587"/>
                  </a:lnTo>
                  <a:lnTo>
                    <a:pt x="503802" y="320213"/>
                  </a:lnTo>
                  <a:cubicBezTo>
                    <a:pt x="503802" y="255696"/>
                    <a:pt x="493721" y="210036"/>
                    <a:pt x="473559" y="183233"/>
                  </a:cubicBezTo>
                  <a:cubicBezTo>
                    <a:pt x="453398" y="156430"/>
                    <a:pt x="420072" y="143029"/>
                    <a:pt x="373582" y="143029"/>
                  </a:cubicBezTo>
                  <a:cubicBezTo>
                    <a:pt x="356504" y="143029"/>
                    <a:pt x="337765" y="146824"/>
                    <a:pt x="317367" y="154414"/>
                  </a:cubicBezTo>
                  <a:cubicBezTo>
                    <a:pt x="296968" y="162004"/>
                    <a:pt x="277162" y="172560"/>
                    <a:pt x="257950" y="186080"/>
                  </a:cubicBezTo>
                  <a:cubicBezTo>
                    <a:pt x="238737" y="199600"/>
                    <a:pt x="222726" y="217389"/>
                    <a:pt x="209918" y="239448"/>
                  </a:cubicBezTo>
                  <a:cubicBezTo>
                    <a:pt x="197109" y="261508"/>
                    <a:pt x="190704" y="285583"/>
                    <a:pt x="190704" y="311674"/>
                  </a:cubicBezTo>
                  <a:lnTo>
                    <a:pt x="190704" y="748587"/>
                  </a:lnTo>
                  <a:lnTo>
                    <a:pt x="14232" y="748587"/>
                  </a:lnTo>
                  <a:lnTo>
                    <a:pt x="14232" y="296731"/>
                  </a:lnTo>
                  <a:cubicBezTo>
                    <a:pt x="14232" y="245023"/>
                    <a:pt x="13046" y="196042"/>
                    <a:pt x="10674" y="149789"/>
                  </a:cubicBezTo>
                  <a:cubicBezTo>
                    <a:pt x="8302" y="103536"/>
                    <a:pt x="5930" y="70210"/>
                    <a:pt x="3558" y="49811"/>
                  </a:cubicBezTo>
                  <a:lnTo>
                    <a:pt x="0" y="18502"/>
                  </a:lnTo>
                  <a:lnTo>
                    <a:pt x="187147" y="18502"/>
                  </a:lnTo>
                  <a:lnTo>
                    <a:pt x="187147" y="115989"/>
                  </a:lnTo>
                  <a:cubicBezTo>
                    <a:pt x="212289" y="78037"/>
                    <a:pt x="245852" y="49218"/>
                    <a:pt x="287836" y="29531"/>
                  </a:cubicBezTo>
                  <a:cubicBezTo>
                    <a:pt x="329819" y="9844"/>
                    <a:pt x="370498" y="0"/>
                    <a:pt x="4098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A020A74-BA96-4DB9-A4D1-6DA3222537DF}"/>
                </a:ext>
              </a:extLst>
            </p:cNvPr>
            <p:cNvSpPr/>
            <p:nvPr/>
          </p:nvSpPr>
          <p:spPr>
            <a:xfrm>
              <a:off x="557913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5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1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5" y="456126"/>
                    <a:pt x="577095" y="383544"/>
                  </a:cubicBezTo>
                  <a:cubicBezTo>
                    <a:pt x="577095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EC2217-BE1F-415D-A201-90678174BB8D}"/>
                </a:ext>
              </a:extLst>
            </p:cNvPr>
            <p:cNvSpPr/>
            <p:nvPr/>
          </p:nvSpPr>
          <p:spPr>
            <a:xfrm>
              <a:off x="4546766" y="3365680"/>
              <a:ext cx="170068" cy="730085"/>
            </a:xfrm>
            <a:custGeom>
              <a:avLst/>
              <a:gdLst>
                <a:gd name="connsiteX0" fmla="*/ 0 w 170068"/>
                <a:gd name="connsiteY0" fmla="*/ 0 h 730085"/>
                <a:gd name="connsiteX1" fmla="*/ 170068 w 170068"/>
                <a:gd name="connsiteY1" fmla="*/ 0 h 730085"/>
                <a:gd name="connsiteX2" fmla="*/ 170068 w 170068"/>
                <a:gd name="connsiteY2" fmla="*/ 730085 h 730085"/>
                <a:gd name="connsiteX3" fmla="*/ 0 w 170068"/>
                <a:gd name="connsiteY3" fmla="*/ 730085 h 730085"/>
                <a:gd name="connsiteX4" fmla="*/ 0 w 170068"/>
                <a:gd name="connsiteY4" fmla="*/ 0 h 73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68" h="730085">
                  <a:moveTo>
                    <a:pt x="0" y="0"/>
                  </a:moveTo>
                  <a:lnTo>
                    <a:pt x="170068" y="0"/>
                  </a:lnTo>
                  <a:lnTo>
                    <a:pt x="170068" y="730085"/>
                  </a:lnTo>
                  <a:lnTo>
                    <a:pt x="0" y="7300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9CE31F-5B0C-442F-9A36-47382F08AD98}"/>
                </a:ext>
              </a:extLst>
            </p:cNvPr>
            <p:cNvSpPr/>
            <p:nvPr/>
          </p:nvSpPr>
          <p:spPr>
            <a:xfrm>
              <a:off x="33523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075389-8C93-43E1-A725-D1C4F34C60DC}"/>
                </a:ext>
              </a:extLst>
            </p:cNvPr>
            <p:cNvSpPr/>
            <p:nvPr/>
          </p:nvSpPr>
          <p:spPr>
            <a:xfrm>
              <a:off x="29742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0EA6BD-5BEB-4006-9882-67607381C855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‹nº›</a:t>
            </a:fld>
            <a:endParaRPr lang="id-ID" sz="41300" b="1" i="0" spc="-15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51BB1-84FC-4EA1-8CBA-198899554061}"/>
              </a:ext>
            </a:extLst>
          </p:cNvPr>
          <p:cNvSpPr txBox="1"/>
          <p:nvPr userDrawn="1"/>
        </p:nvSpPr>
        <p:spPr>
          <a:xfrm flipH="1">
            <a:off x="445436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www.companysite.com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6AC29A-0370-4051-910F-8AA29161472E}"/>
              </a:ext>
            </a:extLst>
          </p:cNvPr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660B9-1823-43FE-942F-71C80EB000BB}"/>
              </a:ext>
            </a:extLst>
          </p:cNvPr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AD51537-BDA3-4320-B674-CB112700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B22F51D-D154-4B3F-8696-21EA47A0F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51CC4E4-8F23-4CE1-9697-A01978F43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9CB463-1C64-47EF-869F-6AADABF26C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8683" y="653143"/>
            <a:ext cx="5354634" cy="5551714"/>
          </a:xfrm>
          <a:prstGeom prst="rect">
            <a:avLst/>
          </a:prstGeom>
          <a:noFill/>
          <a:effectLst>
            <a:outerShdw blurRad="1092200" dist="723900" dir="5400000" sx="87000" sy="87000" algn="t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9182AF-6B1C-451E-AA8A-F2C7237EF190}"/>
              </a:ext>
            </a:extLst>
          </p:cNvPr>
          <p:cNvSpPr/>
          <p:nvPr userDrawn="1"/>
        </p:nvSpPr>
        <p:spPr>
          <a:xfrm>
            <a:off x="6589486" y="0"/>
            <a:ext cx="5602515" cy="6858000"/>
          </a:xfrm>
          <a:custGeom>
            <a:avLst/>
            <a:gdLst>
              <a:gd name="connsiteX0" fmla="*/ 1465057 w 5602515"/>
              <a:gd name="connsiteY0" fmla="*/ 0 h 6858000"/>
              <a:gd name="connsiteX1" fmla="*/ 3009900 w 5602515"/>
              <a:gd name="connsiteY1" fmla="*/ 0 h 6858000"/>
              <a:gd name="connsiteX2" fmla="*/ 4857750 w 5602515"/>
              <a:gd name="connsiteY2" fmla="*/ 0 h 6858000"/>
              <a:gd name="connsiteX3" fmla="*/ 5602515 w 5602515"/>
              <a:gd name="connsiteY3" fmla="*/ 0 h 6858000"/>
              <a:gd name="connsiteX4" fmla="*/ 5602515 w 5602515"/>
              <a:gd name="connsiteY4" fmla="*/ 6858000 h 6858000"/>
              <a:gd name="connsiteX5" fmla="*/ 4857750 w 5602515"/>
              <a:gd name="connsiteY5" fmla="*/ 6858000 h 6858000"/>
              <a:gd name="connsiteX6" fmla="*/ 3009900 w 5602515"/>
              <a:gd name="connsiteY6" fmla="*/ 6858000 h 6858000"/>
              <a:gd name="connsiteX7" fmla="*/ 1465055 w 5602515"/>
              <a:gd name="connsiteY7" fmla="*/ 6858000 h 6858000"/>
              <a:gd name="connsiteX8" fmla="*/ 1357463 w 5602515"/>
              <a:gd name="connsiteY8" fmla="*/ 6756875 h 6858000"/>
              <a:gd name="connsiteX9" fmla="*/ 0 w 5602515"/>
              <a:gd name="connsiteY9" fmla="*/ 3429001 h 6858000"/>
              <a:gd name="connsiteX10" fmla="*/ 1357463 w 5602515"/>
              <a:gd name="connsiteY10" fmla="*/ 101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2515" h="6858000">
                <a:moveTo>
                  <a:pt x="1465057" y="0"/>
                </a:moveTo>
                <a:lnTo>
                  <a:pt x="3009900" y="0"/>
                </a:lnTo>
                <a:lnTo>
                  <a:pt x="4857750" y="0"/>
                </a:lnTo>
                <a:lnTo>
                  <a:pt x="5602515" y="0"/>
                </a:lnTo>
                <a:lnTo>
                  <a:pt x="5602515" y="6858000"/>
                </a:lnTo>
                <a:lnTo>
                  <a:pt x="4857750" y="6858000"/>
                </a:lnTo>
                <a:lnTo>
                  <a:pt x="3009900" y="6858000"/>
                </a:lnTo>
                <a:lnTo>
                  <a:pt x="1465055" y="6858000"/>
                </a:lnTo>
                <a:lnTo>
                  <a:pt x="1357463" y="6756875"/>
                </a:lnTo>
                <a:cubicBezTo>
                  <a:pt x="523545" y="5934467"/>
                  <a:pt x="0" y="4748075"/>
                  <a:pt x="0" y="3429001"/>
                </a:cubicBezTo>
                <a:cubicBezTo>
                  <a:pt x="0" y="2109928"/>
                  <a:pt x="523545" y="923535"/>
                  <a:pt x="1357463" y="1011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E205AC-0A3E-4668-9D6F-C00B3DF3D870}"/>
              </a:ext>
            </a:extLst>
          </p:cNvPr>
          <p:cNvSpPr/>
          <p:nvPr userDrawn="1"/>
        </p:nvSpPr>
        <p:spPr>
          <a:xfrm>
            <a:off x="6618514" y="2"/>
            <a:ext cx="5573486" cy="4327856"/>
          </a:xfrm>
          <a:custGeom>
            <a:avLst/>
            <a:gdLst>
              <a:gd name="connsiteX0" fmla="*/ 34764 w 5715000"/>
              <a:gd name="connsiteY0" fmla="*/ 0 h 4437743"/>
              <a:gd name="connsiteX1" fmla="*/ 5715000 w 5715000"/>
              <a:gd name="connsiteY1" fmla="*/ 0 h 4437743"/>
              <a:gd name="connsiteX2" fmla="*/ 5715000 w 5715000"/>
              <a:gd name="connsiteY2" fmla="*/ 4003847 h 4437743"/>
              <a:gd name="connsiteX3" fmla="*/ 5623046 w 5715000"/>
              <a:gd name="connsiteY3" fmla="*/ 4050943 h 4437743"/>
              <a:gd name="connsiteX4" fmla="*/ 3922486 w 5715000"/>
              <a:gd name="connsiteY4" fmla="*/ 4437743 h 4437743"/>
              <a:gd name="connsiteX5" fmla="*/ 0 w 5715000"/>
              <a:gd name="connsiteY5" fmla="*/ 515257 h 4437743"/>
              <a:gd name="connsiteX6" fmla="*/ 20252 w 5715000"/>
              <a:gd name="connsiteY6" fmla="*/ 114206 h 44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0" h="4437743">
                <a:moveTo>
                  <a:pt x="34764" y="0"/>
                </a:moveTo>
                <a:lnTo>
                  <a:pt x="5715000" y="0"/>
                </a:lnTo>
                <a:lnTo>
                  <a:pt x="5715000" y="4003847"/>
                </a:lnTo>
                <a:lnTo>
                  <a:pt x="5623046" y="4050943"/>
                </a:lnTo>
                <a:cubicBezTo>
                  <a:pt x="5108601" y="4298829"/>
                  <a:pt x="4531766" y="4437743"/>
                  <a:pt x="3922486" y="4437743"/>
                </a:cubicBezTo>
                <a:cubicBezTo>
                  <a:pt x="1756157" y="4437743"/>
                  <a:pt x="0" y="2681586"/>
                  <a:pt x="0" y="515257"/>
                </a:cubicBezTo>
                <a:cubicBezTo>
                  <a:pt x="0" y="379862"/>
                  <a:pt x="6860" y="246068"/>
                  <a:pt x="20252" y="11420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990AE0-DDCE-4F2B-9588-B499F3E7E0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3317" y="0"/>
            <a:ext cx="5268685" cy="3991428"/>
          </a:xfrm>
          <a:custGeom>
            <a:avLst/>
            <a:gdLst>
              <a:gd name="connsiteX0" fmla="*/ 42342 w 5268685"/>
              <a:gd name="connsiteY0" fmla="*/ 0 h 3991428"/>
              <a:gd name="connsiteX1" fmla="*/ 5268685 w 5268685"/>
              <a:gd name="connsiteY1" fmla="*/ 0 h 3991428"/>
              <a:gd name="connsiteX2" fmla="*/ 5268685 w 5268685"/>
              <a:gd name="connsiteY2" fmla="*/ 3489516 h 3991428"/>
              <a:gd name="connsiteX3" fmla="*/ 5133120 w 5268685"/>
              <a:gd name="connsiteY3" fmla="*/ 3571873 h 3991428"/>
              <a:gd name="connsiteX4" fmla="*/ 3476171 w 5268685"/>
              <a:gd name="connsiteY4" fmla="*/ 3991428 h 3991428"/>
              <a:gd name="connsiteX5" fmla="*/ 0 w 5268685"/>
              <a:gd name="connsiteY5" fmla="*/ 515257 h 3991428"/>
              <a:gd name="connsiteX6" fmla="*/ 17947 w 5268685"/>
              <a:gd name="connsiteY6" fmla="*/ 159839 h 399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685" h="3991428">
                <a:moveTo>
                  <a:pt x="42342" y="0"/>
                </a:moveTo>
                <a:lnTo>
                  <a:pt x="5268685" y="0"/>
                </a:lnTo>
                <a:lnTo>
                  <a:pt x="5268685" y="3489516"/>
                </a:lnTo>
                <a:lnTo>
                  <a:pt x="5133120" y="3571873"/>
                </a:lnTo>
                <a:cubicBezTo>
                  <a:pt x="4640570" y="3839442"/>
                  <a:pt x="4076120" y="3991428"/>
                  <a:pt x="3476171" y="3991428"/>
                </a:cubicBezTo>
                <a:cubicBezTo>
                  <a:pt x="1556335" y="3991428"/>
                  <a:pt x="0" y="2435093"/>
                  <a:pt x="0" y="515257"/>
                </a:cubicBezTo>
                <a:cubicBezTo>
                  <a:pt x="0" y="395267"/>
                  <a:pt x="6080" y="276698"/>
                  <a:pt x="17947" y="1598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68AB8A-C002-4561-9A80-C93A2B3D5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4419600"/>
            <a:ext cx="4412343" cy="2438400"/>
          </a:xfrm>
          <a:custGeom>
            <a:avLst/>
            <a:gdLst>
              <a:gd name="connsiteX0" fmla="*/ 1973943 w 4412343"/>
              <a:gd name="connsiteY0" fmla="*/ 0 h 2438400"/>
              <a:gd name="connsiteX1" fmla="*/ 4412343 w 4412343"/>
              <a:gd name="connsiteY1" fmla="*/ 2438400 h 2438400"/>
              <a:gd name="connsiteX2" fmla="*/ 0 w 4412343"/>
              <a:gd name="connsiteY2" fmla="*/ 2438400 h 2438400"/>
              <a:gd name="connsiteX3" fmla="*/ 0 w 4412343"/>
              <a:gd name="connsiteY3" fmla="*/ 1010856 h 2438400"/>
              <a:gd name="connsiteX4" fmla="*/ 92355 w 4412343"/>
              <a:gd name="connsiteY4" fmla="*/ 887352 h 2438400"/>
              <a:gd name="connsiteX5" fmla="*/ 1973943 w 4412343"/>
              <a:gd name="connsiteY5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343" h="2438400">
                <a:moveTo>
                  <a:pt x="1973943" y="0"/>
                </a:moveTo>
                <a:cubicBezTo>
                  <a:pt x="3320634" y="0"/>
                  <a:pt x="4412343" y="1091709"/>
                  <a:pt x="4412343" y="2438400"/>
                </a:cubicBezTo>
                <a:lnTo>
                  <a:pt x="0" y="2438400"/>
                </a:lnTo>
                <a:lnTo>
                  <a:pt x="0" y="1010856"/>
                </a:lnTo>
                <a:lnTo>
                  <a:pt x="92355" y="887352"/>
                </a:lnTo>
                <a:cubicBezTo>
                  <a:pt x="539594" y="345424"/>
                  <a:pt x="1216429" y="0"/>
                  <a:pt x="19739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8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3C440A-3310-4F34-949D-FB519D577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2695" y="0"/>
            <a:ext cx="5449307" cy="6858000"/>
          </a:xfrm>
          <a:custGeom>
            <a:avLst/>
            <a:gdLst>
              <a:gd name="connsiteX0" fmla="*/ 1035809 w 5449307"/>
              <a:gd name="connsiteY0" fmla="*/ 0 h 6858000"/>
              <a:gd name="connsiteX1" fmla="*/ 5449307 w 5449307"/>
              <a:gd name="connsiteY1" fmla="*/ 0 h 6858000"/>
              <a:gd name="connsiteX2" fmla="*/ 5449307 w 5449307"/>
              <a:gd name="connsiteY2" fmla="*/ 6858000 h 6858000"/>
              <a:gd name="connsiteX3" fmla="*/ 2850176 w 5449307"/>
              <a:gd name="connsiteY3" fmla="*/ 6858000 h 6858000"/>
              <a:gd name="connsiteX4" fmla="*/ 2823744 w 5449307"/>
              <a:gd name="connsiteY4" fmla="*/ 6807034 h 6858000"/>
              <a:gd name="connsiteX5" fmla="*/ 1622 w 5449307"/>
              <a:gd name="connsiteY5" fmla="*/ 3066067 h 6858000"/>
              <a:gd name="connsiteX6" fmla="*/ 1000369 w 5449307"/>
              <a:gd name="connsiteY6" fmla="*/ 120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7" h="6858000">
                <a:moveTo>
                  <a:pt x="1035809" y="0"/>
                </a:moveTo>
                <a:lnTo>
                  <a:pt x="5449307" y="0"/>
                </a:lnTo>
                <a:lnTo>
                  <a:pt x="5449307" y="6858000"/>
                </a:lnTo>
                <a:lnTo>
                  <a:pt x="2850176" y="6858000"/>
                </a:lnTo>
                <a:lnTo>
                  <a:pt x="2823744" y="6807034"/>
                </a:lnTo>
                <a:cubicBezTo>
                  <a:pt x="2261088" y="5829973"/>
                  <a:pt x="43562" y="4807683"/>
                  <a:pt x="1622" y="3066067"/>
                </a:cubicBezTo>
                <a:cubicBezTo>
                  <a:pt x="-40319" y="1324452"/>
                  <a:pt x="742889" y="853318"/>
                  <a:pt x="1000369" y="120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0"/>
            <a:ext cx="7924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99378-956C-4FC5-921F-783C9AB2A9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3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B8852F-B29A-4E9E-B59D-981C6B5EC2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339770"/>
            <a:ext cx="12192001" cy="2518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7948" y="449943"/>
            <a:ext cx="4267200" cy="6408057"/>
          </a:xfrm>
          <a:prstGeom prst="rect">
            <a:avLst/>
          </a:prstGeom>
          <a:noFill/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0EA6BD-5BEB-4006-9882-67607381C855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‹nº›</a:t>
            </a:fld>
            <a:endParaRPr lang="id-ID" sz="41300" b="1" i="0" spc="-15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6AC29A-0370-4051-910F-8AA29161472E}"/>
              </a:ext>
            </a:extLst>
          </p:cNvPr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660B9-1823-43FE-942F-71C80EB000BB}"/>
              </a:ext>
            </a:extLst>
          </p:cNvPr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AD51537-BDA3-4320-B674-CB112700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B22F51D-D154-4B3F-8696-21EA47A0F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51CC4E4-8F23-4CE1-9697-A01978F43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9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AAAEF4-9D19-42E1-A996-F04AFFBB59B9}"/>
              </a:ext>
            </a:extLst>
          </p:cNvPr>
          <p:cNvSpPr/>
          <p:nvPr userDrawn="1"/>
        </p:nvSpPr>
        <p:spPr>
          <a:xfrm>
            <a:off x="5657806" y="0"/>
            <a:ext cx="6534194" cy="6858000"/>
          </a:xfrm>
          <a:custGeom>
            <a:avLst/>
            <a:gdLst>
              <a:gd name="connsiteX0" fmla="*/ 684182 w 6534194"/>
              <a:gd name="connsiteY0" fmla="*/ 0 h 6858000"/>
              <a:gd name="connsiteX1" fmla="*/ 6534194 w 6534194"/>
              <a:gd name="connsiteY1" fmla="*/ 0 h 6858000"/>
              <a:gd name="connsiteX2" fmla="*/ 6534194 w 6534194"/>
              <a:gd name="connsiteY2" fmla="*/ 6858000 h 6858000"/>
              <a:gd name="connsiteX3" fmla="*/ 455288 w 6534194"/>
              <a:gd name="connsiteY3" fmla="*/ 6858000 h 6858000"/>
              <a:gd name="connsiteX4" fmla="*/ 354814 w 6534194"/>
              <a:gd name="connsiteY4" fmla="*/ 6588092 h 6858000"/>
              <a:gd name="connsiteX5" fmla="*/ 45 w 6534194"/>
              <a:gd name="connsiteY5" fmla="*/ 4972051 h 6858000"/>
              <a:gd name="connsiteX6" fmla="*/ 1066845 w 6534194"/>
              <a:gd name="connsiteY6" fmla="*/ 1619251 h 6858000"/>
              <a:gd name="connsiteX7" fmla="*/ 749469 w 6534194"/>
              <a:gd name="connsiteY7" fmla="*/ 1670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4" h="6858000">
                <a:moveTo>
                  <a:pt x="684182" y="0"/>
                </a:moveTo>
                <a:lnTo>
                  <a:pt x="6534194" y="0"/>
                </a:lnTo>
                <a:lnTo>
                  <a:pt x="6534194" y="6858000"/>
                </a:lnTo>
                <a:lnTo>
                  <a:pt x="455288" y="6858000"/>
                </a:lnTo>
                <a:lnTo>
                  <a:pt x="354814" y="6588092"/>
                </a:lnTo>
                <a:cubicBezTo>
                  <a:pt x="143230" y="5991586"/>
                  <a:pt x="-2932" y="5421512"/>
                  <a:pt x="45" y="4972051"/>
                </a:cubicBezTo>
                <a:cubicBezTo>
                  <a:pt x="9569" y="3533776"/>
                  <a:pt x="1070020" y="3032126"/>
                  <a:pt x="1066845" y="1619251"/>
                </a:cubicBezTo>
                <a:cubicBezTo>
                  <a:pt x="1065852" y="1177728"/>
                  <a:pt x="936806" y="673883"/>
                  <a:pt x="749469" y="1670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DC845-5045-4FB8-9A9E-D35CD5A72E86}"/>
              </a:ext>
            </a:extLst>
          </p:cNvPr>
          <p:cNvSpPr txBox="1"/>
          <p:nvPr userDrawn="1"/>
        </p:nvSpPr>
        <p:spPr>
          <a:xfrm>
            <a:off x="3546041" y="797082"/>
            <a:ext cx="2953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bg1">
                    <a:lumMod val="75000"/>
                    <a:alpha val="15000"/>
                  </a:schemeClr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71FBE-C209-4857-9282-8AC7F778B113}"/>
              </a:ext>
            </a:extLst>
          </p:cNvPr>
          <p:cNvSpPr txBox="1"/>
          <p:nvPr userDrawn="1"/>
        </p:nvSpPr>
        <p:spPr>
          <a:xfrm>
            <a:off x="9597530" y="797082"/>
            <a:ext cx="2953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bg1">
                    <a:alpha val="15000"/>
                  </a:schemeClr>
                </a:solidFill>
              </a:rPr>
              <a:t>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13F98-F36F-47D7-B6D2-6E3B2DD2E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96" y="578344"/>
            <a:ext cx="2340576" cy="4556114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ECB93-80C9-4F67-8FD7-C00358A44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967" y="449943"/>
            <a:ext cx="3744890" cy="519611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14A985-F9F2-4FC2-9A5A-64850CBEF3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8" y="1166814"/>
            <a:ext cx="1906897" cy="3365596"/>
          </a:xfrm>
          <a:custGeom>
            <a:avLst/>
            <a:gdLst>
              <a:gd name="connsiteX0" fmla="*/ 0 w 1889743"/>
              <a:gd name="connsiteY0" fmla="*/ 0 h 3360390"/>
              <a:gd name="connsiteX1" fmla="*/ 1889743 w 1889743"/>
              <a:gd name="connsiteY1" fmla="*/ 0 h 3360390"/>
              <a:gd name="connsiteX2" fmla="*/ 1889743 w 1889743"/>
              <a:gd name="connsiteY2" fmla="*/ 3360390 h 3360390"/>
              <a:gd name="connsiteX3" fmla="*/ 0 w 1889743"/>
              <a:gd name="connsiteY3" fmla="*/ 3360390 h 33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743" h="3360390">
                <a:moveTo>
                  <a:pt x="0" y="0"/>
                </a:moveTo>
                <a:lnTo>
                  <a:pt x="1889743" y="0"/>
                </a:lnTo>
                <a:lnTo>
                  <a:pt x="1889743" y="3360390"/>
                </a:lnTo>
                <a:lnTo>
                  <a:pt x="0" y="33603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1C59C0-8457-4BAA-B850-99DDC28B12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26404" y="797082"/>
            <a:ext cx="1897909" cy="4104731"/>
          </a:xfrm>
          <a:custGeom>
            <a:avLst/>
            <a:gdLst>
              <a:gd name="connsiteX0" fmla="*/ 176687 w 1887081"/>
              <a:gd name="connsiteY0" fmla="*/ 0 h 4104731"/>
              <a:gd name="connsiteX1" fmla="*/ 407464 w 1887081"/>
              <a:gd name="connsiteY1" fmla="*/ 0 h 4104731"/>
              <a:gd name="connsiteX2" fmla="*/ 407464 w 1887081"/>
              <a:gd name="connsiteY2" fmla="*/ 13141 h 4104731"/>
              <a:gd name="connsiteX3" fmla="*/ 548356 w 1887081"/>
              <a:gd name="connsiteY3" fmla="*/ 153688 h 4104731"/>
              <a:gd name="connsiteX4" fmla="*/ 1341288 w 1887081"/>
              <a:gd name="connsiteY4" fmla="*/ 153688 h 4104731"/>
              <a:gd name="connsiteX5" fmla="*/ 1482179 w 1887081"/>
              <a:gd name="connsiteY5" fmla="*/ 13141 h 4104731"/>
              <a:gd name="connsiteX6" fmla="*/ 1482179 w 1887081"/>
              <a:gd name="connsiteY6" fmla="*/ 0 h 4104731"/>
              <a:gd name="connsiteX7" fmla="*/ 1710394 w 1887081"/>
              <a:gd name="connsiteY7" fmla="*/ 0 h 4104731"/>
              <a:gd name="connsiteX8" fmla="*/ 1887081 w 1887081"/>
              <a:gd name="connsiteY8" fmla="*/ 176256 h 4104731"/>
              <a:gd name="connsiteX9" fmla="*/ 1887081 w 1887081"/>
              <a:gd name="connsiteY9" fmla="*/ 3928475 h 4104731"/>
              <a:gd name="connsiteX10" fmla="*/ 1710394 w 1887081"/>
              <a:gd name="connsiteY10" fmla="*/ 4104731 h 4104731"/>
              <a:gd name="connsiteX11" fmla="*/ 176687 w 1887081"/>
              <a:gd name="connsiteY11" fmla="*/ 4104731 h 4104731"/>
              <a:gd name="connsiteX12" fmla="*/ 0 w 1887081"/>
              <a:gd name="connsiteY12" fmla="*/ 3928475 h 4104731"/>
              <a:gd name="connsiteX13" fmla="*/ 0 w 1887081"/>
              <a:gd name="connsiteY13" fmla="*/ 176256 h 4104731"/>
              <a:gd name="connsiteX14" fmla="*/ 176687 w 1887081"/>
              <a:gd name="connsiteY14" fmla="*/ 0 h 41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7081" h="4104731">
                <a:moveTo>
                  <a:pt x="176687" y="0"/>
                </a:moveTo>
                <a:lnTo>
                  <a:pt x="407464" y="0"/>
                </a:lnTo>
                <a:lnTo>
                  <a:pt x="407464" y="13141"/>
                </a:lnTo>
                <a:cubicBezTo>
                  <a:pt x="407464" y="90762"/>
                  <a:pt x="470543" y="153688"/>
                  <a:pt x="548356" y="153688"/>
                </a:cubicBezTo>
                <a:lnTo>
                  <a:pt x="1341288" y="153688"/>
                </a:lnTo>
                <a:cubicBezTo>
                  <a:pt x="1419100" y="153688"/>
                  <a:pt x="1482179" y="90762"/>
                  <a:pt x="1482179" y="13141"/>
                </a:cubicBezTo>
                <a:lnTo>
                  <a:pt x="1482179" y="0"/>
                </a:lnTo>
                <a:lnTo>
                  <a:pt x="1710394" y="0"/>
                </a:lnTo>
                <a:cubicBezTo>
                  <a:pt x="1807976" y="0"/>
                  <a:pt x="1887081" y="78912"/>
                  <a:pt x="1887081" y="176256"/>
                </a:cubicBezTo>
                <a:lnTo>
                  <a:pt x="1887081" y="3928475"/>
                </a:lnTo>
                <a:cubicBezTo>
                  <a:pt x="1887081" y="4025819"/>
                  <a:pt x="1807976" y="4104731"/>
                  <a:pt x="1710394" y="4104731"/>
                </a:cubicBezTo>
                <a:lnTo>
                  <a:pt x="176687" y="4104731"/>
                </a:lnTo>
                <a:cubicBezTo>
                  <a:pt x="79106" y="4104731"/>
                  <a:pt x="0" y="4025819"/>
                  <a:pt x="0" y="3928475"/>
                </a:cubicBezTo>
                <a:lnTo>
                  <a:pt x="0" y="176256"/>
                </a:lnTo>
                <a:cubicBezTo>
                  <a:pt x="0" y="78912"/>
                  <a:pt x="79106" y="0"/>
                  <a:pt x="176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13" grpId="0" animBg="1"/>
      <p:bldP spid="1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C074A0-C4F0-476C-98EA-D31003357FC2}"/>
              </a:ext>
            </a:extLst>
          </p:cNvPr>
          <p:cNvSpPr/>
          <p:nvPr userDrawn="1"/>
        </p:nvSpPr>
        <p:spPr>
          <a:xfrm>
            <a:off x="0" y="0"/>
            <a:ext cx="12192000" cy="5078833"/>
          </a:xfrm>
          <a:custGeom>
            <a:avLst/>
            <a:gdLst>
              <a:gd name="connsiteX0" fmla="*/ 124634 w 12192000"/>
              <a:gd name="connsiteY0" fmla="*/ 0 h 5078833"/>
              <a:gd name="connsiteX1" fmla="*/ 3099291 w 12192000"/>
              <a:gd name="connsiteY1" fmla="*/ 0 h 5078833"/>
              <a:gd name="connsiteX2" fmla="*/ 3099310 w 12192000"/>
              <a:gd name="connsiteY2" fmla="*/ 1 h 5078833"/>
              <a:gd name="connsiteX3" fmla="*/ 12192000 w 12192000"/>
              <a:gd name="connsiteY3" fmla="*/ 1 h 5078833"/>
              <a:gd name="connsiteX4" fmla="*/ 12192000 w 12192000"/>
              <a:gd name="connsiteY4" fmla="*/ 442857 h 5078833"/>
              <a:gd name="connsiteX5" fmla="*/ 12192000 w 12192000"/>
              <a:gd name="connsiteY5" fmla="*/ 5038945 h 5078833"/>
              <a:gd name="connsiteX6" fmla="*/ 12113717 w 12192000"/>
              <a:gd name="connsiteY6" fmla="*/ 5006477 h 5078833"/>
              <a:gd name="connsiteX7" fmla="*/ 7230911 w 12192000"/>
              <a:gd name="connsiteY7" fmla="*/ 5073965 h 5078833"/>
              <a:gd name="connsiteX8" fmla="*/ 3553156 w 12192000"/>
              <a:gd name="connsiteY8" fmla="*/ 4186079 h 5078833"/>
              <a:gd name="connsiteX9" fmla="*/ 238408 w 12192000"/>
              <a:gd name="connsiteY9" fmla="*/ 4940119 h 5078833"/>
              <a:gd name="connsiteX10" fmla="*/ 26574 w 12192000"/>
              <a:gd name="connsiteY10" fmla="*/ 4953804 h 5078833"/>
              <a:gd name="connsiteX11" fmla="*/ 0 w 12192000"/>
              <a:gd name="connsiteY11" fmla="*/ 4954486 h 5078833"/>
              <a:gd name="connsiteX12" fmla="*/ 0 w 12192000"/>
              <a:gd name="connsiteY12" fmla="*/ 2558963 h 5078833"/>
              <a:gd name="connsiteX13" fmla="*/ 0 w 12192000"/>
              <a:gd name="connsiteY13" fmla="*/ 1 h 5078833"/>
              <a:gd name="connsiteX14" fmla="*/ 124634 w 12192000"/>
              <a:gd name="connsiteY14" fmla="*/ 1 h 50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078833">
                <a:moveTo>
                  <a:pt x="124634" y="0"/>
                </a:moveTo>
                <a:lnTo>
                  <a:pt x="3099291" y="0"/>
                </a:lnTo>
                <a:cubicBezTo>
                  <a:pt x="3099297" y="0"/>
                  <a:pt x="3099304" y="1"/>
                  <a:pt x="3099310" y="1"/>
                </a:cubicBezTo>
                <a:lnTo>
                  <a:pt x="12192000" y="1"/>
                </a:lnTo>
                <a:lnTo>
                  <a:pt x="12192000" y="442857"/>
                </a:lnTo>
                <a:lnTo>
                  <a:pt x="12192000" y="5038945"/>
                </a:lnTo>
                <a:lnTo>
                  <a:pt x="12113717" y="5006477"/>
                </a:lnTo>
                <a:cubicBezTo>
                  <a:pt x="10731827" y="4481881"/>
                  <a:pt x="8639803" y="5141146"/>
                  <a:pt x="7230911" y="5073965"/>
                </a:cubicBezTo>
                <a:cubicBezTo>
                  <a:pt x="5390354" y="4986201"/>
                  <a:pt x="4718574" y="4208386"/>
                  <a:pt x="3553156" y="4186079"/>
                </a:cubicBezTo>
                <a:cubicBezTo>
                  <a:pt x="2387738" y="4163771"/>
                  <a:pt x="1311119" y="4844706"/>
                  <a:pt x="238408" y="4940119"/>
                </a:cubicBezTo>
                <a:cubicBezTo>
                  <a:pt x="171363" y="4946083"/>
                  <a:pt x="100506" y="4950591"/>
                  <a:pt x="26574" y="4953804"/>
                </a:cubicBezTo>
                <a:lnTo>
                  <a:pt x="0" y="4954486"/>
                </a:lnTo>
                <a:lnTo>
                  <a:pt x="0" y="2558963"/>
                </a:lnTo>
                <a:lnTo>
                  <a:pt x="0" y="1"/>
                </a:lnTo>
                <a:lnTo>
                  <a:pt x="124634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B5C6AE-8EB5-40AD-B269-93B2CFBFCF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5108067"/>
          </a:xfrm>
          <a:custGeom>
            <a:avLst/>
            <a:gdLst>
              <a:gd name="connsiteX0" fmla="*/ 0 w 12192000"/>
              <a:gd name="connsiteY0" fmla="*/ 0 h 5108067"/>
              <a:gd name="connsiteX1" fmla="*/ 12192000 w 12192000"/>
              <a:gd name="connsiteY1" fmla="*/ 0 h 5108067"/>
              <a:gd name="connsiteX2" fmla="*/ 12192000 w 12192000"/>
              <a:gd name="connsiteY2" fmla="*/ 3672987 h 5108067"/>
              <a:gd name="connsiteX3" fmla="*/ 11915084 w 12192000"/>
              <a:gd name="connsiteY3" fmla="*/ 3755307 h 5108067"/>
              <a:gd name="connsiteX4" fmla="*/ 7344697 w 12192000"/>
              <a:gd name="connsiteY4" fmla="*/ 4866966 h 5108067"/>
              <a:gd name="connsiteX5" fmla="*/ 3628103 w 12192000"/>
              <a:gd name="connsiteY5" fmla="*/ 4159043 h 5108067"/>
              <a:gd name="connsiteX6" fmla="*/ 353961 w 12192000"/>
              <a:gd name="connsiteY6" fmla="*/ 5073443 h 5108067"/>
              <a:gd name="connsiteX7" fmla="*/ 143044 w 12192000"/>
              <a:gd name="connsiteY7" fmla="*/ 5097417 h 5108067"/>
              <a:gd name="connsiteX8" fmla="*/ 0 w 12192000"/>
              <a:gd name="connsiteY8" fmla="*/ 5108067 h 510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108067">
                <a:moveTo>
                  <a:pt x="0" y="0"/>
                </a:moveTo>
                <a:lnTo>
                  <a:pt x="12192000" y="0"/>
                </a:lnTo>
                <a:lnTo>
                  <a:pt x="12192000" y="3672987"/>
                </a:lnTo>
                <a:lnTo>
                  <a:pt x="11915084" y="3755307"/>
                </a:lnTo>
                <a:cubicBezTo>
                  <a:pt x="10561689" y="4159044"/>
                  <a:pt x="8513507" y="4778476"/>
                  <a:pt x="7344697" y="4866966"/>
                </a:cubicBezTo>
                <a:cubicBezTo>
                  <a:pt x="5786286" y="4984953"/>
                  <a:pt x="4793226" y="4124630"/>
                  <a:pt x="3628103" y="4159043"/>
                </a:cubicBezTo>
                <a:cubicBezTo>
                  <a:pt x="2462980" y="4193456"/>
                  <a:pt x="1420761" y="4925959"/>
                  <a:pt x="353961" y="5073443"/>
                </a:cubicBezTo>
                <a:cubicBezTo>
                  <a:pt x="287286" y="5082661"/>
                  <a:pt x="216732" y="5090611"/>
                  <a:pt x="143044" y="5097417"/>
                </a:cubicBezTo>
                <a:lnTo>
                  <a:pt x="0" y="51080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E8174DD-6F1F-4818-858F-C552255F8BE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885002D-F993-4F7E-8BA9-763A9F102F5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FEDC650-DEB0-471F-AA8F-6326D5D7260F}"/>
              </a:ext>
            </a:extLst>
          </p:cNvPr>
          <p:cNvSpPr/>
          <p:nvPr userDrawn="1"/>
        </p:nvSpPr>
        <p:spPr>
          <a:xfrm>
            <a:off x="1" y="6241143"/>
            <a:ext cx="12192000" cy="61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3BADBC7-A40C-43FD-902F-9939F2A859AF}"/>
              </a:ext>
            </a:extLst>
          </p:cNvPr>
          <p:cNvSpPr/>
          <p:nvPr userDrawn="1"/>
        </p:nvSpPr>
        <p:spPr>
          <a:xfrm>
            <a:off x="0" y="3209247"/>
            <a:ext cx="12192000" cy="3648754"/>
          </a:xfrm>
          <a:custGeom>
            <a:avLst/>
            <a:gdLst>
              <a:gd name="connsiteX0" fmla="*/ 0 w 12192000"/>
              <a:gd name="connsiteY0" fmla="*/ 0 h 3648754"/>
              <a:gd name="connsiteX1" fmla="*/ 287434 w 12192000"/>
              <a:gd name="connsiteY1" fmla="*/ 49392 h 3648754"/>
              <a:gd name="connsiteX2" fmla="*/ 7423268 w 12192000"/>
              <a:gd name="connsiteY2" fmla="*/ 1429205 h 3648754"/>
              <a:gd name="connsiteX3" fmla="*/ 11703983 w 12192000"/>
              <a:gd name="connsiteY3" fmla="*/ 940264 h 3648754"/>
              <a:gd name="connsiteX4" fmla="*/ 12192000 w 12192000"/>
              <a:gd name="connsiteY4" fmla="*/ 840560 h 3648754"/>
              <a:gd name="connsiteX5" fmla="*/ 12192000 w 12192000"/>
              <a:gd name="connsiteY5" fmla="*/ 3648754 h 3648754"/>
              <a:gd name="connsiteX6" fmla="*/ 0 w 12192000"/>
              <a:gd name="connsiteY6" fmla="*/ 3648754 h 364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48754">
                <a:moveTo>
                  <a:pt x="0" y="0"/>
                </a:moveTo>
                <a:lnTo>
                  <a:pt x="287434" y="49392"/>
                </a:lnTo>
                <a:cubicBezTo>
                  <a:pt x="2687103" y="514832"/>
                  <a:pt x="4299750" y="1432874"/>
                  <a:pt x="7423268" y="1429205"/>
                </a:cubicBezTo>
                <a:cubicBezTo>
                  <a:pt x="8724732" y="1427675"/>
                  <a:pt x="10209901" y="1228870"/>
                  <a:pt x="11703983" y="940264"/>
                </a:cubicBezTo>
                <a:lnTo>
                  <a:pt x="12192000" y="840560"/>
                </a:lnTo>
                <a:lnTo>
                  <a:pt x="12192000" y="3648754"/>
                </a:lnTo>
                <a:lnTo>
                  <a:pt x="0" y="3648754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ED21E7CC-5665-46BE-82C5-2EEF9BD1C1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13255" y="4270590"/>
            <a:ext cx="4628939" cy="2587411"/>
          </a:xfrm>
          <a:custGeom>
            <a:avLst/>
            <a:gdLst>
              <a:gd name="connsiteX0" fmla="*/ 0 w 4628939"/>
              <a:gd name="connsiteY0" fmla="*/ 0 h 2587411"/>
              <a:gd name="connsiteX1" fmla="*/ 4628939 w 4628939"/>
              <a:gd name="connsiteY1" fmla="*/ 0 h 2587411"/>
              <a:gd name="connsiteX2" fmla="*/ 4628939 w 4628939"/>
              <a:gd name="connsiteY2" fmla="*/ 2587411 h 2587411"/>
              <a:gd name="connsiteX3" fmla="*/ 0 w 4628939"/>
              <a:gd name="connsiteY3" fmla="*/ 2587411 h 258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8939" h="2587411">
                <a:moveTo>
                  <a:pt x="0" y="0"/>
                </a:moveTo>
                <a:lnTo>
                  <a:pt x="4628939" y="0"/>
                </a:lnTo>
                <a:lnTo>
                  <a:pt x="4628939" y="2587411"/>
                </a:lnTo>
                <a:lnTo>
                  <a:pt x="0" y="2587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0" dist="228600" dir="5400000" sx="97000" sy="97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B4AE31DD-3C61-4682-A4CB-0397822DDD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9804" y="4270590"/>
            <a:ext cx="4628939" cy="2587411"/>
          </a:xfrm>
          <a:custGeom>
            <a:avLst/>
            <a:gdLst>
              <a:gd name="connsiteX0" fmla="*/ 0 w 4628939"/>
              <a:gd name="connsiteY0" fmla="*/ 0 h 2587411"/>
              <a:gd name="connsiteX1" fmla="*/ 4628939 w 4628939"/>
              <a:gd name="connsiteY1" fmla="*/ 0 h 2587411"/>
              <a:gd name="connsiteX2" fmla="*/ 4628939 w 4628939"/>
              <a:gd name="connsiteY2" fmla="*/ 2587411 h 2587411"/>
              <a:gd name="connsiteX3" fmla="*/ 0 w 4628939"/>
              <a:gd name="connsiteY3" fmla="*/ 2587411 h 258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8939" h="2587411">
                <a:moveTo>
                  <a:pt x="0" y="0"/>
                </a:moveTo>
                <a:lnTo>
                  <a:pt x="4628939" y="0"/>
                </a:lnTo>
                <a:lnTo>
                  <a:pt x="4628939" y="2587411"/>
                </a:lnTo>
                <a:lnTo>
                  <a:pt x="0" y="2587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0" dist="228600" dir="5400000" sx="97000" sy="97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D9478DDF-9CAD-4290-98EB-D3DF75AEE8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15574" y="3414308"/>
            <a:ext cx="6160848" cy="3443692"/>
          </a:xfrm>
          <a:custGeom>
            <a:avLst/>
            <a:gdLst>
              <a:gd name="connsiteX0" fmla="*/ 0 w 6160848"/>
              <a:gd name="connsiteY0" fmla="*/ 0 h 3443692"/>
              <a:gd name="connsiteX1" fmla="*/ 6160848 w 6160848"/>
              <a:gd name="connsiteY1" fmla="*/ 0 h 3443692"/>
              <a:gd name="connsiteX2" fmla="*/ 6160848 w 6160848"/>
              <a:gd name="connsiteY2" fmla="*/ 3443692 h 3443692"/>
              <a:gd name="connsiteX3" fmla="*/ 0 w 6160848"/>
              <a:gd name="connsiteY3" fmla="*/ 3443692 h 344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0848" h="3443692">
                <a:moveTo>
                  <a:pt x="0" y="0"/>
                </a:moveTo>
                <a:lnTo>
                  <a:pt x="6160848" y="0"/>
                </a:lnTo>
                <a:lnTo>
                  <a:pt x="6160848" y="3443692"/>
                </a:lnTo>
                <a:lnTo>
                  <a:pt x="0" y="34436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0" dist="228600" dir="5400000" sx="97000" sy="97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0" grpId="0" animBg="1"/>
      <p:bldP spid="57" grpId="0" animBg="1"/>
      <p:bldP spid="5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940F22-1A33-45CE-86D6-E7BFF1AE85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86222" y="1076380"/>
            <a:ext cx="5431034" cy="5044105"/>
          </a:xfrm>
          <a:custGeom>
            <a:avLst/>
            <a:gdLst>
              <a:gd name="connsiteX0" fmla="*/ 2794312 w 5431034"/>
              <a:gd name="connsiteY0" fmla="*/ 19 h 5044105"/>
              <a:gd name="connsiteX1" fmla="*/ 3504863 w 5431034"/>
              <a:gd name="connsiteY1" fmla="*/ 74662 h 5044105"/>
              <a:gd name="connsiteX2" fmla="*/ 4513635 w 5431034"/>
              <a:gd name="connsiteY2" fmla="*/ 628663 h 5044105"/>
              <a:gd name="connsiteX3" fmla="*/ 4845564 w 5431034"/>
              <a:gd name="connsiteY3" fmla="*/ 1561069 h 5044105"/>
              <a:gd name="connsiteX4" fmla="*/ 4786433 w 5431034"/>
              <a:gd name="connsiteY4" fmla="*/ 1659014 h 5044105"/>
              <a:gd name="connsiteX5" fmla="*/ 4949691 w 5431034"/>
              <a:gd name="connsiteY5" fmla="*/ 1667814 h 5044105"/>
              <a:gd name="connsiteX6" fmla="*/ 5074725 w 5431034"/>
              <a:gd name="connsiteY6" fmla="*/ 1828072 h 5044105"/>
              <a:gd name="connsiteX7" fmla="*/ 5207428 w 5431034"/>
              <a:gd name="connsiteY7" fmla="*/ 2078228 h 5044105"/>
              <a:gd name="connsiteX8" fmla="*/ 5028491 w 5431034"/>
              <a:gd name="connsiteY8" fmla="*/ 2280526 h 5044105"/>
              <a:gd name="connsiteX9" fmla="*/ 4910868 w 5431034"/>
              <a:gd name="connsiteY9" fmla="*/ 2331747 h 5044105"/>
              <a:gd name="connsiteX10" fmla="*/ 5007947 w 5431034"/>
              <a:gd name="connsiteY10" fmla="*/ 2522483 h 5044105"/>
              <a:gd name="connsiteX11" fmla="*/ 4985801 w 5431034"/>
              <a:gd name="connsiteY11" fmla="*/ 2623655 h 5044105"/>
              <a:gd name="connsiteX12" fmla="*/ 5429006 w 5431034"/>
              <a:gd name="connsiteY12" fmla="*/ 3493404 h 5044105"/>
              <a:gd name="connsiteX13" fmla="*/ 5064624 w 5431034"/>
              <a:gd name="connsiteY13" fmla="*/ 3922730 h 5044105"/>
              <a:gd name="connsiteX14" fmla="*/ 4247892 w 5431034"/>
              <a:gd name="connsiteY14" fmla="*/ 4355037 h 5044105"/>
              <a:gd name="connsiteX15" fmla="*/ 3261813 w 5431034"/>
              <a:gd name="connsiteY15" fmla="*/ 4645529 h 5044105"/>
              <a:gd name="connsiteX16" fmla="*/ 2750170 w 5431034"/>
              <a:gd name="connsiteY16" fmla="*/ 4782623 h 5044105"/>
              <a:gd name="connsiteX17" fmla="*/ 2305870 w 5431034"/>
              <a:gd name="connsiteY17" fmla="*/ 4852412 h 5044105"/>
              <a:gd name="connsiteX18" fmla="*/ 757704 w 5431034"/>
              <a:gd name="connsiteY18" fmla="*/ 4797620 h 5044105"/>
              <a:gd name="connsiteX19" fmla="*/ 624376 w 5431034"/>
              <a:gd name="connsiteY19" fmla="*/ 3871113 h 5044105"/>
              <a:gd name="connsiteX20" fmla="*/ 641938 w 5431034"/>
              <a:gd name="connsiteY20" fmla="*/ 3863123 h 5044105"/>
              <a:gd name="connsiteX21" fmla="*/ 683007 w 5431034"/>
              <a:gd name="connsiteY21" fmla="*/ 3697768 h 5044105"/>
              <a:gd name="connsiteX22" fmla="*/ 608276 w 5431034"/>
              <a:gd name="connsiteY22" fmla="*/ 3737496 h 5044105"/>
              <a:gd name="connsiteX23" fmla="*/ 394416 w 5431034"/>
              <a:gd name="connsiteY23" fmla="*/ 3784948 h 5044105"/>
              <a:gd name="connsiteX24" fmla="*/ 99996 w 5431034"/>
              <a:gd name="connsiteY24" fmla="*/ 3617532 h 5044105"/>
              <a:gd name="connsiteX25" fmla="*/ 75426 w 5431034"/>
              <a:gd name="connsiteY25" fmla="*/ 3574855 h 5044105"/>
              <a:gd name="connsiteX26" fmla="*/ 188223 w 5431034"/>
              <a:gd name="connsiteY26" fmla="*/ 3419836 h 5044105"/>
              <a:gd name="connsiteX27" fmla="*/ 195050 w 5431034"/>
              <a:gd name="connsiteY27" fmla="*/ 3322769 h 5044105"/>
              <a:gd name="connsiteX28" fmla="*/ 105420 w 5431034"/>
              <a:gd name="connsiteY28" fmla="*/ 3208854 h 5044105"/>
              <a:gd name="connsiteX29" fmla="*/ 310008 w 5431034"/>
              <a:gd name="connsiteY29" fmla="*/ 2930718 h 5044105"/>
              <a:gd name="connsiteX30" fmla="*/ 157021 w 5431034"/>
              <a:gd name="connsiteY30" fmla="*/ 2800939 h 5044105"/>
              <a:gd name="connsiteX31" fmla="*/ 153957 w 5431034"/>
              <a:gd name="connsiteY31" fmla="*/ 2801760 h 5044105"/>
              <a:gd name="connsiteX32" fmla="*/ 147610 w 5431034"/>
              <a:gd name="connsiteY32" fmla="*/ 2790325 h 5044105"/>
              <a:gd name="connsiteX33" fmla="*/ 54150 w 5431034"/>
              <a:gd name="connsiteY33" fmla="*/ 1718489 h 5044105"/>
              <a:gd name="connsiteX34" fmla="*/ 781850 w 5431034"/>
              <a:gd name="connsiteY34" fmla="*/ 659792 h 5044105"/>
              <a:gd name="connsiteX35" fmla="*/ 2794312 w 5431034"/>
              <a:gd name="connsiteY35" fmla="*/ 19 h 504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431034" h="5044105">
                <a:moveTo>
                  <a:pt x="2794312" y="19"/>
                </a:moveTo>
                <a:cubicBezTo>
                  <a:pt x="3033351" y="-762"/>
                  <a:pt x="3272034" y="23748"/>
                  <a:pt x="3504863" y="74662"/>
                </a:cubicBezTo>
                <a:cubicBezTo>
                  <a:pt x="3888671" y="159013"/>
                  <a:pt x="4247049" y="332279"/>
                  <a:pt x="4513635" y="628663"/>
                </a:cubicBezTo>
                <a:cubicBezTo>
                  <a:pt x="4719867" y="859118"/>
                  <a:pt x="5005557" y="1239053"/>
                  <a:pt x="4845564" y="1561069"/>
                </a:cubicBezTo>
                <a:cubicBezTo>
                  <a:pt x="4828444" y="1595213"/>
                  <a:pt x="4810502" y="1626293"/>
                  <a:pt x="4786433" y="1659014"/>
                </a:cubicBezTo>
                <a:cubicBezTo>
                  <a:pt x="4834631" y="1642816"/>
                  <a:pt x="4889999" y="1641116"/>
                  <a:pt x="4949691" y="1667814"/>
                </a:cubicBezTo>
                <a:cubicBezTo>
                  <a:pt x="5021039" y="1701242"/>
                  <a:pt x="5041344" y="1764767"/>
                  <a:pt x="5074725" y="1828072"/>
                </a:cubicBezTo>
                <a:cubicBezTo>
                  <a:pt x="5116696" y="1898927"/>
                  <a:pt x="5191388" y="1993856"/>
                  <a:pt x="5207428" y="2078228"/>
                </a:cubicBezTo>
                <a:cubicBezTo>
                  <a:pt x="5230036" y="2187113"/>
                  <a:pt x="5110992" y="2245283"/>
                  <a:pt x="5028491" y="2280526"/>
                </a:cubicBezTo>
                <a:cubicBezTo>
                  <a:pt x="4988062" y="2301211"/>
                  <a:pt x="4907804" y="2332568"/>
                  <a:pt x="4910868" y="2331747"/>
                </a:cubicBezTo>
                <a:cubicBezTo>
                  <a:pt x="4900095" y="2377326"/>
                  <a:pt x="4998475" y="2462624"/>
                  <a:pt x="5007947" y="2522483"/>
                </a:cubicBezTo>
                <a:cubicBezTo>
                  <a:pt x="5013314" y="2567022"/>
                  <a:pt x="5005385" y="2598703"/>
                  <a:pt x="4985801" y="2623655"/>
                </a:cubicBezTo>
                <a:cubicBezTo>
                  <a:pt x="5309475" y="2655154"/>
                  <a:pt x="5449930" y="3228356"/>
                  <a:pt x="5429006" y="3493404"/>
                </a:cubicBezTo>
                <a:cubicBezTo>
                  <a:pt x="5408462" y="3735361"/>
                  <a:pt x="5267591" y="3822368"/>
                  <a:pt x="5064624" y="3922730"/>
                </a:cubicBezTo>
                <a:cubicBezTo>
                  <a:pt x="4789990" y="4061999"/>
                  <a:pt x="4529695" y="4230268"/>
                  <a:pt x="4247892" y="4355037"/>
                </a:cubicBezTo>
                <a:cubicBezTo>
                  <a:pt x="3927082" y="4493543"/>
                  <a:pt x="3591654" y="4540728"/>
                  <a:pt x="3261813" y="4645529"/>
                </a:cubicBezTo>
                <a:cubicBezTo>
                  <a:pt x="3092707" y="4700693"/>
                  <a:pt x="2927486" y="4758100"/>
                  <a:pt x="2750170" y="4782623"/>
                </a:cubicBezTo>
                <a:cubicBezTo>
                  <a:pt x="2602070" y="4805886"/>
                  <a:pt x="2453749" y="4816072"/>
                  <a:pt x="2305870" y="4852412"/>
                </a:cubicBezTo>
                <a:cubicBezTo>
                  <a:pt x="1835257" y="4958808"/>
                  <a:pt x="1119287" y="5252458"/>
                  <a:pt x="757704" y="4797620"/>
                </a:cubicBezTo>
                <a:cubicBezTo>
                  <a:pt x="603615" y="4602455"/>
                  <a:pt x="291151" y="4049070"/>
                  <a:pt x="624376" y="3871113"/>
                </a:cubicBezTo>
                <a:cubicBezTo>
                  <a:pt x="629683" y="3866407"/>
                  <a:pt x="635810" y="3864765"/>
                  <a:pt x="641938" y="3863123"/>
                </a:cubicBezTo>
                <a:cubicBezTo>
                  <a:pt x="639414" y="3804686"/>
                  <a:pt x="653851" y="3748273"/>
                  <a:pt x="683007" y="3697768"/>
                </a:cubicBezTo>
                <a:cubicBezTo>
                  <a:pt x="660139" y="3710463"/>
                  <a:pt x="635028" y="3727044"/>
                  <a:pt x="608276" y="3737496"/>
                </a:cubicBezTo>
                <a:cubicBezTo>
                  <a:pt x="542516" y="3761685"/>
                  <a:pt x="469808" y="3784451"/>
                  <a:pt x="394416" y="3784948"/>
                </a:cubicBezTo>
                <a:cubicBezTo>
                  <a:pt x="241389" y="3789826"/>
                  <a:pt x="220423" y="3687070"/>
                  <a:pt x="99996" y="3617532"/>
                </a:cubicBezTo>
                <a:cubicBezTo>
                  <a:pt x="84457" y="3608559"/>
                  <a:pt x="73404" y="3591817"/>
                  <a:pt x="75426" y="3574855"/>
                </a:cubicBezTo>
                <a:cubicBezTo>
                  <a:pt x="81873" y="3500878"/>
                  <a:pt x="154582" y="3478111"/>
                  <a:pt x="188223" y="3419836"/>
                </a:cubicBezTo>
                <a:cubicBezTo>
                  <a:pt x="238383" y="3337431"/>
                  <a:pt x="243370" y="3405060"/>
                  <a:pt x="195050" y="3322769"/>
                </a:cubicBezTo>
                <a:cubicBezTo>
                  <a:pt x="163311" y="3265592"/>
                  <a:pt x="124304" y="3279328"/>
                  <a:pt x="105420" y="3208854"/>
                </a:cubicBezTo>
                <a:cubicBezTo>
                  <a:pt x="65191" y="3058714"/>
                  <a:pt x="182753" y="2958248"/>
                  <a:pt x="310008" y="2930718"/>
                </a:cubicBezTo>
                <a:cubicBezTo>
                  <a:pt x="251737" y="2897071"/>
                  <a:pt x="197951" y="2855654"/>
                  <a:pt x="157021" y="2800939"/>
                </a:cubicBezTo>
                <a:cubicBezTo>
                  <a:pt x="157021" y="2800939"/>
                  <a:pt x="157021" y="2800939"/>
                  <a:pt x="153957" y="2801760"/>
                </a:cubicBezTo>
                <a:cubicBezTo>
                  <a:pt x="153136" y="2798696"/>
                  <a:pt x="148431" y="2793389"/>
                  <a:pt x="147610" y="2790325"/>
                </a:cubicBezTo>
                <a:cubicBezTo>
                  <a:pt x="-46048" y="2484252"/>
                  <a:pt x="-17155" y="2052865"/>
                  <a:pt x="54150" y="1718489"/>
                </a:cubicBezTo>
                <a:cubicBezTo>
                  <a:pt x="153508" y="1268221"/>
                  <a:pt x="417888" y="931371"/>
                  <a:pt x="781850" y="659792"/>
                </a:cubicBezTo>
                <a:cubicBezTo>
                  <a:pt x="1356883" y="232314"/>
                  <a:pt x="2077197" y="2361"/>
                  <a:pt x="2794312" y="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4DC79EE-15CB-4152-9315-40C06125D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35066" y="1235505"/>
            <a:ext cx="6721598" cy="4223044"/>
          </a:xfrm>
          <a:custGeom>
            <a:avLst/>
            <a:gdLst>
              <a:gd name="connsiteX0" fmla="*/ 0 w 6721598"/>
              <a:gd name="connsiteY0" fmla="*/ 0 h 4223044"/>
              <a:gd name="connsiteX1" fmla="*/ 6721598 w 6721598"/>
              <a:gd name="connsiteY1" fmla="*/ 0 h 4223044"/>
              <a:gd name="connsiteX2" fmla="*/ 6721598 w 6721598"/>
              <a:gd name="connsiteY2" fmla="*/ 4223044 h 4223044"/>
              <a:gd name="connsiteX3" fmla="*/ 0 w 6721598"/>
              <a:gd name="connsiteY3" fmla="*/ 4223044 h 42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1598" h="4223044">
                <a:moveTo>
                  <a:pt x="0" y="0"/>
                </a:moveTo>
                <a:lnTo>
                  <a:pt x="6721598" y="0"/>
                </a:lnTo>
                <a:lnTo>
                  <a:pt x="6721598" y="4223044"/>
                </a:lnTo>
                <a:lnTo>
                  <a:pt x="0" y="4223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4288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6251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8214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00177" y="186050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288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76251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88214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00177" y="4234995"/>
            <a:ext cx="927536" cy="927536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5" grpId="0"/>
      <p:bldP spid="24" grpId="0"/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40529C-B40E-44E0-B2A0-64E428C50C7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5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AE6098-17EE-4CA9-B8B0-540E7660CD44}"/>
              </a:ext>
            </a:extLst>
          </p:cNvPr>
          <p:cNvSpPr/>
          <p:nvPr userDrawn="1"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rgbClr val="F5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85DF0-D0C0-4A2C-B27F-B60AF8E73A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4632" y="0"/>
            <a:ext cx="4257368" cy="6858000"/>
          </a:xfrm>
          <a:custGeom>
            <a:avLst/>
            <a:gdLst>
              <a:gd name="connsiteX0" fmla="*/ 0 w 4257368"/>
              <a:gd name="connsiteY0" fmla="*/ 0 h 6858000"/>
              <a:gd name="connsiteX1" fmla="*/ 4257368 w 4257368"/>
              <a:gd name="connsiteY1" fmla="*/ 0 h 6858000"/>
              <a:gd name="connsiteX2" fmla="*/ 4257368 w 4257368"/>
              <a:gd name="connsiteY2" fmla="*/ 6858000 h 6858000"/>
              <a:gd name="connsiteX3" fmla="*/ 0 w 4257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368" h="6858000">
                <a:moveTo>
                  <a:pt x="0" y="0"/>
                </a:moveTo>
                <a:lnTo>
                  <a:pt x="4257368" y="0"/>
                </a:lnTo>
                <a:lnTo>
                  <a:pt x="42573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DDA37E-C862-4D25-A38B-633AFB5DB1E1}"/>
              </a:ext>
            </a:extLst>
          </p:cNvPr>
          <p:cNvSpPr/>
          <p:nvPr userDrawn="1"/>
        </p:nvSpPr>
        <p:spPr>
          <a:xfrm>
            <a:off x="629265" y="634181"/>
            <a:ext cx="10933470" cy="5589638"/>
          </a:xfrm>
          <a:prstGeom prst="roundRect">
            <a:avLst>
              <a:gd name="adj" fmla="val 1703"/>
            </a:avLst>
          </a:prstGeom>
          <a:solidFill>
            <a:schemeClr val="bg1"/>
          </a:solidFill>
          <a:ln>
            <a:noFill/>
          </a:ln>
          <a:effectLst>
            <a:outerShdw blurRad="1270000" dist="482600" dir="270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B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8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E9A9B3-32DD-467A-8BD7-20079259CF7A}"/>
              </a:ext>
            </a:extLst>
          </p:cNvPr>
          <p:cNvSpPr/>
          <p:nvPr userDrawn="1"/>
        </p:nvSpPr>
        <p:spPr>
          <a:xfrm>
            <a:off x="0" y="0"/>
            <a:ext cx="519143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E3358E-AFEC-4C2F-8F9E-92057C5BE38B}"/>
              </a:ext>
            </a:extLst>
          </p:cNvPr>
          <p:cNvSpPr/>
          <p:nvPr userDrawn="1"/>
        </p:nvSpPr>
        <p:spPr>
          <a:xfrm>
            <a:off x="0" y="6153150"/>
            <a:ext cx="499110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13AB1DD-A06E-4339-95EB-BD131FF7E081}"/>
              </a:ext>
            </a:extLst>
          </p:cNvPr>
          <p:cNvSpPr/>
          <p:nvPr userDrawn="1"/>
        </p:nvSpPr>
        <p:spPr>
          <a:xfrm>
            <a:off x="0" y="0"/>
            <a:ext cx="12192000" cy="3905411"/>
          </a:xfrm>
          <a:custGeom>
            <a:avLst/>
            <a:gdLst>
              <a:gd name="connsiteX0" fmla="*/ 0 w 12192000"/>
              <a:gd name="connsiteY0" fmla="*/ 0 h 3905411"/>
              <a:gd name="connsiteX1" fmla="*/ 12192000 w 12192000"/>
              <a:gd name="connsiteY1" fmla="*/ 0 h 3905411"/>
              <a:gd name="connsiteX2" fmla="*/ 12192000 w 12192000"/>
              <a:gd name="connsiteY2" fmla="*/ 2773535 h 3905411"/>
              <a:gd name="connsiteX3" fmla="*/ 11960026 w 12192000"/>
              <a:gd name="connsiteY3" fmla="*/ 2864055 h 3905411"/>
              <a:gd name="connsiteX4" fmla="*/ 6096000 w 12192000"/>
              <a:gd name="connsiteY4" fmla="*/ 3905411 h 3905411"/>
              <a:gd name="connsiteX5" fmla="*/ 231975 w 12192000"/>
              <a:gd name="connsiteY5" fmla="*/ 2864055 h 3905411"/>
              <a:gd name="connsiteX6" fmla="*/ 0 w 12192000"/>
              <a:gd name="connsiteY6" fmla="*/ 2773535 h 39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05411">
                <a:moveTo>
                  <a:pt x="0" y="0"/>
                </a:moveTo>
                <a:lnTo>
                  <a:pt x="12192000" y="0"/>
                </a:lnTo>
                <a:lnTo>
                  <a:pt x="12192000" y="2773535"/>
                </a:lnTo>
                <a:lnTo>
                  <a:pt x="11960026" y="2864055"/>
                </a:lnTo>
                <a:cubicBezTo>
                  <a:pt x="10164544" y="3533818"/>
                  <a:pt x="8181164" y="3905411"/>
                  <a:pt x="6096000" y="3905411"/>
                </a:cubicBezTo>
                <a:cubicBezTo>
                  <a:pt x="4010836" y="3905411"/>
                  <a:pt x="2027456" y="3533818"/>
                  <a:pt x="231975" y="2864055"/>
                </a:cubicBezTo>
                <a:lnTo>
                  <a:pt x="0" y="2773535"/>
                </a:lnTo>
                <a:close/>
              </a:path>
            </a:pathLst>
          </a:custGeom>
          <a:solidFill>
            <a:srgbClr val="F5F9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D4D15E-B185-4B0F-8239-0766A61061E5}"/>
              </a:ext>
            </a:extLst>
          </p:cNvPr>
          <p:cNvGrpSpPr/>
          <p:nvPr userDrawn="1"/>
        </p:nvGrpSpPr>
        <p:grpSpPr>
          <a:xfrm>
            <a:off x="480132" y="340855"/>
            <a:ext cx="674883" cy="155153"/>
            <a:chOff x="1742482" y="3058987"/>
            <a:chExt cx="4580971" cy="1053145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3FDF3A-AA36-48CB-B037-C7C2AC18DF30}"/>
                </a:ext>
              </a:extLst>
            </p:cNvPr>
            <p:cNvSpPr/>
            <p:nvPr/>
          </p:nvSpPr>
          <p:spPr>
            <a:xfrm>
              <a:off x="4898479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9C38E1-D62F-4052-BB78-F509BD2906B7}"/>
                </a:ext>
              </a:extLst>
            </p:cNvPr>
            <p:cNvSpPr/>
            <p:nvPr/>
          </p:nvSpPr>
          <p:spPr>
            <a:xfrm>
              <a:off x="5250904" y="3058987"/>
              <a:ext cx="174338" cy="1036778"/>
            </a:xfrm>
            <a:custGeom>
              <a:avLst/>
              <a:gdLst>
                <a:gd name="connsiteX0" fmla="*/ 0 w 174338"/>
                <a:gd name="connsiteY0" fmla="*/ 0 h 1036778"/>
                <a:gd name="connsiteX1" fmla="*/ 174338 w 174338"/>
                <a:gd name="connsiteY1" fmla="*/ 0 h 1036778"/>
                <a:gd name="connsiteX2" fmla="*/ 174338 w 174338"/>
                <a:gd name="connsiteY2" fmla="*/ 1036778 h 1036778"/>
                <a:gd name="connsiteX3" fmla="*/ 0 w 174338"/>
                <a:gd name="connsiteY3" fmla="*/ 1036778 h 1036778"/>
                <a:gd name="connsiteX4" fmla="*/ 0 w 174338"/>
                <a:gd name="connsiteY4" fmla="*/ 0 h 10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8" h="1036778">
                  <a:moveTo>
                    <a:pt x="0" y="0"/>
                  </a:moveTo>
                  <a:lnTo>
                    <a:pt x="174338" y="0"/>
                  </a:lnTo>
                  <a:lnTo>
                    <a:pt x="174338" y="1036778"/>
                  </a:lnTo>
                  <a:lnTo>
                    <a:pt x="0" y="1036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1C26A8-812B-42A0-B352-A9829CE4739B}"/>
                </a:ext>
              </a:extLst>
            </p:cNvPr>
            <p:cNvSpPr/>
            <p:nvPr/>
          </p:nvSpPr>
          <p:spPr>
            <a:xfrm>
              <a:off x="1742482" y="3059698"/>
              <a:ext cx="967043" cy="1036067"/>
            </a:xfrm>
            <a:custGeom>
              <a:avLst/>
              <a:gdLst>
                <a:gd name="connsiteX0" fmla="*/ 0 w 967043"/>
                <a:gd name="connsiteY0" fmla="*/ 0 h 1036067"/>
                <a:gd name="connsiteX1" fmla="*/ 202802 w 967043"/>
                <a:gd name="connsiteY1" fmla="*/ 0 h 1036067"/>
                <a:gd name="connsiteX2" fmla="*/ 324127 w 967043"/>
                <a:gd name="connsiteY2" fmla="*/ 343695 h 1036067"/>
                <a:gd name="connsiteX3" fmla="*/ 488147 w 967043"/>
                <a:gd name="connsiteY3" fmla="*/ 799110 h 1036067"/>
                <a:gd name="connsiteX4" fmla="*/ 777050 w 967043"/>
                <a:gd name="connsiteY4" fmla="*/ 0 h 1036067"/>
                <a:gd name="connsiteX5" fmla="*/ 967043 w 967043"/>
                <a:gd name="connsiteY5" fmla="*/ 0 h 1036067"/>
                <a:gd name="connsiteX6" fmla="*/ 573537 w 967043"/>
                <a:gd name="connsiteY6" fmla="*/ 1036067 h 1036067"/>
                <a:gd name="connsiteX7" fmla="*/ 394218 w 967043"/>
                <a:gd name="connsiteY7" fmla="*/ 1036067 h 1036067"/>
                <a:gd name="connsiteX8" fmla="*/ 0 w 967043"/>
                <a:gd name="connsiteY8" fmla="*/ 0 h 10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043" h="1036067">
                  <a:moveTo>
                    <a:pt x="0" y="0"/>
                  </a:moveTo>
                  <a:lnTo>
                    <a:pt x="202802" y="0"/>
                  </a:lnTo>
                  <a:cubicBezTo>
                    <a:pt x="213238" y="29412"/>
                    <a:pt x="253680" y="143977"/>
                    <a:pt x="324127" y="343695"/>
                  </a:cubicBezTo>
                  <a:cubicBezTo>
                    <a:pt x="394574" y="543414"/>
                    <a:pt x="449247" y="695218"/>
                    <a:pt x="488147" y="799110"/>
                  </a:cubicBezTo>
                  <a:cubicBezTo>
                    <a:pt x="529419" y="685730"/>
                    <a:pt x="625720" y="419361"/>
                    <a:pt x="777050" y="0"/>
                  </a:cubicBezTo>
                  <a:lnTo>
                    <a:pt x="967043" y="0"/>
                  </a:lnTo>
                  <a:lnTo>
                    <a:pt x="573537" y="1036067"/>
                  </a:lnTo>
                  <a:lnTo>
                    <a:pt x="394218" y="1036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D59951-FD6E-486F-8129-5167F3EBC595}"/>
                </a:ext>
              </a:extLst>
            </p:cNvPr>
            <p:cNvSpPr/>
            <p:nvPr/>
          </p:nvSpPr>
          <p:spPr>
            <a:xfrm>
              <a:off x="454605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DD2647-D8C2-483A-B49A-7FCFFD1EB690}"/>
                </a:ext>
              </a:extLst>
            </p:cNvPr>
            <p:cNvSpPr/>
            <p:nvPr/>
          </p:nvSpPr>
          <p:spPr>
            <a:xfrm>
              <a:off x="277878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6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2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6" y="456126"/>
                    <a:pt x="577096" y="383544"/>
                  </a:cubicBezTo>
                  <a:cubicBezTo>
                    <a:pt x="577096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712F9D-6F72-4B06-A169-47A2BE09B49A}"/>
                </a:ext>
              </a:extLst>
            </p:cNvPr>
            <p:cNvSpPr/>
            <p:nvPr/>
          </p:nvSpPr>
          <p:spPr>
            <a:xfrm>
              <a:off x="3695484" y="3347178"/>
              <a:ext cx="680275" cy="748587"/>
            </a:xfrm>
            <a:custGeom>
              <a:avLst/>
              <a:gdLst>
                <a:gd name="connsiteX0" fmla="*/ 409872 w 680275"/>
                <a:gd name="connsiteY0" fmla="*/ 0 h 748587"/>
                <a:gd name="connsiteX1" fmla="*/ 520880 w 680275"/>
                <a:gd name="connsiteY1" fmla="*/ 16723 h 748587"/>
                <a:gd name="connsiteX2" fmla="*/ 605202 w 680275"/>
                <a:gd name="connsiteY2" fmla="*/ 70803 h 748587"/>
                <a:gd name="connsiteX3" fmla="*/ 661062 w 680275"/>
                <a:gd name="connsiteY3" fmla="*/ 173627 h 748587"/>
                <a:gd name="connsiteX4" fmla="*/ 680275 w 680275"/>
                <a:gd name="connsiteY4" fmla="*/ 332310 h 748587"/>
                <a:gd name="connsiteX5" fmla="*/ 680275 w 680275"/>
                <a:gd name="connsiteY5" fmla="*/ 748587 h 748587"/>
                <a:gd name="connsiteX6" fmla="*/ 503802 w 680275"/>
                <a:gd name="connsiteY6" fmla="*/ 748587 h 748587"/>
                <a:gd name="connsiteX7" fmla="*/ 503802 w 680275"/>
                <a:gd name="connsiteY7" fmla="*/ 320213 h 748587"/>
                <a:gd name="connsiteX8" fmla="*/ 473559 w 680275"/>
                <a:gd name="connsiteY8" fmla="*/ 183233 h 748587"/>
                <a:gd name="connsiteX9" fmla="*/ 373582 w 680275"/>
                <a:gd name="connsiteY9" fmla="*/ 143029 h 748587"/>
                <a:gd name="connsiteX10" fmla="*/ 317367 w 680275"/>
                <a:gd name="connsiteY10" fmla="*/ 154414 h 748587"/>
                <a:gd name="connsiteX11" fmla="*/ 257950 w 680275"/>
                <a:gd name="connsiteY11" fmla="*/ 186080 h 748587"/>
                <a:gd name="connsiteX12" fmla="*/ 209918 w 680275"/>
                <a:gd name="connsiteY12" fmla="*/ 239448 h 748587"/>
                <a:gd name="connsiteX13" fmla="*/ 190704 w 680275"/>
                <a:gd name="connsiteY13" fmla="*/ 311674 h 748587"/>
                <a:gd name="connsiteX14" fmla="*/ 190704 w 680275"/>
                <a:gd name="connsiteY14" fmla="*/ 748587 h 748587"/>
                <a:gd name="connsiteX15" fmla="*/ 14232 w 680275"/>
                <a:gd name="connsiteY15" fmla="*/ 748587 h 748587"/>
                <a:gd name="connsiteX16" fmla="*/ 14232 w 680275"/>
                <a:gd name="connsiteY16" fmla="*/ 296731 h 748587"/>
                <a:gd name="connsiteX17" fmla="*/ 10674 w 680275"/>
                <a:gd name="connsiteY17" fmla="*/ 149789 h 748587"/>
                <a:gd name="connsiteX18" fmla="*/ 3558 w 680275"/>
                <a:gd name="connsiteY18" fmla="*/ 49811 h 748587"/>
                <a:gd name="connsiteX19" fmla="*/ 0 w 680275"/>
                <a:gd name="connsiteY19" fmla="*/ 18502 h 748587"/>
                <a:gd name="connsiteX20" fmla="*/ 187147 w 680275"/>
                <a:gd name="connsiteY20" fmla="*/ 18502 h 748587"/>
                <a:gd name="connsiteX21" fmla="*/ 187147 w 680275"/>
                <a:gd name="connsiteY21" fmla="*/ 115989 h 748587"/>
                <a:gd name="connsiteX22" fmla="*/ 287836 w 680275"/>
                <a:gd name="connsiteY22" fmla="*/ 29531 h 748587"/>
                <a:gd name="connsiteX23" fmla="*/ 409872 w 680275"/>
                <a:gd name="connsiteY23" fmla="*/ 0 h 7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0275" h="748587">
                  <a:moveTo>
                    <a:pt x="409872" y="0"/>
                  </a:moveTo>
                  <a:cubicBezTo>
                    <a:pt x="452093" y="0"/>
                    <a:pt x="489096" y="5574"/>
                    <a:pt x="520880" y="16723"/>
                  </a:cubicBezTo>
                  <a:cubicBezTo>
                    <a:pt x="552664" y="27871"/>
                    <a:pt x="580771" y="45898"/>
                    <a:pt x="605202" y="70803"/>
                  </a:cubicBezTo>
                  <a:cubicBezTo>
                    <a:pt x="629634" y="95708"/>
                    <a:pt x="648253" y="129983"/>
                    <a:pt x="661062" y="173627"/>
                  </a:cubicBezTo>
                  <a:cubicBezTo>
                    <a:pt x="673870" y="217271"/>
                    <a:pt x="680275" y="270165"/>
                    <a:pt x="680275" y="332310"/>
                  </a:cubicBezTo>
                  <a:lnTo>
                    <a:pt x="680275" y="748587"/>
                  </a:lnTo>
                  <a:lnTo>
                    <a:pt x="503802" y="748587"/>
                  </a:lnTo>
                  <a:lnTo>
                    <a:pt x="503802" y="320213"/>
                  </a:lnTo>
                  <a:cubicBezTo>
                    <a:pt x="503802" y="255696"/>
                    <a:pt x="493721" y="210036"/>
                    <a:pt x="473559" y="183233"/>
                  </a:cubicBezTo>
                  <a:cubicBezTo>
                    <a:pt x="453398" y="156430"/>
                    <a:pt x="420072" y="143029"/>
                    <a:pt x="373582" y="143029"/>
                  </a:cubicBezTo>
                  <a:cubicBezTo>
                    <a:pt x="356504" y="143029"/>
                    <a:pt x="337765" y="146824"/>
                    <a:pt x="317367" y="154414"/>
                  </a:cubicBezTo>
                  <a:cubicBezTo>
                    <a:pt x="296968" y="162004"/>
                    <a:pt x="277162" y="172560"/>
                    <a:pt x="257950" y="186080"/>
                  </a:cubicBezTo>
                  <a:cubicBezTo>
                    <a:pt x="238737" y="199600"/>
                    <a:pt x="222726" y="217389"/>
                    <a:pt x="209918" y="239448"/>
                  </a:cubicBezTo>
                  <a:cubicBezTo>
                    <a:pt x="197109" y="261508"/>
                    <a:pt x="190704" y="285583"/>
                    <a:pt x="190704" y="311674"/>
                  </a:cubicBezTo>
                  <a:lnTo>
                    <a:pt x="190704" y="748587"/>
                  </a:lnTo>
                  <a:lnTo>
                    <a:pt x="14232" y="748587"/>
                  </a:lnTo>
                  <a:lnTo>
                    <a:pt x="14232" y="296731"/>
                  </a:lnTo>
                  <a:cubicBezTo>
                    <a:pt x="14232" y="245023"/>
                    <a:pt x="13046" y="196042"/>
                    <a:pt x="10674" y="149789"/>
                  </a:cubicBezTo>
                  <a:cubicBezTo>
                    <a:pt x="8302" y="103536"/>
                    <a:pt x="5930" y="70210"/>
                    <a:pt x="3558" y="49811"/>
                  </a:cubicBezTo>
                  <a:lnTo>
                    <a:pt x="0" y="18502"/>
                  </a:lnTo>
                  <a:lnTo>
                    <a:pt x="187147" y="18502"/>
                  </a:lnTo>
                  <a:lnTo>
                    <a:pt x="187147" y="115989"/>
                  </a:lnTo>
                  <a:cubicBezTo>
                    <a:pt x="212289" y="78037"/>
                    <a:pt x="245852" y="49218"/>
                    <a:pt x="287836" y="29531"/>
                  </a:cubicBezTo>
                  <a:cubicBezTo>
                    <a:pt x="329819" y="9844"/>
                    <a:pt x="370498" y="0"/>
                    <a:pt x="4098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41B837-9890-48DD-8982-DF18500C70A9}"/>
                </a:ext>
              </a:extLst>
            </p:cNvPr>
            <p:cNvSpPr/>
            <p:nvPr/>
          </p:nvSpPr>
          <p:spPr>
            <a:xfrm>
              <a:off x="5579135" y="3347178"/>
              <a:ext cx="744318" cy="764954"/>
            </a:xfrm>
            <a:custGeom>
              <a:avLst/>
              <a:gdLst>
                <a:gd name="connsiteX0" fmla="*/ 367890 w 744318"/>
                <a:gd name="connsiteY0" fmla="*/ 0 h 764954"/>
                <a:gd name="connsiteX1" fmla="*/ 571403 w 744318"/>
                <a:gd name="connsiteY1" fmla="*/ 96064 h 764954"/>
                <a:gd name="connsiteX2" fmla="*/ 571403 w 744318"/>
                <a:gd name="connsiteY2" fmla="*/ 18502 h 764954"/>
                <a:gd name="connsiteX3" fmla="*/ 744318 w 744318"/>
                <a:gd name="connsiteY3" fmla="*/ 18502 h 764954"/>
                <a:gd name="connsiteX4" fmla="*/ 744318 w 744318"/>
                <a:gd name="connsiteY4" fmla="*/ 748587 h 764954"/>
                <a:gd name="connsiteX5" fmla="*/ 567133 w 744318"/>
                <a:gd name="connsiteY5" fmla="*/ 748587 h 764954"/>
                <a:gd name="connsiteX6" fmla="*/ 567133 w 744318"/>
                <a:gd name="connsiteY6" fmla="*/ 648965 h 764954"/>
                <a:gd name="connsiteX7" fmla="*/ 359351 w 744318"/>
                <a:gd name="connsiteY7" fmla="*/ 764954 h 764954"/>
                <a:gd name="connsiteX8" fmla="*/ 199956 w 744318"/>
                <a:gd name="connsiteY8" fmla="*/ 732932 h 764954"/>
                <a:gd name="connsiteX9" fmla="*/ 86814 w 744318"/>
                <a:gd name="connsiteY9" fmla="*/ 647542 h 764954"/>
                <a:gd name="connsiteX10" fmla="*/ 22059 w 744318"/>
                <a:gd name="connsiteY10" fmla="*/ 528708 h 764954"/>
                <a:gd name="connsiteX11" fmla="*/ 0 w 744318"/>
                <a:gd name="connsiteY11" fmla="*/ 391372 h 764954"/>
                <a:gd name="connsiteX12" fmla="*/ 22771 w 744318"/>
                <a:gd name="connsiteY12" fmla="*/ 246564 h 764954"/>
                <a:gd name="connsiteX13" fmla="*/ 89304 w 744318"/>
                <a:gd name="connsiteY13" fmla="*/ 122037 h 764954"/>
                <a:gd name="connsiteX14" fmla="*/ 204937 w 744318"/>
                <a:gd name="connsiteY14" fmla="*/ 33089 h 764954"/>
                <a:gd name="connsiteX15" fmla="*/ 367890 w 744318"/>
                <a:gd name="connsiteY15" fmla="*/ 0 h 764954"/>
                <a:gd name="connsiteX16" fmla="*/ 377852 w 744318"/>
                <a:gd name="connsiteY16" fmla="*/ 143029 h 764954"/>
                <a:gd name="connsiteX17" fmla="*/ 227352 w 744318"/>
                <a:gd name="connsiteY17" fmla="*/ 207783 h 764954"/>
                <a:gd name="connsiteX18" fmla="*/ 175050 w 744318"/>
                <a:gd name="connsiteY18" fmla="*/ 382121 h 764954"/>
                <a:gd name="connsiteX19" fmla="*/ 227352 w 744318"/>
                <a:gd name="connsiteY19" fmla="*/ 557171 h 764954"/>
                <a:gd name="connsiteX20" fmla="*/ 381410 w 744318"/>
                <a:gd name="connsiteY20" fmla="*/ 622637 h 764954"/>
                <a:gd name="connsiteX21" fmla="*/ 530487 w 744318"/>
                <a:gd name="connsiteY21" fmla="*/ 557527 h 764954"/>
                <a:gd name="connsiteX22" fmla="*/ 577095 w 744318"/>
                <a:gd name="connsiteY22" fmla="*/ 383544 h 764954"/>
                <a:gd name="connsiteX23" fmla="*/ 527640 w 744318"/>
                <a:gd name="connsiteY23" fmla="*/ 207427 h 764954"/>
                <a:gd name="connsiteX24" fmla="*/ 377852 w 744318"/>
                <a:gd name="connsiteY24" fmla="*/ 143029 h 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4318" h="764954">
                  <a:moveTo>
                    <a:pt x="367890" y="0"/>
                  </a:moveTo>
                  <a:cubicBezTo>
                    <a:pt x="456126" y="0"/>
                    <a:pt x="523964" y="32022"/>
                    <a:pt x="571403" y="96064"/>
                  </a:cubicBezTo>
                  <a:lnTo>
                    <a:pt x="571403" y="18502"/>
                  </a:lnTo>
                  <a:lnTo>
                    <a:pt x="744318" y="18502"/>
                  </a:lnTo>
                  <a:lnTo>
                    <a:pt x="744318" y="748587"/>
                  </a:lnTo>
                  <a:lnTo>
                    <a:pt x="567133" y="748587"/>
                  </a:lnTo>
                  <a:lnTo>
                    <a:pt x="567133" y="648965"/>
                  </a:lnTo>
                  <a:cubicBezTo>
                    <a:pt x="514002" y="726291"/>
                    <a:pt x="444741" y="764954"/>
                    <a:pt x="359351" y="764954"/>
                  </a:cubicBezTo>
                  <a:cubicBezTo>
                    <a:pt x="300052" y="764954"/>
                    <a:pt x="246920" y="754280"/>
                    <a:pt x="199956" y="732932"/>
                  </a:cubicBezTo>
                  <a:cubicBezTo>
                    <a:pt x="152991" y="711585"/>
                    <a:pt x="115277" y="683121"/>
                    <a:pt x="86814" y="647542"/>
                  </a:cubicBezTo>
                  <a:cubicBezTo>
                    <a:pt x="58350" y="611963"/>
                    <a:pt x="36766" y="572351"/>
                    <a:pt x="22059" y="528708"/>
                  </a:cubicBezTo>
                  <a:cubicBezTo>
                    <a:pt x="7353" y="485064"/>
                    <a:pt x="0" y="439285"/>
                    <a:pt x="0" y="391372"/>
                  </a:cubicBezTo>
                  <a:cubicBezTo>
                    <a:pt x="0" y="340612"/>
                    <a:pt x="7591" y="292343"/>
                    <a:pt x="22771" y="246564"/>
                  </a:cubicBezTo>
                  <a:cubicBezTo>
                    <a:pt x="37951" y="200786"/>
                    <a:pt x="60129" y="159277"/>
                    <a:pt x="89304" y="122037"/>
                  </a:cubicBezTo>
                  <a:cubicBezTo>
                    <a:pt x="118479" y="84797"/>
                    <a:pt x="157023" y="55148"/>
                    <a:pt x="204937" y="33089"/>
                  </a:cubicBezTo>
                  <a:cubicBezTo>
                    <a:pt x="252850" y="11030"/>
                    <a:pt x="307168" y="0"/>
                    <a:pt x="367890" y="0"/>
                  </a:cubicBezTo>
                  <a:close/>
                  <a:moveTo>
                    <a:pt x="377852" y="143029"/>
                  </a:moveTo>
                  <a:cubicBezTo>
                    <a:pt x="312386" y="143029"/>
                    <a:pt x="262219" y="164614"/>
                    <a:pt x="227352" y="207783"/>
                  </a:cubicBezTo>
                  <a:cubicBezTo>
                    <a:pt x="192484" y="250952"/>
                    <a:pt x="175050" y="309065"/>
                    <a:pt x="175050" y="382121"/>
                  </a:cubicBezTo>
                  <a:cubicBezTo>
                    <a:pt x="175050" y="455177"/>
                    <a:pt x="192484" y="513527"/>
                    <a:pt x="227352" y="557171"/>
                  </a:cubicBezTo>
                  <a:cubicBezTo>
                    <a:pt x="262219" y="600815"/>
                    <a:pt x="313572" y="622637"/>
                    <a:pt x="381410" y="622637"/>
                  </a:cubicBezTo>
                  <a:cubicBezTo>
                    <a:pt x="449722" y="622637"/>
                    <a:pt x="499414" y="600933"/>
                    <a:pt x="530487" y="557527"/>
                  </a:cubicBezTo>
                  <a:cubicBezTo>
                    <a:pt x="561559" y="514120"/>
                    <a:pt x="577095" y="456126"/>
                    <a:pt x="577095" y="383544"/>
                  </a:cubicBezTo>
                  <a:cubicBezTo>
                    <a:pt x="577095" y="309065"/>
                    <a:pt x="560610" y="250359"/>
                    <a:pt x="527640" y="207427"/>
                  </a:cubicBezTo>
                  <a:cubicBezTo>
                    <a:pt x="494670" y="164495"/>
                    <a:pt x="444741" y="143029"/>
                    <a:pt x="377852" y="1430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168BC16-AA11-441E-A6D3-98DB775020D2}"/>
                </a:ext>
              </a:extLst>
            </p:cNvPr>
            <p:cNvSpPr/>
            <p:nvPr/>
          </p:nvSpPr>
          <p:spPr>
            <a:xfrm>
              <a:off x="4546766" y="3365680"/>
              <a:ext cx="170068" cy="730085"/>
            </a:xfrm>
            <a:custGeom>
              <a:avLst/>
              <a:gdLst>
                <a:gd name="connsiteX0" fmla="*/ 0 w 170068"/>
                <a:gd name="connsiteY0" fmla="*/ 0 h 730085"/>
                <a:gd name="connsiteX1" fmla="*/ 170068 w 170068"/>
                <a:gd name="connsiteY1" fmla="*/ 0 h 730085"/>
                <a:gd name="connsiteX2" fmla="*/ 170068 w 170068"/>
                <a:gd name="connsiteY2" fmla="*/ 730085 h 730085"/>
                <a:gd name="connsiteX3" fmla="*/ 0 w 170068"/>
                <a:gd name="connsiteY3" fmla="*/ 730085 h 730085"/>
                <a:gd name="connsiteX4" fmla="*/ 0 w 170068"/>
                <a:gd name="connsiteY4" fmla="*/ 0 h 73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68" h="730085">
                  <a:moveTo>
                    <a:pt x="0" y="0"/>
                  </a:moveTo>
                  <a:lnTo>
                    <a:pt x="170068" y="0"/>
                  </a:lnTo>
                  <a:lnTo>
                    <a:pt x="170068" y="730085"/>
                  </a:lnTo>
                  <a:lnTo>
                    <a:pt x="0" y="7300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56978C-3B9E-4F71-A918-7BA2E1BF9127}"/>
                </a:ext>
              </a:extLst>
            </p:cNvPr>
            <p:cNvSpPr/>
            <p:nvPr/>
          </p:nvSpPr>
          <p:spPr>
            <a:xfrm>
              <a:off x="33523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2E015B-02A9-488C-A083-043606E941BB}"/>
                </a:ext>
              </a:extLst>
            </p:cNvPr>
            <p:cNvSpPr/>
            <p:nvPr/>
          </p:nvSpPr>
          <p:spPr>
            <a:xfrm>
              <a:off x="2974224" y="3059698"/>
              <a:ext cx="170780" cy="155126"/>
            </a:xfrm>
            <a:custGeom>
              <a:avLst/>
              <a:gdLst>
                <a:gd name="connsiteX0" fmla="*/ 0 w 170780"/>
                <a:gd name="connsiteY0" fmla="*/ 0 h 155126"/>
                <a:gd name="connsiteX1" fmla="*/ 170780 w 170780"/>
                <a:gd name="connsiteY1" fmla="*/ 0 h 155126"/>
                <a:gd name="connsiteX2" fmla="*/ 170780 w 170780"/>
                <a:gd name="connsiteY2" fmla="*/ 155126 h 155126"/>
                <a:gd name="connsiteX3" fmla="*/ 0 w 170780"/>
                <a:gd name="connsiteY3" fmla="*/ 155126 h 155126"/>
                <a:gd name="connsiteX4" fmla="*/ 0 w 170780"/>
                <a:gd name="connsiteY4" fmla="*/ 0 h 1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80" h="155126">
                  <a:moveTo>
                    <a:pt x="0" y="0"/>
                  </a:moveTo>
                  <a:lnTo>
                    <a:pt x="170780" y="0"/>
                  </a:lnTo>
                  <a:lnTo>
                    <a:pt x="170780" y="155126"/>
                  </a:lnTo>
                  <a:lnTo>
                    <a:pt x="0" y="155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E7EC0B-07DD-4008-8AF7-57BAA4F4B7CD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‹nº›</a:t>
            </a:fld>
            <a:endParaRPr lang="id-ID" sz="41300" b="1" i="0" spc="-150">
              <a:solidFill>
                <a:schemeClr val="bg1">
                  <a:lumMod val="85000"/>
                  <a:alpha val="2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63DA20-00FB-4467-B8CA-2819842562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2921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640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1" y="3596164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3640" y="3596163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AD9F3F-A1A6-4F57-97C1-DCA814B87C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0"/>
            <a:ext cx="1353378" cy="1761185"/>
          </a:xfrm>
          <a:custGeom>
            <a:avLst/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39F32B8-77EB-4997-96BB-F741041CC6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6" cy="1711805"/>
          </a:xfrm>
          <a:custGeom>
            <a:avLst/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146BF4-927E-4DAB-B90D-B045DA5284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71857" y="1314610"/>
            <a:ext cx="1454329" cy="1761185"/>
          </a:xfrm>
          <a:custGeom>
            <a:avLst/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AF8601-3279-4A01-89EF-615DD3461E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2" cy="1711805"/>
          </a:xfrm>
          <a:custGeom>
            <a:avLst/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843755-3DDD-4771-B6C9-202D9C801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2623" y="0"/>
            <a:ext cx="8079376" cy="6858000"/>
          </a:xfrm>
          <a:custGeom>
            <a:avLst/>
            <a:gdLst>
              <a:gd name="connsiteX0" fmla="*/ 0 w 8079376"/>
              <a:gd name="connsiteY0" fmla="*/ 0 h 6858000"/>
              <a:gd name="connsiteX1" fmla="*/ 8079376 w 8079376"/>
              <a:gd name="connsiteY1" fmla="*/ 0 h 6858000"/>
              <a:gd name="connsiteX2" fmla="*/ 8079376 w 8079376"/>
              <a:gd name="connsiteY2" fmla="*/ 6858000 h 6858000"/>
              <a:gd name="connsiteX3" fmla="*/ 5511963 w 8079376"/>
              <a:gd name="connsiteY3" fmla="*/ 6858000 h 6858000"/>
              <a:gd name="connsiteX4" fmla="*/ 5469942 w 8079376"/>
              <a:gd name="connsiteY4" fmla="*/ 6826284 h 6858000"/>
              <a:gd name="connsiteX5" fmla="*/ 5355843 w 8079376"/>
              <a:gd name="connsiteY5" fmla="*/ 6725264 h 6858000"/>
              <a:gd name="connsiteX6" fmla="*/ 3556539 w 8079376"/>
              <a:gd name="connsiteY6" fmla="*/ 3834580 h 6858000"/>
              <a:gd name="connsiteX7" fmla="*/ 1019816 w 8079376"/>
              <a:gd name="connsiteY7" fmla="*/ 2359742 h 6858000"/>
              <a:gd name="connsiteX8" fmla="*/ 10215 w 8079376"/>
              <a:gd name="connsiteY8" fmla="*/ 1102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9376" h="6858000">
                <a:moveTo>
                  <a:pt x="0" y="0"/>
                </a:moveTo>
                <a:lnTo>
                  <a:pt x="8079376" y="0"/>
                </a:lnTo>
                <a:lnTo>
                  <a:pt x="8079376" y="6858000"/>
                </a:lnTo>
                <a:lnTo>
                  <a:pt x="5511963" y="6858000"/>
                </a:lnTo>
                <a:lnTo>
                  <a:pt x="5469942" y="6826284"/>
                </a:lnTo>
                <a:cubicBezTo>
                  <a:pt x="5430324" y="6793946"/>
                  <a:pt x="5392253" y="6760292"/>
                  <a:pt x="5355843" y="6725264"/>
                </a:cubicBezTo>
                <a:cubicBezTo>
                  <a:pt x="4190720" y="5604387"/>
                  <a:pt x="4279210" y="4562167"/>
                  <a:pt x="3556539" y="3834580"/>
                </a:cubicBezTo>
                <a:cubicBezTo>
                  <a:pt x="2833869" y="3106993"/>
                  <a:pt x="1614667" y="3038168"/>
                  <a:pt x="1019816" y="2359742"/>
                </a:cubicBezTo>
                <a:cubicBezTo>
                  <a:pt x="499322" y="1766119"/>
                  <a:pt x="106800" y="924078"/>
                  <a:pt x="10215" y="1102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E5B413-4AF5-4FAD-903F-CFA8EE6E0B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77431" cy="6858000"/>
          </a:xfrm>
          <a:custGeom>
            <a:avLst/>
            <a:gdLst>
              <a:gd name="connsiteX0" fmla="*/ 0 w 7477431"/>
              <a:gd name="connsiteY0" fmla="*/ 0 h 6858000"/>
              <a:gd name="connsiteX1" fmla="*/ 7477431 w 7477431"/>
              <a:gd name="connsiteY1" fmla="*/ 0 h 6858000"/>
              <a:gd name="connsiteX2" fmla="*/ 7477431 w 7477431"/>
              <a:gd name="connsiteY2" fmla="*/ 6858000 h 6858000"/>
              <a:gd name="connsiteX3" fmla="*/ 0 w 74774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7431" h="6858000">
                <a:moveTo>
                  <a:pt x="0" y="0"/>
                </a:moveTo>
                <a:lnTo>
                  <a:pt x="7477431" y="0"/>
                </a:lnTo>
                <a:lnTo>
                  <a:pt x="74774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D9C94-78C1-4782-BFC9-8F5CC5EDC6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5EB26D-63B0-4EDD-B7B5-4CD5E5A03278}"/>
              </a:ext>
            </a:extLst>
          </p:cNvPr>
          <p:cNvSpPr/>
          <p:nvPr userDrawn="1"/>
        </p:nvSpPr>
        <p:spPr>
          <a:xfrm>
            <a:off x="331022" y="0"/>
            <a:ext cx="11860978" cy="6858000"/>
          </a:xfrm>
          <a:custGeom>
            <a:avLst/>
            <a:gdLst>
              <a:gd name="connsiteX0" fmla="*/ 726482 w 11860978"/>
              <a:gd name="connsiteY0" fmla="*/ 0 h 6858000"/>
              <a:gd name="connsiteX1" fmla="*/ 11860978 w 11860978"/>
              <a:gd name="connsiteY1" fmla="*/ 0 h 6858000"/>
              <a:gd name="connsiteX2" fmla="*/ 11860978 w 11860978"/>
              <a:gd name="connsiteY2" fmla="*/ 6858000 h 6858000"/>
              <a:gd name="connsiteX3" fmla="*/ 726482 w 11860978"/>
              <a:gd name="connsiteY3" fmla="*/ 6858000 h 6858000"/>
              <a:gd name="connsiteX4" fmla="*/ 664687 w 11860978"/>
              <a:gd name="connsiteY4" fmla="*/ 6721314 h 6858000"/>
              <a:gd name="connsiteX5" fmla="*/ 0 w 11860978"/>
              <a:gd name="connsiteY5" fmla="*/ 3429000 h 6858000"/>
              <a:gd name="connsiteX6" fmla="*/ 664687 w 11860978"/>
              <a:gd name="connsiteY6" fmla="*/ 136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0978" h="6858000">
                <a:moveTo>
                  <a:pt x="726482" y="0"/>
                </a:moveTo>
                <a:lnTo>
                  <a:pt x="11860978" y="0"/>
                </a:lnTo>
                <a:lnTo>
                  <a:pt x="11860978" y="6858000"/>
                </a:lnTo>
                <a:lnTo>
                  <a:pt x="726482" y="6858000"/>
                </a:lnTo>
                <a:lnTo>
                  <a:pt x="664687" y="6721314"/>
                </a:lnTo>
                <a:cubicBezTo>
                  <a:pt x="236679" y="5709388"/>
                  <a:pt x="0" y="4596834"/>
                  <a:pt x="0" y="3429000"/>
                </a:cubicBezTo>
                <a:cubicBezTo>
                  <a:pt x="0" y="2261166"/>
                  <a:pt x="236679" y="1148612"/>
                  <a:pt x="664687" y="1366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BB771A-0789-4F5B-845F-67B7AE026E38}"/>
              </a:ext>
            </a:extLst>
          </p:cNvPr>
          <p:cNvSpPr/>
          <p:nvPr userDrawn="1"/>
        </p:nvSpPr>
        <p:spPr>
          <a:xfrm>
            <a:off x="2109844" y="1"/>
            <a:ext cx="10082156" cy="6858000"/>
          </a:xfrm>
          <a:custGeom>
            <a:avLst/>
            <a:gdLst>
              <a:gd name="connsiteX0" fmla="*/ 947158 w 10082156"/>
              <a:gd name="connsiteY0" fmla="*/ 0 h 6858000"/>
              <a:gd name="connsiteX1" fmla="*/ 10082156 w 10082156"/>
              <a:gd name="connsiteY1" fmla="*/ 0 h 6858000"/>
              <a:gd name="connsiteX2" fmla="*/ 10082156 w 10082156"/>
              <a:gd name="connsiteY2" fmla="*/ 6858000 h 6858000"/>
              <a:gd name="connsiteX3" fmla="*/ 947159 w 10082156"/>
              <a:gd name="connsiteY3" fmla="*/ 6858000 h 6858000"/>
              <a:gd name="connsiteX4" fmla="*/ 806165 w 10082156"/>
              <a:gd name="connsiteY4" fmla="*/ 6612788 h 6858000"/>
              <a:gd name="connsiteX5" fmla="*/ 0 w 10082156"/>
              <a:gd name="connsiteY5" fmla="*/ 3428999 h 6858000"/>
              <a:gd name="connsiteX6" fmla="*/ 806165 w 10082156"/>
              <a:gd name="connsiteY6" fmla="*/ 2452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2156" h="6858000">
                <a:moveTo>
                  <a:pt x="947158" y="0"/>
                </a:moveTo>
                <a:lnTo>
                  <a:pt x="10082156" y="0"/>
                </a:lnTo>
                <a:lnTo>
                  <a:pt x="10082156" y="6858000"/>
                </a:lnTo>
                <a:lnTo>
                  <a:pt x="947159" y="6858000"/>
                </a:lnTo>
                <a:lnTo>
                  <a:pt x="806165" y="6612788"/>
                </a:lnTo>
                <a:cubicBezTo>
                  <a:pt x="292037" y="5666365"/>
                  <a:pt x="0" y="4581787"/>
                  <a:pt x="0" y="3428999"/>
                </a:cubicBezTo>
                <a:cubicBezTo>
                  <a:pt x="0" y="2276212"/>
                  <a:pt x="292037" y="1191634"/>
                  <a:pt x="806165" y="245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D40567-ECFE-493D-BB3D-73B6CAA27EDD}"/>
              </a:ext>
            </a:extLst>
          </p:cNvPr>
          <p:cNvSpPr/>
          <p:nvPr userDrawn="1"/>
        </p:nvSpPr>
        <p:spPr>
          <a:xfrm>
            <a:off x="3824344" y="0"/>
            <a:ext cx="8367656" cy="6858000"/>
          </a:xfrm>
          <a:custGeom>
            <a:avLst/>
            <a:gdLst>
              <a:gd name="connsiteX0" fmla="*/ 1376287 w 8367656"/>
              <a:gd name="connsiteY0" fmla="*/ 0 h 6858000"/>
              <a:gd name="connsiteX1" fmla="*/ 8367656 w 8367656"/>
              <a:gd name="connsiteY1" fmla="*/ 0 h 6858000"/>
              <a:gd name="connsiteX2" fmla="*/ 8367656 w 8367656"/>
              <a:gd name="connsiteY2" fmla="*/ 6858000 h 6858000"/>
              <a:gd name="connsiteX3" fmla="*/ 1376287 w 8367656"/>
              <a:gd name="connsiteY3" fmla="*/ 6858000 h 6858000"/>
              <a:gd name="connsiteX4" fmla="*/ 1289786 w 8367656"/>
              <a:gd name="connsiteY4" fmla="*/ 6767272 h 6858000"/>
              <a:gd name="connsiteX5" fmla="*/ 0 w 8367656"/>
              <a:gd name="connsiteY5" fmla="*/ 3429000 h 6858000"/>
              <a:gd name="connsiteX6" fmla="*/ 1289786 w 8367656"/>
              <a:gd name="connsiteY6" fmla="*/ 90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7656" h="6858000">
                <a:moveTo>
                  <a:pt x="1376287" y="0"/>
                </a:moveTo>
                <a:lnTo>
                  <a:pt x="8367656" y="0"/>
                </a:lnTo>
                <a:lnTo>
                  <a:pt x="8367656" y="6858000"/>
                </a:lnTo>
                <a:lnTo>
                  <a:pt x="1376287" y="6858000"/>
                </a:lnTo>
                <a:lnTo>
                  <a:pt x="1289786" y="6767272"/>
                </a:lnTo>
                <a:cubicBezTo>
                  <a:pt x="488420" y="5885573"/>
                  <a:pt x="0" y="4714325"/>
                  <a:pt x="0" y="3429000"/>
                </a:cubicBezTo>
                <a:cubicBezTo>
                  <a:pt x="0" y="2143675"/>
                  <a:pt x="488420" y="972427"/>
                  <a:pt x="1289786" y="907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FB41A-2012-475A-B259-E4612550C3F5}"/>
              </a:ext>
            </a:extLst>
          </p:cNvPr>
          <p:cNvSpPr/>
          <p:nvPr userDrawn="1"/>
        </p:nvSpPr>
        <p:spPr>
          <a:xfrm>
            <a:off x="5055422" y="0"/>
            <a:ext cx="7136578" cy="6858001"/>
          </a:xfrm>
          <a:custGeom>
            <a:avLst/>
            <a:gdLst>
              <a:gd name="connsiteX0" fmla="*/ 2255268 w 7136578"/>
              <a:gd name="connsiteY0" fmla="*/ 0 h 6858001"/>
              <a:gd name="connsiteX1" fmla="*/ 5212332 w 7136578"/>
              <a:gd name="connsiteY1" fmla="*/ 0 h 6858001"/>
              <a:gd name="connsiteX2" fmla="*/ 5352557 w 7136578"/>
              <a:gd name="connsiteY2" fmla="*/ 63394 h 6858001"/>
              <a:gd name="connsiteX3" fmla="*/ 7016951 w 7136578"/>
              <a:gd name="connsiteY3" fmla="*/ 1649250 h 6858001"/>
              <a:gd name="connsiteX4" fmla="*/ 7136578 w 7136578"/>
              <a:gd name="connsiteY4" fmla="*/ 1897582 h 6858001"/>
              <a:gd name="connsiteX5" fmla="*/ 7136578 w 7136578"/>
              <a:gd name="connsiteY5" fmla="*/ 4960421 h 6858001"/>
              <a:gd name="connsiteX6" fmla="*/ 7016951 w 7136578"/>
              <a:gd name="connsiteY6" fmla="*/ 5208752 h 6858001"/>
              <a:gd name="connsiteX7" fmla="*/ 5352557 w 7136578"/>
              <a:gd name="connsiteY7" fmla="*/ 6794608 h 6858001"/>
              <a:gd name="connsiteX8" fmla="*/ 5212335 w 7136578"/>
              <a:gd name="connsiteY8" fmla="*/ 6858001 h 6858001"/>
              <a:gd name="connsiteX9" fmla="*/ 2255266 w 7136578"/>
              <a:gd name="connsiteY9" fmla="*/ 6858001 h 6858001"/>
              <a:gd name="connsiteX10" fmla="*/ 2115044 w 7136578"/>
              <a:gd name="connsiteY10" fmla="*/ 6794608 h 6858001"/>
              <a:gd name="connsiteX11" fmla="*/ 0 w 7136578"/>
              <a:gd name="connsiteY11" fmla="*/ 3429001 h 6858001"/>
              <a:gd name="connsiteX12" fmla="*/ 2115044 w 7136578"/>
              <a:gd name="connsiteY12" fmla="*/ 6339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6578" h="6858001">
                <a:moveTo>
                  <a:pt x="2255268" y="0"/>
                </a:moveTo>
                <a:lnTo>
                  <a:pt x="5212332" y="0"/>
                </a:lnTo>
                <a:lnTo>
                  <a:pt x="5352557" y="63394"/>
                </a:lnTo>
                <a:cubicBezTo>
                  <a:pt x="6059899" y="404227"/>
                  <a:pt x="6643331" y="961480"/>
                  <a:pt x="7016951" y="1649250"/>
                </a:cubicBezTo>
                <a:lnTo>
                  <a:pt x="7136578" y="1897582"/>
                </a:lnTo>
                <a:lnTo>
                  <a:pt x="7136578" y="4960421"/>
                </a:lnTo>
                <a:lnTo>
                  <a:pt x="7016951" y="5208752"/>
                </a:lnTo>
                <a:cubicBezTo>
                  <a:pt x="6643331" y="5896523"/>
                  <a:pt x="6059899" y="6453776"/>
                  <a:pt x="5352557" y="6794608"/>
                </a:cubicBezTo>
                <a:lnTo>
                  <a:pt x="5212335" y="6858001"/>
                </a:lnTo>
                <a:lnTo>
                  <a:pt x="2255266" y="6858001"/>
                </a:lnTo>
                <a:lnTo>
                  <a:pt x="2115044" y="6794608"/>
                </a:lnTo>
                <a:cubicBezTo>
                  <a:pt x="863592" y="6191597"/>
                  <a:pt x="0" y="4911151"/>
                  <a:pt x="0" y="3429001"/>
                </a:cubicBezTo>
                <a:cubicBezTo>
                  <a:pt x="0" y="1946852"/>
                  <a:pt x="863592" y="666405"/>
                  <a:pt x="2115044" y="63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625F2D-3F02-4054-91FC-29828C2BE0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8867" y="818645"/>
            <a:ext cx="5220712" cy="5220712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251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9" grpId="0" animBg="1"/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DAF795-CC78-4AD8-BE71-6A3D159CDFBA}"/>
              </a:ext>
            </a:extLst>
          </p:cNvPr>
          <p:cNvSpPr/>
          <p:nvPr userDrawn="1"/>
        </p:nvSpPr>
        <p:spPr>
          <a:xfrm>
            <a:off x="0" y="1"/>
            <a:ext cx="12192000" cy="5586689"/>
          </a:xfrm>
          <a:custGeom>
            <a:avLst/>
            <a:gdLst>
              <a:gd name="connsiteX0" fmla="*/ 0 w 12192000"/>
              <a:gd name="connsiteY0" fmla="*/ 0 h 5586689"/>
              <a:gd name="connsiteX1" fmla="*/ 12192000 w 12192000"/>
              <a:gd name="connsiteY1" fmla="*/ 0 h 5586689"/>
              <a:gd name="connsiteX2" fmla="*/ 12192000 w 12192000"/>
              <a:gd name="connsiteY2" fmla="*/ 4454813 h 5586689"/>
              <a:gd name="connsiteX3" fmla="*/ 11960026 w 12192000"/>
              <a:gd name="connsiteY3" fmla="*/ 4545333 h 5586689"/>
              <a:gd name="connsiteX4" fmla="*/ 6096000 w 12192000"/>
              <a:gd name="connsiteY4" fmla="*/ 5586689 h 5586689"/>
              <a:gd name="connsiteX5" fmla="*/ 231975 w 12192000"/>
              <a:gd name="connsiteY5" fmla="*/ 4545333 h 5586689"/>
              <a:gd name="connsiteX6" fmla="*/ 0 w 12192000"/>
              <a:gd name="connsiteY6" fmla="*/ 4454813 h 55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86689">
                <a:moveTo>
                  <a:pt x="0" y="0"/>
                </a:moveTo>
                <a:lnTo>
                  <a:pt x="12192000" y="0"/>
                </a:lnTo>
                <a:lnTo>
                  <a:pt x="12192000" y="4454813"/>
                </a:lnTo>
                <a:lnTo>
                  <a:pt x="11960026" y="4545333"/>
                </a:lnTo>
                <a:cubicBezTo>
                  <a:pt x="10164544" y="5215096"/>
                  <a:pt x="8181164" y="5586689"/>
                  <a:pt x="6096000" y="5586689"/>
                </a:cubicBezTo>
                <a:cubicBezTo>
                  <a:pt x="4010836" y="5586689"/>
                  <a:pt x="2027456" y="5215096"/>
                  <a:pt x="231975" y="4545333"/>
                </a:cubicBezTo>
                <a:lnTo>
                  <a:pt x="0" y="445481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927100" dist="254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2681D-B363-4CCB-9315-C845BF4F18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5306787"/>
          </a:xfrm>
          <a:custGeom>
            <a:avLst/>
            <a:gdLst>
              <a:gd name="connsiteX0" fmla="*/ 0 w 12192000"/>
              <a:gd name="connsiteY0" fmla="*/ 0 h 5306787"/>
              <a:gd name="connsiteX1" fmla="*/ 12192000 w 12192000"/>
              <a:gd name="connsiteY1" fmla="*/ 0 h 5306787"/>
              <a:gd name="connsiteX2" fmla="*/ 12192000 w 12192000"/>
              <a:gd name="connsiteY2" fmla="*/ 3588711 h 5306787"/>
              <a:gd name="connsiteX3" fmla="*/ 12147523 w 12192000"/>
              <a:gd name="connsiteY3" fmla="*/ 3617225 h 5306787"/>
              <a:gd name="connsiteX4" fmla="*/ 6096001 w 12192000"/>
              <a:gd name="connsiteY4" fmla="*/ 5306787 h 5306787"/>
              <a:gd name="connsiteX5" fmla="*/ 44477 w 12192000"/>
              <a:gd name="connsiteY5" fmla="*/ 3617225 h 5306787"/>
              <a:gd name="connsiteX6" fmla="*/ 0 w 12192000"/>
              <a:gd name="connsiteY6" fmla="*/ 3588712 h 53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06787">
                <a:moveTo>
                  <a:pt x="0" y="0"/>
                </a:moveTo>
                <a:lnTo>
                  <a:pt x="12192000" y="0"/>
                </a:lnTo>
                <a:lnTo>
                  <a:pt x="12192000" y="3588711"/>
                </a:lnTo>
                <a:lnTo>
                  <a:pt x="12147523" y="3617225"/>
                </a:lnTo>
                <a:cubicBezTo>
                  <a:pt x="10382995" y="4689379"/>
                  <a:pt x="8311599" y="5306787"/>
                  <a:pt x="6096001" y="5306787"/>
                </a:cubicBezTo>
                <a:cubicBezTo>
                  <a:pt x="3880401" y="5306787"/>
                  <a:pt x="1809005" y="4689379"/>
                  <a:pt x="44477" y="3617225"/>
                </a:cubicBezTo>
                <a:lnTo>
                  <a:pt x="0" y="358871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42900" dist="241300" dir="5400000" sx="96000" sy="96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l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0F665A-E088-40EB-AD32-826FDE7F6F72}"/>
              </a:ext>
            </a:extLst>
          </p:cNvPr>
          <p:cNvSpPr/>
          <p:nvPr userDrawn="1"/>
        </p:nvSpPr>
        <p:spPr>
          <a:xfrm>
            <a:off x="1" y="0"/>
            <a:ext cx="6808123" cy="6858000"/>
          </a:xfrm>
          <a:custGeom>
            <a:avLst/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DB850-2617-47E6-A14D-21C8010E5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B0A2D-41D4-4374-9BAE-53874D705B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7544" y="2496458"/>
            <a:ext cx="2714171" cy="3425372"/>
          </a:xfrm>
          <a:custGeom>
            <a:avLst/>
            <a:gdLst>
              <a:gd name="connsiteX0" fmla="*/ 263682 w 2714171"/>
              <a:gd name="connsiteY0" fmla="*/ 0 h 3425372"/>
              <a:gd name="connsiteX1" fmla="*/ 2450489 w 2714171"/>
              <a:gd name="connsiteY1" fmla="*/ 0 h 3425372"/>
              <a:gd name="connsiteX2" fmla="*/ 2714171 w 2714171"/>
              <a:gd name="connsiteY2" fmla="*/ 263682 h 3425372"/>
              <a:gd name="connsiteX3" fmla="*/ 2714171 w 2714171"/>
              <a:gd name="connsiteY3" fmla="*/ 3161690 h 3425372"/>
              <a:gd name="connsiteX4" fmla="*/ 2450489 w 2714171"/>
              <a:gd name="connsiteY4" fmla="*/ 3425372 h 3425372"/>
              <a:gd name="connsiteX5" fmla="*/ 263682 w 2714171"/>
              <a:gd name="connsiteY5" fmla="*/ 3425372 h 3425372"/>
              <a:gd name="connsiteX6" fmla="*/ 0 w 2714171"/>
              <a:gd name="connsiteY6" fmla="*/ 3161690 h 3425372"/>
              <a:gd name="connsiteX7" fmla="*/ 0 w 2714171"/>
              <a:gd name="connsiteY7" fmla="*/ 263682 h 3425372"/>
              <a:gd name="connsiteX8" fmla="*/ 263682 w 2714171"/>
              <a:gd name="connsiteY8" fmla="*/ 0 h 342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171" h="3425372">
                <a:moveTo>
                  <a:pt x="263682" y="0"/>
                </a:moveTo>
                <a:lnTo>
                  <a:pt x="2450489" y="0"/>
                </a:lnTo>
                <a:cubicBezTo>
                  <a:pt x="2596117" y="0"/>
                  <a:pt x="2714171" y="118054"/>
                  <a:pt x="2714171" y="263682"/>
                </a:cubicBezTo>
                <a:lnTo>
                  <a:pt x="2714171" y="3161690"/>
                </a:lnTo>
                <a:cubicBezTo>
                  <a:pt x="2714171" y="3307318"/>
                  <a:pt x="2596117" y="3425372"/>
                  <a:pt x="2450489" y="3425372"/>
                </a:cubicBezTo>
                <a:lnTo>
                  <a:pt x="263682" y="3425372"/>
                </a:lnTo>
                <a:cubicBezTo>
                  <a:pt x="118054" y="3425372"/>
                  <a:pt x="0" y="3307318"/>
                  <a:pt x="0" y="3161690"/>
                </a:cubicBezTo>
                <a:lnTo>
                  <a:pt x="0" y="263682"/>
                </a:lnTo>
                <a:cubicBezTo>
                  <a:pt x="0" y="118054"/>
                  <a:pt x="118054" y="0"/>
                  <a:pt x="26368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901700" dist="393700" dir="2700000" sx="86000" sy="8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8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51" r:id="rId4"/>
    <p:sldLayoutId id="2147483652" r:id="rId5"/>
    <p:sldLayoutId id="2147483653" r:id="rId6"/>
    <p:sldLayoutId id="2147483667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8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E634B8C-CCB5-4DE8-83BB-B720DFD1A56F}"/>
              </a:ext>
            </a:extLst>
          </p:cNvPr>
          <p:cNvSpPr txBox="1"/>
          <p:nvPr/>
        </p:nvSpPr>
        <p:spPr>
          <a:xfrm flipH="1">
            <a:off x="495198" y="5623858"/>
            <a:ext cx="660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Profa</a:t>
            </a:r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Clotilde Perez</a:t>
            </a:r>
          </a:p>
          <a:p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PAE: Carol </a:t>
            </a:r>
            <a:r>
              <a:rPr lang="en-US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Ferraz</a:t>
            </a:r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 David </a:t>
            </a:r>
            <a:r>
              <a:rPr lang="en-US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Nogueira</a:t>
            </a:r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</a:t>
            </a:r>
            <a:r>
              <a:rPr lang="en-US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PPGCom</a:t>
            </a:r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endParaRPr lang="en-US" sz="1600" spc="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6CFAA-F73C-45CF-B1F1-CABDFF234009}"/>
              </a:ext>
            </a:extLst>
          </p:cNvPr>
          <p:cNvGrpSpPr/>
          <p:nvPr/>
        </p:nvGrpSpPr>
        <p:grpSpPr>
          <a:xfrm>
            <a:off x="10420023" y="962618"/>
            <a:ext cx="853089" cy="853089"/>
            <a:chOff x="10141205" y="1321077"/>
            <a:chExt cx="853089" cy="8530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F9A936-329A-4C20-9FB5-110E8CE74F8C}"/>
                </a:ext>
              </a:extLst>
            </p:cNvPr>
            <p:cNvSpPr/>
            <p:nvPr/>
          </p:nvSpPr>
          <p:spPr>
            <a:xfrm>
              <a:off x="10141205" y="1321077"/>
              <a:ext cx="853089" cy="85308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812800" dist="330200" dir="5400000" sx="62000" sy="62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69ED0-4096-4E88-BC9A-C0F7CD49CA8F}"/>
                </a:ext>
              </a:extLst>
            </p:cNvPr>
            <p:cNvSpPr txBox="1"/>
            <p:nvPr/>
          </p:nvSpPr>
          <p:spPr>
            <a:xfrm flipH="1">
              <a:off x="10141205" y="1578344"/>
              <a:ext cx="853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2023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0" name="Group 1">
            <a:extLst>
              <a:ext uri="{FF2B5EF4-FFF2-40B4-BE49-F238E27FC236}">
                <a16:creationId xmlns:a16="http://schemas.microsoft.com/office/drawing/2014/main" id="{94C3F65E-2144-4330-8375-F505D0FAEF18}"/>
              </a:ext>
            </a:extLst>
          </p:cNvPr>
          <p:cNvGrpSpPr/>
          <p:nvPr/>
        </p:nvGrpSpPr>
        <p:grpSpPr>
          <a:xfrm>
            <a:off x="1002783" y="788999"/>
            <a:ext cx="5049617" cy="1578689"/>
            <a:chOff x="1002783" y="1656350"/>
            <a:chExt cx="4719591" cy="1578689"/>
          </a:xfrm>
        </p:grpSpPr>
        <p:sp>
          <p:nvSpPr>
            <p:cNvPr id="41" name="TextBox 25">
              <a:extLst>
                <a:ext uri="{FF2B5EF4-FFF2-40B4-BE49-F238E27FC236}">
                  <a16:creationId xmlns:a16="http://schemas.microsoft.com/office/drawing/2014/main" id="{A5EC6D70-AD7A-4389-8934-0D2E1960E86B}"/>
                </a:ext>
              </a:extLst>
            </p:cNvPr>
            <p:cNvSpPr txBox="1"/>
            <p:nvPr/>
          </p:nvSpPr>
          <p:spPr>
            <a:xfrm>
              <a:off x="1002783" y="1656350"/>
              <a:ext cx="471959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1"/>
                  </a:solidFill>
                  <a:latin typeface="+mj-lt"/>
                </a:rPr>
                <a:t>ADMINISTRAÇÃO EM PUBLICIDADE</a:t>
              </a:r>
              <a:endParaRPr lang="en-US" sz="5400" b="1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42" name="Group 26">
              <a:extLst>
                <a:ext uri="{FF2B5EF4-FFF2-40B4-BE49-F238E27FC236}">
                  <a16:creationId xmlns:a16="http://schemas.microsoft.com/office/drawing/2014/main" id="{17A21361-7FD2-4F0F-873F-009852165208}"/>
                </a:ext>
              </a:extLst>
            </p:cNvPr>
            <p:cNvGrpSpPr/>
            <p:nvPr/>
          </p:nvGrpSpPr>
          <p:grpSpPr>
            <a:xfrm>
              <a:off x="1137979" y="3235039"/>
              <a:ext cx="603250" cy="0"/>
              <a:chOff x="7150100" y="3662052"/>
              <a:chExt cx="603250" cy="0"/>
            </a:xfrm>
          </p:grpSpPr>
          <p:cxnSp>
            <p:nvCxnSpPr>
              <p:cNvPr id="43" name="Straight Connector 27">
                <a:extLst>
                  <a:ext uri="{FF2B5EF4-FFF2-40B4-BE49-F238E27FC236}">
                    <a16:creationId xmlns:a16="http://schemas.microsoft.com/office/drawing/2014/main" id="{DE66A273-F49E-4268-9C58-911F8A687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28">
                <a:extLst>
                  <a:ext uri="{FF2B5EF4-FFF2-40B4-BE49-F238E27FC236}">
                    <a16:creationId xmlns:a16="http://schemas.microsoft.com/office/drawing/2014/main" id="{37D1B225-CB3B-435A-B647-A246AB2D6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29">
                <a:extLst>
                  <a:ext uri="{FF2B5EF4-FFF2-40B4-BE49-F238E27FC236}">
                    <a16:creationId xmlns:a16="http://schemas.microsoft.com/office/drawing/2014/main" id="{91C384B1-58B7-4FCD-B70D-BA34D224D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67" y="1567083"/>
            <a:ext cx="5220712" cy="3723835"/>
          </a:xfrm>
        </p:spPr>
      </p:pic>
    </p:spTree>
    <p:extLst>
      <p:ext uri="{BB962C8B-B14F-4D97-AF65-F5344CB8AC3E}">
        <p14:creationId xmlns:p14="http://schemas.microsoft.com/office/powerpoint/2010/main" val="309555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9DAD23D-D689-41BC-B28F-FB5BE2311D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208" y="-1029855"/>
            <a:ext cx="12866775" cy="8128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8EF7385-EF46-42B0-80BF-7F0BFB0E4B11}"/>
              </a:ext>
            </a:extLst>
          </p:cNvPr>
          <p:cNvSpPr/>
          <p:nvPr/>
        </p:nvSpPr>
        <p:spPr>
          <a:xfrm>
            <a:off x="-321208" y="892683"/>
            <a:ext cx="12718473" cy="620546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974D4D-C697-41EC-B7EA-02BD50EB4399}"/>
              </a:ext>
            </a:extLst>
          </p:cNvPr>
          <p:cNvGrpSpPr/>
          <p:nvPr/>
        </p:nvGrpSpPr>
        <p:grpSpPr>
          <a:xfrm>
            <a:off x="523342" y="0"/>
            <a:ext cx="3969503" cy="932873"/>
            <a:chOff x="358134" y="-114422"/>
            <a:chExt cx="3969503" cy="2861779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8CFF785-88B7-4A5D-877F-287F758020FD}"/>
                </a:ext>
              </a:extLst>
            </p:cNvPr>
            <p:cNvSpPr txBox="1"/>
            <p:nvPr/>
          </p:nvSpPr>
          <p:spPr>
            <a:xfrm>
              <a:off x="358134" y="-114422"/>
              <a:ext cx="3969503" cy="179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Cronograma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D9BBD7F2-2EC0-4BFA-8688-6DACE2C64FFC}"/>
                </a:ext>
              </a:extLst>
            </p:cNvPr>
            <p:cNvGrpSpPr/>
            <p:nvPr/>
          </p:nvGrpSpPr>
          <p:grpSpPr>
            <a:xfrm>
              <a:off x="640040" y="2624066"/>
              <a:ext cx="978807" cy="123291"/>
              <a:chOff x="6774543" y="3538761"/>
              <a:chExt cx="978807" cy="123291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74F5F036-F8FB-427E-824C-3FB589E85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4543" y="3538761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072C936F-28BE-4000-A45D-2BC5CCB50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7D5766C-3DEE-4680-8AFC-46EA1CE83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4AA0FBF3-8D12-4DBA-A7FD-A150871E29C9}"/>
              </a:ext>
            </a:extLst>
          </p:cNvPr>
          <p:cNvSpPr txBox="1"/>
          <p:nvPr/>
        </p:nvSpPr>
        <p:spPr>
          <a:xfrm>
            <a:off x="-175491" y="1491758"/>
            <a:ext cx="6567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03/08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dinâmicas</a:t>
            </a:r>
            <a:endParaRPr lang="en-US" b="1" dirty="0" smtClean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/08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contemporânea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reflexos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/08: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 smtClean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24/08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contemporânea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reflexos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31/08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Incerteza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ensaio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de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Eugênio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Bucci</a:t>
            </a:r>
            <a:endParaRPr lang="pt-BR" b="1" dirty="0" smtClean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14/09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</a:t>
            </a:r>
            <a:r>
              <a:rPr lang="en-US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endParaRPr lang="en-US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 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fundamentais 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revisitados (Planejamento, organização, direção, controle, produtividade, competitividade...)</a:t>
            </a: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21/09: Conceitos fundamentais revisitados II</a:t>
            </a: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(missão, visão, valores, propósito...)</a:t>
            </a: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28/09: 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</a:t>
            </a:r>
            <a:r>
              <a:rPr lang="pt-BR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Kievel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Gladys </a:t>
            </a:r>
            <a:r>
              <a:rPr lang="pt-BR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Tchoport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Co-fundadoras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Jardim 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Secreto https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://www.instagram.com/feirajardimsecreto/ </a:t>
            </a:r>
          </a:p>
          <a:p>
            <a:pPr lvl="0"/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E5B1435-2407-4F87-AFAB-9472F2BC632D}"/>
              </a:ext>
            </a:extLst>
          </p:cNvPr>
          <p:cNvSpPr/>
          <p:nvPr/>
        </p:nvSpPr>
        <p:spPr>
          <a:xfrm>
            <a:off x="6742546" y="1505698"/>
            <a:ext cx="5800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05/10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Empreendedorismo e 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 (proposição do trabalho final)</a:t>
            </a:r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19/10. 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Empreendedorismo e 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</a:p>
          <a:p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26/10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negócio publicitário e o fim do “modelo de negócios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pt-BR" b="1" dirty="0" smtClean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09/11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Roberto </a:t>
            </a:r>
            <a:r>
              <a:rPr lang="pt-BR" b="1" dirty="0" err="1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Potzmann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Diretor 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estatutário (VP) do grupo Nós, controlador da OXXO. https://gruponos.gupy.io/</a:t>
            </a:r>
            <a:endParaRPr lang="pt-BR" b="1" dirty="0" smtClean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16/11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Criatividade empreendedora</a:t>
            </a: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23/11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Criatividade empreendedora</a:t>
            </a:r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30/11</a:t>
            </a:r>
            <a:r>
              <a:rPr lang="pt-BR" b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Apresentação dos trabalhos </a:t>
            </a:r>
            <a:r>
              <a:rPr lang="pt-BR" b="1" dirty="0" smtClean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</a:p>
        </p:txBody>
      </p:sp>
    </p:spTree>
    <p:extLst>
      <p:ext uri="{BB962C8B-B14F-4D97-AF65-F5344CB8AC3E}">
        <p14:creationId xmlns:p14="http://schemas.microsoft.com/office/powerpoint/2010/main" val="12697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9DAD23D-D689-41BC-B28F-FB5BE2311D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8EF7385-EF46-42B0-80BF-7F0BFB0E4B11}"/>
              </a:ext>
            </a:extLst>
          </p:cNvPr>
          <p:cNvSpPr/>
          <p:nvPr/>
        </p:nvSpPr>
        <p:spPr>
          <a:xfrm>
            <a:off x="1644" y="-1270000"/>
            <a:ext cx="12545568" cy="77805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974D4D-C697-41EC-B7EA-02BD50EB4399}"/>
              </a:ext>
            </a:extLst>
          </p:cNvPr>
          <p:cNvGrpSpPr/>
          <p:nvPr/>
        </p:nvGrpSpPr>
        <p:grpSpPr>
          <a:xfrm>
            <a:off x="1045609" y="550203"/>
            <a:ext cx="3969503" cy="769441"/>
            <a:chOff x="880401" y="1168668"/>
            <a:chExt cx="3969503" cy="1794360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8CFF785-88B7-4A5D-877F-287F758020FD}"/>
                </a:ext>
              </a:extLst>
            </p:cNvPr>
            <p:cNvSpPr txBox="1"/>
            <p:nvPr/>
          </p:nvSpPr>
          <p:spPr>
            <a:xfrm>
              <a:off x="880401" y="1168668"/>
              <a:ext cx="3969503" cy="179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Avaliação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D9BBD7F2-2EC0-4BFA-8688-6DACE2C64FFC}"/>
                </a:ext>
              </a:extLst>
            </p:cNvPr>
            <p:cNvGrpSpPr/>
            <p:nvPr/>
          </p:nvGrpSpPr>
          <p:grpSpPr>
            <a:xfrm>
              <a:off x="1015597" y="2747357"/>
              <a:ext cx="603250" cy="0"/>
              <a:chOff x="7150100" y="3662052"/>
              <a:chExt cx="603250" cy="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74F5F036-F8FB-427E-824C-3FB589E85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072C936F-28BE-4000-A45D-2BC5CCB50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7D5766C-3DEE-4680-8AFC-46EA1CE83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4AA0FBF3-8D12-4DBA-A7FD-A150871E29C9}"/>
              </a:ext>
            </a:extLst>
          </p:cNvPr>
          <p:cNvSpPr txBox="1"/>
          <p:nvPr/>
        </p:nvSpPr>
        <p:spPr>
          <a:xfrm>
            <a:off x="452619" y="2148539"/>
            <a:ext cx="6936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NA DISCIPLINA (0-10) 50%</a:t>
            </a:r>
          </a:p>
          <a:p>
            <a:pPr>
              <a:lnSpc>
                <a:spcPct val="150000"/>
              </a:lnSpc>
            </a:pPr>
            <a:r>
              <a:rPr lang="pt-BR" sz="1600" b="1" i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Leituras, debates, resenhas, apresentações, exercícios...</a:t>
            </a:r>
          </a:p>
          <a:p>
            <a:pPr>
              <a:lnSpc>
                <a:spcPct val="150000"/>
              </a:lnSpc>
            </a:pPr>
            <a:endParaRPr lang="pt-BR" b="1" i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800" b="1" i="1" dirty="0">
                <a:solidFill>
                  <a:srgbClr val="444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FINAL (0-10) 50%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444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0536318-E45F-4F05-AF96-3B930C7DEE92}"/>
              </a:ext>
            </a:extLst>
          </p:cNvPr>
          <p:cNvSpPr txBox="1"/>
          <p:nvPr/>
        </p:nvSpPr>
        <p:spPr>
          <a:xfrm>
            <a:off x="4696249" y="6395998"/>
            <a:ext cx="3338391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Para </a:t>
            </a:r>
            <a:r>
              <a:rPr lang="pt-BR" b="1" smtClean="0">
                <a:solidFill>
                  <a:srgbClr val="FF0000"/>
                </a:solidFill>
              </a:rPr>
              <a:t>31</a:t>
            </a:r>
            <a:r>
              <a:rPr lang="pt-BR" b="1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 Agosto de 2023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0" y="395287"/>
            <a:ext cx="3681335" cy="60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#Va 00 A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A28"/>
      </a:accent1>
      <a:accent2>
        <a:srgbClr val="FFAD53"/>
      </a:accent2>
      <a:accent3>
        <a:srgbClr val="CC7B20"/>
      </a:accent3>
      <a:accent4>
        <a:srgbClr val="A9651B"/>
      </a:accent4>
      <a:accent5>
        <a:srgbClr val="7F5F3A"/>
      </a:accent5>
      <a:accent6>
        <a:srgbClr val="7F4D14"/>
      </a:accent6>
      <a:hlink>
        <a:srgbClr val="0563C1"/>
      </a:hlink>
      <a:folHlink>
        <a:srgbClr val="954F72"/>
      </a:folHlink>
    </a:clrScheme>
    <a:fontScheme name="Custom 25">
      <a:majorFont>
        <a:latin typeface="Mul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228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Muli</vt:lpstr>
      <vt:lpstr>Roboto Condensed</vt:lpstr>
      <vt:lpstr>Segoe UI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clotilde perez</dc:creator>
  <cp:lastModifiedBy>Pedro Bairon</cp:lastModifiedBy>
  <cp:revision>21</cp:revision>
  <dcterms:created xsi:type="dcterms:W3CDTF">2020-08-19T21:03:56Z</dcterms:created>
  <dcterms:modified xsi:type="dcterms:W3CDTF">2023-08-25T18:26:41Z</dcterms:modified>
</cp:coreProperties>
</file>