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6858000" cx="9144000"/>
  <p:notesSz cx="6858000" cy="9144000"/>
  <p:embeddedFontLst>
    <p:embeddedFont>
      <p:font typeface="Corbel"/>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80" roundtripDataSignature="AMtx7mgzEYBir5RRypq7WVaY8/MU+/dPL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Corbel-bold.fntdata"/><Relationship Id="rId32" Type="http://schemas.openxmlformats.org/officeDocument/2006/relationships/slide" Target="slides/slide27.xml"/><Relationship Id="rId76" Type="http://schemas.openxmlformats.org/officeDocument/2006/relationships/font" Target="fonts/Corbel-regular.fntdata"/><Relationship Id="rId35" Type="http://schemas.openxmlformats.org/officeDocument/2006/relationships/slide" Target="slides/slide30.xml"/><Relationship Id="rId79" Type="http://schemas.openxmlformats.org/officeDocument/2006/relationships/font" Target="fonts/Corbel-boldItalic.fntdata"/><Relationship Id="rId34" Type="http://schemas.openxmlformats.org/officeDocument/2006/relationships/slide" Target="slides/slide29.xml"/><Relationship Id="rId78" Type="http://schemas.openxmlformats.org/officeDocument/2006/relationships/font" Target="fonts/Corbel-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77" name="Google Shape;17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La anotación de una secuencia consiste en </a:t>
            </a:r>
            <a:endParaRPr/>
          </a:p>
          <a:p>
            <a:pPr indent="0" lvl="0" marL="0" rtl="0" algn="l">
              <a:lnSpc>
                <a:spcPct val="100000"/>
              </a:lnSpc>
              <a:spcBef>
                <a:spcPts val="0"/>
              </a:spcBef>
              <a:spcAft>
                <a:spcPts val="0"/>
              </a:spcAft>
              <a:buSzPts val="1400"/>
              <a:buNone/>
            </a:pPr>
            <a:r>
              <a:rPr lang="en-US"/>
              <a:t>	la identificación de regiones en la estructura primaria, e.g., intrones, exones, dominios, motivos.</a:t>
            </a:r>
            <a:endParaRPr/>
          </a:p>
          <a:p>
            <a:pPr indent="0" lvl="0" marL="0" rtl="0" algn="l">
              <a:lnSpc>
                <a:spcPct val="100000"/>
              </a:lnSpc>
              <a:spcBef>
                <a:spcPts val="0"/>
              </a:spcBef>
              <a:spcAft>
                <a:spcPts val="0"/>
              </a:spcAft>
              <a:buSzPts val="1400"/>
              <a:buNone/>
            </a:pPr>
            <a:r>
              <a:rPr lang="en-US"/>
              <a:t>	Asignar papeles biológicos a la secuencia, e.g., tejidos en donde se expresa, procesos moleculares en los que participa.</a:t>
            </a:r>
            <a:endParaRPr/>
          </a:p>
        </p:txBody>
      </p:sp>
      <p:sp>
        <p:nvSpPr>
          <p:cNvPr id="248" name="Google Shape;248;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57" name="Google Shape;257;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07" name="Google Shape;307;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14" name="Google Shape;314;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200"/>
              <a:buFont typeface="Calibri"/>
              <a:buNone/>
            </a:pPr>
            <a:r>
              <a:rPr lang="en-US"/>
              <a:t>http://www.genomebiology.com/2010/11/5/207/figure/F2?highres=y</a:t>
            </a:r>
            <a:endParaRPr/>
          </a:p>
          <a:p>
            <a:pPr indent="0" lvl="0" marL="0" marR="0" rtl="0" algn="l">
              <a:lnSpc>
                <a:spcPct val="100000"/>
              </a:lnSpc>
              <a:spcBef>
                <a:spcPts val="0"/>
              </a:spcBef>
              <a:spcAft>
                <a:spcPts val="0"/>
              </a:spcAft>
              <a:buClr>
                <a:schemeClr val="dk1"/>
              </a:buClr>
              <a:buSzPts val="1200"/>
              <a:buFont typeface="Calibri"/>
              <a:buNone/>
            </a:pPr>
            <a:r>
              <a:rPr lang="en-US"/>
              <a:t>http://genomebiology.com/2010/11/5/207</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en-US"/>
              <a:t>Historical trends in storage prices versus DNA sequencing costs. The blue squares describe the historic cost of disk prices in megabytes per US dollar. The long-term trend (blue line, which is a straight line here because the plot is logarithmic) shows exponential growth in storage per dollar with a doubling time of roughly 1.5 years. The cost of DNA sequencing, expressed in base pairs per dollar, is shown by the red triangles. It follows an exponential curve (yellow line) with a doubling time slightly slower than disk storage until 2004, when next generation sequencing (NGS) causes an inflection in the curve to a doubling time of less than 6 months (red line). These curves are not corrected for inflation or for the 'fully loaded' cost of sequencing and disk storage, which would include personnel costs, depreciation and overhead.</a:t>
            </a:r>
            <a:endParaRPr/>
          </a:p>
          <a:p>
            <a:pPr indent="0" lvl="0" marL="0" rtl="0" algn="l">
              <a:lnSpc>
                <a:spcPct val="100000"/>
              </a:lnSpc>
              <a:spcBef>
                <a:spcPts val="0"/>
              </a:spcBef>
              <a:spcAft>
                <a:spcPts val="0"/>
              </a:spcAft>
              <a:buSzPts val="1400"/>
              <a:buNone/>
            </a:pPr>
            <a:r>
              <a:t/>
            </a:r>
            <a:endParaRPr/>
          </a:p>
        </p:txBody>
      </p:sp>
      <p:sp>
        <p:nvSpPr>
          <p:cNvPr id="321" name="Google Shape;321;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2" name="Google Shape;362;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70" name="Google Shape;370;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81" name="Google Shape;381;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95" name="Google Shape;395;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410" name="Google Shape;410;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426" name="Google Shape;426;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6" name="Google Shape;43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3" name="Google Shape;443;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9" name="Google Shape;44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5" name="Google Shape;465;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2" name="Google Shape;472;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6" name="Google Shape;48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2" name="Google Shape;49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2" name="Google Shape;532;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1" name="Google Shape;541;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8" name="Google Shape;548;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6" name="Google Shape;556;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5" name="Google Shape;565;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3" name="Google Shape;603;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9" name="Google Shape;619;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1" name="Google Shape;631;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8" name="Google Shape;688;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5" name="Google Shape;695;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706" name="Google Shape;706;p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0" name="Google Shape;720;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7" name="Google Shape;727;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3" name="Google Shape;733;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3" name="Google Shape;743;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6" name="Google Shape;756;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4" name="Google Shape;764;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6" name="Google Shape;776;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2" name="Google Shape;782;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8" name="Google Shape;788;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4" name="Google Shape;794;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3" name="Google Shape;803;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2" name="Google Shape;812;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0" name="Google Shape;820;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2" name="Google Shape;832;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0" name="Google Shape;840;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0" name="Google Shape;850;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La descripción de la estructura, del esquema, es la ontología. Los datos sobre los datos.</a:t>
            </a:r>
            <a:endParaRPr/>
          </a:p>
          <a:p>
            <a:pPr indent="0" lvl="0" marL="0" rtl="0" algn="l">
              <a:lnSpc>
                <a:spcPct val="100000"/>
              </a:lnSpc>
              <a:spcBef>
                <a:spcPts val="0"/>
              </a:spcBef>
              <a:spcAft>
                <a:spcPts val="0"/>
              </a:spcAft>
              <a:buSzPts val="1400"/>
              <a:buNone/>
            </a:pPr>
            <a:r>
              <a:rPr lang="en-US"/>
              <a:t>Los datos solos no tienen ningún significado. Los datos se se convierten en información cuando están asociados a los metadatos.</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en-US"/>
              <a:t>“Data are the uninterpreted </a:t>
            </a:r>
            <a:r>
              <a:rPr i="1" lang="en-US"/>
              <a:t>signals</a:t>
            </a:r>
            <a:r>
              <a:rPr lang="en-US"/>
              <a:t> that reach our senses every minute in time by the zillions…Information is data equipped with </a:t>
            </a:r>
            <a:r>
              <a:rPr i="1" lang="en-US"/>
              <a:t>meaning</a:t>
            </a:r>
            <a:r>
              <a:rPr lang="en-US"/>
              <a:t>…Knowledge is the whole body of data and information that people bring to bear to practical use </a:t>
            </a:r>
            <a:r>
              <a:rPr i="1" lang="en-US"/>
              <a:t>in action</a:t>
            </a:r>
            <a:r>
              <a:rPr lang="en-US"/>
              <a:t>, in order to carry out tasks and to create new information.”										(Schreiber et al. 1998)</a:t>
            </a:r>
            <a:endParaRPr/>
          </a:p>
          <a:p>
            <a:pPr indent="0" lvl="0" marL="0" rtl="0" algn="l">
              <a:lnSpc>
                <a:spcPct val="100000"/>
              </a:lnSpc>
              <a:spcBef>
                <a:spcPts val="0"/>
              </a:spcBef>
              <a:spcAft>
                <a:spcPts val="0"/>
              </a:spcAft>
              <a:buSzPts val="1400"/>
              <a:buNone/>
            </a:pPr>
            <a:r>
              <a:t/>
            </a:r>
            <a:endParaRPr/>
          </a:p>
        </p:txBody>
      </p:sp>
      <p:sp>
        <p:nvSpPr>
          <p:cNvPr id="860" name="Google Shape;860;p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1" name="Google Shape;881;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9" name="Google Shape;889;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7" name="Google Shape;897;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 name="Google Shape;22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5" name="Google Shape;905;p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906" name="Google Shape;906;p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7" name="Shape 17"/>
        <p:cNvGrpSpPr/>
        <p:nvPr/>
      </p:nvGrpSpPr>
      <p:grpSpPr>
        <a:xfrm>
          <a:off x="0" y="0"/>
          <a:ext cx="0" cy="0"/>
          <a:chOff x="0" y="0"/>
          <a:chExt cx="0" cy="0"/>
        </a:xfrm>
      </p:grpSpPr>
      <p:sp>
        <p:nvSpPr>
          <p:cNvPr id="18" name="Google Shape;18;p72"/>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9" name="Google Shape;19;p72"/>
          <p:cNvSpPr/>
          <p:nvPr/>
        </p:nvSpPr>
        <p:spPr>
          <a:xfrm>
            <a:off x="284163" y="444728"/>
            <a:ext cx="8574087" cy="1468437"/>
          </a:xfrm>
          <a:prstGeom prst="rect">
            <a:avLst/>
          </a:prstGeom>
          <a:solidFill>
            <a:srgbClr val="262626">
              <a:alpha val="84313"/>
            </a:srgbClr>
          </a:solidFill>
          <a:ln>
            <a:noFill/>
          </a:ln>
        </p:spPr>
        <p:txBody>
          <a:bodyPr anchorCtr="0" anchor="b" bIns="365750" lIns="91425" spcFirstLastPara="1" rIns="182875" wrap="square" tIns="45700">
            <a:normAutofit/>
          </a:bodyPr>
          <a:lstStyle/>
          <a:p>
            <a:pPr indent="0" lvl="0" marL="0" marR="0" rtl="0" algn="l">
              <a:lnSpc>
                <a:spcPct val="100000"/>
              </a:lnSpc>
              <a:spcBef>
                <a:spcPts val="0"/>
              </a:spcBef>
              <a:spcAft>
                <a:spcPts val="0"/>
              </a:spcAft>
              <a:buClr>
                <a:schemeClr val="dk1"/>
              </a:buClr>
              <a:buSzPts val="4200"/>
              <a:buFont typeface="Calibri"/>
              <a:buNone/>
            </a:pPr>
            <a:r>
              <a:t/>
            </a:r>
            <a:endParaRPr b="0" i="0" sz="4200" u="none" cap="none" strike="noStrike">
              <a:solidFill>
                <a:schemeClr val="lt1"/>
              </a:solidFill>
              <a:latin typeface="Corbel"/>
              <a:ea typeface="Corbel"/>
              <a:cs typeface="Corbel"/>
              <a:sym typeface="Corbel"/>
            </a:endParaRPr>
          </a:p>
        </p:txBody>
      </p:sp>
      <p:grpSp>
        <p:nvGrpSpPr>
          <p:cNvPr id="20" name="Google Shape;20;p72"/>
          <p:cNvGrpSpPr/>
          <p:nvPr/>
        </p:nvGrpSpPr>
        <p:grpSpPr>
          <a:xfrm>
            <a:off x="284163" y="1906542"/>
            <a:ext cx="8576373" cy="137411"/>
            <a:chOff x="284163" y="1759424"/>
            <a:chExt cx="8576373" cy="137411"/>
          </a:xfrm>
        </p:grpSpPr>
        <p:sp>
          <p:nvSpPr>
            <p:cNvPr id="21" name="Google Shape;21;p72"/>
            <p:cNvSpPr/>
            <p:nvPr/>
          </p:nvSpPr>
          <p:spPr>
            <a:xfrm>
              <a:off x="284163" y="1759424"/>
              <a:ext cx="2743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 name="Google Shape;22;p72"/>
            <p:cNvSpPr/>
            <p:nvPr/>
          </p:nvSpPr>
          <p:spPr>
            <a:xfrm>
              <a:off x="3026392" y="1759424"/>
              <a:ext cx="1600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 name="Google Shape;23;p72"/>
            <p:cNvSpPr/>
            <p:nvPr/>
          </p:nvSpPr>
          <p:spPr>
            <a:xfrm>
              <a:off x="4626864" y="1759424"/>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4" name="Google Shape;24;p72"/>
          <p:cNvSpPr txBox="1"/>
          <p:nvPr/>
        </p:nvSpPr>
        <p:spPr>
          <a:xfrm>
            <a:off x="8230889" y="444728"/>
            <a:ext cx="58702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a:t>
            </a:r>
            <a:endParaRPr b="0" i="0" sz="3600" u="none" cap="none" strike="noStrike">
              <a:solidFill>
                <a:schemeClr val="lt1"/>
              </a:solidFill>
              <a:latin typeface="Calibri"/>
              <a:ea typeface="Calibri"/>
              <a:cs typeface="Calibri"/>
              <a:sym typeface="Calibri"/>
            </a:endParaRPr>
          </a:p>
        </p:txBody>
      </p:sp>
      <p:sp>
        <p:nvSpPr>
          <p:cNvPr id="25" name="Google Shape;25;p72"/>
          <p:cNvSpPr txBox="1"/>
          <p:nvPr>
            <p:ph type="ctrTitle"/>
          </p:nvPr>
        </p:nvSpPr>
        <p:spPr>
          <a:xfrm>
            <a:off x="421341" y="449005"/>
            <a:ext cx="7808976" cy="1088136"/>
          </a:xfrm>
          <a:prstGeom prst="rect">
            <a:avLst/>
          </a:prstGeom>
          <a:noFill/>
          <a:ln>
            <a:noFill/>
          </a:ln>
        </p:spPr>
        <p:txBody>
          <a:bodyPr anchorCtr="0" anchor="b" bIns="45700" lIns="91425" spcFirstLastPara="1" rIns="91425" wrap="square" tIns="45700">
            <a:normAutofit/>
          </a:bodyPr>
          <a:lstStyle>
            <a:lvl1pPr lvl="0" algn="l">
              <a:lnSpc>
                <a:spcPct val="109523"/>
              </a:lnSpc>
              <a:spcBef>
                <a:spcPts val="0"/>
              </a:spcBef>
              <a:spcAft>
                <a:spcPts val="0"/>
              </a:spcAft>
              <a:buClr>
                <a:schemeClr val="lt1"/>
              </a:buClr>
              <a:buSzPts val="4200"/>
              <a:buFont typeface="Corbel"/>
              <a:buNone/>
              <a:defRPr sz="4200">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72"/>
          <p:cNvSpPr txBox="1"/>
          <p:nvPr>
            <p:ph idx="1" type="subTitle"/>
          </p:nvPr>
        </p:nvSpPr>
        <p:spPr>
          <a:xfrm>
            <a:off x="476205" y="1532427"/>
            <a:ext cx="7754112" cy="484632"/>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A5A5A5"/>
              </a:buClr>
              <a:buSzPts val="1620"/>
              <a:buFont typeface="Noto Sans Symbols"/>
              <a:buNone/>
              <a:defRPr sz="1800">
                <a:solidFill>
                  <a:schemeClr val="lt1"/>
                </a:solidFill>
                <a:latin typeface="Calibri"/>
                <a:ea typeface="Calibri"/>
                <a:cs typeface="Calibri"/>
                <a:sym typeface="Calibri"/>
              </a:defRPr>
            </a:lvl1pPr>
            <a:lvl2pPr lvl="1" algn="ctr">
              <a:lnSpc>
                <a:spcPct val="100000"/>
              </a:lnSpc>
              <a:spcBef>
                <a:spcPts val="600"/>
              </a:spcBef>
              <a:spcAft>
                <a:spcPts val="0"/>
              </a:spcAft>
              <a:buSzPts val="1980"/>
              <a:buNone/>
              <a:defRPr>
                <a:solidFill>
                  <a:srgbClr val="888888"/>
                </a:solidFill>
              </a:defRPr>
            </a:lvl2pPr>
            <a:lvl3pPr lvl="2" algn="ctr">
              <a:lnSpc>
                <a:spcPct val="100000"/>
              </a:lnSpc>
              <a:spcBef>
                <a:spcPts val="600"/>
              </a:spcBef>
              <a:spcAft>
                <a:spcPts val="0"/>
              </a:spcAft>
              <a:buSzPts val="1800"/>
              <a:buNone/>
              <a:defRPr>
                <a:solidFill>
                  <a:srgbClr val="888888"/>
                </a:solidFill>
              </a:defRPr>
            </a:lvl3pPr>
            <a:lvl4pPr lvl="3" algn="ctr">
              <a:lnSpc>
                <a:spcPct val="100000"/>
              </a:lnSpc>
              <a:spcBef>
                <a:spcPts val="600"/>
              </a:spcBef>
              <a:spcAft>
                <a:spcPts val="0"/>
              </a:spcAft>
              <a:buSzPts val="1620"/>
              <a:buNone/>
              <a:defRPr>
                <a:solidFill>
                  <a:srgbClr val="888888"/>
                </a:solidFill>
              </a:defRPr>
            </a:lvl4pPr>
            <a:lvl5pPr lvl="4" algn="ctr">
              <a:lnSpc>
                <a:spcPct val="100000"/>
              </a:lnSpc>
              <a:spcBef>
                <a:spcPts val="600"/>
              </a:spcBef>
              <a:spcAft>
                <a:spcPts val="0"/>
              </a:spcAft>
              <a:buSzPts val="1620"/>
              <a:buNone/>
              <a:defRPr>
                <a:solidFill>
                  <a:srgbClr val="888888"/>
                </a:solidFill>
              </a:defRPr>
            </a:lvl5pPr>
            <a:lvl6pPr lvl="5" algn="ctr">
              <a:lnSpc>
                <a:spcPct val="100000"/>
              </a:lnSpc>
              <a:spcBef>
                <a:spcPts val="600"/>
              </a:spcBef>
              <a:spcAft>
                <a:spcPts val="0"/>
              </a:spcAft>
              <a:buSzPts val="1620"/>
              <a:buNone/>
              <a:defRPr>
                <a:solidFill>
                  <a:srgbClr val="888888"/>
                </a:solidFill>
              </a:defRPr>
            </a:lvl6pPr>
            <a:lvl7pPr lvl="6" algn="ctr">
              <a:lnSpc>
                <a:spcPct val="100000"/>
              </a:lnSpc>
              <a:spcBef>
                <a:spcPts val="600"/>
              </a:spcBef>
              <a:spcAft>
                <a:spcPts val="0"/>
              </a:spcAft>
              <a:buSzPts val="1620"/>
              <a:buNone/>
              <a:defRPr>
                <a:solidFill>
                  <a:srgbClr val="888888"/>
                </a:solidFill>
              </a:defRPr>
            </a:lvl7pPr>
            <a:lvl8pPr lvl="7" algn="ctr">
              <a:lnSpc>
                <a:spcPct val="100000"/>
              </a:lnSpc>
              <a:spcBef>
                <a:spcPts val="600"/>
              </a:spcBef>
              <a:spcAft>
                <a:spcPts val="0"/>
              </a:spcAft>
              <a:buSzPts val="1620"/>
              <a:buNone/>
              <a:defRPr>
                <a:solidFill>
                  <a:srgbClr val="888888"/>
                </a:solidFill>
              </a:defRPr>
            </a:lvl8pPr>
            <a:lvl9pPr lvl="8" algn="ctr">
              <a:lnSpc>
                <a:spcPct val="100000"/>
              </a:lnSpc>
              <a:spcBef>
                <a:spcPts val="600"/>
              </a:spcBef>
              <a:spcAft>
                <a:spcPts val="0"/>
              </a:spcAft>
              <a:buSzPts val="1620"/>
              <a:buNone/>
              <a:defRPr>
                <a:solidFill>
                  <a:srgbClr val="888888"/>
                </a:solidFill>
              </a:defRPr>
            </a:lvl9pPr>
          </a:lstStyle>
          <a:p/>
        </p:txBody>
      </p:sp>
      <p:sp>
        <p:nvSpPr>
          <p:cNvPr id="27" name="Google Shape;27;p72"/>
          <p:cNvSpPr/>
          <p:nvPr/>
        </p:nvSpPr>
        <p:spPr>
          <a:xfrm>
            <a:off x="284163" y="6227064"/>
            <a:ext cx="8574087" cy="173736"/>
          </a:xfrm>
          <a:prstGeom prst="rect">
            <a:avLst/>
          </a:prstGeom>
          <a:solidFill>
            <a:srgbClr val="262626">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105" name="Shape 105"/>
        <p:cNvGrpSpPr/>
        <p:nvPr/>
      </p:nvGrpSpPr>
      <p:grpSpPr>
        <a:xfrm>
          <a:off x="0" y="0"/>
          <a:ext cx="0" cy="0"/>
          <a:chOff x="0" y="0"/>
          <a:chExt cx="0" cy="0"/>
        </a:xfrm>
      </p:grpSpPr>
      <p:sp>
        <p:nvSpPr>
          <p:cNvPr id="106" name="Google Shape;106;p81"/>
          <p:cNvSpPr txBox="1"/>
          <p:nvPr>
            <p:ph type="title"/>
          </p:nvPr>
        </p:nvSpPr>
        <p:spPr>
          <a:xfrm>
            <a:off x="268941" y="1298762"/>
            <a:ext cx="4069080" cy="11620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accent2"/>
              </a:buClr>
              <a:buSzPts val="3200"/>
              <a:buFont typeface="Corbel"/>
              <a:buNone/>
              <a:defRPr b="1" sz="32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81"/>
          <p:cNvSpPr txBox="1"/>
          <p:nvPr>
            <p:ph idx="1" type="body"/>
          </p:nvPr>
        </p:nvSpPr>
        <p:spPr>
          <a:xfrm>
            <a:off x="4783567" y="914400"/>
            <a:ext cx="4069080" cy="5211763"/>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2000"/>
              </a:spcBef>
              <a:spcAft>
                <a:spcPts val="0"/>
              </a:spcAft>
              <a:buSzPts val="1980"/>
              <a:buChar char="?"/>
              <a:defRPr sz="2200"/>
            </a:lvl1pPr>
            <a:lvl2pPr indent="-342900" lvl="1" marL="914400" algn="l">
              <a:lnSpc>
                <a:spcPct val="100000"/>
              </a:lnSpc>
              <a:spcBef>
                <a:spcPts val="600"/>
              </a:spcBef>
              <a:spcAft>
                <a:spcPts val="0"/>
              </a:spcAft>
              <a:buSzPts val="1800"/>
              <a:buChar char="?"/>
              <a:defRPr sz="2000"/>
            </a:lvl2pPr>
            <a:lvl3pPr indent="-331469" lvl="2" marL="1371600" algn="l">
              <a:lnSpc>
                <a:spcPct val="100000"/>
              </a:lnSpc>
              <a:spcBef>
                <a:spcPts val="600"/>
              </a:spcBef>
              <a:spcAft>
                <a:spcPts val="0"/>
              </a:spcAft>
              <a:buSzPts val="1620"/>
              <a:buChar char="?"/>
              <a:defRPr sz="1800"/>
            </a:lvl3pPr>
            <a:lvl4pPr indent="-331469" lvl="3" marL="1828800" algn="l">
              <a:lnSpc>
                <a:spcPct val="100000"/>
              </a:lnSpc>
              <a:spcBef>
                <a:spcPts val="600"/>
              </a:spcBef>
              <a:spcAft>
                <a:spcPts val="0"/>
              </a:spcAft>
              <a:buSzPts val="1620"/>
              <a:buChar char="?"/>
              <a:defRPr sz="1800"/>
            </a:lvl4pPr>
            <a:lvl5pPr indent="-331470" lvl="4" marL="2286000" algn="l">
              <a:lnSpc>
                <a:spcPct val="100000"/>
              </a:lnSpc>
              <a:spcBef>
                <a:spcPts val="600"/>
              </a:spcBef>
              <a:spcAft>
                <a:spcPts val="0"/>
              </a:spcAft>
              <a:buSzPts val="1620"/>
              <a:buChar char="?"/>
              <a:defRPr sz="1800"/>
            </a:lvl5pPr>
            <a:lvl6pPr indent="-331470" lvl="5" marL="2743200" algn="l">
              <a:lnSpc>
                <a:spcPct val="100000"/>
              </a:lnSpc>
              <a:spcBef>
                <a:spcPts val="600"/>
              </a:spcBef>
              <a:spcAft>
                <a:spcPts val="0"/>
              </a:spcAft>
              <a:buSzPts val="1620"/>
              <a:buChar char="?"/>
              <a:defRPr sz="1800"/>
            </a:lvl6pPr>
            <a:lvl7pPr indent="-331470" lvl="6" marL="3200400" algn="l">
              <a:lnSpc>
                <a:spcPct val="100000"/>
              </a:lnSpc>
              <a:spcBef>
                <a:spcPts val="600"/>
              </a:spcBef>
              <a:spcAft>
                <a:spcPts val="0"/>
              </a:spcAft>
              <a:buSzPts val="1620"/>
              <a:buChar char="?"/>
              <a:defRPr sz="1800"/>
            </a:lvl7pPr>
            <a:lvl8pPr indent="-331470" lvl="7" marL="3657600" algn="l">
              <a:lnSpc>
                <a:spcPct val="100000"/>
              </a:lnSpc>
              <a:spcBef>
                <a:spcPts val="600"/>
              </a:spcBef>
              <a:spcAft>
                <a:spcPts val="0"/>
              </a:spcAft>
              <a:buSzPts val="1620"/>
              <a:buChar char="?"/>
              <a:defRPr sz="1800"/>
            </a:lvl8pPr>
            <a:lvl9pPr indent="-331470" lvl="8" marL="4114800" algn="l">
              <a:lnSpc>
                <a:spcPct val="100000"/>
              </a:lnSpc>
              <a:spcBef>
                <a:spcPts val="600"/>
              </a:spcBef>
              <a:spcAft>
                <a:spcPts val="0"/>
              </a:spcAft>
              <a:buSzPts val="1620"/>
              <a:buChar char="?"/>
              <a:defRPr sz="1800"/>
            </a:lvl9pPr>
          </a:lstStyle>
          <a:p/>
        </p:txBody>
      </p:sp>
      <p:sp>
        <p:nvSpPr>
          <p:cNvPr id="108" name="Google Shape;108;p81"/>
          <p:cNvSpPr txBox="1"/>
          <p:nvPr>
            <p:ph idx="2" type="body"/>
          </p:nvPr>
        </p:nvSpPr>
        <p:spPr>
          <a:xfrm>
            <a:off x="268941" y="2456329"/>
            <a:ext cx="4069080" cy="318247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600"/>
              </a:spcBef>
              <a:spcAft>
                <a:spcPts val="0"/>
              </a:spcAft>
              <a:buSzPts val="1620"/>
              <a:buNone/>
              <a:defRPr sz="1800"/>
            </a:lvl1pPr>
            <a:lvl2pPr indent="-228600" lvl="1" marL="914400" algn="l">
              <a:lnSpc>
                <a:spcPct val="100000"/>
              </a:lnSpc>
              <a:spcBef>
                <a:spcPts val="600"/>
              </a:spcBef>
              <a:spcAft>
                <a:spcPts val="0"/>
              </a:spcAft>
              <a:buSzPts val="1080"/>
              <a:buNone/>
              <a:defRPr sz="1200"/>
            </a:lvl2pPr>
            <a:lvl3pPr indent="-228600" lvl="2" marL="1371600" algn="l">
              <a:lnSpc>
                <a:spcPct val="100000"/>
              </a:lnSpc>
              <a:spcBef>
                <a:spcPts val="600"/>
              </a:spcBef>
              <a:spcAft>
                <a:spcPts val="0"/>
              </a:spcAft>
              <a:buSzPts val="900"/>
              <a:buNone/>
              <a:defRPr sz="1000"/>
            </a:lvl3pPr>
            <a:lvl4pPr indent="-228600" lvl="3" marL="1828800" algn="l">
              <a:lnSpc>
                <a:spcPct val="100000"/>
              </a:lnSpc>
              <a:spcBef>
                <a:spcPts val="600"/>
              </a:spcBef>
              <a:spcAft>
                <a:spcPts val="0"/>
              </a:spcAft>
              <a:buSzPts val="810"/>
              <a:buNone/>
              <a:defRPr sz="900"/>
            </a:lvl4pPr>
            <a:lvl5pPr indent="-228600" lvl="4" marL="2286000" algn="l">
              <a:lnSpc>
                <a:spcPct val="100000"/>
              </a:lnSpc>
              <a:spcBef>
                <a:spcPts val="600"/>
              </a:spcBef>
              <a:spcAft>
                <a:spcPts val="0"/>
              </a:spcAft>
              <a:buSzPts val="810"/>
              <a:buNone/>
              <a:defRPr sz="900"/>
            </a:lvl5pPr>
            <a:lvl6pPr indent="-228600" lvl="5" marL="2743200" algn="l">
              <a:lnSpc>
                <a:spcPct val="100000"/>
              </a:lnSpc>
              <a:spcBef>
                <a:spcPts val="600"/>
              </a:spcBef>
              <a:spcAft>
                <a:spcPts val="0"/>
              </a:spcAft>
              <a:buSzPts val="810"/>
              <a:buNone/>
              <a:defRPr sz="900"/>
            </a:lvl6pPr>
            <a:lvl7pPr indent="-228600" lvl="6" marL="3200400" algn="l">
              <a:lnSpc>
                <a:spcPct val="100000"/>
              </a:lnSpc>
              <a:spcBef>
                <a:spcPts val="600"/>
              </a:spcBef>
              <a:spcAft>
                <a:spcPts val="0"/>
              </a:spcAft>
              <a:buSzPts val="810"/>
              <a:buNone/>
              <a:defRPr sz="900"/>
            </a:lvl7pPr>
            <a:lvl8pPr indent="-228600" lvl="7" marL="3657600" algn="l">
              <a:lnSpc>
                <a:spcPct val="100000"/>
              </a:lnSpc>
              <a:spcBef>
                <a:spcPts val="600"/>
              </a:spcBef>
              <a:spcAft>
                <a:spcPts val="0"/>
              </a:spcAft>
              <a:buSzPts val="810"/>
              <a:buNone/>
              <a:defRPr sz="900"/>
            </a:lvl8pPr>
            <a:lvl9pPr indent="-228600" lvl="8" marL="4114800" algn="l">
              <a:lnSpc>
                <a:spcPct val="100000"/>
              </a:lnSpc>
              <a:spcBef>
                <a:spcPts val="600"/>
              </a:spcBef>
              <a:spcAft>
                <a:spcPts val="0"/>
              </a:spcAft>
              <a:buSzPts val="810"/>
              <a:buNone/>
              <a:defRPr sz="900"/>
            </a:lvl9pPr>
          </a:lstStyle>
          <a:p/>
        </p:txBody>
      </p:sp>
      <p:sp>
        <p:nvSpPr>
          <p:cNvPr id="109" name="Google Shape;109;p81"/>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110" name="Google Shape;110;p81"/>
          <p:cNvGrpSpPr/>
          <p:nvPr/>
        </p:nvGrpSpPr>
        <p:grpSpPr>
          <a:xfrm>
            <a:off x="284163" y="452718"/>
            <a:ext cx="8576373" cy="137411"/>
            <a:chOff x="284163" y="1577847"/>
            <a:chExt cx="8576373" cy="137411"/>
          </a:xfrm>
        </p:grpSpPr>
        <p:sp>
          <p:nvSpPr>
            <p:cNvPr id="111" name="Google Shape;111;p81"/>
            <p:cNvSpPr/>
            <p:nvPr/>
          </p:nvSpPr>
          <p:spPr>
            <a:xfrm>
              <a:off x="284163" y="1577847"/>
              <a:ext cx="1600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81"/>
            <p:cNvSpPr/>
            <p:nvPr/>
          </p:nvSpPr>
          <p:spPr>
            <a:xfrm>
              <a:off x="1885174" y="1577847"/>
              <a:ext cx="2743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81"/>
            <p:cNvSpPr/>
            <p:nvPr/>
          </p:nvSpPr>
          <p:spPr>
            <a:xfrm>
              <a:off x="4626864" y="1577847"/>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114" name="Shape 114"/>
        <p:cNvGrpSpPr/>
        <p:nvPr/>
      </p:nvGrpSpPr>
      <p:grpSpPr>
        <a:xfrm>
          <a:off x="0" y="0"/>
          <a:ext cx="0" cy="0"/>
          <a:chOff x="0" y="0"/>
          <a:chExt cx="0" cy="0"/>
        </a:xfrm>
      </p:grpSpPr>
      <p:sp>
        <p:nvSpPr>
          <p:cNvPr id="115" name="Google Shape;115;p82"/>
          <p:cNvSpPr/>
          <p:nvPr/>
        </p:nvSpPr>
        <p:spPr>
          <a:xfrm>
            <a:off x="284163" y="4801575"/>
            <a:ext cx="8574087" cy="1468437"/>
          </a:xfrm>
          <a:prstGeom prst="rect">
            <a:avLst/>
          </a:prstGeom>
          <a:solidFill>
            <a:srgbClr val="262626">
              <a:alpha val="84313"/>
            </a:srgbClr>
          </a:solidFill>
          <a:ln>
            <a:noFill/>
          </a:ln>
        </p:spPr>
        <p:txBody>
          <a:bodyPr anchorCtr="0" anchor="b" bIns="365750" lIns="91425" spcFirstLastPara="1" rIns="182875" wrap="square" tIns="45700">
            <a:normAutofit/>
          </a:bodyPr>
          <a:lstStyle/>
          <a:p>
            <a:pPr indent="0" lvl="0" marL="0" marR="0" rtl="0" algn="l">
              <a:lnSpc>
                <a:spcPct val="100000"/>
              </a:lnSpc>
              <a:spcBef>
                <a:spcPts val="0"/>
              </a:spcBef>
              <a:spcAft>
                <a:spcPts val="0"/>
              </a:spcAft>
              <a:buClr>
                <a:schemeClr val="dk1"/>
              </a:buClr>
              <a:buSzPts val="4200"/>
              <a:buFont typeface="Calibri"/>
              <a:buNone/>
            </a:pPr>
            <a:r>
              <a:t/>
            </a:r>
            <a:endParaRPr b="0" i="0" sz="4200" u="none" cap="none" strike="noStrike">
              <a:solidFill>
                <a:schemeClr val="lt1"/>
              </a:solidFill>
              <a:latin typeface="Corbel"/>
              <a:ea typeface="Corbel"/>
              <a:cs typeface="Corbel"/>
              <a:sym typeface="Corbel"/>
            </a:endParaRPr>
          </a:p>
        </p:txBody>
      </p:sp>
      <p:grpSp>
        <p:nvGrpSpPr>
          <p:cNvPr id="116" name="Google Shape;116;p82"/>
          <p:cNvGrpSpPr/>
          <p:nvPr/>
        </p:nvGrpSpPr>
        <p:grpSpPr>
          <a:xfrm>
            <a:off x="284163" y="6263389"/>
            <a:ext cx="8576373" cy="137411"/>
            <a:chOff x="284163" y="1759424"/>
            <a:chExt cx="8576373" cy="137411"/>
          </a:xfrm>
        </p:grpSpPr>
        <p:sp>
          <p:nvSpPr>
            <p:cNvPr id="117" name="Google Shape;117;p82"/>
            <p:cNvSpPr/>
            <p:nvPr/>
          </p:nvSpPr>
          <p:spPr>
            <a:xfrm>
              <a:off x="284163" y="1759424"/>
              <a:ext cx="2743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82"/>
            <p:cNvSpPr/>
            <p:nvPr/>
          </p:nvSpPr>
          <p:spPr>
            <a:xfrm>
              <a:off x="3026392" y="1759424"/>
              <a:ext cx="1600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9" name="Google Shape;119;p82"/>
            <p:cNvSpPr/>
            <p:nvPr/>
          </p:nvSpPr>
          <p:spPr>
            <a:xfrm>
              <a:off x="4626864" y="1759424"/>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20" name="Google Shape;120;p82"/>
          <p:cNvSpPr txBox="1"/>
          <p:nvPr>
            <p:ph type="title"/>
          </p:nvPr>
        </p:nvSpPr>
        <p:spPr>
          <a:xfrm>
            <a:off x="363071" y="4800600"/>
            <a:ext cx="8360242"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800"/>
              <a:buFont typeface="Corbel"/>
              <a:buNone/>
              <a:defRPr b="0" i="0" sz="2800" cap="none">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82"/>
          <p:cNvSpPr/>
          <p:nvPr>
            <p:ph idx="2" type="pic"/>
          </p:nvPr>
        </p:nvSpPr>
        <p:spPr>
          <a:xfrm>
            <a:off x="284163" y="457199"/>
            <a:ext cx="8577072" cy="4352544"/>
          </a:xfrm>
          <a:prstGeom prst="rect">
            <a:avLst/>
          </a:prstGeom>
          <a:noFill/>
          <a:ln>
            <a:noFill/>
          </a:ln>
        </p:spPr>
      </p:sp>
      <p:sp>
        <p:nvSpPr>
          <p:cNvPr id="122" name="Google Shape;122;p82"/>
          <p:cNvSpPr txBox="1"/>
          <p:nvPr>
            <p:ph idx="1" type="body"/>
          </p:nvPr>
        </p:nvSpPr>
        <p:spPr>
          <a:xfrm>
            <a:off x="419099" y="5367338"/>
            <a:ext cx="8304213"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1260"/>
              <a:buNone/>
              <a:defRPr sz="1400">
                <a:solidFill>
                  <a:schemeClr val="lt1"/>
                </a:solidFill>
              </a:defRPr>
            </a:lvl1pPr>
            <a:lvl2pPr indent="-228600" lvl="1" marL="914400" algn="l">
              <a:lnSpc>
                <a:spcPct val="100000"/>
              </a:lnSpc>
              <a:spcBef>
                <a:spcPts val="600"/>
              </a:spcBef>
              <a:spcAft>
                <a:spcPts val="0"/>
              </a:spcAft>
              <a:buSzPts val="1080"/>
              <a:buNone/>
              <a:defRPr sz="1200"/>
            </a:lvl2pPr>
            <a:lvl3pPr indent="-228600" lvl="2" marL="1371600" algn="l">
              <a:lnSpc>
                <a:spcPct val="100000"/>
              </a:lnSpc>
              <a:spcBef>
                <a:spcPts val="600"/>
              </a:spcBef>
              <a:spcAft>
                <a:spcPts val="0"/>
              </a:spcAft>
              <a:buSzPts val="900"/>
              <a:buNone/>
              <a:defRPr sz="1000"/>
            </a:lvl3pPr>
            <a:lvl4pPr indent="-228600" lvl="3" marL="1828800" algn="l">
              <a:lnSpc>
                <a:spcPct val="100000"/>
              </a:lnSpc>
              <a:spcBef>
                <a:spcPts val="600"/>
              </a:spcBef>
              <a:spcAft>
                <a:spcPts val="0"/>
              </a:spcAft>
              <a:buSzPts val="810"/>
              <a:buNone/>
              <a:defRPr sz="900"/>
            </a:lvl4pPr>
            <a:lvl5pPr indent="-228600" lvl="4" marL="2286000" algn="l">
              <a:lnSpc>
                <a:spcPct val="100000"/>
              </a:lnSpc>
              <a:spcBef>
                <a:spcPts val="600"/>
              </a:spcBef>
              <a:spcAft>
                <a:spcPts val="0"/>
              </a:spcAft>
              <a:buSzPts val="810"/>
              <a:buNone/>
              <a:defRPr sz="900"/>
            </a:lvl5pPr>
            <a:lvl6pPr indent="-228600" lvl="5" marL="2743200" algn="l">
              <a:lnSpc>
                <a:spcPct val="100000"/>
              </a:lnSpc>
              <a:spcBef>
                <a:spcPts val="600"/>
              </a:spcBef>
              <a:spcAft>
                <a:spcPts val="0"/>
              </a:spcAft>
              <a:buSzPts val="810"/>
              <a:buNone/>
              <a:defRPr sz="900"/>
            </a:lvl6pPr>
            <a:lvl7pPr indent="-228600" lvl="6" marL="3200400" algn="l">
              <a:lnSpc>
                <a:spcPct val="100000"/>
              </a:lnSpc>
              <a:spcBef>
                <a:spcPts val="600"/>
              </a:spcBef>
              <a:spcAft>
                <a:spcPts val="0"/>
              </a:spcAft>
              <a:buSzPts val="810"/>
              <a:buNone/>
              <a:defRPr sz="900"/>
            </a:lvl7pPr>
            <a:lvl8pPr indent="-228600" lvl="7" marL="3657600" algn="l">
              <a:lnSpc>
                <a:spcPct val="100000"/>
              </a:lnSpc>
              <a:spcBef>
                <a:spcPts val="600"/>
              </a:spcBef>
              <a:spcAft>
                <a:spcPts val="0"/>
              </a:spcAft>
              <a:buSzPts val="810"/>
              <a:buNone/>
              <a:defRPr sz="900"/>
            </a:lvl8pPr>
            <a:lvl9pPr indent="-228600" lvl="8" marL="4114800" algn="l">
              <a:lnSpc>
                <a:spcPct val="100000"/>
              </a:lnSpc>
              <a:spcBef>
                <a:spcPts val="600"/>
              </a:spcBef>
              <a:spcAft>
                <a:spcPts val="0"/>
              </a:spcAft>
              <a:buSzPts val="810"/>
              <a:buNone/>
              <a:defRPr sz="900"/>
            </a:lvl9pPr>
          </a:lstStyle>
          <a:p/>
        </p:txBody>
      </p:sp>
      <p:sp>
        <p:nvSpPr>
          <p:cNvPr id="123" name="Google Shape;123;p82"/>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alternativo">
  <p:cSld name="Imagen con título, alternativo">
    <p:spTree>
      <p:nvGrpSpPr>
        <p:cNvPr id="124" name="Shape 124"/>
        <p:cNvGrpSpPr/>
        <p:nvPr/>
      </p:nvGrpSpPr>
      <p:grpSpPr>
        <a:xfrm>
          <a:off x="0" y="0"/>
          <a:ext cx="0" cy="0"/>
          <a:chOff x="0" y="0"/>
          <a:chExt cx="0" cy="0"/>
        </a:xfrm>
      </p:grpSpPr>
      <p:grpSp>
        <p:nvGrpSpPr>
          <p:cNvPr id="125" name="Google Shape;125;p83"/>
          <p:cNvGrpSpPr/>
          <p:nvPr/>
        </p:nvGrpSpPr>
        <p:grpSpPr>
          <a:xfrm>
            <a:off x="284163" y="4280647"/>
            <a:ext cx="8576373" cy="137411"/>
            <a:chOff x="284163" y="1759424"/>
            <a:chExt cx="8576373" cy="137411"/>
          </a:xfrm>
        </p:grpSpPr>
        <p:sp>
          <p:nvSpPr>
            <p:cNvPr id="126" name="Google Shape;126;p83"/>
            <p:cNvSpPr/>
            <p:nvPr/>
          </p:nvSpPr>
          <p:spPr>
            <a:xfrm>
              <a:off x="284163" y="1759424"/>
              <a:ext cx="2743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p83"/>
            <p:cNvSpPr/>
            <p:nvPr/>
          </p:nvSpPr>
          <p:spPr>
            <a:xfrm>
              <a:off x="3026392" y="1759424"/>
              <a:ext cx="1600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 name="Google Shape;128;p83"/>
            <p:cNvSpPr/>
            <p:nvPr/>
          </p:nvSpPr>
          <p:spPr>
            <a:xfrm>
              <a:off x="4626864" y="1759424"/>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29" name="Google Shape;129;p83"/>
          <p:cNvSpPr txBox="1"/>
          <p:nvPr>
            <p:ph type="title"/>
          </p:nvPr>
        </p:nvSpPr>
        <p:spPr>
          <a:xfrm>
            <a:off x="363071" y="4778189"/>
            <a:ext cx="8360242"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2"/>
              </a:buClr>
              <a:buSzPts val="2800"/>
              <a:buFont typeface="Corbel"/>
              <a:buNone/>
              <a:defRPr b="0" sz="28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83"/>
          <p:cNvSpPr/>
          <p:nvPr>
            <p:ph idx="2" type="pic"/>
          </p:nvPr>
        </p:nvSpPr>
        <p:spPr>
          <a:xfrm>
            <a:off x="284163" y="457200"/>
            <a:ext cx="8577072" cy="3822192"/>
          </a:xfrm>
          <a:prstGeom prst="rect">
            <a:avLst/>
          </a:prstGeom>
          <a:noFill/>
          <a:ln>
            <a:noFill/>
          </a:ln>
        </p:spPr>
      </p:sp>
      <p:sp>
        <p:nvSpPr>
          <p:cNvPr id="131" name="Google Shape;131;p83"/>
          <p:cNvSpPr txBox="1"/>
          <p:nvPr>
            <p:ph idx="1" type="body"/>
          </p:nvPr>
        </p:nvSpPr>
        <p:spPr>
          <a:xfrm>
            <a:off x="419099" y="5344927"/>
            <a:ext cx="8304213"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1260"/>
              <a:buNone/>
              <a:defRPr sz="1400">
                <a:solidFill>
                  <a:srgbClr val="262626"/>
                </a:solidFill>
              </a:defRPr>
            </a:lvl1pPr>
            <a:lvl2pPr indent="-228600" lvl="1" marL="914400" algn="l">
              <a:lnSpc>
                <a:spcPct val="100000"/>
              </a:lnSpc>
              <a:spcBef>
                <a:spcPts val="600"/>
              </a:spcBef>
              <a:spcAft>
                <a:spcPts val="0"/>
              </a:spcAft>
              <a:buSzPts val="1080"/>
              <a:buNone/>
              <a:defRPr sz="1200"/>
            </a:lvl2pPr>
            <a:lvl3pPr indent="-228600" lvl="2" marL="1371600" algn="l">
              <a:lnSpc>
                <a:spcPct val="100000"/>
              </a:lnSpc>
              <a:spcBef>
                <a:spcPts val="600"/>
              </a:spcBef>
              <a:spcAft>
                <a:spcPts val="0"/>
              </a:spcAft>
              <a:buSzPts val="900"/>
              <a:buNone/>
              <a:defRPr sz="1000"/>
            </a:lvl3pPr>
            <a:lvl4pPr indent="-228600" lvl="3" marL="1828800" algn="l">
              <a:lnSpc>
                <a:spcPct val="100000"/>
              </a:lnSpc>
              <a:spcBef>
                <a:spcPts val="600"/>
              </a:spcBef>
              <a:spcAft>
                <a:spcPts val="0"/>
              </a:spcAft>
              <a:buSzPts val="810"/>
              <a:buNone/>
              <a:defRPr sz="900"/>
            </a:lvl4pPr>
            <a:lvl5pPr indent="-228600" lvl="4" marL="2286000" algn="l">
              <a:lnSpc>
                <a:spcPct val="100000"/>
              </a:lnSpc>
              <a:spcBef>
                <a:spcPts val="600"/>
              </a:spcBef>
              <a:spcAft>
                <a:spcPts val="0"/>
              </a:spcAft>
              <a:buSzPts val="810"/>
              <a:buNone/>
              <a:defRPr sz="900"/>
            </a:lvl5pPr>
            <a:lvl6pPr indent="-228600" lvl="5" marL="2743200" algn="l">
              <a:lnSpc>
                <a:spcPct val="100000"/>
              </a:lnSpc>
              <a:spcBef>
                <a:spcPts val="600"/>
              </a:spcBef>
              <a:spcAft>
                <a:spcPts val="0"/>
              </a:spcAft>
              <a:buSzPts val="810"/>
              <a:buNone/>
              <a:defRPr sz="900"/>
            </a:lvl6pPr>
            <a:lvl7pPr indent="-228600" lvl="6" marL="3200400" algn="l">
              <a:lnSpc>
                <a:spcPct val="100000"/>
              </a:lnSpc>
              <a:spcBef>
                <a:spcPts val="600"/>
              </a:spcBef>
              <a:spcAft>
                <a:spcPts val="0"/>
              </a:spcAft>
              <a:buSzPts val="810"/>
              <a:buNone/>
              <a:defRPr sz="900"/>
            </a:lvl7pPr>
            <a:lvl8pPr indent="-228600" lvl="7" marL="3657600" algn="l">
              <a:lnSpc>
                <a:spcPct val="100000"/>
              </a:lnSpc>
              <a:spcBef>
                <a:spcPts val="600"/>
              </a:spcBef>
              <a:spcAft>
                <a:spcPts val="0"/>
              </a:spcAft>
              <a:buSzPts val="810"/>
              <a:buNone/>
              <a:defRPr sz="900"/>
            </a:lvl8pPr>
            <a:lvl9pPr indent="-228600" lvl="8" marL="4114800" algn="l">
              <a:lnSpc>
                <a:spcPct val="100000"/>
              </a:lnSpc>
              <a:spcBef>
                <a:spcPts val="600"/>
              </a:spcBef>
              <a:spcAft>
                <a:spcPts val="0"/>
              </a:spcAft>
              <a:buSzPts val="810"/>
              <a:buNone/>
              <a:defRPr sz="900"/>
            </a:lvl9pPr>
          </a:lstStyle>
          <a:p/>
        </p:txBody>
      </p:sp>
      <p:sp>
        <p:nvSpPr>
          <p:cNvPr id="132" name="Google Shape;132;p83"/>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tos, imagen y título">
  <p:cSld name="Objetos, imagen y título">
    <p:spTree>
      <p:nvGrpSpPr>
        <p:cNvPr id="133" name="Shape 133"/>
        <p:cNvGrpSpPr/>
        <p:nvPr/>
      </p:nvGrpSpPr>
      <p:grpSpPr>
        <a:xfrm>
          <a:off x="0" y="0"/>
          <a:ext cx="0" cy="0"/>
          <a:chOff x="0" y="0"/>
          <a:chExt cx="0" cy="0"/>
        </a:xfrm>
      </p:grpSpPr>
      <p:sp>
        <p:nvSpPr>
          <p:cNvPr id="134" name="Google Shape;134;p84"/>
          <p:cNvSpPr txBox="1"/>
          <p:nvPr>
            <p:ph idx="1" type="body"/>
          </p:nvPr>
        </p:nvSpPr>
        <p:spPr>
          <a:xfrm>
            <a:off x="3657600" y="914400"/>
            <a:ext cx="5195047" cy="5211763"/>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2000"/>
              </a:spcBef>
              <a:spcAft>
                <a:spcPts val="0"/>
              </a:spcAft>
              <a:buSzPts val="1980"/>
              <a:buChar char="?"/>
              <a:defRPr sz="2200"/>
            </a:lvl1pPr>
            <a:lvl2pPr indent="-342900" lvl="1" marL="914400" algn="l">
              <a:lnSpc>
                <a:spcPct val="100000"/>
              </a:lnSpc>
              <a:spcBef>
                <a:spcPts val="600"/>
              </a:spcBef>
              <a:spcAft>
                <a:spcPts val="0"/>
              </a:spcAft>
              <a:buSzPts val="1800"/>
              <a:buChar char="?"/>
              <a:defRPr sz="2000"/>
            </a:lvl2pPr>
            <a:lvl3pPr indent="-331469" lvl="2" marL="1371600" algn="l">
              <a:lnSpc>
                <a:spcPct val="100000"/>
              </a:lnSpc>
              <a:spcBef>
                <a:spcPts val="600"/>
              </a:spcBef>
              <a:spcAft>
                <a:spcPts val="0"/>
              </a:spcAft>
              <a:buSzPts val="1620"/>
              <a:buChar char="?"/>
              <a:defRPr sz="1800"/>
            </a:lvl3pPr>
            <a:lvl4pPr indent="-331469" lvl="3" marL="1828800" algn="l">
              <a:lnSpc>
                <a:spcPct val="100000"/>
              </a:lnSpc>
              <a:spcBef>
                <a:spcPts val="600"/>
              </a:spcBef>
              <a:spcAft>
                <a:spcPts val="0"/>
              </a:spcAft>
              <a:buSzPts val="1620"/>
              <a:buChar char="?"/>
              <a:defRPr sz="1800"/>
            </a:lvl4pPr>
            <a:lvl5pPr indent="-331470" lvl="4" marL="2286000" algn="l">
              <a:lnSpc>
                <a:spcPct val="100000"/>
              </a:lnSpc>
              <a:spcBef>
                <a:spcPts val="600"/>
              </a:spcBef>
              <a:spcAft>
                <a:spcPts val="0"/>
              </a:spcAft>
              <a:buSzPts val="1620"/>
              <a:buChar char="?"/>
              <a:defRPr sz="1800"/>
            </a:lvl5pPr>
            <a:lvl6pPr indent="-331470" lvl="5" marL="2743200" algn="l">
              <a:lnSpc>
                <a:spcPct val="100000"/>
              </a:lnSpc>
              <a:spcBef>
                <a:spcPts val="600"/>
              </a:spcBef>
              <a:spcAft>
                <a:spcPts val="0"/>
              </a:spcAft>
              <a:buSzPts val="1620"/>
              <a:buChar char="?"/>
              <a:defRPr sz="1800"/>
            </a:lvl6pPr>
            <a:lvl7pPr indent="-331470" lvl="6" marL="3200400" algn="l">
              <a:lnSpc>
                <a:spcPct val="100000"/>
              </a:lnSpc>
              <a:spcBef>
                <a:spcPts val="600"/>
              </a:spcBef>
              <a:spcAft>
                <a:spcPts val="0"/>
              </a:spcAft>
              <a:buSzPts val="1620"/>
              <a:buChar char="?"/>
              <a:defRPr sz="1800"/>
            </a:lvl7pPr>
            <a:lvl8pPr indent="-331470" lvl="7" marL="3657600" algn="l">
              <a:lnSpc>
                <a:spcPct val="100000"/>
              </a:lnSpc>
              <a:spcBef>
                <a:spcPts val="600"/>
              </a:spcBef>
              <a:spcAft>
                <a:spcPts val="0"/>
              </a:spcAft>
              <a:buSzPts val="1620"/>
              <a:buChar char="?"/>
              <a:defRPr sz="1800"/>
            </a:lvl8pPr>
            <a:lvl9pPr indent="-331470" lvl="8" marL="4114800" algn="l">
              <a:lnSpc>
                <a:spcPct val="100000"/>
              </a:lnSpc>
              <a:spcBef>
                <a:spcPts val="600"/>
              </a:spcBef>
              <a:spcAft>
                <a:spcPts val="0"/>
              </a:spcAft>
              <a:buSzPts val="1620"/>
              <a:buChar char="?"/>
              <a:defRPr sz="1800"/>
            </a:lvl9pPr>
          </a:lstStyle>
          <a:p/>
        </p:txBody>
      </p:sp>
      <p:sp>
        <p:nvSpPr>
          <p:cNvPr id="135" name="Google Shape;135;p84"/>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84"/>
          <p:cNvSpPr/>
          <p:nvPr/>
        </p:nvSpPr>
        <p:spPr>
          <a:xfrm>
            <a:off x="284163" y="4267200"/>
            <a:ext cx="2743200" cy="2120153"/>
          </a:xfrm>
          <a:prstGeom prst="rect">
            <a:avLst/>
          </a:prstGeom>
          <a:solidFill>
            <a:srgbClr val="262626">
              <a:alpha val="84313"/>
            </a:srgbClr>
          </a:solidFill>
          <a:ln>
            <a:noFill/>
          </a:ln>
        </p:spPr>
        <p:txBody>
          <a:bodyPr anchorCtr="0" anchor="b" bIns="365750" lIns="91425" spcFirstLastPara="1" rIns="182875" wrap="square" tIns="45700">
            <a:normAutofit/>
          </a:bodyPr>
          <a:lstStyle/>
          <a:p>
            <a:pPr indent="0" lvl="0" marL="0" marR="0" rtl="0" algn="l">
              <a:lnSpc>
                <a:spcPct val="100000"/>
              </a:lnSpc>
              <a:spcBef>
                <a:spcPts val="0"/>
              </a:spcBef>
              <a:spcAft>
                <a:spcPts val="0"/>
              </a:spcAft>
              <a:buClr>
                <a:schemeClr val="dk1"/>
              </a:buClr>
              <a:buSzPts val="4200"/>
              <a:buFont typeface="Calibri"/>
              <a:buNone/>
            </a:pPr>
            <a:r>
              <a:t/>
            </a:r>
            <a:endParaRPr b="0" i="0" sz="4200" u="none" cap="none" strike="noStrike">
              <a:solidFill>
                <a:schemeClr val="lt1"/>
              </a:solidFill>
              <a:latin typeface="Corbel"/>
              <a:ea typeface="Corbel"/>
              <a:cs typeface="Corbel"/>
              <a:sym typeface="Corbel"/>
            </a:endParaRPr>
          </a:p>
        </p:txBody>
      </p:sp>
      <p:sp>
        <p:nvSpPr>
          <p:cNvPr id="137" name="Google Shape;137;p84"/>
          <p:cNvSpPr txBox="1"/>
          <p:nvPr>
            <p:ph idx="2" type="body"/>
          </p:nvPr>
        </p:nvSpPr>
        <p:spPr>
          <a:xfrm>
            <a:off x="419101" y="4953001"/>
            <a:ext cx="2472017" cy="124609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1260"/>
              <a:buNone/>
              <a:defRPr sz="1400">
                <a:solidFill>
                  <a:schemeClr val="lt1"/>
                </a:solidFill>
              </a:defRPr>
            </a:lvl1pPr>
            <a:lvl2pPr indent="-228600" lvl="1" marL="914400" algn="l">
              <a:lnSpc>
                <a:spcPct val="100000"/>
              </a:lnSpc>
              <a:spcBef>
                <a:spcPts val="600"/>
              </a:spcBef>
              <a:spcAft>
                <a:spcPts val="0"/>
              </a:spcAft>
              <a:buSzPts val="1080"/>
              <a:buNone/>
              <a:defRPr sz="1200"/>
            </a:lvl2pPr>
            <a:lvl3pPr indent="-228600" lvl="2" marL="1371600" algn="l">
              <a:lnSpc>
                <a:spcPct val="100000"/>
              </a:lnSpc>
              <a:spcBef>
                <a:spcPts val="600"/>
              </a:spcBef>
              <a:spcAft>
                <a:spcPts val="0"/>
              </a:spcAft>
              <a:buSzPts val="900"/>
              <a:buNone/>
              <a:defRPr sz="1000"/>
            </a:lvl3pPr>
            <a:lvl4pPr indent="-228600" lvl="3" marL="1828800" algn="l">
              <a:lnSpc>
                <a:spcPct val="100000"/>
              </a:lnSpc>
              <a:spcBef>
                <a:spcPts val="600"/>
              </a:spcBef>
              <a:spcAft>
                <a:spcPts val="0"/>
              </a:spcAft>
              <a:buSzPts val="810"/>
              <a:buNone/>
              <a:defRPr sz="900"/>
            </a:lvl4pPr>
            <a:lvl5pPr indent="-228600" lvl="4" marL="2286000" algn="l">
              <a:lnSpc>
                <a:spcPct val="100000"/>
              </a:lnSpc>
              <a:spcBef>
                <a:spcPts val="600"/>
              </a:spcBef>
              <a:spcAft>
                <a:spcPts val="0"/>
              </a:spcAft>
              <a:buSzPts val="810"/>
              <a:buNone/>
              <a:defRPr sz="900"/>
            </a:lvl5pPr>
            <a:lvl6pPr indent="-228600" lvl="5" marL="2743200" algn="l">
              <a:lnSpc>
                <a:spcPct val="100000"/>
              </a:lnSpc>
              <a:spcBef>
                <a:spcPts val="600"/>
              </a:spcBef>
              <a:spcAft>
                <a:spcPts val="0"/>
              </a:spcAft>
              <a:buSzPts val="810"/>
              <a:buNone/>
              <a:defRPr sz="900"/>
            </a:lvl6pPr>
            <a:lvl7pPr indent="-228600" lvl="6" marL="3200400" algn="l">
              <a:lnSpc>
                <a:spcPct val="100000"/>
              </a:lnSpc>
              <a:spcBef>
                <a:spcPts val="600"/>
              </a:spcBef>
              <a:spcAft>
                <a:spcPts val="0"/>
              </a:spcAft>
              <a:buSzPts val="810"/>
              <a:buNone/>
              <a:defRPr sz="900"/>
            </a:lvl7pPr>
            <a:lvl8pPr indent="-228600" lvl="7" marL="3657600" algn="l">
              <a:lnSpc>
                <a:spcPct val="100000"/>
              </a:lnSpc>
              <a:spcBef>
                <a:spcPts val="600"/>
              </a:spcBef>
              <a:spcAft>
                <a:spcPts val="0"/>
              </a:spcAft>
              <a:buSzPts val="810"/>
              <a:buNone/>
              <a:defRPr sz="900"/>
            </a:lvl8pPr>
            <a:lvl9pPr indent="-228600" lvl="8" marL="4114800" algn="l">
              <a:lnSpc>
                <a:spcPct val="100000"/>
              </a:lnSpc>
              <a:spcBef>
                <a:spcPts val="600"/>
              </a:spcBef>
              <a:spcAft>
                <a:spcPts val="0"/>
              </a:spcAft>
              <a:buSzPts val="810"/>
              <a:buNone/>
              <a:defRPr sz="900"/>
            </a:lvl9pPr>
          </a:lstStyle>
          <a:p/>
        </p:txBody>
      </p:sp>
      <p:sp>
        <p:nvSpPr>
          <p:cNvPr id="138" name="Google Shape;138;p84"/>
          <p:cNvSpPr txBox="1"/>
          <p:nvPr>
            <p:ph type="title"/>
          </p:nvPr>
        </p:nvSpPr>
        <p:spPr>
          <a:xfrm>
            <a:off x="410764" y="4419600"/>
            <a:ext cx="2475395" cy="51098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orbel"/>
              <a:buNone/>
              <a:defRPr b="1" sz="2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84"/>
          <p:cNvSpPr/>
          <p:nvPr>
            <p:ph idx="3" type="pic"/>
          </p:nvPr>
        </p:nvSpPr>
        <p:spPr>
          <a:xfrm>
            <a:off x="284164" y="594360"/>
            <a:ext cx="2743200" cy="3675888"/>
          </a:xfrm>
          <a:prstGeom prst="rect">
            <a:avLst/>
          </a:prstGeom>
          <a:noFill/>
          <a:ln>
            <a:noFill/>
          </a:ln>
        </p:spPr>
      </p:sp>
      <p:grpSp>
        <p:nvGrpSpPr>
          <p:cNvPr id="140" name="Google Shape;140;p84"/>
          <p:cNvGrpSpPr/>
          <p:nvPr/>
        </p:nvGrpSpPr>
        <p:grpSpPr>
          <a:xfrm>
            <a:off x="284163" y="461682"/>
            <a:ext cx="8576373" cy="137411"/>
            <a:chOff x="284163" y="1759424"/>
            <a:chExt cx="8576373" cy="137411"/>
          </a:xfrm>
        </p:grpSpPr>
        <p:sp>
          <p:nvSpPr>
            <p:cNvPr id="141" name="Google Shape;141;p84"/>
            <p:cNvSpPr/>
            <p:nvPr/>
          </p:nvSpPr>
          <p:spPr>
            <a:xfrm>
              <a:off x="284163" y="1759424"/>
              <a:ext cx="2743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2" name="Google Shape;142;p84"/>
            <p:cNvSpPr/>
            <p:nvPr/>
          </p:nvSpPr>
          <p:spPr>
            <a:xfrm>
              <a:off x="3026392" y="1759424"/>
              <a:ext cx="1600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3" name="Google Shape;143;p84"/>
            <p:cNvSpPr/>
            <p:nvPr/>
          </p:nvSpPr>
          <p:spPr>
            <a:xfrm>
              <a:off x="4626864" y="1759424"/>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ágenes con título">
  <p:cSld name="3 imágenes con título">
    <p:spTree>
      <p:nvGrpSpPr>
        <p:cNvPr id="144" name="Shape 144"/>
        <p:cNvGrpSpPr/>
        <p:nvPr/>
      </p:nvGrpSpPr>
      <p:grpSpPr>
        <a:xfrm>
          <a:off x="0" y="0"/>
          <a:ext cx="0" cy="0"/>
          <a:chOff x="0" y="0"/>
          <a:chExt cx="0" cy="0"/>
        </a:xfrm>
      </p:grpSpPr>
      <p:sp>
        <p:nvSpPr>
          <p:cNvPr id="145" name="Google Shape;145;p85"/>
          <p:cNvSpPr/>
          <p:nvPr/>
        </p:nvSpPr>
        <p:spPr>
          <a:xfrm>
            <a:off x="3021013" y="4801575"/>
            <a:ext cx="5837237" cy="1468437"/>
          </a:xfrm>
          <a:prstGeom prst="rect">
            <a:avLst/>
          </a:prstGeom>
          <a:solidFill>
            <a:srgbClr val="262626">
              <a:alpha val="84313"/>
            </a:srgbClr>
          </a:solidFill>
          <a:ln>
            <a:noFill/>
          </a:ln>
        </p:spPr>
        <p:txBody>
          <a:bodyPr anchorCtr="0" anchor="b" bIns="365750" lIns="91425" spcFirstLastPara="1" rIns="182875" wrap="square" tIns="45700">
            <a:normAutofit/>
          </a:bodyPr>
          <a:lstStyle/>
          <a:p>
            <a:pPr indent="0" lvl="0" marL="0" marR="0" rtl="0" algn="l">
              <a:lnSpc>
                <a:spcPct val="100000"/>
              </a:lnSpc>
              <a:spcBef>
                <a:spcPts val="0"/>
              </a:spcBef>
              <a:spcAft>
                <a:spcPts val="0"/>
              </a:spcAft>
              <a:buClr>
                <a:schemeClr val="dk1"/>
              </a:buClr>
              <a:buSzPts val="4200"/>
              <a:buFont typeface="Calibri"/>
              <a:buNone/>
            </a:pPr>
            <a:r>
              <a:t/>
            </a:r>
            <a:endParaRPr b="0" i="0" sz="4200" u="none" cap="none" strike="noStrike">
              <a:solidFill>
                <a:schemeClr val="lt1"/>
              </a:solidFill>
              <a:latin typeface="Corbel"/>
              <a:ea typeface="Corbel"/>
              <a:cs typeface="Corbel"/>
              <a:sym typeface="Corbel"/>
            </a:endParaRPr>
          </a:p>
        </p:txBody>
      </p:sp>
      <p:grpSp>
        <p:nvGrpSpPr>
          <p:cNvPr id="146" name="Google Shape;146;p85"/>
          <p:cNvGrpSpPr/>
          <p:nvPr/>
        </p:nvGrpSpPr>
        <p:grpSpPr>
          <a:xfrm>
            <a:off x="284163" y="6263389"/>
            <a:ext cx="8576373" cy="137411"/>
            <a:chOff x="284163" y="1759424"/>
            <a:chExt cx="8576373" cy="137411"/>
          </a:xfrm>
        </p:grpSpPr>
        <p:sp>
          <p:nvSpPr>
            <p:cNvPr id="147" name="Google Shape;147;p85"/>
            <p:cNvSpPr/>
            <p:nvPr/>
          </p:nvSpPr>
          <p:spPr>
            <a:xfrm>
              <a:off x="284163" y="1759424"/>
              <a:ext cx="2743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8" name="Google Shape;148;p85"/>
            <p:cNvSpPr/>
            <p:nvPr/>
          </p:nvSpPr>
          <p:spPr>
            <a:xfrm>
              <a:off x="3026392" y="1759424"/>
              <a:ext cx="1600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 name="Google Shape;149;p85"/>
            <p:cNvSpPr/>
            <p:nvPr/>
          </p:nvSpPr>
          <p:spPr>
            <a:xfrm>
              <a:off x="4626864" y="1759424"/>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50" name="Google Shape;150;p85"/>
          <p:cNvSpPr txBox="1"/>
          <p:nvPr>
            <p:ph type="title"/>
          </p:nvPr>
        </p:nvSpPr>
        <p:spPr>
          <a:xfrm>
            <a:off x="3031661" y="4800600"/>
            <a:ext cx="5691651"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800"/>
              <a:buFont typeface="Corbel"/>
              <a:buNone/>
              <a:defRPr b="0" i="0" sz="2800" cap="none">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85"/>
          <p:cNvSpPr/>
          <p:nvPr>
            <p:ph idx="2" type="pic"/>
          </p:nvPr>
        </p:nvSpPr>
        <p:spPr>
          <a:xfrm>
            <a:off x="3021014" y="457199"/>
            <a:ext cx="5833872" cy="4352544"/>
          </a:xfrm>
          <a:prstGeom prst="rect">
            <a:avLst/>
          </a:prstGeom>
          <a:noFill/>
          <a:ln>
            <a:noFill/>
          </a:ln>
        </p:spPr>
      </p:sp>
      <p:sp>
        <p:nvSpPr>
          <p:cNvPr id="152" name="Google Shape;152;p85"/>
          <p:cNvSpPr txBox="1"/>
          <p:nvPr>
            <p:ph idx="1" type="body"/>
          </p:nvPr>
        </p:nvSpPr>
        <p:spPr>
          <a:xfrm>
            <a:off x="3069805" y="5367338"/>
            <a:ext cx="5653507"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1260"/>
              <a:buNone/>
              <a:defRPr sz="1400">
                <a:solidFill>
                  <a:schemeClr val="lt1"/>
                </a:solidFill>
              </a:defRPr>
            </a:lvl1pPr>
            <a:lvl2pPr indent="-228600" lvl="1" marL="914400" algn="l">
              <a:lnSpc>
                <a:spcPct val="100000"/>
              </a:lnSpc>
              <a:spcBef>
                <a:spcPts val="600"/>
              </a:spcBef>
              <a:spcAft>
                <a:spcPts val="0"/>
              </a:spcAft>
              <a:buSzPts val="1080"/>
              <a:buNone/>
              <a:defRPr sz="1200"/>
            </a:lvl2pPr>
            <a:lvl3pPr indent="-228600" lvl="2" marL="1371600" algn="l">
              <a:lnSpc>
                <a:spcPct val="100000"/>
              </a:lnSpc>
              <a:spcBef>
                <a:spcPts val="600"/>
              </a:spcBef>
              <a:spcAft>
                <a:spcPts val="0"/>
              </a:spcAft>
              <a:buSzPts val="900"/>
              <a:buNone/>
              <a:defRPr sz="1000"/>
            </a:lvl3pPr>
            <a:lvl4pPr indent="-228600" lvl="3" marL="1828800" algn="l">
              <a:lnSpc>
                <a:spcPct val="100000"/>
              </a:lnSpc>
              <a:spcBef>
                <a:spcPts val="600"/>
              </a:spcBef>
              <a:spcAft>
                <a:spcPts val="0"/>
              </a:spcAft>
              <a:buSzPts val="810"/>
              <a:buNone/>
              <a:defRPr sz="900"/>
            </a:lvl4pPr>
            <a:lvl5pPr indent="-228600" lvl="4" marL="2286000" algn="l">
              <a:lnSpc>
                <a:spcPct val="100000"/>
              </a:lnSpc>
              <a:spcBef>
                <a:spcPts val="600"/>
              </a:spcBef>
              <a:spcAft>
                <a:spcPts val="0"/>
              </a:spcAft>
              <a:buSzPts val="810"/>
              <a:buNone/>
              <a:defRPr sz="900"/>
            </a:lvl5pPr>
            <a:lvl6pPr indent="-228600" lvl="5" marL="2743200" algn="l">
              <a:lnSpc>
                <a:spcPct val="100000"/>
              </a:lnSpc>
              <a:spcBef>
                <a:spcPts val="600"/>
              </a:spcBef>
              <a:spcAft>
                <a:spcPts val="0"/>
              </a:spcAft>
              <a:buSzPts val="810"/>
              <a:buNone/>
              <a:defRPr sz="900"/>
            </a:lvl6pPr>
            <a:lvl7pPr indent="-228600" lvl="6" marL="3200400" algn="l">
              <a:lnSpc>
                <a:spcPct val="100000"/>
              </a:lnSpc>
              <a:spcBef>
                <a:spcPts val="600"/>
              </a:spcBef>
              <a:spcAft>
                <a:spcPts val="0"/>
              </a:spcAft>
              <a:buSzPts val="810"/>
              <a:buNone/>
              <a:defRPr sz="900"/>
            </a:lvl7pPr>
            <a:lvl8pPr indent="-228600" lvl="7" marL="3657600" algn="l">
              <a:lnSpc>
                <a:spcPct val="100000"/>
              </a:lnSpc>
              <a:spcBef>
                <a:spcPts val="600"/>
              </a:spcBef>
              <a:spcAft>
                <a:spcPts val="0"/>
              </a:spcAft>
              <a:buSzPts val="810"/>
              <a:buNone/>
              <a:defRPr sz="900"/>
            </a:lvl8pPr>
            <a:lvl9pPr indent="-228600" lvl="8" marL="4114800" algn="l">
              <a:lnSpc>
                <a:spcPct val="100000"/>
              </a:lnSpc>
              <a:spcBef>
                <a:spcPts val="600"/>
              </a:spcBef>
              <a:spcAft>
                <a:spcPts val="0"/>
              </a:spcAft>
              <a:buSzPts val="810"/>
              <a:buNone/>
              <a:defRPr sz="900"/>
            </a:lvl9pPr>
          </a:lstStyle>
          <a:p/>
        </p:txBody>
      </p:sp>
      <p:sp>
        <p:nvSpPr>
          <p:cNvPr id="153" name="Google Shape;153;p85"/>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4" name="Google Shape;154;p85"/>
          <p:cNvSpPr/>
          <p:nvPr>
            <p:ph idx="3" type="pic"/>
          </p:nvPr>
        </p:nvSpPr>
        <p:spPr>
          <a:xfrm>
            <a:off x="284164" y="457200"/>
            <a:ext cx="2736850" cy="2907792"/>
          </a:xfrm>
          <a:prstGeom prst="rect">
            <a:avLst/>
          </a:prstGeom>
          <a:noFill/>
          <a:ln>
            <a:noFill/>
          </a:ln>
        </p:spPr>
      </p:sp>
      <p:sp>
        <p:nvSpPr>
          <p:cNvPr id="155" name="Google Shape;155;p85"/>
          <p:cNvSpPr/>
          <p:nvPr>
            <p:ph idx="4" type="pic"/>
          </p:nvPr>
        </p:nvSpPr>
        <p:spPr>
          <a:xfrm>
            <a:off x="284164" y="3364992"/>
            <a:ext cx="2736850" cy="2898648"/>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56" name="Shape 156"/>
        <p:cNvGrpSpPr/>
        <p:nvPr/>
      </p:nvGrpSpPr>
      <p:grpSpPr>
        <a:xfrm>
          <a:off x="0" y="0"/>
          <a:ext cx="0" cy="0"/>
          <a:chOff x="0" y="0"/>
          <a:chExt cx="0" cy="0"/>
        </a:xfrm>
      </p:grpSpPr>
      <p:sp>
        <p:nvSpPr>
          <p:cNvPr id="157" name="Google Shape;157;p86"/>
          <p:cNvSpPr/>
          <p:nvPr/>
        </p:nvSpPr>
        <p:spPr>
          <a:xfrm>
            <a:off x="284163" y="455773"/>
            <a:ext cx="8574087" cy="1133949"/>
          </a:xfrm>
          <a:prstGeom prst="rect">
            <a:avLst/>
          </a:prstGeom>
          <a:solidFill>
            <a:srgbClr val="262626">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58" name="Google Shape;158;p86"/>
          <p:cNvGrpSpPr/>
          <p:nvPr/>
        </p:nvGrpSpPr>
        <p:grpSpPr>
          <a:xfrm>
            <a:off x="284163" y="1577847"/>
            <a:ext cx="8576373" cy="137411"/>
            <a:chOff x="284163" y="1577847"/>
            <a:chExt cx="8576373" cy="137411"/>
          </a:xfrm>
        </p:grpSpPr>
        <p:sp>
          <p:nvSpPr>
            <p:cNvPr id="159" name="Google Shape;159;p86"/>
            <p:cNvSpPr/>
            <p:nvPr/>
          </p:nvSpPr>
          <p:spPr>
            <a:xfrm>
              <a:off x="284163" y="1577847"/>
              <a:ext cx="1600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0" name="Google Shape;160;p86"/>
            <p:cNvSpPr/>
            <p:nvPr/>
          </p:nvSpPr>
          <p:spPr>
            <a:xfrm>
              <a:off x="1885174" y="1577847"/>
              <a:ext cx="2743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1" name="Google Shape;161;p86"/>
            <p:cNvSpPr/>
            <p:nvPr/>
          </p:nvSpPr>
          <p:spPr>
            <a:xfrm>
              <a:off x="4626864" y="1577847"/>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62" name="Google Shape;162;p86"/>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lvl1pPr lvl="0" algn="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86"/>
          <p:cNvSpPr txBox="1"/>
          <p:nvPr>
            <p:ph idx="1" type="body"/>
          </p:nvPr>
        </p:nvSpPr>
        <p:spPr>
          <a:xfrm rot="5400000">
            <a:off x="2564607" y="-146843"/>
            <a:ext cx="4013200" cy="8574087"/>
          </a:xfrm>
          <a:prstGeom prst="rect">
            <a:avLst/>
          </a:prstGeom>
          <a:noFill/>
          <a:ln>
            <a:noFill/>
          </a:ln>
        </p:spPr>
        <p:txBody>
          <a:bodyPr anchorCtr="0" anchor="t" bIns="45700" lIns="91425" spcFirstLastPara="1" rIns="91425" wrap="square" tIns="45700">
            <a:normAutofit/>
          </a:bodyPr>
          <a:lstStyle>
            <a:lvl1pPr indent="-331470" lvl="0" marL="457200" algn="l">
              <a:lnSpc>
                <a:spcPct val="100000"/>
              </a:lnSpc>
              <a:spcBef>
                <a:spcPts val="2000"/>
              </a:spcBef>
              <a:spcAft>
                <a:spcPts val="0"/>
              </a:spcAft>
              <a:buSzPts val="1620"/>
              <a:buChar char="?"/>
              <a:defRPr/>
            </a:lvl1pPr>
            <a:lvl2pPr indent="-331469" lvl="1" marL="914400" algn="l">
              <a:lnSpc>
                <a:spcPct val="100000"/>
              </a:lnSpc>
              <a:spcBef>
                <a:spcPts val="600"/>
              </a:spcBef>
              <a:spcAft>
                <a:spcPts val="0"/>
              </a:spcAft>
              <a:buSzPts val="1620"/>
              <a:buChar char="?"/>
              <a:defRPr/>
            </a:lvl2pPr>
            <a:lvl3pPr indent="-331469" lvl="2" marL="1371600" algn="l">
              <a:lnSpc>
                <a:spcPct val="100000"/>
              </a:lnSpc>
              <a:spcBef>
                <a:spcPts val="600"/>
              </a:spcBef>
              <a:spcAft>
                <a:spcPts val="0"/>
              </a:spcAft>
              <a:buSzPts val="1620"/>
              <a:buChar char="?"/>
              <a:defRPr/>
            </a:lvl3pPr>
            <a:lvl4pPr indent="-331469" lvl="3" marL="1828800" algn="l">
              <a:lnSpc>
                <a:spcPct val="100000"/>
              </a:lnSpc>
              <a:spcBef>
                <a:spcPts val="600"/>
              </a:spcBef>
              <a:spcAft>
                <a:spcPts val="0"/>
              </a:spcAft>
              <a:buSzPts val="1620"/>
              <a:buChar char="?"/>
              <a:defRPr/>
            </a:lvl4pPr>
            <a:lvl5pPr indent="-331470" lvl="4" marL="2286000" algn="l">
              <a:lnSpc>
                <a:spcPct val="100000"/>
              </a:lnSpc>
              <a:spcBef>
                <a:spcPts val="600"/>
              </a:spcBef>
              <a:spcAft>
                <a:spcPts val="0"/>
              </a:spcAft>
              <a:buSzPts val="1620"/>
              <a:buChar char="?"/>
              <a:defRPr/>
            </a:lvl5pPr>
            <a:lvl6pPr indent="-331470" lvl="5" marL="2743200" algn="l">
              <a:lnSpc>
                <a:spcPct val="100000"/>
              </a:lnSpc>
              <a:spcBef>
                <a:spcPts val="600"/>
              </a:spcBef>
              <a:spcAft>
                <a:spcPts val="0"/>
              </a:spcAft>
              <a:buSzPts val="1620"/>
              <a:buChar char="?"/>
              <a:defRPr/>
            </a:lvl6pPr>
            <a:lvl7pPr indent="-331470" lvl="6" marL="3200400" algn="l">
              <a:lnSpc>
                <a:spcPct val="100000"/>
              </a:lnSpc>
              <a:spcBef>
                <a:spcPts val="600"/>
              </a:spcBef>
              <a:spcAft>
                <a:spcPts val="0"/>
              </a:spcAft>
              <a:buSzPts val="1620"/>
              <a:buChar char="?"/>
              <a:defRPr/>
            </a:lvl7pPr>
            <a:lvl8pPr indent="-331470" lvl="7" marL="3657600" algn="l">
              <a:lnSpc>
                <a:spcPct val="100000"/>
              </a:lnSpc>
              <a:spcBef>
                <a:spcPts val="600"/>
              </a:spcBef>
              <a:spcAft>
                <a:spcPts val="0"/>
              </a:spcAft>
              <a:buSzPts val="1620"/>
              <a:buChar char="?"/>
              <a:defRPr/>
            </a:lvl8pPr>
            <a:lvl9pPr indent="-331470" lvl="8" marL="4114800" algn="l">
              <a:lnSpc>
                <a:spcPct val="100000"/>
              </a:lnSpc>
              <a:spcBef>
                <a:spcPts val="600"/>
              </a:spcBef>
              <a:spcAft>
                <a:spcPts val="0"/>
              </a:spcAft>
              <a:buSzPts val="1620"/>
              <a:buChar char="?"/>
              <a:defRPr/>
            </a:lvl9pPr>
          </a:lstStyle>
          <a:p/>
        </p:txBody>
      </p:sp>
      <p:sp>
        <p:nvSpPr>
          <p:cNvPr id="164" name="Google Shape;164;p86"/>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65" name="Shape 165"/>
        <p:cNvGrpSpPr/>
        <p:nvPr/>
      </p:nvGrpSpPr>
      <p:grpSpPr>
        <a:xfrm>
          <a:off x="0" y="0"/>
          <a:ext cx="0" cy="0"/>
          <a:chOff x="0" y="0"/>
          <a:chExt cx="0" cy="0"/>
        </a:xfrm>
      </p:grpSpPr>
      <p:sp>
        <p:nvSpPr>
          <p:cNvPr id="166" name="Google Shape;166;p87"/>
          <p:cNvSpPr/>
          <p:nvPr/>
        </p:nvSpPr>
        <p:spPr>
          <a:xfrm rot="5400000">
            <a:off x="5313882" y="2857535"/>
            <a:ext cx="5934615" cy="1133949"/>
          </a:xfrm>
          <a:prstGeom prst="rect">
            <a:avLst/>
          </a:prstGeom>
          <a:solidFill>
            <a:srgbClr val="262626">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87"/>
          <p:cNvSpPr txBox="1"/>
          <p:nvPr>
            <p:ph type="title"/>
          </p:nvPr>
        </p:nvSpPr>
        <p:spPr>
          <a:xfrm rot="5400000">
            <a:off x="5219069" y="2949131"/>
            <a:ext cx="5921375" cy="969264"/>
          </a:xfrm>
          <a:prstGeom prst="rect">
            <a:avLst/>
          </a:prstGeom>
          <a:solidFill>
            <a:srgbClr val="262626">
              <a:alpha val="69411"/>
            </a:srgbClr>
          </a:solid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400"/>
              <a:buFont typeface="Corbe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87"/>
          <p:cNvSpPr txBox="1"/>
          <p:nvPr>
            <p:ph idx="1" type="body"/>
          </p:nvPr>
        </p:nvSpPr>
        <p:spPr>
          <a:xfrm rot="5400000">
            <a:off x="564357" y="177007"/>
            <a:ext cx="5937250" cy="6497637"/>
          </a:xfrm>
          <a:prstGeom prst="rect">
            <a:avLst/>
          </a:prstGeom>
          <a:noFill/>
          <a:ln>
            <a:noFill/>
          </a:ln>
        </p:spPr>
        <p:txBody>
          <a:bodyPr anchorCtr="0" anchor="t" bIns="45700" lIns="91425" spcFirstLastPara="1" rIns="91425" wrap="square" tIns="45700">
            <a:normAutofit/>
          </a:bodyPr>
          <a:lstStyle>
            <a:lvl1pPr indent="-331470" lvl="0" marL="457200" algn="l">
              <a:lnSpc>
                <a:spcPct val="100000"/>
              </a:lnSpc>
              <a:spcBef>
                <a:spcPts val="2000"/>
              </a:spcBef>
              <a:spcAft>
                <a:spcPts val="0"/>
              </a:spcAft>
              <a:buSzPts val="1620"/>
              <a:buChar char="?"/>
              <a:defRPr/>
            </a:lvl1pPr>
            <a:lvl2pPr indent="-331469" lvl="1" marL="914400" algn="l">
              <a:lnSpc>
                <a:spcPct val="100000"/>
              </a:lnSpc>
              <a:spcBef>
                <a:spcPts val="600"/>
              </a:spcBef>
              <a:spcAft>
                <a:spcPts val="0"/>
              </a:spcAft>
              <a:buSzPts val="1620"/>
              <a:buChar char="?"/>
              <a:defRPr/>
            </a:lvl2pPr>
            <a:lvl3pPr indent="-331469" lvl="2" marL="1371600" algn="l">
              <a:lnSpc>
                <a:spcPct val="100000"/>
              </a:lnSpc>
              <a:spcBef>
                <a:spcPts val="600"/>
              </a:spcBef>
              <a:spcAft>
                <a:spcPts val="0"/>
              </a:spcAft>
              <a:buSzPts val="1620"/>
              <a:buChar char="?"/>
              <a:defRPr/>
            </a:lvl3pPr>
            <a:lvl4pPr indent="-331469" lvl="3" marL="1828800" algn="l">
              <a:lnSpc>
                <a:spcPct val="100000"/>
              </a:lnSpc>
              <a:spcBef>
                <a:spcPts val="600"/>
              </a:spcBef>
              <a:spcAft>
                <a:spcPts val="0"/>
              </a:spcAft>
              <a:buSzPts val="1620"/>
              <a:buChar char="?"/>
              <a:defRPr/>
            </a:lvl4pPr>
            <a:lvl5pPr indent="-331470" lvl="4" marL="2286000" algn="l">
              <a:lnSpc>
                <a:spcPct val="100000"/>
              </a:lnSpc>
              <a:spcBef>
                <a:spcPts val="600"/>
              </a:spcBef>
              <a:spcAft>
                <a:spcPts val="0"/>
              </a:spcAft>
              <a:buSzPts val="1620"/>
              <a:buChar char="?"/>
              <a:defRPr/>
            </a:lvl5pPr>
            <a:lvl6pPr indent="-331470" lvl="5" marL="2743200" algn="l">
              <a:lnSpc>
                <a:spcPct val="100000"/>
              </a:lnSpc>
              <a:spcBef>
                <a:spcPts val="600"/>
              </a:spcBef>
              <a:spcAft>
                <a:spcPts val="0"/>
              </a:spcAft>
              <a:buSzPts val="1620"/>
              <a:buChar char="?"/>
              <a:defRPr/>
            </a:lvl6pPr>
            <a:lvl7pPr indent="-331470" lvl="6" marL="3200400" algn="l">
              <a:lnSpc>
                <a:spcPct val="100000"/>
              </a:lnSpc>
              <a:spcBef>
                <a:spcPts val="600"/>
              </a:spcBef>
              <a:spcAft>
                <a:spcPts val="0"/>
              </a:spcAft>
              <a:buSzPts val="1620"/>
              <a:buChar char="?"/>
              <a:defRPr/>
            </a:lvl7pPr>
            <a:lvl8pPr indent="-331470" lvl="7" marL="3657600" algn="l">
              <a:lnSpc>
                <a:spcPct val="100000"/>
              </a:lnSpc>
              <a:spcBef>
                <a:spcPts val="600"/>
              </a:spcBef>
              <a:spcAft>
                <a:spcPts val="0"/>
              </a:spcAft>
              <a:buSzPts val="1620"/>
              <a:buChar char="?"/>
              <a:defRPr/>
            </a:lvl8pPr>
            <a:lvl9pPr indent="-331470" lvl="8" marL="4114800" algn="l">
              <a:lnSpc>
                <a:spcPct val="100000"/>
              </a:lnSpc>
              <a:spcBef>
                <a:spcPts val="600"/>
              </a:spcBef>
              <a:spcAft>
                <a:spcPts val="0"/>
              </a:spcAft>
              <a:buSzPts val="1620"/>
              <a:buChar char="?"/>
              <a:defRPr/>
            </a:lvl9pPr>
          </a:lstStyle>
          <a:p/>
        </p:txBody>
      </p:sp>
      <p:sp>
        <p:nvSpPr>
          <p:cNvPr id="169" name="Google Shape;169;p87"/>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170" name="Google Shape;170;p87"/>
          <p:cNvGrpSpPr/>
          <p:nvPr/>
        </p:nvGrpSpPr>
        <p:grpSpPr>
          <a:xfrm rot="5400000">
            <a:off x="4658724" y="3355723"/>
            <a:ext cx="5934456" cy="137411"/>
            <a:chOff x="284163" y="1577847"/>
            <a:chExt cx="8576373" cy="137411"/>
          </a:xfrm>
        </p:grpSpPr>
        <p:sp>
          <p:nvSpPr>
            <p:cNvPr id="171" name="Google Shape;171;p87"/>
            <p:cNvSpPr/>
            <p:nvPr/>
          </p:nvSpPr>
          <p:spPr>
            <a:xfrm>
              <a:off x="284163" y="1577847"/>
              <a:ext cx="1600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87"/>
            <p:cNvSpPr/>
            <p:nvPr/>
          </p:nvSpPr>
          <p:spPr>
            <a:xfrm>
              <a:off x="1885174" y="1577847"/>
              <a:ext cx="2743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3" name="Google Shape;173;p87"/>
            <p:cNvSpPr/>
            <p:nvPr/>
          </p:nvSpPr>
          <p:spPr>
            <a:xfrm>
              <a:off x="4626864" y="1577847"/>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8" name="Shape 28"/>
        <p:cNvGrpSpPr/>
        <p:nvPr/>
      </p:nvGrpSpPr>
      <p:grpSpPr>
        <a:xfrm>
          <a:off x="0" y="0"/>
          <a:ext cx="0" cy="0"/>
          <a:chOff x="0" y="0"/>
          <a:chExt cx="0" cy="0"/>
        </a:xfrm>
      </p:grpSpPr>
      <p:sp>
        <p:nvSpPr>
          <p:cNvPr id="29" name="Google Shape;29;p73"/>
          <p:cNvSpPr/>
          <p:nvPr/>
        </p:nvSpPr>
        <p:spPr>
          <a:xfrm>
            <a:off x="284163" y="455773"/>
            <a:ext cx="8574087" cy="1133949"/>
          </a:xfrm>
          <a:prstGeom prst="rect">
            <a:avLst/>
          </a:prstGeom>
          <a:solidFill>
            <a:srgbClr val="262626">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0" name="Google Shape;30;p73"/>
          <p:cNvGrpSpPr/>
          <p:nvPr/>
        </p:nvGrpSpPr>
        <p:grpSpPr>
          <a:xfrm>
            <a:off x="284163" y="1577847"/>
            <a:ext cx="8576373" cy="137411"/>
            <a:chOff x="284163" y="1577847"/>
            <a:chExt cx="8576373" cy="137411"/>
          </a:xfrm>
        </p:grpSpPr>
        <p:sp>
          <p:nvSpPr>
            <p:cNvPr id="31" name="Google Shape;31;p73"/>
            <p:cNvSpPr/>
            <p:nvPr/>
          </p:nvSpPr>
          <p:spPr>
            <a:xfrm>
              <a:off x="284163" y="1577847"/>
              <a:ext cx="1600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p73"/>
            <p:cNvSpPr/>
            <p:nvPr/>
          </p:nvSpPr>
          <p:spPr>
            <a:xfrm>
              <a:off x="1885174" y="1577847"/>
              <a:ext cx="2743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73"/>
            <p:cNvSpPr/>
            <p:nvPr/>
          </p:nvSpPr>
          <p:spPr>
            <a:xfrm>
              <a:off x="4626864" y="1577847"/>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34" name="Google Shape;34;p73"/>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lvl1pPr lvl="0" algn="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3"/>
          <p:cNvSpPr txBox="1"/>
          <p:nvPr>
            <p:ph idx="1" type="body"/>
          </p:nvPr>
        </p:nvSpPr>
        <p:spPr>
          <a:xfrm>
            <a:off x="1781503" y="2133600"/>
            <a:ext cx="7076747" cy="3992563"/>
          </a:xfrm>
          <a:prstGeom prst="rect">
            <a:avLst/>
          </a:prstGeom>
          <a:noFill/>
          <a:ln>
            <a:noFill/>
          </a:ln>
        </p:spPr>
        <p:txBody>
          <a:bodyPr anchorCtr="0" anchor="t" bIns="45700" lIns="91425" spcFirstLastPara="1" rIns="91425" wrap="square" tIns="45700">
            <a:normAutofit/>
          </a:bodyPr>
          <a:lstStyle>
            <a:lvl1pPr indent="-331470" lvl="0" marL="457200" algn="l">
              <a:lnSpc>
                <a:spcPct val="100000"/>
              </a:lnSpc>
              <a:spcBef>
                <a:spcPts val="2000"/>
              </a:spcBef>
              <a:spcAft>
                <a:spcPts val="0"/>
              </a:spcAft>
              <a:buSzPts val="1620"/>
              <a:buChar char="?"/>
              <a:defRPr/>
            </a:lvl1pPr>
            <a:lvl2pPr indent="-331469" lvl="1" marL="914400" algn="l">
              <a:lnSpc>
                <a:spcPct val="100000"/>
              </a:lnSpc>
              <a:spcBef>
                <a:spcPts val="600"/>
              </a:spcBef>
              <a:spcAft>
                <a:spcPts val="0"/>
              </a:spcAft>
              <a:buSzPts val="1620"/>
              <a:buChar char="?"/>
              <a:defRPr/>
            </a:lvl2pPr>
            <a:lvl3pPr indent="-331469" lvl="2" marL="1371600" algn="l">
              <a:lnSpc>
                <a:spcPct val="100000"/>
              </a:lnSpc>
              <a:spcBef>
                <a:spcPts val="600"/>
              </a:spcBef>
              <a:spcAft>
                <a:spcPts val="0"/>
              </a:spcAft>
              <a:buSzPts val="1620"/>
              <a:buChar char="?"/>
              <a:defRPr/>
            </a:lvl3pPr>
            <a:lvl4pPr indent="-331469" lvl="3" marL="1828800" algn="l">
              <a:lnSpc>
                <a:spcPct val="100000"/>
              </a:lnSpc>
              <a:spcBef>
                <a:spcPts val="600"/>
              </a:spcBef>
              <a:spcAft>
                <a:spcPts val="0"/>
              </a:spcAft>
              <a:buSzPts val="1620"/>
              <a:buChar char="?"/>
              <a:defRPr/>
            </a:lvl4pPr>
            <a:lvl5pPr indent="-331470" lvl="4" marL="2286000" algn="l">
              <a:lnSpc>
                <a:spcPct val="100000"/>
              </a:lnSpc>
              <a:spcBef>
                <a:spcPts val="600"/>
              </a:spcBef>
              <a:spcAft>
                <a:spcPts val="0"/>
              </a:spcAft>
              <a:buSzPts val="1620"/>
              <a:buChar char="?"/>
              <a:defRPr/>
            </a:lvl5pPr>
            <a:lvl6pPr indent="-331470" lvl="5" marL="2743200" algn="l">
              <a:lnSpc>
                <a:spcPct val="100000"/>
              </a:lnSpc>
              <a:spcBef>
                <a:spcPts val="600"/>
              </a:spcBef>
              <a:spcAft>
                <a:spcPts val="0"/>
              </a:spcAft>
              <a:buSzPts val="1620"/>
              <a:buChar char="?"/>
              <a:defRPr/>
            </a:lvl6pPr>
            <a:lvl7pPr indent="-331470" lvl="6" marL="3200400" algn="l">
              <a:lnSpc>
                <a:spcPct val="100000"/>
              </a:lnSpc>
              <a:spcBef>
                <a:spcPts val="600"/>
              </a:spcBef>
              <a:spcAft>
                <a:spcPts val="0"/>
              </a:spcAft>
              <a:buSzPts val="1620"/>
              <a:buChar char="?"/>
              <a:defRPr/>
            </a:lvl7pPr>
            <a:lvl8pPr indent="-331470" lvl="7" marL="3657600" algn="l">
              <a:lnSpc>
                <a:spcPct val="100000"/>
              </a:lnSpc>
              <a:spcBef>
                <a:spcPts val="600"/>
              </a:spcBef>
              <a:spcAft>
                <a:spcPts val="0"/>
              </a:spcAft>
              <a:buSzPts val="1620"/>
              <a:buChar char="?"/>
              <a:defRPr/>
            </a:lvl8pPr>
            <a:lvl9pPr indent="-331470" lvl="8" marL="4114800" algn="l">
              <a:lnSpc>
                <a:spcPct val="100000"/>
              </a:lnSpc>
              <a:spcBef>
                <a:spcPts val="600"/>
              </a:spcBef>
              <a:spcAft>
                <a:spcPts val="0"/>
              </a:spcAft>
              <a:buSzPts val="1620"/>
              <a:buChar char="?"/>
              <a:defRPr/>
            </a:lvl9pPr>
          </a:lstStyle>
          <a:p/>
        </p:txBody>
      </p:sp>
      <p:sp>
        <p:nvSpPr>
          <p:cNvPr id="36" name="Google Shape;36;p73"/>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37" name="Shape 37"/>
        <p:cNvGrpSpPr/>
        <p:nvPr/>
      </p:nvGrpSpPr>
      <p:grpSpPr>
        <a:xfrm>
          <a:off x="0" y="0"/>
          <a:ext cx="0" cy="0"/>
          <a:chOff x="0" y="0"/>
          <a:chExt cx="0" cy="0"/>
        </a:xfrm>
      </p:grpSpPr>
      <p:sp>
        <p:nvSpPr>
          <p:cNvPr id="38" name="Google Shape;38;p74"/>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39" name="Google Shape;39;p74"/>
          <p:cNvGrpSpPr/>
          <p:nvPr/>
        </p:nvGrpSpPr>
        <p:grpSpPr>
          <a:xfrm>
            <a:off x="284163" y="452718"/>
            <a:ext cx="8576373" cy="137411"/>
            <a:chOff x="284163" y="1577847"/>
            <a:chExt cx="8576373" cy="137411"/>
          </a:xfrm>
        </p:grpSpPr>
        <p:sp>
          <p:nvSpPr>
            <p:cNvPr id="40" name="Google Shape;40;p74"/>
            <p:cNvSpPr/>
            <p:nvPr/>
          </p:nvSpPr>
          <p:spPr>
            <a:xfrm>
              <a:off x="284163" y="1577847"/>
              <a:ext cx="1600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 name="Google Shape;41;p74"/>
            <p:cNvSpPr/>
            <p:nvPr/>
          </p:nvSpPr>
          <p:spPr>
            <a:xfrm>
              <a:off x="1885174" y="1577847"/>
              <a:ext cx="2743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74"/>
            <p:cNvSpPr/>
            <p:nvPr/>
          </p:nvSpPr>
          <p:spPr>
            <a:xfrm>
              <a:off x="4626864" y="1577847"/>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con imagen">
  <p:cSld name="Diapositiva de título con imagen">
    <p:spTree>
      <p:nvGrpSpPr>
        <p:cNvPr id="43" name="Shape 43"/>
        <p:cNvGrpSpPr/>
        <p:nvPr/>
      </p:nvGrpSpPr>
      <p:grpSpPr>
        <a:xfrm>
          <a:off x="0" y="0"/>
          <a:ext cx="0" cy="0"/>
          <a:chOff x="0" y="0"/>
          <a:chExt cx="0" cy="0"/>
        </a:xfrm>
      </p:grpSpPr>
      <p:sp>
        <p:nvSpPr>
          <p:cNvPr id="44" name="Google Shape;44;p75"/>
          <p:cNvSpPr/>
          <p:nvPr/>
        </p:nvSpPr>
        <p:spPr>
          <a:xfrm>
            <a:off x="284163" y="444728"/>
            <a:ext cx="8574087" cy="1468437"/>
          </a:xfrm>
          <a:prstGeom prst="rect">
            <a:avLst/>
          </a:prstGeom>
          <a:solidFill>
            <a:srgbClr val="262626">
              <a:alpha val="84313"/>
            </a:srgbClr>
          </a:solidFill>
          <a:ln>
            <a:noFill/>
          </a:ln>
        </p:spPr>
        <p:txBody>
          <a:bodyPr anchorCtr="0" anchor="b" bIns="365750" lIns="91425" spcFirstLastPara="1" rIns="182875" wrap="square" tIns="45700">
            <a:normAutofit/>
          </a:bodyPr>
          <a:lstStyle/>
          <a:p>
            <a:pPr indent="0" lvl="0" marL="0" marR="0" rtl="0" algn="l">
              <a:lnSpc>
                <a:spcPct val="100000"/>
              </a:lnSpc>
              <a:spcBef>
                <a:spcPts val="0"/>
              </a:spcBef>
              <a:spcAft>
                <a:spcPts val="0"/>
              </a:spcAft>
              <a:buClr>
                <a:schemeClr val="dk1"/>
              </a:buClr>
              <a:buSzPts val="4200"/>
              <a:buFont typeface="Calibri"/>
              <a:buNone/>
            </a:pPr>
            <a:r>
              <a:t/>
            </a:r>
            <a:endParaRPr b="0" i="0" sz="4200" u="none" cap="none" strike="noStrike">
              <a:solidFill>
                <a:schemeClr val="lt1"/>
              </a:solidFill>
              <a:latin typeface="Corbel"/>
              <a:ea typeface="Corbel"/>
              <a:cs typeface="Corbel"/>
              <a:sym typeface="Corbel"/>
            </a:endParaRPr>
          </a:p>
        </p:txBody>
      </p:sp>
      <p:sp>
        <p:nvSpPr>
          <p:cNvPr id="45" name="Google Shape;45;p75"/>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6" name="Google Shape;46;p75"/>
          <p:cNvSpPr/>
          <p:nvPr>
            <p:ph idx="2" type="pic"/>
          </p:nvPr>
        </p:nvSpPr>
        <p:spPr>
          <a:xfrm>
            <a:off x="284162" y="2017058"/>
            <a:ext cx="8574087" cy="4377391"/>
          </a:xfrm>
          <a:prstGeom prst="rect">
            <a:avLst/>
          </a:prstGeom>
          <a:noFill/>
          <a:ln>
            <a:noFill/>
          </a:ln>
        </p:spPr>
      </p:sp>
      <p:sp>
        <p:nvSpPr>
          <p:cNvPr id="47" name="Google Shape;47;p75"/>
          <p:cNvSpPr txBox="1"/>
          <p:nvPr>
            <p:ph idx="1" type="subTitle"/>
          </p:nvPr>
        </p:nvSpPr>
        <p:spPr>
          <a:xfrm>
            <a:off x="472420" y="1532965"/>
            <a:ext cx="7754284" cy="484094"/>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20"/>
              <a:buNone/>
              <a:defRPr sz="1800">
                <a:solidFill>
                  <a:schemeClr val="lt1"/>
                </a:solidFill>
              </a:defRPr>
            </a:lvl1pPr>
            <a:lvl2pPr lvl="1" algn="ctr">
              <a:lnSpc>
                <a:spcPct val="100000"/>
              </a:lnSpc>
              <a:spcBef>
                <a:spcPts val="600"/>
              </a:spcBef>
              <a:spcAft>
                <a:spcPts val="0"/>
              </a:spcAft>
              <a:buSzPts val="1980"/>
              <a:buNone/>
              <a:defRPr>
                <a:solidFill>
                  <a:srgbClr val="888888"/>
                </a:solidFill>
              </a:defRPr>
            </a:lvl2pPr>
            <a:lvl3pPr lvl="2" algn="ctr">
              <a:lnSpc>
                <a:spcPct val="100000"/>
              </a:lnSpc>
              <a:spcBef>
                <a:spcPts val="600"/>
              </a:spcBef>
              <a:spcAft>
                <a:spcPts val="0"/>
              </a:spcAft>
              <a:buSzPts val="1800"/>
              <a:buNone/>
              <a:defRPr>
                <a:solidFill>
                  <a:srgbClr val="888888"/>
                </a:solidFill>
              </a:defRPr>
            </a:lvl3pPr>
            <a:lvl4pPr lvl="3" algn="ctr">
              <a:lnSpc>
                <a:spcPct val="100000"/>
              </a:lnSpc>
              <a:spcBef>
                <a:spcPts val="600"/>
              </a:spcBef>
              <a:spcAft>
                <a:spcPts val="0"/>
              </a:spcAft>
              <a:buSzPts val="1620"/>
              <a:buNone/>
              <a:defRPr>
                <a:solidFill>
                  <a:srgbClr val="888888"/>
                </a:solidFill>
              </a:defRPr>
            </a:lvl4pPr>
            <a:lvl5pPr lvl="4" algn="ctr">
              <a:lnSpc>
                <a:spcPct val="100000"/>
              </a:lnSpc>
              <a:spcBef>
                <a:spcPts val="600"/>
              </a:spcBef>
              <a:spcAft>
                <a:spcPts val="0"/>
              </a:spcAft>
              <a:buSzPts val="1620"/>
              <a:buNone/>
              <a:defRPr>
                <a:solidFill>
                  <a:srgbClr val="888888"/>
                </a:solidFill>
              </a:defRPr>
            </a:lvl5pPr>
            <a:lvl6pPr lvl="5" algn="ctr">
              <a:lnSpc>
                <a:spcPct val="100000"/>
              </a:lnSpc>
              <a:spcBef>
                <a:spcPts val="600"/>
              </a:spcBef>
              <a:spcAft>
                <a:spcPts val="0"/>
              </a:spcAft>
              <a:buSzPts val="1620"/>
              <a:buNone/>
              <a:defRPr>
                <a:solidFill>
                  <a:srgbClr val="888888"/>
                </a:solidFill>
              </a:defRPr>
            </a:lvl6pPr>
            <a:lvl7pPr lvl="6" algn="ctr">
              <a:lnSpc>
                <a:spcPct val="100000"/>
              </a:lnSpc>
              <a:spcBef>
                <a:spcPts val="600"/>
              </a:spcBef>
              <a:spcAft>
                <a:spcPts val="0"/>
              </a:spcAft>
              <a:buSzPts val="1620"/>
              <a:buNone/>
              <a:defRPr>
                <a:solidFill>
                  <a:srgbClr val="888888"/>
                </a:solidFill>
              </a:defRPr>
            </a:lvl7pPr>
            <a:lvl8pPr lvl="7" algn="ctr">
              <a:lnSpc>
                <a:spcPct val="100000"/>
              </a:lnSpc>
              <a:spcBef>
                <a:spcPts val="600"/>
              </a:spcBef>
              <a:spcAft>
                <a:spcPts val="0"/>
              </a:spcAft>
              <a:buSzPts val="1620"/>
              <a:buNone/>
              <a:defRPr>
                <a:solidFill>
                  <a:srgbClr val="888888"/>
                </a:solidFill>
              </a:defRPr>
            </a:lvl8pPr>
            <a:lvl9pPr lvl="8" algn="ctr">
              <a:lnSpc>
                <a:spcPct val="100000"/>
              </a:lnSpc>
              <a:spcBef>
                <a:spcPts val="600"/>
              </a:spcBef>
              <a:spcAft>
                <a:spcPts val="0"/>
              </a:spcAft>
              <a:buSzPts val="1620"/>
              <a:buNone/>
              <a:defRPr>
                <a:solidFill>
                  <a:srgbClr val="888888"/>
                </a:solidFill>
              </a:defRPr>
            </a:lvl9pPr>
          </a:lstStyle>
          <a:p/>
        </p:txBody>
      </p:sp>
      <p:grpSp>
        <p:nvGrpSpPr>
          <p:cNvPr id="48" name="Google Shape;48;p75"/>
          <p:cNvGrpSpPr/>
          <p:nvPr/>
        </p:nvGrpSpPr>
        <p:grpSpPr>
          <a:xfrm>
            <a:off x="284163" y="1906542"/>
            <a:ext cx="8576373" cy="137411"/>
            <a:chOff x="284163" y="1759424"/>
            <a:chExt cx="8576373" cy="137411"/>
          </a:xfrm>
        </p:grpSpPr>
        <p:sp>
          <p:nvSpPr>
            <p:cNvPr id="49" name="Google Shape;49;p75"/>
            <p:cNvSpPr/>
            <p:nvPr/>
          </p:nvSpPr>
          <p:spPr>
            <a:xfrm>
              <a:off x="284163" y="1759424"/>
              <a:ext cx="2743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 name="Google Shape;50;p75"/>
            <p:cNvSpPr/>
            <p:nvPr/>
          </p:nvSpPr>
          <p:spPr>
            <a:xfrm>
              <a:off x="3026392" y="1759424"/>
              <a:ext cx="1600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75"/>
            <p:cNvSpPr/>
            <p:nvPr/>
          </p:nvSpPr>
          <p:spPr>
            <a:xfrm>
              <a:off x="4626864" y="1759424"/>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2" name="Google Shape;52;p75"/>
          <p:cNvSpPr txBox="1"/>
          <p:nvPr/>
        </p:nvSpPr>
        <p:spPr>
          <a:xfrm>
            <a:off x="8230889" y="444728"/>
            <a:ext cx="58702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a:t>
            </a:r>
            <a:endParaRPr b="0" i="0" sz="3600" u="none" cap="none" strike="noStrike">
              <a:solidFill>
                <a:schemeClr val="lt1"/>
              </a:solidFill>
              <a:latin typeface="Calibri"/>
              <a:ea typeface="Calibri"/>
              <a:cs typeface="Calibri"/>
              <a:sym typeface="Calibri"/>
            </a:endParaRPr>
          </a:p>
        </p:txBody>
      </p:sp>
      <p:sp>
        <p:nvSpPr>
          <p:cNvPr id="53" name="Google Shape;53;p75"/>
          <p:cNvSpPr txBox="1"/>
          <p:nvPr>
            <p:ph type="ctrTitle"/>
          </p:nvPr>
        </p:nvSpPr>
        <p:spPr>
          <a:xfrm>
            <a:off x="418633" y="444728"/>
            <a:ext cx="7810967" cy="1088237"/>
          </a:xfrm>
          <a:prstGeom prst="rect">
            <a:avLst/>
          </a:prstGeom>
          <a:noFill/>
          <a:ln>
            <a:noFill/>
          </a:ln>
        </p:spPr>
        <p:txBody>
          <a:bodyPr anchorCtr="0" anchor="b" bIns="45700" lIns="91425" spcFirstLastPara="1" rIns="91425" wrap="square" tIns="45700">
            <a:normAutofit/>
          </a:bodyPr>
          <a:lstStyle>
            <a:lvl1pPr lvl="0" algn="l">
              <a:lnSpc>
                <a:spcPct val="109523"/>
              </a:lnSpc>
              <a:spcBef>
                <a:spcPts val="0"/>
              </a:spcBef>
              <a:spcAft>
                <a:spcPts val="0"/>
              </a:spcAft>
              <a:buClr>
                <a:schemeClr val="lt1"/>
              </a:buClr>
              <a:buSzPts val="42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54" name="Shape 54"/>
        <p:cNvGrpSpPr/>
        <p:nvPr/>
      </p:nvGrpSpPr>
      <p:grpSpPr>
        <a:xfrm>
          <a:off x="0" y="0"/>
          <a:ext cx="0" cy="0"/>
          <a:chOff x="0" y="0"/>
          <a:chExt cx="0" cy="0"/>
        </a:xfrm>
      </p:grpSpPr>
      <p:sp>
        <p:nvSpPr>
          <p:cNvPr id="55" name="Google Shape;55;p76"/>
          <p:cNvSpPr/>
          <p:nvPr/>
        </p:nvSpPr>
        <p:spPr>
          <a:xfrm>
            <a:off x="284163" y="4801575"/>
            <a:ext cx="8574087" cy="1468437"/>
          </a:xfrm>
          <a:prstGeom prst="rect">
            <a:avLst/>
          </a:prstGeom>
          <a:solidFill>
            <a:srgbClr val="262626">
              <a:alpha val="84313"/>
            </a:srgbClr>
          </a:solidFill>
          <a:ln>
            <a:noFill/>
          </a:ln>
        </p:spPr>
        <p:txBody>
          <a:bodyPr anchorCtr="0" anchor="b" bIns="365750" lIns="91425" spcFirstLastPara="1" rIns="182875" wrap="square" tIns="45700">
            <a:normAutofit/>
          </a:bodyPr>
          <a:lstStyle/>
          <a:p>
            <a:pPr indent="0" lvl="0" marL="0" marR="0" rtl="0" algn="l">
              <a:lnSpc>
                <a:spcPct val="100000"/>
              </a:lnSpc>
              <a:spcBef>
                <a:spcPts val="0"/>
              </a:spcBef>
              <a:spcAft>
                <a:spcPts val="0"/>
              </a:spcAft>
              <a:buClr>
                <a:schemeClr val="dk1"/>
              </a:buClr>
              <a:buSzPts val="4200"/>
              <a:buFont typeface="Calibri"/>
              <a:buNone/>
            </a:pPr>
            <a:r>
              <a:t/>
            </a:r>
            <a:endParaRPr b="0" i="0" sz="4200" u="none" cap="none" strike="noStrike">
              <a:solidFill>
                <a:schemeClr val="lt1"/>
              </a:solidFill>
              <a:latin typeface="Corbel"/>
              <a:ea typeface="Corbel"/>
              <a:cs typeface="Corbel"/>
              <a:sym typeface="Corbel"/>
            </a:endParaRPr>
          </a:p>
        </p:txBody>
      </p:sp>
      <p:grpSp>
        <p:nvGrpSpPr>
          <p:cNvPr id="56" name="Google Shape;56;p76"/>
          <p:cNvGrpSpPr/>
          <p:nvPr/>
        </p:nvGrpSpPr>
        <p:grpSpPr>
          <a:xfrm>
            <a:off x="284163" y="6263389"/>
            <a:ext cx="8576373" cy="137411"/>
            <a:chOff x="284163" y="1759424"/>
            <a:chExt cx="8576373" cy="137411"/>
          </a:xfrm>
        </p:grpSpPr>
        <p:sp>
          <p:nvSpPr>
            <p:cNvPr id="57" name="Google Shape;57;p76"/>
            <p:cNvSpPr/>
            <p:nvPr/>
          </p:nvSpPr>
          <p:spPr>
            <a:xfrm>
              <a:off x="284163" y="1759424"/>
              <a:ext cx="2743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76"/>
            <p:cNvSpPr/>
            <p:nvPr/>
          </p:nvSpPr>
          <p:spPr>
            <a:xfrm>
              <a:off x="3026392" y="1759424"/>
              <a:ext cx="1600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 name="Google Shape;59;p76"/>
            <p:cNvSpPr/>
            <p:nvPr/>
          </p:nvSpPr>
          <p:spPr>
            <a:xfrm>
              <a:off x="4626864" y="1759424"/>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0" name="Google Shape;60;p76"/>
          <p:cNvSpPr txBox="1"/>
          <p:nvPr/>
        </p:nvSpPr>
        <p:spPr>
          <a:xfrm>
            <a:off x="8230889" y="4801575"/>
            <a:ext cx="58702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a:t>
            </a:r>
            <a:endParaRPr b="0" i="0" sz="3600" u="none" cap="none" strike="noStrike">
              <a:solidFill>
                <a:schemeClr val="lt1"/>
              </a:solidFill>
              <a:latin typeface="Calibri"/>
              <a:ea typeface="Calibri"/>
              <a:cs typeface="Calibri"/>
              <a:sym typeface="Calibri"/>
            </a:endParaRPr>
          </a:p>
        </p:txBody>
      </p:sp>
      <p:sp>
        <p:nvSpPr>
          <p:cNvPr id="61" name="Google Shape;61;p76"/>
          <p:cNvSpPr txBox="1"/>
          <p:nvPr>
            <p:ph type="title"/>
          </p:nvPr>
        </p:nvSpPr>
        <p:spPr>
          <a:xfrm>
            <a:off x="429768" y="4814125"/>
            <a:ext cx="7772400" cy="10515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4200"/>
              <a:buFont typeface="Corbel"/>
              <a:buNone/>
              <a:defRPr b="0" i="0" sz="4200" cap="none">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76"/>
          <p:cNvSpPr txBox="1"/>
          <p:nvPr>
            <p:ph idx="1" type="body"/>
          </p:nvPr>
        </p:nvSpPr>
        <p:spPr>
          <a:xfrm>
            <a:off x="475488" y="5861304"/>
            <a:ext cx="7735824" cy="40233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1620"/>
              <a:buNone/>
              <a:defRPr sz="1800">
                <a:solidFill>
                  <a:schemeClr val="lt1"/>
                </a:solidFill>
                <a:latin typeface="Calibri"/>
                <a:ea typeface="Calibri"/>
                <a:cs typeface="Calibri"/>
                <a:sym typeface="Calibri"/>
              </a:defRPr>
            </a:lvl1pPr>
            <a:lvl2pPr indent="-228600" lvl="1" marL="914400" algn="l">
              <a:lnSpc>
                <a:spcPct val="100000"/>
              </a:lnSpc>
              <a:spcBef>
                <a:spcPts val="600"/>
              </a:spcBef>
              <a:spcAft>
                <a:spcPts val="0"/>
              </a:spcAft>
              <a:buSzPts val="1620"/>
              <a:buNone/>
              <a:defRPr sz="1800">
                <a:solidFill>
                  <a:srgbClr val="888888"/>
                </a:solidFill>
              </a:defRPr>
            </a:lvl2pPr>
            <a:lvl3pPr indent="-228600" lvl="2" marL="1371600" algn="l">
              <a:lnSpc>
                <a:spcPct val="100000"/>
              </a:lnSpc>
              <a:spcBef>
                <a:spcPts val="600"/>
              </a:spcBef>
              <a:spcAft>
                <a:spcPts val="0"/>
              </a:spcAft>
              <a:buSzPts val="1440"/>
              <a:buNone/>
              <a:defRPr sz="1600">
                <a:solidFill>
                  <a:srgbClr val="888888"/>
                </a:solidFill>
              </a:defRPr>
            </a:lvl3pPr>
            <a:lvl4pPr indent="-228600" lvl="3" marL="1828800" algn="l">
              <a:lnSpc>
                <a:spcPct val="100000"/>
              </a:lnSpc>
              <a:spcBef>
                <a:spcPts val="600"/>
              </a:spcBef>
              <a:spcAft>
                <a:spcPts val="0"/>
              </a:spcAft>
              <a:buSzPts val="1260"/>
              <a:buNone/>
              <a:defRPr sz="1400">
                <a:solidFill>
                  <a:srgbClr val="888888"/>
                </a:solidFill>
              </a:defRPr>
            </a:lvl4pPr>
            <a:lvl5pPr indent="-228600" lvl="4" marL="2286000" algn="l">
              <a:lnSpc>
                <a:spcPct val="100000"/>
              </a:lnSpc>
              <a:spcBef>
                <a:spcPts val="600"/>
              </a:spcBef>
              <a:spcAft>
                <a:spcPts val="0"/>
              </a:spcAft>
              <a:buSzPts val="1260"/>
              <a:buNone/>
              <a:defRPr sz="1400">
                <a:solidFill>
                  <a:srgbClr val="888888"/>
                </a:solidFill>
              </a:defRPr>
            </a:lvl5pPr>
            <a:lvl6pPr indent="-228600" lvl="5" marL="2743200" algn="l">
              <a:lnSpc>
                <a:spcPct val="100000"/>
              </a:lnSpc>
              <a:spcBef>
                <a:spcPts val="600"/>
              </a:spcBef>
              <a:spcAft>
                <a:spcPts val="0"/>
              </a:spcAft>
              <a:buSzPts val="1260"/>
              <a:buNone/>
              <a:defRPr sz="1400">
                <a:solidFill>
                  <a:srgbClr val="888888"/>
                </a:solidFill>
              </a:defRPr>
            </a:lvl6pPr>
            <a:lvl7pPr indent="-228600" lvl="6" marL="3200400" algn="l">
              <a:lnSpc>
                <a:spcPct val="100000"/>
              </a:lnSpc>
              <a:spcBef>
                <a:spcPts val="600"/>
              </a:spcBef>
              <a:spcAft>
                <a:spcPts val="0"/>
              </a:spcAft>
              <a:buSzPts val="1260"/>
              <a:buNone/>
              <a:defRPr sz="1400">
                <a:solidFill>
                  <a:srgbClr val="888888"/>
                </a:solidFill>
              </a:defRPr>
            </a:lvl7pPr>
            <a:lvl8pPr indent="-228600" lvl="7" marL="3657600" algn="l">
              <a:lnSpc>
                <a:spcPct val="100000"/>
              </a:lnSpc>
              <a:spcBef>
                <a:spcPts val="600"/>
              </a:spcBef>
              <a:spcAft>
                <a:spcPts val="0"/>
              </a:spcAft>
              <a:buSzPts val="1260"/>
              <a:buNone/>
              <a:defRPr sz="1400">
                <a:solidFill>
                  <a:srgbClr val="888888"/>
                </a:solidFill>
              </a:defRPr>
            </a:lvl8pPr>
            <a:lvl9pPr indent="-228600" lvl="8" marL="4114800" algn="l">
              <a:lnSpc>
                <a:spcPct val="100000"/>
              </a:lnSpc>
              <a:spcBef>
                <a:spcPts val="600"/>
              </a:spcBef>
              <a:spcAft>
                <a:spcPts val="0"/>
              </a:spcAft>
              <a:buSzPts val="1260"/>
              <a:buNone/>
              <a:defRPr sz="1400">
                <a:solidFill>
                  <a:srgbClr val="888888"/>
                </a:solidFill>
              </a:defRPr>
            </a:lvl9pPr>
          </a:lstStyle>
          <a:p/>
        </p:txBody>
      </p:sp>
      <p:sp>
        <p:nvSpPr>
          <p:cNvPr id="63" name="Google Shape;63;p76"/>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ción con imagen">
  <p:cSld name="Sección con imagen">
    <p:spTree>
      <p:nvGrpSpPr>
        <p:cNvPr id="64" name="Shape 64"/>
        <p:cNvGrpSpPr/>
        <p:nvPr/>
      </p:nvGrpSpPr>
      <p:grpSpPr>
        <a:xfrm>
          <a:off x="0" y="0"/>
          <a:ext cx="0" cy="0"/>
          <a:chOff x="0" y="0"/>
          <a:chExt cx="0" cy="0"/>
        </a:xfrm>
      </p:grpSpPr>
      <p:sp>
        <p:nvSpPr>
          <p:cNvPr id="65" name="Google Shape;65;p77"/>
          <p:cNvSpPr/>
          <p:nvPr>
            <p:ph idx="2" type="pic"/>
          </p:nvPr>
        </p:nvSpPr>
        <p:spPr>
          <a:xfrm>
            <a:off x="284162" y="443754"/>
            <a:ext cx="8574087" cy="4370293"/>
          </a:xfrm>
          <a:prstGeom prst="rect">
            <a:avLst/>
          </a:prstGeom>
          <a:noFill/>
          <a:ln>
            <a:noFill/>
          </a:ln>
        </p:spPr>
      </p:sp>
      <p:sp>
        <p:nvSpPr>
          <p:cNvPr id="66" name="Google Shape;66;p77"/>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7" name="Google Shape;67;p77"/>
          <p:cNvSpPr/>
          <p:nvPr/>
        </p:nvSpPr>
        <p:spPr>
          <a:xfrm>
            <a:off x="284163" y="4801575"/>
            <a:ext cx="8574087" cy="1468437"/>
          </a:xfrm>
          <a:prstGeom prst="rect">
            <a:avLst/>
          </a:prstGeom>
          <a:solidFill>
            <a:srgbClr val="262626">
              <a:alpha val="84313"/>
            </a:srgbClr>
          </a:solidFill>
          <a:ln>
            <a:noFill/>
          </a:ln>
        </p:spPr>
        <p:txBody>
          <a:bodyPr anchorCtr="0" anchor="b" bIns="365750" lIns="91425" spcFirstLastPara="1" rIns="182875" wrap="square" tIns="45700">
            <a:normAutofit/>
          </a:bodyPr>
          <a:lstStyle/>
          <a:p>
            <a:pPr indent="0" lvl="0" marL="0" marR="0" rtl="0" algn="l">
              <a:lnSpc>
                <a:spcPct val="100000"/>
              </a:lnSpc>
              <a:spcBef>
                <a:spcPts val="0"/>
              </a:spcBef>
              <a:spcAft>
                <a:spcPts val="0"/>
              </a:spcAft>
              <a:buClr>
                <a:schemeClr val="dk1"/>
              </a:buClr>
              <a:buSzPts val="4200"/>
              <a:buFont typeface="Calibri"/>
              <a:buNone/>
            </a:pPr>
            <a:r>
              <a:t/>
            </a:r>
            <a:endParaRPr b="0" i="0" sz="4200" u="none" cap="none" strike="noStrike">
              <a:solidFill>
                <a:schemeClr val="lt1"/>
              </a:solidFill>
              <a:latin typeface="Corbel"/>
              <a:ea typeface="Corbel"/>
              <a:cs typeface="Corbel"/>
              <a:sym typeface="Corbel"/>
            </a:endParaRPr>
          </a:p>
        </p:txBody>
      </p:sp>
      <p:grpSp>
        <p:nvGrpSpPr>
          <p:cNvPr id="68" name="Google Shape;68;p77"/>
          <p:cNvGrpSpPr/>
          <p:nvPr/>
        </p:nvGrpSpPr>
        <p:grpSpPr>
          <a:xfrm>
            <a:off x="284163" y="6263389"/>
            <a:ext cx="8576373" cy="137411"/>
            <a:chOff x="284163" y="1759424"/>
            <a:chExt cx="8576373" cy="137411"/>
          </a:xfrm>
        </p:grpSpPr>
        <p:sp>
          <p:nvSpPr>
            <p:cNvPr id="69" name="Google Shape;69;p77"/>
            <p:cNvSpPr/>
            <p:nvPr/>
          </p:nvSpPr>
          <p:spPr>
            <a:xfrm>
              <a:off x="284163" y="1759424"/>
              <a:ext cx="2743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 name="Google Shape;70;p77"/>
            <p:cNvSpPr/>
            <p:nvPr/>
          </p:nvSpPr>
          <p:spPr>
            <a:xfrm>
              <a:off x="3026392" y="1759424"/>
              <a:ext cx="1600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 name="Google Shape;71;p77"/>
            <p:cNvSpPr/>
            <p:nvPr/>
          </p:nvSpPr>
          <p:spPr>
            <a:xfrm>
              <a:off x="4626864" y="1759424"/>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72" name="Google Shape;72;p77"/>
          <p:cNvSpPr txBox="1"/>
          <p:nvPr/>
        </p:nvSpPr>
        <p:spPr>
          <a:xfrm>
            <a:off x="8230889" y="4801575"/>
            <a:ext cx="58702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a:t>
            </a:r>
            <a:endParaRPr b="0" i="0" sz="3600" u="none" cap="none" strike="noStrike">
              <a:solidFill>
                <a:schemeClr val="lt1"/>
              </a:solidFill>
              <a:latin typeface="Calibri"/>
              <a:ea typeface="Calibri"/>
              <a:cs typeface="Calibri"/>
              <a:sym typeface="Calibri"/>
            </a:endParaRPr>
          </a:p>
        </p:txBody>
      </p:sp>
      <p:sp>
        <p:nvSpPr>
          <p:cNvPr id="73" name="Google Shape;73;p77"/>
          <p:cNvSpPr txBox="1"/>
          <p:nvPr>
            <p:ph type="title"/>
          </p:nvPr>
        </p:nvSpPr>
        <p:spPr>
          <a:xfrm>
            <a:off x="430306" y="4814047"/>
            <a:ext cx="7772400" cy="1048871"/>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4200"/>
              <a:buFont typeface="Corbel"/>
              <a:buNone/>
              <a:defRPr b="0" i="0" sz="42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7"/>
          <p:cNvSpPr txBox="1"/>
          <p:nvPr>
            <p:ph idx="1" type="body"/>
          </p:nvPr>
        </p:nvSpPr>
        <p:spPr>
          <a:xfrm>
            <a:off x="470647" y="5862918"/>
            <a:ext cx="7732059" cy="4034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1620"/>
              <a:buNone/>
              <a:defRPr sz="1800">
                <a:solidFill>
                  <a:schemeClr val="lt1"/>
                </a:solidFill>
              </a:defRPr>
            </a:lvl1pPr>
            <a:lvl2pPr indent="-228600" lvl="1" marL="914400" algn="l">
              <a:lnSpc>
                <a:spcPct val="100000"/>
              </a:lnSpc>
              <a:spcBef>
                <a:spcPts val="600"/>
              </a:spcBef>
              <a:spcAft>
                <a:spcPts val="0"/>
              </a:spcAft>
              <a:buSzPts val="1620"/>
              <a:buNone/>
              <a:defRPr sz="1800">
                <a:solidFill>
                  <a:srgbClr val="888888"/>
                </a:solidFill>
              </a:defRPr>
            </a:lvl2pPr>
            <a:lvl3pPr indent="-228600" lvl="2" marL="1371600" algn="l">
              <a:lnSpc>
                <a:spcPct val="100000"/>
              </a:lnSpc>
              <a:spcBef>
                <a:spcPts val="600"/>
              </a:spcBef>
              <a:spcAft>
                <a:spcPts val="0"/>
              </a:spcAft>
              <a:buSzPts val="1440"/>
              <a:buNone/>
              <a:defRPr sz="1600">
                <a:solidFill>
                  <a:srgbClr val="888888"/>
                </a:solidFill>
              </a:defRPr>
            </a:lvl3pPr>
            <a:lvl4pPr indent="-228600" lvl="3" marL="1828800" algn="l">
              <a:lnSpc>
                <a:spcPct val="100000"/>
              </a:lnSpc>
              <a:spcBef>
                <a:spcPts val="600"/>
              </a:spcBef>
              <a:spcAft>
                <a:spcPts val="0"/>
              </a:spcAft>
              <a:buSzPts val="1260"/>
              <a:buNone/>
              <a:defRPr sz="1400">
                <a:solidFill>
                  <a:srgbClr val="888888"/>
                </a:solidFill>
              </a:defRPr>
            </a:lvl4pPr>
            <a:lvl5pPr indent="-228600" lvl="4" marL="2286000" algn="l">
              <a:lnSpc>
                <a:spcPct val="100000"/>
              </a:lnSpc>
              <a:spcBef>
                <a:spcPts val="600"/>
              </a:spcBef>
              <a:spcAft>
                <a:spcPts val="0"/>
              </a:spcAft>
              <a:buSzPts val="1260"/>
              <a:buNone/>
              <a:defRPr sz="1400">
                <a:solidFill>
                  <a:srgbClr val="888888"/>
                </a:solidFill>
              </a:defRPr>
            </a:lvl5pPr>
            <a:lvl6pPr indent="-228600" lvl="5" marL="2743200" algn="l">
              <a:lnSpc>
                <a:spcPct val="100000"/>
              </a:lnSpc>
              <a:spcBef>
                <a:spcPts val="600"/>
              </a:spcBef>
              <a:spcAft>
                <a:spcPts val="0"/>
              </a:spcAft>
              <a:buSzPts val="1260"/>
              <a:buNone/>
              <a:defRPr sz="1400">
                <a:solidFill>
                  <a:srgbClr val="888888"/>
                </a:solidFill>
              </a:defRPr>
            </a:lvl6pPr>
            <a:lvl7pPr indent="-228600" lvl="6" marL="3200400" algn="l">
              <a:lnSpc>
                <a:spcPct val="100000"/>
              </a:lnSpc>
              <a:spcBef>
                <a:spcPts val="600"/>
              </a:spcBef>
              <a:spcAft>
                <a:spcPts val="0"/>
              </a:spcAft>
              <a:buSzPts val="1260"/>
              <a:buNone/>
              <a:defRPr sz="1400">
                <a:solidFill>
                  <a:srgbClr val="888888"/>
                </a:solidFill>
              </a:defRPr>
            </a:lvl7pPr>
            <a:lvl8pPr indent="-228600" lvl="7" marL="3657600" algn="l">
              <a:lnSpc>
                <a:spcPct val="100000"/>
              </a:lnSpc>
              <a:spcBef>
                <a:spcPts val="600"/>
              </a:spcBef>
              <a:spcAft>
                <a:spcPts val="0"/>
              </a:spcAft>
              <a:buSzPts val="1260"/>
              <a:buNone/>
              <a:defRPr sz="1400">
                <a:solidFill>
                  <a:srgbClr val="888888"/>
                </a:solidFill>
              </a:defRPr>
            </a:lvl8pPr>
            <a:lvl9pPr indent="-228600" lvl="8" marL="4114800" algn="l">
              <a:lnSpc>
                <a:spcPct val="100000"/>
              </a:lnSpc>
              <a:spcBef>
                <a:spcPts val="600"/>
              </a:spcBef>
              <a:spcAft>
                <a:spcPts val="0"/>
              </a:spcAft>
              <a:buSzPts val="1260"/>
              <a:buNone/>
              <a:defRPr sz="1400">
                <a:solidFill>
                  <a:srgbClr val="888888"/>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75" name="Shape 75"/>
        <p:cNvGrpSpPr/>
        <p:nvPr/>
      </p:nvGrpSpPr>
      <p:grpSpPr>
        <a:xfrm>
          <a:off x="0" y="0"/>
          <a:ext cx="0" cy="0"/>
          <a:chOff x="0" y="0"/>
          <a:chExt cx="0" cy="0"/>
        </a:xfrm>
      </p:grpSpPr>
      <p:sp>
        <p:nvSpPr>
          <p:cNvPr id="76" name="Google Shape;76;p78"/>
          <p:cNvSpPr/>
          <p:nvPr/>
        </p:nvSpPr>
        <p:spPr>
          <a:xfrm>
            <a:off x="284163" y="455773"/>
            <a:ext cx="8574087" cy="1133949"/>
          </a:xfrm>
          <a:prstGeom prst="rect">
            <a:avLst/>
          </a:prstGeom>
          <a:solidFill>
            <a:srgbClr val="262626">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77" name="Google Shape;77;p78"/>
          <p:cNvGrpSpPr/>
          <p:nvPr/>
        </p:nvGrpSpPr>
        <p:grpSpPr>
          <a:xfrm>
            <a:off x="284163" y="1577847"/>
            <a:ext cx="8576373" cy="137411"/>
            <a:chOff x="284163" y="1577847"/>
            <a:chExt cx="8576373" cy="137411"/>
          </a:xfrm>
        </p:grpSpPr>
        <p:sp>
          <p:nvSpPr>
            <p:cNvPr id="78" name="Google Shape;78;p78"/>
            <p:cNvSpPr/>
            <p:nvPr/>
          </p:nvSpPr>
          <p:spPr>
            <a:xfrm>
              <a:off x="284163" y="1577847"/>
              <a:ext cx="1600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 name="Google Shape;79;p78"/>
            <p:cNvSpPr/>
            <p:nvPr/>
          </p:nvSpPr>
          <p:spPr>
            <a:xfrm>
              <a:off x="1885174" y="1577847"/>
              <a:ext cx="2743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 name="Google Shape;80;p78"/>
            <p:cNvSpPr/>
            <p:nvPr/>
          </p:nvSpPr>
          <p:spPr>
            <a:xfrm>
              <a:off x="4626864" y="1577847"/>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81" name="Google Shape;81;p78"/>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lvl1pPr lvl="0" algn="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8"/>
          <p:cNvSpPr txBox="1"/>
          <p:nvPr>
            <p:ph idx="1" type="body"/>
          </p:nvPr>
        </p:nvSpPr>
        <p:spPr>
          <a:xfrm>
            <a:off x="403412" y="2151063"/>
            <a:ext cx="3931920" cy="39751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2000"/>
              </a:spcBef>
              <a:spcAft>
                <a:spcPts val="0"/>
              </a:spcAft>
              <a:buSzPts val="1980"/>
              <a:buChar char="?"/>
              <a:defRPr sz="2200"/>
            </a:lvl1pPr>
            <a:lvl2pPr indent="-342900" lvl="1" marL="914400" algn="l">
              <a:lnSpc>
                <a:spcPct val="100000"/>
              </a:lnSpc>
              <a:spcBef>
                <a:spcPts val="600"/>
              </a:spcBef>
              <a:spcAft>
                <a:spcPts val="0"/>
              </a:spcAft>
              <a:buSzPts val="1800"/>
              <a:buChar char="?"/>
              <a:defRPr sz="2000"/>
            </a:lvl2pPr>
            <a:lvl3pPr indent="-331469" lvl="2" marL="1371600" algn="l">
              <a:lnSpc>
                <a:spcPct val="100000"/>
              </a:lnSpc>
              <a:spcBef>
                <a:spcPts val="600"/>
              </a:spcBef>
              <a:spcAft>
                <a:spcPts val="0"/>
              </a:spcAft>
              <a:buSzPts val="1620"/>
              <a:buChar char="?"/>
              <a:defRPr sz="1800"/>
            </a:lvl3pPr>
            <a:lvl4pPr indent="-331469" lvl="3" marL="1828800" algn="l">
              <a:lnSpc>
                <a:spcPct val="100000"/>
              </a:lnSpc>
              <a:spcBef>
                <a:spcPts val="600"/>
              </a:spcBef>
              <a:spcAft>
                <a:spcPts val="0"/>
              </a:spcAft>
              <a:buSzPts val="1620"/>
              <a:buChar char="?"/>
              <a:defRPr sz="1800"/>
            </a:lvl4pPr>
            <a:lvl5pPr indent="-331470" lvl="4" marL="2286000" algn="l">
              <a:lnSpc>
                <a:spcPct val="100000"/>
              </a:lnSpc>
              <a:spcBef>
                <a:spcPts val="600"/>
              </a:spcBef>
              <a:spcAft>
                <a:spcPts val="0"/>
              </a:spcAft>
              <a:buSzPts val="1620"/>
              <a:buChar char="?"/>
              <a:defRPr sz="1800"/>
            </a:lvl5pPr>
            <a:lvl6pPr indent="-331470" lvl="5" marL="2743200" algn="l">
              <a:lnSpc>
                <a:spcPct val="100000"/>
              </a:lnSpc>
              <a:spcBef>
                <a:spcPts val="600"/>
              </a:spcBef>
              <a:spcAft>
                <a:spcPts val="0"/>
              </a:spcAft>
              <a:buSzPts val="1620"/>
              <a:buChar char="?"/>
              <a:defRPr sz="1800"/>
            </a:lvl6pPr>
            <a:lvl7pPr indent="-331470" lvl="6" marL="3200400" algn="l">
              <a:lnSpc>
                <a:spcPct val="100000"/>
              </a:lnSpc>
              <a:spcBef>
                <a:spcPts val="600"/>
              </a:spcBef>
              <a:spcAft>
                <a:spcPts val="0"/>
              </a:spcAft>
              <a:buSzPts val="1620"/>
              <a:buChar char="?"/>
              <a:defRPr sz="1800"/>
            </a:lvl7pPr>
            <a:lvl8pPr indent="-331470" lvl="7" marL="3657600" algn="l">
              <a:lnSpc>
                <a:spcPct val="100000"/>
              </a:lnSpc>
              <a:spcBef>
                <a:spcPts val="600"/>
              </a:spcBef>
              <a:spcAft>
                <a:spcPts val="0"/>
              </a:spcAft>
              <a:buSzPts val="1620"/>
              <a:buChar char="?"/>
              <a:defRPr sz="1800"/>
            </a:lvl8pPr>
            <a:lvl9pPr indent="-331470" lvl="8" marL="4114800" algn="l">
              <a:lnSpc>
                <a:spcPct val="100000"/>
              </a:lnSpc>
              <a:spcBef>
                <a:spcPts val="600"/>
              </a:spcBef>
              <a:spcAft>
                <a:spcPts val="0"/>
              </a:spcAft>
              <a:buSzPts val="1620"/>
              <a:buChar char="?"/>
              <a:defRPr sz="1800"/>
            </a:lvl9pPr>
          </a:lstStyle>
          <a:p/>
        </p:txBody>
      </p:sp>
      <p:sp>
        <p:nvSpPr>
          <p:cNvPr id="83" name="Google Shape;83;p78"/>
          <p:cNvSpPr txBox="1"/>
          <p:nvPr>
            <p:ph idx="2" type="body"/>
          </p:nvPr>
        </p:nvSpPr>
        <p:spPr>
          <a:xfrm>
            <a:off x="4778188" y="2151063"/>
            <a:ext cx="3931920" cy="39751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2000"/>
              </a:spcBef>
              <a:spcAft>
                <a:spcPts val="0"/>
              </a:spcAft>
              <a:buSzPts val="1980"/>
              <a:buChar char="?"/>
              <a:defRPr sz="2200"/>
            </a:lvl1pPr>
            <a:lvl2pPr indent="-342900" lvl="1" marL="914400" algn="l">
              <a:lnSpc>
                <a:spcPct val="100000"/>
              </a:lnSpc>
              <a:spcBef>
                <a:spcPts val="600"/>
              </a:spcBef>
              <a:spcAft>
                <a:spcPts val="0"/>
              </a:spcAft>
              <a:buSzPts val="1800"/>
              <a:buChar char="?"/>
              <a:defRPr sz="2000"/>
            </a:lvl2pPr>
            <a:lvl3pPr indent="-331469" lvl="2" marL="1371600" algn="l">
              <a:lnSpc>
                <a:spcPct val="100000"/>
              </a:lnSpc>
              <a:spcBef>
                <a:spcPts val="600"/>
              </a:spcBef>
              <a:spcAft>
                <a:spcPts val="0"/>
              </a:spcAft>
              <a:buSzPts val="1620"/>
              <a:buChar char="?"/>
              <a:defRPr sz="1800"/>
            </a:lvl3pPr>
            <a:lvl4pPr indent="-331469" lvl="3" marL="1828800" algn="l">
              <a:lnSpc>
                <a:spcPct val="100000"/>
              </a:lnSpc>
              <a:spcBef>
                <a:spcPts val="600"/>
              </a:spcBef>
              <a:spcAft>
                <a:spcPts val="0"/>
              </a:spcAft>
              <a:buSzPts val="1620"/>
              <a:buChar char="?"/>
              <a:defRPr sz="1800"/>
            </a:lvl4pPr>
            <a:lvl5pPr indent="-331470" lvl="4" marL="2286000" algn="l">
              <a:lnSpc>
                <a:spcPct val="100000"/>
              </a:lnSpc>
              <a:spcBef>
                <a:spcPts val="600"/>
              </a:spcBef>
              <a:spcAft>
                <a:spcPts val="0"/>
              </a:spcAft>
              <a:buSzPts val="1620"/>
              <a:buChar char="?"/>
              <a:defRPr sz="1800"/>
            </a:lvl5pPr>
            <a:lvl6pPr indent="-331470" lvl="5" marL="2743200" algn="l">
              <a:lnSpc>
                <a:spcPct val="100000"/>
              </a:lnSpc>
              <a:spcBef>
                <a:spcPts val="600"/>
              </a:spcBef>
              <a:spcAft>
                <a:spcPts val="0"/>
              </a:spcAft>
              <a:buSzPts val="1620"/>
              <a:buChar char="?"/>
              <a:defRPr sz="1800"/>
            </a:lvl6pPr>
            <a:lvl7pPr indent="-331470" lvl="6" marL="3200400" algn="l">
              <a:lnSpc>
                <a:spcPct val="100000"/>
              </a:lnSpc>
              <a:spcBef>
                <a:spcPts val="600"/>
              </a:spcBef>
              <a:spcAft>
                <a:spcPts val="0"/>
              </a:spcAft>
              <a:buSzPts val="1620"/>
              <a:buChar char="?"/>
              <a:defRPr sz="1800"/>
            </a:lvl7pPr>
            <a:lvl8pPr indent="-331470" lvl="7" marL="3657600" algn="l">
              <a:lnSpc>
                <a:spcPct val="100000"/>
              </a:lnSpc>
              <a:spcBef>
                <a:spcPts val="600"/>
              </a:spcBef>
              <a:spcAft>
                <a:spcPts val="0"/>
              </a:spcAft>
              <a:buSzPts val="1620"/>
              <a:buChar char="?"/>
              <a:defRPr sz="1800"/>
            </a:lvl8pPr>
            <a:lvl9pPr indent="-331470" lvl="8" marL="4114800" algn="l">
              <a:lnSpc>
                <a:spcPct val="100000"/>
              </a:lnSpc>
              <a:spcBef>
                <a:spcPts val="600"/>
              </a:spcBef>
              <a:spcAft>
                <a:spcPts val="0"/>
              </a:spcAft>
              <a:buSzPts val="1620"/>
              <a:buChar char="?"/>
              <a:defRPr sz="1800"/>
            </a:lvl9pPr>
          </a:lstStyle>
          <a:p/>
        </p:txBody>
      </p:sp>
      <p:sp>
        <p:nvSpPr>
          <p:cNvPr id="84" name="Google Shape;84;p78"/>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85" name="Shape 85"/>
        <p:cNvGrpSpPr/>
        <p:nvPr/>
      </p:nvGrpSpPr>
      <p:grpSpPr>
        <a:xfrm>
          <a:off x="0" y="0"/>
          <a:ext cx="0" cy="0"/>
          <a:chOff x="0" y="0"/>
          <a:chExt cx="0" cy="0"/>
        </a:xfrm>
      </p:grpSpPr>
      <p:sp>
        <p:nvSpPr>
          <p:cNvPr id="86" name="Google Shape;86;p79"/>
          <p:cNvSpPr/>
          <p:nvPr/>
        </p:nvSpPr>
        <p:spPr>
          <a:xfrm>
            <a:off x="284163" y="455773"/>
            <a:ext cx="8574087" cy="1133949"/>
          </a:xfrm>
          <a:prstGeom prst="rect">
            <a:avLst/>
          </a:prstGeom>
          <a:solidFill>
            <a:srgbClr val="262626">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87" name="Google Shape;87;p79"/>
          <p:cNvGrpSpPr/>
          <p:nvPr/>
        </p:nvGrpSpPr>
        <p:grpSpPr>
          <a:xfrm>
            <a:off x="284163" y="1577847"/>
            <a:ext cx="8576373" cy="137411"/>
            <a:chOff x="284163" y="1577847"/>
            <a:chExt cx="8576373" cy="137411"/>
          </a:xfrm>
        </p:grpSpPr>
        <p:sp>
          <p:nvSpPr>
            <p:cNvPr id="88" name="Google Shape;88;p79"/>
            <p:cNvSpPr/>
            <p:nvPr/>
          </p:nvSpPr>
          <p:spPr>
            <a:xfrm>
              <a:off x="284163" y="1577847"/>
              <a:ext cx="1600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79"/>
            <p:cNvSpPr/>
            <p:nvPr/>
          </p:nvSpPr>
          <p:spPr>
            <a:xfrm>
              <a:off x="1885174" y="1577847"/>
              <a:ext cx="2743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79"/>
            <p:cNvSpPr/>
            <p:nvPr/>
          </p:nvSpPr>
          <p:spPr>
            <a:xfrm>
              <a:off x="4626864" y="1577847"/>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91" name="Google Shape;91;p79"/>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lvl1pPr lvl="0" algn="r">
              <a:lnSpc>
                <a:spcPct val="100000"/>
              </a:lnSpc>
              <a:spcBef>
                <a:spcPts val="0"/>
              </a:spcBef>
              <a:spcAft>
                <a:spcPts val="0"/>
              </a:spcAft>
              <a:buClr>
                <a:schemeClr val="lt1"/>
              </a:buClr>
              <a:buSzPts val="42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79"/>
          <p:cNvSpPr txBox="1"/>
          <p:nvPr>
            <p:ph idx="1" type="body"/>
          </p:nvPr>
        </p:nvSpPr>
        <p:spPr>
          <a:xfrm>
            <a:off x="403412" y="1735138"/>
            <a:ext cx="3931920" cy="833250"/>
          </a:xfrm>
          <a:prstGeom prst="rect">
            <a:avLst/>
          </a:prstGeom>
          <a:noFill/>
          <a:ln>
            <a:noFill/>
          </a:ln>
        </p:spPr>
        <p:txBody>
          <a:bodyPr anchorCtr="0" anchor="b" bIns="45700" lIns="91425" spcFirstLastPara="1" rIns="91425" wrap="square" tIns="45700">
            <a:noAutofit/>
          </a:bodyPr>
          <a:lstStyle>
            <a:lvl1pPr indent="-228600" lvl="0" marL="457200" algn="ctr">
              <a:lnSpc>
                <a:spcPct val="100000"/>
              </a:lnSpc>
              <a:spcBef>
                <a:spcPts val="600"/>
              </a:spcBef>
              <a:spcAft>
                <a:spcPts val="0"/>
              </a:spcAft>
              <a:buSzPts val="2340"/>
              <a:buNone/>
              <a:defRPr b="0" sz="2600">
                <a:solidFill>
                  <a:schemeClr val="accent1"/>
                </a:solidFill>
              </a:defRPr>
            </a:lvl1pPr>
            <a:lvl2pPr indent="-228600" lvl="1" marL="914400" algn="l">
              <a:lnSpc>
                <a:spcPct val="100000"/>
              </a:lnSpc>
              <a:spcBef>
                <a:spcPts val="600"/>
              </a:spcBef>
              <a:spcAft>
                <a:spcPts val="0"/>
              </a:spcAft>
              <a:buSzPts val="1800"/>
              <a:buNone/>
              <a:defRPr b="1" sz="2000"/>
            </a:lvl2pPr>
            <a:lvl3pPr indent="-228600" lvl="2" marL="1371600" algn="l">
              <a:lnSpc>
                <a:spcPct val="100000"/>
              </a:lnSpc>
              <a:spcBef>
                <a:spcPts val="600"/>
              </a:spcBef>
              <a:spcAft>
                <a:spcPts val="0"/>
              </a:spcAft>
              <a:buSzPts val="1620"/>
              <a:buNone/>
              <a:defRPr b="1" sz="1800"/>
            </a:lvl3pPr>
            <a:lvl4pPr indent="-228600" lvl="3" marL="1828800" algn="l">
              <a:lnSpc>
                <a:spcPct val="100000"/>
              </a:lnSpc>
              <a:spcBef>
                <a:spcPts val="600"/>
              </a:spcBef>
              <a:spcAft>
                <a:spcPts val="0"/>
              </a:spcAft>
              <a:buSzPts val="1440"/>
              <a:buNone/>
              <a:defRPr b="1" sz="1600"/>
            </a:lvl4pPr>
            <a:lvl5pPr indent="-228600" lvl="4" marL="2286000" algn="l">
              <a:lnSpc>
                <a:spcPct val="100000"/>
              </a:lnSpc>
              <a:spcBef>
                <a:spcPts val="600"/>
              </a:spcBef>
              <a:spcAft>
                <a:spcPts val="0"/>
              </a:spcAft>
              <a:buSzPts val="1440"/>
              <a:buNone/>
              <a:defRPr b="1" sz="1600"/>
            </a:lvl5pPr>
            <a:lvl6pPr indent="-228600" lvl="5" marL="2743200" algn="l">
              <a:lnSpc>
                <a:spcPct val="100000"/>
              </a:lnSpc>
              <a:spcBef>
                <a:spcPts val="600"/>
              </a:spcBef>
              <a:spcAft>
                <a:spcPts val="0"/>
              </a:spcAft>
              <a:buSzPts val="1440"/>
              <a:buNone/>
              <a:defRPr b="1" sz="1600"/>
            </a:lvl6pPr>
            <a:lvl7pPr indent="-228600" lvl="6" marL="3200400" algn="l">
              <a:lnSpc>
                <a:spcPct val="100000"/>
              </a:lnSpc>
              <a:spcBef>
                <a:spcPts val="600"/>
              </a:spcBef>
              <a:spcAft>
                <a:spcPts val="0"/>
              </a:spcAft>
              <a:buSzPts val="1440"/>
              <a:buNone/>
              <a:defRPr b="1" sz="1600"/>
            </a:lvl7pPr>
            <a:lvl8pPr indent="-228600" lvl="7" marL="3657600" algn="l">
              <a:lnSpc>
                <a:spcPct val="100000"/>
              </a:lnSpc>
              <a:spcBef>
                <a:spcPts val="600"/>
              </a:spcBef>
              <a:spcAft>
                <a:spcPts val="0"/>
              </a:spcAft>
              <a:buSzPts val="1440"/>
              <a:buNone/>
              <a:defRPr b="1" sz="1600"/>
            </a:lvl8pPr>
            <a:lvl9pPr indent="-228600" lvl="8" marL="4114800" algn="l">
              <a:lnSpc>
                <a:spcPct val="100000"/>
              </a:lnSpc>
              <a:spcBef>
                <a:spcPts val="600"/>
              </a:spcBef>
              <a:spcAft>
                <a:spcPts val="0"/>
              </a:spcAft>
              <a:buSzPts val="1440"/>
              <a:buNone/>
              <a:defRPr b="1" sz="1600"/>
            </a:lvl9pPr>
          </a:lstStyle>
          <a:p/>
        </p:txBody>
      </p:sp>
      <p:sp>
        <p:nvSpPr>
          <p:cNvPr id="93" name="Google Shape;93;p79"/>
          <p:cNvSpPr txBox="1"/>
          <p:nvPr>
            <p:ph idx="2" type="body"/>
          </p:nvPr>
        </p:nvSpPr>
        <p:spPr>
          <a:xfrm>
            <a:off x="403412" y="2590800"/>
            <a:ext cx="3931920" cy="3535362"/>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2000"/>
              </a:spcBef>
              <a:spcAft>
                <a:spcPts val="0"/>
              </a:spcAft>
              <a:buSzPts val="1980"/>
              <a:buChar char="?"/>
              <a:defRPr sz="2200"/>
            </a:lvl1pPr>
            <a:lvl2pPr indent="-342900" lvl="1" marL="914400" algn="l">
              <a:lnSpc>
                <a:spcPct val="100000"/>
              </a:lnSpc>
              <a:spcBef>
                <a:spcPts val="600"/>
              </a:spcBef>
              <a:spcAft>
                <a:spcPts val="0"/>
              </a:spcAft>
              <a:buSzPts val="1800"/>
              <a:buChar char="?"/>
              <a:defRPr sz="2000"/>
            </a:lvl2pPr>
            <a:lvl3pPr indent="-331469" lvl="2" marL="1371600" algn="l">
              <a:lnSpc>
                <a:spcPct val="100000"/>
              </a:lnSpc>
              <a:spcBef>
                <a:spcPts val="600"/>
              </a:spcBef>
              <a:spcAft>
                <a:spcPts val="0"/>
              </a:spcAft>
              <a:buSzPts val="1620"/>
              <a:buChar char="?"/>
              <a:defRPr sz="1800"/>
            </a:lvl3pPr>
            <a:lvl4pPr indent="-331469" lvl="3" marL="1828800" algn="l">
              <a:lnSpc>
                <a:spcPct val="100000"/>
              </a:lnSpc>
              <a:spcBef>
                <a:spcPts val="600"/>
              </a:spcBef>
              <a:spcAft>
                <a:spcPts val="0"/>
              </a:spcAft>
              <a:buSzPts val="1620"/>
              <a:buChar char="?"/>
              <a:defRPr sz="1800"/>
            </a:lvl4pPr>
            <a:lvl5pPr indent="-331470" lvl="4" marL="2286000" algn="l">
              <a:lnSpc>
                <a:spcPct val="100000"/>
              </a:lnSpc>
              <a:spcBef>
                <a:spcPts val="600"/>
              </a:spcBef>
              <a:spcAft>
                <a:spcPts val="0"/>
              </a:spcAft>
              <a:buSzPts val="1620"/>
              <a:buChar char="?"/>
              <a:defRPr sz="1800"/>
            </a:lvl5pPr>
            <a:lvl6pPr indent="-320039" lvl="5" marL="2743200" algn="l">
              <a:lnSpc>
                <a:spcPct val="100000"/>
              </a:lnSpc>
              <a:spcBef>
                <a:spcPts val="600"/>
              </a:spcBef>
              <a:spcAft>
                <a:spcPts val="0"/>
              </a:spcAft>
              <a:buSzPts val="1440"/>
              <a:buChar char="?"/>
              <a:defRPr sz="1600"/>
            </a:lvl6pPr>
            <a:lvl7pPr indent="-320039" lvl="6" marL="3200400" algn="l">
              <a:lnSpc>
                <a:spcPct val="100000"/>
              </a:lnSpc>
              <a:spcBef>
                <a:spcPts val="600"/>
              </a:spcBef>
              <a:spcAft>
                <a:spcPts val="0"/>
              </a:spcAft>
              <a:buSzPts val="1440"/>
              <a:buChar char="?"/>
              <a:defRPr sz="1600"/>
            </a:lvl7pPr>
            <a:lvl8pPr indent="-320040" lvl="7" marL="3657600" algn="l">
              <a:lnSpc>
                <a:spcPct val="100000"/>
              </a:lnSpc>
              <a:spcBef>
                <a:spcPts val="600"/>
              </a:spcBef>
              <a:spcAft>
                <a:spcPts val="0"/>
              </a:spcAft>
              <a:buSzPts val="1440"/>
              <a:buChar char="?"/>
              <a:defRPr sz="1600"/>
            </a:lvl8pPr>
            <a:lvl9pPr indent="-320040" lvl="8" marL="4114800" algn="l">
              <a:lnSpc>
                <a:spcPct val="100000"/>
              </a:lnSpc>
              <a:spcBef>
                <a:spcPts val="600"/>
              </a:spcBef>
              <a:spcAft>
                <a:spcPts val="0"/>
              </a:spcAft>
              <a:buSzPts val="1440"/>
              <a:buChar char="?"/>
              <a:defRPr sz="1600"/>
            </a:lvl9pPr>
          </a:lstStyle>
          <a:p/>
        </p:txBody>
      </p:sp>
      <p:sp>
        <p:nvSpPr>
          <p:cNvPr id="94" name="Google Shape;94;p79"/>
          <p:cNvSpPr txBox="1"/>
          <p:nvPr>
            <p:ph idx="3" type="body"/>
          </p:nvPr>
        </p:nvSpPr>
        <p:spPr>
          <a:xfrm>
            <a:off x="4779495" y="1735138"/>
            <a:ext cx="3931920" cy="833250"/>
          </a:xfrm>
          <a:prstGeom prst="rect">
            <a:avLst/>
          </a:prstGeom>
          <a:noFill/>
          <a:ln>
            <a:noFill/>
          </a:ln>
        </p:spPr>
        <p:txBody>
          <a:bodyPr anchorCtr="0" anchor="b" bIns="45700" lIns="91425" spcFirstLastPara="1" rIns="91425" wrap="square" tIns="45700">
            <a:noAutofit/>
          </a:bodyPr>
          <a:lstStyle>
            <a:lvl1pPr indent="-228600" lvl="0" marL="457200" algn="ctr">
              <a:lnSpc>
                <a:spcPct val="100000"/>
              </a:lnSpc>
              <a:spcBef>
                <a:spcPts val="600"/>
              </a:spcBef>
              <a:spcAft>
                <a:spcPts val="0"/>
              </a:spcAft>
              <a:buSzPts val="2340"/>
              <a:buNone/>
              <a:defRPr b="0" sz="2600">
                <a:solidFill>
                  <a:schemeClr val="accent2"/>
                </a:solidFill>
              </a:defRPr>
            </a:lvl1pPr>
            <a:lvl2pPr indent="-228600" lvl="1" marL="914400" algn="l">
              <a:lnSpc>
                <a:spcPct val="100000"/>
              </a:lnSpc>
              <a:spcBef>
                <a:spcPts val="600"/>
              </a:spcBef>
              <a:spcAft>
                <a:spcPts val="0"/>
              </a:spcAft>
              <a:buSzPts val="1800"/>
              <a:buNone/>
              <a:defRPr b="1" sz="2000"/>
            </a:lvl2pPr>
            <a:lvl3pPr indent="-228600" lvl="2" marL="1371600" algn="l">
              <a:lnSpc>
                <a:spcPct val="100000"/>
              </a:lnSpc>
              <a:spcBef>
                <a:spcPts val="600"/>
              </a:spcBef>
              <a:spcAft>
                <a:spcPts val="0"/>
              </a:spcAft>
              <a:buSzPts val="1620"/>
              <a:buNone/>
              <a:defRPr b="1" sz="1800"/>
            </a:lvl3pPr>
            <a:lvl4pPr indent="-228600" lvl="3" marL="1828800" algn="l">
              <a:lnSpc>
                <a:spcPct val="100000"/>
              </a:lnSpc>
              <a:spcBef>
                <a:spcPts val="600"/>
              </a:spcBef>
              <a:spcAft>
                <a:spcPts val="0"/>
              </a:spcAft>
              <a:buSzPts val="1440"/>
              <a:buNone/>
              <a:defRPr b="1" sz="1600"/>
            </a:lvl4pPr>
            <a:lvl5pPr indent="-228600" lvl="4" marL="2286000" algn="l">
              <a:lnSpc>
                <a:spcPct val="100000"/>
              </a:lnSpc>
              <a:spcBef>
                <a:spcPts val="600"/>
              </a:spcBef>
              <a:spcAft>
                <a:spcPts val="0"/>
              </a:spcAft>
              <a:buSzPts val="1440"/>
              <a:buNone/>
              <a:defRPr b="1" sz="1600"/>
            </a:lvl5pPr>
            <a:lvl6pPr indent="-228600" lvl="5" marL="2743200" algn="l">
              <a:lnSpc>
                <a:spcPct val="100000"/>
              </a:lnSpc>
              <a:spcBef>
                <a:spcPts val="600"/>
              </a:spcBef>
              <a:spcAft>
                <a:spcPts val="0"/>
              </a:spcAft>
              <a:buSzPts val="1440"/>
              <a:buNone/>
              <a:defRPr b="1" sz="1600"/>
            </a:lvl6pPr>
            <a:lvl7pPr indent="-228600" lvl="6" marL="3200400" algn="l">
              <a:lnSpc>
                <a:spcPct val="100000"/>
              </a:lnSpc>
              <a:spcBef>
                <a:spcPts val="600"/>
              </a:spcBef>
              <a:spcAft>
                <a:spcPts val="0"/>
              </a:spcAft>
              <a:buSzPts val="1440"/>
              <a:buNone/>
              <a:defRPr b="1" sz="1600"/>
            </a:lvl7pPr>
            <a:lvl8pPr indent="-228600" lvl="7" marL="3657600" algn="l">
              <a:lnSpc>
                <a:spcPct val="100000"/>
              </a:lnSpc>
              <a:spcBef>
                <a:spcPts val="600"/>
              </a:spcBef>
              <a:spcAft>
                <a:spcPts val="0"/>
              </a:spcAft>
              <a:buSzPts val="1440"/>
              <a:buNone/>
              <a:defRPr b="1" sz="1600"/>
            </a:lvl8pPr>
            <a:lvl9pPr indent="-228600" lvl="8" marL="4114800" algn="l">
              <a:lnSpc>
                <a:spcPct val="100000"/>
              </a:lnSpc>
              <a:spcBef>
                <a:spcPts val="600"/>
              </a:spcBef>
              <a:spcAft>
                <a:spcPts val="0"/>
              </a:spcAft>
              <a:buSzPts val="1440"/>
              <a:buNone/>
              <a:defRPr b="1" sz="1600"/>
            </a:lvl9pPr>
          </a:lstStyle>
          <a:p/>
        </p:txBody>
      </p:sp>
      <p:sp>
        <p:nvSpPr>
          <p:cNvPr id="95" name="Google Shape;95;p79"/>
          <p:cNvSpPr txBox="1"/>
          <p:nvPr>
            <p:ph idx="4" type="body"/>
          </p:nvPr>
        </p:nvSpPr>
        <p:spPr>
          <a:xfrm>
            <a:off x="4779495" y="2590800"/>
            <a:ext cx="3931920" cy="3535362"/>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2000"/>
              </a:spcBef>
              <a:spcAft>
                <a:spcPts val="0"/>
              </a:spcAft>
              <a:buSzPts val="1980"/>
              <a:buChar char="?"/>
              <a:defRPr sz="2200"/>
            </a:lvl1pPr>
            <a:lvl2pPr indent="-342900" lvl="1" marL="914400" algn="l">
              <a:lnSpc>
                <a:spcPct val="100000"/>
              </a:lnSpc>
              <a:spcBef>
                <a:spcPts val="600"/>
              </a:spcBef>
              <a:spcAft>
                <a:spcPts val="0"/>
              </a:spcAft>
              <a:buSzPts val="1800"/>
              <a:buChar char="?"/>
              <a:defRPr sz="2000"/>
            </a:lvl2pPr>
            <a:lvl3pPr indent="-331469" lvl="2" marL="1371600" algn="l">
              <a:lnSpc>
                <a:spcPct val="100000"/>
              </a:lnSpc>
              <a:spcBef>
                <a:spcPts val="600"/>
              </a:spcBef>
              <a:spcAft>
                <a:spcPts val="0"/>
              </a:spcAft>
              <a:buSzPts val="1620"/>
              <a:buChar char="?"/>
              <a:defRPr sz="1800"/>
            </a:lvl3pPr>
            <a:lvl4pPr indent="-331469" lvl="3" marL="1828800" algn="l">
              <a:lnSpc>
                <a:spcPct val="100000"/>
              </a:lnSpc>
              <a:spcBef>
                <a:spcPts val="600"/>
              </a:spcBef>
              <a:spcAft>
                <a:spcPts val="0"/>
              </a:spcAft>
              <a:buSzPts val="1620"/>
              <a:buChar char="?"/>
              <a:defRPr sz="1800"/>
            </a:lvl4pPr>
            <a:lvl5pPr indent="-331470" lvl="4" marL="2286000" algn="l">
              <a:lnSpc>
                <a:spcPct val="100000"/>
              </a:lnSpc>
              <a:spcBef>
                <a:spcPts val="600"/>
              </a:spcBef>
              <a:spcAft>
                <a:spcPts val="0"/>
              </a:spcAft>
              <a:buSzPts val="1620"/>
              <a:buChar char="?"/>
              <a:defRPr sz="1800"/>
            </a:lvl5pPr>
            <a:lvl6pPr indent="-320039" lvl="5" marL="2743200" algn="l">
              <a:lnSpc>
                <a:spcPct val="100000"/>
              </a:lnSpc>
              <a:spcBef>
                <a:spcPts val="600"/>
              </a:spcBef>
              <a:spcAft>
                <a:spcPts val="0"/>
              </a:spcAft>
              <a:buSzPts val="1440"/>
              <a:buChar char="?"/>
              <a:defRPr sz="1600"/>
            </a:lvl6pPr>
            <a:lvl7pPr indent="-320039" lvl="6" marL="3200400" algn="l">
              <a:lnSpc>
                <a:spcPct val="100000"/>
              </a:lnSpc>
              <a:spcBef>
                <a:spcPts val="600"/>
              </a:spcBef>
              <a:spcAft>
                <a:spcPts val="0"/>
              </a:spcAft>
              <a:buSzPts val="1440"/>
              <a:buChar char="?"/>
              <a:defRPr sz="1600"/>
            </a:lvl7pPr>
            <a:lvl8pPr indent="-320040" lvl="7" marL="3657600" algn="l">
              <a:lnSpc>
                <a:spcPct val="100000"/>
              </a:lnSpc>
              <a:spcBef>
                <a:spcPts val="600"/>
              </a:spcBef>
              <a:spcAft>
                <a:spcPts val="0"/>
              </a:spcAft>
              <a:buSzPts val="1440"/>
              <a:buChar char="?"/>
              <a:defRPr sz="1600"/>
            </a:lvl8pPr>
            <a:lvl9pPr indent="-320040" lvl="8" marL="4114800" algn="l">
              <a:lnSpc>
                <a:spcPct val="100000"/>
              </a:lnSpc>
              <a:spcBef>
                <a:spcPts val="600"/>
              </a:spcBef>
              <a:spcAft>
                <a:spcPts val="0"/>
              </a:spcAft>
              <a:buSzPts val="1440"/>
              <a:buChar char="?"/>
              <a:defRPr sz="1600"/>
            </a:lvl9pPr>
          </a:lstStyle>
          <a:p/>
        </p:txBody>
      </p:sp>
      <p:sp>
        <p:nvSpPr>
          <p:cNvPr id="96" name="Google Shape;96;p79"/>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97" name="Shape 97"/>
        <p:cNvGrpSpPr/>
        <p:nvPr/>
      </p:nvGrpSpPr>
      <p:grpSpPr>
        <a:xfrm>
          <a:off x="0" y="0"/>
          <a:ext cx="0" cy="0"/>
          <a:chOff x="0" y="0"/>
          <a:chExt cx="0" cy="0"/>
        </a:xfrm>
      </p:grpSpPr>
      <p:sp>
        <p:nvSpPr>
          <p:cNvPr id="98" name="Google Shape;98;p80"/>
          <p:cNvSpPr/>
          <p:nvPr/>
        </p:nvSpPr>
        <p:spPr>
          <a:xfrm>
            <a:off x="284163" y="455773"/>
            <a:ext cx="8574087" cy="1133949"/>
          </a:xfrm>
          <a:prstGeom prst="rect">
            <a:avLst/>
          </a:prstGeom>
          <a:solidFill>
            <a:srgbClr val="262626">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99" name="Google Shape;99;p80"/>
          <p:cNvGrpSpPr/>
          <p:nvPr/>
        </p:nvGrpSpPr>
        <p:grpSpPr>
          <a:xfrm>
            <a:off x="284163" y="1577847"/>
            <a:ext cx="8576373" cy="137411"/>
            <a:chOff x="284163" y="1577847"/>
            <a:chExt cx="8576373" cy="137411"/>
          </a:xfrm>
        </p:grpSpPr>
        <p:sp>
          <p:nvSpPr>
            <p:cNvPr id="100" name="Google Shape;100;p80"/>
            <p:cNvSpPr/>
            <p:nvPr/>
          </p:nvSpPr>
          <p:spPr>
            <a:xfrm>
              <a:off x="284163" y="1577847"/>
              <a:ext cx="1600200" cy="13741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80"/>
            <p:cNvSpPr/>
            <p:nvPr/>
          </p:nvSpPr>
          <p:spPr>
            <a:xfrm>
              <a:off x="1885174" y="1577847"/>
              <a:ext cx="2743200" cy="1374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 name="Google Shape;102;p80"/>
            <p:cNvSpPr/>
            <p:nvPr/>
          </p:nvSpPr>
          <p:spPr>
            <a:xfrm>
              <a:off x="4626864" y="1577847"/>
              <a:ext cx="4233672" cy="13741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03" name="Google Shape;103;p80"/>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lvl1pPr lvl="0" algn="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80"/>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2.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theme" Target="../theme/theme1.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1"/>
          <p:cNvSpPr/>
          <p:nvPr/>
        </p:nvSpPr>
        <p:spPr>
          <a:xfrm>
            <a:off x="0" y="6336704"/>
            <a:ext cx="9144000" cy="54868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 name="Google Shape;11;p71"/>
          <p:cNvSpPr txBox="1"/>
          <p:nvPr>
            <p:ph idx="1" type="body"/>
          </p:nvPr>
        </p:nvSpPr>
        <p:spPr>
          <a:xfrm>
            <a:off x="1781503" y="2133600"/>
            <a:ext cx="7076747" cy="3992563"/>
          </a:xfrm>
          <a:prstGeom prst="rect">
            <a:avLst/>
          </a:prstGeom>
          <a:noFill/>
          <a:ln>
            <a:noFill/>
          </a:ln>
        </p:spPr>
        <p:txBody>
          <a:bodyPr anchorCtr="0" anchor="t" bIns="45700" lIns="91425" spcFirstLastPara="1" rIns="91425" wrap="square" tIns="45700">
            <a:normAutofit/>
          </a:bodyPr>
          <a:lstStyle>
            <a:lvl1pPr indent="-365760" lvl="0" marL="457200" marR="0" rtl="0" algn="l">
              <a:lnSpc>
                <a:spcPct val="100000"/>
              </a:lnSpc>
              <a:spcBef>
                <a:spcPts val="2000"/>
              </a:spcBef>
              <a:spcAft>
                <a:spcPts val="0"/>
              </a:spcAft>
              <a:buClr>
                <a:srgbClr val="A5A5A5"/>
              </a:buClr>
              <a:buSzPts val="2160"/>
              <a:buFont typeface="Noto Sans Symbols"/>
              <a:buChar char="🡽"/>
              <a:defRPr b="0" i="0" sz="2400" u="none" cap="none" strike="noStrike">
                <a:solidFill>
                  <a:srgbClr val="262626"/>
                </a:solidFill>
                <a:latin typeface="Calibri"/>
                <a:ea typeface="Calibri"/>
                <a:cs typeface="Calibri"/>
                <a:sym typeface="Calibri"/>
              </a:defRPr>
            </a:lvl1pPr>
            <a:lvl2pPr indent="-354330" lvl="1" marL="914400" marR="0" rtl="0" algn="l">
              <a:lnSpc>
                <a:spcPct val="100000"/>
              </a:lnSpc>
              <a:spcBef>
                <a:spcPts val="600"/>
              </a:spcBef>
              <a:spcAft>
                <a:spcPts val="0"/>
              </a:spcAft>
              <a:buClr>
                <a:srgbClr val="3F3F3F"/>
              </a:buClr>
              <a:buSzPts val="1980"/>
              <a:buFont typeface="Noto Sans Symbols"/>
              <a:buChar char="🡽"/>
              <a:defRPr b="0" i="0" sz="2200" u="none" cap="none" strike="noStrike">
                <a:solidFill>
                  <a:srgbClr val="262626"/>
                </a:solidFill>
                <a:latin typeface="Calibri"/>
                <a:ea typeface="Calibri"/>
                <a:cs typeface="Calibri"/>
                <a:sym typeface="Calibri"/>
              </a:defRPr>
            </a:lvl2pPr>
            <a:lvl3pPr indent="-342900" lvl="2" marL="1371600" marR="0" rtl="0" algn="l">
              <a:lnSpc>
                <a:spcPct val="100000"/>
              </a:lnSpc>
              <a:spcBef>
                <a:spcPts val="600"/>
              </a:spcBef>
              <a:spcAft>
                <a:spcPts val="0"/>
              </a:spcAft>
              <a:buClr>
                <a:srgbClr val="A5A5A5"/>
              </a:buClr>
              <a:buSzPts val="1800"/>
              <a:buFont typeface="Noto Sans Symbols"/>
              <a:buChar char="🡽"/>
              <a:defRPr b="0" i="0" sz="2000" u="none" cap="none" strike="noStrike">
                <a:solidFill>
                  <a:srgbClr val="262626"/>
                </a:solidFill>
                <a:latin typeface="Calibri"/>
                <a:ea typeface="Calibri"/>
                <a:cs typeface="Calibri"/>
                <a:sym typeface="Calibri"/>
              </a:defRPr>
            </a:lvl3pPr>
            <a:lvl4pPr indent="-331469" lvl="3" marL="1828800" marR="0" rtl="0" algn="l">
              <a:lnSpc>
                <a:spcPct val="100000"/>
              </a:lnSpc>
              <a:spcBef>
                <a:spcPts val="600"/>
              </a:spcBef>
              <a:spcAft>
                <a:spcPts val="0"/>
              </a:spcAft>
              <a:buClr>
                <a:srgbClr val="3F3F3F"/>
              </a:buClr>
              <a:buSzPts val="1620"/>
              <a:buFont typeface="Noto Sans Symbols"/>
              <a:buChar char="🡽"/>
              <a:defRPr b="0" i="0" sz="1800" u="none" cap="none" strike="noStrike">
                <a:solidFill>
                  <a:srgbClr val="262626"/>
                </a:solidFill>
                <a:latin typeface="Calibri"/>
                <a:ea typeface="Calibri"/>
                <a:cs typeface="Calibri"/>
                <a:sym typeface="Calibri"/>
              </a:defRPr>
            </a:lvl4pPr>
            <a:lvl5pPr indent="-331470" lvl="4" marL="2286000" marR="0" rtl="0" algn="l">
              <a:lnSpc>
                <a:spcPct val="100000"/>
              </a:lnSpc>
              <a:spcBef>
                <a:spcPts val="600"/>
              </a:spcBef>
              <a:spcAft>
                <a:spcPts val="0"/>
              </a:spcAft>
              <a:buClr>
                <a:srgbClr val="A5A5A5"/>
              </a:buClr>
              <a:buSzPts val="1620"/>
              <a:buFont typeface="Noto Sans Symbols"/>
              <a:buChar char="🡽"/>
              <a:defRPr b="0" i="0" sz="1800" u="none" cap="none" strike="noStrike">
                <a:solidFill>
                  <a:srgbClr val="262626"/>
                </a:solidFill>
                <a:latin typeface="Calibri"/>
                <a:ea typeface="Calibri"/>
                <a:cs typeface="Calibri"/>
                <a:sym typeface="Calibri"/>
              </a:defRPr>
            </a:lvl5pPr>
            <a:lvl6pPr indent="-331470" lvl="5" marL="2743200" marR="0" rtl="0" algn="l">
              <a:lnSpc>
                <a:spcPct val="100000"/>
              </a:lnSpc>
              <a:spcBef>
                <a:spcPts val="600"/>
              </a:spcBef>
              <a:spcAft>
                <a:spcPts val="0"/>
              </a:spcAft>
              <a:buClr>
                <a:srgbClr val="3F3F3F"/>
              </a:buClr>
              <a:buSzPts val="1620"/>
              <a:buFont typeface="Noto Sans Symbols"/>
              <a:buChar char="🡽"/>
              <a:defRPr b="0" i="0" sz="1800" u="none" cap="none" strike="noStrike">
                <a:solidFill>
                  <a:srgbClr val="262626"/>
                </a:solidFill>
                <a:latin typeface="Calibri"/>
                <a:ea typeface="Calibri"/>
                <a:cs typeface="Calibri"/>
                <a:sym typeface="Calibri"/>
              </a:defRPr>
            </a:lvl6pPr>
            <a:lvl7pPr indent="-331470" lvl="6" marL="3200400" marR="0" rtl="0" algn="l">
              <a:lnSpc>
                <a:spcPct val="100000"/>
              </a:lnSpc>
              <a:spcBef>
                <a:spcPts val="600"/>
              </a:spcBef>
              <a:spcAft>
                <a:spcPts val="0"/>
              </a:spcAft>
              <a:buClr>
                <a:srgbClr val="A5A5A5"/>
              </a:buClr>
              <a:buSzPts val="1620"/>
              <a:buFont typeface="Noto Sans Symbols"/>
              <a:buChar char="🡽"/>
              <a:defRPr b="0" i="0" sz="1800" u="none" cap="none" strike="noStrike">
                <a:solidFill>
                  <a:srgbClr val="262626"/>
                </a:solidFill>
                <a:latin typeface="Calibri"/>
                <a:ea typeface="Calibri"/>
                <a:cs typeface="Calibri"/>
                <a:sym typeface="Calibri"/>
              </a:defRPr>
            </a:lvl7pPr>
            <a:lvl8pPr indent="-331470" lvl="7" marL="3657600" marR="0" rtl="0" algn="l">
              <a:lnSpc>
                <a:spcPct val="100000"/>
              </a:lnSpc>
              <a:spcBef>
                <a:spcPts val="600"/>
              </a:spcBef>
              <a:spcAft>
                <a:spcPts val="0"/>
              </a:spcAft>
              <a:buClr>
                <a:srgbClr val="3F3F3F"/>
              </a:buClr>
              <a:buSzPts val="1620"/>
              <a:buFont typeface="Noto Sans Symbols"/>
              <a:buChar char="🡽"/>
              <a:defRPr b="0" i="0" sz="1800" u="none" cap="none" strike="noStrike">
                <a:solidFill>
                  <a:srgbClr val="262626"/>
                </a:solidFill>
                <a:latin typeface="Calibri"/>
                <a:ea typeface="Calibri"/>
                <a:cs typeface="Calibri"/>
                <a:sym typeface="Calibri"/>
              </a:defRPr>
            </a:lvl8pPr>
            <a:lvl9pPr indent="-331470" lvl="8" marL="4114800" marR="0" rtl="0" algn="l">
              <a:lnSpc>
                <a:spcPct val="100000"/>
              </a:lnSpc>
              <a:spcBef>
                <a:spcPts val="600"/>
              </a:spcBef>
              <a:spcAft>
                <a:spcPts val="0"/>
              </a:spcAft>
              <a:buClr>
                <a:srgbClr val="A5A5A5"/>
              </a:buClr>
              <a:buSzPts val="1620"/>
              <a:buFont typeface="Noto Sans Symbols"/>
              <a:buChar char="🡽"/>
              <a:defRPr b="0" i="0" sz="1800" u="none" cap="none" strike="noStrike">
                <a:solidFill>
                  <a:srgbClr val="262626"/>
                </a:solidFill>
                <a:latin typeface="Calibri"/>
                <a:ea typeface="Calibri"/>
                <a:cs typeface="Calibri"/>
                <a:sym typeface="Calibri"/>
              </a:defRPr>
            </a:lvl9pPr>
          </a:lstStyle>
          <a:p/>
        </p:txBody>
      </p:sp>
      <p:sp>
        <p:nvSpPr>
          <p:cNvPr id="12" name="Google Shape;12;p71"/>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1" i="0" sz="1400" u="none" cap="none" strike="noStrike">
                <a:solidFill>
                  <a:srgbClr val="26262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71"/>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lvl1pPr lvl="0" marR="0" rtl="0" algn="r">
              <a:lnSpc>
                <a:spcPct val="100000"/>
              </a:lnSpc>
              <a:spcBef>
                <a:spcPts val="0"/>
              </a:spcBef>
              <a:spcAft>
                <a:spcPts val="0"/>
              </a:spcAft>
              <a:buClr>
                <a:schemeClr val="lt1"/>
              </a:buClr>
              <a:buSzPts val="4200"/>
              <a:buFont typeface="Corbel"/>
              <a:buNone/>
              <a:defRPr b="0" i="0" sz="4200" u="none" cap="none" strike="noStrike">
                <a:solidFill>
                  <a:schemeClr val="lt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4" name="Google Shape;14;p71"/>
          <p:cNvPicPr preferRelativeResize="0"/>
          <p:nvPr/>
        </p:nvPicPr>
        <p:blipFill rotWithShape="1">
          <a:blip r:embed="rId1">
            <a:alphaModFix/>
          </a:blip>
          <a:srcRect b="0" l="0" r="0" t="0"/>
          <a:stretch/>
        </p:blipFill>
        <p:spPr>
          <a:xfrm>
            <a:off x="8225711" y="6392408"/>
            <a:ext cx="918289" cy="492976"/>
          </a:xfrm>
          <a:prstGeom prst="rect">
            <a:avLst/>
          </a:prstGeom>
          <a:noFill/>
          <a:ln>
            <a:noFill/>
          </a:ln>
        </p:spPr>
      </p:pic>
      <p:sp>
        <p:nvSpPr>
          <p:cNvPr id="15" name="Google Shape;15;p71"/>
          <p:cNvSpPr txBox="1"/>
          <p:nvPr/>
        </p:nvSpPr>
        <p:spPr>
          <a:xfrm>
            <a:off x="0" y="6649615"/>
            <a:ext cx="91440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CEN0485 – Introdução à Bioinformática</a:t>
            </a:r>
            <a:endParaRPr b="0" i="0" sz="1400" u="none" cap="none" strike="noStrike">
              <a:solidFill>
                <a:srgbClr val="000000"/>
              </a:solidFill>
              <a:latin typeface="Arial"/>
              <a:ea typeface="Arial"/>
              <a:cs typeface="Arial"/>
              <a:sym typeface="Arial"/>
            </a:endParaRPr>
          </a:p>
        </p:txBody>
      </p:sp>
      <p:pic>
        <p:nvPicPr>
          <p:cNvPr descr="Uma imagem contendo comida&#10;&#10;Descrição gerada automaticamente" id="16" name="Google Shape;16;p71"/>
          <p:cNvPicPr preferRelativeResize="0"/>
          <p:nvPr/>
        </p:nvPicPr>
        <p:blipFill rotWithShape="1">
          <a:blip r:embed="rId2">
            <a:alphaModFix/>
          </a:blip>
          <a:srcRect b="0" l="0" r="0" t="0"/>
          <a:stretch/>
        </p:blipFill>
        <p:spPr>
          <a:xfrm>
            <a:off x="8626" y="6433084"/>
            <a:ext cx="437555" cy="43204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diego.riano@cena.usp.br" TargetMode="External"/><Relationship Id="rId4" Type="http://schemas.openxmlformats.org/officeDocument/2006/relationships/hyperlink" Target="http://diriano.github.io/"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www.ncbi.nlm.nih.gov/genbank/" TargetMode="External"/><Relationship Id="rId4" Type="http://schemas.openxmlformats.org/officeDocument/2006/relationships/hyperlink" Target="https://www.ncbi.nlm.nih.gov/genbank/release/curren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hyperlink" Target="http://www.ncbi.nlm.nih.gov/Sitemap/samplerecord.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hyperlink" Target="https://www.ncbi.nlm.nih.gov/genbank/statistic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ncbi.nlm.nih.gov/" TargetMode="External"/><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hyperlink" Target="http://www.ncbi.nlm.nih.gov/bookshelf/br.fcgi?book=helppubmed&amp;part=pubmedhelp%23pubmedhelp.Search_Field_Descrip" TargetMode="External"/><Relationship Id="rId7" Type="http://schemas.openxmlformats.org/officeDocument/2006/relationships/hyperlink" Target="https://www.ncbi.nlm.nih.go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41.png"/><Relationship Id="rId5"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ww.nlm.nih.gov/oet/ed/pubmed/quicktours/author/index.html" TargetMode="External"/><Relationship Id="rId4" Type="http://schemas.openxmlformats.org/officeDocument/2006/relationships/hyperlink" Target="https://www.nlm.nih.gov/oet/ed/pubmed/quicktours/citation/index.html" TargetMode="External"/><Relationship Id="rId5" Type="http://schemas.openxmlformats.org/officeDocument/2006/relationships/hyperlink" Target="https://www.nlm.nih.gov/bsd/disted/pubmedtutorial/cover.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2.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31.png"/><Relationship Id="rId7" Type="http://schemas.openxmlformats.org/officeDocument/2006/relationships/image" Target="../media/image38.png"/><Relationship Id="rId8"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40.png"/><Relationship Id="rId6" Type="http://schemas.openxmlformats.org/officeDocument/2006/relationships/image" Target="../media/image29.png"/><Relationship Id="rId7"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www.nature.com/articles/nrg1295"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png"/><Relationship Id="rId4" Type="http://schemas.openxmlformats.org/officeDocument/2006/relationships/image" Target="../media/image57.gif"/><Relationship Id="rId5" Type="http://schemas.openxmlformats.org/officeDocument/2006/relationships/image" Target="../media/image37.png"/><Relationship Id="rId6" Type="http://schemas.openxmlformats.org/officeDocument/2006/relationships/image" Target="../media/image39.jpg"/><Relationship Id="rId7" Type="http://schemas.openxmlformats.org/officeDocument/2006/relationships/image" Target="../media/image47.png"/><Relationship Id="rId8"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www.geneontology.org/" TargetMode="External"/><Relationship Id="rId4" Type="http://schemas.openxmlformats.org/officeDocument/2006/relationships/hyperlink" Target="https://dx.doi.org/10.1093/bib/bbr002"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ncbi.nlm.nih.gov/About/glance/ourmission.html"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44.png"/><Relationship Id="rId6" Type="http://schemas.openxmlformats.org/officeDocument/2006/relationships/hyperlink" Target="http://en.wikipedia.org/wiki/Seven_Bridges_of_K%C3%B6nigsber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5.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8.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9.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hyperlink" Target="http://www.ncbi.nlm.nih.gov/Sitemap" TargetMode="External"/><Relationship Id="rId5" Type="http://schemas.openxmlformats.org/officeDocument/2006/relationships/hyperlink" Target="http://www.ncbi.nlm.nih.gov/bookshelf/br.fcgi?book=handbook"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6.png"/><Relationship Id="rId4" Type="http://schemas.openxmlformats.org/officeDocument/2006/relationships/image" Target="../media/image54.png"/><Relationship Id="rId5" Type="http://schemas.openxmlformats.org/officeDocument/2006/relationships/image" Target="../media/image60.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9.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2.png"/><Relationship Id="rId4" Type="http://schemas.openxmlformats.org/officeDocument/2006/relationships/image" Target="../media/image70.png"/><Relationship Id="rId5"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hyperlink" Target="http://www.ncbi.nlm.nih.gov/Entrez/"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7.png"/><Relationship Id="rId4" Type="http://schemas.openxmlformats.org/officeDocument/2006/relationships/image" Target="../media/image75.png"/><Relationship Id="rId5" Type="http://schemas.openxmlformats.org/officeDocument/2006/relationships/hyperlink" Target="https://doi.org/10.1093/nar/gky336"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0.png"/><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6.png"/><Relationship Id="rId4" Type="http://schemas.openxmlformats.org/officeDocument/2006/relationships/image" Target="../media/image78.png"/><Relationship Id="rId5" Type="http://schemas.openxmlformats.org/officeDocument/2006/relationships/image" Target="../media/image74.png"/><Relationship Id="rId6" Type="http://schemas.openxmlformats.org/officeDocument/2006/relationships/hyperlink" Target="https://doi.org/10.1093/nar/gky336" TargetMode="External"/><Relationship Id="rId7" Type="http://schemas.openxmlformats.org/officeDocument/2006/relationships/image" Target="../media/image8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7.png"/><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6.png"/><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9.png"/><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hyperlink" Target="https://link.springer.com/protocol/10.1007/978-1-4939-3743-1_16"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5.png"/><Relationship Id="rId4" Type="http://schemas.openxmlformats.org/officeDocument/2006/relationships/hyperlink" Target="https://www.rcsb.org/"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hyperlink" Target="https://www.rcsb.org/" TargetMode="External"/><Relationship Id="rId4" Type="http://schemas.openxmlformats.org/officeDocument/2006/relationships/hyperlink" Target="https://www.rcsb.org/structure/4HHB" TargetMode="External"/><Relationship Id="rId5" Type="http://schemas.openxmlformats.org/officeDocument/2006/relationships/hyperlink" Target="https://www.rcsb.org/3d-view/4HHB/1" TargetMode="External"/><Relationship Id="rId6" Type="http://schemas.openxmlformats.org/officeDocument/2006/relationships/hyperlink" Target="https://www.rcsb.org/3d-view/4HHB/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www.ncbi.nlm.nih.gov/"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8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www.ncbi.nlm.nih.gov/entrez/query/static/eutils_help.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
          <p:cNvSpPr txBox="1"/>
          <p:nvPr>
            <p:ph idx="1" type="subTitle"/>
          </p:nvPr>
        </p:nvSpPr>
        <p:spPr>
          <a:xfrm>
            <a:off x="5954" y="4149080"/>
            <a:ext cx="9144000" cy="1800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880"/>
              <a:buNone/>
            </a:pPr>
            <a:r>
              <a:rPr lang="en-US" sz="3200">
                <a:solidFill>
                  <a:schemeClr val="dk1"/>
                </a:solidFill>
              </a:rPr>
              <a:t>Dr. rer. nat. Diego Mauricio Riaño Pachón</a:t>
            </a:r>
            <a:endParaRPr/>
          </a:p>
          <a:p>
            <a:pPr indent="0" lvl="0" marL="0" rtl="0" algn="ctr">
              <a:lnSpc>
                <a:spcPct val="100000"/>
              </a:lnSpc>
              <a:spcBef>
                <a:spcPts val="0"/>
              </a:spcBef>
              <a:spcAft>
                <a:spcPts val="0"/>
              </a:spcAft>
              <a:buSzPts val="1440"/>
              <a:buNone/>
            </a:pPr>
            <a:r>
              <a:rPr lang="en-US" sz="1600">
                <a:solidFill>
                  <a:schemeClr val="dk1"/>
                </a:solidFill>
              </a:rPr>
              <a:t>Laboratório de Biologia Computacional, Evolutiva e de Sistemas</a:t>
            </a:r>
            <a:endParaRPr/>
          </a:p>
          <a:p>
            <a:pPr indent="0" lvl="0" marL="0" rtl="0" algn="ctr">
              <a:lnSpc>
                <a:spcPct val="100000"/>
              </a:lnSpc>
              <a:spcBef>
                <a:spcPts val="0"/>
              </a:spcBef>
              <a:spcAft>
                <a:spcPts val="0"/>
              </a:spcAft>
              <a:buSzPts val="1440"/>
              <a:buNone/>
            </a:pPr>
            <a:r>
              <a:rPr lang="en-US" sz="1600">
                <a:solidFill>
                  <a:schemeClr val="dk1"/>
                </a:solidFill>
              </a:rPr>
              <a:t>Centro de Energia Nuclear na Agricultura</a:t>
            </a:r>
            <a:endParaRPr/>
          </a:p>
          <a:p>
            <a:pPr indent="0" lvl="0" marL="0" rtl="0" algn="ctr">
              <a:lnSpc>
                <a:spcPct val="100000"/>
              </a:lnSpc>
              <a:spcBef>
                <a:spcPts val="0"/>
              </a:spcBef>
              <a:spcAft>
                <a:spcPts val="0"/>
              </a:spcAft>
              <a:buSzPts val="1440"/>
              <a:buNone/>
            </a:pPr>
            <a:r>
              <a:rPr lang="en-US" sz="1600">
                <a:solidFill>
                  <a:schemeClr val="dk1"/>
                </a:solidFill>
              </a:rPr>
              <a:t>Universidade de São Paulo</a:t>
            </a:r>
            <a:endParaRPr/>
          </a:p>
          <a:p>
            <a:pPr indent="0" lvl="0" marL="0" rtl="0" algn="ctr">
              <a:lnSpc>
                <a:spcPct val="100000"/>
              </a:lnSpc>
              <a:spcBef>
                <a:spcPts val="0"/>
              </a:spcBef>
              <a:spcAft>
                <a:spcPts val="0"/>
              </a:spcAft>
              <a:buSzPts val="1440"/>
              <a:buNone/>
            </a:pPr>
            <a:r>
              <a:rPr lang="en-US" sz="1600" u="sng">
                <a:solidFill>
                  <a:schemeClr val="dk1"/>
                </a:solidFill>
                <a:hlinkClick r:id="rId3">
                  <a:extLst>
                    <a:ext uri="{A12FA001-AC4F-418D-AE19-62706E023703}">
                      <ahyp:hlinkClr val="tx"/>
                    </a:ext>
                  </a:extLst>
                </a:hlinkClick>
              </a:rPr>
              <a:t>diego.riano@cena.usp.br</a:t>
            </a:r>
            <a:endParaRPr sz="1600">
              <a:solidFill>
                <a:schemeClr val="dk1"/>
              </a:solidFill>
            </a:endParaRPr>
          </a:p>
          <a:p>
            <a:pPr indent="0" lvl="0" marL="0" rtl="0" algn="ctr">
              <a:lnSpc>
                <a:spcPct val="100000"/>
              </a:lnSpc>
              <a:spcBef>
                <a:spcPts val="0"/>
              </a:spcBef>
              <a:spcAft>
                <a:spcPts val="0"/>
              </a:spcAft>
              <a:buSzPts val="1440"/>
              <a:buNone/>
            </a:pPr>
            <a:r>
              <a:rPr lang="en-US" sz="1600" u="sng">
                <a:solidFill>
                  <a:schemeClr val="dk1"/>
                </a:solidFill>
                <a:hlinkClick r:id="rId4">
                  <a:extLst>
                    <a:ext uri="{A12FA001-AC4F-418D-AE19-62706E023703}">
                      <ahyp:hlinkClr val="tx"/>
                    </a:ext>
                  </a:extLst>
                </a:hlinkClick>
              </a:rPr>
              <a:t>http://diriano.github.io/</a:t>
            </a:r>
            <a:endParaRPr sz="1600">
              <a:solidFill>
                <a:schemeClr val="dk1"/>
              </a:solidFill>
            </a:endParaRPr>
          </a:p>
        </p:txBody>
      </p:sp>
      <p:sp>
        <p:nvSpPr>
          <p:cNvPr id="180" name="Google Shape;180;p1"/>
          <p:cNvSpPr txBox="1"/>
          <p:nvPr/>
        </p:nvSpPr>
        <p:spPr>
          <a:xfrm>
            <a:off x="251520" y="620688"/>
            <a:ext cx="856895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Calibri"/>
                <a:ea typeface="Calibri"/>
                <a:cs typeface="Calibri"/>
                <a:sym typeface="Calibri"/>
              </a:rPr>
              <a:t>CEN0485 – Introdução à Bioinformática</a:t>
            </a:r>
            <a:endParaRPr b="0" i="0" sz="1400" u="none" cap="none" strike="noStrike">
              <a:solidFill>
                <a:srgbClr val="000000"/>
              </a:solidFill>
              <a:latin typeface="Arial"/>
              <a:ea typeface="Arial"/>
              <a:cs typeface="Arial"/>
              <a:sym typeface="Arial"/>
            </a:endParaRPr>
          </a:p>
        </p:txBody>
      </p:sp>
      <p:sp>
        <p:nvSpPr>
          <p:cNvPr id="181" name="Google Shape;181;p1"/>
          <p:cNvSpPr txBox="1"/>
          <p:nvPr/>
        </p:nvSpPr>
        <p:spPr>
          <a:xfrm>
            <a:off x="231174" y="2247255"/>
            <a:ext cx="8589299" cy="212365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Bancos de dados em Biologia.  Bancos de dados NCBI, EMBL, Expasy, PDB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0"/>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GenBank</a:t>
            </a:r>
            <a:endParaRPr/>
          </a:p>
        </p:txBody>
      </p:sp>
      <p:sp>
        <p:nvSpPr>
          <p:cNvPr id="251" name="Google Shape;251;p10"/>
          <p:cNvSpPr txBox="1"/>
          <p:nvPr>
            <p:ph idx="1" type="body"/>
          </p:nvPr>
        </p:nvSpPr>
        <p:spPr>
          <a:xfrm>
            <a:off x="1781503" y="2133600"/>
            <a:ext cx="7076747" cy="3992563"/>
          </a:xfrm>
          <a:prstGeom prst="rect">
            <a:avLst/>
          </a:prstGeom>
          <a:noFill/>
          <a:ln>
            <a:noFill/>
          </a:ln>
        </p:spPr>
        <p:txBody>
          <a:bodyPr anchorCtr="0" anchor="t" bIns="45700" lIns="91425" spcFirstLastPara="1" rIns="91425" wrap="square" tIns="45700">
            <a:normAutofit fontScale="77500" lnSpcReduction="20000"/>
          </a:bodyPr>
          <a:lstStyle/>
          <a:p>
            <a:pPr indent="-454025" lvl="0" marL="454025" rtl="0" algn="l">
              <a:lnSpc>
                <a:spcPct val="100000"/>
              </a:lnSpc>
              <a:spcBef>
                <a:spcPts val="0"/>
              </a:spcBef>
              <a:spcAft>
                <a:spcPts val="0"/>
              </a:spcAft>
              <a:buSzPct val="90000"/>
              <a:buFont typeface="Noto Sans Symbols"/>
              <a:buChar char="✔"/>
            </a:pPr>
            <a:r>
              <a:rPr lang="en-US"/>
              <a:t>Nucleotide sequence database</a:t>
            </a:r>
            <a:endParaRPr/>
          </a:p>
          <a:p>
            <a:pPr indent="-454025" lvl="0" marL="454025" rtl="0" algn="l">
              <a:lnSpc>
                <a:spcPct val="100000"/>
              </a:lnSpc>
              <a:spcBef>
                <a:spcPts val="2000"/>
              </a:spcBef>
              <a:spcAft>
                <a:spcPts val="0"/>
              </a:spcAft>
              <a:buSzPct val="90000"/>
              <a:buFont typeface="Noto Sans Symbols"/>
              <a:buChar char="✔"/>
            </a:pPr>
            <a:r>
              <a:rPr lang="en-US"/>
              <a:t>Parte da “International Nucleotide Sequence Database Collaboration”, que também é integrada por EMBL y el DDBJ</a:t>
            </a:r>
            <a:endParaRPr/>
          </a:p>
          <a:p>
            <a:pPr indent="-454025" lvl="0" marL="454025" rtl="0" algn="l">
              <a:lnSpc>
                <a:spcPct val="100000"/>
              </a:lnSpc>
              <a:spcBef>
                <a:spcPts val="2000"/>
              </a:spcBef>
              <a:spcAft>
                <a:spcPts val="0"/>
              </a:spcAft>
              <a:buSzPct val="90000"/>
              <a:buFont typeface="Noto Sans Symbols"/>
              <a:buChar char="✔"/>
            </a:pPr>
            <a:r>
              <a:rPr lang="en-US"/>
              <a:t>Em sua última versão (15 de fevereiro de 2021) existem 776.291.211.106 bases, de 226.241.476 sequências relatadas.</a:t>
            </a:r>
            <a:endParaRPr/>
          </a:p>
          <a:p>
            <a:pPr indent="-454025" lvl="0" marL="454025" rtl="0" algn="l">
              <a:lnSpc>
                <a:spcPct val="100000"/>
              </a:lnSpc>
              <a:spcBef>
                <a:spcPts val="2000"/>
              </a:spcBef>
              <a:spcAft>
                <a:spcPts val="0"/>
              </a:spcAft>
              <a:buSzPct val="90000"/>
              <a:buFont typeface="Noto Sans Symbols"/>
              <a:buChar char="✔"/>
            </a:pPr>
            <a:r>
              <a:rPr lang="en-US"/>
              <a:t>Está sendo atualizada approx. a cada 2 meses</a:t>
            </a:r>
            <a:endParaRPr/>
          </a:p>
          <a:p>
            <a:pPr indent="-454025" lvl="0" marL="454025" rtl="0" algn="l">
              <a:lnSpc>
                <a:spcPct val="100000"/>
              </a:lnSpc>
              <a:spcBef>
                <a:spcPts val="2000"/>
              </a:spcBef>
              <a:spcAft>
                <a:spcPts val="0"/>
              </a:spcAft>
              <a:buSzPct val="90000"/>
              <a:buFont typeface="Noto Sans Symbols"/>
              <a:buChar char="✔"/>
            </a:pPr>
            <a:r>
              <a:rPr lang="en-US"/>
              <a:t>As sequências são submetidas diretamente por seus próprios autores. Há uma verificação de qualidade mínima realizada pela equipe do GenBank, e todas as informações associadas a uma sequência dependem completamente de seus remetentes</a:t>
            </a:r>
            <a:endParaRPr/>
          </a:p>
          <a:p>
            <a:pPr indent="-454025" lvl="0" marL="454025" rtl="0" algn="l">
              <a:lnSpc>
                <a:spcPct val="100000"/>
              </a:lnSpc>
              <a:spcBef>
                <a:spcPts val="2000"/>
              </a:spcBef>
              <a:spcAft>
                <a:spcPts val="0"/>
              </a:spcAft>
              <a:buSzPct val="90000"/>
              <a:buFont typeface="Noto Sans Symbols"/>
              <a:buChar char="✔"/>
            </a:pPr>
            <a:r>
              <a:rPr lang="en-US"/>
              <a:t>O nível de redundância é alto</a:t>
            </a:r>
            <a:endParaRPr/>
          </a:p>
        </p:txBody>
      </p:sp>
      <p:sp>
        <p:nvSpPr>
          <p:cNvPr id="252" name="Google Shape;252;p10"/>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
        <p:nvSpPr>
          <p:cNvPr id="253" name="Google Shape;253;p10"/>
          <p:cNvSpPr/>
          <p:nvPr/>
        </p:nvSpPr>
        <p:spPr>
          <a:xfrm>
            <a:off x="-61913" y="6107302"/>
            <a:ext cx="433740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dk1"/>
                </a:solidFill>
                <a:latin typeface="Calibri"/>
                <a:ea typeface="Calibri"/>
                <a:cs typeface="Calibri"/>
                <a:sym typeface="Calibri"/>
                <a:hlinkClick r:id="rId3">
                  <a:extLst>
                    <a:ext uri="{A12FA001-AC4F-418D-AE19-62706E023703}">
                      <ahyp:hlinkClr val="tx"/>
                    </a:ext>
                  </a:extLst>
                </a:hlinkClick>
              </a:rPr>
              <a:t>http://www.ncbi.nlm.nih.gov/genbank/</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https://www.ncbi.nlm.nih.gov/genbank/release/current/</a:t>
            </a:r>
            <a:r>
              <a:rPr b="0" i="0" lang="en-US" sz="1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1"/>
          <p:cNvSpPr txBox="1"/>
          <p:nvPr>
            <p:ph type="title"/>
          </p:nvPr>
        </p:nvSpPr>
        <p:spPr>
          <a:xfrm>
            <a:off x="284163" y="630382"/>
            <a:ext cx="8574000" cy="967800"/>
          </a:xfrm>
          <a:prstGeom prst="rect">
            <a:avLst/>
          </a:prstGeom>
          <a:solidFill>
            <a:srgbClr val="262626">
              <a:alpha val="69411"/>
            </a:srgbClr>
          </a:solid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dk1"/>
              </a:buClr>
              <a:buSzPts val="990"/>
              <a:buFont typeface="Arial"/>
              <a:buNone/>
            </a:pPr>
            <a:r>
              <a:rPr lang="en-US" sz="3580"/>
              <a:t>Formato de registro de entrada do GenBank</a:t>
            </a:r>
            <a:endParaRPr sz="3580"/>
          </a:p>
        </p:txBody>
      </p:sp>
      <p:sp>
        <p:nvSpPr>
          <p:cNvPr id="260" name="Google Shape;260;p11"/>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pic>
        <p:nvPicPr>
          <p:cNvPr descr="GenBank_entry" id="261" name="Google Shape;261;p11"/>
          <p:cNvPicPr preferRelativeResize="0"/>
          <p:nvPr/>
        </p:nvPicPr>
        <p:blipFill rotWithShape="1">
          <a:blip r:embed="rId3">
            <a:alphaModFix/>
          </a:blip>
          <a:srcRect b="0" l="0" r="0" t="0"/>
          <a:stretch/>
        </p:blipFill>
        <p:spPr>
          <a:xfrm>
            <a:off x="2362200" y="1524000"/>
            <a:ext cx="4845050" cy="4572000"/>
          </a:xfrm>
          <a:prstGeom prst="rect">
            <a:avLst/>
          </a:prstGeom>
          <a:noFill/>
          <a:ln>
            <a:noFill/>
          </a:ln>
        </p:spPr>
      </p:pic>
      <p:pic>
        <p:nvPicPr>
          <p:cNvPr descr="GenBank_entry2" id="262" name="Google Shape;262;p11"/>
          <p:cNvPicPr preferRelativeResize="0"/>
          <p:nvPr/>
        </p:nvPicPr>
        <p:blipFill rotWithShape="1">
          <a:blip r:embed="rId4">
            <a:alphaModFix/>
          </a:blip>
          <a:srcRect b="0" l="0" r="0" t="0"/>
          <a:stretch/>
        </p:blipFill>
        <p:spPr>
          <a:xfrm>
            <a:off x="2362200" y="6248400"/>
            <a:ext cx="4876800" cy="473075"/>
          </a:xfrm>
          <a:prstGeom prst="rect">
            <a:avLst/>
          </a:prstGeom>
          <a:noFill/>
          <a:ln>
            <a:noFill/>
          </a:ln>
        </p:spPr>
      </p:pic>
      <p:cxnSp>
        <p:nvCxnSpPr>
          <p:cNvPr id="263" name="Google Shape;263;p11"/>
          <p:cNvCxnSpPr/>
          <p:nvPr/>
        </p:nvCxnSpPr>
        <p:spPr>
          <a:xfrm>
            <a:off x="1981200" y="1752600"/>
            <a:ext cx="381000" cy="76200"/>
          </a:xfrm>
          <a:prstGeom prst="straightConnector1">
            <a:avLst/>
          </a:prstGeom>
          <a:noFill/>
          <a:ln cap="flat" cmpd="sng" w="28575">
            <a:solidFill>
              <a:srgbClr val="CC1433"/>
            </a:solidFill>
            <a:prstDash val="solid"/>
            <a:round/>
            <a:headEnd len="sm" w="sm" type="none"/>
            <a:tailEnd len="med" w="med" type="stealth"/>
          </a:ln>
        </p:spPr>
      </p:cxnSp>
      <p:grpSp>
        <p:nvGrpSpPr>
          <p:cNvPr id="264" name="Google Shape;264;p11"/>
          <p:cNvGrpSpPr/>
          <p:nvPr/>
        </p:nvGrpSpPr>
        <p:grpSpPr>
          <a:xfrm>
            <a:off x="2133600" y="2133600"/>
            <a:ext cx="1524000" cy="2438400"/>
            <a:chOff x="1344" y="1344"/>
            <a:chExt cx="960" cy="1536"/>
          </a:xfrm>
        </p:grpSpPr>
        <p:cxnSp>
          <p:nvCxnSpPr>
            <p:cNvPr id="265" name="Google Shape;265;p11"/>
            <p:cNvCxnSpPr/>
            <p:nvPr/>
          </p:nvCxnSpPr>
          <p:spPr>
            <a:xfrm>
              <a:off x="1344" y="1344"/>
              <a:ext cx="240" cy="48"/>
            </a:xfrm>
            <a:prstGeom prst="straightConnector1">
              <a:avLst/>
            </a:prstGeom>
            <a:noFill/>
            <a:ln cap="flat" cmpd="sng" w="28575">
              <a:solidFill>
                <a:srgbClr val="CC1433"/>
              </a:solidFill>
              <a:prstDash val="solid"/>
              <a:round/>
              <a:headEnd len="sm" w="sm" type="none"/>
              <a:tailEnd len="med" w="med" type="stealth"/>
            </a:ln>
          </p:spPr>
        </p:cxnSp>
        <p:cxnSp>
          <p:nvCxnSpPr>
            <p:cNvPr id="266" name="Google Shape;266;p11"/>
            <p:cNvCxnSpPr/>
            <p:nvPr/>
          </p:nvCxnSpPr>
          <p:spPr>
            <a:xfrm>
              <a:off x="1344" y="1344"/>
              <a:ext cx="960" cy="1536"/>
            </a:xfrm>
            <a:prstGeom prst="straightConnector1">
              <a:avLst/>
            </a:prstGeom>
            <a:noFill/>
            <a:ln cap="flat" cmpd="sng" w="28575">
              <a:solidFill>
                <a:srgbClr val="CC1433"/>
              </a:solidFill>
              <a:prstDash val="solid"/>
              <a:round/>
              <a:headEnd len="sm" w="sm" type="none"/>
              <a:tailEnd len="med" w="med" type="stealth"/>
            </a:ln>
          </p:spPr>
        </p:cxnSp>
      </p:grpSp>
      <p:cxnSp>
        <p:nvCxnSpPr>
          <p:cNvPr id="267" name="Google Shape;267;p11"/>
          <p:cNvCxnSpPr/>
          <p:nvPr/>
        </p:nvCxnSpPr>
        <p:spPr>
          <a:xfrm>
            <a:off x="1981200" y="4191000"/>
            <a:ext cx="381000" cy="76200"/>
          </a:xfrm>
          <a:prstGeom prst="straightConnector1">
            <a:avLst/>
          </a:prstGeom>
          <a:noFill/>
          <a:ln cap="flat" cmpd="sng" w="28575">
            <a:solidFill>
              <a:srgbClr val="CC1433"/>
            </a:solidFill>
            <a:prstDash val="solid"/>
            <a:round/>
            <a:headEnd len="sm" w="sm" type="none"/>
            <a:tailEnd len="med" w="med" type="stealth"/>
          </a:ln>
        </p:spPr>
      </p:cxnSp>
      <p:cxnSp>
        <p:nvCxnSpPr>
          <p:cNvPr id="268" name="Google Shape;268;p11"/>
          <p:cNvCxnSpPr/>
          <p:nvPr/>
        </p:nvCxnSpPr>
        <p:spPr>
          <a:xfrm>
            <a:off x="1905000" y="6172200"/>
            <a:ext cx="381000" cy="76200"/>
          </a:xfrm>
          <a:prstGeom prst="straightConnector1">
            <a:avLst/>
          </a:prstGeom>
          <a:noFill/>
          <a:ln cap="flat" cmpd="sng" w="28575">
            <a:solidFill>
              <a:srgbClr val="CC1433"/>
            </a:solidFill>
            <a:prstDash val="solid"/>
            <a:round/>
            <a:headEnd len="sm" w="sm" type="none"/>
            <a:tailEnd len="med" w="med" type="stealth"/>
          </a:ln>
        </p:spPr>
      </p:cxnSp>
      <p:cxnSp>
        <p:nvCxnSpPr>
          <p:cNvPr id="269" name="Google Shape;269;p11"/>
          <p:cNvCxnSpPr/>
          <p:nvPr/>
        </p:nvCxnSpPr>
        <p:spPr>
          <a:xfrm>
            <a:off x="2057400" y="2743200"/>
            <a:ext cx="381000" cy="76200"/>
          </a:xfrm>
          <a:prstGeom prst="straightConnector1">
            <a:avLst/>
          </a:prstGeom>
          <a:noFill/>
          <a:ln cap="flat" cmpd="sng" w="28575">
            <a:solidFill>
              <a:srgbClr val="CC1433"/>
            </a:solidFill>
            <a:prstDash val="solid"/>
            <a:round/>
            <a:headEnd len="sm" w="sm" type="none"/>
            <a:tailEnd len="med" w="med" type="stealth"/>
          </a:ln>
        </p:spPr>
      </p:cxnSp>
      <p:cxnSp>
        <p:nvCxnSpPr>
          <p:cNvPr id="270" name="Google Shape;270;p11"/>
          <p:cNvCxnSpPr/>
          <p:nvPr/>
        </p:nvCxnSpPr>
        <p:spPr>
          <a:xfrm>
            <a:off x="3581400" y="1447800"/>
            <a:ext cx="381000" cy="76200"/>
          </a:xfrm>
          <a:prstGeom prst="straightConnector1">
            <a:avLst/>
          </a:prstGeom>
          <a:noFill/>
          <a:ln cap="flat" cmpd="sng" w="28575">
            <a:solidFill>
              <a:srgbClr val="CC1433"/>
            </a:solidFill>
            <a:prstDash val="solid"/>
            <a:round/>
            <a:headEnd len="sm" w="sm" type="none"/>
            <a:tailEnd len="med" w="med" type="stealth"/>
          </a:ln>
        </p:spPr>
      </p:cxnSp>
      <p:cxnSp>
        <p:nvCxnSpPr>
          <p:cNvPr id="271" name="Google Shape;271;p11"/>
          <p:cNvCxnSpPr/>
          <p:nvPr/>
        </p:nvCxnSpPr>
        <p:spPr>
          <a:xfrm>
            <a:off x="4191000" y="1447800"/>
            <a:ext cx="381000" cy="76200"/>
          </a:xfrm>
          <a:prstGeom prst="straightConnector1">
            <a:avLst/>
          </a:prstGeom>
          <a:noFill/>
          <a:ln cap="flat" cmpd="sng" w="28575">
            <a:solidFill>
              <a:srgbClr val="CC1433"/>
            </a:solidFill>
            <a:prstDash val="solid"/>
            <a:round/>
            <a:headEnd len="sm" w="sm" type="none"/>
            <a:tailEnd len="med" w="med" type="stealth"/>
          </a:ln>
        </p:spPr>
      </p:cxnSp>
      <p:cxnSp>
        <p:nvCxnSpPr>
          <p:cNvPr id="272" name="Google Shape;272;p11"/>
          <p:cNvCxnSpPr/>
          <p:nvPr/>
        </p:nvCxnSpPr>
        <p:spPr>
          <a:xfrm>
            <a:off x="5105400" y="1447800"/>
            <a:ext cx="381000" cy="76200"/>
          </a:xfrm>
          <a:prstGeom prst="straightConnector1">
            <a:avLst/>
          </a:prstGeom>
          <a:noFill/>
          <a:ln cap="flat" cmpd="sng" w="28575">
            <a:solidFill>
              <a:srgbClr val="CC1433"/>
            </a:solidFill>
            <a:prstDash val="solid"/>
            <a:round/>
            <a:headEnd len="sm" w="sm" type="none"/>
            <a:tailEnd len="med" w="med" type="stealth"/>
          </a:ln>
        </p:spPr>
      </p:cxnSp>
      <p:sp>
        <p:nvSpPr>
          <p:cNvPr id="273" name="Google Shape;273;p11"/>
          <p:cNvSpPr/>
          <p:nvPr/>
        </p:nvSpPr>
        <p:spPr>
          <a:xfrm>
            <a:off x="0" y="6550223"/>
            <a:ext cx="5867400" cy="307777"/>
          </a:xfrm>
          <a:prstGeom prst="rect">
            <a:avLst/>
          </a:prstGeom>
          <a:solidFill>
            <a:schemeClr val="lt1">
              <a:alpha val="44313"/>
            </a:schemeClr>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sng" cap="none" strike="noStrike">
                <a:solidFill>
                  <a:schemeClr val="dk1"/>
                </a:solidFill>
                <a:latin typeface="Calibri"/>
                <a:ea typeface="Calibri"/>
                <a:cs typeface="Calibri"/>
                <a:sym typeface="Calibri"/>
                <a:hlinkClick r:id="rId5">
                  <a:extLst>
                    <a:ext uri="{A12FA001-AC4F-418D-AE19-62706E023703}">
                      <ahyp:hlinkClr val="tx"/>
                    </a:ext>
                  </a:extLst>
                </a:hlinkClick>
              </a:rPr>
              <a:t>http://www.ncbi.nlm.nih.gov/Sitemap/samplerecord.html</a:t>
            </a:r>
            <a:endParaRPr b="1" i="0" sz="14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2"/>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100"/>
              <a:buFont typeface="Arial"/>
              <a:buNone/>
            </a:pPr>
            <a:r>
              <a:rPr lang="en-US"/>
              <a:t>Identificadores no formato GenBank</a:t>
            </a:r>
            <a:endParaRPr/>
          </a:p>
        </p:txBody>
      </p:sp>
      <p:sp>
        <p:nvSpPr>
          <p:cNvPr id="279" name="Google Shape;279;p12"/>
          <p:cNvSpPr txBox="1"/>
          <p:nvPr>
            <p:ph idx="1" type="body"/>
          </p:nvPr>
        </p:nvSpPr>
        <p:spPr>
          <a:xfrm>
            <a:off x="1781503" y="2133600"/>
            <a:ext cx="7076747" cy="3992563"/>
          </a:xfrm>
          <a:prstGeom prst="rect">
            <a:avLst/>
          </a:prstGeom>
          <a:noFill/>
          <a:ln>
            <a:noFill/>
          </a:ln>
        </p:spPr>
        <p:txBody>
          <a:bodyPr anchorCtr="0" anchor="t" bIns="45700" lIns="91425" spcFirstLastPara="1" rIns="91425" wrap="square" tIns="45700">
            <a:normAutofit fontScale="77500" lnSpcReduction="20000"/>
          </a:bodyPr>
          <a:lstStyle/>
          <a:p>
            <a:pPr indent="-443737" lvl="0" marL="454025" rtl="0" algn="l">
              <a:lnSpc>
                <a:spcPct val="100000"/>
              </a:lnSpc>
              <a:spcBef>
                <a:spcPts val="0"/>
              </a:spcBef>
              <a:spcAft>
                <a:spcPts val="0"/>
              </a:spcAft>
              <a:buSzPct val="90000"/>
              <a:buFont typeface="Noto Sans Symbols"/>
              <a:buChar char="✔"/>
            </a:pPr>
            <a:r>
              <a:rPr b="1" lang="en-US">
                <a:latin typeface="Arial"/>
                <a:ea typeface="Arial"/>
                <a:cs typeface="Arial"/>
                <a:sym typeface="Arial"/>
              </a:rPr>
              <a:t>Nome do locus: </a:t>
            </a:r>
            <a:r>
              <a:rPr lang="en-US">
                <a:latin typeface="Arial"/>
                <a:ea typeface="Arial"/>
                <a:cs typeface="Arial"/>
                <a:sym typeface="Arial"/>
              </a:rPr>
              <a:t>Até 10 caracteres, deve ser único. Devido ao aumento do número de sequências nas últimas décadas, o limite de 10 caracteres não é mais suficiente. Foi o primeiro identificador em uso, e tem entre seus objetivos dar uma ideia sobre a função do gene, e seus organismos de origem, por exemplo. HUMBB: região da β-globina humana </a:t>
            </a:r>
            <a:endParaRPr/>
          </a:p>
          <a:p>
            <a:pPr indent="-443737" lvl="0" marL="454025" rtl="0" algn="l">
              <a:lnSpc>
                <a:spcPct val="100000"/>
              </a:lnSpc>
              <a:spcBef>
                <a:spcPts val="2000"/>
              </a:spcBef>
              <a:spcAft>
                <a:spcPts val="0"/>
              </a:spcAft>
              <a:buSzPct val="90000"/>
              <a:buFont typeface="Noto Sans Symbols"/>
              <a:buChar char="✔"/>
            </a:pPr>
            <a:r>
              <a:rPr b="1" lang="en-US">
                <a:latin typeface="Arial"/>
                <a:ea typeface="Arial"/>
                <a:cs typeface="Arial"/>
                <a:sym typeface="Arial"/>
              </a:rPr>
              <a:t>Número de acesso</a:t>
            </a:r>
            <a:r>
              <a:rPr lang="en-US">
                <a:latin typeface="Arial"/>
                <a:ea typeface="Arial"/>
                <a:cs typeface="Arial"/>
                <a:sym typeface="Arial"/>
              </a:rPr>
              <a:t>:Identificador único. Ele é conservado (estável) em todas as versões. Tem a estrutura: 1+5 ou 2+6. (Caracteres + Números) Os caracteres indicam os bancos de dados. Esse identificador nunca muda para uma determinada entrada no banco de dados. </a:t>
            </a:r>
            <a:endParaRPr/>
          </a:p>
          <a:p>
            <a:pPr indent="-443737" lvl="0" marL="454025" rtl="0" algn="l">
              <a:lnSpc>
                <a:spcPct val="100000"/>
              </a:lnSpc>
              <a:spcBef>
                <a:spcPts val="2000"/>
              </a:spcBef>
              <a:spcAft>
                <a:spcPts val="0"/>
              </a:spcAft>
              <a:buSzPct val="90000"/>
              <a:buFont typeface="Noto Sans Symbols"/>
              <a:buChar char="✔"/>
            </a:pPr>
            <a:r>
              <a:rPr b="1" lang="en-US">
                <a:latin typeface="Arial"/>
                <a:ea typeface="Arial"/>
                <a:cs typeface="Arial"/>
                <a:sym typeface="Arial"/>
              </a:rPr>
              <a:t>Versão: </a:t>
            </a:r>
            <a:r>
              <a:rPr lang="en-US">
                <a:latin typeface="Arial"/>
                <a:ea typeface="Arial"/>
                <a:cs typeface="Arial"/>
                <a:sym typeface="Arial"/>
              </a:rPr>
              <a:t>É combinado com o número de acesso e indica a versão da entrada. </a:t>
            </a:r>
            <a:endParaRPr/>
          </a:p>
        </p:txBody>
      </p:sp>
      <p:sp>
        <p:nvSpPr>
          <p:cNvPr id="280" name="Google Shape;280;p12"/>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3"/>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RefSeq</a:t>
            </a:r>
            <a:endParaRPr/>
          </a:p>
        </p:txBody>
      </p:sp>
      <p:sp>
        <p:nvSpPr>
          <p:cNvPr id="286" name="Google Shape;286;p13"/>
          <p:cNvSpPr txBox="1"/>
          <p:nvPr>
            <p:ph idx="1" type="body"/>
          </p:nvPr>
        </p:nvSpPr>
        <p:spPr>
          <a:xfrm>
            <a:off x="457200" y="2200280"/>
            <a:ext cx="7467600" cy="2133600"/>
          </a:xfrm>
          <a:prstGeom prst="rect">
            <a:avLst/>
          </a:prstGeom>
          <a:noFill/>
          <a:ln>
            <a:noFill/>
          </a:ln>
        </p:spPr>
        <p:txBody>
          <a:bodyPr anchorCtr="0" anchor="t" bIns="45700" lIns="91425" spcFirstLastPara="1" rIns="91425" wrap="square" tIns="45700">
            <a:normAutofit fontScale="92500"/>
          </a:bodyPr>
          <a:lstStyle/>
          <a:p>
            <a:pPr indent="-454025" lvl="0" marL="454025" rtl="0" algn="l">
              <a:lnSpc>
                <a:spcPct val="100000"/>
              </a:lnSpc>
              <a:spcBef>
                <a:spcPts val="0"/>
              </a:spcBef>
              <a:spcAft>
                <a:spcPts val="0"/>
              </a:spcAft>
              <a:buSzPct val="97297"/>
              <a:buFont typeface="Noto Sans Symbols"/>
              <a:buChar char="✔"/>
            </a:pPr>
            <a:r>
              <a:rPr lang="en-US"/>
              <a:t>Em contraste com o GenBank, este é um banco de dados com curadoria (secundário). Tem curadoria da equipe do NCBI e inclui sequências de DNA, RNA e proteínas. </a:t>
            </a:r>
            <a:endParaRPr/>
          </a:p>
          <a:p>
            <a:pPr indent="-454025" lvl="0" marL="454025" rtl="0" algn="l">
              <a:lnSpc>
                <a:spcPct val="100000"/>
              </a:lnSpc>
              <a:spcBef>
                <a:spcPts val="2000"/>
              </a:spcBef>
              <a:spcAft>
                <a:spcPts val="0"/>
              </a:spcAft>
              <a:buSzPct val="97297"/>
              <a:buFont typeface="Noto Sans Symbols"/>
              <a:buChar char="✔"/>
            </a:pPr>
            <a:r>
              <a:rPr lang="en-US"/>
              <a:t>Cada molécula tem uma única entrada em RefSeq, portanto não há redundância.</a:t>
            </a:r>
            <a:endParaRPr/>
          </a:p>
        </p:txBody>
      </p:sp>
      <p:sp>
        <p:nvSpPr>
          <p:cNvPr id="287" name="Google Shape;287;p13"/>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4"/>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GenBank vs. RefSeq</a:t>
            </a:r>
            <a:endParaRPr/>
          </a:p>
        </p:txBody>
      </p:sp>
      <p:sp>
        <p:nvSpPr>
          <p:cNvPr id="293" name="Google Shape;293;p14"/>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pic>
        <p:nvPicPr>
          <p:cNvPr descr="GenBankvsRefSeq.png" id="294" name="Google Shape;294;p14"/>
          <p:cNvPicPr preferRelativeResize="0"/>
          <p:nvPr/>
        </p:nvPicPr>
        <p:blipFill rotWithShape="1">
          <a:blip r:embed="rId3">
            <a:alphaModFix/>
          </a:blip>
          <a:srcRect b="0" l="0" r="0" t="0"/>
          <a:stretch/>
        </p:blipFill>
        <p:spPr>
          <a:xfrm>
            <a:off x="0" y="1905000"/>
            <a:ext cx="9063497" cy="411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5"/>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
        <p:nvSpPr>
          <p:cNvPr id="300" name="Google Shape;300;p15"/>
          <p:cNvSpPr txBox="1"/>
          <p:nvPr/>
        </p:nvSpPr>
        <p:spPr>
          <a:xfrm>
            <a:off x="1583574" y="728661"/>
            <a:ext cx="6218754"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Calibri"/>
                <a:ea typeface="Calibri"/>
                <a:cs typeface="Calibri"/>
                <a:sym typeface="Calibri"/>
              </a:rPr>
              <a:t>Crecimento dos dados em GenBank</a:t>
            </a:r>
            <a:endParaRPr b="0" i="0" sz="1400" u="none" cap="none" strike="noStrike">
              <a:solidFill>
                <a:srgbClr val="000000"/>
              </a:solidFill>
              <a:latin typeface="Arial"/>
              <a:ea typeface="Arial"/>
              <a:cs typeface="Arial"/>
              <a:sym typeface="Arial"/>
            </a:endParaRPr>
          </a:p>
        </p:txBody>
      </p:sp>
      <p:pic>
        <p:nvPicPr>
          <p:cNvPr id="301" name="Google Shape;301;p15"/>
          <p:cNvPicPr preferRelativeResize="0"/>
          <p:nvPr/>
        </p:nvPicPr>
        <p:blipFill rotWithShape="1">
          <a:blip r:embed="rId3">
            <a:alphaModFix/>
          </a:blip>
          <a:srcRect b="0" l="0" r="0" t="0"/>
          <a:stretch/>
        </p:blipFill>
        <p:spPr>
          <a:xfrm>
            <a:off x="4525894" y="2319641"/>
            <a:ext cx="4345898" cy="2783391"/>
          </a:xfrm>
          <a:prstGeom prst="rect">
            <a:avLst/>
          </a:prstGeom>
          <a:noFill/>
          <a:ln>
            <a:noFill/>
          </a:ln>
        </p:spPr>
      </p:pic>
      <p:pic>
        <p:nvPicPr>
          <p:cNvPr id="302" name="Google Shape;302;p15"/>
          <p:cNvPicPr preferRelativeResize="0"/>
          <p:nvPr/>
        </p:nvPicPr>
        <p:blipFill rotWithShape="1">
          <a:blip r:embed="rId4">
            <a:alphaModFix/>
          </a:blip>
          <a:srcRect b="0" l="0" r="0" t="0"/>
          <a:stretch/>
        </p:blipFill>
        <p:spPr>
          <a:xfrm>
            <a:off x="-8959" y="2362506"/>
            <a:ext cx="4345899" cy="2738136"/>
          </a:xfrm>
          <a:prstGeom prst="rect">
            <a:avLst/>
          </a:prstGeom>
          <a:noFill/>
          <a:ln>
            <a:noFill/>
          </a:ln>
        </p:spPr>
      </p:pic>
      <p:sp>
        <p:nvSpPr>
          <p:cNvPr id="303" name="Google Shape;303;p15"/>
          <p:cNvSpPr/>
          <p:nvPr/>
        </p:nvSpPr>
        <p:spPr>
          <a:xfrm>
            <a:off x="-8959" y="5885926"/>
            <a:ext cx="551632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https://www.ncbi.nlm.nih.gov/genbank/statistics/</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8" name="Shape 308"/>
        <p:cNvGrpSpPr/>
        <p:nvPr/>
      </p:nvGrpSpPr>
      <p:grpSpPr>
        <a:xfrm>
          <a:off x="0" y="0"/>
          <a:ext cx="0" cy="0"/>
          <a:chOff x="0" y="0"/>
          <a:chExt cx="0" cy="0"/>
        </a:xfrm>
      </p:grpSpPr>
      <p:sp>
        <p:nvSpPr>
          <p:cNvPr id="309" name="Google Shape;309;p16"/>
          <p:cNvSpPr txBox="1"/>
          <p:nvPr/>
        </p:nvSpPr>
        <p:spPr>
          <a:xfrm>
            <a:off x="292894" y="757236"/>
            <a:ext cx="823917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Calibri"/>
                <a:ea typeface="Calibri"/>
                <a:cs typeface="Calibri"/>
                <a:sym typeface="Calibri"/>
              </a:rPr>
              <a:t>Redução do custo de sequenciamento</a:t>
            </a:r>
            <a:endParaRPr b="1" i="0" sz="4000" u="none" cap="none" strike="noStrike">
              <a:solidFill>
                <a:schemeClr val="lt1"/>
              </a:solidFill>
              <a:latin typeface="Calibri"/>
              <a:ea typeface="Calibri"/>
              <a:cs typeface="Calibri"/>
              <a:sym typeface="Calibri"/>
            </a:endParaRPr>
          </a:p>
        </p:txBody>
      </p:sp>
      <p:pic>
        <p:nvPicPr>
          <p:cNvPr id="310" name="Google Shape;310;p16"/>
          <p:cNvPicPr preferRelativeResize="0"/>
          <p:nvPr/>
        </p:nvPicPr>
        <p:blipFill rotWithShape="1">
          <a:blip r:embed="rId3">
            <a:alphaModFix/>
          </a:blip>
          <a:srcRect b="0" l="0" r="0" t="0"/>
          <a:stretch/>
        </p:blipFill>
        <p:spPr>
          <a:xfrm>
            <a:off x="481917" y="1743075"/>
            <a:ext cx="8062283" cy="453998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5" name="Shape 315"/>
        <p:cNvGrpSpPr/>
        <p:nvPr/>
      </p:nvGrpSpPr>
      <p:grpSpPr>
        <a:xfrm>
          <a:off x="0" y="0"/>
          <a:ext cx="0" cy="0"/>
          <a:chOff x="0" y="0"/>
          <a:chExt cx="0" cy="0"/>
        </a:xfrm>
      </p:grpSpPr>
      <p:sp>
        <p:nvSpPr>
          <p:cNvPr id="316" name="Google Shape;316;p17"/>
          <p:cNvSpPr txBox="1"/>
          <p:nvPr/>
        </p:nvSpPr>
        <p:spPr>
          <a:xfrm>
            <a:off x="292894" y="757236"/>
            <a:ext cx="823917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Calibri"/>
                <a:ea typeface="Calibri"/>
                <a:cs typeface="Calibri"/>
                <a:sym typeface="Calibri"/>
              </a:rPr>
              <a:t>Redução do custo de sequenciamento</a:t>
            </a:r>
            <a:endParaRPr b="1" i="0" sz="4000" u="none" cap="none" strike="noStrike">
              <a:solidFill>
                <a:schemeClr val="lt1"/>
              </a:solidFill>
              <a:latin typeface="Calibri"/>
              <a:ea typeface="Calibri"/>
              <a:cs typeface="Calibri"/>
              <a:sym typeface="Calibri"/>
            </a:endParaRPr>
          </a:p>
        </p:txBody>
      </p:sp>
      <p:pic>
        <p:nvPicPr>
          <p:cNvPr id="317" name="Google Shape;317;p17"/>
          <p:cNvPicPr preferRelativeResize="0"/>
          <p:nvPr/>
        </p:nvPicPr>
        <p:blipFill rotWithShape="1">
          <a:blip r:embed="rId3">
            <a:alphaModFix/>
          </a:blip>
          <a:srcRect b="0" l="0" r="0" t="0"/>
          <a:stretch/>
        </p:blipFill>
        <p:spPr>
          <a:xfrm>
            <a:off x="630752" y="1788812"/>
            <a:ext cx="7911052" cy="44548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8"/>
          <p:cNvSpPr/>
          <p:nvPr/>
        </p:nvSpPr>
        <p:spPr>
          <a:xfrm>
            <a:off x="-108520" y="0"/>
            <a:ext cx="9361040" cy="6858000"/>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4" name="Google Shape;324;p18"/>
          <p:cNvSpPr txBox="1"/>
          <p:nvPr>
            <p:ph type="title"/>
          </p:nvPr>
        </p:nvSpPr>
        <p:spPr>
          <a:xfrm>
            <a:off x="457200" y="44624"/>
            <a:ext cx="8077200" cy="566936"/>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r">
              <a:lnSpc>
                <a:spcPct val="100000"/>
              </a:lnSpc>
              <a:spcBef>
                <a:spcPts val="0"/>
              </a:spcBef>
              <a:spcAft>
                <a:spcPts val="0"/>
              </a:spcAft>
              <a:buClr>
                <a:schemeClr val="lt1"/>
              </a:buClr>
              <a:buSzPct val="100000"/>
              <a:buFont typeface="Corbel"/>
              <a:buNone/>
            </a:pPr>
            <a:r>
              <a:rPr lang="en-US"/>
              <a:t>The data deluge: Costs</a:t>
            </a:r>
            <a:endParaRPr/>
          </a:p>
        </p:txBody>
      </p:sp>
      <p:sp>
        <p:nvSpPr>
          <p:cNvPr id="325" name="Google Shape;325;p18"/>
          <p:cNvSpPr txBox="1"/>
          <p:nvPr>
            <p:ph idx="4294967295"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26" name="Google Shape;326;p18"/>
          <p:cNvSpPr/>
          <p:nvPr/>
        </p:nvSpPr>
        <p:spPr>
          <a:xfrm>
            <a:off x="2286000" y="3105835"/>
            <a:ext cx="4572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gb-2010-11-5-207-2.pdf" id="327" name="Google Shape;327;p18"/>
          <p:cNvPicPr preferRelativeResize="0"/>
          <p:nvPr/>
        </p:nvPicPr>
        <p:blipFill rotWithShape="1">
          <a:blip r:embed="rId3">
            <a:alphaModFix/>
          </a:blip>
          <a:srcRect b="0" l="0" r="0" t="0"/>
          <a:stretch/>
        </p:blipFill>
        <p:spPr>
          <a:xfrm>
            <a:off x="0" y="956726"/>
            <a:ext cx="9252520" cy="5928658"/>
          </a:xfrm>
          <a:prstGeom prst="rect">
            <a:avLst/>
          </a:prstGeom>
          <a:noFill/>
          <a:ln>
            <a:noFill/>
          </a:ln>
        </p:spPr>
      </p:pic>
      <p:sp>
        <p:nvSpPr>
          <p:cNvPr id="328" name="Google Shape;328;p18"/>
          <p:cNvSpPr/>
          <p:nvPr/>
        </p:nvSpPr>
        <p:spPr>
          <a:xfrm>
            <a:off x="1187624" y="2060848"/>
            <a:ext cx="3008906"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Stein, 2010. Genome Biology, 11:207</a:t>
            </a:r>
            <a:endParaRPr b="0" i="0" sz="1100" u="none" cap="none" strike="noStrike">
              <a:solidFill>
                <a:schemeClr val="dk1"/>
              </a:solidFill>
              <a:latin typeface="Calibri"/>
              <a:ea typeface="Calibri"/>
              <a:cs typeface="Calibri"/>
              <a:sym typeface="Calibri"/>
            </a:endParaRPr>
          </a:p>
        </p:txBody>
      </p:sp>
      <p:sp>
        <p:nvSpPr>
          <p:cNvPr id="329" name="Google Shape;329;p18"/>
          <p:cNvSpPr/>
          <p:nvPr/>
        </p:nvSpPr>
        <p:spPr>
          <a:xfrm>
            <a:off x="1187624" y="1196752"/>
            <a:ext cx="4032448"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“num futuro não muito distante custará menos sequenciar uma base de DNA do que armazená-la em um disco rígido” </a:t>
            </a:r>
            <a:endParaRPr b="0" i="0" sz="1400" u="none" cap="none" strike="noStrike">
              <a:solidFill>
                <a:srgbClr val="000000"/>
              </a:solidFill>
              <a:latin typeface="Arial"/>
              <a:ea typeface="Arial"/>
              <a:cs typeface="Arial"/>
              <a:sym typeface="Arial"/>
            </a:endParaRPr>
          </a:p>
        </p:txBody>
      </p:sp>
      <p:sp>
        <p:nvSpPr>
          <p:cNvPr id="330" name="Google Shape;330;p18"/>
          <p:cNvSpPr txBox="1"/>
          <p:nvPr/>
        </p:nvSpPr>
        <p:spPr>
          <a:xfrm>
            <a:off x="445200" y="2027749"/>
            <a:ext cx="8698800" cy="3970277"/>
          </a:xfrm>
          <a:prstGeom prst="rect">
            <a:avLst/>
          </a:prstGeom>
          <a:solidFill>
            <a:schemeClr val="lt1">
              <a:alpha val="86274"/>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Não há suficientes especialistas em bioinformática para lidar com a velocidade de geração de dados.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Os cientistas da vida devem se tornar mais expertos em sua própria análise de dados de sequências</a:t>
            </a:r>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2800" u="none" cap="none" strike="noStrike">
                <a:solidFill>
                  <a:schemeClr val="dk1"/>
                </a:solidFill>
                <a:latin typeface="Calibri"/>
                <a:ea typeface="Calibri"/>
                <a:cs typeface="Calibri"/>
                <a:sym typeface="Calibri"/>
              </a:rPr>
              <a:t>Hoje, com a falta de chips de computador isto pode ser ainda pior. Repare que o gráfico só mostra o custo de armazenamento não da análise dos dados!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9"/>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PubMed</a:t>
            </a:r>
            <a:endParaRPr/>
          </a:p>
        </p:txBody>
      </p:sp>
      <p:sp>
        <p:nvSpPr>
          <p:cNvPr id="336" name="Google Shape;336;p19"/>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pic>
        <p:nvPicPr>
          <p:cNvPr descr="Entrez1.png" id="337" name="Google Shape;337;p19"/>
          <p:cNvPicPr preferRelativeResize="0"/>
          <p:nvPr/>
        </p:nvPicPr>
        <p:blipFill rotWithShape="1">
          <a:blip r:embed="rId3">
            <a:alphaModFix/>
          </a:blip>
          <a:srcRect b="0" l="0" r="0" t="0"/>
          <a:stretch/>
        </p:blipFill>
        <p:spPr>
          <a:xfrm>
            <a:off x="685800" y="3348913"/>
            <a:ext cx="7848600" cy="1070687"/>
          </a:xfrm>
          <a:prstGeom prst="rect">
            <a:avLst/>
          </a:prstGeom>
          <a:noFill/>
          <a:ln>
            <a:noFill/>
          </a:ln>
        </p:spPr>
      </p:pic>
      <p:pic>
        <p:nvPicPr>
          <p:cNvPr descr="PubMEd.png" id="338" name="Google Shape;338;p19"/>
          <p:cNvPicPr preferRelativeResize="0"/>
          <p:nvPr/>
        </p:nvPicPr>
        <p:blipFill rotWithShape="1">
          <a:blip r:embed="rId4">
            <a:alphaModFix/>
          </a:blip>
          <a:srcRect b="0" l="0" r="0" t="0"/>
          <a:stretch/>
        </p:blipFill>
        <p:spPr>
          <a:xfrm>
            <a:off x="6350000" y="661988"/>
            <a:ext cx="2286000" cy="990600"/>
          </a:xfrm>
          <a:prstGeom prst="rect">
            <a:avLst/>
          </a:prstGeom>
          <a:noFill/>
          <a:ln>
            <a:noFill/>
          </a:ln>
        </p:spPr>
      </p:pic>
      <p:sp>
        <p:nvSpPr>
          <p:cNvPr id="339" name="Google Shape;339;p19"/>
          <p:cNvSpPr/>
          <p:nvPr/>
        </p:nvSpPr>
        <p:spPr>
          <a:xfrm>
            <a:off x="1907704" y="2385754"/>
            <a:ext cx="539121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http://www.pubmed.gov/</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t/>
            </a:r>
            <a:endParaRPr/>
          </a:p>
        </p:txBody>
      </p:sp>
      <p:sp>
        <p:nvSpPr>
          <p:cNvPr id="187" name="Google Shape;187;p2"/>
          <p:cNvSpPr txBox="1"/>
          <p:nvPr>
            <p:ph idx="1" type="body"/>
          </p:nvPr>
        </p:nvSpPr>
        <p:spPr>
          <a:xfrm>
            <a:off x="1781503" y="2133600"/>
            <a:ext cx="7076747" cy="3992563"/>
          </a:xfrm>
          <a:prstGeom prst="rect">
            <a:avLst/>
          </a:prstGeom>
          <a:noFill/>
          <a:ln>
            <a:noFill/>
          </a:ln>
        </p:spPr>
        <p:txBody>
          <a:bodyPr anchorCtr="0" anchor="t" bIns="45700" lIns="91425" spcFirstLastPara="1" rIns="91425" wrap="square" tIns="45700">
            <a:normAutofit/>
          </a:bodyPr>
          <a:lstStyle/>
          <a:p>
            <a:pPr indent="-1143000" lvl="0" marL="1143000" rtl="0" algn="l">
              <a:lnSpc>
                <a:spcPct val="100000"/>
              </a:lnSpc>
              <a:spcBef>
                <a:spcPts val="0"/>
              </a:spcBef>
              <a:spcAft>
                <a:spcPts val="0"/>
              </a:spcAft>
              <a:buSzPts val="14940"/>
              <a:buFont typeface="Noto Sans Symbols"/>
              <a:buChar char="✔"/>
            </a:pPr>
            <a:r>
              <a:rPr lang="en-US" sz="16600"/>
              <a:t>Quizz</a:t>
            </a:r>
            <a:endParaRPr/>
          </a:p>
        </p:txBody>
      </p:sp>
      <p:sp>
        <p:nvSpPr>
          <p:cNvPr id="188" name="Google Shape;188;p2"/>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descr="Screen Shot 2016-05-23 at 7.24.24 PM.png" id="344" name="Google Shape;344;p20"/>
          <p:cNvPicPr preferRelativeResize="0"/>
          <p:nvPr/>
        </p:nvPicPr>
        <p:blipFill rotWithShape="1">
          <a:blip r:embed="rId3">
            <a:alphaModFix/>
          </a:blip>
          <a:srcRect b="0" l="0" r="0" t="0"/>
          <a:stretch/>
        </p:blipFill>
        <p:spPr>
          <a:xfrm>
            <a:off x="-3094" y="1340768"/>
            <a:ext cx="9144000" cy="5064765"/>
          </a:xfrm>
          <a:prstGeom prst="rect">
            <a:avLst/>
          </a:prstGeom>
          <a:noFill/>
          <a:ln>
            <a:noFill/>
          </a:ln>
        </p:spPr>
      </p:pic>
      <p:sp>
        <p:nvSpPr>
          <p:cNvPr id="345" name="Google Shape;345;p20"/>
          <p:cNvSpPr txBox="1"/>
          <p:nvPr>
            <p:ph type="title"/>
          </p:nvPr>
        </p:nvSpPr>
        <p:spPr>
          <a:xfrm>
            <a:off x="457200" y="404664"/>
            <a:ext cx="7467600" cy="724942"/>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r">
              <a:lnSpc>
                <a:spcPct val="100000"/>
              </a:lnSpc>
              <a:spcBef>
                <a:spcPts val="0"/>
              </a:spcBef>
              <a:spcAft>
                <a:spcPts val="0"/>
              </a:spcAft>
              <a:buClr>
                <a:schemeClr val="lt1"/>
              </a:buClr>
              <a:buSzPct val="100000"/>
              <a:buFont typeface="Corbel"/>
              <a:buNone/>
            </a:pPr>
            <a:r>
              <a:rPr lang="en-US"/>
              <a:t>PubMed</a:t>
            </a:r>
            <a:endParaRPr/>
          </a:p>
        </p:txBody>
      </p:sp>
      <p:sp>
        <p:nvSpPr>
          <p:cNvPr id="346" name="Google Shape;346;p20"/>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
        <p:nvSpPr>
          <p:cNvPr id="347" name="Google Shape;347;p20"/>
          <p:cNvSpPr/>
          <p:nvPr/>
        </p:nvSpPr>
        <p:spPr>
          <a:xfrm>
            <a:off x="6400800" y="2636912"/>
            <a:ext cx="2740106" cy="762000"/>
          </a:xfrm>
          <a:prstGeom prst="roundRect">
            <a:avLst>
              <a:gd fmla="val 16667" name="adj"/>
            </a:avLst>
          </a:prstGeom>
          <a:gradFill>
            <a:gsLst>
              <a:gs pos="0">
                <a:srgbClr val="90D400">
                  <a:alpha val="18431"/>
                </a:srgbClr>
              </a:gs>
              <a:gs pos="30000">
                <a:srgbClr val="8BCC00">
                  <a:alpha val="18431"/>
                </a:srgbClr>
              </a:gs>
              <a:gs pos="75000">
                <a:srgbClr val="6A9C00">
                  <a:alpha val="18431"/>
                </a:srgbClr>
              </a:gs>
              <a:gs pos="100000">
                <a:srgbClr val="4D7200">
                  <a:alpha val="18431"/>
                </a:srgbClr>
              </a:gs>
            </a:gsLst>
            <a:path path="circle">
              <a:fillToRect r="100%" t="100%"/>
            </a:path>
            <a:tileRect b="-100%" l="-100%"/>
          </a:gradFill>
          <a:ln cap="flat" cmpd="sng" w="12700">
            <a:solidFill>
              <a:srgbClr val="92C5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8" name="Google Shape;348;p20"/>
          <p:cNvSpPr/>
          <p:nvPr/>
        </p:nvSpPr>
        <p:spPr>
          <a:xfrm>
            <a:off x="1403648" y="1484784"/>
            <a:ext cx="3048000" cy="228600"/>
          </a:xfrm>
          <a:prstGeom prst="roundRect">
            <a:avLst>
              <a:gd fmla="val 16667" name="adj"/>
            </a:avLst>
          </a:prstGeom>
          <a:gradFill>
            <a:gsLst>
              <a:gs pos="0">
                <a:srgbClr val="7E8344">
                  <a:alpha val="18431"/>
                </a:srgbClr>
              </a:gs>
              <a:gs pos="30000">
                <a:srgbClr val="7A7F41">
                  <a:alpha val="18431"/>
                </a:srgbClr>
              </a:gs>
              <a:gs pos="75000">
                <a:srgbClr val="5B5F2F">
                  <a:alpha val="18431"/>
                </a:srgbClr>
              </a:gs>
              <a:gs pos="100000">
                <a:srgbClr val="424522">
                  <a:alpha val="18431"/>
                </a:srgbClr>
              </a:gs>
            </a:gsLst>
            <a:path path="circle">
              <a:fillToRect r="100%" t="100%"/>
            </a:path>
            <a:tileRect b="-100%" l="-100%"/>
          </a:gradFill>
          <a:ln cap="flat" cmpd="sng" w="12700">
            <a:solidFill>
              <a:srgbClr val="8C916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9" name="Google Shape;349;p20"/>
          <p:cNvSpPr/>
          <p:nvPr/>
        </p:nvSpPr>
        <p:spPr>
          <a:xfrm>
            <a:off x="323528" y="3528636"/>
            <a:ext cx="5832648" cy="1412532"/>
          </a:xfrm>
          <a:prstGeom prst="roundRect">
            <a:avLst>
              <a:gd fmla="val 16667" name="adj"/>
            </a:avLst>
          </a:prstGeom>
          <a:gradFill>
            <a:gsLst>
              <a:gs pos="0">
                <a:srgbClr val="FFDAAE">
                  <a:alpha val="37254"/>
                </a:srgbClr>
              </a:gs>
              <a:gs pos="30000">
                <a:srgbClr val="FFD8A6">
                  <a:alpha val="37254"/>
                </a:srgbClr>
              </a:gs>
              <a:gs pos="75000">
                <a:srgbClr val="FFC578">
                  <a:alpha val="37254"/>
                </a:srgbClr>
              </a:gs>
              <a:gs pos="100000">
                <a:srgbClr val="FFB643">
                  <a:alpha val="37254"/>
                </a:srgbClr>
              </a:gs>
            </a:gsLst>
            <a:path path="circle">
              <a:fillToRect r="100%" t="100%"/>
            </a:path>
            <a:tileRect b="-100%" l="-100%"/>
          </a:gradFill>
          <a:ln cap="flat" cmpd="sng" w="12700">
            <a:solidFill>
              <a:srgbClr val="FD9C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descr="Screen Shot 2016-05-23 at 7.26.15 PM.png" id="354" name="Google Shape;354;p21"/>
          <p:cNvPicPr preferRelativeResize="0"/>
          <p:nvPr/>
        </p:nvPicPr>
        <p:blipFill rotWithShape="1">
          <a:blip r:embed="rId3">
            <a:alphaModFix/>
          </a:blip>
          <a:srcRect b="0" l="0" r="0" t="0"/>
          <a:stretch/>
        </p:blipFill>
        <p:spPr>
          <a:xfrm>
            <a:off x="0" y="1876438"/>
            <a:ext cx="9144000" cy="4072842"/>
          </a:xfrm>
          <a:prstGeom prst="rect">
            <a:avLst/>
          </a:prstGeom>
          <a:noFill/>
          <a:ln>
            <a:noFill/>
          </a:ln>
        </p:spPr>
      </p:pic>
      <p:sp>
        <p:nvSpPr>
          <p:cNvPr id="355" name="Google Shape;355;p21"/>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PubMed</a:t>
            </a:r>
            <a:endParaRPr/>
          </a:p>
        </p:txBody>
      </p:sp>
      <p:sp>
        <p:nvSpPr>
          <p:cNvPr id="356" name="Google Shape;356;p21"/>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
        <p:nvSpPr>
          <p:cNvPr id="357" name="Google Shape;357;p21"/>
          <p:cNvSpPr/>
          <p:nvPr/>
        </p:nvSpPr>
        <p:spPr>
          <a:xfrm>
            <a:off x="38100" y="5356448"/>
            <a:ext cx="838200" cy="304800"/>
          </a:xfrm>
          <a:prstGeom prst="roundRect">
            <a:avLst>
              <a:gd fmla="val 16667" name="adj"/>
            </a:avLst>
          </a:prstGeom>
          <a:gradFill>
            <a:gsLst>
              <a:gs pos="0">
                <a:srgbClr val="DCD9D4">
                  <a:alpha val="24313"/>
                </a:srgbClr>
              </a:gs>
              <a:gs pos="30000">
                <a:srgbClr val="D8D5D0">
                  <a:alpha val="24313"/>
                </a:srgbClr>
              </a:gs>
              <a:gs pos="75000">
                <a:srgbClr val="C5BEB6">
                  <a:alpha val="24313"/>
                </a:srgbClr>
              </a:gs>
              <a:gs pos="100000">
                <a:srgbClr val="B1AA9B">
                  <a:alpha val="24313"/>
                </a:srgbClr>
              </a:gs>
            </a:gsLst>
            <a:path path="circle">
              <a:fillToRect r="100%" t="100%"/>
            </a:path>
            <a:tileRect b="-100%" l="-100%"/>
          </a:gradFill>
          <a:ln cap="flat" cmpd="sng" w="12700">
            <a:solidFill>
              <a:srgbClr val="6E655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8" name="Google Shape;358;p21"/>
          <p:cNvSpPr/>
          <p:nvPr/>
        </p:nvSpPr>
        <p:spPr>
          <a:xfrm>
            <a:off x="6665912" y="4221088"/>
            <a:ext cx="2514600" cy="1728192"/>
          </a:xfrm>
          <a:prstGeom prst="roundRect">
            <a:avLst>
              <a:gd fmla="val 16667" name="adj"/>
            </a:avLst>
          </a:prstGeom>
          <a:gradFill>
            <a:gsLst>
              <a:gs pos="0">
                <a:srgbClr val="90D400">
                  <a:alpha val="17254"/>
                </a:srgbClr>
              </a:gs>
              <a:gs pos="30000">
                <a:srgbClr val="8BCC00">
                  <a:alpha val="17254"/>
                </a:srgbClr>
              </a:gs>
              <a:gs pos="75000">
                <a:srgbClr val="6A9C00">
                  <a:alpha val="17254"/>
                </a:srgbClr>
              </a:gs>
              <a:gs pos="100000">
                <a:srgbClr val="4D7200">
                  <a:alpha val="17254"/>
                </a:srgbClr>
              </a:gs>
            </a:gsLst>
            <a:path path="circle">
              <a:fillToRect r="100%" t="100%"/>
            </a:path>
            <a:tileRect b="-100%" l="-100%"/>
          </a:gradFill>
          <a:ln cap="flat" cmpd="sng" w="12700">
            <a:solidFill>
              <a:srgbClr val="92C5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9" name="Google Shape;359;p21"/>
          <p:cNvSpPr/>
          <p:nvPr/>
        </p:nvSpPr>
        <p:spPr>
          <a:xfrm>
            <a:off x="6742112" y="2751584"/>
            <a:ext cx="2438400" cy="533400"/>
          </a:xfrm>
          <a:prstGeom prst="roundRect">
            <a:avLst>
              <a:gd fmla="val 16667" name="adj"/>
            </a:avLst>
          </a:prstGeom>
          <a:gradFill>
            <a:gsLst>
              <a:gs pos="0">
                <a:srgbClr val="E5E8D0">
                  <a:alpha val="17254"/>
                </a:srgbClr>
              </a:gs>
              <a:gs pos="30000">
                <a:srgbClr val="E3E5CC">
                  <a:alpha val="17254"/>
                </a:srgbClr>
              </a:gs>
              <a:gs pos="75000">
                <a:srgbClr val="D3D8B2">
                  <a:alpha val="17254"/>
                </a:srgbClr>
              </a:gs>
              <a:gs pos="100000">
                <a:srgbClr val="C7CD94">
                  <a:alpha val="17254"/>
                </a:srgbClr>
              </a:gs>
            </a:gsLst>
            <a:path path="circle">
              <a:fillToRect r="100%" t="100%"/>
            </a:path>
            <a:tileRect b="-100%" l="-100%"/>
          </a:gradFill>
          <a:ln cap="flat" cmpd="sng" w="12700">
            <a:solidFill>
              <a:srgbClr val="8C91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2"/>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Some other databases @ NCBI</a:t>
            </a:r>
            <a:endParaRPr/>
          </a:p>
        </p:txBody>
      </p:sp>
      <p:sp>
        <p:nvSpPr>
          <p:cNvPr id="365" name="Google Shape;365;p22"/>
          <p:cNvSpPr txBox="1"/>
          <p:nvPr>
            <p:ph idx="1" type="body"/>
          </p:nvPr>
        </p:nvSpPr>
        <p:spPr>
          <a:xfrm>
            <a:off x="1781503" y="2133600"/>
            <a:ext cx="7076747" cy="3992563"/>
          </a:xfrm>
          <a:prstGeom prst="rect">
            <a:avLst/>
          </a:prstGeom>
          <a:noFill/>
          <a:ln>
            <a:noFill/>
          </a:ln>
        </p:spPr>
        <p:txBody>
          <a:bodyPr anchorCtr="0" anchor="t" bIns="45700" lIns="91425" spcFirstLastPara="1" rIns="91425" wrap="square" tIns="45700">
            <a:normAutofit fontScale="85000" lnSpcReduction="20000"/>
          </a:bodyPr>
          <a:lstStyle/>
          <a:p>
            <a:pPr indent="-457200" lvl="0" marL="469201" rtl="0" algn="l">
              <a:lnSpc>
                <a:spcPct val="100000"/>
              </a:lnSpc>
              <a:spcBef>
                <a:spcPts val="0"/>
              </a:spcBef>
              <a:spcAft>
                <a:spcPts val="0"/>
              </a:spcAft>
              <a:buSzPct val="90000"/>
              <a:buFont typeface="Noto Sans Symbols"/>
              <a:buChar char="✔"/>
            </a:pPr>
            <a:r>
              <a:rPr b="1" lang="en-US" sz="2800">
                <a:latin typeface="Arial"/>
                <a:ea typeface="Arial"/>
                <a:cs typeface="Arial"/>
                <a:sym typeface="Arial"/>
              </a:rPr>
              <a:t>OMIM (</a:t>
            </a:r>
            <a:r>
              <a:rPr lang="en-US" sz="2800">
                <a:latin typeface="Arial"/>
                <a:ea typeface="Arial"/>
                <a:cs typeface="Arial"/>
                <a:sym typeface="Arial"/>
              </a:rPr>
              <a:t>Online Mendelian Inheritance in Man): Herança Mendeliana Online no Homem. Catálogo de genes humanos e distúrbios genéticos</a:t>
            </a:r>
            <a:endParaRPr sz="2800">
              <a:latin typeface="Arial"/>
              <a:ea typeface="Arial"/>
              <a:cs typeface="Arial"/>
              <a:sym typeface="Arial"/>
            </a:endParaRPr>
          </a:p>
          <a:p>
            <a:pPr indent="-457200" lvl="0" marL="469201" rtl="0" algn="l">
              <a:lnSpc>
                <a:spcPct val="100000"/>
              </a:lnSpc>
              <a:spcBef>
                <a:spcPts val="2000"/>
              </a:spcBef>
              <a:spcAft>
                <a:spcPts val="0"/>
              </a:spcAft>
              <a:buSzPct val="90000"/>
              <a:buFont typeface="Noto Sans Symbols"/>
              <a:buChar char="✔"/>
            </a:pPr>
            <a:r>
              <a:rPr b="1" lang="en-US" sz="2800">
                <a:latin typeface="Arial"/>
                <a:ea typeface="Arial"/>
                <a:cs typeface="Arial"/>
                <a:sym typeface="Arial"/>
              </a:rPr>
              <a:t>Libros: </a:t>
            </a:r>
            <a:r>
              <a:rPr lang="en-US" sz="2800">
                <a:latin typeface="Arial"/>
                <a:ea typeface="Arial"/>
                <a:cs typeface="Arial"/>
                <a:sym typeface="Arial"/>
              </a:rPr>
              <a:t>NCBI oferece várias dezenas de livros online</a:t>
            </a:r>
            <a:endParaRPr sz="2800">
              <a:latin typeface="Arial"/>
              <a:ea typeface="Arial"/>
              <a:cs typeface="Arial"/>
              <a:sym typeface="Arial"/>
            </a:endParaRPr>
          </a:p>
          <a:p>
            <a:pPr indent="-457200" lvl="0" marL="469201" rtl="0" algn="l">
              <a:lnSpc>
                <a:spcPct val="100000"/>
              </a:lnSpc>
              <a:spcBef>
                <a:spcPts val="2000"/>
              </a:spcBef>
              <a:spcAft>
                <a:spcPts val="0"/>
              </a:spcAft>
              <a:buSzPct val="90000"/>
              <a:buFont typeface="Noto Sans Symbols"/>
              <a:buChar char="✔"/>
            </a:pPr>
            <a:r>
              <a:rPr b="1" lang="en-US" sz="2800">
                <a:latin typeface="Arial"/>
                <a:ea typeface="Arial"/>
                <a:cs typeface="Arial"/>
                <a:sym typeface="Arial"/>
              </a:rPr>
              <a:t>Taxonomia</a:t>
            </a:r>
            <a:r>
              <a:rPr lang="en-US" sz="2800">
                <a:latin typeface="Arial"/>
                <a:ea typeface="Arial"/>
                <a:cs typeface="Arial"/>
                <a:sym typeface="Arial"/>
              </a:rPr>
              <a:t>: Motor de busca de taxonomia para as principais divisões de taxonomia. </a:t>
            </a:r>
            <a:endParaRPr/>
          </a:p>
          <a:p>
            <a:pPr indent="-457200" lvl="0" marL="469201" rtl="0" algn="l">
              <a:lnSpc>
                <a:spcPct val="100000"/>
              </a:lnSpc>
              <a:spcBef>
                <a:spcPts val="2000"/>
              </a:spcBef>
              <a:spcAft>
                <a:spcPts val="0"/>
              </a:spcAft>
              <a:buSzPct val="90000"/>
              <a:buFont typeface="Noto Sans Symbols"/>
              <a:buChar char="✔"/>
            </a:pPr>
            <a:r>
              <a:rPr b="1" lang="en-US" sz="2800">
                <a:latin typeface="Arial"/>
                <a:ea typeface="Arial"/>
                <a:cs typeface="Arial"/>
                <a:sym typeface="Arial"/>
              </a:rPr>
              <a:t>Estrutura</a:t>
            </a:r>
            <a:r>
              <a:rPr lang="en-US" sz="2800">
                <a:latin typeface="Arial"/>
                <a:ea typeface="Arial"/>
                <a:cs typeface="Arial"/>
                <a:sym typeface="Arial"/>
              </a:rPr>
              <a:t>: Banco de dados de modelagem molecular. Contém estruturas de proteínas 3D.</a:t>
            </a:r>
            <a:endParaRPr/>
          </a:p>
        </p:txBody>
      </p:sp>
      <p:sp>
        <p:nvSpPr>
          <p:cNvPr id="366" name="Google Shape;366;p22"/>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23"/>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
        <p:nvSpPr>
          <p:cNvPr id="373" name="Google Shape;373;p23"/>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5000"/>
              <a:buFont typeface="Corbel"/>
              <a:buNone/>
            </a:pPr>
            <a:r>
              <a:rPr lang="en-US" sz="5000"/>
              <a:t>Entrez</a:t>
            </a:r>
            <a:endParaRPr/>
          </a:p>
        </p:txBody>
      </p:sp>
      <p:sp>
        <p:nvSpPr>
          <p:cNvPr id="374" name="Google Shape;374;p23"/>
          <p:cNvSpPr/>
          <p:nvPr/>
        </p:nvSpPr>
        <p:spPr>
          <a:xfrm>
            <a:off x="685800" y="1812224"/>
            <a:ext cx="6705600" cy="1431161"/>
          </a:xfrm>
          <a:prstGeom prst="rect">
            <a:avLst/>
          </a:prstGeom>
          <a:noFill/>
          <a:ln>
            <a:noFill/>
          </a:ln>
        </p:spPr>
        <p:txBody>
          <a:bodyPr anchorCtr="0" anchor="t" bIns="45700" lIns="91425" spcFirstLastPara="1" rIns="91425" wrap="square" tIns="45700">
            <a:spAutoFit/>
          </a:bodyPr>
          <a:lstStyle/>
          <a:p>
            <a:pPr indent="-184150" lvl="0" marL="0" marR="0" rtl="0" algn="l">
              <a:lnSpc>
                <a:spcPct val="100000"/>
              </a:lnSpc>
              <a:spcBef>
                <a:spcPts val="0"/>
              </a:spcBef>
              <a:spcAft>
                <a:spcPts val="0"/>
              </a:spcAft>
              <a:buClr>
                <a:schemeClr val="dk1"/>
              </a:buClr>
              <a:buSzPts val="2900"/>
              <a:buFont typeface="Arial"/>
              <a:buChar char="•"/>
            </a:pPr>
            <a:r>
              <a:rPr b="0" i="0" lang="en-US" sz="2900" u="none" cap="none" strike="noStrike">
                <a:solidFill>
                  <a:schemeClr val="dk1"/>
                </a:solidFill>
                <a:latin typeface="Calibri"/>
                <a:ea typeface="Calibri"/>
                <a:cs typeface="Calibri"/>
                <a:sym typeface="Calibri"/>
              </a:rPr>
              <a:t>Acesse o site:</a:t>
            </a:r>
            <a:endParaRPr b="0"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Calibri"/>
                <a:ea typeface="Calibri"/>
                <a:cs typeface="Calibri"/>
                <a:sym typeface="Calibri"/>
              </a:rPr>
              <a:t> </a:t>
            </a:r>
            <a:r>
              <a:rPr b="0" i="0" lang="en-US" sz="2900" u="sng" cap="none" strike="noStrike">
                <a:solidFill>
                  <a:schemeClr val="dk1"/>
                </a:solidFill>
                <a:latin typeface="Calibri"/>
                <a:ea typeface="Calibri"/>
                <a:cs typeface="Calibri"/>
                <a:sym typeface="Calibri"/>
                <a:hlinkClick r:id="rId3">
                  <a:extLst>
                    <a:ext uri="{A12FA001-AC4F-418D-AE19-62706E023703}">
                      <ahyp:hlinkClr val="tx"/>
                    </a:ext>
                  </a:extLst>
                </a:hlinkClick>
              </a:rPr>
              <a:t>http://www.ncbi.nlm.nih.gov/</a:t>
            </a:r>
            <a:endParaRPr b="0" i="0" sz="2900" u="none" cap="none" strike="noStrike">
              <a:solidFill>
                <a:schemeClr val="dk1"/>
              </a:solidFill>
              <a:latin typeface="Calibri"/>
              <a:ea typeface="Calibri"/>
              <a:cs typeface="Calibri"/>
              <a:sym typeface="Calibri"/>
            </a:endParaRPr>
          </a:p>
          <a:p>
            <a:pPr indent="-184150" lvl="0" marL="0" marR="0" rtl="0" algn="l">
              <a:lnSpc>
                <a:spcPct val="100000"/>
              </a:lnSpc>
              <a:spcBef>
                <a:spcPts val="0"/>
              </a:spcBef>
              <a:spcAft>
                <a:spcPts val="0"/>
              </a:spcAft>
              <a:buClr>
                <a:schemeClr val="dk1"/>
              </a:buClr>
              <a:buSzPts val="2900"/>
              <a:buFont typeface="Arial"/>
              <a:buChar char="•"/>
            </a:pPr>
            <a:r>
              <a:rPr b="0" i="0" lang="en-US" sz="2900" u="none" cap="none" strike="noStrike">
                <a:solidFill>
                  <a:schemeClr val="dk1"/>
                </a:solidFill>
                <a:latin typeface="Calibri"/>
                <a:ea typeface="Calibri"/>
                <a:cs typeface="Calibri"/>
                <a:sym typeface="Calibri"/>
              </a:rPr>
              <a:t>Selecione o banco de dados PubMed</a:t>
            </a:r>
            <a:endParaRPr b="0" i="0" sz="2900" u="none" cap="none" strike="noStrike">
              <a:solidFill>
                <a:schemeClr val="dk1"/>
              </a:solidFill>
              <a:latin typeface="Calibri"/>
              <a:ea typeface="Calibri"/>
              <a:cs typeface="Calibri"/>
              <a:sym typeface="Calibri"/>
            </a:endParaRPr>
          </a:p>
        </p:txBody>
      </p:sp>
      <p:pic>
        <p:nvPicPr>
          <p:cNvPr descr="Entrez_logo" id="375" name="Google Shape;375;p23"/>
          <p:cNvPicPr preferRelativeResize="0"/>
          <p:nvPr/>
        </p:nvPicPr>
        <p:blipFill rotWithShape="1">
          <a:blip r:embed="rId4">
            <a:alphaModFix/>
          </a:blip>
          <a:srcRect b="0" l="0" r="0" t="0"/>
          <a:stretch/>
        </p:blipFill>
        <p:spPr>
          <a:xfrm>
            <a:off x="457200" y="661988"/>
            <a:ext cx="5892800" cy="755650"/>
          </a:xfrm>
          <a:prstGeom prst="rect">
            <a:avLst/>
          </a:prstGeom>
          <a:noFill/>
          <a:ln>
            <a:noFill/>
          </a:ln>
        </p:spPr>
      </p:pic>
      <p:pic>
        <p:nvPicPr>
          <p:cNvPr descr="Entrez2.png" id="376" name="Google Shape;376;p23"/>
          <p:cNvPicPr preferRelativeResize="0"/>
          <p:nvPr/>
        </p:nvPicPr>
        <p:blipFill rotWithShape="1">
          <a:blip r:embed="rId5">
            <a:alphaModFix/>
          </a:blip>
          <a:srcRect b="0" l="0" r="0" t="0"/>
          <a:stretch/>
        </p:blipFill>
        <p:spPr>
          <a:xfrm>
            <a:off x="654050" y="3581400"/>
            <a:ext cx="7835900" cy="2311400"/>
          </a:xfrm>
          <a:prstGeom prst="rect">
            <a:avLst/>
          </a:prstGeom>
          <a:noFill/>
          <a:ln>
            <a:noFill/>
          </a:ln>
        </p:spPr>
      </p:pic>
      <p:pic>
        <p:nvPicPr>
          <p:cNvPr descr="PubMEd.png" id="377" name="Google Shape;377;p23"/>
          <p:cNvPicPr preferRelativeResize="0"/>
          <p:nvPr/>
        </p:nvPicPr>
        <p:blipFill rotWithShape="1">
          <a:blip r:embed="rId6">
            <a:alphaModFix/>
          </a:blip>
          <a:srcRect b="0" l="0" r="0" t="0"/>
          <a:stretch/>
        </p:blipFill>
        <p:spPr>
          <a:xfrm>
            <a:off x="6350000" y="661988"/>
            <a:ext cx="2286000" cy="990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4"/>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
        <p:nvSpPr>
          <p:cNvPr id="384" name="Google Shape;384;p24"/>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5000"/>
              <a:buFont typeface="Corbel"/>
              <a:buNone/>
            </a:pPr>
            <a:r>
              <a:rPr lang="en-US" sz="5000"/>
              <a:t>Entrez</a:t>
            </a:r>
            <a:endParaRPr/>
          </a:p>
        </p:txBody>
      </p:sp>
      <p:pic>
        <p:nvPicPr>
          <p:cNvPr descr="Entrez_logo" id="385" name="Google Shape;385;p24"/>
          <p:cNvPicPr preferRelativeResize="0"/>
          <p:nvPr/>
        </p:nvPicPr>
        <p:blipFill rotWithShape="1">
          <a:blip r:embed="rId3">
            <a:alphaModFix/>
          </a:blip>
          <a:srcRect b="0" l="0" r="0" t="0"/>
          <a:stretch/>
        </p:blipFill>
        <p:spPr>
          <a:xfrm>
            <a:off x="457200" y="661988"/>
            <a:ext cx="5892800" cy="755650"/>
          </a:xfrm>
          <a:prstGeom prst="rect">
            <a:avLst/>
          </a:prstGeom>
          <a:noFill/>
          <a:ln>
            <a:noFill/>
          </a:ln>
        </p:spPr>
      </p:pic>
      <p:pic>
        <p:nvPicPr>
          <p:cNvPr descr="Entrez1.png" id="386" name="Google Shape;386;p24"/>
          <p:cNvPicPr preferRelativeResize="0"/>
          <p:nvPr/>
        </p:nvPicPr>
        <p:blipFill rotWithShape="1">
          <a:blip r:embed="rId4">
            <a:alphaModFix/>
          </a:blip>
          <a:srcRect b="0" l="0" r="0" t="0"/>
          <a:stretch/>
        </p:blipFill>
        <p:spPr>
          <a:xfrm>
            <a:off x="685800" y="4262381"/>
            <a:ext cx="7848600" cy="1070687"/>
          </a:xfrm>
          <a:prstGeom prst="rect">
            <a:avLst/>
          </a:prstGeom>
          <a:noFill/>
          <a:ln>
            <a:noFill/>
          </a:ln>
        </p:spPr>
      </p:pic>
      <p:sp>
        <p:nvSpPr>
          <p:cNvPr id="387" name="Google Shape;387;p24"/>
          <p:cNvSpPr/>
          <p:nvPr/>
        </p:nvSpPr>
        <p:spPr>
          <a:xfrm>
            <a:off x="685800" y="1752600"/>
            <a:ext cx="7848600" cy="18774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Procure os artigos de um único autor (</a:t>
            </a:r>
            <a:r>
              <a:rPr b="1" i="0" lang="en-US" sz="2800" u="none" cap="none" strike="noStrike">
                <a:solidFill>
                  <a:schemeClr val="dk1"/>
                </a:solidFill>
                <a:latin typeface="Calibri"/>
                <a:ea typeface="Calibri"/>
                <a:cs typeface="Calibri"/>
                <a:sym typeface="Calibri"/>
              </a:rPr>
              <a:t>Weisshaar B</a:t>
            </a:r>
            <a:r>
              <a:rPr b="0" i="0" lang="en-US" sz="2800" u="none" cap="none" strike="noStrike">
                <a:solidFill>
                  <a:schemeClr val="dk1"/>
                </a:solidFill>
                <a:latin typeface="Calibri"/>
                <a:ea typeface="Calibri"/>
                <a:cs typeface="Calibri"/>
                <a:sym typeface="Calibri"/>
              </a:rPr>
              <a:t>) de um ano específico (</a:t>
            </a:r>
            <a:r>
              <a:rPr b="1" i="0" lang="en-US" sz="2800" u="none" cap="none" strike="noStrike">
                <a:solidFill>
                  <a:schemeClr val="dk1"/>
                </a:solidFill>
                <a:latin typeface="Calibri"/>
                <a:ea typeface="Calibri"/>
                <a:cs typeface="Calibri"/>
                <a:sym typeface="Calibri"/>
              </a:rPr>
              <a:t>2009</a:t>
            </a:r>
            <a:r>
              <a:rPr b="0" i="0" lang="en-US" sz="2800" u="none" cap="none" strike="noStrike">
                <a:solidFill>
                  <a:schemeClr val="dk1"/>
                </a:solidFill>
                <a:latin typeface="Calibri"/>
                <a:ea typeface="Calibri"/>
                <a:cs typeface="Calibri"/>
                <a:sym typeface="Calibri"/>
              </a:rPr>
              <a:t>). Use os modificadores DP e AU. Como é mostrado abaixo:</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388" name="Google Shape;388;p24"/>
          <p:cNvSpPr txBox="1"/>
          <p:nvPr/>
        </p:nvSpPr>
        <p:spPr>
          <a:xfrm>
            <a:off x="469500" y="5462913"/>
            <a:ext cx="8281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Como opção alternativa, você pode usar a opção Busca avançada (Advaced Search)</a:t>
            </a:r>
            <a:endParaRPr b="0" i="0" sz="1400" u="none" cap="none" strike="noStrike">
              <a:solidFill>
                <a:srgbClr val="000000"/>
              </a:solidFill>
              <a:latin typeface="Arial"/>
              <a:ea typeface="Arial"/>
              <a:cs typeface="Arial"/>
              <a:sym typeface="Arial"/>
            </a:endParaRPr>
          </a:p>
        </p:txBody>
      </p:sp>
      <p:pic>
        <p:nvPicPr>
          <p:cNvPr descr="PubMEd.png" id="389" name="Google Shape;389;p24"/>
          <p:cNvPicPr preferRelativeResize="0"/>
          <p:nvPr/>
        </p:nvPicPr>
        <p:blipFill rotWithShape="1">
          <a:blip r:embed="rId5">
            <a:alphaModFix/>
          </a:blip>
          <a:srcRect b="0" l="0" r="0" t="0"/>
          <a:stretch/>
        </p:blipFill>
        <p:spPr>
          <a:xfrm>
            <a:off x="6350000" y="661988"/>
            <a:ext cx="2286000" cy="990600"/>
          </a:xfrm>
          <a:prstGeom prst="rect">
            <a:avLst/>
          </a:prstGeom>
          <a:noFill/>
          <a:ln>
            <a:noFill/>
          </a:ln>
        </p:spPr>
      </p:pic>
      <p:sp>
        <p:nvSpPr>
          <p:cNvPr id="390" name="Google Shape;390;p24"/>
          <p:cNvSpPr txBox="1"/>
          <p:nvPr/>
        </p:nvSpPr>
        <p:spPr>
          <a:xfrm>
            <a:off x="685800" y="5962054"/>
            <a:ext cx="757459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http://www.ncbi.nlm.nih.gov/bookshelf/br.fcgi?book=helppubmed&amp;part=pubmedhelp#pubmedhelp.Search_Field_Descrip</a:t>
            </a:r>
            <a:endParaRPr b="0" i="0" sz="1800" u="none" cap="none" strike="noStrike">
              <a:solidFill>
                <a:schemeClr val="dk1"/>
              </a:solidFill>
              <a:latin typeface="Calibri"/>
              <a:ea typeface="Calibri"/>
              <a:cs typeface="Calibri"/>
              <a:sym typeface="Calibri"/>
            </a:endParaRPr>
          </a:p>
        </p:txBody>
      </p:sp>
      <p:sp>
        <p:nvSpPr>
          <p:cNvPr id="391" name="Google Shape;391;p24"/>
          <p:cNvSpPr/>
          <p:nvPr/>
        </p:nvSpPr>
        <p:spPr>
          <a:xfrm>
            <a:off x="1259632" y="3501008"/>
            <a:ext cx="658385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sng" cap="none" strike="noStrike">
                <a:solidFill>
                  <a:schemeClr val="dk1"/>
                </a:solidFill>
                <a:latin typeface="Calibri"/>
                <a:ea typeface="Calibri"/>
                <a:cs typeface="Calibri"/>
                <a:sym typeface="Calibri"/>
                <a:hlinkClick r:id="rId7">
                  <a:extLst>
                    <a:ext uri="{A12FA001-AC4F-418D-AE19-62706E023703}">
                      <ahyp:hlinkClr val="tx"/>
                    </a:ext>
                  </a:extLst>
                </a:hlinkClick>
              </a:rPr>
              <a:t>http://www.ncbi.nlm.nih.gov/</a:t>
            </a:r>
            <a:endParaRPr b="0" i="0" sz="36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25"/>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
        <p:nvSpPr>
          <p:cNvPr id="398" name="Google Shape;398;p25"/>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5000"/>
              <a:buFont typeface="Corbel"/>
              <a:buNone/>
            </a:pPr>
            <a:r>
              <a:rPr lang="en-US" sz="5000"/>
              <a:t>Entrez</a:t>
            </a:r>
            <a:endParaRPr/>
          </a:p>
        </p:txBody>
      </p:sp>
      <p:pic>
        <p:nvPicPr>
          <p:cNvPr descr="Entrez_logo" id="399" name="Google Shape;399;p25"/>
          <p:cNvPicPr preferRelativeResize="0"/>
          <p:nvPr/>
        </p:nvPicPr>
        <p:blipFill rotWithShape="1">
          <a:blip r:embed="rId3">
            <a:alphaModFix/>
          </a:blip>
          <a:srcRect b="0" l="0" r="0" t="0"/>
          <a:stretch/>
        </p:blipFill>
        <p:spPr>
          <a:xfrm>
            <a:off x="457200" y="661988"/>
            <a:ext cx="5892800" cy="755650"/>
          </a:xfrm>
          <a:prstGeom prst="rect">
            <a:avLst/>
          </a:prstGeom>
          <a:noFill/>
          <a:ln>
            <a:noFill/>
          </a:ln>
        </p:spPr>
      </p:pic>
      <p:sp>
        <p:nvSpPr>
          <p:cNvPr id="400" name="Google Shape;400;p25"/>
          <p:cNvSpPr/>
          <p:nvPr/>
        </p:nvSpPr>
        <p:spPr>
          <a:xfrm>
            <a:off x="685800" y="1752600"/>
            <a:ext cx="7848600" cy="538609"/>
          </a:xfrm>
          <a:prstGeom prst="rect">
            <a:avLst/>
          </a:prstGeom>
          <a:noFill/>
          <a:ln>
            <a:noFill/>
          </a:ln>
        </p:spPr>
        <p:txBody>
          <a:bodyPr anchorCtr="0" anchor="t" bIns="45700" lIns="91425" spcFirstLastPara="1" rIns="91425" wrap="square" tIns="45700">
            <a:spAutoFit/>
          </a:bodyPr>
          <a:lstStyle/>
          <a:p>
            <a:pPr indent="-184150" lvl="0" marL="0" marR="0" rtl="0" algn="l">
              <a:lnSpc>
                <a:spcPct val="100000"/>
              </a:lnSpc>
              <a:spcBef>
                <a:spcPts val="0"/>
              </a:spcBef>
              <a:spcAft>
                <a:spcPts val="0"/>
              </a:spcAft>
              <a:buClr>
                <a:schemeClr val="dk1"/>
              </a:buClr>
              <a:buSzPts val="2900"/>
              <a:buFont typeface="Arial"/>
              <a:buChar char="•"/>
            </a:pPr>
            <a:r>
              <a:rPr b="0" i="0" lang="en-US" sz="2900" u="none" cap="none" strike="noStrike">
                <a:solidFill>
                  <a:schemeClr val="dk1"/>
                </a:solidFill>
                <a:latin typeface="Calibri"/>
                <a:ea typeface="Calibri"/>
                <a:cs typeface="Calibri"/>
                <a:sym typeface="Calibri"/>
              </a:rPr>
              <a:t>Selecione o artigo mostrado na figura:</a:t>
            </a:r>
            <a:endParaRPr b="0" i="0" sz="2900" u="none" cap="none" strike="noStrike">
              <a:solidFill>
                <a:schemeClr val="dk1"/>
              </a:solidFill>
              <a:latin typeface="Calibri"/>
              <a:ea typeface="Calibri"/>
              <a:cs typeface="Calibri"/>
              <a:sym typeface="Calibri"/>
            </a:endParaRPr>
          </a:p>
        </p:txBody>
      </p:sp>
      <p:grpSp>
        <p:nvGrpSpPr>
          <p:cNvPr id="401" name="Google Shape;401;p25"/>
          <p:cNvGrpSpPr/>
          <p:nvPr/>
        </p:nvGrpSpPr>
        <p:grpSpPr>
          <a:xfrm>
            <a:off x="685800" y="3977640"/>
            <a:ext cx="8311200" cy="959185"/>
            <a:chOff x="685800" y="3977640"/>
            <a:chExt cx="8311200" cy="959185"/>
          </a:xfrm>
        </p:grpSpPr>
        <p:sp>
          <p:nvSpPr>
            <p:cNvPr id="402" name="Google Shape;402;p25"/>
            <p:cNvSpPr txBox="1"/>
            <p:nvPr/>
          </p:nvSpPr>
          <p:spPr>
            <a:xfrm>
              <a:off x="685800" y="4567525"/>
              <a:ext cx="8311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800" u="none" cap="none" strike="noStrike">
                  <a:solidFill>
                    <a:schemeClr val="dk1"/>
                  </a:solidFill>
                  <a:latin typeface="Calibri"/>
                  <a:ea typeface="Calibri"/>
                  <a:cs typeface="Calibri"/>
                  <a:sym typeface="Calibri"/>
                </a:rPr>
                <a:t>Você pode seguir este link para encontrar outros artigos sobre o mesmo assunto.</a:t>
              </a:r>
              <a:endParaRPr b="0" i="0" sz="1800" u="none" cap="none" strike="noStrike">
                <a:solidFill>
                  <a:schemeClr val="dk1"/>
                </a:solidFill>
                <a:latin typeface="Calibri"/>
                <a:ea typeface="Calibri"/>
                <a:cs typeface="Calibri"/>
                <a:sym typeface="Calibri"/>
              </a:endParaRPr>
            </a:p>
          </p:txBody>
        </p:sp>
        <p:sp>
          <p:nvSpPr>
            <p:cNvPr id="403" name="Google Shape;403;p25"/>
            <p:cNvSpPr/>
            <p:nvPr/>
          </p:nvSpPr>
          <p:spPr>
            <a:xfrm>
              <a:off x="703001" y="3977640"/>
              <a:ext cx="441960" cy="589895"/>
            </a:xfrm>
            <a:prstGeom prst="downArrow">
              <a:avLst>
                <a:gd fmla="val 50000" name="adj1"/>
                <a:gd fmla="val 50000" name="adj2"/>
              </a:avLst>
            </a:prstGeom>
            <a:gradFill>
              <a:gsLst>
                <a:gs pos="0">
                  <a:srgbClr val="FF500E"/>
                </a:gs>
                <a:gs pos="100000">
                  <a:srgbClr val="FF5A00"/>
                </a:gs>
              </a:gsLst>
              <a:lin ang="16200000" scaled="0"/>
            </a:gradFill>
            <a:ln cap="flat" cmpd="sng" w="12700">
              <a:solidFill>
                <a:srgbClr val="FF62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4" name="Google Shape;404;p25"/>
          <p:cNvSpPr/>
          <p:nvPr/>
        </p:nvSpPr>
        <p:spPr>
          <a:xfrm>
            <a:off x="685800" y="5492115"/>
            <a:ext cx="7848600" cy="538609"/>
          </a:xfrm>
          <a:prstGeom prst="rect">
            <a:avLst/>
          </a:prstGeom>
          <a:noFill/>
          <a:ln>
            <a:noFill/>
          </a:ln>
        </p:spPr>
        <p:txBody>
          <a:bodyPr anchorCtr="0" anchor="t" bIns="45700" lIns="91425" spcFirstLastPara="1" rIns="91425" wrap="square" tIns="45700">
            <a:spAutoFit/>
          </a:bodyPr>
          <a:lstStyle/>
          <a:p>
            <a:pPr indent="-184150" lvl="0" marL="0" marR="0" rtl="0" algn="l">
              <a:lnSpc>
                <a:spcPct val="100000"/>
              </a:lnSpc>
              <a:spcBef>
                <a:spcPts val="0"/>
              </a:spcBef>
              <a:spcAft>
                <a:spcPts val="0"/>
              </a:spcAft>
              <a:buClr>
                <a:schemeClr val="dk1"/>
              </a:buClr>
              <a:buSzPts val="2900"/>
              <a:buFont typeface="Arial"/>
              <a:buChar char="•"/>
            </a:pPr>
            <a:r>
              <a:rPr b="0" i="0" lang="en-US" sz="2900" u="none" cap="none" strike="noStrike">
                <a:solidFill>
                  <a:schemeClr val="dk1"/>
                </a:solidFill>
                <a:latin typeface="Calibri"/>
                <a:ea typeface="Calibri"/>
                <a:cs typeface="Calibri"/>
                <a:sym typeface="Calibri"/>
              </a:rPr>
              <a:t>Clique no título do artigo</a:t>
            </a:r>
            <a:endParaRPr b="0" i="0" sz="2900" u="none" cap="none" strike="noStrike">
              <a:solidFill>
                <a:schemeClr val="dk1"/>
              </a:solidFill>
              <a:latin typeface="Calibri"/>
              <a:ea typeface="Calibri"/>
              <a:cs typeface="Calibri"/>
              <a:sym typeface="Calibri"/>
            </a:endParaRPr>
          </a:p>
        </p:txBody>
      </p:sp>
      <p:pic>
        <p:nvPicPr>
          <p:cNvPr descr="PubMEd.png" id="405" name="Google Shape;405;p25"/>
          <p:cNvPicPr preferRelativeResize="0"/>
          <p:nvPr/>
        </p:nvPicPr>
        <p:blipFill rotWithShape="1">
          <a:blip r:embed="rId4">
            <a:alphaModFix/>
          </a:blip>
          <a:srcRect b="0" l="0" r="0" t="0"/>
          <a:stretch/>
        </p:blipFill>
        <p:spPr>
          <a:xfrm>
            <a:off x="6350000" y="661988"/>
            <a:ext cx="2286000" cy="990600"/>
          </a:xfrm>
          <a:prstGeom prst="rect">
            <a:avLst/>
          </a:prstGeom>
          <a:noFill/>
          <a:ln>
            <a:noFill/>
          </a:ln>
        </p:spPr>
      </p:pic>
      <p:pic>
        <p:nvPicPr>
          <p:cNvPr descr="Screen Shot 2016-05-23 at 7.41.11 PM.png" id="406" name="Google Shape;406;p25"/>
          <p:cNvPicPr preferRelativeResize="0"/>
          <p:nvPr/>
        </p:nvPicPr>
        <p:blipFill rotWithShape="1">
          <a:blip r:embed="rId5">
            <a:alphaModFix/>
          </a:blip>
          <a:srcRect b="0" l="0" r="0" t="0"/>
          <a:stretch/>
        </p:blipFill>
        <p:spPr>
          <a:xfrm>
            <a:off x="251520" y="2489572"/>
            <a:ext cx="8521700" cy="1587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200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6"/>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
        <p:nvSpPr>
          <p:cNvPr id="413" name="Google Shape;413;p26"/>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5000"/>
              <a:buFont typeface="Corbel"/>
              <a:buNone/>
            </a:pPr>
            <a:r>
              <a:rPr lang="en-US" sz="5000"/>
              <a:t>Entrez</a:t>
            </a:r>
            <a:endParaRPr/>
          </a:p>
        </p:txBody>
      </p:sp>
      <p:pic>
        <p:nvPicPr>
          <p:cNvPr descr="Entrez_logo" id="414" name="Google Shape;414;p26"/>
          <p:cNvPicPr preferRelativeResize="0"/>
          <p:nvPr/>
        </p:nvPicPr>
        <p:blipFill rotWithShape="1">
          <a:blip r:embed="rId3">
            <a:alphaModFix/>
          </a:blip>
          <a:srcRect b="0" l="0" r="0" t="0"/>
          <a:stretch/>
        </p:blipFill>
        <p:spPr>
          <a:xfrm>
            <a:off x="457200" y="661988"/>
            <a:ext cx="5892800" cy="755650"/>
          </a:xfrm>
          <a:prstGeom prst="rect">
            <a:avLst/>
          </a:prstGeom>
          <a:noFill/>
          <a:ln>
            <a:noFill/>
          </a:ln>
        </p:spPr>
      </p:pic>
      <p:sp>
        <p:nvSpPr>
          <p:cNvPr id="415" name="Google Shape;415;p26"/>
          <p:cNvSpPr txBox="1"/>
          <p:nvPr/>
        </p:nvSpPr>
        <p:spPr>
          <a:xfrm>
            <a:off x="447128" y="6207695"/>
            <a:ext cx="70599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2400" u="none" cap="none" strike="noStrike">
                <a:solidFill>
                  <a:schemeClr val="dk1"/>
                </a:solidFill>
                <a:latin typeface="Calibri"/>
                <a:ea typeface="Calibri"/>
                <a:cs typeface="Calibri"/>
                <a:sym typeface="Calibri"/>
              </a:rPr>
              <a:t>Procure o link para genes relacionados e siga ele</a:t>
            </a:r>
            <a:endParaRPr b="0" i="0" sz="2400" u="none" cap="none" strike="noStrike">
              <a:solidFill>
                <a:schemeClr val="dk1"/>
              </a:solidFill>
              <a:latin typeface="Calibri"/>
              <a:ea typeface="Calibri"/>
              <a:cs typeface="Calibri"/>
              <a:sym typeface="Calibri"/>
            </a:endParaRPr>
          </a:p>
        </p:txBody>
      </p:sp>
      <p:pic>
        <p:nvPicPr>
          <p:cNvPr descr="PubMEd.png" id="416" name="Google Shape;416;p26"/>
          <p:cNvPicPr preferRelativeResize="0"/>
          <p:nvPr/>
        </p:nvPicPr>
        <p:blipFill rotWithShape="1">
          <a:blip r:embed="rId4">
            <a:alphaModFix/>
          </a:blip>
          <a:srcRect b="0" l="0" r="0" t="0"/>
          <a:stretch/>
        </p:blipFill>
        <p:spPr>
          <a:xfrm>
            <a:off x="6350000" y="661988"/>
            <a:ext cx="2286000" cy="990600"/>
          </a:xfrm>
          <a:prstGeom prst="rect">
            <a:avLst/>
          </a:prstGeom>
          <a:noFill/>
          <a:ln>
            <a:noFill/>
          </a:ln>
        </p:spPr>
      </p:pic>
      <p:pic>
        <p:nvPicPr>
          <p:cNvPr descr="Screen Shot 2016-05-23 at 7.42.38 PM.png" id="417" name="Google Shape;417;p26"/>
          <p:cNvPicPr preferRelativeResize="0"/>
          <p:nvPr/>
        </p:nvPicPr>
        <p:blipFill rotWithShape="1">
          <a:blip r:embed="rId5">
            <a:alphaModFix/>
          </a:blip>
          <a:srcRect b="0" l="0" r="0" t="0"/>
          <a:stretch/>
        </p:blipFill>
        <p:spPr>
          <a:xfrm>
            <a:off x="376064" y="2143942"/>
            <a:ext cx="7020272" cy="3363095"/>
          </a:xfrm>
          <a:prstGeom prst="rect">
            <a:avLst/>
          </a:prstGeom>
          <a:noFill/>
          <a:ln>
            <a:noFill/>
          </a:ln>
        </p:spPr>
      </p:pic>
      <p:grpSp>
        <p:nvGrpSpPr>
          <p:cNvPr id="418" name="Google Shape;418;p26"/>
          <p:cNvGrpSpPr/>
          <p:nvPr/>
        </p:nvGrpSpPr>
        <p:grpSpPr>
          <a:xfrm>
            <a:off x="228600" y="3573016"/>
            <a:ext cx="5495528" cy="2007175"/>
            <a:chOff x="228600" y="2895600"/>
            <a:chExt cx="3657600" cy="2718870"/>
          </a:xfrm>
        </p:grpSpPr>
        <p:sp>
          <p:nvSpPr>
            <p:cNvPr id="419" name="Google Shape;419;p26"/>
            <p:cNvSpPr/>
            <p:nvPr/>
          </p:nvSpPr>
          <p:spPr>
            <a:xfrm>
              <a:off x="228600" y="2895600"/>
              <a:ext cx="3657600" cy="1905000"/>
            </a:xfrm>
            <a:prstGeom prst="wedgeEllipseCallout">
              <a:avLst>
                <a:gd fmla="val -20833" name="adj1"/>
                <a:gd fmla="val 62500" name="adj2"/>
              </a:avLst>
            </a:prstGeom>
            <a:solidFill>
              <a:schemeClr val="accent2">
                <a:alpha val="47450"/>
              </a:schemeClr>
            </a:solidFill>
            <a:ln>
              <a:noFill/>
            </a:ln>
            <a:effectLst>
              <a:outerShdw blurRad="38100" sx="101000" rotWithShape="0" dir="6600000" dist="25400" sy="101000">
                <a:srgbClr val="000000">
                  <a:alpha val="7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26"/>
            <p:cNvSpPr txBox="1"/>
            <p:nvPr/>
          </p:nvSpPr>
          <p:spPr>
            <a:xfrm>
              <a:off x="721562" y="5114182"/>
              <a:ext cx="731810" cy="5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Abstract</a:t>
              </a:r>
              <a:endParaRPr b="0" i="0" sz="1800" u="none" cap="none" strike="noStrike">
                <a:solidFill>
                  <a:schemeClr val="dk1"/>
                </a:solidFill>
                <a:latin typeface="Calibri"/>
                <a:ea typeface="Calibri"/>
                <a:cs typeface="Calibri"/>
                <a:sym typeface="Calibri"/>
              </a:endParaRPr>
            </a:p>
          </p:txBody>
        </p:sp>
      </p:grpSp>
      <p:pic>
        <p:nvPicPr>
          <p:cNvPr descr="Screen Shot 2016-05-23 at 7.42.46 PM.png" id="421" name="Google Shape;421;p26"/>
          <p:cNvPicPr preferRelativeResize="0"/>
          <p:nvPr/>
        </p:nvPicPr>
        <p:blipFill rotWithShape="1">
          <a:blip r:embed="rId6">
            <a:alphaModFix/>
          </a:blip>
          <a:srcRect b="0" l="0" r="0" t="0"/>
          <a:stretch/>
        </p:blipFill>
        <p:spPr>
          <a:xfrm>
            <a:off x="2339752" y="2603672"/>
            <a:ext cx="2520280" cy="2607187"/>
          </a:xfrm>
          <a:prstGeom prst="rect">
            <a:avLst/>
          </a:prstGeom>
          <a:noFill/>
          <a:ln>
            <a:noFill/>
          </a:ln>
        </p:spPr>
      </p:pic>
      <p:pic>
        <p:nvPicPr>
          <p:cNvPr descr="Screen Shot 2016-05-23 at 7.42.55 PM.png" id="422" name="Google Shape;422;p26"/>
          <p:cNvPicPr preferRelativeResize="0"/>
          <p:nvPr/>
        </p:nvPicPr>
        <p:blipFill rotWithShape="1">
          <a:blip r:embed="rId7">
            <a:alphaModFix/>
          </a:blip>
          <a:srcRect b="0" l="0" r="0" t="0"/>
          <a:stretch/>
        </p:blipFill>
        <p:spPr>
          <a:xfrm>
            <a:off x="5316405" y="2034170"/>
            <a:ext cx="2208709" cy="42210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7"/>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
        <p:nvSpPr>
          <p:cNvPr id="429" name="Google Shape;429;p27"/>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5000"/>
              <a:buFont typeface="Corbel"/>
              <a:buNone/>
            </a:pPr>
            <a:r>
              <a:rPr lang="en-US" sz="5000"/>
              <a:t>Entrez</a:t>
            </a:r>
            <a:endParaRPr/>
          </a:p>
        </p:txBody>
      </p:sp>
      <p:pic>
        <p:nvPicPr>
          <p:cNvPr descr="Entrez_logo" id="430" name="Google Shape;430;p27"/>
          <p:cNvPicPr preferRelativeResize="0"/>
          <p:nvPr/>
        </p:nvPicPr>
        <p:blipFill rotWithShape="1">
          <a:blip r:embed="rId3">
            <a:alphaModFix/>
          </a:blip>
          <a:srcRect b="0" l="0" r="0" t="0"/>
          <a:stretch/>
        </p:blipFill>
        <p:spPr>
          <a:xfrm>
            <a:off x="457200" y="661988"/>
            <a:ext cx="5892800" cy="755650"/>
          </a:xfrm>
          <a:prstGeom prst="rect">
            <a:avLst/>
          </a:prstGeom>
          <a:noFill/>
          <a:ln>
            <a:noFill/>
          </a:ln>
        </p:spPr>
      </p:pic>
      <p:sp>
        <p:nvSpPr>
          <p:cNvPr id="431" name="Google Shape;431;p27"/>
          <p:cNvSpPr txBox="1"/>
          <p:nvPr/>
        </p:nvSpPr>
        <p:spPr>
          <a:xfrm>
            <a:off x="447128" y="5527300"/>
            <a:ext cx="80010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O link “Gene” nos levará ao que é como um artigo de revisão para essa transcrição específica. Este é o resultado de alguém (um especialista) coletando as informações no banco de dados (curadoria). A partir desta página você pode ter acesso a todas as sequências associadas ao gene. </a:t>
            </a:r>
            <a:endParaRPr b="0" i="0" sz="1400" u="none" cap="none" strike="noStrike">
              <a:solidFill>
                <a:srgbClr val="000000"/>
              </a:solidFill>
              <a:latin typeface="Arial"/>
              <a:ea typeface="Arial"/>
              <a:cs typeface="Arial"/>
              <a:sym typeface="Arial"/>
            </a:endParaRPr>
          </a:p>
        </p:txBody>
      </p:sp>
      <p:pic>
        <p:nvPicPr>
          <p:cNvPr descr="Entrez6.png" id="432" name="Google Shape;432;p27"/>
          <p:cNvPicPr preferRelativeResize="0"/>
          <p:nvPr/>
        </p:nvPicPr>
        <p:blipFill rotWithShape="1">
          <a:blip r:embed="rId4">
            <a:alphaModFix/>
          </a:blip>
          <a:srcRect b="0" l="0" r="0" t="0"/>
          <a:stretch/>
        </p:blipFill>
        <p:spPr>
          <a:xfrm>
            <a:off x="447128" y="1417638"/>
            <a:ext cx="8001000" cy="3975287"/>
          </a:xfrm>
          <a:prstGeom prst="rect">
            <a:avLst/>
          </a:prstGeom>
          <a:noFill/>
          <a:ln>
            <a:noFill/>
          </a:ln>
        </p:spPr>
      </p:pic>
      <p:pic>
        <p:nvPicPr>
          <p:cNvPr descr="PubMEd.png" id="433" name="Google Shape;433;p27"/>
          <p:cNvPicPr preferRelativeResize="0"/>
          <p:nvPr/>
        </p:nvPicPr>
        <p:blipFill rotWithShape="1">
          <a:blip r:embed="rId5">
            <a:alphaModFix/>
          </a:blip>
          <a:srcRect b="0" l="0" r="0" t="0"/>
          <a:stretch/>
        </p:blipFill>
        <p:spPr>
          <a:xfrm>
            <a:off x="6350000" y="661988"/>
            <a:ext cx="2286000" cy="990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28"/>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Treinamento PubMed</a:t>
            </a:r>
            <a:endParaRPr/>
          </a:p>
        </p:txBody>
      </p:sp>
      <p:sp>
        <p:nvSpPr>
          <p:cNvPr id="439" name="Google Shape;439;p28"/>
          <p:cNvSpPr txBox="1"/>
          <p:nvPr>
            <p:ph idx="1" type="body"/>
          </p:nvPr>
        </p:nvSpPr>
        <p:spPr>
          <a:xfrm>
            <a:off x="1781503" y="2133600"/>
            <a:ext cx="7076747" cy="3992563"/>
          </a:xfrm>
          <a:prstGeom prst="rect">
            <a:avLst/>
          </a:prstGeom>
          <a:noFill/>
          <a:ln>
            <a:noFill/>
          </a:ln>
        </p:spPr>
        <p:txBody>
          <a:bodyPr anchorCtr="0" anchor="t" bIns="45700" lIns="91425" spcFirstLastPara="1" rIns="91425" wrap="square" tIns="45700">
            <a:normAutofit fontScale="92500" lnSpcReduction="20000"/>
          </a:bodyPr>
          <a:lstStyle/>
          <a:p>
            <a:pPr indent="-454025" lvl="0" marL="454025" rtl="0" algn="l">
              <a:lnSpc>
                <a:spcPct val="100000"/>
              </a:lnSpc>
              <a:spcBef>
                <a:spcPts val="0"/>
              </a:spcBef>
              <a:spcAft>
                <a:spcPts val="0"/>
              </a:spcAft>
              <a:buSzPct val="90000"/>
              <a:buFont typeface="Noto Sans Symbols"/>
              <a:buChar char="✔"/>
            </a:pPr>
            <a:r>
              <a:rPr lang="en-US"/>
              <a:t>Procurar artigos científicos pelo nome do autor:</a:t>
            </a:r>
            <a:endParaRPr/>
          </a:p>
          <a:p>
            <a:pPr indent="-342900" lvl="1" marL="800100" rtl="0" algn="l">
              <a:lnSpc>
                <a:spcPct val="100000"/>
              </a:lnSpc>
              <a:spcBef>
                <a:spcPts val="600"/>
              </a:spcBef>
              <a:spcAft>
                <a:spcPts val="0"/>
              </a:spcAft>
              <a:buSzPct val="90000"/>
              <a:buFont typeface="Noto Sans Symbols"/>
              <a:buChar char="✔"/>
            </a:pPr>
            <a:r>
              <a:rPr lang="en-US" u="sng">
                <a:solidFill>
                  <a:schemeClr val="hlink"/>
                </a:solidFill>
                <a:hlinkClick r:id="rId3"/>
              </a:rPr>
              <a:t>https://www.nlm.nih.gov/oet/ed/pubmed/quicktours/author/index.html</a:t>
            </a:r>
            <a:endParaRPr/>
          </a:p>
          <a:p>
            <a:pPr indent="-454025" lvl="0" marL="454025" rtl="0" algn="l">
              <a:lnSpc>
                <a:spcPct val="100000"/>
              </a:lnSpc>
              <a:spcBef>
                <a:spcPts val="2000"/>
              </a:spcBef>
              <a:spcAft>
                <a:spcPts val="0"/>
              </a:spcAft>
              <a:buSzPct val="90000"/>
              <a:buFont typeface="Noto Sans Symbols"/>
              <a:buChar char="✔"/>
            </a:pPr>
            <a:r>
              <a:rPr lang="en-US"/>
              <a:t>Procurar artigos científicos pelos dados de uma citação (e.g., autor, ano, periódico) </a:t>
            </a:r>
            <a:r>
              <a:rPr lang="en-US" u="sng">
                <a:solidFill>
                  <a:schemeClr val="hlink"/>
                </a:solidFill>
                <a:hlinkClick r:id="rId4"/>
              </a:rPr>
              <a:t>https://www.nlm.nih.gov/oet/ed/pubmed/quicktours/citation/index.html</a:t>
            </a:r>
            <a:endParaRPr/>
          </a:p>
          <a:p>
            <a:pPr indent="-454025" lvl="0" marL="454025" rtl="0" algn="l">
              <a:lnSpc>
                <a:spcPct val="100000"/>
              </a:lnSpc>
              <a:spcBef>
                <a:spcPts val="2000"/>
              </a:spcBef>
              <a:spcAft>
                <a:spcPts val="0"/>
              </a:spcAft>
              <a:buSzPct val="90000"/>
              <a:buFont typeface="Noto Sans Symbols"/>
              <a:buChar char="✔"/>
            </a:pPr>
            <a:r>
              <a:rPr lang="en-US"/>
              <a:t>Explorar a opção de “Busca Avanzada”</a:t>
            </a:r>
            <a:endParaRPr/>
          </a:p>
          <a:p>
            <a:pPr indent="-454025" lvl="0" marL="454025" rtl="0" algn="l">
              <a:lnSpc>
                <a:spcPct val="100000"/>
              </a:lnSpc>
              <a:spcBef>
                <a:spcPts val="2000"/>
              </a:spcBef>
              <a:spcAft>
                <a:spcPts val="0"/>
              </a:spcAft>
              <a:buSzPct val="90000"/>
              <a:buFont typeface="Noto Sans Symbols"/>
              <a:buChar char="✔"/>
            </a:pPr>
            <a:r>
              <a:rPr lang="en-US"/>
              <a:t>Outros tutorial de PubMed: </a:t>
            </a:r>
            <a:r>
              <a:rPr lang="en-US" u="sng">
                <a:solidFill>
                  <a:schemeClr val="hlink"/>
                </a:solidFill>
                <a:hlinkClick r:id="rId5"/>
              </a:rPr>
              <a:t>https://www.nlm.nih.gov/bsd/disted/pubmedtutorial/cover.html</a:t>
            </a:r>
            <a:endParaRPr/>
          </a:p>
        </p:txBody>
      </p:sp>
      <p:sp>
        <p:nvSpPr>
          <p:cNvPr id="440" name="Google Shape;440;p28"/>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44" name="Shape 444"/>
        <p:cNvGrpSpPr/>
        <p:nvPr/>
      </p:nvGrpSpPr>
      <p:grpSpPr>
        <a:xfrm>
          <a:off x="0" y="0"/>
          <a:ext cx="0" cy="0"/>
          <a:chOff x="0" y="0"/>
          <a:chExt cx="0" cy="0"/>
        </a:xfrm>
      </p:grpSpPr>
      <p:sp>
        <p:nvSpPr>
          <p:cNvPr id="445" name="Google Shape;445;p29"/>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solidFill>
                  <a:schemeClr val="lt1"/>
                </a:solidFill>
              </a:rPr>
              <a:t>Databases of plant genomes</a:t>
            </a:r>
            <a:endParaRPr/>
          </a:p>
        </p:txBody>
      </p:sp>
      <p:sp>
        <p:nvSpPr>
          <p:cNvPr id="446" name="Google Shape;446;p29"/>
          <p:cNvSpPr txBox="1"/>
          <p:nvPr>
            <p:ph idx="1" type="body"/>
          </p:nvPr>
        </p:nvSpPr>
        <p:spPr>
          <a:xfrm>
            <a:off x="763550" y="2133600"/>
            <a:ext cx="8094600" cy="39927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72972"/>
              <a:buNone/>
            </a:pPr>
            <a:r>
              <a:rPr lang="en-US">
                <a:solidFill>
                  <a:schemeClr val="lt1"/>
                </a:solidFill>
              </a:rPr>
              <a:t>Lista de genomas de plantas, atualizado regularmente: PlabiDB: </a:t>
            </a:r>
            <a:r>
              <a:rPr lang="en-US" sz="2400">
                <a:solidFill>
                  <a:schemeClr val="lt1"/>
                </a:solidFill>
              </a:rPr>
              <a:t>https://www.plabipd.de/plant_genomes_pa.ep</a:t>
            </a:r>
            <a:endParaRPr sz="2400">
              <a:solidFill>
                <a:schemeClr val="lt1"/>
              </a:solidFill>
            </a:endParaRPr>
          </a:p>
          <a:p>
            <a:pPr indent="-454025" lvl="0" marL="454025" rtl="0" algn="l">
              <a:lnSpc>
                <a:spcPct val="100000"/>
              </a:lnSpc>
              <a:spcBef>
                <a:spcPts val="2000"/>
              </a:spcBef>
              <a:spcAft>
                <a:spcPts val="0"/>
              </a:spcAft>
              <a:buSzPct val="90000"/>
              <a:buFont typeface="Noto Sans Symbols"/>
              <a:buChar char="✔"/>
            </a:pPr>
            <a:r>
              <a:rPr lang="en-US">
                <a:solidFill>
                  <a:schemeClr val="lt1"/>
                </a:solidFill>
              </a:rPr>
              <a:t>A maioria das sequências de genomas de plantas deve ser depositada em um dos bancos de dados do NCBI: WGS, Genome</a:t>
            </a:r>
            <a:endParaRPr>
              <a:solidFill>
                <a:schemeClr val="lt1"/>
              </a:solidFill>
            </a:endParaRPr>
          </a:p>
          <a:p>
            <a:pPr indent="-457200" lvl="1" marL="914400" rtl="0" algn="l">
              <a:lnSpc>
                <a:spcPct val="100000"/>
              </a:lnSpc>
              <a:spcBef>
                <a:spcPts val="600"/>
              </a:spcBef>
              <a:spcAft>
                <a:spcPts val="0"/>
              </a:spcAft>
              <a:buSzPct val="222244"/>
              <a:buFont typeface="Noto Sans Symbols"/>
              <a:buChar char="✔"/>
            </a:pPr>
            <a:r>
              <a:rPr lang="en-US">
                <a:solidFill>
                  <a:schemeClr val="lt1"/>
                </a:solidFill>
              </a:rPr>
              <a:t>Todos os genomas sequenciados no NCBI: </a:t>
            </a:r>
            <a:r>
              <a:rPr lang="en-US" sz="1400">
                <a:solidFill>
                  <a:schemeClr val="lt1"/>
                </a:solidFill>
              </a:rPr>
              <a:t>ftp://ftp.ncbi.nlm.nih.gov/genomes/ASSEMBLY_REPORTS/assembly_summary_genbank.txt</a:t>
            </a:r>
            <a:endParaRPr sz="1400">
              <a:solidFill>
                <a:schemeClr val="lt1"/>
              </a:solidFill>
            </a:endParaRPr>
          </a:p>
          <a:p>
            <a:pPr indent="-457200" lvl="1" marL="914400" rtl="0" algn="l">
              <a:lnSpc>
                <a:spcPct val="100000"/>
              </a:lnSpc>
              <a:spcBef>
                <a:spcPts val="600"/>
              </a:spcBef>
              <a:spcAft>
                <a:spcPts val="0"/>
              </a:spcAft>
              <a:buSzPct val="90000"/>
              <a:buFont typeface="Noto Sans Symbols"/>
              <a:buChar char="✔"/>
            </a:pPr>
            <a:r>
              <a:rPr lang="en-US">
                <a:solidFill>
                  <a:schemeClr val="lt1"/>
                </a:solidFill>
              </a:rPr>
              <a:t>19/10/2018: 388 genomas viridiplantae: 336 Streptophyta + 52 Chlorophyta </a:t>
            </a:r>
            <a:endParaRPr/>
          </a:p>
          <a:p>
            <a:pPr indent="0" lvl="0" marL="0" rtl="0" algn="l">
              <a:lnSpc>
                <a:spcPct val="100000"/>
              </a:lnSpc>
              <a:spcBef>
                <a:spcPts val="2000"/>
              </a:spcBef>
              <a:spcAft>
                <a:spcPts val="0"/>
              </a:spcAft>
              <a:buSzPct val="72972"/>
              <a:buNone/>
            </a:pPr>
            <a:r>
              <a:rPr lang="en-US">
                <a:solidFill>
                  <a:schemeClr val="lt1"/>
                </a:solidFill>
              </a:rPr>
              <a:t>Infelizmente não existe um único banco de dados com ferramentas para estudar todos os genomas de plantas verdes. Você pode precisar desenvolver/implantar o seu próprio para seu projeto.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94" name="Google Shape;194;p3"/>
          <p:cNvSpPr/>
          <p:nvPr/>
        </p:nvSpPr>
        <p:spPr>
          <a:xfrm>
            <a:off x="1160748" y="2564904"/>
            <a:ext cx="6822504"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Bancos de dados em Biologia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50" name="Shape 450"/>
        <p:cNvGrpSpPr/>
        <p:nvPr/>
      </p:nvGrpSpPr>
      <p:grpSpPr>
        <a:xfrm>
          <a:off x="0" y="0"/>
          <a:ext cx="0" cy="0"/>
          <a:chOff x="0" y="0"/>
          <a:chExt cx="0" cy="0"/>
        </a:xfrm>
      </p:grpSpPr>
      <p:pic>
        <p:nvPicPr>
          <p:cNvPr id="451" name="Google Shape;451;p30"/>
          <p:cNvPicPr preferRelativeResize="0"/>
          <p:nvPr/>
        </p:nvPicPr>
        <p:blipFill rotWithShape="1">
          <a:blip r:embed="rId3">
            <a:alphaModFix/>
          </a:blip>
          <a:srcRect b="0" l="0" r="0" t="0"/>
          <a:stretch/>
        </p:blipFill>
        <p:spPr>
          <a:xfrm>
            <a:off x="554182" y="1653416"/>
            <a:ext cx="7273636" cy="4519311"/>
          </a:xfrm>
          <a:prstGeom prst="rect">
            <a:avLst/>
          </a:prstGeom>
          <a:noFill/>
          <a:ln>
            <a:noFill/>
          </a:ln>
        </p:spPr>
      </p:pic>
      <p:sp>
        <p:nvSpPr>
          <p:cNvPr id="452" name="Google Shape;452;p30"/>
          <p:cNvSpPr/>
          <p:nvPr/>
        </p:nvSpPr>
        <p:spPr>
          <a:xfrm>
            <a:off x="4142511" y="1712078"/>
            <a:ext cx="368530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https://phytozome.jgi.doe.gov</a:t>
            </a:r>
            <a:endParaRPr b="1" i="0" sz="2000" u="none" cap="none" strike="noStrike">
              <a:solidFill>
                <a:schemeClr val="dk1"/>
              </a:solidFill>
              <a:latin typeface="Calibri"/>
              <a:ea typeface="Calibri"/>
              <a:cs typeface="Calibri"/>
              <a:sym typeface="Calibri"/>
            </a:endParaRPr>
          </a:p>
        </p:txBody>
      </p:sp>
      <p:sp>
        <p:nvSpPr>
          <p:cNvPr id="453" name="Google Shape;453;p30"/>
          <p:cNvSpPr txBox="1"/>
          <p:nvPr/>
        </p:nvSpPr>
        <p:spPr>
          <a:xfrm>
            <a:off x="457200" y="11393"/>
            <a:ext cx="8229600" cy="1143000"/>
          </a:xfrm>
          <a:prstGeom prst="rect">
            <a:avLst/>
          </a:prstGeom>
          <a:noFill/>
          <a:ln>
            <a:noFill/>
          </a:ln>
        </p:spPr>
        <p:txBody>
          <a:bodyPr anchorCtr="0" anchor="ctr" bIns="45700" lIns="91425" spcFirstLastPara="1" rIns="91425" wrap="square" tIns="45700">
            <a:normAutofit fontScale="85000" lnSpcReduction="10000"/>
          </a:bodyPr>
          <a:lstStyle/>
          <a:p>
            <a:pPr indent="0" lvl="0" marL="0" marR="0" rtl="0" algn="ctr">
              <a:lnSpc>
                <a:spcPct val="100000"/>
              </a:lnSpc>
              <a:spcBef>
                <a:spcPts val="0"/>
              </a:spcBef>
              <a:spcAft>
                <a:spcPts val="0"/>
              </a:spcAft>
              <a:buClr>
                <a:schemeClr val="dk1"/>
              </a:buClr>
              <a:buSzPts val="935"/>
              <a:buFont typeface="Arial"/>
              <a:buNone/>
            </a:pPr>
            <a:r>
              <a:rPr b="0" i="0" lang="en-US" sz="4400" u="none" cap="none" strike="noStrike">
                <a:solidFill>
                  <a:schemeClr val="lt1"/>
                </a:solidFill>
                <a:latin typeface="Corbel"/>
                <a:ea typeface="Corbel"/>
                <a:cs typeface="Corbel"/>
                <a:sym typeface="Corbel"/>
              </a:rPr>
              <a:t>Bancos de dados de genomas de plantas</a:t>
            </a:r>
            <a:br>
              <a:rPr b="0" i="0" lang="en-US" sz="4400" u="none" cap="none" strike="noStrike">
                <a:solidFill>
                  <a:schemeClr val="lt1"/>
                </a:solidFill>
                <a:latin typeface="Corbel"/>
                <a:ea typeface="Corbel"/>
                <a:cs typeface="Corbel"/>
                <a:sym typeface="Corbel"/>
              </a:rPr>
            </a:br>
            <a:r>
              <a:rPr b="0" i="0" lang="en-US" sz="4400" u="none" cap="none" strike="noStrike">
                <a:solidFill>
                  <a:schemeClr val="lt1"/>
                </a:solidFill>
                <a:latin typeface="Corbel"/>
                <a:ea typeface="Corbel"/>
                <a:cs typeface="Corbel"/>
                <a:sym typeface="Corbel"/>
              </a:rPr>
              <a:t>Phytozome</a:t>
            </a:r>
            <a:endParaRPr b="0" i="0" sz="4400" u="none" cap="none" strike="noStrike">
              <a:solidFill>
                <a:schemeClr val="lt1"/>
              </a:solidFill>
              <a:latin typeface="Corbel"/>
              <a:ea typeface="Corbel"/>
              <a:cs typeface="Corbel"/>
              <a:sym typeface="Corbel"/>
            </a:endParaRPr>
          </a:p>
        </p:txBody>
      </p:sp>
      <p:grpSp>
        <p:nvGrpSpPr>
          <p:cNvPr id="454" name="Google Shape;454;p30"/>
          <p:cNvGrpSpPr/>
          <p:nvPr/>
        </p:nvGrpSpPr>
        <p:grpSpPr>
          <a:xfrm flipH="1" rot="10800000">
            <a:off x="0" y="1133092"/>
            <a:ext cx="9144000" cy="309448"/>
            <a:chOff x="-30646253" y="2527979"/>
            <a:chExt cx="43336094" cy="1466565"/>
          </a:xfrm>
        </p:grpSpPr>
        <p:grpSp>
          <p:nvGrpSpPr>
            <p:cNvPr id="455" name="Google Shape;455;p30"/>
            <p:cNvGrpSpPr/>
            <p:nvPr/>
          </p:nvGrpSpPr>
          <p:grpSpPr>
            <a:xfrm>
              <a:off x="-30646253" y="2527979"/>
              <a:ext cx="34759416" cy="1462149"/>
              <a:chOff x="-24453272" y="2389434"/>
              <a:chExt cx="34759416" cy="1462149"/>
            </a:xfrm>
          </p:grpSpPr>
          <p:grpSp>
            <p:nvGrpSpPr>
              <p:cNvPr id="456" name="Google Shape;456;p30"/>
              <p:cNvGrpSpPr/>
              <p:nvPr/>
            </p:nvGrpSpPr>
            <p:grpSpPr>
              <a:xfrm>
                <a:off x="-24453272" y="2389434"/>
                <a:ext cx="26034644" cy="1441346"/>
                <a:chOff x="-14034654" y="2250887"/>
                <a:chExt cx="26034644" cy="1441346"/>
              </a:xfrm>
            </p:grpSpPr>
            <p:grpSp>
              <p:nvGrpSpPr>
                <p:cNvPr id="457" name="Google Shape;457;p30"/>
                <p:cNvGrpSpPr/>
                <p:nvPr/>
              </p:nvGrpSpPr>
              <p:grpSpPr>
                <a:xfrm>
                  <a:off x="-14034654" y="2250887"/>
                  <a:ext cx="17495947" cy="1441346"/>
                  <a:chOff x="-6691745" y="2056924"/>
                  <a:chExt cx="17495947" cy="1441346"/>
                </a:xfrm>
              </p:grpSpPr>
              <p:pic>
                <p:nvPicPr>
                  <p:cNvPr id="458" name="Google Shape;458;p30"/>
                  <p:cNvPicPr preferRelativeResize="0"/>
                  <p:nvPr/>
                </p:nvPicPr>
                <p:blipFill rotWithShape="1">
                  <a:blip r:embed="rId4">
                    <a:alphaModFix/>
                  </a:blip>
                  <a:srcRect b="0" l="0" r="0" t="0"/>
                  <a:stretch/>
                </p:blipFill>
                <p:spPr>
                  <a:xfrm>
                    <a:off x="-6691745" y="2056924"/>
                    <a:ext cx="8966022" cy="1441346"/>
                  </a:xfrm>
                  <a:prstGeom prst="rect">
                    <a:avLst/>
                  </a:prstGeom>
                  <a:noFill/>
                  <a:ln>
                    <a:noFill/>
                  </a:ln>
                </p:spPr>
              </p:pic>
              <p:pic>
                <p:nvPicPr>
                  <p:cNvPr id="459" name="Google Shape;459;p30"/>
                  <p:cNvPicPr preferRelativeResize="0"/>
                  <p:nvPr/>
                </p:nvPicPr>
                <p:blipFill rotWithShape="1">
                  <a:blip r:embed="rId5">
                    <a:alphaModFix/>
                  </a:blip>
                  <a:srcRect b="0" l="0" r="0" t="0"/>
                  <a:stretch/>
                </p:blipFill>
                <p:spPr>
                  <a:xfrm>
                    <a:off x="1660202" y="2060738"/>
                    <a:ext cx="9144000" cy="1437532"/>
                  </a:xfrm>
                  <a:prstGeom prst="rect">
                    <a:avLst/>
                  </a:prstGeom>
                  <a:noFill/>
                  <a:ln>
                    <a:noFill/>
                  </a:ln>
                </p:spPr>
              </p:pic>
            </p:grpSp>
            <p:pic>
              <p:nvPicPr>
                <p:cNvPr id="460" name="Google Shape;460;p30"/>
                <p:cNvPicPr preferRelativeResize="0"/>
                <p:nvPr/>
              </p:nvPicPr>
              <p:blipFill rotWithShape="1">
                <a:blip r:embed="rId6">
                  <a:alphaModFix/>
                </a:blip>
                <a:srcRect b="0" l="0" r="0" t="0"/>
                <a:stretch/>
              </p:blipFill>
              <p:spPr>
                <a:xfrm>
                  <a:off x="2855990" y="2272963"/>
                  <a:ext cx="9144000" cy="1419270"/>
                </a:xfrm>
                <a:prstGeom prst="rect">
                  <a:avLst/>
                </a:prstGeom>
                <a:noFill/>
                <a:ln>
                  <a:noFill/>
                </a:ln>
              </p:spPr>
            </p:pic>
          </p:grpSp>
          <p:pic>
            <p:nvPicPr>
              <p:cNvPr id="461" name="Google Shape;461;p30"/>
              <p:cNvPicPr preferRelativeResize="0"/>
              <p:nvPr/>
            </p:nvPicPr>
            <p:blipFill rotWithShape="1">
              <a:blip r:embed="rId7">
                <a:alphaModFix/>
              </a:blip>
              <a:srcRect b="0" l="0" r="0" t="0"/>
              <a:stretch/>
            </p:blipFill>
            <p:spPr>
              <a:xfrm>
                <a:off x="1162144" y="2390707"/>
                <a:ext cx="9144000" cy="1460876"/>
              </a:xfrm>
              <a:prstGeom prst="rect">
                <a:avLst/>
              </a:prstGeom>
              <a:noFill/>
              <a:ln>
                <a:noFill/>
              </a:ln>
            </p:spPr>
          </p:pic>
        </p:grpSp>
        <p:pic>
          <p:nvPicPr>
            <p:cNvPr id="462" name="Google Shape;462;p30"/>
            <p:cNvPicPr preferRelativeResize="0"/>
            <p:nvPr/>
          </p:nvPicPr>
          <p:blipFill rotWithShape="1">
            <a:blip r:embed="rId8">
              <a:alphaModFix/>
            </a:blip>
            <a:srcRect b="0" l="0" r="0" t="0"/>
            <a:stretch/>
          </p:blipFill>
          <p:spPr>
            <a:xfrm>
              <a:off x="3545841" y="2564440"/>
              <a:ext cx="9144000" cy="1430104"/>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6" name="Shape 466"/>
        <p:cNvGrpSpPr/>
        <p:nvPr/>
      </p:nvGrpSpPr>
      <p:grpSpPr>
        <a:xfrm>
          <a:off x="0" y="0"/>
          <a:ext cx="0" cy="0"/>
          <a:chOff x="0" y="0"/>
          <a:chExt cx="0" cy="0"/>
        </a:xfrm>
      </p:grpSpPr>
      <p:sp>
        <p:nvSpPr>
          <p:cNvPr id="467" name="Google Shape;467;p31"/>
          <p:cNvSpPr txBox="1"/>
          <p:nvPr>
            <p:ph type="title"/>
          </p:nvPr>
        </p:nvSpPr>
        <p:spPr>
          <a:xfrm>
            <a:off x="457200" y="11393"/>
            <a:ext cx="8229600" cy="114300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26190"/>
              <a:buFont typeface="Arial"/>
              <a:buNone/>
            </a:pPr>
            <a:r>
              <a:rPr lang="en-US"/>
              <a:t>Bancos de dados de genomas de plantas</a:t>
            </a:r>
            <a:br>
              <a:rPr lang="en-US">
                <a:solidFill>
                  <a:schemeClr val="lt1"/>
                </a:solidFill>
              </a:rPr>
            </a:br>
            <a:r>
              <a:rPr lang="en-US">
                <a:solidFill>
                  <a:schemeClr val="lt1"/>
                </a:solidFill>
              </a:rPr>
              <a:t>Phytozome</a:t>
            </a:r>
            <a:endParaRPr>
              <a:solidFill>
                <a:schemeClr val="lt1"/>
              </a:solidFill>
            </a:endParaRPr>
          </a:p>
        </p:txBody>
      </p:sp>
      <p:pic>
        <p:nvPicPr>
          <p:cNvPr id="468" name="Google Shape;468;p31"/>
          <p:cNvPicPr preferRelativeResize="0"/>
          <p:nvPr/>
        </p:nvPicPr>
        <p:blipFill rotWithShape="1">
          <a:blip r:embed="rId3">
            <a:alphaModFix/>
          </a:blip>
          <a:srcRect b="0" l="0" r="0" t="0"/>
          <a:stretch/>
        </p:blipFill>
        <p:spPr>
          <a:xfrm>
            <a:off x="0" y="1528298"/>
            <a:ext cx="9144000" cy="4023071"/>
          </a:xfrm>
          <a:prstGeom prst="rect">
            <a:avLst/>
          </a:prstGeom>
          <a:noFill/>
          <a:ln>
            <a:noFill/>
          </a:ln>
        </p:spPr>
      </p:pic>
      <p:sp>
        <p:nvSpPr>
          <p:cNvPr id="469" name="Google Shape;469;p31"/>
          <p:cNvSpPr txBox="1"/>
          <p:nvPr/>
        </p:nvSpPr>
        <p:spPr>
          <a:xfrm>
            <a:off x="6003886" y="5145036"/>
            <a:ext cx="268291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Cross-species comparisons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3" name="Shape 473"/>
        <p:cNvGrpSpPr/>
        <p:nvPr/>
      </p:nvGrpSpPr>
      <p:grpSpPr>
        <a:xfrm>
          <a:off x="0" y="0"/>
          <a:ext cx="0" cy="0"/>
          <a:chOff x="0" y="0"/>
          <a:chExt cx="0" cy="0"/>
        </a:xfrm>
      </p:grpSpPr>
      <p:sp>
        <p:nvSpPr>
          <p:cNvPr id="474" name="Google Shape;474;p32"/>
          <p:cNvSpPr txBox="1"/>
          <p:nvPr>
            <p:ph type="title"/>
          </p:nvPr>
        </p:nvSpPr>
        <p:spPr>
          <a:xfrm>
            <a:off x="286775" y="555000"/>
            <a:ext cx="8771400" cy="970800"/>
          </a:xfrm>
          <a:prstGeom prst="rect">
            <a:avLst/>
          </a:prstGeom>
          <a:solidFill>
            <a:srgbClr val="262626">
              <a:alpha val="69411"/>
            </a:srgbClr>
          </a:solid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2800"/>
              <a:buFont typeface="Corbel"/>
              <a:buNone/>
            </a:pPr>
            <a:r>
              <a:rPr lang="en-US" sz="2800"/>
              <a:t>Bancos de dados de genomas de plantas</a:t>
            </a:r>
            <a:endParaRPr sz="2800"/>
          </a:p>
          <a:p>
            <a:pPr indent="0" lvl="0" marL="0" rtl="0" algn="l">
              <a:lnSpc>
                <a:spcPct val="100000"/>
              </a:lnSpc>
              <a:spcBef>
                <a:spcPts val="0"/>
              </a:spcBef>
              <a:spcAft>
                <a:spcPts val="0"/>
              </a:spcAft>
              <a:buClr>
                <a:schemeClr val="lt1"/>
              </a:buClr>
              <a:buSzPts val="2800"/>
              <a:buFont typeface="Corbel"/>
              <a:buNone/>
            </a:pPr>
            <a:r>
              <a:rPr lang="en-US" sz="2800"/>
              <a:t>Bancos de dados especializados: Phytomine e Phycomine </a:t>
            </a:r>
            <a:endParaRPr sz="2800">
              <a:solidFill>
                <a:schemeClr val="lt1"/>
              </a:solidFill>
            </a:endParaRPr>
          </a:p>
        </p:txBody>
      </p:sp>
      <p:pic>
        <p:nvPicPr>
          <p:cNvPr id="475" name="Google Shape;475;p32"/>
          <p:cNvPicPr preferRelativeResize="0"/>
          <p:nvPr/>
        </p:nvPicPr>
        <p:blipFill rotWithShape="1">
          <a:blip r:embed="rId3">
            <a:alphaModFix/>
          </a:blip>
          <a:srcRect b="0" l="0" r="0" t="0"/>
          <a:stretch/>
        </p:blipFill>
        <p:spPr>
          <a:xfrm>
            <a:off x="215347" y="1816045"/>
            <a:ext cx="2973501" cy="2230125"/>
          </a:xfrm>
          <a:prstGeom prst="rect">
            <a:avLst/>
          </a:prstGeom>
          <a:noFill/>
          <a:ln>
            <a:noFill/>
          </a:ln>
        </p:spPr>
      </p:pic>
      <p:pic>
        <p:nvPicPr>
          <p:cNvPr id="476" name="Google Shape;476;p32"/>
          <p:cNvPicPr preferRelativeResize="0"/>
          <p:nvPr/>
        </p:nvPicPr>
        <p:blipFill rotWithShape="1">
          <a:blip r:embed="rId4">
            <a:alphaModFix/>
          </a:blip>
          <a:srcRect b="0" l="0" r="0" t="0"/>
          <a:stretch/>
        </p:blipFill>
        <p:spPr>
          <a:xfrm>
            <a:off x="3605485" y="1850983"/>
            <a:ext cx="2842804" cy="1514340"/>
          </a:xfrm>
          <a:prstGeom prst="rect">
            <a:avLst/>
          </a:prstGeom>
          <a:noFill/>
          <a:ln>
            <a:noFill/>
          </a:ln>
        </p:spPr>
      </p:pic>
      <p:pic>
        <p:nvPicPr>
          <p:cNvPr id="477" name="Google Shape;477;p32"/>
          <p:cNvPicPr preferRelativeResize="0"/>
          <p:nvPr/>
        </p:nvPicPr>
        <p:blipFill rotWithShape="1">
          <a:blip r:embed="rId5">
            <a:alphaModFix/>
          </a:blip>
          <a:srcRect b="0" l="0" r="0" t="0"/>
          <a:stretch/>
        </p:blipFill>
        <p:spPr>
          <a:xfrm>
            <a:off x="5927049" y="3176274"/>
            <a:ext cx="2973501" cy="1641740"/>
          </a:xfrm>
          <a:prstGeom prst="rect">
            <a:avLst/>
          </a:prstGeom>
          <a:noFill/>
          <a:ln>
            <a:noFill/>
          </a:ln>
        </p:spPr>
      </p:pic>
      <p:pic>
        <p:nvPicPr>
          <p:cNvPr id="478" name="Google Shape;478;p32"/>
          <p:cNvPicPr preferRelativeResize="0"/>
          <p:nvPr/>
        </p:nvPicPr>
        <p:blipFill rotWithShape="1">
          <a:blip r:embed="rId6">
            <a:alphaModFix/>
          </a:blip>
          <a:srcRect b="0" l="0" r="0" t="0"/>
          <a:stretch/>
        </p:blipFill>
        <p:spPr>
          <a:xfrm>
            <a:off x="513612" y="4281358"/>
            <a:ext cx="2842805" cy="2058002"/>
          </a:xfrm>
          <a:prstGeom prst="rect">
            <a:avLst/>
          </a:prstGeom>
          <a:noFill/>
          <a:ln>
            <a:noFill/>
          </a:ln>
        </p:spPr>
      </p:pic>
      <p:sp>
        <p:nvSpPr>
          <p:cNvPr id="479" name="Google Shape;479;p32"/>
          <p:cNvSpPr txBox="1"/>
          <p:nvPr/>
        </p:nvSpPr>
        <p:spPr>
          <a:xfrm>
            <a:off x="7218646" y="4547557"/>
            <a:ext cx="1784206" cy="33575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Complex Queries</a:t>
            </a:r>
            <a:endParaRPr b="0" i="0" sz="1400" u="none" cap="none" strike="noStrike">
              <a:solidFill>
                <a:srgbClr val="000000"/>
              </a:solidFill>
              <a:latin typeface="Arial"/>
              <a:ea typeface="Arial"/>
              <a:cs typeface="Arial"/>
              <a:sym typeface="Arial"/>
            </a:endParaRPr>
          </a:p>
        </p:txBody>
      </p:sp>
      <p:grpSp>
        <p:nvGrpSpPr>
          <p:cNvPr id="480" name="Google Shape;480;p32"/>
          <p:cNvGrpSpPr/>
          <p:nvPr/>
        </p:nvGrpSpPr>
        <p:grpSpPr>
          <a:xfrm>
            <a:off x="3508943" y="4196700"/>
            <a:ext cx="2647945" cy="1985135"/>
            <a:chOff x="2912908" y="3107419"/>
            <a:chExt cx="2647945" cy="2183648"/>
          </a:xfrm>
        </p:grpSpPr>
        <p:pic>
          <p:nvPicPr>
            <p:cNvPr id="481" name="Google Shape;481;p32"/>
            <p:cNvPicPr preferRelativeResize="0"/>
            <p:nvPr/>
          </p:nvPicPr>
          <p:blipFill rotWithShape="1">
            <a:blip r:embed="rId7">
              <a:alphaModFix/>
            </a:blip>
            <a:srcRect b="0" l="0" r="0" t="0"/>
            <a:stretch/>
          </p:blipFill>
          <p:spPr>
            <a:xfrm>
              <a:off x="2912908" y="3107419"/>
              <a:ext cx="2647945" cy="2183648"/>
            </a:xfrm>
            <a:prstGeom prst="rect">
              <a:avLst/>
            </a:prstGeom>
            <a:noFill/>
            <a:ln>
              <a:noFill/>
            </a:ln>
          </p:spPr>
        </p:pic>
        <p:sp>
          <p:nvSpPr>
            <p:cNvPr id="482" name="Google Shape;482;p32"/>
            <p:cNvSpPr txBox="1"/>
            <p:nvPr/>
          </p:nvSpPr>
          <p:spPr>
            <a:xfrm>
              <a:off x="2923973" y="3689783"/>
              <a:ext cx="263104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Transcriptomics vs proteomics datasets</a:t>
              </a:r>
              <a:endParaRPr b="0" i="0" sz="1400" u="none" cap="none" strike="noStrike">
                <a:solidFill>
                  <a:srgbClr val="000000"/>
                </a:solidFill>
                <a:latin typeface="Arial"/>
                <a:ea typeface="Arial"/>
                <a:cs typeface="Arial"/>
                <a:sym typeface="Arial"/>
              </a:endParaRPr>
            </a:p>
          </p:txBody>
        </p:sp>
      </p:grpSp>
      <p:sp>
        <p:nvSpPr>
          <p:cNvPr id="483" name="Google Shape;483;p32"/>
          <p:cNvSpPr txBox="1"/>
          <p:nvPr/>
        </p:nvSpPr>
        <p:spPr>
          <a:xfrm>
            <a:off x="4226500" y="5016571"/>
            <a:ext cx="4831772" cy="587574"/>
          </a:xfrm>
          <a:prstGeom prst="rect">
            <a:avLst/>
          </a:prstGeom>
          <a:solidFill>
            <a:schemeClr val="dk1">
              <a:alpha val="29411"/>
            </a:scheme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Phycomine: a integrative omics resource for algae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http://phycomine.iq.usp.br/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87" name="Shape 487"/>
        <p:cNvGrpSpPr/>
        <p:nvPr/>
      </p:nvGrpSpPr>
      <p:grpSpPr>
        <a:xfrm>
          <a:off x="0" y="0"/>
          <a:ext cx="0" cy="0"/>
          <a:chOff x="0" y="0"/>
          <a:chExt cx="0" cy="0"/>
        </a:xfrm>
      </p:grpSpPr>
      <p:sp>
        <p:nvSpPr>
          <p:cNvPr id="488" name="Google Shape;488;p33"/>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Integração de dados </a:t>
            </a:r>
            <a:endParaRPr/>
          </a:p>
        </p:txBody>
      </p:sp>
      <p:sp>
        <p:nvSpPr>
          <p:cNvPr id="489" name="Google Shape;489;p33"/>
          <p:cNvSpPr txBox="1"/>
          <p:nvPr>
            <p:ph idx="1" type="body"/>
          </p:nvPr>
        </p:nvSpPr>
        <p:spPr>
          <a:xfrm>
            <a:off x="457200" y="2223647"/>
            <a:ext cx="8229600" cy="33381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100000"/>
              </a:lnSpc>
              <a:spcBef>
                <a:spcPts val="2000"/>
              </a:spcBef>
              <a:spcAft>
                <a:spcPts val="0"/>
              </a:spcAft>
              <a:buSzPts val="5400"/>
              <a:buNone/>
            </a:pPr>
            <a:r>
              <a:rPr lang="en-US" sz="6000">
                <a:solidFill>
                  <a:schemeClr val="lt1"/>
                </a:solidFill>
              </a:rPr>
              <a:t>Precisamos de padronização </a:t>
            </a:r>
            <a:endParaRPr sz="6000">
              <a:solidFill>
                <a:schemeClr val="lt1"/>
              </a:solidFill>
            </a:endParaRPr>
          </a:p>
          <a:p>
            <a:pPr indent="0" lvl="0" marL="0" rtl="0" algn="ctr">
              <a:lnSpc>
                <a:spcPct val="100000"/>
              </a:lnSpc>
              <a:spcBef>
                <a:spcPts val="2000"/>
              </a:spcBef>
              <a:spcAft>
                <a:spcPts val="0"/>
              </a:spcAft>
              <a:buSzPts val="5400"/>
              <a:buNone/>
            </a:pPr>
            <a:r>
              <a:rPr lang="en-US" sz="6000">
                <a:solidFill>
                  <a:schemeClr val="lt1"/>
                </a:solidFill>
              </a:rPr>
              <a:t>Um vocabulário comum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93" name="Shape 493"/>
        <p:cNvGrpSpPr/>
        <p:nvPr/>
      </p:nvGrpSpPr>
      <p:grpSpPr>
        <a:xfrm>
          <a:off x="0" y="0"/>
          <a:ext cx="0" cy="0"/>
          <a:chOff x="0" y="0"/>
          <a:chExt cx="0" cy="0"/>
        </a:xfrm>
      </p:grpSpPr>
      <p:sp>
        <p:nvSpPr>
          <p:cNvPr id="494" name="Google Shape;494;p34"/>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Ontologias</a:t>
            </a:r>
            <a:endParaRPr/>
          </a:p>
        </p:txBody>
      </p:sp>
      <p:sp>
        <p:nvSpPr>
          <p:cNvPr id="495" name="Google Shape;495;p34"/>
          <p:cNvSpPr txBox="1"/>
          <p:nvPr>
            <p:ph idx="1" type="body"/>
          </p:nvPr>
        </p:nvSpPr>
        <p:spPr>
          <a:xfrm>
            <a:off x="457200" y="1600200"/>
            <a:ext cx="8229600" cy="954300"/>
          </a:xfrm>
          <a:prstGeom prst="rect">
            <a:avLst/>
          </a:prstGeom>
          <a:noFill/>
          <a:ln>
            <a:noFill/>
          </a:ln>
        </p:spPr>
        <p:txBody>
          <a:bodyPr anchorCtr="0" anchor="t" bIns="45700" lIns="91425" spcFirstLastPara="1" rIns="91425" wrap="square" tIns="45700">
            <a:spAutoFit/>
          </a:bodyPr>
          <a:lstStyle/>
          <a:p>
            <a:pPr indent="-454025" lvl="0" marL="454025" rtl="0" algn="l">
              <a:lnSpc>
                <a:spcPct val="100000"/>
              </a:lnSpc>
              <a:spcBef>
                <a:spcPts val="0"/>
              </a:spcBef>
              <a:spcAft>
                <a:spcPts val="0"/>
              </a:spcAft>
              <a:buSzPts val="2520"/>
              <a:buChar char="?"/>
            </a:pPr>
            <a:r>
              <a:rPr lang="en-US" sz="2800">
                <a:solidFill>
                  <a:schemeClr val="lt1"/>
                </a:solidFill>
              </a:rPr>
              <a:t>Vocabulário padronizado em um domínio de conhecimento: permitem compartilhar informações </a:t>
            </a:r>
            <a:endParaRPr/>
          </a:p>
        </p:txBody>
      </p:sp>
      <p:sp>
        <p:nvSpPr>
          <p:cNvPr id="496" name="Google Shape;496;p34"/>
          <p:cNvSpPr txBox="1"/>
          <p:nvPr/>
        </p:nvSpPr>
        <p:spPr>
          <a:xfrm>
            <a:off x="551023" y="2792405"/>
            <a:ext cx="8229600" cy="124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2500" u="none" cap="none" strike="noStrike">
                <a:solidFill>
                  <a:schemeClr val="lt1"/>
                </a:solidFill>
                <a:latin typeface="Calibri"/>
                <a:ea typeface="Calibri"/>
                <a:cs typeface="Calibri"/>
                <a:sym typeface="Calibri"/>
              </a:rPr>
              <a:t>Por exemplo, na anotação de genomas, eles permitem transferir informações de uma espécie para outra</a:t>
            </a:r>
            <a:endParaRPr b="0" i="0" sz="25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lt1"/>
              </a:solidFill>
              <a:latin typeface="Calibri"/>
              <a:ea typeface="Calibri"/>
              <a:cs typeface="Calibri"/>
              <a:sym typeface="Calibri"/>
            </a:endParaRPr>
          </a:p>
        </p:txBody>
      </p:sp>
      <p:sp>
        <p:nvSpPr>
          <p:cNvPr id="497" name="Google Shape;497;p34"/>
          <p:cNvSpPr/>
          <p:nvPr/>
        </p:nvSpPr>
        <p:spPr>
          <a:xfrm>
            <a:off x="526475" y="3654179"/>
            <a:ext cx="8077200"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lt1"/>
                </a:solidFill>
                <a:latin typeface="Calibri"/>
                <a:ea typeface="Calibri"/>
                <a:cs typeface="Calibri"/>
                <a:sym typeface="Calibri"/>
              </a:rPr>
              <a:t>A capacidade de responder a perguntas como: Quais são todos os fatores de transcrição em arroz e Arabidopsis que estão ancorados na membrana e ativos no processo de desenvolvimento.</a:t>
            </a:r>
            <a:endParaRPr b="0" i="0" sz="2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01" name="Shape 501"/>
        <p:cNvGrpSpPr/>
        <p:nvPr/>
      </p:nvGrpSpPr>
      <p:grpSpPr>
        <a:xfrm>
          <a:off x="0" y="0"/>
          <a:ext cx="0" cy="0"/>
          <a:chOff x="0" y="0"/>
          <a:chExt cx="0" cy="0"/>
        </a:xfrm>
      </p:grpSpPr>
      <p:sp>
        <p:nvSpPr>
          <p:cNvPr id="502" name="Google Shape;502;p35"/>
          <p:cNvSpPr txBox="1"/>
          <p:nvPr>
            <p:ph type="title"/>
          </p:nvPr>
        </p:nvSpPr>
        <p:spPr>
          <a:xfrm>
            <a:off x="457200" y="-30170"/>
            <a:ext cx="8229600" cy="114300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solidFill>
                  <a:schemeClr val="lt1"/>
                </a:solidFill>
              </a:rPr>
              <a:t>Ontolog</a:t>
            </a:r>
            <a:r>
              <a:rPr lang="en-US"/>
              <a:t>ias</a:t>
            </a:r>
            <a:endParaRPr/>
          </a:p>
        </p:txBody>
      </p:sp>
      <p:sp>
        <p:nvSpPr>
          <p:cNvPr id="503" name="Google Shape;503;p35"/>
          <p:cNvSpPr txBox="1"/>
          <p:nvPr/>
        </p:nvSpPr>
        <p:spPr>
          <a:xfrm>
            <a:off x="0" y="5805054"/>
            <a:ext cx="410804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A5A5A5"/>
                </a:solidFill>
                <a:latin typeface="Calibri"/>
                <a:ea typeface="Calibri"/>
                <a:cs typeface="Calibri"/>
                <a:sym typeface="Calibri"/>
              </a:rPr>
              <a:t>Bard &amp; Rhee, 2004. </a:t>
            </a:r>
            <a:r>
              <a:rPr b="0" i="0" lang="en-US" sz="1200" u="sng" cap="none" strike="noStrike">
                <a:solidFill>
                  <a:srgbClr val="A5A5A5"/>
                </a:solidFill>
                <a:latin typeface="Calibri"/>
                <a:ea typeface="Calibri"/>
                <a:cs typeface="Calibri"/>
                <a:sym typeface="Calibri"/>
                <a:hlinkClick r:id="rId3">
                  <a:extLst>
                    <a:ext uri="{A12FA001-AC4F-418D-AE19-62706E023703}">
                      <ahyp:hlinkClr val="tx"/>
                    </a:ext>
                  </a:extLst>
                </a:hlinkClick>
              </a:rPr>
              <a:t>https://www.nature.com/articles/nrg1295</a:t>
            </a:r>
            <a:r>
              <a:rPr b="0" i="0" lang="en-US" sz="1200" u="none" cap="none" strike="noStrike">
                <a:solidFill>
                  <a:srgbClr val="A5A5A5"/>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504" name="Google Shape;504;p35"/>
          <p:cNvSpPr/>
          <p:nvPr/>
        </p:nvSpPr>
        <p:spPr>
          <a:xfrm>
            <a:off x="3161325" y="746465"/>
            <a:ext cx="282135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chemeClr val="lt1"/>
                </a:solidFill>
                <a:latin typeface="Calibri"/>
                <a:ea typeface="Calibri"/>
                <a:cs typeface="Calibri"/>
                <a:sym typeface="Calibri"/>
              </a:rPr>
              <a:t>Fenótipo de 'planta anã'</a:t>
            </a:r>
            <a:endParaRPr b="1" i="0" sz="2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Calibri"/>
              <a:ea typeface="Calibri"/>
              <a:cs typeface="Calibri"/>
              <a:sym typeface="Calibri"/>
            </a:endParaRPr>
          </a:p>
        </p:txBody>
      </p:sp>
      <p:sp>
        <p:nvSpPr>
          <p:cNvPr id="505" name="Google Shape;505;p35"/>
          <p:cNvSpPr/>
          <p:nvPr/>
        </p:nvSpPr>
        <p:spPr>
          <a:xfrm>
            <a:off x="1765215" y="1885229"/>
            <a:ext cx="1096998" cy="816408"/>
          </a:xfrm>
          <a:prstGeom prst="rect">
            <a:avLst/>
          </a:prstGeom>
          <a:gradFill>
            <a:gsLst>
              <a:gs pos="0">
                <a:srgbClr val="FEC299"/>
              </a:gs>
              <a:gs pos="46000">
                <a:srgbClr val="FF6D0C"/>
              </a:gs>
              <a:gs pos="100000">
                <a:srgbClr val="993D00"/>
              </a:gs>
            </a:gsLst>
            <a:path path="circle">
              <a:fillToRect b="50%" l="50%" r="50%" t="50%"/>
            </a:path>
            <a:tileRect/>
          </a:gradFill>
          <a:ln cap="flat" cmpd="sng" w="12700">
            <a:solidFill>
              <a:schemeClr val="dk1"/>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0" lang="en-US" sz="1400" u="none" cap="none" strike="noStrike">
                <a:solidFill>
                  <a:schemeClr val="dk1"/>
                </a:solidFill>
                <a:latin typeface="Calibri"/>
                <a:ea typeface="Calibri"/>
                <a:cs typeface="Calibri"/>
                <a:sym typeface="Calibri"/>
              </a:rPr>
              <a:t>Observável</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Calibri"/>
                <a:ea typeface="Calibri"/>
                <a:cs typeface="Calibri"/>
                <a:sym typeface="Calibri"/>
              </a:rPr>
              <a:t>Anatomia: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Caule</a:t>
            </a:r>
            <a:endParaRPr b="0" i="0" sz="1400" u="none" cap="none" strike="noStrike">
              <a:solidFill>
                <a:srgbClr val="000000"/>
              </a:solidFill>
              <a:latin typeface="Arial"/>
              <a:ea typeface="Arial"/>
              <a:cs typeface="Arial"/>
              <a:sym typeface="Arial"/>
            </a:endParaRPr>
          </a:p>
        </p:txBody>
      </p:sp>
      <p:sp>
        <p:nvSpPr>
          <p:cNvPr id="506" name="Google Shape;506;p35"/>
          <p:cNvSpPr/>
          <p:nvPr/>
        </p:nvSpPr>
        <p:spPr>
          <a:xfrm>
            <a:off x="3747024" y="1363109"/>
            <a:ext cx="948862" cy="1338528"/>
          </a:xfrm>
          <a:prstGeom prst="rect">
            <a:avLst/>
          </a:prstGeom>
          <a:gradFill>
            <a:gsLst>
              <a:gs pos="0">
                <a:srgbClr val="FEC299"/>
              </a:gs>
              <a:gs pos="46000">
                <a:srgbClr val="FF6D0C"/>
              </a:gs>
              <a:gs pos="100000">
                <a:srgbClr val="993D00"/>
              </a:gs>
            </a:gsLst>
            <a:path path="circle">
              <a:fillToRect b="50%" l="50%" r="50%" t="50%"/>
            </a:path>
            <a:tileRect/>
          </a:gradFill>
          <a:ln cap="flat" cmpd="sng" w="12700">
            <a:solidFill>
              <a:schemeClr val="dk1"/>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0" lang="en-US" sz="1400" u="none" cap="none" strike="noStrike">
                <a:solidFill>
                  <a:schemeClr val="dk1"/>
                </a:solidFill>
                <a:latin typeface="Calibri"/>
                <a:ea typeface="Calibri"/>
                <a:cs typeface="Calibri"/>
                <a:sym typeface="Calibri"/>
              </a:rPr>
              <a:t>traço</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US" sz="1400" u="none" cap="none" strike="noStrike">
                <a:solidFill>
                  <a:srgbClr val="FF0000"/>
                </a:solidFill>
                <a:latin typeface="Calibri"/>
                <a:ea typeface="Calibri"/>
                <a:cs typeface="Calibri"/>
                <a:sym typeface="Calibri"/>
              </a:rPr>
              <a:t>Atributo:</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US" sz="1400" u="none" cap="none" strike="noStrike">
                <a:solidFill>
                  <a:schemeClr val="dk1"/>
                </a:solidFill>
                <a:latin typeface="Calibri"/>
                <a:ea typeface="Calibri"/>
                <a:cs typeface="Calibri"/>
                <a:sym typeface="Calibri"/>
              </a:rPr>
              <a:t>Altura</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Calibri"/>
                <a:ea typeface="Calibri"/>
                <a:cs typeface="Calibri"/>
                <a:sym typeface="Calibri"/>
              </a:rPr>
              <a:t>Valor: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Altura</a:t>
            </a:r>
            <a:endParaRPr b="0" i="0" sz="1400" u="none" cap="none" strike="noStrike">
              <a:solidFill>
                <a:srgbClr val="000000"/>
              </a:solidFill>
              <a:latin typeface="Arial"/>
              <a:ea typeface="Arial"/>
              <a:cs typeface="Arial"/>
              <a:sym typeface="Arial"/>
            </a:endParaRPr>
          </a:p>
        </p:txBody>
      </p:sp>
      <p:sp>
        <p:nvSpPr>
          <p:cNvPr id="507" name="Google Shape;507;p35"/>
          <p:cNvSpPr/>
          <p:nvPr/>
        </p:nvSpPr>
        <p:spPr>
          <a:xfrm>
            <a:off x="5595258" y="1489366"/>
            <a:ext cx="1652145" cy="1212271"/>
          </a:xfrm>
          <a:prstGeom prst="rect">
            <a:avLst/>
          </a:prstGeom>
          <a:gradFill>
            <a:gsLst>
              <a:gs pos="0">
                <a:srgbClr val="FEC299"/>
              </a:gs>
              <a:gs pos="46000">
                <a:srgbClr val="FF6D0C"/>
              </a:gs>
              <a:gs pos="100000">
                <a:srgbClr val="993D00"/>
              </a:gs>
            </a:gsLst>
            <a:path path="circle">
              <a:fillToRect b="50%" l="50%" r="50%" t="50%"/>
            </a:path>
            <a:tileRect/>
          </a:gradFill>
          <a:ln cap="flat" cmpd="sng" w="12700">
            <a:solidFill>
              <a:schemeClr val="dk1"/>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0" lang="en-US" sz="1400" u="none" cap="none" strike="noStrike">
                <a:solidFill>
                  <a:schemeClr val="dk1"/>
                </a:solidFill>
                <a:latin typeface="Calibri"/>
                <a:ea typeface="Calibri"/>
                <a:cs typeface="Calibri"/>
                <a:sym typeface="Calibri"/>
              </a:rPr>
              <a:t>Condição experimental</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US" sz="1400" u="none" cap="none" strike="noStrike">
                <a:solidFill>
                  <a:srgbClr val="FF0000"/>
                </a:solidFill>
                <a:latin typeface="Calibri"/>
                <a:ea typeface="Calibri"/>
                <a:cs typeface="Calibri"/>
                <a:sym typeface="Calibri"/>
              </a:rPr>
              <a:t>Análise:</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US" sz="1400" u="none" cap="none" strike="noStrike">
                <a:solidFill>
                  <a:schemeClr val="dk1"/>
                </a:solidFill>
                <a:latin typeface="Calibri"/>
                <a:ea typeface="Calibri"/>
                <a:cs typeface="Calibri"/>
                <a:sym typeface="Calibri"/>
              </a:rPr>
              <a:t>Medição com uma régua</a:t>
            </a:r>
            <a:endParaRPr b="0" i="0" sz="1400" u="none" cap="none" strike="noStrike">
              <a:solidFill>
                <a:schemeClr val="dk1"/>
              </a:solidFill>
              <a:latin typeface="Calibri"/>
              <a:ea typeface="Calibri"/>
              <a:cs typeface="Calibri"/>
              <a:sym typeface="Calibri"/>
            </a:endParaRPr>
          </a:p>
        </p:txBody>
      </p:sp>
      <p:sp>
        <p:nvSpPr>
          <p:cNvPr id="508" name="Google Shape;508;p35"/>
          <p:cNvSpPr/>
          <p:nvPr/>
        </p:nvSpPr>
        <p:spPr>
          <a:xfrm>
            <a:off x="1340901" y="3124759"/>
            <a:ext cx="1939636" cy="2250465"/>
          </a:xfrm>
          <a:prstGeom prst="rect">
            <a:avLst/>
          </a:prstGeom>
          <a:gradFill>
            <a:gsLst>
              <a:gs pos="0">
                <a:srgbClr val="F2F2F2"/>
              </a:gs>
              <a:gs pos="3000">
                <a:srgbClr val="F6E3A9"/>
              </a:gs>
              <a:gs pos="100000">
                <a:srgbClr val="FFC000"/>
              </a:gs>
            </a:gsLst>
            <a:path path="circle">
              <a:fillToRect b="50%" l="50%" r="50%" t="50%"/>
            </a:path>
            <a:tileRect/>
          </a:gradFill>
          <a:ln cap="flat" cmpd="sng" w="12700">
            <a:solidFill>
              <a:schemeClr val="dk1"/>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Ontologias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Calibri"/>
                <a:ea typeface="Calibri"/>
                <a:cs typeface="Calibri"/>
                <a:sym typeface="Calibri"/>
              </a:rPr>
              <a:t>Anatomia: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Proceso biológico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	Comportamento</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	Metabolismo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Estrutura química</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Estruturas</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Tipos celulares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Componente celular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400" u="none" cap="none" strike="noStrike">
                <a:solidFill>
                  <a:schemeClr val="dk1"/>
                </a:solidFill>
                <a:latin typeface="Calibri"/>
                <a:ea typeface="Calibri"/>
                <a:cs typeface="Calibri"/>
                <a:sym typeface="Calibri"/>
              </a:rPr>
              <a:t>Doença</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 . . </a:t>
            </a:r>
            <a:endParaRPr b="0" i="0" sz="1400" u="none" cap="none" strike="noStrike">
              <a:solidFill>
                <a:srgbClr val="000000"/>
              </a:solidFill>
              <a:latin typeface="Arial"/>
              <a:ea typeface="Arial"/>
              <a:cs typeface="Arial"/>
              <a:sym typeface="Arial"/>
            </a:endParaRPr>
          </a:p>
        </p:txBody>
      </p:sp>
      <p:sp>
        <p:nvSpPr>
          <p:cNvPr id="509" name="Google Shape;509;p35"/>
          <p:cNvSpPr/>
          <p:nvPr/>
        </p:nvSpPr>
        <p:spPr>
          <a:xfrm>
            <a:off x="3627175" y="3131467"/>
            <a:ext cx="1223459" cy="1232715"/>
          </a:xfrm>
          <a:prstGeom prst="rect">
            <a:avLst/>
          </a:prstGeom>
          <a:gradFill>
            <a:gsLst>
              <a:gs pos="0">
                <a:srgbClr val="F2F2F2"/>
              </a:gs>
              <a:gs pos="3000">
                <a:srgbClr val="F6E3A9"/>
              </a:gs>
              <a:gs pos="100000">
                <a:srgbClr val="FFC000"/>
              </a:gs>
            </a:gsLst>
            <a:path path="circle">
              <a:fillToRect b="50%" l="50%" r="50%" t="50%"/>
            </a:path>
            <a:tileRect/>
          </a:gradFill>
          <a:ln cap="flat" cmpd="sng" w="12700">
            <a:solidFill>
              <a:schemeClr val="dk1"/>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Ontologias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Calibri"/>
                <a:ea typeface="Calibri"/>
                <a:cs typeface="Calibri"/>
                <a:sym typeface="Calibri"/>
              </a:rPr>
              <a:t>Atributo: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Calibri"/>
                <a:ea typeface="Calibri"/>
                <a:cs typeface="Calibri"/>
                <a:sym typeface="Calibri"/>
              </a:rPr>
              <a:t>Valor: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Unidade qualificadora</a:t>
            </a:r>
            <a:endParaRPr b="0" i="0" sz="1400" u="none" cap="none" strike="noStrike">
              <a:solidFill>
                <a:srgbClr val="000000"/>
              </a:solidFill>
              <a:latin typeface="Arial"/>
              <a:ea typeface="Arial"/>
              <a:cs typeface="Arial"/>
              <a:sym typeface="Arial"/>
            </a:endParaRPr>
          </a:p>
        </p:txBody>
      </p:sp>
      <p:sp>
        <p:nvSpPr>
          <p:cNvPr id="510" name="Google Shape;510;p35"/>
          <p:cNvSpPr/>
          <p:nvPr/>
        </p:nvSpPr>
        <p:spPr>
          <a:xfrm>
            <a:off x="5531264" y="3124759"/>
            <a:ext cx="1780135" cy="1232715"/>
          </a:xfrm>
          <a:prstGeom prst="rect">
            <a:avLst/>
          </a:prstGeom>
          <a:gradFill>
            <a:gsLst>
              <a:gs pos="0">
                <a:srgbClr val="F2F2F2"/>
              </a:gs>
              <a:gs pos="3000">
                <a:srgbClr val="F6E3A9"/>
              </a:gs>
              <a:gs pos="100000">
                <a:srgbClr val="FFC000"/>
              </a:gs>
            </a:gsLst>
            <a:path path="circle">
              <a:fillToRect b="50%" l="50%" r="50%" t="50%"/>
            </a:path>
            <a:tileRect/>
          </a:gradFill>
          <a:ln cap="flat" cmpd="sng" w="12700">
            <a:solidFill>
              <a:schemeClr val="dk1"/>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Ontologias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400" u="none" cap="none" strike="noStrike">
                <a:solidFill>
                  <a:srgbClr val="FF0000"/>
                </a:solidFill>
                <a:latin typeface="Calibri"/>
                <a:ea typeface="Calibri"/>
                <a:cs typeface="Calibri"/>
                <a:sym typeface="Calibri"/>
              </a:rPr>
              <a:t>Análise: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400" u="none" cap="none" strike="noStrike">
                <a:solidFill>
                  <a:schemeClr val="dk1"/>
                </a:solidFill>
                <a:latin typeface="Calibri"/>
                <a:ea typeface="Calibri"/>
                <a:cs typeface="Calibri"/>
                <a:sym typeface="Calibri"/>
              </a:rPr>
              <a:t>Condição</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	Ambiental</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	Genotípico</a:t>
            </a:r>
            <a:endParaRPr b="0" i="0" sz="1400" u="none" cap="none" strike="noStrike">
              <a:solidFill>
                <a:schemeClr val="dk1"/>
              </a:solidFill>
              <a:latin typeface="Calibri"/>
              <a:ea typeface="Calibri"/>
              <a:cs typeface="Calibri"/>
              <a:sym typeface="Calibri"/>
            </a:endParaRPr>
          </a:p>
        </p:txBody>
      </p:sp>
      <p:cxnSp>
        <p:nvCxnSpPr>
          <p:cNvPr id="511" name="Google Shape;511;p35"/>
          <p:cNvCxnSpPr>
            <a:stCxn id="508" idx="0"/>
            <a:endCxn id="505" idx="2"/>
          </p:cNvCxnSpPr>
          <p:nvPr/>
        </p:nvCxnSpPr>
        <p:spPr>
          <a:xfrm flipH="1" rot="10800000">
            <a:off x="2310719" y="2701759"/>
            <a:ext cx="3000" cy="423000"/>
          </a:xfrm>
          <a:prstGeom prst="straightConnector1">
            <a:avLst/>
          </a:prstGeom>
          <a:noFill/>
          <a:ln cap="flat" cmpd="sng" w="63500">
            <a:solidFill>
              <a:schemeClr val="lt1"/>
            </a:solidFill>
            <a:prstDash val="solid"/>
            <a:round/>
            <a:headEnd len="sm" w="sm" type="none"/>
            <a:tailEnd len="med" w="med" type="triangle"/>
          </a:ln>
        </p:spPr>
      </p:cxnSp>
      <p:cxnSp>
        <p:nvCxnSpPr>
          <p:cNvPr id="512" name="Google Shape;512;p35"/>
          <p:cNvCxnSpPr>
            <a:stCxn id="509" idx="0"/>
            <a:endCxn id="506" idx="2"/>
          </p:cNvCxnSpPr>
          <p:nvPr/>
        </p:nvCxnSpPr>
        <p:spPr>
          <a:xfrm rot="10800000">
            <a:off x="4221505" y="2701567"/>
            <a:ext cx="17400" cy="429900"/>
          </a:xfrm>
          <a:prstGeom prst="straightConnector1">
            <a:avLst/>
          </a:prstGeom>
          <a:noFill/>
          <a:ln cap="flat" cmpd="sng" w="63500">
            <a:solidFill>
              <a:schemeClr val="lt1"/>
            </a:solidFill>
            <a:prstDash val="solid"/>
            <a:round/>
            <a:headEnd len="sm" w="sm" type="none"/>
            <a:tailEnd len="med" w="med" type="triangle"/>
          </a:ln>
        </p:spPr>
      </p:cxnSp>
      <p:cxnSp>
        <p:nvCxnSpPr>
          <p:cNvPr id="513" name="Google Shape;513;p35"/>
          <p:cNvCxnSpPr>
            <a:stCxn id="510" idx="0"/>
            <a:endCxn id="507" idx="2"/>
          </p:cNvCxnSpPr>
          <p:nvPr/>
        </p:nvCxnSpPr>
        <p:spPr>
          <a:xfrm rot="10800000">
            <a:off x="6421332" y="2701759"/>
            <a:ext cx="0" cy="423000"/>
          </a:xfrm>
          <a:prstGeom prst="straightConnector1">
            <a:avLst/>
          </a:prstGeom>
          <a:noFill/>
          <a:ln cap="flat" cmpd="sng" w="63500">
            <a:solidFill>
              <a:schemeClr val="lt1"/>
            </a:solidFill>
            <a:prstDash val="solid"/>
            <a:round/>
            <a:headEnd len="sm" w="sm" type="none"/>
            <a:tailEnd len="med" w="med" type="triangle"/>
          </a:ln>
        </p:spPr>
      </p:cxnSp>
      <p:cxnSp>
        <p:nvCxnSpPr>
          <p:cNvPr id="514" name="Google Shape;514;p35"/>
          <p:cNvCxnSpPr>
            <a:stCxn id="505" idx="3"/>
          </p:cNvCxnSpPr>
          <p:nvPr/>
        </p:nvCxnSpPr>
        <p:spPr>
          <a:xfrm>
            <a:off x="2862213" y="2293433"/>
            <a:ext cx="926400" cy="0"/>
          </a:xfrm>
          <a:prstGeom prst="straightConnector1">
            <a:avLst/>
          </a:prstGeom>
          <a:noFill/>
          <a:ln cap="flat" cmpd="sng" w="63500">
            <a:solidFill>
              <a:schemeClr val="lt1"/>
            </a:solidFill>
            <a:prstDash val="solid"/>
            <a:round/>
            <a:headEnd len="med" w="med" type="triangle"/>
            <a:tailEnd len="med" w="med" type="triangle"/>
          </a:ln>
        </p:spPr>
      </p:cxnSp>
      <p:cxnSp>
        <p:nvCxnSpPr>
          <p:cNvPr id="515" name="Google Shape;515;p35"/>
          <p:cNvCxnSpPr/>
          <p:nvPr/>
        </p:nvCxnSpPr>
        <p:spPr>
          <a:xfrm>
            <a:off x="4663891" y="2293433"/>
            <a:ext cx="926266" cy="0"/>
          </a:xfrm>
          <a:prstGeom prst="straightConnector1">
            <a:avLst/>
          </a:prstGeom>
          <a:noFill/>
          <a:ln cap="flat" cmpd="sng" w="63500">
            <a:solidFill>
              <a:schemeClr val="lt1"/>
            </a:solidFill>
            <a:prstDash val="solid"/>
            <a:round/>
            <a:headEnd len="med" w="med" type="triangle"/>
            <a:tailEnd len="med" w="med" type="triangle"/>
          </a:ln>
        </p:spPr>
      </p:cxnSp>
      <p:sp>
        <p:nvSpPr>
          <p:cNvPr id="516" name="Google Shape;516;p35"/>
          <p:cNvSpPr txBox="1"/>
          <p:nvPr/>
        </p:nvSpPr>
        <p:spPr>
          <a:xfrm>
            <a:off x="4164175" y="4686475"/>
            <a:ext cx="47406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2800" u="none" cap="none" strike="noStrike">
                <a:solidFill>
                  <a:schemeClr val="lt1"/>
                </a:solidFill>
                <a:latin typeface="Calibri"/>
                <a:ea typeface="Calibri"/>
                <a:cs typeface="Calibri"/>
                <a:sym typeface="Calibri"/>
              </a:rPr>
              <a:t>Ontologias e termos múltiplos podem ser usados para descrever um fenótipo/traço</a:t>
            </a:r>
            <a:endParaRPr b="0" i="0" sz="2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20" name="Shape 520"/>
        <p:cNvGrpSpPr/>
        <p:nvPr/>
      </p:nvGrpSpPr>
      <p:grpSpPr>
        <a:xfrm>
          <a:off x="0" y="0"/>
          <a:ext cx="0" cy="0"/>
          <a:chOff x="0" y="0"/>
          <a:chExt cx="0" cy="0"/>
        </a:xfrm>
      </p:grpSpPr>
      <p:sp>
        <p:nvSpPr>
          <p:cNvPr id="521" name="Google Shape;521;p36"/>
          <p:cNvSpPr txBox="1"/>
          <p:nvPr>
            <p:ph type="title"/>
          </p:nvPr>
        </p:nvSpPr>
        <p:spPr>
          <a:xfrm>
            <a:off x="457200" y="39103"/>
            <a:ext cx="8229600" cy="114300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Biological Ontologies</a:t>
            </a:r>
            <a:endParaRPr/>
          </a:p>
        </p:txBody>
      </p:sp>
      <p:pic>
        <p:nvPicPr>
          <p:cNvPr descr="OBO_logo.png" id="522" name="Google Shape;522;p36"/>
          <p:cNvPicPr preferRelativeResize="0"/>
          <p:nvPr/>
        </p:nvPicPr>
        <p:blipFill rotWithShape="1">
          <a:blip r:embed="rId3">
            <a:alphaModFix/>
          </a:blip>
          <a:srcRect b="0" l="0" r="0" t="0"/>
          <a:stretch/>
        </p:blipFill>
        <p:spPr>
          <a:xfrm>
            <a:off x="1597958" y="4892244"/>
            <a:ext cx="5524500" cy="901700"/>
          </a:xfrm>
          <a:prstGeom prst="rect">
            <a:avLst/>
          </a:prstGeom>
          <a:noFill/>
          <a:ln>
            <a:noFill/>
          </a:ln>
        </p:spPr>
      </p:pic>
      <p:grpSp>
        <p:nvGrpSpPr>
          <p:cNvPr id="523" name="Google Shape;523;p36"/>
          <p:cNvGrpSpPr/>
          <p:nvPr/>
        </p:nvGrpSpPr>
        <p:grpSpPr>
          <a:xfrm>
            <a:off x="1331258" y="1977116"/>
            <a:ext cx="6197600" cy="2771180"/>
            <a:chOff x="1143000" y="2443764"/>
            <a:chExt cx="6197600" cy="2771180"/>
          </a:xfrm>
        </p:grpSpPr>
        <p:pic>
          <p:nvPicPr>
            <p:cNvPr descr="poc_logo.gif" id="524" name="Google Shape;524;p36"/>
            <p:cNvPicPr preferRelativeResize="0"/>
            <p:nvPr/>
          </p:nvPicPr>
          <p:blipFill rotWithShape="1">
            <a:blip r:embed="rId4">
              <a:alphaModFix/>
            </a:blip>
            <a:srcRect b="0" l="0" r="0" t="0"/>
            <a:stretch/>
          </p:blipFill>
          <p:spPr>
            <a:xfrm>
              <a:off x="1143000" y="2443764"/>
              <a:ext cx="952500" cy="838200"/>
            </a:xfrm>
            <a:prstGeom prst="rect">
              <a:avLst/>
            </a:prstGeom>
            <a:noFill/>
            <a:ln>
              <a:noFill/>
            </a:ln>
          </p:spPr>
        </p:pic>
        <p:pic>
          <p:nvPicPr>
            <p:cNvPr descr="GO_logo.png" id="525" name="Google Shape;525;p36"/>
            <p:cNvPicPr preferRelativeResize="0"/>
            <p:nvPr/>
          </p:nvPicPr>
          <p:blipFill rotWithShape="1">
            <a:blip r:embed="rId5">
              <a:alphaModFix/>
            </a:blip>
            <a:srcRect b="0" l="0" r="0" t="0"/>
            <a:stretch/>
          </p:blipFill>
          <p:spPr>
            <a:xfrm>
              <a:off x="2362200" y="2443764"/>
              <a:ext cx="4978400" cy="838200"/>
            </a:xfrm>
            <a:prstGeom prst="rect">
              <a:avLst/>
            </a:prstGeom>
            <a:noFill/>
            <a:ln>
              <a:noFill/>
            </a:ln>
          </p:spPr>
        </p:pic>
        <p:pic>
          <p:nvPicPr>
            <p:cNvPr descr="SO_logo.png" id="526" name="Google Shape;526;p36"/>
            <p:cNvPicPr preferRelativeResize="0"/>
            <p:nvPr/>
          </p:nvPicPr>
          <p:blipFill rotWithShape="1">
            <a:blip r:embed="rId6">
              <a:alphaModFix/>
            </a:blip>
            <a:srcRect b="0" l="0" r="0" t="0"/>
            <a:stretch/>
          </p:blipFill>
          <p:spPr>
            <a:xfrm>
              <a:off x="2286000" y="3405200"/>
              <a:ext cx="3962400" cy="834571"/>
            </a:xfrm>
            <a:prstGeom prst="rect">
              <a:avLst/>
            </a:prstGeom>
            <a:noFill/>
            <a:ln>
              <a:noFill/>
            </a:ln>
          </p:spPr>
        </p:pic>
        <p:pic>
          <p:nvPicPr>
            <p:cNvPr descr="DO_logo.png" id="527" name="Google Shape;527;p36"/>
            <p:cNvPicPr preferRelativeResize="0"/>
            <p:nvPr/>
          </p:nvPicPr>
          <p:blipFill rotWithShape="1">
            <a:blip r:embed="rId7">
              <a:alphaModFix/>
            </a:blip>
            <a:srcRect b="0" l="0" r="0" t="0"/>
            <a:stretch/>
          </p:blipFill>
          <p:spPr>
            <a:xfrm>
              <a:off x="3278284" y="4380373"/>
              <a:ext cx="4062316" cy="834571"/>
            </a:xfrm>
            <a:prstGeom prst="rect">
              <a:avLst/>
            </a:prstGeom>
            <a:noFill/>
            <a:ln>
              <a:noFill/>
            </a:ln>
          </p:spPr>
        </p:pic>
        <p:pic>
          <p:nvPicPr>
            <p:cNvPr descr="PO_logo.png" id="528" name="Google Shape;528;p36"/>
            <p:cNvPicPr preferRelativeResize="0"/>
            <p:nvPr/>
          </p:nvPicPr>
          <p:blipFill rotWithShape="1">
            <a:blip r:embed="rId8">
              <a:alphaModFix/>
            </a:blip>
            <a:srcRect b="0" l="0" r="0" t="0"/>
            <a:stretch/>
          </p:blipFill>
          <p:spPr>
            <a:xfrm>
              <a:off x="1233110" y="4380373"/>
              <a:ext cx="1724780" cy="834571"/>
            </a:xfrm>
            <a:prstGeom prst="rect">
              <a:avLst/>
            </a:prstGeom>
            <a:noFill/>
            <a:ln>
              <a:noFill/>
            </a:ln>
          </p:spPr>
        </p:pic>
      </p:grpSp>
      <p:sp>
        <p:nvSpPr>
          <p:cNvPr id="529" name="Google Shape;529;p36"/>
          <p:cNvSpPr/>
          <p:nvPr/>
        </p:nvSpPr>
        <p:spPr>
          <a:xfrm>
            <a:off x="1668582" y="5687069"/>
            <a:ext cx="503253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http://www.obofoundry.org/</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3" name="Shape 533"/>
        <p:cNvGrpSpPr/>
        <p:nvPr/>
      </p:nvGrpSpPr>
      <p:grpSpPr>
        <a:xfrm>
          <a:off x="0" y="0"/>
          <a:ext cx="0" cy="0"/>
          <a:chOff x="0" y="0"/>
          <a:chExt cx="0" cy="0"/>
        </a:xfrm>
      </p:grpSpPr>
      <p:sp>
        <p:nvSpPr>
          <p:cNvPr id="534" name="Google Shape;534;p37"/>
          <p:cNvSpPr txBox="1"/>
          <p:nvPr>
            <p:ph type="title"/>
          </p:nvPr>
        </p:nvSpPr>
        <p:spPr>
          <a:xfrm>
            <a:off x="1271596" y="424874"/>
            <a:ext cx="7467600" cy="114300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Ontologia de Genes (GO)</a:t>
            </a:r>
            <a:endParaRPr/>
          </a:p>
        </p:txBody>
      </p:sp>
      <p:sp>
        <p:nvSpPr>
          <p:cNvPr id="535" name="Google Shape;535;p37"/>
          <p:cNvSpPr txBox="1"/>
          <p:nvPr>
            <p:ph idx="1" type="body"/>
          </p:nvPr>
        </p:nvSpPr>
        <p:spPr>
          <a:xfrm>
            <a:off x="457200" y="2105475"/>
            <a:ext cx="7467600" cy="4132941"/>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SzPts val="2160"/>
              <a:buFont typeface="Noto Sans Symbols"/>
              <a:buChar char="✔"/>
            </a:pPr>
            <a:r>
              <a:rPr lang="en-US"/>
              <a:t>Desenvolvido para unificar as anotações do genoma da mosca-das-frutas, do rato e da levedura</a:t>
            </a:r>
            <a:endParaRPr/>
          </a:p>
          <a:p>
            <a:pPr indent="-342900" lvl="0" marL="342900" rtl="0" algn="l">
              <a:lnSpc>
                <a:spcPct val="100000"/>
              </a:lnSpc>
              <a:spcBef>
                <a:spcPts val="2000"/>
              </a:spcBef>
              <a:spcAft>
                <a:spcPts val="0"/>
              </a:spcAft>
              <a:buSzPts val="2160"/>
              <a:buFont typeface="Noto Sans Symbols"/>
              <a:buChar char="✔"/>
            </a:pPr>
            <a:r>
              <a:rPr lang="en-US"/>
              <a:t>Uma grande fração das anotações são feitas por especialistas humanos.</a:t>
            </a:r>
            <a:endParaRPr/>
          </a:p>
          <a:p>
            <a:pPr indent="-342900" lvl="0" marL="342900" rtl="0" algn="l">
              <a:lnSpc>
                <a:spcPct val="100000"/>
              </a:lnSpc>
              <a:spcBef>
                <a:spcPts val="2000"/>
              </a:spcBef>
              <a:spcAft>
                <a:spcPts val="0"/>
              </a:spcAft>
              <a:buSzPts val="2160"/>
              <a:buFont typeface="Noto Sans Symbols"/>
              <a:buChar char="✔"/>
            </a:pPr>
            <a:r>
              <a:rPr lang="en-US"/>
              <a:t>Descreve as funcionalidades dos produtos genéticos</a:t>
            </a:r>
            <a:endParaRPr/>
          </a:p>
          <a:p>
            <a:pPr indent="-342900" lvl="0" marL="342900" rtl="0" algn="l">
              <a:lnSpc>
                <a:spcPct val="100000"/>
              </a:lnSpc>
              <a:spcBef>
                <a:spcPts val="2000"/>
              </a:spcBef>
              <a:spcAft>
                <a:spcPts val="0"/>
              </a:spcAft>
              <a:buSzPts val="2160"/>
              <a:buFont typeface="Noto Sans Symbols"/>
              <a:buChar char="✔"/>
            </a:pPr>
            <a:r>
              <a:rPr lang="en-US"/>
              <a:t>GO é na verdade 3 ontologias diferentes:</a:t>
            </a:r>
            <a:endParaRPr/>
          </a:p>
          <a:p>
            <a:pPr indent="-342900" lvl="1" marL="800100" rtl="0" algn="l">
              <a:lnSpc>
                <a:spcPct val="100000"/>
              </a:lnSpc>
              <a:spcBef>
                <a:spcPts val="600"/>
              </a:spcBef>
              <a:spcAft>
                <a:spcPts val="0"/>
              </a:spcAft>
              <a:buSzPts val="1980"/>
              <a:buFont typeface="Noto Sans Symbols"/>
              <a:buChar char="✔"/>
            </a:pPr>
            <a:r>
              <a:rPr lang="en-US"/>
              <a:t>Compartimento Celular</a:t>
            </a:r>
            <a:endParaRPr/>
          </a:p>
          <a:p>
            <a:pPr indent="-342900" lvl="1" marL="800100" rtl="0" algn="l">
              <a:lnSpc>
                <a:spcPct val="100000"/>
              </a:lnSpc>
              <a:spcBef>
                <a:spcPts val="600"/>
              </a:spcBef>
              <a:spcAft>
                <a:spcPts val="0"/>
              </a:spcAft>
              <a:buSzPts val="1980"/>
              <a:buFont typeface="Noto Sans Symbols"/>
              <a:buChar char="✔"/>
            </a:pPr>
            <a:r>
              <a:rPr lang="en-US"/>
              <a:t>Processo Biológico</a:t>
            </a:r>
            <a:endParaRPr/>
          </a:p>
          <a:p>
            <a:pPr indent="-342900" lvl="1" marL="800100" rtl="0" algn="l">
              <a:lnSpc>
                <a:spcPct val="100000"/>
              </a:lnSpc>
              <a:spcBef>
                <a:spcPts val="600"/>
              </a:spcBef>
              <a:spcAft>
                <a:spcPts val="0"/>
              </a:spcAft>
              <a:buSzPts val="1980"/>
              <a:buFont typeface="Noto Sans Symbols"/>
              <a:buChar char="✔"/>
            </a:pPr>
            <a:r>
              <a:rPr lang="en-US"/>
              <a:t>Função Molecular</a:t>
            </a:r>
            <a:endParaRPr/>
          </a:p>
        </p:txBody>
      </p:sp>
      <p:sp>
        <p:nvSpPr>
          <p:cNvPr id="536" name="Google Shape;536;p37"/>
          <p:cNvSpPr/>
          <p:nvPr/>
        </p:nvSpPr>
        <p:spPr>
          <a:xfrm>
            <a:off x="233738" y="1736144"/>
            <a:ext cx="309552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http://www.geneontology.org/</a:t>
            </a:r>
            <a:endParaRPr b="0" i="0" sz="1800" u="none" cap="none" strike="noStrike">
              <a:solidFill>
                <a:schemeClr val="dk1"/>
              </a:solidFill>
              <a:latin typeface="Calibri"/>
              <a:ea typeface="Calibri"/>
              <a:cs typeface="Calibri"/>
              <a:sym typeface="Calibri"/>
            </a:endParaRPr>
          </a:p>
        </p:txBody>
      </p:sp>
      <p:sp>
        <p:nvSpPr>
          <p:cNvPr id="537" name="Google Shape;537;p37"/>
          <p:cNvSpPr txBox="1"/>
          <p:nvPr/>
        </p:nvSpPr>
        <p:spPr>
          <a:xfrm>
            <a:off x="5780556" y="4837105"/>
            <a:ext cx="3643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3200" u="none" cap="none" strike="noStrike">
                <a:solidFill>
                  <a:srgbClr val="FF0000"/>
                </a:solidFill>
                <a:latin typeface="Calibri"/>
                <a:ea typeface="Calibri"/>
                <a:cs typeface="Calibri"/>
                <a:sym typeface="Calibri"/>
              </a:rPr>
              <a:t>GO é representado como um grafo dirigido e acíclico</a:t>
            </a:r>
            <a:endParaRPr b="1" i="0" sz="3200" u="none" cap="none" strike="noStrike">
              <a:solidFill>
                <a:srgbClr val="FF0000"/>
              </a:solidFill>
              <a:latin typeface="Calibri"/>
              <a:ea typeface="Calibri"/>
              <a:cs typeface="Calibri"/>
              <a:sym typeface="Calibri"/>
            </a:endParaRPr>
          </a:p>
        </p:txBody>
      </p:sp>
      <p:sp>
        <p:nvSpPr>
          <p:cNvPr id="538" name="Google Shape;538;p37"/>
          <p:cNvSpPr txBox="1"/>
          <p:nvPr/>
        </p:nvSpPr>
        <p:spPr>
          <a:xfrm>
            <a:off x="55413" y="6129775"/>
            <a:ext cx="302275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BFBFBF"/>
                </a:solidFill>
                <a:latin typeface="Calibri"/>
                <a:ea typeface="Calibri"/>
                <a:cs typeface="Calibri"/>
                <a:sym typeface="Calibri"/>
              </a:rPr>
              <a:t>Plessis, et al., 2011. doi:  </a:t>
            </a:r>
            <a:r>
              <a:rPr b="0" i="0" lang="en-US" sz="1200" u="sng" cap="none" strike="noStrike">
                <a:solidFill>
                  <a:srgbClr val="BFBFBF"/>
                </a:solidFill>
                <a:latin typeface="Calibri"/>
                <a:ea typeface="Calibri"/>
                <a:cs typeface="Calibri"/>
                <a:sym typeface="Calibri"/>
                <a:hlinkClick r:id="rId4">
                  <a:extLst>
                    <a:ext uri="{A12FA001-AC4F-418D-AE19-62706E023703}">
                      <ahyp:hlinkClr val="tx"/>
                    </a:ext>
                  </a:extLst>
                </a:hlinkClick>
              </a:rPr>
              <a:t>10.1093/bib/bbr002</a:t>
            </a:r>
            <a:endParaRPr b="0" i="0" sz="1200" u="none" cap="none" strike="noStrike">
              <a:solidFill>
                <a:srgbClr val="BFBFB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38"/>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t/>
            </a:r>
            <a:endParaRPr/>
          </a:p>
        </p:txBody>
      </p:sp>
      <p:sp>
        <p:nvSpPr>
          <p:cNvPr id="544" name="Google Shape;544;p38"/>
          <p:cNvSpPr txBox="1"/>
          <p:nvPr>
            <p:ph idx="1" type="body"/>
          </p:nvPr>
        </p:nvSpPr>
        <p:spPr>
          <a:xfrm>
            <a:off x="1338587" y="2133600"/>
            <a:ext cx="7076747" cy="399256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6480"/>
              <a:buNone/>
            </a:pPr>
            <a:r>
              <a:rPr lang="en-US" sz="7200"/>
              <a:t>Grafo?</a:t>
            </a:r>
            <a:endParaRPr/>
          </a:p>
          <a:p>
            <a:pPr indent="0" lvl="0" marL="0" rtl="0" algn="l">
              <a:lnSpc>
                <a:spcPct val="100000"/>
              </a:lnSpc>
              <a:spcBef>
                <a:spcPts val="2000"/>
              </a:spcBef>
              <a:spcAft>
                <a:spcPts val="0"/>
              </a:spcAft>
              <a:buSzPts val="6480"/>
              <a:buNone/>
            </a:pPr>
            <a:r>
              <a:rPr lang="en-US" sz="7200"/>
              <a:t>O que é um grafo?</a:t>
            </a:r>
            <a:endParaRPr/>
          </a:p>
        </p:txBody>
      </p:sp>
      <p:sp>
        <p:nvSpPr>
          <p:cNvPr id="545" name="Google Shape;545;p38"/>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49" name="Shape 549"/>
        <p:cNvGrpSpPr/>
        <p:nvPr/>
      </p:nvGrpSpPr>
      <p:grpSpPr>
        <a:xfrm>
          <a:off x="0" y="0"/>
          <a:ext cx="0" cy="0"/>
          <a:chOff x="0" y="0"/>
          <a:chExt cx="0" cy="0"/>
        </a:xfrm>
      </p:grpSpPr>
      <p:sp>
        <p:nvSpPr>
          <p:cNvPr id="550" name="Google Shape;550;p39"/>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r">
              <a:lnSpc>
                <a:spcPct val="100000"/>
              </a:lnSpc>
              <a:spcBef>
                <a:spcPts val="0"/>
              </a:spcBef>
              <a:spcAft>
                <a:spcPts val="0"/>
              </a:spcAft>
              <a:buClr>
                <a:srgbClr val="FF0000"/>
              </a:buClr>
              <a:buSzPct val="100000"/>
              <a:buFont typeface="Corbel"/>
              <a:buNone/>
            </a:pPr>
            <a:r>
              <a:rPr lang="en-US">
                <a:solidFill>
                  <a:srgbClr val="FF0000"/>
                </a:solidFill>
              </a:rPr>
              <a:t>Um grafo é uma representação de uma rede</a:t>
            </a:r>
            <a:endParaRPr/>
          </a:p>
        </p:txBody>
      </p:sp>
      <p:sp>
        <p:nvSpPr>
          <p:cNvPr id="551" name="Google Shape;551;p39"/>
          <p:cNvSpPr txBox="1"/>
          <p:nvPr>
            <p:ph idx="1" type="body"/>
          </p:nvPr>
        </p:nvSpPr>
        <p:spPr>
          <a:xfrm>
            <a:off x="1781503" y="2133600"/>
            <a:ext cx="7076747" cy="3992563"/>
          </a:xfrm>
          <a:prstGeom prst="rect">
            <a:avLst/>
          </a:prstGeom>
          <a:noFill/>
          <a:ln>
            <a:noFill/>
          </a:ln>
        </p:spPr>
        <p:txBody>
          <a:bodyPr anchorCtr="0" anchor="t" bIns="45700" lIns="91425" spcFirstLastPara="1" rIns="91425" wrap="square" tIns="45700">
            <a:normAutofit lnSpcReduction="10000"/>
          </a:bodyPr>
          <a:lstStyle/>
          <a:p>
            <a:pPr indent="-454025" lvl="0" marL="454025" rtl="0" algn="l">
              <a:lnSpc>
                <a:spcPct val="100000"/>
              </a:lnSpc>
              <a:spcBef>
                <a:spcPts val="0"/>
              </a:spcBef>
              <a:spcAft>
                <a:spcPts val="0"/>
              </a:spcAft>
              <a:buSzPts val="2160"/>
              <a:buChar char="?"/>
            </a:pPr>
            <a:r>
              <a:rPr lang="en-US">
                <a:solidFill>
                  <a:schemeClr val="lt1"/>
                </a:solidFill>
              </a:rPr>
              <a:t>Algunas redes:</a:t>
            </a:r>
            <a:endParaRPr/>
          </a:p>
          <a:p>
            <a:pPr indent="-457200" lvl="1" marL="914400" rtl="0" algn="l">
              <a:lnSpc>
                <a:spcPct val="100000"/>
              </a:lnSpc>
              <a:spcBef>
                <a:spcPts val="600"/>
              </a:spcBef>
              <a:spcAft>
                <a:spcPts val="0"/>
              </a:spcAft>
              <a:buSzPts val="1980"/>
              <a:buChar char="?"/>
            </a:pPr>
            <a:r>
              <a:rPr lang="en-US">
                <a:solidFill>
                  <a:schemeClr val="lt1"/>
                </a:solidFill>
              </a:rPr>
              <a:t>Árboles evolutivos</a:t>
            </a:r>
            <a:endParaRPr/>
          </a:p>
          <a:p>
            <a:pPr indent="-457200" lvl="1" marL="914400" rtl="0" algn="l">
              <a:lnSpc>
                <a:spcPct val="100000"/>
              </a:lnSpc>
              <a:spcBef>
                <a:spcPts val="600"/>
              </a:spcBef>
              <a:spcAft>
                <a:spcPts val="0"/>
              </a:spcAft>
              <a:buSzPts val="1980"/>
              <a:buChar char="?"/>
            </a:pPr>
            <a:r>
              <a:rPr lang="en-US">
                <a:solidFill>
                  <a:schemeClr val="lt1"/>
                </a:solidFill>
              </a:rPr>
              <a:t>Redes ecológicas</a:t>
            </a:r>
            <a:endParaRPr/>
          </a:p>
          <a:p>
            <a:pPr indent="-457200" lvl="1" marL="914400" rtl="0" algn="l">
              <a:lnSpc>
                <a:spcPct val="100000"/>
              </a:lnSpc>
              <a:spcBef>
                <a:spcPts val="600"/>
              </a:spcBef>
              <a:spcAft>
                <a:spcPts val="0"/>
              </a:spcAft>
              <a:buSzPts val="1980"/>
              <a:buChar char="?"/>
            </a:pPr>
            <a:r>
              <a:rPr lang="en-US">
                <a:solidFill>
                  <a:schemeClr val="lt1"/>
                </a:solidFill>
              </a:rPr>
              <a:t>Redes de regulación génica</a:t>
            </a:r>
            <a:endParaRPr/>
          </a:p>
          <a:p>
            <a:pPr indent="-457200" lvl="1" marL="914400" rtl="0" algn="l">
              <a:lnSpc>
                <a:spcPct val="100000"/>
              </a:lnSpc>
              <a:spcBef>
                <a:spcPts val="600"/>
              </a:spcBef>
              <a:spcAft>
                <a:spcPts val="0"/>
              </a:spcAft>
              <a:buSzPts val="1980"/>
              <a:buChar char="?"/>
            </a:pPr>
            <a:r>
              <a:rPr lang="en-US">
                <a:solidFill>
                  <a:schemeClr val="lt1"/>
                </a:solidFill>
              </a:rPr>
              <a:t>Interacciones de proteínas</a:t>
            </a:r>
            <a:endParaRPr/>
          </a:p>
          <a:p>
            <a:pPr indent="-457200" lvl="1" marL="914400" rtl="0" algn="l">
              <a:lnSpc>
                <a:spcPct val="100000"/>
              </a:lnSpc>
              <a:spcBef>
                <a:spcPts val="600"/>
              </a:spcBef>
              <a:spcAft>
                <a:spcPts val="0"/>
              </a:spcAft>
              <a:buSzPts val="1980"/>
              <a:buChar char="?"/>
            </a:pPr>
            <a:r>
              <a:rPr lang="en-US">
                <a:solidFill>
                  <a:schemeClr val="lt1"/>
                </a:solidFill>
              </a:rPr>
              <a:t>Redes metabólicas</a:t>
            </a:r>
            <a:endParaRPr/>
          </a:p>
          <a:p>
            <a:pPr indent="-457200" lvl="1" marL="914400" rtl="0" algn="l">
              <a:lnSpc>
                <a:spcPct val="100000"/>
              </a:lnSpc>
              <a:spcBef>
                <a:spcPts val="600"/>
              </a:spcBef>
              <a:spcAft>
                <a:spcPts val="0"/>
              </a:spcAft>
              <a:buSzPts val="1980"/>
              <a:buChar char="?"/>
            </a:pPr>
            <a:r>
              <a:rPr lang="en-US">
                <a:solidFill>
                  <a:schemeClr val="lt1"/>
                </a:solidFill>
              </a:rPr>
              <a:t>Internet (Conexiones entre computadores)</a:t>
            </a:r>
            <a:endParaRPr/>
          </a:p>
          <a:p>
            <a:pPr indent="-457200" lvl="1" marL="914400" rtl="0" algn="l">
              <a:lnSpc>
                <a:spcPct val="100000"/>
              </a:lnSpc>
              <a:spcBef>
                <a:spcPts val="600"/>
              </a:spcBef>
              <a:spcAft>
                <a:spcPts val="0"/>
              </a:spcAft>
              <a:buSzPts val="1980"/>
              <a:buChar char="?"/>
            </a:pPr>
            <a:r>
              <a:rPr lang="en-US">
                <a:solidFill>
                  <a:schemeClr val="lt1"/>
                </a:solidFill>
              </a:rPr>
              <a:t>WWW (enlaces)</a:t>
            </a:r>
            <a:endParaRPr/>
          </a:p>
          <a:p>
            <a:pPr indent="-457200" lvl="1" marL="914400" rtl="0" algn="l">
              <a:lnSpc>
                <a:spcPct val="100000"/>
              </a:lnSpc>
              <a:spcBef>
                <a:spcPts val="600"/>
              </a:spcBef>
              <a:spcAft>
                <a:spcPts val="0"/>
              </a:spcAft>
              <a:buSzPts val="1980"/>
              <a:buChar char="?"/>
            </a:pPr>
            <a:r>
              <a:rPr lang="en-US">
                <a:solidFill>
                  <a:schemeClr val="lt1"/>
                </a:solidFill>
              </a:rPr>
              <a:t>Redes sociales</a:t>
            </a:r>
            <a:endParaRPr/>
          </a:p>
          <a:p>
            <a:pPr indent="-457200" lvl="1" marL="914400" rtl="0" algn="l">
              <a:lnSpc>
                <a:spcPct val="100000"/>
              </a:lnSpc>
              <a:spcBef>
                <a:spcPts val="600"/>
              </a:spcBef>
              <a:spcAft>
                <a:spcPts val="0"/>
              </a:spcAft>
              <a:buSzPts val="1980"/>
              <a:buChar char="?"/>
            </a:pPr>
            <a:r>
              <a:rPr lang="en-US">
                <a:solidFill>
                  <a:schemeClr val="lt1"/>
                </a:solidFill>
              </a:rPr>
              <a:t>Redes de transporte</a:t>
            </a:r>
            <a:endParaRPr/>
          </a:p>
        </p:txBody>
      </p:sp>
      <p:sp>
        <p:nvSpPr>
          <p:cNvPr id="552" name="Google Shape;552;p39"/>
          <p:cNvSpPr txBox="1"/>
          <p:nvPr>
            <p:ph idx="12" type="sldNum"/>
          </p:nvPr>
        </p:nvSpPr>
        <p:spPr>
          <a:xfrm>
            <a:off x="8534400" y="6260592"/>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pic>
        <p:nvPicPr>
          <p:cNvPr id="553" name="Google Shape;553;p39"/>
          <p:cNvPicPr preferRelativeResize="0"/>
          <p:nvPr/>
        </p:nvPicPr>
        <p:blipFill rotWithShape="1">
          <a:blip r:embed="rId3">
            <a:alphaModFix/>
          </a:blip>
          <a:srcRect b="0" l="0" r="0" t="0"/>
          <a:stretch/>
        </p:blipFill>
        <p:spPr>
          <a:xfrm>
            <a:off x="6159502" y="1774830"/>
            <a:ext cx="2489200" cy="2489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4"/>
          <p:cNvSpPr txBox="1"/>
          <p:nvPr>
            <p:ph idx="1" type="body"/>
          </p:nvPr>
        </p:nvSpPr>
        <p:spPr>
          <a:xfrm>
            <a:off x="2595891" y="1849744"/>
            <a:ext cx="6262359" cy="3992563"/>
          </a:xfrm>
          <a:prstGeom prst="rect">
            <a:avLst/>
          </a:prstGeom>
          <a:noFill/>
          <a:ln>
            <a:noFill/>
          </a:ln>
        </p:spPr>
        <p:txBody>
          <a:bodyPr anchorCtr="0" anchor="t" bIns="45700" lIns="91425" spcFirstLastPara="1" rIns="91425" wrap="square" tIns="45700">
            <a:normAutofit fontScale="62500" lnSpcReduction="20000"/>
          </a:bodyPr>
          <a:lstStyle/>
          <a:p>
            <a:pPr indent="-454025" lvl="0" marL="454025" rtl="0" algn="l">
              <a:lnSpc>
                <a:spcPct val="100000"/>
              </a:lnSpc>
              <a:spcBef>
                <a:spcPts val="0"/>
              </a:spcBef>
              <a:spcAft>
                <a:spcPts val="0"/>
              </a:spcAft>
              <a:buSzPct val="90000"/>
              <a:buFont typeface="Noto Sans Symbols"/>
              <a:buChar char="✔"/>
            </a:pPr>
            <a:r>
              <a:rPr lang="en-US"/>
              <a:t>Criado em 4 de novembro de 1998, como uma divisão de NLM e NIH</a:t>
            </a:r>
            <a:endParaRPr/>
          </a:p>
          <a:p>
            <a:pPr indent="-454025" lvl="0" marL="454025" rtl="0" algn="l">
              <a:lnSpc>
                <a:spcPct val="100000"/>
              </a:lnSpc>
              <a:spcBef>
                <a:spcPts val="2000"/>
              </a:spcBef>
              <a:spcAft>
                <a:spcPts val="0"/>
              </a:spcAft>
              <a:buSzPct val="90000"/>
              <a:buNone/>
            </a:pPr>
            <a:r>
              <a:rPr b="1" lang="en-US"/>
              <a:t>O que ele faz:</a:t>
            </a:r>
            <a:endParaRPr/>
          </a:p>
          <a:p>
            <a:pPr indent="-454025" lvl="0" marL="454025" rtl="0" algn="l">
              <a:lnSpc>
                <a:spcPct val="100000"/>
              </a:lnSpc>
              <a:spcBef>
                <a:spcPts val="2000"/>
              </a:spcBef>
              <a:spcAft>
                <a:spcPts val="0"/>
              </a:spcAft>
              <a:buSzPct val="90000"/>
              <a:buFont typeface="Noto Sans Symbols"/>
              <a:buChar char="✔"/>
            </a:pPr>
            <a:r>
              <a:rPr lang="en-US"/>
              <a:t>Pesquisa no nível molecular em ciências biomédicas, empregando métodos matemáticos e computacionais.</a:t>
            </a:r>
            <a:endParaRPr/>
          </a:p>
          <a:p>
            <a:pPr indent="-454025" lvl="0" marL="454025" rtl="0" algn="l">
              <a:lnSpc>
                <a:spcPct val="100000"/>
              </a:lnSpc>
              <a:spcBef>
                <a:spcPts val="2000"/>
              </a:spcBef>
              <a:spcAft>
                <a:spcPts val="0"/>
              </a:spcAft>
              <a:buSzPct val="90000"/>
              <a:buFont typeface="Noto Sans Symbols"/>
              <a:buChar char="✔"/>
            </a:pPr>
            <a:r>
              <a:rPr lang="en-US"/>
              <a:t>Colaboração com outros institutos do NIH, com academia, indústria e outras agências</a:t>
            </a:r>
            <a:endParaRPr/>
          </a:p>
          <a:p>
            <a:pPr indent="-454025" lvl="0" marL="454025" rtl="0" algn="l">
              <a:lnSpc>
                <a:spcPct val="100000"/>
              </a:lnSpc>
              <a:spcBef>
                <a:spcPts val="2000"/>
              </a:spcBef>
              <a:spcAft>
                <a:spcPts val="0"/>
              </a:spcAft>
              <a:buSzPct val="90000"/>
              <a:buFont typeface="Noto Sans Symbols"/>
              <a:buChar char="✔"/>
            </a:pPr>
            <a:r>
              <a:rPr lang="en-US"/>
              <a:t>Comunicação científica, através de reuniões, workshops e conferências.</a:t>
            </a:r>
            <a:endParaRPr/>
          </a:p>
          <a:p>
            <a:pPr indent="-454025" lvl="0" marL="454025" rtl="0" algn="l">
              <a:lnSpc>
                <a:spcPct val="100000"/>
              </a:lnSpc>
              <a:spcBef>
                <a:spcPts val="2000"/>
              </a:spcBef>
              <a:spcAft>
                <a:spcPts val="0"/>
              </a:spcAft>
              <a:buSzPct val="90000"/>
              <a:buFont typeface="Noto Sans Symbols"/>
              <a:buChar char="✔"/>
            </a:pPr>
            <a:r>
              <a:rPr lang="en-US"/>
              <a:t>Formação em pesquisa básica e aplicada em biologia computacional.</a:t>
            </a:r>
            <a:endParaRPr/>
          </a:p>
          <a:p>
            <a:pPr indent="-454025" lvl="0" marL="454025" rtl="0" algn="l">
              <a:lnSpc>
                <a:spcPct val="100000"/>
              </a:lnSpc>
              <a:spcBef>
                <a:spcPts val="2000"/>
              </a:spcBef>
              <a:spcAft>
                <a:spcPts val="0"/>
              </a:spcAft>
              <a:buSzPct val="90000"/>
              <a:buFont typeface="Noto Sans Symbols"/>
              <a:buChar char="✔"/>
            </a:pPr>
            <a:r>
              <a:rPr lang="en-US"/>
              <a:t>Desenvolve, distribui, apoia e coordena o acesso a muitas bases de dados e software para a comunidade científica e médica.</a:t>
            </a:r>
            <a:endParaRPr/>
          </a:p>
          <a:p>
            <a:pPr indent="-454025" lvl="0" marL="454025" rtl="0" algn="l">
              <a:lnSpc>
                <a:spcPct val="100000"/>
              </a:lnSpc>
              <a:spcBef>
                <a:spcPts val="2000"/>
              </a:spcBef>
              <a:spcAft>
                <a:spcPts val="0"/>
              </a:spcAft>
              <a:buSzPct val="90000"/>
              <a:buFont typeface="Noto Sans Symbols"/>
              <a:buChar char="✔"/>
            </a:pPr>
            <a:r>
              <a:rPr lang="en-US"/>
              <a:t>Desenvolve e promove padrões para intercâmbio de dados.</a:t>
            </a:r>
            <a:endParaRPr/>
          </a:p>
        </p:txBody>
      </p:sp>
      <p:sp>
        <p:nvSpPr>
          <p:cNvPr id="200" name="Google Shape;200;p4"/>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
        <p:nvSpPr>
          <p:cNvPr id="201" name="Google Shape;201;p4"/>
          <p:cNvSpPr/>
          <p:nvPr/>
        </p:nvSpPr>
        <p:spPr>
          <a:xfrm>
            <a:off x="152400" y="6553200"/>
            <a:ext cx="83058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dk1"/>
                </a:solidFill>
                <a:latin typeface="Calibri"/>
                <a:ea typeface="Calibri"/>
                <a:cs typeface="Calibri"/>
                <a:sym typeface="Calibri"/>
                <a:hlinkClick r:id="rId3">
                  <a:extLst>
                    <a:ext uri="{A12FA001-AC4F-418D-AE19-62706E023703}">
                      <ahyp:hlinkClr val="tx"/>
                    </a:ext>
                  </a:extLst>
                </a:hlinkClick>
              </a:rPr>
              <a:t>http://www.ncbi.nlm.nih.gov/About/glance/ourmission.html</a:t>
            </a:r>
            <a:endParaRPr b="0" i="0" sz="1400" u="none" cap="none" strike="noStrike">
              <a:solidFill>
                <a:schemeClr val="dk1"/>
              </a:solidFill>
              <a:latin typeface="Calibri"/>
              <a:ea typeface="Calibri"/>
              <a:cs typeface="Calibri"/>
              <a:sym typeface="Calibri"/>
            </a:endParaRPr>
          </a:p>
        </p:txBody>
      </p:sp>
      <p:pic>
        <p:nvPicPr>
          <p:cNvPr id="202" name="Google Shape;202;p4"/>
          <p:cNvPicPr preferRelativeResize="0"/>
          <p:nvPr/>
        </p:nvPicPr>
        <p:blipFill rotWithShape="1">
          <a:blip r:embed="rId4">
            <a:alphaModFix/>
          </a:blip>
          <a:srcRect b="0" l="0" r="0" t="0"/>
          <a:stretch/>
        </p:blipFill>
        <p:spPr>
          <a:xfrm>
            <a:off x="285750" y="1849744"/>
            <a:ext cx="2443163" cy="120692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7" name="Shape 557"/>
        <p:cNvGrpSpPr/>
        <p:nvPr/>
      </p:nvGrpSpPr>
      <p:grpSpPr>
        <a:xfrm>
          <a:off x="0" y="0"/>
          <a:ext cx="0" cy="0"/>
          <a:chOff x="0" y="0"/>
          <a:chExt cx="0" cy="0"/>
        </a:xfrm>
      </p:grpSpPr>
      <p:sp>
        <p:nvSpPr>
          <p:cNvPr id="558" name="Google Shape;558;p40"/>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rgbClr val="FF0000"/>
              </a:buClr>
              <a:buSzPts val="4200"/>
              <a:buFont typeface="Corbel"/>
              <a:buNone/>
            </a:pPr>
            <a:r>
              <a:rPr lang="en-US">
                <a:solidFill>
                  <a:srgbClr val="FF0000"/>
                </a:solidFill>
              </a:rPr>
              <a:t>Grafos</a:t>
            </a:r>
            <a:endParaRPr/>
          </a:p>
        </p:txBody>
      </p:sp>
      <p:sp>
        <p:nvSpPr>
          <p:cNvPr id="559" name="Google Shape;559;p40"/>
          <p:cNvSpPr txBox="1"/>
          <p:nvPr>
            <p:ph idx="1" type="body"/>
          </p:nvPr>
        </p:nvSpPr>
        <p:spPr>
          <a:xfrm>
            <a:off x="1467173" y="2047873"/>
            <a:ext cx="7076747" cy="399256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6390"/>
              <a:buNone/>
            </a:pPr>
            <a:r>
              <a:rPr lang="en-US" sz="7100"/>
              <a:t>G=(V,E)</a:t>
            </a:r>
            <a:endParaRPr/>
          </a:p>
        </p:txBody>
      </p:sp>
      <p:sp>
        <p:nvSpPr>
          <p:cNvPr id="560" name="Google Shape;560;p40"/>
          <p:cNvSpPr txBox="1"/>
          <p:nvPr>
            <p:ph idx="12" type="sldNum"/>
          </p:nvPr>
        </p:nvSpPr>
        <p:spPr>
          <a:xfrm>
            <a:off x="8534400" y="6260592"/>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pic>
        <p:nvPicPr>
          <p:cNvPr descr="EjemploGrafo.png" id="561" name="Google Shape;561;p40"/>
          <p:cNvPicPr preferRelativeResize="0"/>
          <p:nvPr/>
        </p:nvPicPr>
        <p:blipFill rotWithShape="1">
          <a:blip r:embed="rId3">
            <a:alphaModFix/>
          </a:blip>
          <a:srcRect b="0" l="0" r="0" t="0"/>
          <a:stretch/>
        </p:blipFill>
        <p:spPr>
          <a:xfrm>
            <a:off x="1828800" y="3200400"/>
            <a:ext cx="4876800" cy="2184400"/>
          </a:xfrm>
          <a:prstGeom prst="rect">
            <a:avLst/>
          </a:prstGeom>
          <a:noFill/>
          <a:ln>
            <a:noFill/>
          </a:ln>
        </p:spPr>
      </p:pic>
      <p:sp>
        <p:nvSpPr>
          <p:cNvPr id="562" name="Google Shape;562;p40"/>
          <p:cNvSpPr/>
          <p:nvPr/>
        </p:nvSpPr>
        <p:spPr>
          <a:xfrm>
            <a:off x="-4765" y="5825900"/>
            <a:ext cx="77724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Diestel, R. 2000. Graph Theory. Springer-Verlag, New York, USA. Second Edition</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41"/>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100"/>
              <a:buFont typeface="Arial"/>
              <a:buNone/>
            </a:pPr>
            <a:r>
              <a:rPr b="1" lang="en-US"/>
              <a:t>Noções básicas das redes</a:t>
            </a:r>
            <a:endParaRPr b="1"/>
          </a:p>
        </p:txBody>
      </p:sp>
      <p:sp>
        <p:nvSpPr>
          <p:cNvPr id="568" name="Google Shape;568;p41"/>
          <p:cNvSpPr txBox="1"/>
          <p:nvPr/>
        </p:nvSpPr>
        <p:spPr>
          <a:xfrm>
            <a:off x="4400701" y="1659950"/>
            <a:ext cx="45078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D77B00"/>
                </a:solidFill>
                <a:latin typeface="Calibri"/>
                <a:ea typeface="Calibri"/>
                <a:cs typeface="Calibri"/>
                <a:sym typeface="Calibri"/>
              </a:rPr>
              <a:t>Vertíces ou nós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D77B00"/>
                </a:solidFill>
                <a:latin typeface="Calibri"/>
                <a:ea typeface="Calibri"/>
                <a:cs typeface="Calibri"/>
                <a:sym typeface="Calibri"/>
              </a:rPr>
              <a:t>Genes, proteinas, organismos, metabolitos</a:t>
            </a:r>
            <a:endParaRPr b="0" i="0" sz="1400" u="none" cap="none" strike="noStrike">
              <a:solidFill>
                <a:srgbClr val="000000"/>
              </a:solidFill>
              <a:latin typeface="Arial"/>
              <a:ea typeface="Arial"/>
              <a:cs typeface="Arial"/>
              <a:sym typeface="Arial"/>
            </a:endParaRPr>
          </a:p>
        </p:txBody>
      </p:sp>
      <p:sp>
        <p:nvSpPr>
          <p:cNvPr id="569" name="Google Shape;569;p41"/>
          <p:cNvSpPr/>
          <p:nvPr/>
        </p:nvSpPr>
        <p:spPr>
          <a:xfrm>
            <a:off x="1246909" y="2701311"/>
            <a:ext cx="725271" cy="725271"/>
          </a:xfrm>
          <a:prstGeom prst="ellipse">
            <a:avLst/>
          </a:prstGeom>
          <a:solidFill>
            <a:srgbClr val="FFD8A5"/>
          </a:solidFill>
          <a:ln cap="flat" cmpd="sng" w="12700">
            <a:solidFill>
              <a:srgbClr val="D77B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0" name="Google Shape;570;p41"/>
          <p:cNvSpPr/>
          <p:nvPr/>
        </p:nvSpPr>
        <p:spPr>
          <a:xfrm>
            <a:off x="3022707" y="2198038"/>
            <a:ext cx="725271" cy="725271"/>
          </a:xfrm>
          <a:prstGeom prst="ellipse">
            <a:avLst/>
          </a:prstGeom>
          <a:solidFill>
            <a:srgbClr val="FFD8A5"/>
          </a:solidFill>
          <a:ln cap="flat" cmpd="sng" w="12700">
            <a:solidFill>
              <a:srgbClr val="D77B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1" name="Google Shape;571;p41"/>
          <p:cNvSpPr/>
          <p:nvPr/>
        </p:nvSpPr>
        <p:spPr>
          <a:xfrm>
            <a:off x="1455066" y="4562692"/>
            <a:ext cx="725271" cy="725271"/>
          </a:xfrm>
          <a:prstGeom prst="ellipse">
            <a:avLst/>
          </a:prstGeom>
          <a:solidFill>
            <a:srgbClr val="FFD8A5"/>
          </a:solidFill>
          <a:ln cap="flat" cmpd="sng" w="12700">
            <a:solidFill>
              <a:srgbClr val="D77B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2" name="Google Shape;572;p41"/>
          <p:cNvSpPr/>
          <p:nvPr/>
        </p:nvSpPr>
        <p:spPr>
          <a:xfrm>
            <a:off x="4893749" y="3426582"/>
            <a:ext cx="725271" cy="725271"/>
          </a:xfrm>
          <a:prstGeom prst="ellipse">
            <a:avLst/>
          </a:prstGeom>
          <a:solidFill>
            <a:srgbClr val="FFD8A5"/>
          </a:solidFill>
          <a:ln cap="flat" cmpd="sng" w="12700">
            <a:solidFill>
              <a:srgbClr val="D77B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3" name="Google Shape;573;p41"/>
          <p:cNvSpPr/>
          <p:nvPr/>
        </p:nvSpPr>
        <p:spPr>
          <a:xfrm>
            <a:off x="3958227" y="4715092"/>
            <a:ext cx="725271" cy="725271"/>
          </a:xfrm>
          <a:prstGeom prst="ellipse">
            <a:avLst/>
          </a:prstGeom>
          <a:solidFill>
            <a:srgbClr val="FFD8A5"/>
          </a:solidFill>
          <a:ln cap="flat" cmpd="sng" w="12700">
            <a:solidFill>
              <a:srgbClr val="D77B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4" name="Google Shape;574;p41"/>
          <p:cNvSpPr/>
          <p:nvPr/>
        </p:nvSpPr>
        <p:spPr>
          <a:xfrm>
            <a:off x="5633966" y="4689439"/>
            <a:ext cx="725271" cy="725271"/>
          </a:xfrm>
          <a:prstGeom prst="ellipse">
            <a:avLst/>
          </a:prstGeom>
          <a:solidFill>
            <a:srgbClr val="FFD8A5"/>
          </a:solidFill>
          <a:ln cap="flat" cmpd="sng" w="12700">
            <a:solidFill>
              <a:srgbClr val="D77B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5" name="Google Shape;575;p41"/>
          <p:cNvSpPr txBox="1"/>
          <p:nvPr/>
        </p:nvSpPr>
        <p:spPr>
          <a:xfrm>
            <a:off x="5436499" y="2581278"/>
            <a:ext cx="36522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92D050"/>
                </a:solidFill>
                <a:latin typeface="Calibri"/>
                <a:ea typeface="Calibri"/>
                <a:cs typeface="Calibri"/>
                <a:sym typeface="Calibri"/>
              </a:rPr>
              <a:t>Aristas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800" u="none" cap="none" strike="noStrike">
                <a:solidFill>
                  <a:srgbClr val="92D050"/>
                </a:solidFill>
                <a:latin typeface="Calibri"/>
                <a:ea typeface="Calibri"/>
                <a:cs typeface="Calibri"/>
                <a:sym typeface="Calibri"/>
              </a:rPr>
              <a:t>Reações, co-expressão, regulação, co-ocorrência</a:t>
            </a:r>
            <a:endParaRPr b="0" i="0" sz="1800" u="none" cap="none" strike="noStrike">
              <a:solidFill>
                <a:srgbClr val="92D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800" u="none" cap="none" strike="noStrike">
              <a:solidFill>
                <a:srgbClr val="92D050"/>
              </a:solidFill>
              <a:latin typeface="Calibri"/>
              <a:ea typeface="Calibri"/>
              <a:cs typeface="Calibri"/>
              <a:sym typeface="Calibri"/>
            </a:endParaRPr>
          </a:p>
        </p:txBody>
      </p:sp>
      <p:grpSp>
        <p:nvGrpSpPr>
          <p:cNvPr id="576" name="Google Shape;576;p41"/>
          <p:cNvGrpSpPr/>
          <p:nvPr/>
        </p:nvGrpSpPr>
        <p:grpSpPr>
          <a:xfrm>
            <a:off x="1609545" y="2560611"/>
            <a:ext cx="4024422" cy="2517264"/>
            <a:chOff x="1609545" y="2560611"/>
            <a:chExt cx="4024422" cy="2517264"/>
          </a:xfrm>
        </p:grpSpPr>
        <p:cxnSp>
          <p:nvCxnSpPr>
            <p:cNvPr id="577" name="Google Shape;577;p41"/>
            <p:cNvCxnSpPr>
              <a:stCxn id="569" idx="0"/>
              <a:endCxn id="570" idx="2"/>
            </p:cNvCxnSpPr>
            <p:nvPr/>
          </p:nvCxnSpPr>
          <p:spPr>
            <a:xfrm flipH="1" rot="10800000">
              <a:off x="1609545" y="2560611"/>
              <a:ext cx="1413300" cy="140700"/>
            </a:xfrm>
            <a:prstGeom prst="straightConnector1">
              <a:avLst/>
            </a:prstGeom>
            <a:noFill/>
            <a:ln cap="rnd" cmpd="sng" w="101600">
              <a:solidFill>
                <a:srgbClr val="92D050"/>
              </a:solidFill>
              <a:prstDash val="solid"/>
              <a:round/>
              <a:headEnd len="sm" w="sm" type="none"/>
              <a:tailEnd len="sm" w="sm" type="none"/>
            </a:ln>
          </p:spPr>
        </p:cxnSp>
        <p:cxnSp>
          <p:nvCxnSpPr>
            <p:cNvPr id="578" name="Google Shape;578;p41"/>
            <p:cNvCxnSpPr>
              <a:stCxn id="572" idx="0"/>
              <a:endCxn id="570" idx="6"/>
            </p:cNvCxnSpPr>
            <p:nvPr/>
          </p:nvCxnSpPr>
          <p:spPr>
            <a:xfrm rot="10800000">
              <a:off x="3747985" y="2560782"/>
              <a:ext cx="1508400" cy="865800"/>
            </a:xfrm>
            <a:prstGeom prst="straightConnector1">
              <a:avLst/>
            </a:prstGeom>
            <a:noFill/>
            <a:ln cap="rnd" cmpd="sng" w="101600">
              <a:solidFill>
                <a:srgbClr val="92D050"/>
              </a:solidFill>
              <a:prstDash val="solid"/>
              <a:round/>
              <a:headEnd len="sm" w="sm" type="none"/>
              <a:tailEnd len="sm" w="sm" type="none"/>
            </a:ln>
          </p:spPr>
        </p:cxnSp>
        <p:cxnSp>
          <p:nvCxnSpPr>
            <p:cNvPr id="579" name="Google Shape;579;p41"/>
            <p:cNvCxnSpPr>
              <a:stCxn id="569" idx="4"/>
              <a:endCxn id="571" idx="0"/>
            </p:cNvCxnSpPr>
            <p:nvPr/>
          </p:nvCxnSpPr>
          <p:spPr>
            <a:xfrm>
              <a:off x="1609545" y="3426582"/>
              <a:ext cx="208200" cy="1136100"/>
            </a:xfrm>
            <a:prstGeom prst="straightConnector1">
              <a:avLst/>
            </a:prstGeom>
            <a:noFill/>
            <a:ln cap="rnd" cmpd="sng" w="101600">
              <a:solidFill>
                <a:srgbClr val="92D050"/>
              </a:solidFill>
              <a:prstDash val="solid"/>
              <a:round/>
              <a:headEnd len="sm" w="sm" type="none"/>
              <a:tailEnd len="sm" w="sm" type="none"/>
            </a:ln>
          </p:spPr>
        </p:cxnSp>
        <p:cxnSp>
          <p:nvCxnSpPr>
            <p:cNvPr id="580" name="Google Shape;580;p41"/>
            <p:cNvCxnSpPr>
              <a:stCxn id="570" idx="4"/>
              <a:endCxn id="571" idx="6"/>
            </p:cNvCxnSpPr>
            <p:nvPr/>
          </p:nvCxnSpPr>
          <p:spPr>
            <a:xfrm flipH="1">
              <a:off x="2180243" y="2923309"/>
              <a:ext cx="1205100" cy="2001900"/>
            </a:xfrm>
            <a:prstGeom prst="straightConnector1">
              <a:avLst/>
            </a:prstGeom>
            <a:noFill/>
            <a:ln cap="rnd" cmpd="sng" w="101600">
              <a:solidFill>
                <a:srgbClr val="92D050"/>
              </a:solidFill>
              <a:prstDash val="solid"/>
              <a:round/>
              <a:headEnd len="sm" w="sm" type="none"/>
              <a:tailEnd len="sm" w="sm" type="none"/>
            </a:ln>
          </p:spPr>
        </p:cxnSp>
        <p:cxnSp>
          <p:nvCxnSpPr>
            <p:cNvPr id="581" name="Google Shape;581;p41"/>
            <p:cNvCxnSpPr>
              <a:stCxn id="573" idx="2"/>
              <a:endCxn id="571" idx="6"/>
            </p:cNvCxnSpPr>
            <p:nvPr/>
          </p:nvCxnSpPr>
          <p:spPr>
            <a:xfrm rot="10800000">
              <a:off x="2180427" y="4925328"/>
              <a:ext cx="1777800" cy="152400"/>
            </a:xfrm>
            <a:prstGeom prst="straightConnector1">
              <a:avLst/>
            </a:prstGeom>
            <a:noFill/>
            <a:ln cap="rnd" cmpd="sng" w="101600">
              <a:solidFill>
                <a:srgbClr val="92D050"/>
              </a:solidFill>
              <a:prstDash val="solid"/>
              <a:round/>
              <a:headEnd len="sm" w="sm" type="none"/>
              <a:tailEnd len="sm" w="sm" type="none"/>
            </a:ln>
          </p:spPr>
        </p:cxnSp>
        <p:cxnSp>
          <p:nvCxnSpPr>
            <p:cNvPr id="582" name="Google Shape;582;p41"/>
            <p:cNvCxnSpPr>
              <a:stCxn id="574" idx="2"/>
              <a:endCxn id="573" idx="6"/>
            </p:cNvCxnSpPr>
            <p:nvPr/>
          </p:nvCxnSpPr>
          <p:spPr>
            <a:xfrm flipH="1">
              <a:off x="4683566" y="5052075"/>
              <a:ext cx="950400" cy="25800"/>
            </a:xfrm>
            <a:prstGeom prst="straightConnector1">
              <a:avLst/>
            </a:prstGeom>
            <a:noFill/>
            <a:ln cap="rnd" cmpd="sng" w="101600">
              <a:solidFill>
                <a:srgbClr val="92D050"/>
              </a:solidFill>
              <a:prstDash val="solid"/>
              <a:round/>
              <a:headEnd len="sm" w="sm" type="none"/>
              <a:tailEnd len="sm" w="sm" type="none"/>
            </a:ln>
          </p:spPr>
        </p:cxnSp>
        <p:cxnSp>
          <p:nvCxnSpPr>
            <p:cNvPr id="583" name="Google Shape;583;p41"/>
            <p:cNvCxnSpPr>
              <a:stCxn id="573" idx="0"/>
              <a:endCxn id="572" idx="4"/>
            </p:cNvCxnSpPr>
            <p:nvPr/>
          </p:nvCxnSpPr>
          <p:spPr>
            <a:xfrm flipH="1" rot="10800000">
              <a:off x="4320863" y="4151992"/>
              <a:ext cx="935400" cy="563100"/>
            </a:xfrm>
            <a:prstGeom prst="straightConnector1">
              <a:avLst/>
            </a:prstGeom>
            <a:noFill/>
            <a:ln cap="rnd" cmpd="sng" w="101600">
              <a:solidFill>
                <a:srgbClr val="92D050"/>
              </a:solidFill>
              <a:prstDash val="solid"/>
              <a:round/>
              <a:headEnd len="sm" w="sm" type="none"/>
              <a:tailEnd len="sm" w="sm" type="none"/>
            </a:ln>
          </p:spPr>
        </p:cxnSp>
      </p:grpSp>
      <p:sp>
        <p:nvSpPr>
          <p:cNvPr id="584" name="Google Shape;584;p41"/>
          <p:cNvSpPr txBox="1"/>
          <p:nvPr/>
        </p:nvSpPr>
        <p:spPr>
          <a:xfrm>
            <a:off x="6747178" y="4056800"/>
            <a:ext cx="16899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800" u="none" cap="none" strike="noStrike">
                <a:solidFill>
                  <a:srgbClr val="92D050"/>
                </a:solidFill>
                <a:latin typeface="Calibri"/>
                <a:ea typeface="Calibri"/>
                <a:cs typeface="Calibri"/>
                <a:sym typeface="Calibri"/>
              </a:rPr>
              <a:t>Não dirigido Dirigido Ponderada</a:t>
            </a:r>
            <a:endParaRPr b="0" i="0" sz="1800" u="none" cap="none" strike="noStrike">
              <a:solidFill>
                <a:srgbClr val="92D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US" sz="1800" u="none" cap="none" strike="noStrike">
                <a:solidFill>
                  <a:srgbClr val="92D050"/>
                </a:solidFill>
                <a:latin typeface="Calibri"/>
                <a:ea typeface="Calibri"/>
                <a:cs typeface="Calibri"/>
                <a:sym typeface="Calibri"/>
              </a:rPr>
              <a:t>Não ponderada</a:t>
            </a:r>
            <a:endParaRPr b="0" i="0" sz="1800" u="none" cap="none" strike="noStrike">
              <a:solidFill>
                <a:srgbClr val="92D050"/>
              </a:solidFill>
              <a:latin typeface="Calibri"/>
              <a:ea typeface="Calibri"/>
              <a:cs typeface="Calibri"/>
              <a:sym typeface="Calibri"/>
            </a:endParaRPr>
          </a:p>
        </p:txBody>
      </p:sp>
      <p:grpSp>
        <p:nvGrpSpPr>
          <p:cNvPr id="585" name="Google Shape;585;p41"/>
          <p:cNvGrpSpPr/>
          <p:nvPr/>
        </p:nvGrpSpPr>
        <p:grpSpPr>
          <a:xfrm>
            <a:off x="1606905" y="2570105"/>
            <a:ext cx="4024421" cy="2517054"/>
            <a:chOff x="1609545" y="2560674"/>
            <a:chExt cx="4024421" cy="2517054"/>
          </a:xfrm>
        </p:grpSpPr>
        <p:cxnSp>
          <p:nvCxnSpPr>
            <p:cNvPr id="586" name="Google Shape;586;p41"/>
            <p:cNvCxnSpPr/>
            <p:nvPr/>
          </p:nvCxnSpPr>
          <p:spPr>
            <a:xfrm flipH="1" rot="10800000">
              <a:off x="1609545" y="2560674"/>
              <a:ext cx="1413162" cy="140637"/>
            </a:xfrm>
            <a:prstGeom prst="straightConnector1">
              <a:avLst/>
            </a:prstGeom>
            <a:noFill/>
            <a:ln cap="rnd" cmpd="sng" w="101600">
              <a:solidFill>
                <a:srgbClr val="92D050"/>
              </a:solidFill>
              <a:prstDash val="solid"/>
              <a:round/>
              <a:headEnd len="med" w="med" type="triangle"/>
              <a:tailEnd len="sm" w="sm" type="none"/>
            </a:ln>
          </p:spPr>
        </p:cxnSp>
        <p:cxnSp>
          <p:nvCxnSpPr>
            <p:cNvPr id="587" name="Google Shape;587;p41"/>
            <p:cNvCxnSpPr/>
            <p:nvPr/>
          </p:nvCxnSpPr>
          <p:spPr>
            <a:xfrm rot="10800000">
              <a:off x="3747978" y="2560674"/>
              <a:ext cx="1508407" cy="865908"/>
            </a:xfrm>
            <a:prstGeom prst="straightConnector1">
              <a:avLst/>
            </a:prstGeom>
            <a:noFill/>
            <a:ln cap="rnd" cmpd="sng" w="101600">
              <a:solidFill>
                <a:srgbClr val="92D050"/>
              </a:solidFill>
              <a:prstDash val="solid"/>
              <a:round/>
              <a:headEnd len="med" w="med" type="triangle"/>
              <a:tailEnd len="sm" w="sm" type="none"/>
            </a:ln>
          </p:spPr>
        </p:cxnSp>
        <p:cxnSp>
          <p:nvCxnSpPr>
            <p:cNvPr id="588" name="Google Shape;588;p41"/>
            <p:cNvCxnSpPr/>
            <p:nvPr/>
          </p:nvCxnSpPr>
          <p:spPr>
            <a:xfrm>
              <a:off x="1609545" y="3426582"/>
              <a:ext cx="208157" cy="1136110"/>
            </a:xfrm>
            <a:prstGeom prst="straightConnector1">
              <a:avLst/>
            </a:prstGeom>
            <a:noFill/>
            <a:ln cap="rnd" cmpd="sng" w="101600">
              <a:solidFill>
                <a:srgbClr val="92D050"/>
              </a:solidFill>
              <a:prstDash val="solid"/>
              <a:round/>
              <a:headEnd len="med" w="med" type="triangle"/>
              <a:tailEnd len="sm" w="sm" type="none"/>
            </a:ln>
          </p:spPr>
        </p:cxnSp>
        <p:cxnSp>
          <p:nvCxnSpPr>
            <p:cNvPr id="589" name="Google Shape;589;p41"/>
            <p:cNvCxnSpPr/>
            <p:nvPr/>
          </p:nvCxnSpPr>
          <p:spPr>
            <a:xfrm flipH="1">
              <a:off x="2180337" y="2923309"/>
              <a:ext cx="1205006" cy="2002019"/>
            </a:xfrm>
            <a:prstGeom prst="straightConnector1">
              <a:avLst/>
            </a:prstGeom>
            <a:noFill/>
            <a:ln cap="rnd" cmpd="sng" w="101600">
              <a:solidFill>
                <a:srgbClr val="92D050"/>
              </a:solidFill>
              <a:prstDash val="solid"/>
              <a:round/>
              <a:headEnd len="med" w="med" type="triangle"/>
              <a:tailEnd len="sm" w="sm" type="none"/>
            </a:ln>
          </p:spPr>
        </p:cxnSp>
        <p:cxnSp>
          <p:nvCxnSpPr>
            <p:cNvPr id="590" name="Google Shape;590;p41"/>
            <p:cNvCxnSpPr/>
            <p:nvPr/>
          </p:nvCxnSpPr>
          <p:spPr>
            <a:xfrm rot="10800000">
              <a:off x="2180337" y="4925328"/>
              <a:ext cx="1777890" cy="152400"/>
            </a:xfrm>
            <a:prstGeom prst="straightConnector1">
              <a:avLst/>
            </a:prstGeom>
            <a:noFill/>
            <a:ln cap="rnd" cmpd="sng" w="101600">
              <a:solidFill>
                <a:srgbClr val="92D050"/>
              </a:solidFill>
              <a:prstDash val="solid"/>
              <a:round/>
              <a:headEnd len="med" w="med" type="triangle"/>
              <a:tailEnd len="sm" w="sm" type="none"/>
            </a:ln>
          </p:spPr>
        </p:cxnSp>
        <p:cxnSp>
          <p:nvCxnSpPr>
            <p:cNvPr id="591" name="Google Shape;591;p41"/>
            <p:cNvCxnSpPr/>
            <p:nvPr/>
          </p:nvCxnSpPr>
          <p:spPr>
            <a:xfrm flipH="1">
              <a:off x="4683498" y="5052075"/>
              <a:ext cx="950468" cy="25653"/>
            </a:xfrm>
            <a:prstGeom prst="straightConnector1">
              <a:avLst/>
            </a:prstGeom>
            <a:noFill/>
            <a:ln cap="rnd" cmpd="sng" w="101600">
              <a:solidFill>
                <a:srgbClr val="92D050"/>
              </a:solidFill>
              <a:prstDash val="solid"/>
              <a:round/>
              <a:headEnd len="med" w="med" type="triangle"/>
              <a:tailEnd len="sm" w="sm" type="none"/>
            </a:ln>
          </p:spPr>
        </p:cxnSp>
        <p:cxnSp>
          <p:nvCxnSpPr>
            <p:cNvPr id="592" name="Google Shape;592;p41"/>
            <p:cNvCxnSpPr/>
            <p:nvPr/>
          </p:nvCxnSpPr>
          <p:spPr>
            <a:xfrm flipH="1" rot="10800000">
              <a:off x="4320863" y="4151853"/>
              <a:ext cx="935522" cy="563239"/>
            </a:xfrm>
            <a:prstGeom prst="straightConnector1">
              <a:avLst/>
            </a:prstGeom>
            <a:noFill/>
            <a:ln cap="rnd" cmpd="sng" w="101600">
              <a:solidFill>
                <a:srgbClr val="92D050"/>
              </a:solidFill>
              <a:prstDash val="solid"/>
              <a:round/>
              <a:headEnd len="med" w="med" type="triangle"/>
              <a:tailEnd len="sm" w="sm" type="none"/>
            </a:ln>
          </p:spPr>
        </p:cxnSp>
      </p:grpSp>
      <p:grpSp>
        <p:nvGrpSpPr>
          <p:cNvPr id="593" name="Google Shape;593;p41"/>
          <p:cNvGrpSpPr/>
          <p:nvPr/>
        </p:nvGrpSpPr>
        <p:grpSpPr>
          <a:xfrm>
            <a:off x="1593050" y="2570103"/>
            <a:ext cx="4024421" cy="2517054"/>
            <a:chOff x="1609545" y="2560674"/>
            <a:chExt cx="4024421" cy="2517054"/>
          </a:xfrm>
        </p:grpSpPr>
        <p:cxnSp>
          <p:nvCxnSpPr>
            <p:cNvPr id="594" name="Google Shape;594;p41"/>
            <p:cNvCxnSpPr/>
            <p:nvPr/>
          </p:nvCxnSpPr>
          <p:spPr>
            <a:xfrm flipH="1" rot="10800000">
              <a:off x="1609545" y="2560674"/>
              <a:ext cx="1413162" cy="140637"/>
            </a:xfrm>
            <a:prstGeom prst="straightConnector1">
              <a:avLst/>
            </a:prstGeom>
            <a:noFill/>
            <a:ln cap="rnd" cmpd="sng" w="63500">
              <a:solidFill>
                <a:srgbClr val="92D050"/>
              </a:solidFill>
              <a:prstDash val="solid"/>
              <a:round/>
              <a:headEnd len="med" w="med" type="triangle"/>
              <a:tailEnd len="sm" w="sm" type="none"/>
            </a:ln>
          </p:spPr>
        </p:cxnSp>
        <p:cxnSp>
          <p:nvCxnSpPr>
            <p:cNvPr id="595" name="Google Shape;595;p41"/>
            <p:cNvCxnSpPr/>
            <p:nvPr/>
          </p:nvCxnSpPr>
          <p:spPr>
            <a:xfrm rot="10800000">
              <a:off x="3747978" y="2560674"/>
              <a:ext cx="1508407" cy="865908"/>
            </a:xfrm>
            <a:prstGeom prst="straightConnector1">
              <a:avLst/>
            </a:prstGeom>
            <a:noFill/>
            <a:ln cap="rnd" cmpd="sng" w="142875">
              <a:solidFill>
                <a:srgbClr val="92D050"/>
              </a:solidFill>
              <a:prstDash val="solid"/>
              <a:round/>
              <a:headEnd len="med" w="med" type="triangle"/>
              <a:tailEnd len="sm" w="sm" type="none"/>
            </a:ln>
          </p:spPr>
        </p:cxnSp>
        <p:cxnSp>
          <p:nvCxnSpPr>
            <p:cNvPr id="596" name="Google Shape;596;p41"/>
            <p:cNvCxnSpPr/>
            <p:nvPr/>
          </p:nvCxnSpPr>
          <p:spPr>
            <a:xfrm>
              <a:off x="1609545" y="3426582"/>
              <a:ext cx="208157" cy="1136110"/>
            </a:xfrm>
            <a:prstGeom prst="straightConnector1">
              <a:avLst/>
            </a:prstGeom>
            <a:noFill/>
            <a:ln cap="rnd" cmpd="sng" w="136525">
              <a:solidFill>
                <a:srgbClr val="92D050"/>
              </a:solidFill>
              <a:prstDash val="solid"/>
              <a:round/>
              <a:headEnd len="med" w="med" type="triangle"/>
              <a:tailEnd len="sm" w="sm" type="none"/>
            </a:ln>
          </p:spPr>
        </p:cxnSp>
        <p:cxnSp>
          <p:nvCxnSpPr>
            <p:cNvPr id="597" name="Google Shape;597;p41"/>
            <p:cNvCxnSpPr/>
            <p:nvPr/>
          </p:nvCxnSpPr>
          <p:spPr>
            <a:xfrm flipH="1">
              <a:off x="2180337" y="2923309"/>
              <a:ext cx="1205006" cy="2002019"/>
            </a:xfrm>
            <a:prstGeom prst="straightConnector1">
              <a:avLst/>
            </a:prstGeom>
            <a:noFill/>
            <a:ln cap="rnd" cmpd="sng" w="22225">
              <a:solidFill>
                <a:srgbClr val="92D050"/>
              </a:solidFill>
              <a:prstDash val="solid"/>
              <a:round/>
              <a:headEnd len="med" w="med" type="triangle"/>
              <a:tailEnd len="sm" w="sm" type="none"/>
            </a:ln>
          </p:spPr>
        </p:cxnSp>
        <p:cxnSp>
          <p:nvCxnSpPr>
            <p:cNvPr id="598" name="Google Shape;598;p41"/>
            <p:cNvCxnSpPr/>
            <p:nvPr/>
          </p:nvCxnSpPr>
          <p:spPr>
            <a:xfrm rot="10800000">
              <a:off x="2180337" y="4925328"/>
              <a:ext cx="1777890" cy="152400"/>
            </a:xfrm>
            <a:prstGeom prst="straightConnector1">
              <a:avLst/>
            </a:prstGeom>
            <a:noFill/>
            <a:ln cap="rnd" cmpd="sng" w="165100">
              <a:solidFill>
                <a:srgbClr val="92D050"/>
              </a:solidFill>
              <a:prstDash val="solid"/>
              <a:round/>
              <a:headEnd len="med" w="med" type="triangle"/>
              <a:tailEnd len="sm" w="sm" type="none"/>
            </a:ln>
          </p:spPr>
        </p:cxnSp>
        <p:cxnSp>
          <p:nvCxnSpPr>
            <p:cNvPr id="599" name="Google Shape;599;p41"/>
            <p:cNvCxnSpPr/>
            <p:nvPr/>
          </p:nvCxnSpPr>
          <p:spPr>
            <a:xfrm flipH="1">
              <a:off x="4683498" y="5052075"/>
              <a:ext cx="950468" cy="25653"/>
            </a:xfrm>
            <a:prstGeom prst="straightConnector1">
              <a:avLst/>
            </a:prstGeom>
            <a:noFill/>
            <a:ln cap="rnd" cmpd="sng" w="38100">
              <a:solidFill>
                <a:srgbClr val="92D050"/>
              </a:solidFill>
              <a:prstDash val="solid"/>
              <a:round/>
              <a:headEnd len="med" w="med" type="triangle"/>
              <a:tailEnd len="sm" w="sm" type="none"/>
            </a:ln>
          </p:spPr>
        </p:cxnSp>
        <p:cxnSp>
          <p:nvCxnSpPr>
            <p:cNvPr id="600" name="Google Shape;600;p41"/>
            <p:cNvCxnSpPr/>
            <p:nvPr/>
          </p:nvCxnSpPr>
          <p:spPr>
            <a:xfrm flipH="1" rot="10800000">
              <a:off x="4320863" y="4151853"/>
              <a:ext cx="935522" cy="563239"/>
            </a:xfrm>
            <a:prstGeom prst="straightConnector1">
              <a:avLst/>
            </a:prstGeom>
            <a:noFill/>
            <a:ln cap="rnd" cmpd="sng" w="12700">
              <a:solidFill>
                <a:srgbClr val="92D050"/>
              </a:solidFill>
              <a:prstDash val="solid"/>
              <a:round/>
              <a:headEnd len="med" w="med" type="triangle"/>
              <a:tailEnd len="sm" w="sm"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4" name="Shape 604"/>
        <p:cNvGrpSpPr/>
        <p:nvPr/>
      </p:nvGrpSpPr>
      <p:grpSpPr>
        <a:xfrm>
          <a:off x="0" y="0"/>
          <a:ext cx="0" cy="0"/>
          <a:chOff x="0" y="0"/>
          <a:chExt cx="0" cy="0"/>
        </a:xfrm>
      </p:grpSpPr>
      <p:sp>
        <p:nvSpPr>
          <p:cNvPr id="605" name="Google Shape;605;p42"/>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r">
              <a:lnSpc>
                <a:spcPct val="100000"/>
              </a:lnSpc>
              <a:spcBef>
                <a:spcPts val="0"/>
              </a:spcBef>
              <a:spcAft>
                <a:spcPts val="0"/>
              </a:spcAft>
              <a:buClr>
                <a:srgbClr val="FF0000"/>
              </a:buClr>
              <a:buSzPct val="100000"/>
              <a:buFont typeface="Corbel"/>
              <a:buNone/>
            </a:pPr>
            <a:r>
              <a:rPr lang="en-US">
                <a:solidFill>
                  <a:srgbClr val="FF0000"/>
                </a:solidFill>
              </a:rPr>
              <a:t>Grafos: As pontes de Königsberg - </a:t>
            </a:r>
            <a:br>
              <a:rPr lang="en-US">
                <a:solidFill>
                  <a:srgbClr val="FF0000"/>
                </a:solidFill>
              </a:rPr>
            </a:br>
            <a:r>
              <a:rPr lang="en-US">
                <a:solidFill>
                  <a:srgbClr val="FF0000"/>
                </a:solidFill>
              </a:rPr>
              <a:t>Leonhard Euler en 1736</a:t>
            </a:r>
            <a:endParaRPr/>
          </a:p>
        </p:txBody>
      </p:sp>
      <p:sp>
        <p:nvSpPr>
          <p:cNvPr id="606" name="Google Shape;606;p42"/>
          <p:cNvSpPr txBox="1"/>
          <p:nvPr>
            <p:ph idx="12" type="sldNum"/>
          </p:nvPr>
        </p:nvSpPr>
        <p:spPr>
          <a:xfrm>
            <a:off x="8534400" y="6260592"/>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pic>
        <p:nvPicPr>
          <p:cNvPr id="607" name="Google Shape;607;p42"/>
          <p:cNvPicPr preferRelativeResize="0"/>
          <p:nvPr/>
        </p:nvPicPr>
        <p:blipFill rotWithShape="1">
          <a:blip r:embed="rId3">
            <a:alphaModFix/>
          </a:blip>
          <a:srcRect b="0" l="0" r="0" t="0"/>
          <a:stretch/>
        </p:blipFill>
        <p:spPr>
          <a:xfrm>
            <a:off x="152400" y="2387600"/>
            <a:ext cx="2286000" cy="1803400"/>
          </a:xfrm>
          <a:prstGeom prst="rect">
            <a:avLst/>
          </a:prstGeom>
          <a:noFill/>
          <a:ln>
            <a:noFill/>
          </a:ln>
        </p:spPr>
      </p:pic>
      <p:grpSp>
        <p:nvGrpSpPr>
          <p:cNvPr id="608" name="Google Shape;608;p42"/>
          <p:cNvGrpSpPr/>
          <p:nvPr/>
        </p:nvGrpSpPr>
        <p:grpSpPr>
          <a:xfrm>
            <a:off x="2501900" y="2374900"/>
            <a:ext cx="3060700" cy="1816100"/>
            <a:chOff x="2501900" y="2908300"/>
            <a:chExt cx="3060700" cy="1816100"/>
          </a:xfrm>
        </p:grpSpPr>
        <p:pic>
          <p:nvPicPr>
            <p:cNvPr id="609" name="Google Shape;609;p42"/>
            <p:cNvPicPr preferRelativeResize="0"/>
            <p:nvPr/>
          </p:nvPicPr>
          <p:blipFill rotWithShape="1">
            <a:blip r:embed="rId4">
              <a:alphaModFix/>
            </a:blip>
            <a:srcRect b="0" l="0" r="0" t="0"/>
            <a:stretch/>
          </p:blipFill>
          <p:spPr>
            <a:xfrm>
              <a:off x="3289300" y="2908300"/>
              <a:ext cx="2273300" cy="1816100"/>
            </a:xfrm>
            <a:prstGeom prst="rect">
              <a:avLst/>
            </a:prstGeom>
            <a:noFill/>
            <a:ln>
              <a:noFill/>
            </a:ln>
          </p:spPr>
        </p:pic>
        <p:sp>
          <p:nvSpPr>
            <p:cNvPr id="610" name="Google Shape;610;p42"/>
            <p:cNvSpPr/>
            <p:nvPr/>
          </p:nvSpPr>
          <p:spPr>
            <a:xfrm>
              <a:off x="2501900" y="3581400"/>
              <a:ext cx="850900" cy="381000"/>
            </a:xfrm>
            <a:prstGeom prst="rightArrow">
              <a:avLst>
                <a:gd fmla="val 50000" name="adj1"/>
                <a:gd fmla="val 50000" name="adj2"/>
              </a:avLst>
            </a:prstGeom>
            <a:gradFill>
              <a:gsLst>
                <a:gs pos="0">
                  <a:srgbClr val="FF500E"/>
                </a:gs>
                <a:gs pos="100000">
                  <a:srgbClr val="FF5A00"/>
                </a:gs>
              </a:gsLst>
              <a:lin ang="16200000" scaled="0"/>
            </a:gradFill>
            <a:ln cap="flat" cmpd="sng" w="12700">
              <a:solidFill>
                <a:srgbClr val="FF62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611" name="Google Shape;611;p42"/>
          <p:cNvGrpSpPr/>
          <p:nvPr/>
        </p:nvGrpSpPr>
        <p:grpSpPr>
          <a:xfrm>
            <a:off x="5626100" y="2133600"/>
            <a:ext cx="3136900" cy="1828800"/>
            <a:chOff x="5626100" y="2895600"/>
            <a:chExt cx="3136900" cy="1828800"/>
          </a:xfrm>
        </p:grpSpPr>
        <p:pic>
          <p:nvPicPr>
            <p:cNvPr id="612" name="Google Shape;612;p42"/>
            <p:cNvPicPr preferRelativeResize="0"/>
            <p:nvPr/>
          </p:nvPicPr>
          <p:blipFill rotWithShape="1">
            <a:blip r:embed="rId5">
              <a:alphaModFix/>
            </a:blip>
            <a:srcRect b="0" l="0" r="0" t="0"/>
            <a:stretch/>
          </p:blipFill>
          <p:spPr>
            <a:xfrm>
              <a:off x="6477000" y="2895600"/>
              <a:ext cx="2286000" cy="1828800"/>
            </a:xfrm>
            <a:prstGeom prst="rect">
              <a:avLst/>
            </a:prstGeom>
            <a:noFill/>
            <a:ln>
              <a:noFill/>
            </a:ln>
          </p:spPr>
        </p:pic>
        <p:sp>
          <p:nvSpPr>
            <p:cNvPr id="613" name="Google Shape;613;p42"/>
            <p:cNvSpPr/>
            <p:nvPr/>
          </p:nvSpPr>
          <p:spPr>
            <a:xfrm>
              <a:off x="5626100" y="3581400"/>
              <a:ext cx="850900" cy="381000"/>
            </a:xfrm>
            <a:prstGeom prst="rightArrow">
              <a:avLst>
                <a:gd fmla="val 50000" name="adj1"/>
                <a:gd fmla="val 50000" name="adj2"/>
              </a:avLst>
            </a:prstGeom>
            <a:gradFill>
              <a:gsLst>
                <a:gs pos="0">
                  <a:srgbClr val="FF500E"/>
                </a:gs>
                <a:gs pos="100000">
                  <a:srgbClr val="FF5A00"/>
                </a:gs>
              </a:gsLst>
              <a:lin ang="16200000" scaled="0"/>
            </a:gradFill>
            <a:ln cap="flat" cmpd="sng" w="12700">
              <a:solidFill>
                <a:srgbClr val="FF62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14" name="Google Shape;614;p42"/>
          <p:cNvSpPr/>
          <p:nvPr/>
        </p:nvSpPr>
        <p:spPr>
          <a:xfrm>
            <a:off x="76200" y="6550223"/>
            <a:ext cx="8382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dk1"/>
                </a:solidFill>
                <a:latin typeface="Calibri"/>
                <a:ea typeface="Calibri"/>
                <a:cs typeface="Calibri"/>
                <a:sym typeface="Calibri"/>
                <a:hlinkClick r:id="rId6">
                  <a:extLst>
                    <a:ext uri="{A12FA001-AC4F-418D-AE19-62706E023703}">
                      <ahyp:hlinkClr val="tx"/>
                    </a:ext>
                  </a:extLst>
                </a:hlinkClick>
              </a:rPr>
              <a:t>http://en.wikipedia.org/wiki/Seven_Bridges_of_Königsberg</a:t>
            </a:r>
            <a:endParaRPr b="0" i="0" sz="1400" u="none" cap="none" strike="noStrike">
              <a:solidFill>
                <a:schemeClr val="dk1"/>
              </a:solidFill>
              <a:latin typeface="Calibri"/>
              <a:ea typeface="Calibri"/>
              <a:cs typeface="Calibri"/>
              <a:sym typeface="Calibri"/>
            </a:endParaRPr>
          </a:p>
        </p:txBody>
      </p:sp>
      <p:sp>
        <p:nvSpPr>
          <p:cNvPr id="615" name="Google Shape;615;p42"/>
          <p:cNvSpPr txBox="1"/>
          <p:nvPr/>
        </p:nvSpPr>
        <p:spPr>
          <a:xfrm>
            <a:off x="457200" y="4800600"/>
            <a:ext cx="75081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¿Existe algum caminho que visita cada uma das pontes exatamente uma vez?</a:t>
            </a:r>
            <a:endParaRPr b="0" i="0" sz="1400" u="none" cap="none" strike="noStrike">
              <a:solidFill>
                <a:srgbClr val="000000"/>
              </a:solidFill>
              <a:latin typeface="Arial"/>
              <a:ea typeface="Arial"/>
              <a:cs typeface="Arial"/>
              <a:sym typeface="Arial"/>
            </a:endParaRPr>
          </a:p>
        </p:txBody>
      </p:sp>
      <p:sp>
        <p:nvSpPr>
          <p:cNvPr id="616" name="Google Shape;616;p42"/>
          <p:cNvSpPr txBox="1"/>
          <p:nvPr/>
        </p:nvSpPr>
        <p:spPr>
          <a:xfrm>
            <a:off x="561117" y="5526877"/>
            <a:ext cx="7897083"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Se entra num vértice por uma ponte então tem que sair dela por outra ponte. Assim todos os vértices que não seja princípio ou final devem ter um “grau de conectividade” par</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1000"/>
                                        <p:tgtEl>
                                          <p:spTgt spid="6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0" name="Shape 620"/>
        <p:cNvGrpSpPr/>
        <p:nvPr/>
      </p:nvGrpSpPr>
      <p:grpSpPr>
        <a:xfrm>
          <a:off x="0" y="0"/>
          <a:ext cx="0" cy="0"/>
          <a:chOff x="0" y="0"/>
          <a:chExt cx="0" cy="0"/>
        </a:xfrm>
      </p:grpSpPr>
      <p:sp>
        <p:nvSpPr>
          <p:cNvPr id="621" name="Google Shape;621;p43"/>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rgbClr val="FF0000"/>
              </a:buClr>
              <a:buSzPts val="4200"/>
              <a:buFont typeface="Corbel"/>
              <a:buNone/>
            </a:pPr>
            <a:r>
              <a:rPr lang="en-US">
                <a:solidFill>
                  <a:srgbClr val="FF0000"/>
                </a:solidFill>
              </a:rPr>
              <a:t>Grafos dirigidos</a:t>
            </a:r>
            <a:endParaRPr/>
          </a:p>
        </p:txBody>
      </p:sp>
      <p:sp>
        <p:nvSpPr>
          <p:cNvPr id="622" name="Google Shape;622;p43"/>
          <p:cNvSpPr txBox="1"/>
          <p:nvPr>
            <p:ph idx="12" type="sldNum"/>
          </p:nvPr>
        </p:nvSpPr>
        <p:spPr>
          <a:xfrm>
            <a:off x="8534400" y="6260592"/>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grpSp>
        <p:nvGrpSpPr>
          <p:cNvPr id="623" name="Google Shape;623;p43"/>
          <p:cNvGrpSpPr/>
          <p:nvPr/>
        </p:nvGrpSpPr>
        <p:grpSpPr>
          <a:xfrm>
            <a:off x="2190750" y="1547336"/>
            <a:ext cx="4211198" cy="1716564"/>
            <a:chOff x="2190750" y="1547336"/>
            <a:chExt cx="4211198" cy="1716564"/>
          </a:xfrm>
        </p:grpSpPr>
        <p:pic>
          <p:nvPicPr>
            <p:cNvPr id="624" name="Google Shape;624;p43"/>
            <p:cNvPicPr preferRelativeResize="0"/>
            <p:nvPr/>
          </p:nvPicPr>
          <p:blipFill rotWithShape="1">
            <a:blip r:embed="rId3">
              <a:alphaModFix/>
            </a:blip>
            <a:srcRect b="0" l="0" r="0" t="0"/>
            <a:stretch/>
          </p:blipFill>
          <p:spPr>
            <a:xfrm>
              <a:off x="2190750" y="1828800"/>
              <a:ext cx="1587500" cy="1435100"/>
            </a:xfrm>
            <a:prstGeom prst="rect">
              <a:avLst/>
            </a:prstGeom>
            <a:noFill/>
            <a:ln>
              <a:noFill/>
            </a:ln>
          </p:spPr>
        </p:pic>
        <p:sp>
          <p:nvSpPr>
            <p:cNvPr id="625" name="Google Shape;625;p43"/>
            <p:cNvSpPr txBox="1"/>
            <p:nvPr/>
          </p:nvSpPr>
          <p:spPr>
            <a:xfrm>
              <a:off x="4572000" y="1547336"/>
              <a:ext cx="1829948"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200"/>
                <a:buFont typeface="Arial"/>
                <a:buNone/>
              </a:pPr>
              <a:r>
                <a:rPr b="0" i="0" lang="en-US" sz="4200" u="none" cap="none" strike="noStrike">
                  <a:solidFill>
                    <a:schemeClr val="dk1"/>
                  </a:solidFill>
                  <a:latin typeface="Calibri"/>
                  <a:ea typeface="Calibri"/>
                  <a:cs typeface="Calibri"/>
                  <a:sym typeface="Calibri"/>
                </a:rPr>
                <a:t>Cíclico</a:t>
              </a:r>
              <a:endParaRPr b="0" i="0" sz="1400" u="none" cap="none" strike="noStrike">
                <a:solidFill>
                  <a:srgbClr val="000000"/>
                </a:solidFill>
                <a:latin typeface="Arial"/>
                <a:ea typeface="Arial"/>
                <a:cs typeface="Arial"/>
                <a:sym typeface="Arial"/>
              </a:endParaRPr>
            </a:p>
          </p:txBody>
        </p:sp>
      </p:grpSp>
      <p:grpSp>
        <p:nvGrpSpPr>
          <p:cNvPr id="626" name="Google Shape;626;p43"/>
          <p:cNvGrpSpPr/>
          <p:nvPr/>
        </p:nvGrpSpPr>
        <p:grpSpPr>
          <a:xfrm>
            <a:off x="609600" y="3606800"/>
            <a:ext cx="6031408" cy="3251200"/>
            <a:chOff x="609600" y="3606800"/>
            <a:chExt cx="6031408" cy="3251200"/>
          </a:xfrm>
        </p:grpSpPr>
        <p:pic>
          <p:nvPicPr>
            <p:cNvPr id="627" name="Google Shape;627;p43"/>
            <p:cNvPicPr preferRelativeResize="0"/>
            <p:nvPr/>
          </p:nvPicPr>
          <p:blipFill rotWithShape="1">
            <a:blip r:embed="rId4">
              <a:alphaModFix/>
            </a:blip>
            <a:srcRect b="0" l="0" r="0" t="0"/>
            <a:stretch/>
          </p:blipFill>
          <p:spPr>
            <a:xfrm>
              <a:off x="609600" y="3606800"/>
              <a:ext cx="4521200" cy="3251200"/>
            </a:xfrm>
            <a:prstGeom prst="rect">
              <a:avLst/>
            </a:prstGeom>
            <a:noFill/>
            <a:ln>
              <a:noFill/>
            </a:ln>
          </p:spPr>
        </p:pic>
        <p:sp>
          <p:nvSpPr>
            <p:cNvPr id="628" name="Google Shape;628;p43"/>
            <p:cNvSpPr txBox="1"/>
            <p:nvPr/>
          </p:nvSpPr>
          <p:spPr>
            <a:xfrm>
              <a:off x="4572000" y="3606800"/>
              <a:ext cx="2069008"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200"/>
                <a:buFont typeface="Arial"/>
                <a:buNone/>
              </a:pPr>
              <a:r>
                <a:rPr b="0" i="0" lang="en-US" sz="4200" u="none" cap="none" strike="noStrike">
                  <a:solidFill>
                    <a:schemeClr val="dk1"/>
                  </a:solidFill>
                  <a:latin typeface="Calibri"/>
                  <a:ea typeface="Calibri"/>
                  <a:cs typeface="Calibri"/>
                  <a:sym typeface="Calibri"/>
                </a:rPr>
                <a:t>Acíclico</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44"/>
          <p:cNvSpPr/>
          <p:nvPr/>
        </p:nvSpPr>
        <p:spPr>
          <a:xfrm>
            <a:off x="0" y="1453783"/>
            <a:ext cx="9144000" cy="476148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4" name="Google Shape;634;p44"/>
          <p:cNvSpPr txBox="1"/>
          <p:nvPr>
            <p:ph type="title"/>
          </p:nvPr>
        </p:nvSpPr>
        <p:spPr>
          <a:xfrm>
            <a:off x="61051" y="482250"/>
            <a:ext cx="9021900" cy="96780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26190"/>
              <a:buFont typeface="Arial"/>
              <a:buNone/>
            </a:pPr>
            <a:r>
              <a:rPr lang="en-US"/>
              <a:t>Um exemplo: Redes Reguladoras genéticas</a:t>
            </a:r>
            <a:r>
              <a:rPr lang="en-US">
                <a:solidFill>
                  <a:schemeClr val="lt1"/>
                </a:solidFill>
              </a:rPr>
              <a:t> (GRNs)</a:t>
            </a:r>
            <a:endParaRPr/>
          </a:p>
        </p:txBody>
      </p:sp>
      <p:sp>
        <p:nvSpPr>
          <p:cNvPr id="635" name="Google Shape;635;p44"/>
          <p:cNvSpPr txBox="1"/>
          <p:nvPr/>
        </p:nvSpPr>
        <p:spPr>
          <a:xfrm>
            <a:off x="-56850" y="2448575"/>
            <a:ext cx="1474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800" u="none" cap="none" strike="noStrike">
                <a:solidFill>
                  <a:schemeClr val="dk1"/>
                </a:solidFill>
                <a:latin typeface="Calibri"/>
                <a:ea typeface="Calibri"/>
                <a:cs typeface="Calibri"/>
                <a:sym typeface="Calibri"/>
              </a:rPr>
              <a:t>Nível  ADN</a:t>
            </a:r>
            <a:endParaRPr b="0" i="0" sz="1800" u="none" cap="none" strike="noStrike">
              <a:solidFill>
                <a:schemeClr val="dk1"/>
              </a:solidFill>
              <a:latin typeface="Calibri"/>
              <a:ea typeface="Calibri"/>
              <a:cs typeface="Calibri"/>
              <a:sym typeface="Calibri"/>
            </a:endParaRPr>
          </a:p>
        </p:txBody>
      </p:sp>
      <p:sp>
        <p:nvSpPr>
          <p:cNvPr id="636" name="Google Shape;636;p44"/>
          <p:cNvSpPr/>
          <p:nvPr/>
        </p:nvSpPr>
        <p:spPr>
          <a:xfrm>
            <a:off x="5993068" y="3467834"/>
            <a:ext cx="387119" cy="447267"/>
          </a:xfrm>
          <a:custGeom>
            <a:rect b="b" l="l" r="r" t="t"/>
            <a:pathLst>
              <a:path extrusionOk="0" h="447267" w="387119">
                <a:moveTo>
                  <a:pt x="186885" y="180289"/>
                </a:moveTo>
                <a:cubicBezTo>
                  <a:pt x="183548" y="173615"/>
                  <a:pt x="183122" y="133492"/>
                  <a:pt x="180211" y="110207"/>
                </a:cubicBezTo>
                <a:cubicBezTo>
                  <a:pt x="179775" y="106716"/>
                  <a:pt x="177840" y="103578"/>
                  <a:pt x="176873" y="100195"/>
                </a:cubicBezTo>
                <a:cubicBezTo>
                  <a:pt x="175613" y="95785"/>
                  <a:pt x="175343" y="91062"/>
                  <a:pt x="173536" y="86846"/>
                </a:cubicBezTo>
                <a:cubicBezTo>
                  <a:pt x="171956" y="83160"/>
                  <a:pt x="168988" y="80236"/>
                  <a:pt x="166862" y="76835"/>
                </a:cubicBezTo>
                <a:cubicBezTo>
                  <a:pt x="165079" y="73982"/>
                  <a:pt x="156659" y="56716"/>
                  <a:pt x="150175" y="53474"/>
                </a:cubicBezTo>
                <a:cubicBezTo>
                  <a:pt x="135520" y="46146"/>
                  <a:pt x="121715" y="41762"/>
                  <a:pt x="106792" y="36788"/>
                </a:cubicBezTo>
                <a:cubicBezTo>
                  <a:pt x="83431" y="37900"/>
                  <a:pt x="60016" y="38183"/>
                  <a:pt x="36710" y="40125"/>
                </a:cubicBezTo>
                <a:cubicBezTo>
                  <a:pt x="33204" y="40417"/>
                  <a:pt x="29561" y="41417"/>
                  <a:pt x="26698" y="43462"/>
                </a:cubicBezTo>
                <a:cubicBezTo>
                  <a:pt x="21577" y="47120"/>
                  <a:pt x="13349" y="56811"/>
                  <a:pt x="13349" y="56811"/>
                </a:cubicBezTo>
                <a:cubicBezTo>
                  <a:pt x="12237" y="60148"/>
                  <a:pt x="11822" y="63806"/>
                  <a:pt x="10012" y="66823"/>
                </a:cubicBezTo>
                <a:cubicBezTo>
                  <a:pt x="8393" y="69521"/>
                  <a:pt x="4745" y="70684"/>
                  <a:pt x="3338" y="73498"/>
                </a:cubicBezTo>
                <a:cubicBezTo>
                  <a:pt x="1287" y="77600"/>
                  <a:pt x="1113" y="82397"/>
                  <a:pt x="0" y="86846"/>
                </a:cubicBezTo>
                <a:cubicBezTo>
                  <a:pt x="1113" y="112432"/>
                  <a:pt x="871" y="138112"/>
                  <a:pt x="3338" y="163603"/>
                </a:cubicBezTo>
                <a:cubicBezTo>
                  <a:pt x="6446" y="195717"/>
                  <a:pt x="11156" y="182678"/>
                  <a:pt x="16686" y="210324"/>
                </a:cubicBezTo>
                <a:cubicBezTo>
                  <a:pt x="17265" y="213220"/>
                  <a:pt x="20369" y="232321"/>
                  <a:pt x="23361" y="237022"/>
                </a:cubicBezTo>
                <a:cubicBezTo>
                  <a:pt x="29333" y="246407"/>
                  <a:pt x="37213" y="254464"/>
                  <a:pt x="43384" y="263719"/>
                </a:cubicBezTo>
                <a:lnTo>
                  <a:pt x="50059" y="273731"/>
                </a:lnTo>
                <a:cubicBezTo>
                  <a:pt x="51171" y="277068"/>
                  <a:pt x="51823" y="280597"/>
                  <a:pt x="53396" y="283743"/>
                </a:cubicBezTo>
                <a:cubicBezTo>
                  <a:pt x="57605" y="292162"/>
                  <a:pt x="60537" y="294221"/>
                  <a:pt x="66745" y="300429"/>
                </a:cubicBezTo>
                <a:cubicBezTo>
                  <a:pt x="72569" y="317903"/>
                  <a:pt x="67595" y="307955"/>
                  <a:pt x="86768" y="327127"/>
                </a:cubicBezTo>
                <a:cubicBezTo>
                  <a:pt x="88993" y="329352"/>
                  <a:pt x="90825" y="332056"/>
                  <a:pt x="93443" y="333801"/>
                </a:cubicBezTo>
                <a:cubicBezTo>
                  <a:pt x="100117" y="338251"/>
                  <a:pt x="107794" y="341477"/>
                  <a:pt x="113466" y="347150"/>
                </a:cubicBezTo>
                <a:cubicBezTo>
                  <a:pt x="122627" y="356313"/>
                  <a:pt x="117155" y="352830"/>
                  <a:pt x="130152" y="357162"/>
                </a:cubicBezTo>
                <a:cubicBezTo>
                  <a:pt x="149239" y="376248"/>
                  <a:pt x="130085" y="359205"/>
                  <a:pt x="153513" y="373848"/>
                </a:cubicBezTo>
                <a:cubicBezTo>
                  <a:pt x="176602" y="388279"/>
                  <a:pt x="157205" y="380641"/>
                  <a:pt x="176873" y="387197"/>
                </a:cubicBezTo>
                <a:cubicBezTo>
                  <a:pt x="185576" y="395900"/>
                  <a:pt x="192531" y="405037"/>
                  <a:pt x="203571" y="410557"/>
                </a:cubicBezTo>
                <a:cubicBezTo>
                  <a:pt x="206718" y="412130"/>
                  <a:pt x="210246" y="412782"/>
                  <a:pt x="213583" y="413895"/>
                </a:cubicBezTo>
                <a:cubicBezTo>
                  <a:pt x="215808" y="417232"/>
                  <a:pt x="217421" y="421070"/>
                  <a:pt x="220257" y="423906"/>
                </a:cubicBezTo>
                <a:cubicBezTo>
                  <a:pt x="226727" y="430376"/>
                  <a:pt x="232137" y="431204"/>
                  <a:pt x="240281" y="433918"/>
                </a:cubicBezTo>
                <a:cubicBezTo>
                  <a:pt x="243618" y="436143"/>
                  <a:pt x="246627" y="438963"/>
                  <a:pt x="250292" y="440592"/>
                </a:cubicBezTo>
                <a:cubicBezTo>
                  <a:pt x="256721" y="443450"/>
                  <a:pt x="270316" y="447267"/>
                  <a:pt x="270316" y="447267"/>
                </a:cubicBezTo>
                <a:cubicBezTo>
                  <a:pt x="273911" y="446548"/>
                  <a:pt x="291879" y="443673"/>
                  <a:pt x="297013" y="440592"/>
                </a:cubicBezTo>
                <a:cubicBezTo>
                  <a:pt x="299711" y="438973"/>
                  <a:pt x="301231" y="435883"/>
                  <a:pt x="303688" y="433918"/>
                </a:cubicBezTo>
                <a:cubicBezTo>
                  <a:pt x="324726" y="417090"/>
                  <a:pt x="304268" y="436677"/>
                  <a:pt x="320374" y="420569"/>
                </a:cubicBezTo>
                <a:cubicBezTo>
                  <a:pt x="327048" y="400544"/>
                  <a:pt x="322599" y="420569"/>
                  <a:pt x="320374" y="400546"/>
                </a:cubicBezTo>
                <a:cubicBezTo>
                  <a:pt x="318527" y="383925"/>
                  <a:pt x="319402" y="367042"/>
                  <a:pt x="317037" y="350487"/>
                </a:cubicBezTo>
                <a:cubicBezTo>
                  <a:pt x="313594" y="326385"/>
                  <a:pt x="311699" y="336474"/>
                  <a:pt x="303688" y="320452"/>
                </a:cubicBezTo>
                <a:cubicBezTo>
                  <a:pt x="299639" y="312353"/>
                  <a:pt x="299297" y="302129"/>
                  <a:pt x="297013" y="293754"/>
                </a:cubicBezTo>
                <a:cubicBezTo>
                  <a:pt x="295162" y="286967"/>
                  <a:pt x="290339" y="273731"/>
                  <a:pt x="290339" y="273731"/>
                </a:cubicBezTo>
                <a:cubicBezTo>
                  <a:pt x="288794" y="258279"/>
                  <a:pt x="283614" y="239366"/>
                  <a:pt x="290339" y="223673"/>
                </a:cubicBezTo>
                <a:cubicBezTo>
                  <a:pt x="291578" y="220781"/>
                  <a:pt x="294199" y="218405"/>
                  <a:pt x="297013" y="216998"/>
                </a:cubicBezTo>
                <a:cubicBezTo>
                  <a:pt x="303306" y="213852"/>
                  <a:pt x="310362" y="212549"/>
                  <a:pt x="317037" y="210324"/>
                </a:cubicBezTo>
                <a:lnTo>
                  <a:pt x="337060" y="203649"/>
                </a:lnTo>
                <a:lnTo>
                  <a:pt x="347072" y="200312"/>
                </a:lnTo>
                <a:lnTo>
                  <a:pt x="357084" y="196975"/>
                </a:lnTo>
                <a:cubicBezTo>
                  <a:pt x="359309" y="194750"/>
                  <a:pt x="361870" y="192817"/>
                  <a:pt x="363758" y="190300"/>
                </a:cubicBezTo>
                <a:cubicBezTo>
                  <a:pt x="368571" y="183883"/>
                  <a:pt x="377107" y="170277"/>
                  <a:pt x="377107" y="170277"/>
                </a:cubicBezTo>
                <a:lnTo>
                  <a:pt x="383781" y="150254"/>
                </a:lnTo>
                <a:lnTo>
                  <a:pt x="387119" y="140242"/>
                </a:lnTo>
                <a:cubicBezTo>
                  <a:pt x="386006" y="122443"/>
                  <a:pt x="385648" y="104581"/>
                  <a:pt x="383781" y="86846"/>
                </a:cubicBezTo>
                <a:cubicBezTo>
                  <a:pt x="383413" y="83348"/>
                  <a:pt x="382254" y="79851"/>
                  <a:pt x="380444" y="76835"/>
                </a:cubicBezTo>
                <a:cubicBezTo>
                  <a:pt x="376433" y="70149"/>
                  <a:pt x="369379" y="68304"/>
                  <a:pt x="363758" y="63486"/>
                </a:cubicBezTo>
                <a:cubicBezTo>
                  <a:pt x="363735" y="63466"/>
                  <a:pt x="347083" y="46810"/>
                  <a:pt x="343735" y="43462"/>
                </a:cubicBezTo>
                <a:cubicBezTo>
                  <a:pt x="341510" y="41237"/>
                  <a:pt x="338805" y="39406"/>
                  <a:pt x="337060" y="36788"/>
                </a:cubicBezTo>
                <a:cubicBezTo>
                  <a:pt x="325618" y="19623"/>
                  <a:pt x="336267" y="32817"/>
                  <a:pt x="320374" y="20102"/>
                </a:cubicBezTo>
                <a:cubicBezTo>
                  <a:pt x="307284" y="9630"/>
                  <a:pt x="321077" y="15886"/>
                  <a:pt x="303688" y="10090"/>
                </a:cubicBezTo>
                <a:cubicBezTo>
                  <a:pt x="299176" y="5579"/>
                  <a:pt x="294799" y="-787"/>
                  <a:pt x="287002" y="79"/>
                </a:cubicBezTo>
                <a:cubicBezTo>
                  <a:pt x="280009" y="856"/>
                  <a:pt x="266978" y="6753"/>
                  <a:pt x="266978" y="6753"/>
                </a:cubicBezTo>
                <a:cubicBezTo>
                  <a:pt x="263641" y="8978"/>
                  <a:pt x="259472" y="10295"/>
                  <a:pt x="256967" y="13427"/>
                </a:cubicBezTo>
                <a:cubicBezTo>
                  <a:pt x="254769" y="16174"/>
                  <a:pt x="255439" y="20422"/>
                  <a:pt x="253629" y="23439"/>
                </a:cubicBezTo>
                <a:cubicBezTo>
                  <a:pt x="252010" y="26137"/>
                  <a:pt x="249180" y="27889"/>
                  <a:pt x="246955" y="30114"/>
                </a:cubicBezTo>
                <a:cubicBezTo>
                  <a:pt x="244730" y="36788"/>
                  <a:pt x="241988" y="43312"/>
                  <a:pt x="240281" y="50137"/>
                </a:cubicBezTo>
                <a:cubicBezTo>
                  <a:pt x="239168" y="54587"/>
                  <a:pt x="238261" y="59093"/>
                  <a:pt x="236943" y="63486"/>
                </a:cubicBezTo>
                <a:cubicBezTo>
                  <a:pt x="234921" y="70225"/>
                  <a:pt x="232494" y="76835"/>
                  <a:pt x="230269" y="83509"/>
                </a:cubicBezTo>
                <a:cubicBezTo>
                  <a:pt x="230267" y="83514"/>
                  <a:pt x="223597" y="103529"/>
                  <a:pt x="223594" y="103533"/>
                </a:cubicBezTo>
                <a:lnTo>
                  <a:pt x="216920" y="113544"/>
                </a:lnTo>
                <a:lnTo>
                  <a:pt x="210246" y="133568"/>
                </a:lnTo>
                <a:cubicBezTo>
                  <a:pt x="209134" y="136905"/>
                  <a:pt x="209395" y="141091"/>
                  <a:pt x="206908" y="143579"/>
                </a:cubicBezTo>
                <a:lnTo>
                  <a:pt x="200234" y="150254"/>
                </a:lnTo>
                <a:cubicBezTo>
                  <a:pt x="196399" y="161758"/>
                  <a:pt x="190222" y="186963"/>
                  <a:pt x="186885" y="180289"/>
                </a:cubicBezTo>
                <a:close/>
              </a:path>
            </a:pathLst>
          </a:cu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7" name="Google Shape;637;p44"/>
          <p:cNvSpPr/>
          <p:nvPr/>
        </p:nvSpPr>
        <p:spPr>
          <a:xfrm>
            <a:off x="5039695" y="2633205"/>
            <a:ext cx="729387" cy="8312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638" name="Google Shape;638;p44"/>
          <p:cNvCxnSpPr/>
          <p:nvPr/>
        </p:nvCxnSpPr>
        <p:spPr>
          <a:xfrm flipH="1" rot="10800000">
            <a:off x="5039695" y="2526419"/>
            <a:ext cx="195900" cy="167400"/>
          </a:xfrm>
          <a:prstGeom prst="bentConnector3">
            <a:avLst>
              <a:gd fmla="val 6264" name="adj1"/>
            </a:avLst>
          </a:prstGeom>
          <a:noFill/>
          <a:ln cap="flat" cmpd="sng" w="25400">
            <a:solidFill>
              <a:schemeClr val="dk1"/>
            </a:solidFill>
            <a:prstDash val="solid"/>
            <a:round/>
            <a:headEnd len="sm" w="sm" type="none"/>
            <a:tailEnd len="med" w="med" type="triangle"/>
          </a:ln>
        </p:spPr>
      </p:cxnSp>
      <p:sp>
        <p:nvSpPr>
          <p:cNvPr id="639" name="Google Shape;639;p44"/>
          <p:cNvSpPr txBox="1"/>
          <p:nvPr/>
        </p:nvSpPr>
        <p:spPr>
          <a:xfrm>
            <a:off x="5039695" y="2100090"/>
            <a:ext cx="8223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gene B</a:t>
            </a:r>
            <a:endParaRPr b="0" i="0" sz="1400" u="none" cap="none" strike="noStrike">
              <a:solidFill>
                <a:srgbClr val="000000"/>
              </a:solidFill>
              <a:latin typeface="Arial"/>
              <a:ea typeface="Arial"/>
              <a:cs typeface="Arial"/>
              <a:sym typeface="Arial"/>
            </a:endParaRPr>
          </a:p>
        </p:txBody>
      </p:sp>
      <p:sp>
        <p:nvSpPr>
          <p:cNvPr id="640" name="Google Shape;640;p44"/>
          <p:cNvSpPr/>
          <p:nvPr/>
        </p:nvSpPr>
        <p:spPr>
          <a:xfrm>
            <a:off x="5365277" y="2786770"/>
            <a:ext cx="181555" cy="184150"/>
          </a:xfrm>
          <a:prstGeom prst="down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1" name="Google Shape;641;p44"/>
          <p:cNvSpPr/>
          <p:nvPr/>
        </p:nvSpPr>
        <p:spPr>
          <a:xfrm>
            <a:off x="5365277" y="3223338"/>
            <a:ext cx="181555" cy="184150"/>
          </a:xfrm>
          <a:prstGeom prst="down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2" name="Google Shape;642;p44"/>
          <p:cNvSpPr/>
          <p:nvPr/>
        </p:nvSpPr>
        <p:spPr>
          <a:xfrm>
            <a:off x="5292832" y="3487144"/>
            <a:ext cx="322358" cy="403804"/>
          </a:xfrm>
          <a:custGeom>
            <a:rect b="b" l="l" r="r" t="t"/>
            <a:pathLst>
              <a:path extrusionOk="0" h="403804" w="322358">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3" name="Google Shape;643;p44"/>
          <p:cNvSpPr/>
          <p:nvPr/>
        </p:nvSpPr>
        <p:spPr>
          <a:xfrm>
            <a:off x="6807535" y="2633205"/>
            <a:ext cx="729387" cy="8312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644" name="Google Shape;644;p44"/>
          <p:cNvCxnSpPr/>
          <p:nvPr/>
        </p:nvCxnSpPr>
        <p:spPr>
          <a:xfrm flipH="1" rot="10800000">
            <a:off x="6807535" y="2526419"/>
            <a:ext cx="195900" cy="167400"/>
          </a:xfrm>
          <a:prstGeom prst="bentConnector3">
            <a:avLst>
              <a:gd fmla="val 6264" name="adj1"/>
            </a:avLst>
          </a:prstGeom>
          <a:noFill/>
          <a:ln cap="flat" cmpd="sng" w="25400">
            <a:solidFill>
              <a:schemeClr val="dk1"/>
            </a:solidFill>
            <a:prstDash val="solid"/>
            <a:round/>
            <a:headEnd len="sm" w="sm" type="none"/>
            <a:tailEnd len="med" w="med" type="triangle"/>
          </a:ln>
        </p:spPr>
      </p:cxnSp>
      <p:sp>
        <p:nvSpPr>
          <p:cNvPr id="645" name="Google Shape;645;p44"/>
          <p:cNvSpPr txBox="1"/>
          <p:nvPr/>
        </p:nvSpPr>
        <p:spPr>
          <a:xfrm>
            <a:off x="6807535" y="2100090"/>
            <a:ext cx="8207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gene C</a:t>
            </a:r>
            <a:endParaRPr b="0" i="0" sz="1400" u="none" cap="none" strike="noStrike">
              <a:solidFill>
                <a:srgbClr val="000000"/>
              </a:solidFill>
              <a:latin typeface="Arial"/>
              <a:ea typeface="Arial"/>
              <a:cs typeface="Arial"/>
              <a:sym typeface="Arial"/>
            </a:endParaRPr>
          </a:p>
        </p:txBody>
      </p:sp>
      <p:sp>
        <p:nvSpPr>
          <p:cNvPr id="646" name="Google Shape;646;p44"/>
          <p:cNvSpPr/>
          <p:nvPr/>
        </p:nvSpPr>
        <p:spPr>
          <a:xfrm>
            <a:off x="7133117" y="2786770"/>
            <a:ext cx="181555" cy="184150"/>
          </a:xfrm>
          <a:prstGeom prst="down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7" name="Google Shape;647;p44"/>
          <p:cNvSpPr/>
          <p:nvPr/>
        </p:nvSpPr>
        <p:spPr>
          <a:xfrm>
            <a:off x="7133117" y="3223338"/>
            <a:ext cx="181555" cy="184150"/>
          </a:xfrm>
          <a:prstGeom prst="down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8" name="Google Shape;648;p44"/>
          <p:cNvSpPr/>
          <p:nvPr/>
        </p:nvSpPr>
        <p:spPr>
          <a:xfrm>
            <a:off x="7060672" y="3487144"/>
            <a:ext cx="322358" cy="403804"/>
          </a:xfrm>
          <a:custGeom>
            <a:rect b="b" l="l" r="r" t="t"/>
            <a:pathLst>
              <a:path extrusionOk="0" h="403804" w="322358">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649" name="Google Shape;649;p44"/>
          <p:cNvCxnSpPr/>
          <p:nvPr/>
        </p:nvCxnSpPr>
        <p:spPr>
          <a:xfrm>
            <a:off x="4686407" y="2633215"/>
            <a:ext cx="1357745" cy="0"/>
          </a:xfrm>
          <a:prstGeom prst="straightConnector1">
            <a:avLst/>
          </a:prstGeom>
          <a:noFill/>
          <a:ln cap="flat" cmpd="sng" w="25400">
            <a:solidFill>
              <a:schemeClr val="dk1"/>
            </a:solidFill>
            <a:prstDash val="solid"/>
            <a:round/>
            <a:headEnd len="sm" w="sm" type="none"/>
            <a:tailEnd len="sm" w="sm" type="none"/>
          </a:ln>
        </p:spPr>
      </p:cxnSp>
      <p:cxnSp>
        <p:nvCxnSpPr>
          <p:cNvPr id="650" name="Google Shape;650;p44"/>
          <p:cNvCxnSpPr/>
          <p:nvPr/>
        </p:nvCxnSpPr>
        <p:spPr>
          <a:xfrm>
            <a:off x="4686402" y="2716340"/>
            <a:ext cx="1357750" cy="0"/>
          </a:xfrm>
          <a:prstGeom prst="straightConnector1">
            <a:avLst/>
          </a:prstGeom>
          <a:noFill/>
          <a:ln cap="flat" cmpd="sng" w="25400">
            <a:solidFill>
              <a:schemeClr val="dk1"/>
            </a:solidFill>
            <a:prstDash val="solid"/>
            <a:round/>
            <a:headEnd len="sm" w="sm" type="none"/>
            <a:tailEnd len="sm" w="sm" type="none"/>
          </a:ln>
        </p:spPr>
      </p:cxnSp>
      <p:cxnSp>
        <p:nvCxnSpPr>
          <p:cNvPr id="651" name="Google Shape;651;p44"/>
          <p:cNvCxnSpPr/>
          <p:nvPr/>
        </p:nvCxnSpPr>
        <p:spPr>
          <a:xfrm>
            <a:off x="6454247" y="2633215"/>
            <a:ext cx="1357745" cy="0"/>
          </a:xfrm>
          <a:prstGeom prst="straightConnector1">
            <a:avLst/>
          </a:prstGeom>
          <a:noFill/>
          <a:ln cap="flat" cmpd="sng" w="25400">
            <a:solidFill>
              <a:schemeClr val="dk1"/>
            </a:solidFill>
            <a:prstDash val="solid"/>
            <a:round/>
            <a:headEnd len="sm" w="sm" type="none"/>
            <a:tailEnd len="sm" w="sm" type="none"/>
          </a:ln>
        </p:spPr>
      </p:cxnSp>
      <p:cxnSp>
        <p:nvCxnSpPr>
          <p:cNvPr id="652" name="Google Shape;652;p44"/>
          <p:cNvCxnSpPr/>
          <p:nvPr/>
        </p:nvCxnSpPr>
        <p:spPr>
          <a:xfrm>
            <a:off x="6454242" y="2716340"/>
            <a:ext cx="1357750" cy="0"/>
          </a:xfrm>
          <a:prstGeom prst="straightConnector1">
            <a:avLst/>
          </a:prstGeom>
          <a:noFill/>
          <a:ln cap="flat" cmpd="sng" w="25400">
            <a:solidFill>
              <a:schemeClr val="dk1"/>
            </a:solidFill>
            <a:prstDash val="solid"/>
            <a:round/>
            <a:headEnd len="sm" w="sm" type="none"/>
            <a:tailEnd len="sm" w="sm" type="none"/>
          </a:ln>
        </p:spPr>
      </p:cxnSp>
      <p:sp>
        <p:nvSpPr>
          <p:cNvPr id="653" name="Google Shape;653;p44"/>
          <p:cNvSpPr/>
          <p:nvPr/>
        </p:nvSpPr>
        <p:spPr>
          <a:xfrm>
            <a:off x="6451297" y="2413002"/>
            <a:ext cx="243850" cy="272740"/>
          </a:xfrm>
          <a:custGeom>
            <a:rect b="b" l="l" r="r" t="t"/>
            <a:pathLst>
              <a:path extrusionOk="0" h="447267" w="387119">
                <a:moveTo>
                  <a:pt x="186885" y="180289"/>
                </a:moveTo>
                <a:cubicBezTo>
                  <a:pt x="183548" y="173615"/>
                  <a:pt x="183122" y="133492"/>
                  <a:pt x="180211" y="110207"/>
                </a:cubicBezTo>
                <a:cubicBezTo>
                  <a:pt x="179775" y="106716"/>
                  <a:pt x="177840" y="103578"/>
                  <a:pt x="176873" y="100195"/>
                </a:cubicBezTo>
                <a:cubicBezTo>
                  <a:pt x="175613" y="95785"/>
                  <a:pt x="175343" y="91062"/>
                  <a:pt x="173536" y="86846"/>
                </a:cubicBezTo>
                <a:cubicBezTo>
                  <a:pt x="171956" y="83160"/>
                  <a:pt x="168988" y="80236"/>
                  <a:pt x="166862" y="76835"/>
                </a:cubicBezTo>
                <a:cubicBezTo>
                  <a:pt x="165079" y="73982"/>
                  <a:pt x="156659" y="56716"/>
                  <a:pt x="150175" y="53474"/>
                </a:cubicBezTo>
                <a:cubicBezTo>
                  <a:pt x="135520" y="46146"/>
                  <a:pt x="121715" y="41762"/>
                  <a:pt x="106792" y="36788"/>
                </a:cubicBezTo>
                <a:cubicBezTo>
                  <a:pt x="83431" y="37900"/>
                  <a:pt x="60016" y="38183"/>
                  <a:pt x="36710" y="40125"/>
                </a:cubicBezTo>
                <a:cubicBezTo>
                  <a:pt x="33204" y="40417"/>
                  <a:pt x="29561" y="41417"/>
                  <a:pt x="26698" y="43462"/>
                </a:cubicBezTo>
                <a:cubicBezTo>
                  <a:pt x="21577" y="47120"/>
                  <a:pt x="13349" y="56811"/>
                  <a:pt x="13349" y="56811"/>
                </a:cubicBezTo>
                <a:cubicBezTo>
                  <a:pt x="12237" y="60148"/>
                  <a:pt x="11822" y="63806"/>
                  <a:pt x="10012" y="66823"/>
                </a:cubicBezTo>
                <a:cubicBezTo>
                  <a:pt x="8393" y="69521"/>
                  <a:pt x="4745" y="70684"/>
                  <a:pt x="3338" y="73498"/>
                </a:cubicBezTo>
                <a:cubicBezTo>
                  <a:pt x="1287" y="77600"/>
                  <a:pt x="1113" y="82397"/>
                  <a:pt x="0" y="86846"/>
                </a:cubicBezTo>
                <a:cubicBezTo>
                  <a:pt x="1113" y="112432"/>
                  <a:pt x="871" y="138112"/>
                  <a:pt x="3338" y="163603"/>
                </a:cubicBezTo>
                <a:cubicBezTo>
                  <a:pt x="6446" y="195717"/>
                  <a:pt x="11156" y="182678"/>
                  <a:pt x="16686" y="210324"/>
                </a:cubicBezTo>
                <a:cubicBezTo>
                  <a:pt x="17265" y="213220"/>
                  <a:pt x="20369" y="232321"/>
                  <a:pt x="23361" y="237022"/>
                </a:cubicBezTo>
                <a:cubicBezTo>
                  <a:pt x="29333" y="246407"/>
                  <a:pt x="37213" y="254464"/>
                  <a:pt x="43384" y="263719"/>
                </a:cubicBezTo>
                <a:lnTo>
                  <a:pt x="50059" y="273731"/>
                </a:lnTo>
                <a:cubicBezTo>
                  <a:pt x="51171" y="277068"/>
                  <a:pt x="51823" y="280597"/>
                  <a:pt x="53396" y="283743"/>
                </a:cubicBezTo>
                <a:cubicBezTo>
                  <a:pt x="57605" y="292162"/>
                  <a:pt x="60537" y="294221"/>
                  <a:pt x="66745" y="300429"/>
                </a:cubicBezTo>
                <a:cubicBezTo>
                  <a:pt x="72569" y="317903"/>
                  <a:pt x="67595" y="307955"/>
                  <a:pt x="86768" y="327127"/>
                </a:cubicBezTo>
                <a:cubicBezTo>
                  <a:pt x="88993" y="329352"/>
                  <a:pt x="90825" y="332056"/>
                  <a:pt x="93443" y="333801"/>
                </a:cubicBezTo>
                <a:cubicBezTo>
                  <a:pt x="100117" y="338251"/>
                  <a:pt x="107794" y="341477"/>
                  <a:pt x="113466" y="347150"/>
                </a:cubicBezTo>
                <a:cubicBezTo>
                  <a:pt x="122627" y="356313"/>
                  <a:pt x="117155" y="352830"/>
                  <a:pt x="130152" y="357162"/>
                </a:cubicBezTo>
                <a:cubicBezTo>
                  <a:pt x="149239" y="376248"/>
                  <a:pt x="130085" y="359205"/>
                  <a:pt x="153513" y="373848"/>
                </a:cubicBezTo>
                <a:cubicBezTo>
                  <a:pt x="176602" y="388279"/>
                  <a:pt x="157205" y="380641"/>
                  <a:pt x="176873" y="387197"/>
                </a:cubicBezTo>
                <a:cubicBezTo>
                  <a:pt x="185576" y="395900"/>
                  <a:pt x="192531" y="405037"/>
                  <a:pt x="203571" y="410557"/>
                </a:cubicBezTo>
                <a:cubicBezTo>
                  <a:pt x="206718" y="412130"/>
                  <a:pt x="210246" y="412782"/>
                  <a:pt x="213583" y="413895"/>
                </a:cubicBezTo>
                <a:cubicBezTo>
                  <a:pt x="215808" y="417232"/>
                  <a:pt x="217421" y="421070"/>
                  <a:pt x="220257" y="423906"/>
                </a:cubicBezTo>
                <a:cubicBezTo>
                  <a:pt x="226727" y="430376"/>
                  <a:pt x="232137" y="431204"/>
                  <a:pt x="240281" y="433918"/>
                </a:cubicBezTo>
                <a:cubicBezTo>
                  <a:pt x="243618" y="436143"/>
                  <a:pt x="246627" y="438963"/>
                  <a:pt x="250292" y="440592"/>
                </a:cubicBezTo>
                <a:cubicBezTo>
                  <a:pt x="256721" y="443450"/>
                  <a:pt x="270316" y="447267"/>
                  <a:pt x="270316" y="447267"/>
                </a:cubicBezTo>
                <a:cubicBezTo>
                  <a:pt x="273911" y="446548"/>
                  <a:pt x="291879" y="443673"/>
                  <a:pt x="297013" y="440592"/>
                </a:cubicBezTo>
                <a:cubicBezTo>
                  <a:pt x="299711" y="438973"/>
                  <a:pt x="301231" y="435883"/>
                  <a:pt x="303688" y="433918"/>
                </a:cubicBezTo>
                <a:cubicBezTo>
                  <a:pt x="324726" y="417090"/>
                  <a:pt x="304268" y="436677"/>
                  <a:pt x="320374" y="420569"/>
                </a:cubicBezTo>
                <a:cubicBezTo>
                  <a:pt x="327048" y="400544"/>
                  <a:pt x="322599" y="420569"/>
                  <a:pt x="320374" y="400546"/>
                </a:cubicBezTo>
                <a:cubicBezTo>
                  <a:pt x="318527" y="383925"/>
                  <a:pt x="319402" y="367042"/>
                  <a:pt x="317037" y="350487"/>
                </a:cubicBezTo>
                <a:cubicBezTo>
                  <a:pt x="313594" y="326385"/>
                  <a:pt x="311699" y="336474"/>
                  <a:pt x="303688" y="320452"/>
                </a:cubicBezTo>
                <a:cubicBezTo>
                  <a:pt x="299639" y="312353"/>
                  <a:pt x="299297" y="302129"/>
                  <a:pt x="297013" y="293754"/>
                </a:cubicBezTo>
                <a:cubicBezTo>
                  <a:pt x="295162" y="286967"/>
                  <a:pt x="290339" y="273731"/>
                  <a:pt x="290339" y="273731"/>
                </a:cubicBezTo>
                <a:cubicBezTo>
                  <a:pt x="288794" y="258279"/>
                  <a:pt x="283614" y="239366"/>
                  <a:pt x="290339" y="223673"/>
                </a:cubicBezTo>
                <a:cubicBezTo>
                  <a:pt x="291578" y="220781"/>
                  <a:pt x="294199" y="218405"/>
                  <a:pt x="297013" y="216998"/>
                </a:cubicBezTo>
                <a:cubicBezTo>
                  <a:pt x="303306" y="213852"/>
                  <a:pt x="310362" y="212549"/>
                  <a:pt x="317037" y="210324"/>
                </a:cubicBezTo>
                <a:lnTo>
                  <a:pt x="337060" y="203649"/>
                </a:lnTo>
                <a:lnTo>
                  <a:pt x="347072" y="200312"/>
                </a:lnTo>
                <a:lnTo>
                  <a:pt x="357084" y="196975"/>
                </a:lnTo>
                <a:cubicBezTo>
                  <a:pt x="359309" y="194750"/>
                  <a:pt x="361870" y="192817"/>
                  <a:pt x="363758" y="190300"/>
                </a:cubicBezTo>
                <a:cubicBezTo>
                  <a:pt x="368571" y="183883"/>
                  <a:pt x="377107" y="170277"/>
                  <a:pt x="377107" y="170277"/>
                </a:cubicBezTo>
                <a:lnTo>
                  <a:pt x="383781" y="150254"/>
                </a:lnTo>
                <a:lnTo>
                  <a:pt x="387119" y="140242"/>
                </a:lnTo>
                <a:cubicBezTo>
                  <a:pt x="386006" y="122443"/>
                  <a:pt x="385648" y="104581"/>
                  <a:pt x="383781" y="86846"/>
                </a:cubicBezTo>
                <a:cubicBezTo>
                  <a:pt x="383413" y="83348"/>
                  <a:pt x="382254" y="79851"/>
                  <a:pt x="380444" y="76835"/>
                </a:cubicBezTo>
                <a:cubicBezTo>
                  <a:pt x="376433" y="70149"/>
                  <a:pt x="369379" y="68304"/>
                  <a:pt x="363758" y="63486"/>
                </a:cubicBezTo>
                <a:cubicBezTo>
                  <a:pt x="363735" y="63466"/>
                  <a:pt x="347083" y="46810"/>
                  <a:pt x="343735" y="43462"/>
                </a:cubicBezTo>
                <a:cubicBezTo>
                  <a:pt x="341510" y="41237"/>
                  <a:pt x="338805" y="39406"/>
                  <a:pt x="337060" y="36788"/>
                </a:cubicBezTo>
                <a:cubicBezTo>
                  <a:pt x="325618" y="19623"/>
                  <a:pt x="336267" y="32817"/>
                  <a:pt x="320374" y="20102"/>
                </a:cubicBezTo>
                <a:cubicBezTo>
                  <a:pt x="307284" y="9630"/>
                  <a:pt x="321077" y="15886"/>
                  <a:pt x="303688" y="10090"/>
                </a:cubicBezTo>
                <a:cubicBezTo>
                  <a:pt x="299176" y="5579"/>
                  <a:pt x="294799" y="-787"/>
                  <a:pt x="287002" y="79"/>
                </a:cubicBezTo>
                <a:cubicBezTo>
                  <a:pt x="280009" y="856"/>
                  <a:pt x="266978" y="6753"/>
                  <a:pt x="266978" y="6753"/>
                </a:cubicBezTo>
                <a:cubicBezTo>
                  <a:pt x="263641" y="8978"/>
                  <a:pt x="259472" y="10295"/>
                  <a:pt x="256967" y="13427"/>
                </a:cubicBezTo>
                <a:cubicBezTo>
                  <a:pt x="254769" y="16174"/>
                  <a:pt x="255439" y="20422"/>
                  <a:pt x="253629" y="23439"/>
                </a:cubicBezTo>
                <a:cubicBezTo>
                  <a:pt x="252010" y="26137"/>
                  <a:pt x="249180" y="27889"/>
                  <a:pt x="246955" y="30114"/>
                </a:cubicBezTo>
                <a:cubicBezTo>
                  <a:pt x="244730" y="36788"/>
                  <a:pt x="241988" y="43312"/>
                  <a:pt x="240281" y="50137"/>
                </a:cubicBezTo>
                <a:cubicBezTo>
                  <a:pt x="239168" y="54587"/>
                  <a:pt x="238261" y="59093"/>
                  <a:pt x="236943" y="63486"/>
                </a:cubicBezTo>
                <a:cubicBezTo>
                  <a:pt x="234921" y="70225"/>
                  <a:pt x="232494" y="76835"/>
                  <a:pt x="230269" y="83509"/>
                </a:cubicBezTo>
                <a:cubicBezTo>
                  <a:pt x="230267" y="83514"/>
                  <a:pt x="223597" y="103529"/>
                  <a:pt x="223594" y="103533"/>
                </a:cubicBezTo>
                <a:lnTo>
                  <a:pt x="216920" y="113544"/>
                </a:lnTo>
                <a:lnTo>
                  <a:pt x="210246" y="133568"/>
                </a:lnTo>
                <a:cubicBezTo>
                  <a:pt x="209134" y="136905"/>
                  <a:pt x="209395" y="141091"/>
                  <a:pt x="206908" y="143579"/>
                </a:cubicBezTo>
                <a:lnTo>
                  <a:pt x="200234" y="150254"/>
                </a:lnTo>
                <a:cubicBezTo>
                  <a:pt x="196399" y="161758"/>
                  <a:pt x="190222" y="186963"/>
                  <a:pt x="186885" y="180289"/>
                </a:cubicBezTo>
                <a:close/>
              </a:path>
            </a:pathLst>
          </a:cu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4" name="Google Shape;654;p44"/>
          <p:cNvSpPr/>
          <p:nvPr/>
        </p:nvSpPr>
        <p:spPr>
          <a:xfrm>
            <a:off x="4715122" y="2488868"/>
            <a:ext cx="164325" cy="194518"/>
          </a:xfrm>
          <a:custGeom>
            <a:rect b="b" l="l" r="r" t="t"/>
            <a:pathLst>
              <a:path extrusionOk="0" h="403804" w="322358">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5" name="Google Shape;655;p44"/>
          <p:cNvSpPr/>
          <p:nvPr/>
        </p:nvSpPr>
        <p:spPr>
          <a:xfrm rot="-5400000">
            <a:off x="5751357" y="3619578"/>
            <a:ext cx="181555" cy="184150"/>
          </a:xfrm>
          <a:prstGeom prst="down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6" name="Google Shape;656;p44"/>
          <p:cNvSpPr/>
          <p:nvPr/>
        </p:nvSpPr>
        <p:spPr>
          <a:xfrm>
            <a:off x="2639533" y="2152620"/>
            <a:ext cx="760498" cy="1573229"/>
          </a:xfrm>
          <a:custGeom>
            <a:rect b="b" l="l" r="r" t="t"/>
            <a:pathLst>
              <a:path extrusionOk="0" h="1573229" w="760498">
                <a:moveTo>
                  <a:pt x="760498" y="1571410"/>
                </a:moveTo>
                <a:cubicBezTo>
                  <a:pt x="497184" y="1577336"/>
                  <a:pt x="233871" y="1583263"/>
                  <a:pt x="110258" y="1337730"/>
                </a:cubicBezTo>
                <a:cubicBezTo>
                  <a:pt x="-13355" y="1092197"/>
                  <a:pt x="-15049" y="292943"/>
                  <a:pt x="18818" y="98210"/>
                </a:cubicBezTo>
                <a:cubicBezTo>
                  <a:pt x="52685" y="-96523"/>
                  <a:pt x="183071" y="36403"/>
                  <a:pt x="313458" y="169330"/>
                </a:cubicBezTo>
              </a:path>
            </a:pathLst>
          </a:custGeom>
          <a:noFill/>
          <a:ln cap="flat" cmpd="sng" w="222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7" name="Google Shape;657;p44"/>
          <p:cNvSpPr/>
          <p:nvPr/>
        </p:nvSpPr>
        <p:spPr>
          <a:xfrm>
            <a:off x="3847071" y="2180480"/>
            <a:ext cx="894080" cy="1523230"/>
          </a:xfrm>
          <a:custGeom>
            <a:rect b="b" l="l" r="r" t="t"/>
            <a:pathLst>
              <a:path extrusionOk="0" h="1523230" w="894080">
                <a:moveTo>
                  <a:pt x="0" y="1523230"/>
                </a:moveTo>
                <a:cubicBezTo>
                  <a:pt x="180340" y="1441950"/>
                  <a:pt x="360680" y="1360670"/>
                  <a:pt x="477520" y="1116830"/>
                </a:cubicBezTo>
                <a:cubicBezTo>
                  <a:pt x="594360" y="872990"/>
                  <a:pt x="631613" y="209203"/>
                  <a:pt x="701040" y="60190"/>
                </a:cubicBezTo>
                <a:cubicBezTo>
                  <a:pt x="770467" y="-88823"/>
                  <a:pt x="832273" y="66963"/>
                  <a:pt x="894080" y="222750"/>
                </a:cubicBezTo>
              </a:path>
            </a:pathLst>
          </a:custGeom>
          <a:noFill/>
          <a:ln cap="flat" cmpd="sng" w="222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8" name="Google Shape;658;p44"/>
          <p:cNvSpPr/>
          <p:nvPr/>
        </p:nvSpPr>
        <p:spPr>
          <a:xfrm>
            <a:off x="3857231" y="3835790"/>
            <a:ext cx="1920240" cy="326103"/>
          </a:xfrm>
          <a:custGeom>
            <a:rect b="b" l="l" r="r" t="t"/>
            <a:pathLst>
              <a:path extrusionOk="0" h="326103" w="1920240">
                <a:moveTo>
                  <a:pt x="0" y="0"/>
                </a:moveTo>
                <a:cubicBezTo>
                  <a:pt x="617220" y="155786"/>
                  <a:pt x="1234440" y="311573"/>
                  <a:pt x="1554480" y="325120"/>
                </a:cubicBezTo>
                <a:cubicBezTo>
                  <a:pt x="1874520" y="338667"/>
                  <a:pt x="1897380" y="209973"/>
                  <a:pt x="1920240" y="81280"/>
                </a:cubicBezTo>
              </a:path>
            </a:pathLst>
          </a:custGeom>
          <a:noFill/>
          <a:ln cap="flat" cmpd="sng" w="222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9" name="Google Shape;659;p44"/>
          <p:cNvSpPr/>
          <p:nvPr/>
        </p:nvSpPr>
        <p:spPr>
          <a:xfrm>
            <a:off x="6092431" y="2231052"/>
            <a:ext cx="447040" cy="1218658"/>
          </a:xfrm>
          <a:custGeom>
            <a:rect b="b" l="l" r="r" t="t"/>
            <a:pathLst>
              <a:path extrusionOk="0" h="1218658" w="447040">
                <a:moveTo>
                  <a:pt x="0" y="1218658"/>
                </a:moveTo>
                <a:cubicBezTo>
                  <a:pt x="65193" y="1127218"/>
                  <a:pt x="130387" y="1035778"/>
                  <a:pt x="172720" y="842738"/>
                </a:cubicBezTo>
                <a:cubicBezTo>
                  <a:pt x="215053" y="649698"/>
                  <a:pt x="208280" y="182338"/>
                  <a:pt x="254000" y="60418"/>
                </a:cubicBezTo>
                <a:cubicBezTo>
                  <a:pt x="299720" y="-61502"/>
                  <a:pt x="373380" y="24858"/>
                  <a:pt x="447040" y="111218"/>
                </a:cubicBezTo>
              </a:path>
            </a:pathLst>
          </a:custGeom>
          <a:noFill/>
          <a:ln cap="flat" cmpd="sng" w="222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660" name="Google Shape;660;p44"/>
          <p:cNvGrpSpPr/>
          <p:nvPr/>
        </p:nvGrpSpPr>
        <p:grpSpPr>
          <a:xfrm>
            <a:off x="2851386" y="2100090"/>
            <a:ext cx="1357750" cy="1790858"/>
            <a:chOff x="769837" y="2098828"/>
            <a:chExt cx="1357750" cy="1790858"/>
          </a:xfrm>
        </p:grpSpPr>
        <p:sp>
          <p:nvSpPr>
            <p:cNvPr id="661" name="Google Shape;661;p44"/>
            <p:cNvSpPr/>
            <p:nvPr/>
          </p:nvSpPr>
          <p:spPr>
            <a:xfrm>
              <a:off x="1123130" y="2631943"/>
              <a:ext cx="729387" cy="8312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662" name="Google Shape;662;p44"/>
            <p:cNvCxnSpPr/>
            <p:nvPr/>
          </p:nvCxnSpPr>
          <p:spPr>
            <a:xfrm>
              <a:off x="769842" y="2631953"/>
              <a:ext cx="1357745" cy="0"/>
            </a:xfrm>
            <a:prstGeom prst="straightConnector1">
              <a:avLst/>
            </a:prstGeom>
            <a:noFill/>
            <a:ln cap="flat" cmpd="sng" w="25400">
              <a:solidFill>
                <a:schemeClr val="dk1"/>
              </a:solidFill>
              <a:prstDash val="solid"/>
              <a:round/>
              <a:headEnd len="sm" w="sm" type="none"/>
              <a:tailEnd len="sm" w="sm" type="none"/>
            </a:ln>
          </p:spPr>
        </p:cxnSp>
        <p:cxnSp>
          <p:nvCxnSpPr>
            <p:cNvPr id="663" name="Google Shape;663;p44"/>
            <p:cNvCxnSpPr/>
            <p:nvPr/>
          </p:nvCxnSpPr>
          <p:spPr>
            <a:xfrm>
              <a:off x="769837" y="2715078"/>
              <a:ext cx="1357750" cy="0"/>
            </a:xfrm>
            <a:prstGeom prst="straightConnector1">
              <a:avLst/>
            </a:prstGeom>
            <a:noFill/>
            <a:ln cap="flat" cmpd="sng" w="25400">
              <a:solidFill>
                <a:schemeClr val="dk1"/>
              </a:solidFill>
              <a:prstDash val="solid"/>
              <a:round/>
              <a:headEnd len="sm" w="sm" type="none"/>
              <a:tailEnd len="sm" w="sm" type="none"/>
            </a:ln>
          </p:spPr>
        </p:cxnSp>
        <p:cxnSp>
          <p:nvCxnSpPr>
            <p:cNvPr id="664" name="Google Shape;664;p44"/>
            <p:cNvCxnSpPr/>
            <p:nvPr/>
          </p:nvCxnSpPr>
          <p:spPr>
            <a:xfrm flipH="1" rot="10800000">
              <a:off x="1123130" y="2525157"/>
              <a:ext cx="195900" cy="167400"/>
            </a:xfrm>
            <a:prstGeom prst="bentConnector3">
              <a:avLst>
                <a:gd fmla="val -2118365" name="adj1"/>
              </a:avLst>
            </a:prstGeom>
            <a:noFill/>
            <a:ln cap="flat" cmpd="sng" w="25400">
              <a:solidFill>
                <a:schemeClr val="dk1"/>
              </a:solidFill>
              <a:prstDash val="solid"/>
              <a:round/>
              <a:headEnd len="sm" w="sm" type="none"/>
              <a:tailEnd len="med" w="med" type="triangle"/>
            </a:ln>
          </p:spPr>
        </p:cxnSp>
        <p:sp>
          <p:nvSpPr>
            <p:cNvPr id="665" name="Google Shape;665;p44"/>
            <p:cNvSpPr txBox="1"/>
            <p:nvPr/>
          </p:nvSpPr>
          <p:spPr>
            <a:xfrm>
              <a:off x="1123130" y="2098828"/>
              <a:ext cx="83035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gene A</a:t>
              </a:r>
              <a:endParaRPr b="0" i="0" sz="1400" u="none" cap="none" strike="noStrike">
                <a:solidFill>
                  <a:srgbClr val="000000"/>
                </a:solidFill>
                <a:latin typeface="Arial"/>
                <a:ea typeface="Arial"/>
                <a:cs typeface="Arial"/>
                <a:sym typeface="Arial"/>
              </a:endParaRPr>
            </a:p>
          </p:txBody>
        </p:sp>
        <p:sp>
          <p:nvSpPr>
            <p:cNvPr id="666" name="Google Shape;666;p44"/>
            <p:cNvSpPr/>
            <p:nvPr/>
          </p:nvSpPr>
          <p:spPr>
            <a:xfrm>
              <a:off x="1448712" y="2785508"/>
              <a:ext cx="181555" cy="184150"/>
            </a:xfrm>
            <a:prstGeom prst="down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7" name="Google Shape;667;p44"/>
            <p:cNvSpPr/>
            <p:nvPr/>
          </p:nvSpPr>
          <p:spPr>
            <a:xfrm>
              <a:off x="1448712" y="3222076"/>
              <a:ext cx="181555" cy="184150"/>
            </a:xfrm>
            <a:prstGeom prst="down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8" name="Google Shape;668;p44"/>
            <p:cNvSpPr/>
            <p:nvPr/>
          </p:nvSpPr>
          <p:spPr>
            <a:xfrm>
              <a:off x="1376267" y="3485882"/>
              <a:ext cx="322358" cy="403804"/>
            </a:xfrm>
            <a:custGeom>
              <a:rect b="b" l="l" r="r" t="t"/>
              <a:pathLst>
                <a:path extrusionOk="0" h="403804" w="322358">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9" name="Google Shape;669;p44"/>
            <p:cNvSpPr/>
            <p:nvPr/>
          </p:nvSpPr>
          <p:spPr>
            <a:xfrm>
              <a:off x="993362" y="3001408"/>
              <a:ext cx="876938" cy="211424"/>
            </a:xfrm>
            <a:custGeom>
              <a:rect b="b" l="l" r="r" t="t"/>
              <a:pathLst>
                <a:path extrusionOk="0" h="211424" w="876938">
                  <a:moveTo>
                    <a:pt x="0" y="152400"/>
                  </a:moveTo>
                  <a:cubicBezTo>
                    <a:pt x="39793" y="190500"/>
                    <a:pt x="79587" y="228600"/>
                    <a:pt x="121920" y="203200"/>
                  </a:cubicBezTo>
                  <a:cubicBezTo>
                    <a:pt x="164253" y="177800"/>
                    <a:pt x="150707" y="0"/>
                    <a:pt x="254000" y="0"/>
                  </a:cubicBezTo>
                  <a:cubicBezTo>
                    <a:pt x="357293" y="0"/>
                    <a:pt x="638387" y="182880"/>
                    <a:pt x="741680" y="203200"/>
                  </a:cubicBezTo>
                  <a:cubicBezTo>
                    <a:pt x="844973" y="223520"/>
                    <a:pt x="860213" y="143933"/>
                    <a:pt x="873760" y="121920"/>
                  </a:cubicBezTo>
                  <a:cubicBezTo>
                    <a:pt x="887307" y="99907"/>
                    <a:pt x="855133" y="85513"/>
                    <a:pt x="822960" y="71120"/>
                  </a:cubicBezTo>
                </a:path>
              </a:pathLst>
            </a:custGeom>
            <a:noFill/>
            <a:ln cap="rnd" cmpd="sng" w="539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70" name="Google Shape;670;p44"/>
          <p:cNvSpPr/>
          <p:nvPr/>
        </p:nvSpPr>
        <p:spPr>
          <a:xfrm>
            <a:off x="4984991" y="3012830"/>
            <a:ext cx="876938" cy="211424"/>
          </a:xfrm>
          <a:custGeom>
            <a:rect b="b" l="l" r="r" t="t"/>
            <a:pathLst>
              <a:path extrusionOk="0" h="211424" w="876938">
                <a:moveTo>
                  <a:pt x="0" y="152400"/>
                </a:moveTo>
                <a:cubicBezTo>
                  <a:pt x="39793" y="190500"/>
                  <a:pt x="79587" y="228600"/>
                  <a:pt x="121920" y="203200"/>
                </a:cubicBezTo>
                <a:cubicBezTo>
                  <a:pt x="164253" y="177800"/>
                  <a:pt x="150707" y="0"/>
                  <a:pt x="254000" y="0"/>
                </a:cubicBezTo>
                <a:cubicBezTo>
                  <a:pt x="357293" y="0"/>
                  <a:pt x="638387" y="182880"/>
                  <a:pt x="741680" y="203200"/>
                </a:cubicBezTo>
                <a:cubicBezTo>
                  <a:pt x="844973" y="223520"/>
                  <a:pt x="860213" y="143933"/>
                  <a:pt x="873760" y="121920"/>
                </a:cubicBezTo>
                <a:cubicBezTo>
                  <a:pt x="887307" y="99907"/>
                  <a:pt x="855133" y="85513"/>
                  <a:pt x="822960" y="71120"/>
                </a:cubicBezTo>
              </a:path>
            </a:pathLst>
          </a:custGeom>
          <a:noFill/>
          <a:ln cap="rnd" cmpd="sng" w="539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1" name="Google Shape;671;p44"/>
          <p:cNvSpPr/>
          <p:nvPr/>
        </p:nvSpPr>
        <p:spPr>
          <a:xfrm>
            <a:off x="6762991" y="3012830"/>
            <a:ext cx="876938" cy="211424"/>
          </a:xfrm>
          <a:custGeom>
            <a:rect b="b" l="l" r="r" t="t"/>
            <a:pathLst>
              <a:path extrusionOk="0" h="211424" w="876938">
                <a:moveTo>
                  <a:pt x="0" y="152400"/>
                </a:moveTo>
                <a:cubicBezTo>
                  <a:pt x="39793" y="190500"/>
                  <a:pt x="79587" y="228600"/>
                  <a:pt x="121920" y="203200"/>
                </a:cubicBezTo>
                <a:cubicBezTo>
                  <a:pt x="164253" y="177800"/>
                  <a:pt x="150707" y="0"/>
                  <a:pt x="254000" y="0"/>
                </a:cubicBezTo>
                <a:cubicBezTo>
                  <a:pt x="357293" y="0"/>
                  <a:pt x="638387" y="182880"/>
                  <a:pt x="741680" y="203200"/>
                </a:cubicBezTo>
                <a:cubicBezTo>
                  <a:pt x="844973" y="223520"/>
                  <a:pt x="860213" y="143933"/>
                  <a:pt x="873760" y="121920"/>
                </a:cubicBezTo>
                <a:cubicBezTo>
                  <a:pt x="887307" y="99907"/>
                  <a:pt x="855133" y="85513"/>
                  <a:pt x="822960" y="71120"/>
                </a:cubicBezTo>
              </a:path>
            </a:pathLst>
          </a:custGeom>
          <a:noFill/>
          <a:ln cap="rnd" cmpd="sng" w="539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2" name="Google Shape;672;p44"/>
          <p:cNvSpPr txBox="1"/>
          <p:nvPr/>
        </p:nvSpPr>
        <p:spPr>
          <a:xfrm>
            <a:off x="-57001" y="2949150"/>
            <a:ext cx="1741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Nível transcrição</a:t>
            </a:r>
            <a:endParaRPr b="0" i="0" sz="1400" u="none" cap="none" strike="noStrike">
              <a:solidFill>
                <a:srgbClr val="000000"/>
              </a:solidFill>
              <a:latin typeface="Arial"/>
              <a:ea typeface="Arial"/>
              <a:cs typeface="Arial"/>
              <a:sym typeface="Arial"/>
            </a:endParaRPr>
          </a:p>
        </p:txBody>
      </p:sp>
      <p:sp>
        <p:nvSpPr>
          <p:cNvPr id="673" name="Google Shape;673;p44"/>
          <p:cNvSpPr txBox="1"/>
          <p:nvPr/>
        </p:nvSpPr>
        <p:spPr>
          <a:xfrm>
            <a:off x="2101" y="3449725"/>
            <a:ext cx="1623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Nível Proteínas</a:t>
            </a:r>
            <a:endParaRPr b="0" i="0" sz="1800" u="none" cap="none" strike="noStrike">
              <a:solidFill>
                <a:schemeClr val="dk1"/>
              </a:solidFill>
              <a:latin typeface="Calibri"/>
              <a:ea typeface="Calibri"/>
              <a:cs typeface="Calibri"/>
              <a:sym typeface="Calibri"/>
            </a:endParaRPr>
          </a:p>
        </p:txBody>
      </p:sp>
      <p:sp>
        <p:nvSpPr>
          <p:cNvPr id="674" name="Google Shape;674;p44"/>
          <p:cNvSpPr txBox="1"/>
          <p:nvPr/>
        </p:nvSpPr>
        <p:spPr>
          <a:xfrm>
            <a:off x="2851386" y="2755751"/>
            <a:ext cx="721672"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transcription</a:t>
            </a:r>
            <a:endParaRPr b="0" i="0" sz="1400" u="none" cap="none" strike="noStrike">
              <a:solidFill>
                <a:srgbClr val="000000"/>
              </a:solidFill>
              <a:latin typeface="Arial"/>
              <a:ea typeface="Arial"/>
              <a:cs typeface="Arial"/>
              <a:sym typeface="Arial"/>
            </a:endParaRPr>
          </a:p>
        </p:txBody>
      </p:sp>
      <p:sp>
        <p:nvSpPr>
          <p:cNvPr id="675" name="Google Shape;675;p44"/>
          <p:cNvSpPr txBox="1"/>
          <p:nvPr/>
        </p:nvSpPr>
        <p:spPr>
          <a:xfrm>
            <a:off x="2935956" y="3214094"/>
            <a:ext cx="638316"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translation</a:t>
            </a:r>
            <a:endParaRPr b="0" i="0" sz="1400" u="none" cap="none" strike="noStrike">
              <a:solidFill>
                <a:srgbClr val="000000"/>
              </a:solidFill>
              <a:latin typeface="Arial"/>
              <a:ea typeface="Arial"/>
              <a:cs typeface="Arial"/>
              <a:sym typeface="Arial"/>
            </a:endParaRPr>
          </a:p>
        </p:txBody>
      </p:sp>
      <p:sp>
        <p:nvSpPr>
          <p:cNvPr id="676" name="Google Shape;676;p44"/>
          <p:cNvSpPr/>
          <p:nvPr/>
        </p:nvSpPr>
        <p:spPr>
          <a:xfrm>
            <a:off x="2880106" y="2488868"/>
            <a:ext cx="164325" cy="194518"/>
          </a:xfrm>
          <a:custGeom>
            <a:rect b="b" l="l" r="r" t="t"/>
            <a:pathLst>
              <a:path extrusionOk="0" h="403804" w="322358">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7" name="Google Shape;677;p44"/>
          <p:cNvSpPr txBox="1"/>
          <p:nvPr/>
        </p:nvSpPr>
        <p:spPr>
          <a:xfrm>
            <a:off x="151994" y="5030137"/>
            <a:ext cx="2045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GRN representação</a:t>
            </a:r>
            <a:endParaRPr b="0" i="0" sz="1800" u="none" cap="none" strike="noStrike">
              <a:solidFill>
                <a:schemeClr val="dk1"/>
              </a:solidFill>
              <a:latin typeface="Calibri"/>
              <a:ea typeface="Calibri"/>
              <a:cs typeface="Calibri"/>
              <a:sym typeface="Calibri"/>
            </a:endParaRPr>
          </a:p>
        </p:txBody>
      </p:sp>
      <p:sp>
        <p:nvSpPr>
          <p:cNvPr id="678" name="Google Shape;678;p44"/>
          <p:cNvSpPr/>
          <p:nvPr/>
        </p:nvSpPr>
        <p:spPr>
          <a:xfrm>
            <a:off x="2919334" y="4824817"/>
            <a:ext cx="752336" cy="752336"/>
          </a:xfrm>
          <a:prstGeom prst="ellipse">
            <a:avLst/>
          </a:prstGeom>
          <a:solidFill>
            <a:srgbClr val="A5A5A5"/>
          </a:solidFill>
          <a:ln cap="flat" cmpd="sng" w="12700">
            <a:solidFill>
              <a:schemeClr val="dk1"/>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A</a:t>
            </a:r>
            <a:endParaRPr b="1" i="0" sz="1800" u="none" cap="none" strike="noStrike">
              <a:solidFill>
                <a:schemeClr val="lt1"/>
              </a:solidFill>
              <a:latin typeface="Calibri"/>
              <a:ea typeface="Calibri"/>
              <a:cs typeface="Calibri"/>
              <a:sym typeface="Calibri"/>
            </a:endParaRPr>
          </a:p>
        </p:txBody>
      </p:sp>
      <p:sp>
        <p:nvSpPr>
          <p:cNvPr id="679" name="Google Shape;679;p44"/>
          <p:cNvSpPr/>
          <p:nvPr/>
        </p:nvSpPr>
        <p:spPr>
          <a:xfrm>
            <a:off x="5060397" y="4824817"/>
            <a:ext cx="752336" cy="752336"/>
          </a:xfrm>
          <a:prstGeom prst="ellipse">
            <a:avLst/>
          </a:prstGeom>
          <a:solidFill>
            <a:srgbClr val="A5A5A5"/>
          </a:solidFill>
          <a:ln cap="flat" cmpd="sng" w="12700">
            <a:solidFill>
              <a:schemeClr val="dk1"/>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B</a:t>
            </a:r>
            <a:endParaRPr b="1" i="0" sz="1800" u="none" cap="none" strike="noStrike">
              <a:solidFill>
                <a:schemeClr val="lt1"/>
              </a:solidFill>
              <a:latin typeface="Calibri"/>
              <a:ea typeface="Calibri"/>
              <a:cs typeface="Calibri"/>
              <a:sym typeface="Calibri"/>
            </a:endParaRPr>
          </a:p>
        </p:txBody>
      </p:sp>
      <p:sp>
        <p:nvSpPr>
          <p:cNvPr id="680" name="Google Shape;680;p44"/>
          <p:cNvSpPr/>
          <p:nvPr/>
        </p:nvSpPr>
        <p:spPr>
          <a:xfrm>
            <a:off x="7201460" y="4824817"/>
            <a:ext cx="752336" cy="752336"/>
          </a:xfrm>
          <a:prstGeom prst="ellipse">
            <a:avLst/>
          </a:prstGeom>
          <a:solidFill>
            <a:srgbClr val="A5A5A5"/>
          </a:solidFill>
          <a:ln cap="flat" cmpd="sng" w="12700">
            <a:solidFill>
              <a:schemeClr val="dk1"/>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C</a:t>
            </a:r>
            <a:endParaRPr b="1" i="0" sz="1800" u="none" cap="none" strike="noStrike">
              <a:solidFill>
                <a:schemeClr val="lt1"/>
              </a:solidFill>
              <a:latin typeface="Calibri"/>
              <a:ea typeface="Calibri"/>
              <a:cs typeface="Calibri"/>
              <a:sym typeface="Calibri"/>
            </a:endParaRPr>
          </a:p>
        </p:txBody>
      </p:sp>
      <p:cxnSp>
        <p:nvCxnSpPr>
          <p:cNvPr id="681" name="Google Shape;681;p44"/>
          <p:cNvCxnSpPr>
            <a:stCxn id="678" idx="6"/>
          </p:cNvCxnSpPr>
          <p:nvPr/>
        </p:nvCxnSpPr>
        <p:spPr>
          <a:xfrm>
            <a:off x="3671670" y="5200985"/>
            <a:ext cx="1357800" cy="8400"/>
          </a:xfrm>
          <a:prstGeom prst="straightConnector1">
            <a:avLst/>
          </a:prstGeom>
          <a:noFill/>
          <a:ln cap="flat" cmpd="sng" w="50800">
            <a:solidFill>
              <a:schemeClr val="dk1"/>
            </a:solidFill>
            <a:prstDash val="solid"/>
            <a:round/>
            <a:headEnd len="sm" w="sm" type="none"/>
            <a:tailEnd len="lg" w="lg" type="stealth"/>
          </a:ln>
        </p:spPr>
      </p:cxnSp>
      <p:cxnSp>
        <p:nvCxnSpPr>
          <p:cNvPr id="682" name="Google Shape;682;p44"/>
          <p:cNvCxnSpPr>
            <a:stCxn id="679" idx="6"/>
            <a:endCxn id="680" idx="2"/>
          </p:cNvCxnSpPr>
          <p:nvPr/>
        </p:nvCxnSpPr>
        <p:spPr>
          <a:xfrm>
            <a:off x="5812733" y="5200985"/>
            <a:ext cx="1388700" cy="0"/>
          </a:xfrm>
          <a:prstGeom prst="straightConnector1">
            <a:avLst/>
          </a:prstGeom>
          <a:noFill/>
          <a:ln cap="flat" cmpd="sng" w="50800">
            <a:solidFill>
              <a:schemeClr val="dk1"/>
            </a:solidFill>
            <a:prstDash val="solid"/>
            <a:round/>
            <a:headEnd len="sm" w="sm" type="none"/>
            <a:tailEnd len="lg" w="lg" type="stealth"/>
          </a:ln>
        </p:spPr>
      </p:cxnSp>
      <p:sp>
        <p:nvSpPr>
          <p:cNvPr id="683" name="Google Shape;683;p44"/>
          <p:cNvSpPr/>
          <p:nvPr/>
        </p:nvSpPr>
        <p:spPr>
          <a:xfrm>
            <a:off x="3546764" y="4434120"/>
            <a:ext cx="3906981" cy="456527"/>
          </a:xfrm>
          <a:custGeom>
            <a:rect b="b" l="l" r="r" t="t"/>
            <a:pathLst>
              <a:path extrusionOk="0" h="456527" w="3906981">
                <a:moveTo>
                  <a:pt x="0" y="456527"/>
                </a:moveTo>
                <a:cubicBezTo>
                  <a:pt x="417945" y="290272"/>
                  <a:pt x="835891" y="124018"/>
                  <a:pt x="1302327" y="54745"/>
                </a:cubicBezTo>
                <a:cubicBezTo>
                  <a:pt x="1768763" y="-14528"/>
                  <a:pt x="2364509" y="-16836"/>
                  <a:pt x="2798618" y="40891"/>
                </a:cubicBezTo>
                <a:cubicBezTo>
                  <a:pt x="3232727" y="98618"/>
                  <a:pt x="3569854" y="249863"/>
                  <a:pt x="3906981" y="401109"/>
                </a:cubicBezTo>
              </a:path>
            </a:pathLst>
          </a:custGeom>
          <a:noFill/>
          <a:ln cap="flat" cmpd="sng" w="508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4" name="Google Shape;684;p44"/>
          <p:cNvSpPr/>
          <p:nvPr/>
        </p:nvSpPr>
        <p:spPr>
          <a:xfrm>
            <a:off x="2359570" y="4817384"/>
            <a:ext cx="688430" cy="920497"/>
          </a:xfrm>
          <a:custGeom>
            <a:rect b="b" l="l" r="r" t="t"/>
            <a:pathLst>
              <a:path extrusionOk="0" h="920497" w="688430">
                <a:moveTo>
                  <a:pt x="688430" y="724427"/>
                </a:moveTo>
                <a:cubicBezTo>
                  <a:pt x="599530" y="830645"/>
                  <a:pt x="510631" y="936864"/>
                  <a:pt x="397485" y="918391"/>
                </a:cubicBezTo>
                <a:cubicBezTo>
                  <a:pt x="284339" y="899918"/>
                  <a:pt x="48812" y="761373"/>
                  <a:pt x="9557" y="613591"/>
                </a:cubicBezTo>
                <a:cubicBezTo>
                  <a:pt x="-29698" y="465809"/>
                  <a:pt x="58048" y="112518"/>
                  <a:pt x="161957" y="31700"/>
                </a:cubicBezTo>
                <a:cubicBezTo>
                  <a:pt x="265866" y="-49118"/>
                  <a:pt x="449439" y="39781"/>
                  <a:pt x="633012" y="128681"/>
                </a:cubicBezTo>
              </a:path>
            </a:pathLst>
          </a:custGeom>
          <a:noFill/>
          <a:ln cap="flat" cmpd="sng" w="508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5" name="Google Shape;685;p44"/>
          <p:cNvSpPr txBox="1"/>
          <p:nvPr/>
        </p:nvSpPr>
        <p:spPr>
          <a:xfrm>
            <a:off x="2749" y="5943378"/>
            <a:ext cx="3491661"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A5A5A5"/>
                </a:solidFill>
                <a:latin typeface="Calibri"/>
                <a:ea typeface="Calibri"/>
                <a:cs typeface="Calibri"/>
                <a:sym typeface="Calibri"/>
              </a:rPr>
              <a:t>Hecker et al., 2008 doi:10.1016/j.biosystems.2008.12.004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45"/>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t/>
            </a:r>
            <a:endParaRPr/>
          </a:p>
        </p:txBody>
      </p:sp>
      <p:sp>
        <p:nvSpPr>
          <p:cNvPr id="691" name="Google Shape;691;p45"/>
          <p:cNvSpPr txBox="1"/>
          <p:nvPr>
            <p:ph idx="1" type="body"/>
          </p:nvPr>
        </p:nvSpPr>
        <p:spPr>
          <a:xfrm>
            <a:off x="1781503" y="2133600"/>
            <a:ext cx="7076747" cy="3992563"/>
          </a:xfrm>
          <a:prstGeom prst="rect">
            <a:avLst/>
          </a:prstGeom>
          <a:noFill/>
          <a:ln>
            <a:noFill/>
          </a:ln>
        </p:spPr>
        <p:txBody>
          <a:bodyPr anchorCtr="0" anchor="t" bIns="45700" lIns="91425" spcFirstLastPara="1" rIns="91425" wrap="square" tIns="45700">
            <a:normAutofit/>
          </a:bodyPr>
          <a:lstStyle/>
          <a:p>
            <a:pPr indent="-1139825" lvl="0" marL="1139825" rtl="0" algn="l">
              <a:lnSpc>
                <a:spcPct val="100000"/>
              </a:lnSpc>
              <a:spcBef>
                <a:spcPts val="0"/>
              </a:spcBef>
              <a:spcAft>
                <a:spcPts val="0"/>
              </a:spcAft>
              <a:buSzPts val="7200"/>
              <a:buFont typeface="Noto Sans Symbols"/>
              <a:buChar char="✔"/>
            </a:pPr>
            <a:r>
              <a:rPr b="1" lang="en-US" sz="8000"/>
              <a:t>Voltamos ao Gene Ontology</a:t>
            </a:r>
            <a:endParaRPr/>
          </a:p>
        </p:txBody>
      </p:sp>
      <p:sp>
        <p:nvSpPr>
          <p:cNvPr id="692" name="Google Shape;692;p45"/>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6" name="Shape 696"/>
        <p:cNvGrpSpPr/>
        <p:nvPr/>
      </p:nvGrpSpPr>
      <p:grpSpPr>
        <a:xfrm>
          <a:off x="0" y="0"/>
          <a:ext cx="0" cy="0"/>
          <a:chOff x="0" y="0"/>
          <a:chExt cx="0" cy="0"/>
        </a:xfrm>
      </p:grpSpPr>
      <p:sp>
        <p:nvSpPr>
          <p:cNvPr id="697" name="Google Shape;697;p46"/>
          <p:cNvSpPr txBox="1"/>
          <p:nvPr>
            <p:ph type="title"/>
          </p:nvPr>
        </p:nvSpPr>
        <p:spPr>
          <a:xfrm>
            <a:off x="532576" y="671500"/>
            <a:ext cx="8225700" cy="74610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200"/>
              <a:buFont typeface="Corbel"/>
              <a:buNone/>
            </a:pPr>
            <a:r>
              <a:rPr lang="en-US"/>
              <a:t>GO como um grafo acíclico dirigido</a:t>
            </a:r>
            <a:endParaRPr/>
          </a:p>
        </p:txBody>
      </p:sp>
      <p:pic>
        <p:nvPicPr>
          <p:cNvPr descr="diag-ontology-graph.gif" id="698" name="Google Shape;698;p46"/>
          <p:cNvPicPr preferRelativeResize="0"/>
          <p:nvPr/>
        </p:nvPicPr>
        <p:blipFill rotWithShape="1">
          <a:blip r:embed="rId3">
            <a:alphaModFix/>
          </a:blip>
          <a:srcRect b="0" l="0" r="0" t="0"/>
          <a:stretch/>
        </p:blipFill>
        <p:spPr>
          <a:xfrm>
            <a:off x="1524000" y="1828801"/>
            <a:ext cx="7192383" cy="3505199"/>
          </a:xfrm>
          <a:prstGeom prst="rect">
            <a:avLst/>
          </a:prstGeom>
          <a:noFill/>
          <a:ln>
            <a:noFill/>
          </a:ln>
        </p:spPr>
      </p:pic>
      <p:sp>
        <p:nvSpPr>
          <p:cNvPr id="699" name="Google Shape;699;p46"/>
          <p:cNvSpPr txBox="1"/>
          <p:nvPr/>
        </p:nvSpPr>
        <p:spPr>
          <a:xfrm>
            <a:off x="180579" y="1763524"/>
            <a:ext cx="837024" cy="446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FF0000"/>
                </a:solidFill>
                <a:latin typeface="Calibri"/>
                <a:ea typeface="Calibri"/>
                <a:cs typeface="Calibri"/>
                <a:sym typeface="Calibri"/>
              </a:rPr>
              <a:t>Geral</a:t>
            </a:r>
            <a:endParaRPr b="1" i="0" sz="2300" u="none" cap="none" strike="noStrike">
              <a:solidFill>
                <a:srgbClr val="FF0000"/>
              </a:solidFill>
              <a:latin typeface="Calibri"/>
              <a:ea typeface="Calibri"/>
              <a:cs typeface="Calibri"/>
              <a:sym typeface="Calibri"/>
            </a:endParaRPr>
          </a:p>
        </p:txBody>
      </p:sp>
      <p:grpSp>
        <p:nvGrpSpPr>
          <p:cNvPr id="700" name="Google Shape;700;p46"/>
          <p:cNvGrpSpPr/>
          <p:nvPr/>
        </p:nvGrpSpPr>
        <p:grpSpPr>
          <a:xfrm>
            <a:off x="76200" y="2319920"/>
            <a:ext cx="1411156" cy="3090280"/>
            <a:chOff x="76200" y="2319920"/>
            <a:chExt cx="1411156" cy="3090280"/>
          </a:xfrm>
        </p:grpSpPr>
        <p:sp>
          <p:nvSpPr>
            <p:cNvPr id="701" name="Google Shape;701;p46"/>
            <p:cNvSpPr txBox="1"/>
            <p:nvPr/>
          </p:nvSpPr>
          <p:spPr>
            <a:xfrm>
              <a:off x="76200" y="4963924"/>
              <a:ext cx="1411156" cy="446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FF0000"/>
                  </a:solidFill>
                  <a:latin typeface="Calibri"/>
                  <a:ea typeface="Calibri"/>
                  <a:cs typeface="Calibri"/>
                  <a:sym typeface="Calibri"/>
                </a:rPr>
                <a:t>Específico</a:t>
              </a:r>
              <a:endParaRPr b="0" i="0" sz="1400" u="none" cap="none" strike="noStrike">
                <a:solidFill>
                  <a:srgbClr val="000000"/>
                </a:solidFill>
                <a:latin typeface="Arial"/>
                <a:ea typeface="Arial"/>
                <a:cs typeface="Arial"/>
                <a:sym typeface="Arial"/>
              </a:endParaRPr>
            </a:p>
          </p:txBody>
        </p:sp>
        <p:sp>
          <p:nvSpPr>
            <p:cNvPr id="702" name="Google Shape;702;p46"/>
            <p:cNvSpPr/>
            <p:nvPr/>
          </p:nvSpPr>
          <p:spPr>
            <a:xfrm>
              <a:off x="609600" y="2319920"/>
              <a:ext cx="457200" cy="2644004"/>
            </a:xfrm>
            <a:prstGeom prst="downArrow">
              <a:avLst>
                <a:gd fmla="val 50000" name="adj1"/>
                <a:gd fmla="val 50000" name="adj2"/>
              </a:avLst>
            </a:prstGeom>
            <a:gradFill>
              <a:gsLst>
                <a:gs pos="0">
                  <a:srgbClr val="8DC61A"/>
                </a:gs>
                <a:gs pos="100000">
                  <a:srgbClr val="ACF700"/>
                </a:gs>
              </a:gsLst>
              <a:lin ang="16200000" scaled="0"/>
            </a:gradFill>
            <a:ln cap="flat" cmpd="sng" w="12700">
              <a:solidFill>
                <a:srgbClr val="92C5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1000"/>
                                        <p:tgtEl>
                                          <p:spTgt spid="6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1000"/>
                                        <p:tgtEl>
                                          <p:spTgt spid="7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7" name="Shape 707"/>
        <p:cNvGrpSpPr/>
        <p:nvPr/>
      </p:nvGrpSpPr>
      <p:grpSpPr>
        <a:xfrm>
          <a:off x="0" y="0"/>
          <a:ext cx="0" cy="0"/>
          <a:chOff x="0" y="0"/>
          <a:chExt cx="0" cy="0"/>
        </a:xfrm>
      </p:grpSpPr>
      <p:sp>
        <p:nvSpPr>
          <p:cNvPr id="708" name="Google Shape;708;p47"/>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100"/>
              <a:buFont typeface="Arial"/>
              <a:buNone/>
            </a:pPr>
            <a:r>
              <a:rPr lang="en-US"/>
              <a:t>Relacionamentos entre termos go</a:t>
            </a:r>
            <a:endParaRPr/>
          </a:p>
        </p:txBody>
      </p:sp>
      <p:pic>
        <p:nvPicPr>
          <p:cNvPr descr="GO_graph.png" id="709" name="Google Shape;709;p47"/>
          <p:cNvPicPr preferRelativeResize="0"/>
          <p:nvPr/>
        </p:nvPicPr>
        <p:blipFill rotWithShape="1">
          <a:blip r:embed="rId3">
            <a:alphaModFix/>
          </a:blip>
          <a:srcRect b="0" l="0" r="0" t="0"/>
          <a:stretch/>
        </p:blipFill>
        <p:spPr>
          <a:xfrm>
            <a:off x="0" y="2165784"/>
            <a:ext cx="5994400" cy="2819400"/>
          </a:xfrm>
          <a:prstGeom prst="rect">
            <a:avLst/>
          </a:prstGeom>
          <a:noFill/>
          <a:ln>
            <a:noFill/>
          </a:ln>
        </p:spPr>
      </p:pic>
      <p:sp>
        <p:nvSpPr>
          <p:cNvPr id="710" name="Google Shape;710;p47"/>
          <p:cNvSpPr txBox="1"/>
          <p:nvPr/>
        </p:nvSpPr>
        <p:spPr>
          <a:xfrm>
            <a:off x="5531280" y="2367171"/>
            <a:ext cx="3612600" cy="212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200"/>
              <a:buFont typeface="Courier New"/>
              <a:buChar char="o"/>
            </a:pPr>
            <a:r>
              <a:rPr b="0" i="0" lang="en-US" sz="2200" u="none" cap="none" strike="noStrike">
                <a:solidFill>
                  <a:schemeClr val="dk1"/>
                </a:solidFill>
                <a:latin typeface="Calibri"/>
                <a:ea typeface="Calibri"/>
                <a:cs typeface="Calibri"/>
                <a:sym typeface="Calibri"/>
              </a:rPr>
              <a:t>Relações</a:t>
            </a:r>
            <a:endParaRPr b="0" i="0" sz="1400" u="none" cap="none" strike="noStrike">
              <a:solidFill>
                <a:srgbClr val="000000"/>
              </a:solidFill>
              <a:latin typeface="Arial"/>
              <a:ea typeface="Arial"/>
              <a:cs typeface="Arial"/>
              <a:sym typeface="Arial"/>
            </a:endParaRPr>
          </a:p>
          <a:p>
            <a:pPr indent="-139700" lvl="1" marL="457200" marR="0" rtl="0" algn="l">
              <a:lnSpc>
                <a:spcPct val="100000"/>
              </a:lnSpc>
              <a:spcBef>
                <a:spcPts val="0"/>
              </a:spcBef>
              <a:spcAft>
                <a:spcPts val="0"/>
              </a:spcAft>
              <a:buClr>
                <a:schemeClr val="accent1"/>
              </a:buClr>
              <a:buSzPts val="2200"/>
              <a:buFont typeface="Noto Sans Symbols"/>
              <a:buChar char="▪"/>
            </a:pPr>
            <a:r>
              <a:rPr b="0" i="0" lang="en-US" sz="2200" u="none" cap="none" strike="noStrike">
                <a:solidFill>
                  <a:schemeClr val="dk1"/>
                </a:solidFill>
                <a:latin typeface="Calibri"/>
                <a:ea typeface="Calibri"/>
                <a:cs typeface="Calibri"/>
                <a:sym typeface="Calibri"/>
              </a:rPr>
              <a:t>é um/uma (subtipo de)</a:t>
            </a:r>
            <a:endParaRPr b="0" i="0" sz="1400" u="none" cap="none" strike="noStrike">
              <a:solidFill>
                <a:srgbClr val="000000"/>
              </a:solidFill>
              <a:latin typeface="Arial"/>
              <a:ea typeface="Arial"/>
              <a:cs typeface="Arial"/>
              <a:sym typeface="Arial"/>
            </a:endParaRPr>
          </a:p>
          <a:p>
            <a:pPr indent="-139700" lvl="1" marL="457200" marR="0" rtl="0" algn="l">
              <a:lnSpc>
                <a:spcPct val="100000"/>
              </a:lnSpc>
              <a:spcBef>
                <a:spcPts val="0"/>
              </a:spcBef>
              <a:spcAft>
                <a:spcPts val="0"/>
              </a:spcAft>
              <a:buClr>
                <a:schemeClr val="accent1"/>
              </a:buClr>
              <a:buSzPts val="2200"/>
              <a:buFont typeface="Noto Sans Symbols"/>
              <a:buChar char="▪"/>
            </a:pPr>
            <a:r>
              <a:rPr b="0" i="0" lang="en-US" sz="2200" u="none" cap="none" strike="noStrike">
                <a:solidFill>
                  <a:schemeClr val="dk1"/>
                </a:solidFill>
                <a:latin typeface="Calibri"/>
                <a:ea typeface="Calibri"/>
                <a:cs typeface="Calibri"/>
                <a:sym typeface="Calibri"/>
              </a:rPr>
              <a:t>parte de</a:t>
            </a:r>
            <a:endParaRPr b="0" i="0" sz="1400" u="none" cap="none" strike="noStrike">
              <a:solidFill>
                <a:srgbClr val="000000"/>
              </a:solidFill>
              <a:latin typeface="Arial"/>
              <a:ea typeface="Arial"/>
              <a:cs typeface="Arial"/>
              <a:sym typeface="Arial"/>
            </a:endParaRPr>
          </a:p>
          <a:p>
            <a:pPr indent="-139700" lvl="1" marL="457200" marR="0" rtl="0" algn="l">
              <a:lnSpc>
                <a:spcPct val="100000"/>
              </a:lnSpc>
              <a:spcBef>
                <a:spcPts val="0"/>
              </a:spcBef>
              <a:spcAft>
                <a:spcPts val="0"/>
              </a:spcAft>
              <a:buClr>
                <a:schemeClr val="accent1"/>
              </a:buClr>
              <a:buSzPts val="2200"/>
              <a:buFont typeface="Noto Sans Symbols"/>
              <a:buChar char="▪"/>
            </a:pPr>
            <a:r>
              <a:rPr b="0" i="0" lang="en-US" sz="2200" u="none" cap="none" strike="noStrike">
                <a:solidFill>
                  <a:schemeClr val="dk1"/>
                </a:solidFill>
                <a:latin typeface="Calibri"/>
                <a:ea typeface="Calibri"/>
                <a:cs typeface="Calibri"/>
                <a:sym typeface="Calibri"/>
              </a:rPr>
              <a:t>regula</a:t>
            </a:r>
            <a:endParaRPr b="0" i="0" sz="1400" u="none" cap="none" strike="noStrike">
              <a:solidFill>
                <a:srgbClr val="000000"/>
              </a:solidFill>
              <a:latin typeface="Arial"/>
              <a:ea typeface="Arial"/>
              <a:cs typeface="Arial"/>
              <a:sym typeface="Arial"/>
            </a:endParaRPr>
          </a:p>
          <a:p>
            <a:pPr indent="-139700" lvl="2" marL="914400" marR="0" rtl="0" algn="l">
              <a:lnSpc>
                <a:spcPct val="100000"/>
              </a:lnSpc>
              <a:spcBef>
                <a:spcPts val="0"/>
              </a:spcBef>
              <a:spcAft>
                <a:spcPts val="0"/>
              </a:spcAft>
              <a:buClr>
                <a:schemeClr val="accent1"/>
              </a:buClr>
              <a:buSzPts val="2200"/>
              <a:buFont typeface="Noto Sans Symbols"/>
              <a:buChar char="✔"/>
            </a:pPr>
            <a:r>
              <a:rPr b="0" i="0" lang="en-US" sz="2200" u="none" cap="none" strike="noStrike">
                <a:solidFill>
                  <a:schemeClr val="dk1"/>
                </a:solidFill>
                <a:latin typeface="Calibri"/>
                <a:ea typeface="Calibri"/>
                <a:cs typeface="Calibri"/>
                <a:sym typeface="Calibri"/>
              </a:rPr>
              <a:t>regula negativamente</a:t>
            </a:r>
            <a:endParaRPr b="0" i="0" sz="2200" u="none" cap="none" strike="noStrike">
              <a:solidFill>
                <a:schemeClr val="dk1"/>
              </a:solidFill>
              <a:latin typeface="Calibri"/>
              <a:ea typeface="Calibri"/>
              <a:cs typeface="Calibri"/>
              <a:sym typeface="Calibri"/>
            </a:endParaRPr>
          </a:p>
          <a:p>
            <a:pPr indent="-139700" lvl="2" marL="914400" marR="0" rtl="0" algn="l">
              <a:lnSpc>
                <a:spcPct val="100000"/>
              </a:lnSpc>
              <a:spcBef>
                <a:spcPts val="0"/>
              </a:spcBef>
              <a:spcAft>
                <a:spcPts val="0"/>
              </a:spcAft>
              <a:buClr>
                <a:schemeClr val="accent1"/>
              </a:buClr>
              <a:buSzPts val="2200"/>
              <a:buFont typeface="Noto Sans Symbols"/>
              <a:buChar char="✔"/>
            </a:pPr>
            <a:r>
              <a:rPr b="0" i="0" lang="en-US" sz="2200" u="none" cap="none" strike="noStrike">
                <a:solidFill>
                  <a:schemeClr val="dk1"/>
                </a:solidFill>
                <a:latin typeface="Calibri"/>
                <a:ea typeface="Calibri"/>
                <a:cs typeface="Calibri"/>
                <a:sym typeface="Calibri"/>
              </a:rPr>
              <a:t>regula positivamente</a:t>
            </a:r>
            <a:endParaRPr b="0" i="0" sz="22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48"/>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r">
              <a:lnSpc>
                <a:spcPct val="100000"/>
              </a:lnSpc>
              <a:spcBef>
                <a:spcPts val="0"/>
              </a:spcBef>
              <a:spcAft>
                <a:spcPts val="0"/>
              </a:spcAft>
              <a:buClr>
                <a:schemeClr val="dk1"/>
              </a:buClr>
              <a:buSzPct val="26190"/>
              <a:buFont typeface="Arial"/>
              <a:buNone/>
            </a:pPr>
            <a:r>
              <a:rPr lang="en-US"/>
              <a:t>Exemplo de Ontologia de Genes Pesquisando com palavras-chave</a:t>
            </a:r>
            <a:endParaRPr/>
          </a:p>
        </p:txBody>
      </p:sp>
      <p:pic>
        <p:nvPicPr>
          <p:cNvPr id="716" name="Google Shape;716;p48"/>
          <p:cNvPicPr preferRelativeResize="0"/>
          <p:nvPr/>
        </p:nvPicPr>
        <p:blipFill rotWithShape="1">
          <a:blip r:embed="rId3">
            <a:alphaModFix/>
          </a:blip>
          <a:srcRect b="0" l="0" r="0" t="0"/>
          <a:stretch/>
        </p:blipFill>
        <p:spPr>
          <a:xfrm>
            <a:off x="-794" y="2063969"/>
            <a:ext cx="9144000" cy="4492717"/>
          </a:xfrm>
          <a:prstGeom prst="rect">
            <a:avLst/>
          </a:prstGeom>
          <a:noFill/>
          <a:ln>
            <a:noFill/>
          </a:ln>
        </p:spPr>
      </p:pic>
      <p:sp>
        <p:nvSpPr>
          <p:cNvPr id="717" name="Google Shape;717;p48"/>
          <p:cNvSpPr txBox="1"/>
          <p:nvPr/>
        </p:nvSpPr>
        <p:spPr>
          <a:xfrm>
            <a:off x="303062" y="1731969"/>
            <a:ext cx="3095527"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http://www.geneontology.org/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49"/>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r">
              <a:lnSpc>
                <a:spcPct val="100000"/>
              </a:lnSpc>
              <a:spcBef>
                <a:spcPts val="0"/>
              </a:spcBef>
              <a:spcAft>
                <a:spcPts val="0"/>
              </a:spcAft>
              <a:buClr>
                <a:schemeClr val="dk1"/>
              </a:buClr>
              <a:buSzPct val="26190"/>
              <a:buFont typeface="Arial"/>
              <a:buNone/>
            </a:pPr>
            <a:r>
              <a:rPr lang="en-US"/>
              <a:t>Exemplo de Ontologia de Genes Selecionando termo apropriado</a:t>
            </a:r>
            <a:endParaRPr/>
          </a:p>
        </p:txBody>
      </p:sp>
      <p:pic>
        <p:nvPicPr>
          <p:cNvPr id="723" name="Google Shape;723;p49"/>
          <p:cNvPicPr preferRelativeResize="0"/>
          <p:nvPr/>
        </p:nvPicPr>
        <p:blipFill rotWithShape="1">
          <a:blip r:embed="rId3">
            <a:alphaModFix/>
          </a:blip>
          <a:srcRect b="0" l="0" r="0" t="0"/>
          <a:stretch/>
        </p:blipFill>
        <p:spPr>
          <a:xfrm>
            <a:off x="1219200" y="1785578"/>
            <a:ext cx="7093444" cy="4611180"/>
          </a:xfrm>
          <a:prstGeom prst="rect">
            <a:avLst/>
          </a:prstGeom>
          <a:noFill/>
          <a:ln>
            <a:noFill/>
          </a:ln>
        </p:spPr>
      </p:pic>
      <p:sp>
        <p:nvSpPr>
          <p:cNvPr id="724" name="Google Shape;724;p49"/>
          <p:cNvSpPr/>
          <p:nvPr/>
        </p:nvSpPr>
        <p:spPr>
          <a:xfrm rot="-2670107">
            <a:off x="650725" y="3349290"/>
            <a:ext cx="785144" cy="1483755"/>
          </a:xfrm>
          <a:prstGeom prst="downArrow">
            <a:avLst>
              <a:gd fmla="val 50000" name="adj1"/>
              <a:gd fmla="val 50000" name="adj2"/>
            </a:avLst>
          </a:prstGeom>
          <a:solidFill>
            <a:srgbClr val="FF0000"/>
          </a:solidFill>
          <a:ln>
            <a:noFill/>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5"/>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NCBI: Mapa do site</a:t>
            </a:r>
            <a:endParaRPr/>
          </a:p>
        </p:txBody>
      </p:sp>
      <p:sp>
        <p:nvSpPr>
          <p:cNvPr id="208" name="Google Shape;208;p5"/>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pic>
        <p:nvPicPr>
          <p:cNvPr descr="NCBISiteMap.png" id="209" name="Google Shape;209;p5"/>
          <p:cNvPicPr preferRelativeResize="0"/>
          <p:nvPr/>
        </p:nvPicPr>
        <p:blipFill rotWithShape="1">
          <a:blip r:embed="rId3">
            <a:alphaModFix/>
          </a:blip>
          <a:srcRect b="0" l="0" r="0" t="0"/>
          <a:stretch/>
        </p:blipFill>
        <p:spPr>
          <a:xfrm>
            <a:off x="0" y="1429918"/>
            <a:ext cx="9144000" cy="5428082"/>
          </a:xfrm>
          <a:prstGeom prst="rect">
            <a:avLst/>
          </a:prstGeom>
          <a:noFill/>
          <a:ln>
            <a:noFill/>
          </a:ln>
        </p:spPr>
      </p:pic>
      <p:sp>
        <p:nvSpPr>
          <p:cNvPr id="210" name="Google Shape;210;p5"/>
          <p:cNvSpPr/>
          <p:nvPr/>
        </p:nvSpPr>
        <p:spPr>
          <a:xfrm>
            <a:off x="0" y="6550223"/>
            <a:ext cx="327710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dk1"/>
                </a:solidFill>
                <a:latin typeface="Calibri"/>
                <a:ea typeface="Calibri"/>
                <a:cs typeface="Calibri"/>
                <a:sym typeface="Calibri"/>
                <a:hlinkClick r:id="rId4">
                  <a:extLst>
                    <a:ext uri="{A12FA001-AC4F-418D-AE19-62706E023703}">
                      <ahyp:hlinkClr val="tx"/>
                    </a:ext>
                  </a:extLst>
                </a:hlinkClick>
              </a:rPr>
              <a:t>http://www.ncbi.nlm.nih.gov/Sitemap</a:t>
            </a:r>
            <a:endParaRPr b="0" i="0" sz="1400" u="none" cap="none" strike="noStrike">
              <a:solidFill>
                <a:schemeClr val="dk1"/>
              </a:solidFill>
              <a:latin typeface="Calibri"/>
              <a:ea typeface="Calibri"/>
              <a:cs typeface="Calibri"/>
              <a:sym typeface="Calibri"/>
            </a:endParaRPr>
          </a:p>
        </p:txBody>
      </p:sp>
      <p:sp>
        <p:nvSpPr>
          <p:cNvPr id="211" name="Google Shape;211;p5"/>
          <p:cNvSpPr/>
          <p:nvPr/>
        </p:nvSpPr>
        <p:spPr>
          <a:xfrm>
            <a:off x="6019800" y="2773362"/>
            <a:ext cx="990600" cy="427038"/>
          </a:xfrm>
          <a:prstGeom prst="rect">
            <a:avLst/>
          </a:prstGeom>
          <a:gradFill>
            <a:gsLst>
              <a:gs pos="0">
                <a:srgbClr val="FF4500">
                  <a:alpha val="24313"/>
                </a:srgbClr>
              </a:gs>
              <a:gs pos="30000">
                <a:srgbClr val="FF4300">
                  <a:alpha val="24313"/>
                </a:srgbClr>
              </a:gs>
              <a:gs pos="75000">
                <a:srgbClr val="CA3000">
                  <a:alpha val="24313"/>
                </a:srgbClr>
              </a:gs>
              <a:gs pos="100000">
                <a:srgbClr val="932300">
                  <a:alpha val="24313"/>
                </a:srgbClr>
              </a:gs>
            </a:gsLst>
            <a:path path="circle">
              <a:fillToRect r="100%" t="100%"/>
            </a:path>
            <a:tileRect b="-100%" l="-100%"/>
          </a:gradFill>
          <a:ln cap="flat" cmpd="sng" w="12700">
            <a:solidFill>
              <a:srgbClr val="FF62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2" name="Google Shape;212;p5"/>
          <p:cNvSpPr/>
          <p:nvPr/>
        </p:nvSpPr>
        <p:spPr>
          <a:xfrm>
            <a:off x="2057400" y="-2977"/>
            <a:ext cx="70104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Manual NCBI: </a:t>
            </a:r>
            <a:r>
              <a:rPr b="0" i="0" lang="en-US" sz="1400" u="sng" cap="none" strike="noStrike">
                <a:solidFill>
                  <a:schemeClr val="dk1"/>
                </a:solidFill>
                <a:latin typeface="Calibri"/>
                <a:ea typeface="Calibri"/>
                <a:cs typeface="Calibri"/>
                <a:sym typeface="Calibri"/>
                <a:hlinkClick r:id="rId5">
                  <a:extLst>
                    <a:ext uri="{A12FA001-AC4F-418D-AE19-62706E023703}">
                      <ahyp:hlinkClr val="tx"/>
                    </a:ext>
                  </a:extLst>
                </a:hlinkClick>
              </a:rPr>
              <a:t>http://www.ncbi.nlm.nih.gov/bookshelf/br.fcgi?book=handbook</a:t>
            </a:r>
            <a:endParaRPr b="0" i="0" sz="14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id="729" name="Google Shape;729;p50"/>
          <p:cNvPicPr preferRelativeResize="0"/>
          <p:nvPr/>
        </p:nvPicPr>
        <p:blipFill rotWithShape="1">
          <a:blip r:embed="rId3">
            <a:alphaModFix/>
          </a:blip>
          <a:srcRect b="0" l="0" r="0" t="0"/>
          <a:stretch/>
        </p:blipFill>
        <p:spPr>
          <a:xfrm>
            <a:off x="0" y="1895285"/>
            <a:ext cx="9144000" cy="3067429"/>
          </a:xfrm>
          <a:prstGeom prst="rect">
            <a:avLst/>
          </a:prstGeom>
          <a:noFill/>
          <a:ln>
            <a:noFill/>
          </a:ln>
        </p:spPr>
      </p:pic>
      <p:sp>
        <p:nvSpPr>
          <p:cNvPr id="730" name="Google Shape;730;p50"/>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r">
              <a:lnSpc>
                <a:spcPct val="100000"/>
              </a:lnSpc>
              <a:spcBef>
                <a:spcPts val="0"/>
              </a:spcBef>
              <a:spcAft>
                <a:spcPts val="0"/>
              </a:spcAft>
              <a:buClr>
                <a:schemeClr val="dk1"/>
              </a:buClr>
              <a:buSzPct val="26190"/>
              <a:buFont typeface="Arial"/>
              <a:buNone/>
            </a:pPr>
            <a:r>
              <a:rPr lang="en-US"/>
              <a:t>Exemplo de Ontologia de Genes Definição de termo e informações relacionadas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4" name="Shape 734"/>
        <p:cNvGrpSpPr/>
        <p:nvPr/>
      </p:nvGrpSpPr>
      <p:grpSpPr>
        <a:xfrm>
          <a:off x="0" y="0"/>
          <a:ext cx="0" cy="0"/>
          <a:chOff x="0" y="0"/>
          <a:chExt cx="0" cy="0"/>
        </a:xfrm>
      </p:grpSpPr>
      <p:sp>
        <p:nvSpPr>
          <p:cNvPr id="735" name="Google Shape;735;p51"/>
          <p:cNvSpPr txBox="1"/>
          <p:nvPr>
            <p:ph type="title"/>
          </p:nvPr>
        </p:nvSpPr>
        <p:spPr>
          <a:xfrm>
            <a:off x="0" y="274638"/>
            <a:ext cx="9144000" cy="114300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r">
              <a:lnSpc>
                <a:spcPct val="100000"/>
              </a:lnSpc>
              <a:spcBef>
                <a:spcPts val="0"/>
              </a:spcBef>
              <a:spcAft>
                <a:spcPts val="0"/>
              </a:spcAft>
              <a:buClr>
                <a:schemeClr val="dk1"/>
              </a:buClr>
              <a:buSzPct val="26190"/>
              <a:buFont typeface="Arial"/>
              <a:buNone/>
            </a:pPr>
            <a:r>
              <a:rPr lang="en-US"/>
              <a:t>Exemplo de Ontologia de Genes Produtos genéticos diretamente associados ao termo</a:t>
            </a:r>
            <a:endParaRPr/>
          </a:p>
          <a:p>
            <a:pPr indent="0" lvl="0" marL="0" rtl="0" algn="r">
              <a:lnSpc>
                <a:spcPct val="100000"/>
              </a:lnSpc>
              <a:spcBef>
                <a:spcPts val="0"/>
              </a:spcBef>
              <a:spcAft>
                <a:spcPts val="0"/>
              </a:spcAft>
              <a:buClr>
                <a:schemeClr val="lt1"/>
              </a:buClr>
              <a:buSzPct val="100000"/>
              <a:buFont typeface="Corbel"/>
              <a:buNone/>
            </a:pPr>
            <a:r>
              <a:t/>
            </a:r>
            <a:endParaRPr/>
          </a:p>
        </p:txBody>
      </p:sp>
      <p:pic>
        <p:nvPicPr>
          <p:cNvPr id="736" name="Google Shape;736;p51"/>
          <p:cNvPicPr preferRelativeResize="0"/>
          <p:nvPr/>
        </p:nvPicPr>
        <p:blipFill rotWithShape="1">
          <a:blip r:embed="rId3">
            <a:alphaModFix/>
          </a:blip>
          <a:srcRect b="0" l="0" r="0" t="0"/>
          <a:stretch/>
        </p:blipFill>
        <p:spPr>
          <a:xfrm>
            <a:off x="0" y="1415237"/>
            <a:ext cx="9144000" cy="4276915"/>
          </a:xfrm>
          <a:prstGeom prst="rect">
            <a:avLst/>
          </a:prstGeom>
          <a:noFill/>
          <a:ln>
            <a:noFill/>
          </a:ln>
        </p:spPr>
      </p:pic>
      <p:sp>
        <p:nvSpPr>
          <p:cNvPr id="737" name="Google Shape;737;p51"/>
          <p:cNvSpPr txBox="1"/>
          <p:nvPr/>
        </p:nvSpPr>
        <p:spPr>
          <a:xfrm>
            <a:off x="110837" y="5694219"/>
            <a:ext cx="665797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Filtering, only viridiplantae within the molecular function ontology.</a:t>
            </a:r>
            <a:endParaRPr b="0" i="0" sz="1400" u="none" cap="none" strike="noStrike">
              <a:solidFill>
                <a:srgbClr val="000000"/>
              </a:solidFill>
              <a:latin typeface="Arial"/>
              <a:ea typeface="Arial"/>
              <a:cs typeface="Arial"/>
              <a:sym typeface="Arial"/>
            </a:endParaRPr>
          </a:p>
        </p:txBody>
      </p:sp>
      <p:sp>
        <p:nvSpPr>
          <p:cNvPr id="738" name="Google Shape;738;p51"/>
          <p:cNvSpPr/>
          <p:nvPr/>
        </p:nvSpPr>
        <p:spPr>
          <a:xfrm rot="-2670107">
            <a:off x="3931114" y="1548679"/>
            <a:ext cx="513248" cy="613713"/>
          </a:xfrm>
          <a:prstGeom prst="downArrow">
            <a:avLst>
              <a:gd fmla="val 50000" name="adj1"/>
              <a:gd fmla="val 50000" name="adj2"/>
            </a:avLst>
          </a:prstGeom>
          <a:solidFill>
            <a:srgbClr val="FF0000"/>
          </a:solidFill>
          <a:ln>
            <a:noFill/>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9" name="Google Shape;739;p51"/>
          <p:cNvSpPr/>
          <p:nvPr/>
        </p:nvSpPr>
        <p:spPr>
          <a:xfrm rot="-2670107">
            <a:off x="3931114" y="3945515"/>
            <a:ext cx="513248" cy="613713"/>
          </a:xfrm>
          <a:prstGeom prst="downArrow">
            <a:avLst>
              <a:gd fmla="val 50000" name="adj1"/>
              <a:gd fmla="val 50000" name="adj2"/>
            </a:avLst>
          </a:prstGeom>
          <a:solidFill>
            <a:srgbClr val="FF0000"/>
          </a:solidFill>
          <a:ln>
            <a:noFill/>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0" name="Google Shape;740;p51"/>
          <p:cNvSpPr/>
          <p:nvPr/>
        </p:nvSpPr>
        <p:spPr>
          <a:xfrm rot="1014653">
            <a:off x="5371988" y="1168656"/>
            <a:ext cx="513248" cy="613713"/>
          </a:xfrm>
          <a:prstGeom prst="downArrow">
            <a:avLst>
              <a:gd fmla="val 50000" name="adj1"/>
              <a:gd fmla="val 50000" name="adj2"/>
            </a:avLst>
          </a:prstGeom>
          <a:solidFill>
            <a:srgbClr val="FF0000"/>
          </a:solidFill>
          <a:ln>
            <a:noFill/>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52"/>
          <p:cNvSpPr/>
          <p:nvPr/>
        </p:nvSpPr>
        <p:spPr>
          <a:xfrm>
            <a:off x="-17668" y="1417638"/>
            <a:ext cx="9161667" cy="477606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6" name="Google Shape;746;p52"/>
          <p:cNvSpPr txBox="1"/>
          <p:nvPr>
            <p:ph type="title"/>
          </p:nvPr>
        </p:nvSpPr>
        <p:spPr>
          <a:xfrm>
            <a:off x="0" y="274638"/>
            <a:ext cx="9144000" cy="114300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r">
              <a:lnSpc>
                <a:spcPct val="100000"/>
              </a:lnSpc>
              <a:spcBef>
                <a:spcPts val="0"/>
              </a:spcBef>
              <a:spcAft>
                <a:spcPts val="0"/>
              </a:spcAft>
              <a:buClr>
                <a:schemeClr val="dk1"/>
              </a:buClr>
              <a:buSzPct val="26190"/>
              <a:buFont typeface="Arial"/>
              <a:buNone/>
            </a:pPr>
            <a:r>
              <a:rPr lang="en-US"/>
              <a:t>Exemplo de Ontologia de Genes Gene – Associações de termo go têm evidências</a:t>
            </a:r>
            <a:endParaRPr/>
          </a:p>
        </p:txBody>
      </p:sp>
      <p:pic>
        <p:nvPicPr>
          <p:cNvPr id="747" name="Google Shape;747;p52"/>
          <p:cNvPicPr preferRelativeResize="0"/>
          <p:nvPr/>
        </p:nvPicPr>
        <p:blipFill rotWithShape="1">
          <a:blip r:embed="rId3">
            <a:alphaModFix/>
          </a:blip>
          <a:srcRect b="0" l="0" r="0" t="0"/>
          <a:stretch/>
        </p:blipFill>
        <p:spPr>
          <a:xfrm>
            <a:off x="6011657" y="2867616"/>
            <a:ext cx="2919375" cy="1047092"/>
          </a:xfrm>
          <a:prstGeom prst="rect">
            <a:avLst/>
          </a:prstGeom>
          <a:noFill/>
          <a:ln>
            <a:noFill/>
          </a:ln>
        </p:spPr>
      </p:pic>
      <p:pic>
        <p:nvPicPr>
          <p:cNvPr id="748" name="Google Shape;748;p52"/>
          <p:cNvPicPr preferRelativeResize="0"/>
          <p:nvPr/>
        </p:nvPicPr>
        <p:blipFill rotWithShape="1">
          <a:blip r:embed="rId4">
            <a:alphaModFix/>
          </a:blip>
          <a:srcRect b="0" l="0" r="0" t="0"/>
          <a:stretch/>
        </p:blipFill>
        <p:spPr>
          <a:xfrm>
            <a:off x="6011657" y="4107079"/>
            <a:ext cx="2933244" cy="1171911"/>
          </a:xfrm>
          <a:prstGeom prst="rect">
            <a:avLst/>
          </a:prstGeom>
          <a:noFill/>
          <a:ln>
            <a:noFill/>
          </a:ln>
        </p:spPr>
      </p:pic>
      <p:pic>
        <p:nvPicPr>
          <p:cNvPr id="749" name="Google Shape;749;p52"/>
          <p:cNvPicPr preferRelativeResize="0"/>
          <p:nvPr/>
        </p:nvPicPr>
        <p:blipFill rotWithShape="1">
          <a:blip r:embed="rId5">
            <a:alphaModFix/>
          </a:blip>
          <a:srcRect b="0" l="0" r="0" t="0"/>
          <a:stretch/>
        </p:blipFill>
        <p:spPr>
          <a:xfrm>
            <a:off x="6011657" y="1584409"/>
            <a:ext cx="2850031" cy="1116436"/>
          </a:xfrm>
          <a:prstGeom prst="rect">
            <a:avLst/>
          </a:prstGeom>
          <a:noFill/>
          <a:ln>
            <a:noFill/>
          </a:ln>
        </p:spPr>
      </p:pic>
      <p:pic>
        <p:nvPicPr>
          <p:cNvPr id="750" name="Google Shape;750;p52"/>
          <p:cNvPicPr preferRelativeResize="0"/>
          <p:nvPr/>
        </p:nvPicPr>
        <p:blipFill rotWithShape="1">
          <a:blip r:embed="rId6">
            <a:alphaModFix/>
          </a:blip>
          <a:srcRect b="0" l="0" r="0" t="0"/>
          <a:stretch/>
        </p:blipFill>
        <p:spPr>
          <a:xfrm>
            <a:off x="3004598" y="2018154"/>
            <a:ext cx="2905507" cy="2746016"/>
          </a:xfrm>
          <a:prstGeom prst="rect">
            <a:avLst/>
          </a:prstGeom>
          <a:noFill/>
          <a:ln>
            <a:noFill/>
          </a:ln>
        </p:spPr>
      </p:pic>
      <p:pic>
        <p:nvPicPr>
          <p:cNvPr id="751" name="Google Shape;751;p52"/>
          <p:cNvPicPr preferRelativeResize="0"/>
          <p:nvPr/>
        </p:nvPicPr>
        <p:blipFill rotWithShape="1">
          <a:blip r:embed="rId7">
            <a:alphaModFix/>
          </a:blip>
          <a:srcRect b="0" l="0" r="0" t="0"/>
          <a:stretch/>
        </p:blipFill>
        <p:spPr>
          <a:xfrm>
            <a:off x="140698" y="3931440"/>
            <a:ext cx="2863900" cy="1969365"/>
          </a:xfrm>
          <a:prstGeom prst="rect">
            <a:avLst/>
          </a:prstGeom>
          <a:noFill/>
          <a:ln>
            <a:noFill/>
          </a:ln>
        </p:spPr>
      </p:pic>
      <p:pic>
        <p:nvPicPr>
          <p:cNvPr id="752" name="Google Shape;752;p52"/>
          <p:cNvPicPr preferRelativeResize="0"/>
          <p:nvPr/>
        </p:nvPicPr>
        <p:blipFill rotWithShape="1">
          <a:blip r:embed="rId8">
            <a:alphaModFix/>
          </a:blip>
          <a:srcRect b="0" l="0" r="0" t="0"/>
          <a:stretch/>
        </p:blipFill>
        <p:spPr>
          <a:xfrm>
            <a:off x="140698" y="1560165"/>
            <a:ext cx="2697476" cy="1990168"/>
          </a:xfrm>
          <a:prstGeom prst="rect">
            <a:avLst/>
          </a:prstGeom>
          <a:noFill/>
          <a:ln>
            <a:noFill/>
          </a:ln>
        </p:spPr>
      </p:pic>
      <p:cxnSp>
        <p:nvCxnSpPr>
          <p:cNvPr id="753" name="Google Shape;753;p52"/>
          <p:cNvCxnSpPr/>
          <p:nvPr/>
        </p:nvCxnSpPr>
        <p:spPr>
          <a:xfrm>
            <a:off x="5181600" y="4162499"/>
            <a:ext cx="235527" cy="0"/>
          </a:xfrm>
          <a:prstGeom prst="straightConnector1">
            <a:avLst/>
          </a:prstGeom>
          <a:noFill/>
          <a:ln cap="flat" cmpd="sng" w="38100">
            <a:solidFill>
              <a:srgbClr val="FF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53"/>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26190"/>
              <a:buFont typeface="Arial"/>
              <a:buNone/>
            </a:pPr>
            <a:r>
              <a:rPr lang="en-US"/>
              <a:t>Ferramentas para extrair dados moleculares e fenotípicos para plantas</a:t>
            </a:r>
            <a:endParaRPr/>
          </a:p>
        </p:txBody>
      </p:sp>
      <p:pic>
        <p:nvPicPr>
          <p:cNvPr id="759" name="Google Shape;759;p53"/>
          <p:cNvPicPr preferRelativeResize="0"/>
          <p:nvPr/>
        </p:nvPicPr>
        <p:blipFill rotWithShape="1">
          <a:blip r:embed="rId3">
            <a:alphaModFix/>
          </a:blip>
          <a:srcRect b="0" l="0" r="0" t="0"/>
          <a:stretch/>
        </p:blipFill>
        <p:spPr>
          <a:xfrm>
            <a:off x="1408714" y="1653128"/>
            <a:ext cx="6529940" cy="4459041"/>
          </a:xfrm>
          <a:prstGeom prst="rect">
            <a:avLst/>
          </a:prstGeom>
          <a:noFill/>
          <a:ln>
            <a:noFill/>
          </a:ln>
        </p:spPr>
      </p:pic>
      <p:pic>
        <p:nvPicPr>
          <p:cNvPr id="760" name="Google Shape;760;p53"/>
          <p:cNvPicPr preferRelativeResize="0"/>
          <p:nvPr/>
        </p:nvPicPr>
        <p:blipFill rotWithShape="1">
          <a:blip r:embed="rId4">
            <a:alphaModFix/>
          </a:blip>
          <a:srcRect b="0" l="0" r="0" t="0"/>
          <a:stretch/>
        </p:blipFill>
        <p:spPr>
          <a:xfrm>
            <a:off x="120972" y="1653128"/>
            <a:ext cx="1287742" cy="501217"/>
          </a:xfrm>
          <a:prstGeom prst="rect">
            <a:avLst/>
          </a:prstGeom>
          <a:noFill/>
          <a:ln>
            <a:noFill/>
          </a:ln>
        </p:spPr>
      </p:pic>
      <p:sp>
        <p:nvSpPr>
          <p:cNvPr id="761" name="Google Shape;761;p53"/>
          <p:cNvSpPr/>
          <p:nvPr/>
        </p:nvSpPr>
        <p:spPr>
          <a:xfrm>
            <a:off x="1477988" y="2043507"/>
            <a:ext cx="303576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http://bar.utoronto.ca/eplant/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54"/>
          <p:cNvSpPr txBox="1"/>
          <p:nvPr>
            <p:ph type="title"/>
          </p:nvPr>
        </p:nvSpPr>
        <p:spPr>
          <a:xfrm>
            <a:off x="285000" y="882632"/>
            <a:ext cx="8574000" cy="96780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26190"/>
              <a:buFont typeface="Arial"/>
              <a:buNone/>
            </a:pPr>
            <a:r>
              <a:rPr lang="en-US"/>
              <a:t>Ferramentas para extrair dados moleculares e fenotípicos para plantas</a:t>
            </a:r>
            <a:endParaRPr/>
          </a:p>
          <a:p>
            <a:pPr indent="0" lvl="0" marL="0" rtl="0" algn="ctr">
              <a:lnSpc>
                <a:spcPct val="100000"/>
              </a:lnSpc>
              <a:spcBef>
                <a:spcPts val="0"/>
              </a:spcBef>
              <a:spcAft>
                <a:spcPts val="0"/>
              </a:spcAft>
              <a:buClr>
                <a:schemeClr val="lt1"/>
              </a:buClr>
              <a:buSzPct val="100000"/>
              <a:buFont typeface="Corbel"/>
              <a:buNone/>
            </a:pPr>
            <a:r>
              <a:t/>
            </a:r>
            <a:endParaRPr/>
          </a:p>
        </p:txBody>
      </p:sp>
      <p:pic>
        <p:nvPicPr>
          <p:cNvPr id="767" name="Google Shape;767;p54"/>
          <p:cNvPicPr preferRelativeResize="0"/>
          <p:nvPr/>
        </p:nvPicPr>
        <p:blipFill rotWithShape="1">
          <a:blip r:embed="rId3">
            <a:alphaModFix/>
          </a:blip>
          <a:srcRect b="0" l="0" r="0" t="0"/>
          <a:stretch/>
        </p:blipFill>
        <p:spPr>
          <a:xfrm>
            <a:off x="0" y="1616432"/>
            <a:ext cx="9144000" cy="437821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55"/>
          <p:cNvSpPr txBox="1"/>
          <p:nvPr>
            <p:ph type="title"/>
          </p:nvPr>
        </p:nvSpPr>
        <p:spPr>
          <a:xfrm>
            <a:off x="285000" y="779882"/>
            <a:ext cx="8574000" cy="96780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26190"/>
              <a:buFont typeface="Arial"/>
              <a:buNone/>
            </a:pPr>
            <a:r>
              <a:rPr lang="en-US"/>
              <a:t>Ferramentas para extrair dados moleculares e fenotípicos para plantas</a:t>
            </a:r>
            <a:endParaRPr/>
          </a:p>
          <a:p>
            <a:pPr indent="0" lvl="0" marL="0" rtl="0" algn="r">
              <a:lnSpc>
                <a:spcPct val="100000"/>
              </a:lnSpc>
              <a:spcBef>
                <a:spcPts val="0"/>
              </a:spcBef>
              <a:spcAft>
                <a:spcPts val="0"/>
              </a:spcAft>
              <a:buClr>
                <a:schemeClr val="lt1"/>
              </a:buClr>
              <a:buSzPct val="100000"/>
              <a:buFont typeface="Corbel"/>
              <a:buNone/>
            </a:pPr>
            <a:r>
              <a:t/>
            </a:r>
            <a:endParaRPr/>
          </a:p>
        </p:txBody>
      </p:sp>
      <p:pic>
        <p:nvPicPr>
          <p:cNvPr id="773" name="Google Shape;773;p55"/>
          <p:cNvPicPr preferRelativeResize="0"/>
          <p:nvPr/>
        </p:nvPicPr>
        <p:blipFill rotWithShape="1">
          <a:blip r:embed="rId3">
            <a:alphaModFix/>
          </a:blip>
          <a:srcRect b="0" l="0" r="0" t="0"/>
          <a:stretch/>
        </p:blipFill>
        <p:spPr>
          <a:xfrm>
            <a:off x="0" y="1624090"/>
            <a:ext cx="9144000" cy="438568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56"/>
          <p:cNvSpPr txBox="1"/>
          <p:nvPr>
            <p:ph type="title"/>
          </p:nvPr>
        </p:nvSpPr>
        <p:spPr>
          <a:xfrm>
            <a:off x="284950" y="779882"/>
            <a:ext cx="8574000" cy="96780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26190"/>
              <a:buFont typeface="Arial"/>
              <a:buNone/>
            </a:pPr>
            <a:r>
              <a:rPr lang="en-US"/>
              <a:t>Ferramentas para extrair dados moleculares e fenotípicos para plantas</a:t>
            </a:r>
            <a:endParaRPr/>
          </a:p>
          <a:p>
            <a:pPr indent="0" lvl="0" marL="0" rtl="0" algn="r">
              <a:lnSpc>
                <a:spcPct val="100000"/>
              </a:lnSpc>
              <a:spcBef>
                <a:spcPts val="0"/>
              </a:spcBef>
              <a:spcAft>
                <a:spcPts val="0"/>
              </a:spcAft>
              <a:buClr>
                <a:schemeClr val="lt1"/>
              </a:buClr>
              <a:buSzPct val="100000"/>
              <a:buFont typeface="Corbel"/>
              <a:buNone/>
            </a:pPr>
            <a:r>
              <a:t/>
            </a:r>
            <a:endParaRPr/>
          </a:p>
        </p:txBody>
      </p:sp>
      <p:pic>
        <p:nvPicPr>
          <p:cNvPr id="779" name="Google Shape;779;p56"/>
          <p:cNvPicPr preferRelativeResize="0"/>
          <p:nvPr/>
        </p:nvPicPr>
        <p:blipFill rotWithShape="1">
          <a:blip r:embed="rId3">
            <a:alphaModFix/>
          </a:blip>
          <a:srcRect b="0" l="0" r="0" t="0"/>
          <a:stretch/>
        </p:blipFill>
        <p:spPr>
          <a:xfrm>
            <a:off x="0" y="1646978"/>
            <a:ext cx="9144000" cy="436760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57"/>
          <p:cNvSpPr txBox="1"/>
          <p:nvPr>
            <p:ph type="title"/>
          </p:nvPr>
        </p:nvSpPr>
        <p:spPr>
          <a:xfrm>
            <a:off x="284950" y="789232"/>
            <a:ext cx="8574000" cy="96780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26190"/>
              <a:buFont typeface="Arial"/>
              <a:buNone/>
            </a:pPr>
            <a:r>
              <a:rPr lang="en-US"/>
              <a:t>Ferramentas para extrair dados moleculares e fenotípicos para plantas</a:t>
            </a:r>
            <a:endParaRPr/>
          </a:p>
          <a:p>
            <a:pPr indent="0" lvl="0" marL="0" rtl="0" algn="r">
              <a:lnSpc>
                <a:spcPct val="100000"/>
              </a:lnSpc>
              <a:spcBef>
                <a:spcPts val="0"/>
              </a:spcBef>
              <a:spcAft>
                <a:spcPts val="0"/>
              </a:spcAft>
              <a:buClr>
                <a:schemeClr val="lt1"/>
              </a:buClr>
              <a:buSzPct val="100000"/>
              <a:buFont typeface="Corbel"/>
              <a:buNone/>
            </a:pPr>
            <a:r>
              <a:t/>
            </a:r>
            <a:endParaRPr/>
          </a:p>
        </p:txBody>
      </p:sp>
      <p:pic>
        <p:nvPicPr>
          <p:cNvPr id="785" name="Google Shape;785;p57"/>
          <p:cNvPicPr preferRelativeResize="0"/>
          <p:nvPr/>
        </p:nvPicPr>
        <p:blipFill rotWithShape="1">
          <a:blip r:embed="rId3">
            <a:alphaModFix/>
          </a:blip>
          <a:srcRect b="0" l="0" r="0" t="0"/>
          <a:stretch/>
        </p:blipFill>
        <p:spPr>
          <a:xfrm>
            <a:off x="0" y="1631571"/>
            <a:ext cx="9144000" cy="437071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58"/>
          <p:cNvSpPr txBox="1"/>
          <p:nvPr>
            <p:ph type="title"/>
          </p:nvPr>
        </p:nvSpPr>
        <p:spPr>
          <a:xfrm>
            <a:off x="284950" y="761182"/>
            <a:ext cx="8574000" cy="96780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r">
              <a:lnSpc>
                <a:spcPct val="100000"/>
              </a:lnSpc>
              <a:spcBef>
                <a:spcPts val="0"/>
              </a:spcBef>
              <a:spcAft>
                <a:spcPts val="0"/>
              </a:spcAft>
              <a:buClr>
                <a:schemeClr val="dk1"/>
              </a:buClr>
              <a:buSzPct val="26190"/>
              <a:buFont typeface="Arial"/>
              <a:buNone/>
            </a:pPr>
            <a:r>
              <a:rPr lang="en-US"/>
              <a:t>Navegando para genes relacionados evolutivos com perfis de expressão</a:t>
            </a:r>
            <a:endParaRPr/>
          </a:p>
          <a:p>
            <a:pPr indent="0" lvl="0" marL="0" rtl="0" algn="r">
              <a:lnSpc>
                <a:spcPct val="100000"/>
              </a:lnSpc>
              <a:spcBef>
                <a:spcPts val="0"/>
              </a:spcBef>
              <a:spcAft>
                <a:spcPts val="0"/>
              </a:spcAft>
              <a:buClr>
                <a:schemeClr val="lt1"/>
              </a:buClr>
              <a:buSzPct val="100000"/>
              <a:buFont typeface="Corbel"/>
              <a:buNone/>
            </a:pPr>
            <a:r>
              <a:t/>
            </a:r>
            <a:endParaRPr/>
          </a:p>
        </p:txBody>
      </p:sp>
      <p:pic>
        <p:nvPicPr>
          <p:cNvPr id="791" name="Google Shape;791;p58"/>
          <p:cNvPicPr preferRelativeResize="0"/>
          <p:nvPr/>
        </p:nvPicPr>
        <p:blipFill rotWithShape="1">
          <a:blip r:embed="rId3">
            <a:alphaModFix/>
          </a:blip>
          <a:srcRect b="0" l="0" r="0" t="0"/>
          <a:stretch/>
        </p:blipFill>
        <p:spPr>
          <a:xfrm>
            <a:off x="0" y="1771410"/>
            <a:ext cx="9144000" cy="403562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59"/>
          <p:cNvSpPr/>
          <p:nvPr/>
        </p:nvSpPr>
        <p:spPr>
          <a:xfrm>
            <a:off x="0" y="1417638"/>
            <a:ext cx="9144000" cy="476148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7" name="Google Shape;797;p59"/>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100"/>
              <a:buFont typeface="Arial"/>
              <a:buNone/>
            </a:pPr>
            <a:r>
              <a:rPr lang="en-US"/>
              <a:t>Espécies em ePlant</a:t>
            </a:r>
            <a:endParaRPr/>
          </a:p>
        </p:txBody>
      </p:sp>
      <p:pic>
        <p:nvPicPr>
          <p:cNvPr id="798" name="Google Shape;798;p59"/>
          <p:cNvPicPr preferRelativeResize="0"/>
          <p:nvPr/>
        </p:nvPicPr>
        <p:blipFill rotWithShape="1">
          <a:blip r:embed="rId3">
            <a:alphaModFix/>
          </a:blip>
          <a:srcRect b="0" l="0" r="0" t="0"/>
          <a:stretch/>
        </p:blipFill>
        <p:spPr>
          <a:xfrm>
            <a:off x="2307043" y="1659687"/>
            <a:ext cx="4315432" cy="1164544"/>
          </a:xfrm>
          <a:prstGeom prst="rect">
            <a:avLst/>
          </a:prstGeom>
          <a:noFill/>
          <a:ln>
            <a:noFill/>
          </a:ln>
        </p:spPr>
      </p:pic>
      <p:pic>
        <p:nvPicPr>
          <p:cNvPr id="799" name="Google Shape;799;p59"/>
          <p:cNvPicPr preferRelativeResize="0"/>
          <p:nvPr/>
        </p:nvPicPr>
        <p:blipFill rotWithShape="1">
          <a:blip r:embed="rId4">
            <a:alphaModFix/>
          </a:blip>
          <a:srcRect b="0" l="0" r="0" t="0"/>
          <a:stretch/>
        </p:blipFill>
        <p:spPr>
          <a:xfrm>
            <a:off x="48749" y="2923149"/>
            <a:ext cx="4315434" cy="2175324"/>
          </a:xfrm>
          <a:prstGeom prst="rect">
            <a:avLst/>
          </a:prstGeom>
          <a:noFill/>
          <a:ln>
            <a:noFill/>
          </a:ln>
        </p:spPr>
      </p:pic>
      <p:pic>
        <p:nvPicPr>
          <p:cNvPr id="800" name="Google Shape;800;p59"/>
          <p:cNvPicPr preferRelativeResize="0"/>
          <p:nvPr/>
        </p:nvPicPr>
        <p:blipFill rotWithShape="1">
          <a:blip r:embed="rId5">
            <a:alphaModFix/>
          </a:blip>
          <a:srcRect b="0" l="0" r="0" t="0"/>
          <a:stretch/>
        </p:blipFill>
        <p:spPr>
          <a:xfrm>
            <a:off x="4509916" y="2965015"/>
            <a:ext cx="4315433" cy="20757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descr="NCBIDatabaseModel.png" id="217" name="Google Shape;217;p6"/>
          <p:cNvPicPr preferRelativeResize="0"/>
          <p:nvPr/>
        </p:nvPicPr>
        <p:blipFill rotWithShape="1">
          <a:blip r:embed="rId3">
            <a:alphaModFix/>
          </a:blip>
          <a:srcRect b="0" l="0" r="0" t="0"/>
          <a:stretch/>
        </p:blipFill>
        <p:spPr>
          <a:xfrm>
            <a:off x="4211960" y="2420888"/>
            <a:ext cx="4361627" cy="3816424"/>
          </a:xfrm>
          <a:prstGeom prst="rect">
            <a:avLst/>
          </a:prstGeom>
          <a:noFill/>
          <a:ln>
            <a:noFill/>
          </a:ln>
        </p:spPr>
      </p:pic>
      <p:sp>
        <p:nvSpPr>
          <p:cNvPr id="218" name="Google Shape;218;p6"/>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r">
              <a:lnSpc>
                <a:spcPct val="100000"/>
              </a:lnSpc>
              <a:spcBef>
                <a:spcPts val="0"/>
              </a:spcBef>
              <a:spcAft>
                <a:spcPts val="0"/>
              </a:spcAft>
              <a:buClr>
                <a:schemeClr val="lt1"/>
              </a:buClr>
              <a:buSzPct val="100000"/>
              <a:buFont typeface="Corbel"/>
              <a:buNone/>
            </a:pPr>
            <a:r>
              <a:rPr lang="en-US"/>
              <a:t>NCBI: Entrez The life science search engine</a:t>
            </a:r>
            <a:endParaRPr/>
          </a:p>
        </p:txBody>
      </p:sp>
      <p:sp>
        <p:nvSpPr>
          <p:cNvPr id="219" name="Google Shape;219;p6"/>
          <p:cNvSpPr txBox="1"/>
          <p:nvPr>
            <p:ph idx="1" type="body"/>
          </p:nvPr>
        </p:nvSpPr>
        <p:spPr>
          <a:xfrm>
            <a:off x="284225" y="1788850"/>
            <a:ext cx="8574000" cy="4337400"/>
          </a:xfrm>
          <a:prstGeom prst="rect">
            <a:avLst/>
          </a:prstGeom>
          <a:noFill/>
          <a:ln>
            <a:noFill/>
          </a:ln>
        </p:spPr>
        <p:txBody>
          <a:bodyPr anchorCtr="0" anchor="t" bIns="45700" lIns="91425" spcFirstLastPara="1" rIns="91425" wrap="square" tIns="45700">
            <a:normAutofit fontScale="92500" lnSpcReduction="20000"/>
          </a:bodyPr>
          <a:lstStyle/>
          <a:p>
            <a:pPr indent="-433450" lvl="0" marL="454025" rtl="0" algn="l">
              <a:lnSpc>
                <a:spcPct val="100000"/>
              </a:lnSpc>
              <a:spcBef>
                <a:spcPts val="0"/>
              </a:spcBef>
              <a:spcAft>
                <a:spcPts val="0"/>
              </a:spcAft>
              <a:buSzPct val="90000"/>
              <a:buChar char="?"/>
            </a:pPr>
            <a:r>
              <a:rPr lang="en-US"/>
              <a:t>Não é um banco de dados em si mesmo, mas é uma interface para consultar vários bancos de dados ao mesmo tempo:</a:t>
            </a:r>
            <a:endParaRPr/>
          </a:p>
          <a:p>
            <a:pPr indent="-340899" lvl="0" marL="914400" rtl="0" algn="l">
              <a:lnSpc>
                <a:spcPct val="100000"/>
              </a:lnSpc>
              <a:spcBef>
                <a:spcPts val="600"/>
              </a:spcBef>
              <a:spcAft>
                <a:spcPts val="0"/>
              </a:spcAft>
              <a:buSzPct val="72972"/>
              <a:buNone/>
            </a:pPr>
            <a:r>
              <a:rPr lang="en-US"/>
              <a:t>Literatura</a:t>
            </a:r>
            <a:endParaRPr/>
          </a:p>
          <a:p>
            <a:pPr indent="-340899" lvl="0" marL="914400" rtl="0" algn="l">
              <a:lnSpc>
                <a:spcPct val="100000"/>
              </a:lnSpc>
              <a:spcBef>
                <a:spcPts val="600"/>
              </a:spcBef>
              <a:spcAft>
                <a:spcPts val="0"/>
              </a:spcAft>
              <a:buSzPct val="72972"/>
              <a:buNone/>
            </a:pPr>
            <a:r>
              <a:rPr lang="en-US"/>
              <a:t>Seqüências</a:t>
            </a:r>
            <a:endParaRPr/>
          </a:p>
          <a:p>
            <a:pPr indent="-340899" lvl="0" marL="914400" rtl="0" algn="l">
              <a:lnSpc>
                <a:spcPct val="100000"/>
              </a:lnSpc>
              <a:spcBef>
                <a:spcPts val="600"/>
              </a:spcBef>
              <a:spcAft>
                <a:spcPts val="0"/>
              </a:spcAft>
              <a:buSzPct val="72972"/>
              <a:buNone/>
            </a:pPr>
            <a:r>
              <a:rPr lang="en-US"/>
              <a:t>ADN</a:t>
            </a:r>
            <a:endParaRPr/>
          </a:p>
          <a:p>
            <a:pPr indent="-340899" lvl="0" marL="914400" rtl="0" algn="l">
              <a:lnSpc>
                <a:spcPct val="100000"/>
              </a:lnSpc>
              <a:spcBef>
                <a:spcPts val="600"/>
              </a:spcBef>
              <a:spcAft>
                <a:spcPts val="0"/>
              </a:spcAft>
              <a:buSzPct val="72972"/>
              <a:buNone/>
            </a:pPr>
            <a:r>
              <a:rPr lang="en-US"/>
              <a:t>Proteínas</a:t>
            </a:r>
            <a:endParaRPr/>
          </a:p>
          <a:p>
            <a:pPr indent="-340899" lvl="0" marL="914400" rtl="0" algn="l">
              <a:lnSpc>
                <a:spcPct val="100000"/>
              </a:lnSpc>
              <a:spcBef>
                <a:spcPts val="600"/>
              </a:spcBef>
              <a:spcAft>
                <a:spcPts val="0"/>
              </a:spcAft>
              <a:buSzPct val="72972"/>
              <a:buNone/>
            </a:pPr>
            <a:r>
              <a:rPr lang="en-US"/>
              <a:t>Estruturas 3D</a:t>
            </a:r>
            <a:endParaRPr/>
          </a:p>
          <a:p>
            <a:pPr indent="-340899" lvl="0" marL="914400" rtl="0" algn="l">
              <a:lnSpc>
                <a:spcPct val="100000"/>
              </a:lnSpc>
              <a:spcBef>
                <a:spcPts val="600"/>
              </a:spcBef>
              <a:spcAft>
                <a:spcPts val="0"/>
              </a:spcAft>
              <a:buSzPct val="72972"/>
              <a:buNone/>
            </a:pPr>
            <a:r>
              <a:rPr lang="en-US"/>
              <a:t>Domínios proteicos</a:t>
            </a:r>
            <a:endParaRPr/>
          </a:p>
          <a:p>
            <a:pPr indent="-340899" lvl="0" marL="914400" rtl="0" algn="l">
              <a:lnSpc>
                <a:spcPct val="100000"/>
              </a:lnSpc>
              <a:spcBef>
                <a:spcPts val="600"/>
              </a:spcBef>
              <a:spcAft>
                <a:spcPts val="0"/>
              </a:spcAft>
              <a:buSzPct val="72972"/>
              <a:buNone/>
            </a:pPr>
            <a:r>
              <a:rPr lang="en-US"/>
              <a:t>Estudos populacionais</a:t>
            </a:r>
            <a:endParaRPr/>
          </a:p>
          <a:p>
            <a:pPr indent="-340899" lvl="0" marL="914400" rtl="0" algn="l">
              <a:lnSpc>
                <a:spcPct val="100000"/>
              </a:lnSpc>
              <a:spcBef>
                <a:spcPts val="600"/>
              </a:spcBef>
              <a:spcAft>
                <a:spcPts val="0"/>
              </a:spcAft>
              <a:buSzPct val="72972"/>
              <a:buNone/>
            </a:pPr>
            <a:r>
              <a:rPr lang="en-US"/>
              <a:t>Dados de expressão genética</a:t>
            </a:r>
            <a:endParaRPr/>
          </a:p>
          <a:p>
            <a:pPr indent="-340899" lvl="0" marL="914400" rtl="0" algn="l">
              <a:lnSpc>
                <a:spcPct val="100000"/>
              </a:lnSpc>
              <a:spcBef>
                <a:spcPts val="600"/>
              </a:spcBef>
              <a:spcAft>
                <a:spcPts val="0"/>
              </a:spcAft>
              <a:buSzPct val="72972"/>
              <a:buNone/>
            </a:pPr>
            <a:r>
              <a:rPr lang="en-US"/>
              <a:t>Dados do genoma</a:t>
            </a:r>
            <a:endParaRPr/>
          </a:p>
          <a:p>
            <a:pPr indent="-340899" lvl="0" marL="914400" rtl="0" algn="l">
              <a:lnSpc>
                <a:spcPct val="100000"/>
              </a:lnSpc>
              <a:spcBef>
                <a:spcPts val="600"/>
              </a:spcBef>
              <a:spcAft>
                <a:spcPts val="0"/>
              </a:spcAft>
              <a:buSzPct val="72972"/>
              <a:buNone/>
            </a:pPr>
            <a:r>
              <a:rPr lang="en-US"/>
              <a:t>Informações taxonômicas</a:t>
            </a:r>
            <a:endParaRPr/>
          </a:p>
          <a:p>
            <a:pPr indent="-340899" lvl="1" marL="914400" rtl="0" algn="l">
              <a:lnSpc>
                <a:spcPct val="100000"/>
              </a:lnSpc>
              <a:spcBef>
                <a:spcPts val="600"/>
              </a:spcBef>
              <a:spcAft>
                <a:spcPts val="0"/>
              </a:spcAft>
              <a:buSzPct val="90000"/>
              <a:buNone/>
            </a:pPr>
            <a:r>
              <a:t/>
            </a:r>
            <a:endParaRPr/>
          </a:p>
        </p:txBody>
      </p:sp>
      <p:sp>
        <p:nvSpPr>
          <p:cNvPr id="220" name="Google Shape;220;p6"/>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
        <p:nvSpPr>
          <p:cNvPr id="221" name="Google Shape;221;p6"/>
          <p:cNvSpPr/>
          <p:nvPr/>
        </p:nvSpPr>
        <p:spPr>
          <a:xfrm>
            <a:off x="76200" y="6488668"/>
            <a:ext cx="320014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dk1"/>
                </a:solidFill>
                <a:latin typeface="Calibri"/>
                <a:ea typeface="Calibri"/>
                <a:cs typeface="Calibri"/>
                <a:sym typeface="Calibri"/>
                <a:hlinkClick r:id="rId4">
                  <a:extLst>
                    <a:ext uri="{A12FA001-AC4F-418D-AE19-62706E023703}">
                      <ahyp:hlinkClr val="tx"/>
                    </a:ext>
                  </a:extLst>
                </a:hlinkClick>
              </a:rPr>
              <a:t>http://www.ncbi.nlm.nih.gov/Entrez/</a:t>
            </a:r>
            <a:endParaRPr b="0" i="0" sz="1400" u="none" cap="none" strike="noStrike">
              <a:solidFill>
                <a:schemeClr val="dk1"/>
              </a:solidFill>
              <a:latin typeface="Calibri"/>
              <a:ea typeface="Calibri"/>
              <a:cs typeface="Calibri"/>
              <a:sym typeface="Calibri"/>
            </a:endParaRPr>
          </a:p>
        </p:txBody>
      </p:sp>
      <p:sp>
        <p:nvSpPr>
          <p:cNvPr id="222" name="Google Shape;222;p6"/>
          <p:cNvSpPr txBox="1"/>
          <p:nvPr/>
        </p:nvSpPr>
        <p:spPr>
          <a:xfrm>
            <a:off x="4636053" y="6104620"/>
            <a:ext cx="3492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800" u="none" cap="none" strike="noStrike">
                <a:solidFill>
                  <a:schemeClr val="dk1"/>
                </a:solidFill>
                <a:latin typeface="Calibri"/>
                <a:ea typeface="Calibri"/>
                <a:cs typeface="Calibri"/>
                <a:sym typeface="Calibri"/>
              </a:rPr>
              <a:t>Os bancos de dados são cruzados!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60"/>
          <p:cNvSpPr txBox="1"/>
          <p:nvPr>
            <p:ph type="title"/>
          </p:nvPr>
        </p:nvSpPr>
        <p:spPr>
          <a:xfrm>
            <a:off x="284950" y="779882"/>
            <a:ext cx="8574000" cy="96780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r">
              <a:lnSpc>
                <a:spcPct val="100000"/>
              </a:lnSpc>
              <a:spcBef>
                <a:spcPts val="0"/>
              </a:spcBef>
              <a:spcAft>
                <a:spcPts val="0"/>
              </a:spcAft>
              <a:buClr>
                <a:schemeClr val="dk1"/>
              </a:buClr>
              <a:buSzPct val="26190"/>
              <a:buFont typeface="Arial"/>
              <a:buNone/>
            </a:pPr>
            <a:r>
              <a:rPr lang="en-US"/>
              <a:t>Explorando redes de co-expressão entre espécies</a:t>
            </a:r>
            <a:endParaRPr/>
          </a:p>
          <a:p>
            <a:pPr indent="0" lvl="0" marL="0" rtl="0" algn="r">
              <a:lnSpc>
                <a:spcPct val="100000"/>
              </a:lnSpc>
              <a:spcBef>
                <a:spcPts val="0"/>
              </a:spcBef>
              <a:spcAft>
                <a:spcPts val="0"/>
              </a:spcAft>
              <a:buClr>
                <a:schemeClr val="lt1"/>
              </a:buClr>
              <a:buSzPct val="100000"/>
              <a:buFont typeface="Corbel"/>
              <a:buNone/>
            </a:pPr>
            <a:r>
              <a:t/>
            </a:r>
            <a:endParaRPr/>
          </a:p>
        </p:txBody>
      </p:sp>
      <p:sp>
        <p:nvSpPr>
          <p:cNvPr id="806" name="Google Shape;806;p60"/>
          <p:cNvSpPr/>
          <p:nvPr/>
        </p:nvSpPr>
        <p:spPr>
          <a:xfrm>
            <a:off x="1710502" y="1106823"/>
            <a:ext cx="4823700" cy="58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arial"/>
                <a:ea typeface="arial"/>
                <a:cs typeface="arial"/>
                <a:sym typeface="arial"/>
              </a:rPr>
              <a:t>http://conekt.plant.tools</a:t>
            </a:r>
            <a:endParaRPr b="1" i="0" sz="3200" u="none" cap="none" strike="noStrike">
              <a:solidFill>
                <a:schemeClr val="lt1"/>
              </a:solidFill>
              <a:latin typeface="Calibri"/>
              <a:ea typeface="Calibri"/>
              <a:cs typeface="Calibri"/>
              <a:sym typeface="Calibri"/>
            </a:endParaRPr>
          </a:p>
        </p:txBody>
      </p:sp>
      <p:pic>
        <p:nvPicPr>
          <p:cNvPr id="807" name="Google Shape;807;p60"/>
          <p:cNvPicPr preferRelativeResize="0"/>
          <p:nvPr/>
        </p:nvPicPr>
        <p:blipFill rotWithShape="1">
          <a:blip r:embed="rId3">
            <a:alphaModFix/>
          </a:blip>
          <a:srcRect b="0" l="0" r="0" t="0"/>
          <a:stretch/>
        </p:blipFill>
        <p:spPr>
          <a:xfrm>
            <a:off x="0" y="1988125"/>
            <a:ext cx="9144000" cy="2133600"/>
          </a:xfrm>
          <a:prstGeom prst="rect">
            <a:avLst/>
          </a:prstGeom>
          <a:noFill/>
          <a:ln>
            <a:noFill/>
          </a:ln>
        </p:spPr>
      </p:pic>
      <p:pic>
        <p:nvPicPr>
          <p:cNvPr id="808" name="Google Shape;808;p60"/>
          <p:cNvPicPr preferRelativeResize="0"/>
          <p:nvPr/>
        </p:nvPicPr>
        <p:blipFill rotWithShape="1">
          <a:blip r:embed="rId4">
            <a:alphaModFix/>
          </a:blip>
          <a:srcRect b="0" l="0" r="0" t="0"/>
          <a:stretch/>
        </p:blipFill>
        <p:spPr>
          <a:xfrm>
            <a:off x="0" y="4078551"/>
            <a:ext cx="9144000" cy="2136825"/>
          </a:xfrm>
          <a:prstGeom prst="rect">
            <a:avLst/>
          </a:prstGeom>
          <a:noFill/>
          <a:ln>
            <a:noFill/>
          </a:ln>
        </p:spPr>
      </p:pic>
      <p:sp>
        <p:nvSpPr>
          <p:cNvPr id="809" name="Google Shape;809;p60"/>
          <p:cNvSpPr txBox="1"/>
          <p:nvPr/>
        </p:nvSpPr>
        <p:spPr>
          <a:xfrm>
            <a:off x="0" y="5947402"/>
            <a:ext cx="393428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A5A5A5"/>
                </a:solidFill>
                <a:latin typeface="Calibri"/>
                <a:ea typeface="Calibri"/>
                <a:cs typeface="Calibri"/>
                <a:sym typeface="Calibri"/>
              </a:rPr>
              <a:t>Proost &amp; Mutwil, 2018. </a:t>
            </a:r>
            <a:r>
              <a:rPr b="0" i="0" lang="en-US" sz="1200" u="sng" cap="none" strike="noStrike">
                <a:solidFill>
                  <a:srgbClr val="A5A5A5"/>
                </a:solidFill>
                <a:latin typeface="Calibri"/>
                <a:ea typeface="Calibri"/>
                <a:cs typeface="Calibri"/>
                <a:sym typeface="Calibri"/>
                <a:hlinkClick r:id="rId5">
                  <a:extLst>
                    <a:ext uri="{A12FA001-AC4F-418D-AE19-62706E023703}">
                      <ahyp:hlinkClr val="tx"/>
                    </a:ext>
                  </a:extLst>
                </a:hlinkClick>
              </a:rPr>
              <a:t>https://doi.org/10.1093/nar/gky336</a:t>
            </a:r>
            <a:endParaRPr b="0" i="0" sz="1200" u="none" cap="none" strike="noStrike">
              <a:solidFill>
                <a:srgbClr val="A5A5A5"/>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61"/>
          <p:cNvSpPr/>
          <p:nvPr/>
        </p:nvSpPr>
        <p:spPr>
          <a:xfrm>
            <a:off x="0" y="0"/>
            <a:ext cx="914399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15" name="Google Shape;815;p61"/>
          <p:cNvPicPr preferRelativeResize="0"/>
          <p:nvPr/>
        </p:nvPicPr>
        <p:blipFill rotWithShape="1">
          <a:blip r:embed="rId3">
            <a:alphaModFix/>
          </a:blip>
          <a:srcRect b="0" l="0" r="0" t="0"/>
          <a:stretch/>
        </p:blipFill>
        <p:spPr>
          <a:xfrm>
            <a:off x="1262735" y="0"/>
            <a:ext cx="6618530" cy="6858000"/>
          </a:xfrm>
          <a:prstGeom prst="rect">
            <a:avLst/>
          </a:prstGeom>
          <a:noFill/>
          <a:ln>
            <a:noFill/>
          </a:ln>
        </p:spPr>
      </p:pic>
      <p:pic>
        <p:nvPicPr>
          <p:cNvPr id="816" name="Google Shape;816;p61"/>
          <p:cNvPicPr preferRelativeResize="0"/>
          <p:nvPr/>
        </p:nvPicPr>
        <p:blipFill rotWithShape="1">
          <a:blip r:embed="rId4">
            <a:alphaModFix/>
          </a:blip>
          <a:srcRect b="0" l="2728" r="80908" t="40584"/>
          <a:stretch/>
        </p:blipFill>
        <p:spPr>
          <a:xfrm>
            <a:off x="1" y="0"/>
            <a:ext cx="1262734" cy="1069815"/>
          </a:xfrm>
          <a:prstGeom prst="rect">
            <a:avLst/>
          </a:prstGeom>
          <a:noFill/>
          <a:ln>
            <a:noFill/>
          </a:ln>
        </p:spPr>
      </p:pic>
      <p:sp>
        <p:nvSpPr>
          <p:cNvPr id="817" name="Google Shape;817;p61"/>
          <p:cNvSpPr txBox="1"/>
          <p:nvPr/>
        </p:nvSpPr>
        <p:spPr>
          <a:xfrm rot="-5400000">
            <a:off x="-364258" y="1842654"/>
            <a:ext cx="199125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CoNekT</a:t>
            </a:r>
            <a:endParaRPr b="1" i="0" sz="4400" u="none" cap="none" strike="noStrike">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1" name="Shape 821"/>
        <p:cNvGrpSpPr/>
        <p:nvPr/>
      </p:nvGrpSpPr>
      <p:grpSpPr>
        <a:xfrm>
          <a:off x="0" y="0"/>
          <a:ext cx="0" cy="0"/>
          <a:chOff x="0" y="0"/>
          <a:chExt cx="0" cy="0"/>
        </a:xfrm>
      </p:grpSpPr>
      <p:sp>
        <p:nvSpPr>
          <p:cNvPr id="822" name="Google Shape;822;p62"/>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CoNekT</a:t>
            </a:r>
            <a:endParaRPr/>
          </a:p>
        </p:txBody>
      </p:sp>
      <p:pic>
        <p:nvPicPr>
          <p:cNvPr id="823" name="Google Shape;823;p62"/>
          <p:cNvPicPr preferRelativeResize="0"/>
          <p:nvPr/>
        </p:nvPicPr>
        <p:blipFill rotWithShape="1">
          <a:blip r:embed="rId3">
            <a:alphaModFix/>
          </a:blip>
          <a:srcRect b="0" l="0" r="0" t="0"/>
          <a:stretch/>
        </p:blipFill>
        <p:spPr>
          <a:xfrm>
            <a:off x="275359" y="1361205"/>
            <a:ext cx="4455888" cy="2240973"/>
          </a:xfrm>
          <a:prstGeom prst="rect">
            <a:avLst/>
          </a:prstGeom>
          <a:noFill/>
          <a:ln>
            <a:noFill/>
          </a:ln>
        </p:spPr>
      </p:pic>
      <p:pic>
        <p:nvPicPr>
          <p:cNvPr id="824" name="Google Shape;824;p62"/>
          <p:cNvPicPr preferRelativeResize="0"/>
          <p:nvPr/>
        </p:nvPicPr>
        <p:blipFill rotWithShape="1">
          <a:blip r:embed="rId4">
            <a:alphaModFix/>
          </a:blip>
          <a:srcRect b="0" l="0" r="0" t="0"/>
          <a:stretch/>
        </p:blipFill>
        <p:spPr>
          <a:xfrm>
            <a:off x="5006606" y="1361205"/>
            <a:ext cx="3911600" cy="2468314"/>
          </a:xfrm>
          <a:prstGeom prst="rect">
            <a:avLst/>
          </a:prstGeom>
          <a:noFill/>
          <a:ln>
            <a:noFill/>
          </a:ln>
        </p:spPr>
      </p:pic>
      <p:pic>
        <p:nvPicPr>
          <p:cNvPr id="825" name="Google Shape;825;p62"/>
          <p:cNvPicPr preferRelativeResize="0"/>
          <p:nvPr/>
        </p:nvPicPr>
        <p:blipFill rotWithShape="1">
          <a:blip r:embed="rId5">
            <a:alphaModFix/>
          </a:blip>
          <a:srcRect b="0" l="2728" r="80908" t="40584"/>
          <a:stretch/>
        </p:blipFill>
        <p:spPr>
          <a:xfrm>
            <a:off x="2396837" y="311230"/>
            <a:ext cx="1262734" cy="1069815"/>
          </a:xfrm>
          <a:prstGeom prst="rect">
            <a:avLst/>
          </a:prstGeom>
          <a:noFill/>
          <a:ln>
            <a:noFill/>
          </a:ln>
        </p:spPr>
      </p:pic>
      <p:sp>
        <p:nvSpPr>
          <p:cNvPr id="826" name="Google Shape;826;p62"/>
          <p:cNvSpPr txBox="1"/>
          <p:nvPr/>
        </p:nvSpPr>
        <p:spPr>
          <a:xfrm>
            <a:off x="46725" y="3822825"/>
            <a:ext cx="4504500" cy="2293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800" u="none" cap="none" strike="noStrike">
                <a:solidFill>
                  <a:schemeClr val="dk1"/>
                </a:solidFill>
                <a:latin typeface="Calibri"/>
                <a:ea typeface="Calibri"/>
                <a:cs typeface="Calibri"/>
                <a:sym typeface="Calibri"/>
              </a:rPr>
              <a:t>O homólogo em diferentes espécies têm o mesmo perfil de expressão ou similar?</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Calibri"/>
                <a:ea typeface="Calibri"/>
                <a:cs typeface="Calibri"/>
                <a:sym typeface="Calibri"/>
              </a:rPr>
              <a:t>Conservação do Contexto de Expressão (ECC):</a:t>
            </a:r>
            <a:endParaRPr b="1" i="0" sz="1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detectar quais regiões de rede contém mais famílias de genes em comum do que o esperado por acaso</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27" name="Google Shape;827;p62"/>
          <p:cNvSpPr txBox="1"/>
          <p:nvPr/>
        </p:nvSpPr>
        <p:spPr>
          <a:xfrm>
            <a:off x="180112" y="1607123"/>
            <a:ext cx="29646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800" u="none" cap="none" strike="noStrike">
                <a:solidFill>
                  <a:schemeClr val="dk1"/>
                </a:solidFill>
                <a:latin typeface="Calibri"/>
                <a:ea typeface="Calibri"/>
                <a:cs typeface="Calibri"/>
                <a:sym typeface="Calibri"/>
              </a:rPr>
              <a:t>Aglomerados de genes ortólogos e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US" sz="1800" u="none" cap="none" strike="noStrike">
                <a:solidFill>
                  <a:schemeClr val="dk1"/>
                </a:solidFill>
                <a:latin typeface="Calibri"/>
                <a:ea typeface="Calibri"/>
                <a:cs typeface="Calibri"/>
                <a:sym typeface="Calibri"/>
              </a:rPr>
              <a:t>perfis de expressão</a:t>
            </a:r>
            <a:endParaRPr b="0" i="0" sz="1800" u="none" cap="none" strike="noStrike">
              <a:solidFill>
                <a:schemeClr val="dk1"/>
              </a:solidFill>
              <a:latin typeface="Calibri"/>
              <a:ea typeface="Calibri"/>
              <a:cs typeface="Calibri"/>
              <a:sym typeface="Calibri"/>
            </a:endParaRPr>
          </a:p>
        </p:txBody>
      </p:sp>
      <p:sp>
        <p:nvSpPr>
          <p:cNvPr id="828" name="Google Shape;828;p62"/>
          <p:cNvSpPr txBox="1"/>
          <p:nvPr/>
        </p:nvSpPr>
        <p:spPr>
          <a:xfrm>
            <a:off x="0" y="5864272"/>
            <a:ext cx="393428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A5A5A5"/>
                </a:solidFill>
                <a:latin typeface="Calibri"/>
                <a:ea typeface="Calibri"/>
                <a:cs typeface="Calibri"/>
                <a:sym typeface="Calibri"/>
              </a:rPr>
              <a:t>Proost &amp; Mutwil, 2018. </a:t>
            </a:r>
            <a:r>
              <a:rPr b="0" i="0" lang="en-US" sz="1200" u="sng" cap="none" strike="noStrike">
                <a:solidFill>
                  <a:srgbClr val="A5A5A5"/>
                </a:solidFill>
                <a:latin typeface="Calibri"/>
                <a:ea typeface="Calibri"/>
                <a:cs typeface="Calibri"/>
                <a:sym typeface="Calibri"/>
                <a:hlinkClick r:id="rId6">
                  <a:extLst>
                    <a:ext uri="{A12FA001-AC4F-418D-AE19-62706E023703}">
                      <ahyp:hlinkClr val="tx"/>
                    </a:ext>
                  </a:extLst>
                </a:hlinkClick>
              </a:rPr>
              <a:t>https://doi.org/10.1093/nar/gky336</a:t>
            </a:r>
            <a:endParaRPr b="0" i="0" sz="1200" u="none" cap="none" strike="noStrike">
              <a:solidFill>
                <a:srgbClr val="A5A5A5"/>
              </a:solidFill>
              <a:latin typeface="Calibri"/>
              <a:ea typeface="Calibri"/>
              <a:cs typeface="Calibri"/>
              <a:sym typeface="Calibri"/>
            </a:endParaRPr>
          </a:p>
        </p:txBody>
      </p:sp>
      <p:pic>
        <p:nvPicPr>
          <p:cNvPr id="829" name="Google Shape;829;p62"/>
          <p:cNvPicPr preferRelativeResize="0"/>
          <p:nvPr/>
        </p:nvPicPr>
        <p:blipFill rotWithShape="1">
          <a:blip r:embed="rId7">
            <a:alphaModFix/>
          </a:blip>
          <a:srcRect b="0" l="0" r="18264" t="0"/>
          <a:stretch/>
        </p:blipFill>
        <p:spPr>
          <a:xfrm>
            <a:off x="4317507" y="3843373"/>
            <a:ext cx="4824269" cy="173378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63"/>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1"/>
              </a:buClr>
              <a:buSzPts val="1100"/>
              <a:buFont typeface="Arial"/>
              <a:buNone/>
            </a:pPr>
            <a:r>
              <a:rPr b="1" lang="en-US"/>
              <a:t>Genômica Comparativa</a:t>
            </a:r>
            <a:endParaRPr b="1"/>
          </a:p>
          <a:p>
            <a:pPr indent="0" lvl="0" marL="0" rtl="0" algn="r">
              <a:lnSpc>
                <a:spcPct val="100000"/>
              </a:lnSpc>
              <a:spcBef>
                <a:spcPts val="0"/>
              </a:spcBef>
              <a:spcAft>
                <a:spcPts val="0"/>
              </a:spcAft>
              <a:buClr>
                <a:schemeClr val="lt1"/>
              </a:buClr>
              <a:buSzPts val="4200"/>
              <a:buFont typeface="Corbel"/>
              <a:buNone/>
            </a:pPr>
            <a:r>
              <a:t/>
            </a:r>
            <a:endParaRPr b="1"/>
          </a:p>
        </p:txBody>
      </p:sp>
      <p:pic>
        <p:nvPicPr>
          <p:cNvPr id="835" name="Google Shape;835;p63"/>
          <p:cNvPicPr preferRelativeResize="0"/>
          <p:nvPr>
            <p:ph idx="1" type="body"/>
          </p:nvPr>
        </p:nvPicPr>
        <p:blipFill rotWithShape="1">
          <a:blip r:embed="rId3">
            <a:alphaModFix/>
          </a:blip>
          <a:srcRect b="0" l="0" r="0" t="0"/>
          <a:stretch/>
        </p:blipFill>
        <p:spPr>
          <a:xfrm>
            <a:off x="16523" y="1731818"/>
            <a:ext cx="9127477" cy="4270457"/>
          </a:xfrm>
          <a:prstGeom prst="rect">
            <a:avLst/>
          </a:prstGeom>
          <a:noFill/>
          <a:ln>
            <a:noFill/>
          </a:ln>
        </p:spPr>
      </p:pic>
      <p:sp>
        <p:nvSpPr>
          <p:cNvPr id="836" name="Google Shape;836;p63"/>
          <p:cNvSpPr/>
          <p:nvPr/>
        </p:nvSpPr>
        <p:spPr>
          <a:xfrm>
            <a:off x="2718594" y="1232972"/>
            <a:ext cx="3429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https://genomevolution.org/coge/</a:t>
            </a:r>
            <a:endParaRPr b="0" i="0" sz="1400" u="none" cap="none" strike="noStrike">
              <a:solidFill>
                <a:srgbClr val="000000"/>
              </a:solidFill>
              <a:latin typeface="Arial"/>
              <a:ea typeface="Arial"/>
              <a:cs typeface="Arial"/>
              <a:sym typeface="Arial"/>
            </a:endParaRPr>
          </a:p>
        </p:txBody>
      </p:sp>
      <p:sp>
        <p:nvSpPr>
          <p:cNvPr id="837" name="Google Shape;837;p63"/>
          <p:cNvSpPr txBox="1"/>
          <p:nvPr/>
        </p:nvSpPr>
        <p:spPr>
          <a:xfrm>
            <a:off x="786094" y="2375972"/>
            <a:ext cx="82037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Calibri"/>
                <a:ea typeface="Calibri"/>
                <a:cs typeface="Calibri"/>
                <a:sym typeface="Calibri"/>
              </a:rPr>
              <a:t>You can upload any arbitrary number of genomes, and use already uploaded genomes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64"/>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b="1" lang="en-US">
                <a:solidFill>
                  <a:schemeClr val="lt1"/>
                </a:solidFill>
              </a:rPr>
              <a:t>Comparative Genomics</a:t>
            </a:r>
            <a:endParaRPr/>
          </a:p>
        </p:txBody>
      </p:sp>
      <p:sp>
        <p:nvSpPr>
          <p:cNvPr id="843" name="Google Shape;843;p64"/>
          <p:cNvSpPr/>
          <p:nvPr/>
        </p:nvSpPr>
        <p:spPr>
          <a:xfrm>
            <a:off x="2718594" y="1232972"/>
            <a:ext cx="3429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https://genomevolution.org/coge/</a:t>
            </a:r>
            <a:endParaRPr b="0" i="0" sz="1400" u="none" cap="none" strike="noStrike">
              <a:solidFill>
                <a:srgbClr val="000000"/>
              </a:solidFill>
              <a:latin typeface="Arial"/>
              <a:ea typeface="Arial"/>
              <a:cs typeface="Arial"/>
              <a:sym typeface="Arial"/>
            </a:endParaRPr>
          </a:p>
        </p:txBody>
      </p:sp>
      <p:pic>
        <p:nvPicPr>
          <p:cNvPr id="844" name="Google Shape;844;p64"/>
          <p:cNvPicPr preferRelativeResize="0"/>
          <p:nvPr/>
        </p:nvPicPr>
        <p:blipFill rotWithShape="1">
          <a:blip r:embed="rId3">
            <a:alphaModFix/>
          </a:blip>
          <a:srcRect b="0" l="0" r="0" t="0"/>
          <a:stretch/>
        </p:blipFill>
        <p:spPr>
          <a:xfrm>
            <a:off x="658142" y="1602304"/>
            <a:ext cx="3465485" cy="4482028"/>
          </a:xfrm>
          <a:prstGeom prst="rect">
            <a:avLst/>
          </a:prstGeom>
          <a:noFill/>
          <a:ln>
            <a:noFill/>
          </a:ln>
        </p:spPr>
      </p:pic>
      <p:sp>
        <p:nvSpPr>
          <p:cNvPr id="845" name="Google Shape;845;p64"/>
          <p:cNvSpPr txBox="1"/>
          <p:nvPr/>
        </p:nvSpPr>
        <p:spPr>
          <a:xfrm>
            <a:off x="4355024" y="1797803"/>
            <a:ext cx="478897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Sorghum vs Maize whole genome aligned colored by age (fraction of synonymous substitutions)</a:t>
            </a:r>
            <a:endParaRPr b="0" i="0" sz="1400" u="none" cap="none" strike="noStrike">
              <a:solidFill>
                <a:srgbClr val="000000"/>
              </a:solidFill>
              <a:latin typeface="Arial"/>
              <a:ea typeface="Arial"/>
              <a:cs typeface="Arial"/>
              <a:sym typeface="Arial"/>
            </a:endParaRPr>
          </a:p>
        </p:txBody>
      </p:sp>
      <p:pic>
        <p:nvPicPr>
          <p:cNvPr id="846" name="Google Shape;846;p64"/>
          <p:cNvPicPr preferRelativeResize="0"/>
          <p:nvPr/>
        </p:nvPicPr>
        <p:blipFill rotWithShape="1">
          <a:blip r:embed="rId4">
            <a:alphaModFix/>
          </a:blip>
          <a:srcRect b="0" l="0" r="0" t="0"/>
          <a:stretch/>
        </p:blipFill>
        <p:spPr>
          <a:xfrm>
            <a:off x="4218122" y="3407938"/>
            <a:ext cx="4925878" cy="2676394"/>
          </a:xfrm>
          <a:prstGeom prst="rect">
            <a:avLst/>
          </a:prstGeom>
          <a:noFill/>
          <a:ln>
            <a:noFill/>
          </a:ln>
        </p:spPr>
      </p:pic>
      <p:sp>
        <p:nvSpPr>
          <p:cNvPr id="847" name="Google Shape;847;p64"/>
          <p:cNvSpPr txBox="1"/>
          <p:nvPr/>
        </p:nvSpPr>
        <p:spPr>
          <a:xfrm>
            <a:off x="4866468" y="3006671"/>
            <a:ext cx="398763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Detailed visualization of syntenic regions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65"/>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r">
              <a:spcBef>
                <a:spcPts val="0"/>
              </a:spcBef>
              <a:spcAft>
                <a:spcPts val="0"/>
              </a:spcAft>
              <a:buClr>
                <a:schemeClr val="dk1"/>
              </a:buClr>
              <a:buSzPct val="26190"/>
              <a:buFont typeface="Arial"/>
              <a:buNone/>
            </a:pPr>
            <a:r>
              <a:rPr b="1" lang="en-US"/>
              <a:t>Genômica Comparativa</a:t>
            </a:r>
            <a:endParaRPr b="1"/>
          </a:p>
          <a:p>
            <a:pPr indent="0" lvl="0" marL="0" rtl="0" algn="r">
              <a:lnSpc>
                <a:spcPct val="100000"/>
              </a:lnSpc>
              <a:spcBef>
                <a:spcPts val="0"/>
              </a:spcBef>
              <a:spcAft>
                <a:spcPts val="0"/>
              </a:spcAft>
              <a:buClr>
                <a:schemeClr val="lt1"/>
              </a:buClr>
              <a:buSzPct val="100000"/>
              <a:buFont typeface="Corbel"/>
              <a:buNone/>
            </a:pPr>
            <a:r>
              <a:t/>
            </a:r>
            <a:endParaRPr b="1"/>
          </a:p>
        </p:txBody>
      </p:sp>
      <p:sp>
        <p:nvSpPr>
          <p:cNvPr id="853" name="Google Shape;853;p65"/>
          <p:cNvSpPr/>
          <p:nvPr/>
        </p:nvSpPr>
        <p:spPr>
          <a:xfrm>
            <a:off x="2718594" y="1232972"/>
            <a:ext cx="3429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https://genomevolution.org/coge/</a:t>
            </a:r>
            <a:endParaRPr b="0" i="0" sz="1400" u="none" cap="none" strike="noStrike">
              <a:solidFill>
                <a:srgbClr val="000000"/>
              </a:solidFill>
              <a:latin typeface="Arial"/>
              <a:ea typeface="Arial"/>
              <a:cs typeface="Arial"/>
              <a:sym typeface="Arial"/>
            </a:endParaRPr>
          </a:p>
        </p:txBody>
      </p:sp>
      <p:pic>
        <p:nvPicPr>
          <p:cNvPr id="854" name="Google Shape;854;p65"/>
          <p:cNvPicPr preferRelativeResize="0"/>
          <p:nvPr/>
        </p:nvPicPr>
        <p:blipFill rotWithShape="1">
          <a:blip r:embed="rId3">
            <a:alphaModFix/>
          </a:blip>
          <a:srcRect b="0" l="0" r="0" t="0"/>
          <a:stretch/>
        </p:blipFill>
        <p:spPr>
          <a:xfrm>
            <a:off x="100482" y="1758950"/>
            <a:ext cx="5236223" cy="3866078"/>
          </a:xfrm>
          <a:prstGeom prst="rect">
            <a:avLst/>
          </a:prstGeom>
          <a:noFill/>
          <a:ln>
            <a:noFill/>
          </a:ln>
        </p:spPr>
      </p:pic>
      <p:pic>
        <p:nvPicPr>
          <p:cNvPr id="855" name="Google Shape;855;p65"/>
          <p:cNvPicPr preferRelativeResize="0"/>
          <p:nvPr/>
        </p:nvPicPr>
        <p:blipFill rotWithShape="1">
          <a:blip r:embed="rId4">
            <a:alphaModFix/>
          </a:blip>
          <a:srcRect b="0" l="0" r="0" t="0"/>
          <a:stretch/>
        </p:blipFill>
        <p:spPr>
          <a:xfrm>
            <a:off x="3936175" y="2371986"/>
            <a:ext cx="5207825" cy="3923228"/>
          </a:xfrm>
          <a:prstGeom prst="rect">
            <a:avLst/>
          </a:prstGeom>
          <a:noFill/>
          <a:ln>
            <a:noFill/>
          </a:ln>
        </p:spPr>
      </p:pic>
      <p:sp>
        <p:nvSpPr>
          <p:cNvPr id="856" name="Google Shape;856;p65"/>
          <p:cNvSpPr txBox="1"/>
          <p:nvPr/>
        </p:nvSpPr>
        <p:spPr>
          <a:xfrm>
            <a:off x="5827363" y="1844298"/>
            <a:ext cx="223176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Phylogenetic analyses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66"/>
          <p:cNvSpPr txBox="1"/>
          <p:nvPr>
            <p:ph type="title"/>
          </p:nvPr>
        </p:nvSpPr>
        <p:spPr>
          <a:xfrm>
            <a:off x="284950" y="854607"/>
            <a:ext cx="8574000" cy="967800"/>
          </a:xfrm>
          <a:prstGeom prst="rect">
            <a:avLst/>
          </a:prstGeom>
          <a:solidFill>
            <a:srgbClr val="262626">
              <a:alpha val="69411"/>
            </a:srgbClr>
          </a:solid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26902"/>
              <a:buFont typeface="Arial"/>
              <a:buNone/>
            </a:pPr>
            <a:r>
              <a:rPr lang="en-US" sz="3680"/>
              <a:t>Significado em bancos de dados e bioinformática</a:t>
            </a:r>
            <a:endParaRPr sz="3680"/>
          </a:p>
          <a:p>
            <a:pPr indent="0" lvl="0" marL="0" rtl="0" algn="r">
              <a:lnSpc>
                <a:spcPct val="100000"/>
              </a:lnSpc>
              <a:spcBef>
                <a:spcPts val="0"/>
              </a:spcBef>
              <a:spcAft>
                <a:spcPts val="0"/>
              </a:spcAft>
              <a:buClr>
                <a:schemeClr val="lt1"/>
              </a:buClr>
              <a:buSzPct val="100000"/>
              <a:buFont typeface="Corbel"/>
              <a:buNone/>
            </a:pPr>
            <a:r>
              <a:t/>
            </a:r>
            <a:endParaRPr/>
          </a:p>
        </p:txBody>
      </p:sp>
      <p:sp>
        <p:nvSpPr>
          <p:cNvPr id="863" name="Google Shape;863;p66"/>
          <p:cNvSpPr txBox="1"/>
          <p:nvPr>
            <p:ph idx="12" type="sldNum"/>
          </p:nvPr>
        </p:nvSpPr>
        <p:spPr>
          <a:xfrm>
            <a:off x="8534400" y="6260592"/>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grpSp>
        <p:nvGrpSpPr>
          <p:cNvPr id="864" name="Google Shape;864;p66"/>
          <p:cNvGrpSpPr/>
          <p:nvPr/>
        </p:nvGrpSpPr>
        <p:grpSpPr>
          <a:xfrm>
            <a:off x="129907" y="2825353"/>
            <a:ext cx="8709293" cy="2001498"/>
            <a:chOff x="129907" y="2825353"/>
            <a:chExt cx="8709293" cy="2001498"/>
          </a:xfrm>
        </p:grpSpPr>
        <p:pic>
          <p:nvPicPr>
            <p:cNvPr descr="Informacion.png" id="865" name="Google Shape;865;p66"/>
            <p:cNvPicPr preferRelativeResize="0"/>
            <p:nvPr/>
          </p:nvPicPr>
          <p:blipFill rotWithShape="1">
            <a:blip r:embed="rId3">
              <a:alphaModFix/>
            </a:blip>
            <a:srcRect b="0" l="0" r="0" t="0"/>
            <a:stretch/>
          </p:blipFill>
          <p:spPr>
            <a:xfrm>
              <a:off x="3124200" y="3678865"/>
              <a:ext cx="5715000" cy="664535"/>
            </a:xfrm>
            <a:prstGeom prst="rect">
              <a:avLst/>
            </a:prstGeom>
            <a:noFill/>
            <a:ln>
              <a:noFill/>
            </a:ln>
          </p:spPr>
        </p:pic>
        <p:sp>
          <p:nvSpPr>
            <p:cNvPr id="866" name="Google Shape;866;p66"/>
            <p:cNvSpPr txBox="1"/>
            <p:nvPr/>
          </p:nvSpPr>
          <p:spPr>
            <a:xfrm>
              <a:off x="129907" y="3687751"/>
              <a:ext cx="3287700" cy="11391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3400">
                  <a:solidFill>
                    <a:schemeClr val="dk1"/>
                  </a:solidFill>
                  <a:latin typeface="Calibri"/>
                  <a:ea typeface="Calibri"/>
                  <a:cs typeface="Calibri"/>
                  <a:sym typeface="Calibri"/>
                </a:rPr>
                <a:t>Informação</a:t>
              </a:r>
              <a:endParaRPr b="1" sz="3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400"/>
                <a:buFont typeface="Arial"/>
                <a:buNone/>
              </a:pPr>
              <a:r>
                <a:t/>
              </a:r>
              <a:endParaRPr b="1" sz="3400">
                <a:solidFill>
                  <a:schemeClr val="dk1"/>
                </a:solidFill>
                <a:latin typeface="Calibri"/>
                <a:ea typeface="Calibri"/>
                <a:cs typeface="Calibri"/>
                <a:sym typeface="Calibri"/>
              </a:endParaRPr>
            </a:p>
          </p:txBody>
        </p:sp>
        <p:sp>
          <p:nvSpPr>
            <p:cNvPr id="867" name="Google Shape;867;p66"/>
            <p:cNvSpPr/>
            <p:nvPr/>
          </p:nvSpPr>
          <p:spPr>
            <a:xfrm>
              <a:off x="1447800" y="2825353"/>
              <a:ext cx="533400" cy="862398"/>
            </a:xfrm>
            <a:prstGeom prst="downArrow">
              <a:avLst>
                <a:gd fmla="val 50000" name="adj1"/>
                <a:gd fmla="val 50000" name="adj2"/>
              </a:avLst>
            </a:prstGeom>
            <a:gradFill>
              <a:gsLst>
                <a:gs pos="0">
                  <a:srgbClr val="8DC61A"/>
                </a:gs>
                <a:gs pos="100000">
                  <a:srgbClr val="ACF700"/>
                </a:gs>
              </a:gsLst>
              <a:lin ang="16200000" scaled="0"/>
            </a:gradFill>
            <a:ln cap="flat" cmpd="sng" w="12700">
              <a:solidFill>
                <a:srgbClr val="92C5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868" name="Google Shape;868;p66"/>
          <p:cNvGrpSpPr/>
          <p:nvPr/>
        </p:nvGrpSpPr>
        <p:grpSpPr>
          <a:xfrm>
            <a:off x="152399" y="2209800"/>
            <a:ext cx="8674101" cy="702691"/>
            <a:chOff x="152399" y="2209800"/>
            <a:chExt cx="8674101" cy="702691"/>
          </a:xfrm>
        </p:grpSpPr>
        <p:sp>
          <p:nvSpPr>
            <p:cNvPr id="869" name="Google Shape;869;p66"/>
            <p:cNvSpPr txBox="1"/>
            <p:nvPr/>
          </p:nvSpPr>
          <p:spPr>
            <a:xfrm>
              <a:off x="152399" y="2209800"/>
              <a:ext cx="3265117" cy="615553"/>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3400"/>
                <a:buFont typeface="Arial"/>
                <a:buNone/>
              </a:pPr>
              <a:r>
                <a:rPr b="1" lang="en-US" sz="3400">
                  <a:solidFill>
                    <a:schemeClr val="dk1"/>
                  </a:solidFill>
                  <a:latin typeface="Calibri"/>
                  <a:ea typeface="Calibri"/>
                  <a:cs typeface="Calibri"/>
                  <a:sym typeface="Calibri"/>
                </a:rPr>
                <a:t>Dados</a:t>
              </a:r>
              <a:endParaRPr b="0" i="0" sz="1400" u="none" cap="none" strike="noStrike">
                <a:solidFill>
                  <a:srgbClr val="000000"/>
                </a:solidFill>
                <a:latin typeface="Arial"/>
                <a:ea typeface="Arial"/>
                <a:cs typeface="Arial"/>
                <a:sym typeface="Arial"/>
              </a:endParaRPr>
            </a:p>
          </p:txBody>
        </p:sp>
        <p:pic>
          <p:nvPicPr>
            <p:cNvPr descr="Datos.png" id="870" name="Google Shape;870;p66"/>
            <p:cNvPicPr preferRelativeResize="0"/>
            <p:nvPr/>
          </p:nvPicPr>
          <p:blipFill rotWithShape="1">
            <a:blip r:embed="rId4">
              <a:alphaModFix/>
            </a:blip>
            <a:srcRect b="0" l="0" r="0" t="0"/>
            <a:stretch/>
          </p:blipFill>
          <p:spPr>
            <a:xfrm>
              <a:off x="3124200" y="2209800"/>
              <a:ext cx="5702300" cy="702691"/>
            </a:xfrm>
            <a:prstGeom prst="rect">
              <a:avLst/>
            </a:prstGeom>
            <a:noFill/>
            <a:ln>
              <a:noFill/>
            </a:ln>
          </p:spPr>
        </p:pic>
      </p:grpSp>
      <p:grpSp>
        <p:nvGrpSpPr>
          <p:cNvPr id="871" name="Google Shape;871;p66"/>
          <p:cNvGrpSpPr/>
          <p:nvPr/>
        </p:nvGrpSpPr>
        <p:grpSpPr>
          <a:xfrm>
            <a:off x="76200" y="4319202"/>
            <a:ext cx="8897000" cy="1995545"/>
            <a:chOff x="76200" y="4319202"/>
            <a:chExt cx="8897000" cy="1995545"/>
          </a:xfrm>
        </p:grpSpPr>
        <p:sp>
          <p:nvSpPr>
            <p:cNvPr id="872" name="Google Shape;872;p66"/>
            <p:cNvSpPr txBox="1"/>
            <p:nvPr/>
          </p:nvSpPr>
          <p:spPr>
            <a:xfrm>
              <a:off x="76200" y="5175647"/>
              <a:ext cx="3341400" cy="11391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3400">
                  <a:solidFill>
                    <a:schemeClr val="dk1"/>
                  </a:solidFill>
                  <a:latin typeface="Calibri"/>
                  <a:ea typeface="Calibri"/>
                  <a:cs typeface="Calibri"/>
                  <a:sym typeface="Calibri"/>
                </a:rPr>
                <a:t>Conhecimento</a:t>
              </a:r>
              <a:endParaRPr b="1" sz="3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400"/>
                <a:buFont typeface="Arial"/>
                <a:buNone/>
              </a:pPr>
              <a:r>
                <a:t/>
              </a:r>
              <a:endParaRPr b="1" sz="3400">
                <a:solidFill>
                  <a:schemeClr val="dk1"/>
                </a:solidFill>
                <a:latin typeface="Calibri"/>
                <a:ea typeface="Calibri"/>
                <a:cs typeface="Calibri"/>
                <a:sym typeface="Calibri"/>
              </a:endParaRPr>
            </a:p>
          </p:txBody>
        </p:sp>
        <p:sp>
          <p:nvSpPr>
            <p:cNvPr id="873" name="Google Shape;873;p66"/>
            <p:cNvSpPr/>
            <p:nvPr/>
          </p:nvSpPr>
          <p:spPr>
            <a:xfrm>
              <a:off x="1447800" y="4319202"/>
              <a:ext cx="533400" cy="862398"/>
            </a:xfrm>
            <a:prstGeom prst="downArrow">
              <a:avLst>
                <a:gd fmla="val 50000" name="adj1"/>
                <a:gd fmla="val 50000" name="adj2"/>
              </a:avLst>
            </a:prstGeom>
            <a:gradFill>
              <a:gsLst>
                <a:gs pos="0">
                  <a:srgbClr val="8DC61A"/>
                </a:gs>
                <a:gs pos="100000">
                  <a:srgbClr val="ACF700"/>
                </a:gs>
              </a:gsLst>
              <a:lin ang="16200000" scaled="0"/>
            </a:gradFill>
            <a:ln cap="flat" cmpd="sng" w="12700">
              <a:solidFill>
                <a:srgbClr val="92C500"/>
              </a:solidFill>
              <a:prstDash val="solid"/>
              <a:round/>
              <a:headEnd len="sm" w="sm" type="none"/>
              <a:tailEnd len="sm" w="sm" type="none"/>
            </a:ln>
            <a:effectLst>
              <a:outerShdw blurRad="38100" sx="101000" rotWithShape="0" dir="6600000" dist="25400" sy="101000">
                <a:srgbClr val="00000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4" name="Google Shape;874;p66"/>
            <p:cNvSpPr txBox="1"/>
            <p:nvPr/>
          </p:nvSpPr>
          <p:spPr>
            <a:xfrm>
              <a:off x="3148700" y="4826850"/>
              <a:ext cx="58245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ATH_AT1G50920.1 é um possível ortolog de LOC_Os07g01920.1 e pode ter a mesma função: Proteínas de ligação GTP</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latin typeface="Calibri"/>
                <a:ea typeface="Calibri"/>
                <a:cs typeface="Calibri"/>
                <a:sym typeface="Calibri"/>
              </a:endParaRPr>
            </a:p>
          </p:txBody>
        </p:sp>
      </p:grpSp>
      <p:sp>
        <p:nvSpPr>
          <p:cNvPr id="875" name="Google Shape;875;p66"/>
          <p:cNvSpPr/>
          <p:nvPr/>
        </p:nvSpPr>
        <p:spPr>
          <a:xfrm>
            <a:off x="152399" y="1719649"/>
            <a:ext cx="4572000" cy="646331"/>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Sinais não interpretados que atingem nossos sentidos</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latin typeface="Calibri"/>
              <a:ea typeface="Calibri"/>
              <a:cs typeface="Calibri"/>
              <a:sym typeface="Calibri"/>
            </a:endParaRPr>
          </a:p>
        </p:txBody>
      </p:sp>
      <p:sp>
        <p:nvSpPr>
          <p:cNvPr id="876" name="Google Shape;876;p66"/>
          <p:cNvSpPr/>
          <p:nvPr/>
        </p:nvSpPr>
        <p:spPr>
          <a:xfrm>
            <a:off x="179957" y="3503085"/>
            <a:ext cx="2437424"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Dados com significado</a:t>
            </a:r>
            <a:endParaRPr>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latin typeface="Calibri"/>
              <a:ea typeface="Calibri"/>
              <a:cs typeface="Calibri"/>
              <a:sym typeface="Calibri"/>
            </a:endParaRPr>
          </a:p>
        </p:txBody>
      </p:sp>
      <p:sp>
        <p:nvSpPr>
          <p:cNvPr id="877" name="Google Shape;877;p66"/>
          <p:cNvSpPr/>
          <p:nvPr/>
        </p:nvSpPr>
        <p:spPr>
          <a:xfrm>
            <a:off x="179950" y="5829800"/>
            <a:ext cx="5351400" cy="923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Todas as informações e entendimentos necessários para realizar tarefas e inferir novas informações</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latin typeface="Calibri"/>
              <a:ea typeface="Calibri"/>
              <a:cs typeface="Calibri"/>
              <a:sym typeface="Calibri"/>
            </a:endParaRPr>
          </a:p>
        </p:txBody>
      </p:sp>
      <p:sp>
        <p:nvSpPr>
          <p:cNvPr id="878" name="Google Shape;878;p66"/>
          <p:cNvSpPr txBox="1"/>
          <p:nvPr/>
        </p:nvSpPr>
        <p:spPr>
          <a:xfrm>
            <a:off x="5374915" y="6387199"/>
            <a:ext cx="3176700" cy="646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1800">
                <a:solidFill>
                  <a:schemeClr val="dk1"/>
                </a:solidFill>
                <a:latin typeface="Calibri"/>
                <a:ea typeface="Calibri"/>
                <a:cs typeface="Calibri"/>
                <a:sym typeface="Calibri"/>
              </a:rPr>
              <a:t>Semântica sobre sintaxe</a:t>
            </a:r>
            <a:endParaRPr b="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500"/>
                                        <p:tgtEl>
                                          <p:spTgt spid="8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1000"/>
                                        <p:tgtEl>
                                          <p:spTgt spid="8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67"/>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Exercicio com GO</a:t>
            </a:r>
            <a:endParaRPr/>
          </a:p>
        </p:txBody>
      </p:sp>
      <p:sp>
        <p:nvSpPr>
          <p:cNvPr id="884" name="Google Shape;884;p67"/>
          <p:cNvSpPr txBox="1"/>
          <p:nvPr>
            <p:ph idx="1" type="body"/>
          </p:nvPr>
        </p:nvSpPr>
        <p:spPr>
          <a:xfrm>
            <a:off x="695653" y="1862138"/>
            <a:ext cx="7076747" cy="3992563"/>
          </a:xfrm>
          <a:prstGeom prst="rect">
            <a:avLst/>
          </a:prstGeom>
          <a:noFill/>
          <a:ln>
            <a:noFill/>
          </a:ln>
        </p:spPr>
        <p:txBody>
          <a:bodyPr anchorCtr="0" anchor="t" bIns="45700" lIns="91425" spcFirstLastPara="1" rIns="91425" wrap="square" tIns="45700">
            <a:normAutofit fontScale="77500" lnSpcReduction="20000"/>
          </a:bodyPr>
          <a:lstStyle/>
          <a:p>
            <a:pPr indent="-457200" lvl="0" marL="457200" rtl="0" algn="l">
              <a:lnSpc>
                <a:spcPct val="100000"/>
              </a:lnSpc>
              <a:spcBef>
                <a:spcPts val="0"/>
              </a:spcBef>
              <a:spcAft>
                <a:spcPts val="0"/>
              </a:spcAft>
              <a:buSzPct val="90000"/>
              <a:buFont typeface="Corbel"/>
              <a:buAutoNum type="alphaLcParenR"/>
            </a:pPr>
            <a:r>
              <a:rPr lang="en-US"/>
              <a:t>Qual é o nome do termo GO GO:0048527?</a:t>
            </a:r>
            <a:endParaRPr/>
          </a:p>
          <a:p>
            <a:pPr indent="-457200" lvl="0" marL="457200" rtl="0" algn="l">
              <a:lnSpc>
                <a:spcPct val="100000"/>
              </a:lnSpc>
              <a:spcBef>
                <a:spcPts val="2000"/>
              </a:spcBef>
              <a:spcAft>
                <a:spcPts val="0"/>
              </a:spcAft>
              <a:buSzPct val="90000"/>
              <a:buFont typeface="Corbel"/>
              <a:buAutoNum type="alphaLcParenR"/>
            </a:pPr>
            <a:r>
              <a:rPr lang="en-US"/>
              <a:t>Quais são os pais do termo GO:0048527?</a:t>
            </a:r>
            <a:endParaRPr/>
          </a:p>
          <a:p>
            <a:pPr indent="-457200" lvl="0" marL="457200" rtl="0" algn="l">
              <a:lnSpc>
                <a:spcPct val="100000"/>
              </a:lnSpc>
              <a:spcBef>
                <a:spcPts val="2000"/>
              </a:spcBef>
              <a:spcAft>
                <a:spcPts val="0"/>
              </a:spcAft>
              <a:buSzPct val="90000"/>
              <a:buFont typeface="Corbel"/>
              <a:buAutoNum type="alphaLcParenR"/>
            </a:pPr>
            <a:r>
              <a:rPr lang="en-US"/>
              <a:t>Quais são os filhos imediatos (diretos) do termo GO:0048527?</a:t>
            </a:r>
            <a:endParaRPr/>
          </a:p>
          <a:p>
            <a:pPr indent="-457200" lvl="0" marL="457200" rtl="0" algn="l">
              <a:lnSpc>
                <a:spcPct val="100000"/>
              </a:lnSpc>
              <a:spcBef>
                <a:spcPts val="2000"/>
              </a:spcBef>
              <a:spcAft>
                <a:spcPts val="0"/>
              </a:spcAft>
              <a:buSzPct val="90000"/>
              <a:buFont typeface="Corbel"/>
              <a:buAutoNum type="alphaLcParenR"/>
            </a:pPr>
            <a:r>
              <a:rPr lang="en-US"/>
              <a:t>Quantos termos tem a palavra “growth” em seu nome?</a:t>
            </a:r>
            <a:endParaRPr/>
          </a:p>
          <a:p>
            <a:pPr indent="-457200" lvl="0" marL="457200" rtl="0" algn="l">
              <a:lnSpc>
                <a:spcPct val="100000"/>
              </a:lnSpc>
              <a:spcBef>
                <a:spcPts val="2000"/>
              </a:spcBef>
              <a:spcAft>
                <a:spcPts val="0"/>
              </a:spcAft>
              <a:buSzPct val="90000"/>
              <a:buFont typeface="Corbel"/>
              <a:buAutoNum type="alphaLcParenR"/>
            </a:pPr>
            <a:r>
              <a:rPr lang="en-US"/>
              <a:t>Qual é o ancestral comum mais profundo dos termos GO:0048527 e GO:0097178?</a:t>
            </a:r>
            <a:endParaRPr/>
          </a:p>
          <a:p>
            <a:pPr indent="-457200" lvl="0" marL="457200" rtl="0" algn="l">
              <a:lnSpc>
                <a:spcPct val="100000"/>
              </a:lnSpc>
              <a:spcBef>
                <a:spcPts val="2000"/>
              </a:spcBef>
              <a:spcAft>
                <a:spcPts val="0"/>
              </a:spcAft>
              <a:buSzPct val="90000"/>
              <a:buFont typeface="Corbel"/>
              <a:buAutoNum type="alphaLcParenR"/>
            </a:pPr>
            <a:r>
              <a:rPr lang="en-US"/>
              <a:t>Quais termos regulam ao GO:0007124 (pseudohyphal growth)? </a:t>
            </a:r>
            <a:endParaRPr/>
          </a:p>
          <a:p>
            <a:pPr indent="-457200" lvl="0" marL="457200" rtl="0" algn="l">
              <a:lnSpc>
                <a:spcPct val="100000"/>
              </a:lnSpc>
              <a:spcBef>
                <a:spcPts val="2000"/>
              </a:spcBef>
              <a:spcAft>
                <a:spcPts val="0"/>
              </a:spcAft>
              <a:buSzPct val="90000"/>
              <a:buFont typeface="Corbel"/>
              <a:buAutoNum type="alphaLcParenR"/>
            </a:pPr>
            <a:r>
              <a:rPr lang="en-US"/>
              <a:t>Quantos genes de </a:t>
            </a:r>
            <a:r>
              <a:rPr i="1" lang="en-US"/>
              <a:t>Arabidopsis thaliana </a:t>
            </a:r>
            <a:r>
              <a:rPr lang="en-US"/>
              <a:t>tem a anotação GO:0048527 (lateral root development)?</a:t>
            </a:r>
            <a:endParaRPr/>
          </a:p>
        </p:txBody>
      </p:sp>
      <p:sp>
        <p:nvSpPr>
          <p:cNvPr id="885" name="Google Shape;885;p67"/>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886" name="Google Shape;886;p67"/>
          <p:cNvSpPr/>
          <p:nvPr/>
        </p:nvSpPr>
        <p:spPr>
          <a:xfrm>
            <a:off x="185729" y="6191943"/>
            <a:ext cx="457200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https://link.springer.com/protocol/10.1007/978-1-4939-3743-1_16</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68"/>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Protein Databank</a:t>
            </a:r>
            <a:endParaRPr/>
          </a:p>
        </p:txBody>
      </p:sp>
      <p:sp>
        <p:nvSpPr>
          <p:cNvPr id="892" name="Google Shape;892;p68"/>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pic>
        <p:nvPicPr>
          <p:cNvPr id="893" name="Google Shape;893;p68"/>
          <p:cNvPicPr preferRelativeResize="0"/>
          <p:nvPr/>
        </p:nvPicPr>
        <p:blipFill rotWithShape="1">
          <a:blip r:embed="rId3">
            <a:alphaModFix/>
          </a:blip>
          <a:srcRect b="0" l="0" r="0" t="0"/>
          <a:stretch/>
        </p:blipFill>
        <p:spPr>
          <a:xfrm>
            <a:off x="0" y="1880083"/>
            <a:ext cx="9144000" cy="4347535"/>
          </a:xfrm>
          <a:prstGeom prst="rect">
            <a:avLst/>
          </a:prstGeom>
          <a:noFill/>
          <a:ln>
            <a:noFill/>
          </a:ln>
        </p:spPr>
      </p:pic>
      <p:sp>
        <p:nvSpPr>
          <p:cNvPr id="894" name="Google Shape;894;p68"/>
          <p:cNvSpPr/>
          <p:nvPr/>
        </p:nvSpPr>
        <p:spPr>
          <a:xfrm>
            <a:off x="408713" y="815334"/>
            <a:ext cx="394249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https://www.rcsb.org/</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69"/>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Protein Databank</a:t>
            </a:r>
            <a:endParaRPr/>
          </a:p>
        </p:txBody>
      </p:sp>
      <p:sp>
        <p:nvSpPr>
          <p:cNvPr id="900" name="Google Shape;900;p69"/>
          <p:cNvSpPr txBox="1"/>
          <p:nvPr>
            <p:ph idx="12" type="sldNum"/>
          </p:nvPr>
        </p:nvSpPr>
        <p:spPr>
          <a:xfrm>
            <a:off x="8306459" y="167347"/>
            <a:ext cx="630621" cy="35976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901" name="Google Shape;901;p69"/>
          <p:cNvSpPr/>
          <p:nvPr/>
        </p:nvSpPr>
        <p:spPr>
          <a:xfrm>
            <a:off x="408713" y="815334"/>
            <a:ext cx="394249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https://www.rcsb.org/</a:t>
            </a:r>
            <a:endParaRPr b="0" i="0" sz="3200" u="none" cap="none" strike="noStrike">
              <a:solidFill>
                <a:schemeClr val="dk1"/>
              </a:solidFill>
              <a:latin typeface="Calibri"/>
              <a:ea typeface="Calibri"/>
              <a:cs typeface="Calibri"/>
              <a:sym typeface="Calibri"/>
            </a:endParaRPr>
          </a:p>
        </p:txBody>
      </p:sp>
      <p:sp>
        <p:nvSpPr>
          <p:cNvPr id="902" name="Google Shape;902;p69"/>
          <p:cNvSpPr/>
          <p:nvPr/>
        </p:nvSpPr>
        <p:spPr>
          <a:xfrm>
            <a:off x="2637912" y="3244334"/>
            <a:ext cx="386817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https://www.rcsb.org/structure/4HHB</a:t>
            </a:r>
            <a:endParaRPr b="0" i="0" sz="1800" u="sng" cap="none" strike="noStrike">
              <a:solidFill>
                <a:schemeClr val="dk1"/>
              </a:solidFill>
              <a:latin typeface="Calibri"/>
              <a:ea typeface="Calibri"/>
              <a:cs typeface="Calibri"/>
              <a:sym typeface="Calibri"/>
              <a:hlinkClick r:id="rId5">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https://www.rcsb.org/3d-view/4HHB/1</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7"/>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Entrez: entradas de vizinhos</a:t>
            </a:r>
            <a:endParaRPr/>
          </a:p>
        </p:txBody>
      </p:sp>
      <p:sp>
        <p:nvSpPr>
          <p:cNvPr id="228" name="Google Shape;228;p7"/>
          <p:cNvSpPr txBox="1"/>
          <p:nvPr>
            <p:ph idx="1" type="body"/>
          </p:nvPr>
        </p:nvSpPr>
        <p:spPr>
          <a:xfrm>
            <a:off x="1781503" y="2133600"/>
            <a:ext cx="7076747" cy="39925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160"/>
              <a:buFont typeface="Noto Sans Symbols"/>
              <a:buChar char="✔"/>
            </a:pPr>
            <a:r>
              <a:rPr lang="en-US"/>
              <a:t>Além de executar a pesquisa simultaneamente em todas as bases de dados e criar links entre as diferentes bases de dados, ENTREZ implementa o conceito de entradas de vizinhos nas mesmas bases de dados, por exemplo, sequências relacionadas, estruturas 3D relacionadas.</a:t>
            </a:r>
            <a:endParaRPr/>
          </a:p>
          <a:p>
            <a:pPr indent="-316865" lvl="0" marL="454025" rtl="0" algn="l">
              <a:lnSpc>
                <a:spcPct val="100000"/>
              </a:lnSpc>
              <a:spcBef>
                <a:spcPts val="0"/>
              </a:spcBef>
              <a:spcAft>
                <a:spcPts val="0"/>
              </a:spcAft>
              <a:buSzPts val="1620"/>
              <a:buNone/>
            </a:pPr>
            <a:r>
              <a:t/>
            </a:r>
            <a:endParaRPr/>
          </a:p>
        </p:txBody>
      </p:sp>
      <p:sp>
        <p:nvSpPr>
          <p:cNvPr id="229" name="Google Shape;229;p7"/>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
        <p:nvSpPr>
          <p:cNvPr id="230" name="Google Shape;230;p7"/>
          <p:cNvSpPr txBox="1"/>
          <p:nvPr/>
        </p:nvSpPr>
        <p:spPr>
          <a:xfrm>
            <a:off x="457201" y="4495800"/>
            <a:ext cx="83820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Exercício online (Dica: use a opção para pesquisa avançada)</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Ir para  </a:t>
            </a:r>
            <a:r>
              <a:rPr b="0" i="0" lang="en-U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http://www.ncbi.nlm.nih.gov/</a:t>
            </a:r>
            <a:endParaRPr b="0" i="0" sz="1800" u="none" cap="none" strike="noStrike">
              <a:solidFill>
                <a:schemeClr val="dk1"/>
              </a:solidFill>
              <a:latin typeface="Calibri"/>
              <a:ea typeface="Calibri"/>
              <a:cs typeface="Calibri"/>
              <a:sym typeface="Calibri"/>
            </a:endParaRPr>
          </a:p>
          <a:p>
            <a:pPr indent="-342900" lvl="1" marL="800100" marR="0" rtl="0" algn="l">
              <a:lnSpc>
                <a:spcPct val="100000"/>
              </a:lnSpc>
              <a:spcBef>
                <a:spcPts val="0"/>
              </a:spcBef>
              <a:spcAft>
                <a:spcPts val="0"/>
              </a:spcAft>
              <a:buClr>
                <a:schemeClr val="dk1"/>
              </a:buClr>
              <a:buSzPts val="1800"/>
              <a:buFont typeface="Corbel"/>
              <a:buAutoNum type="arabicPeriod"/>
            </a:pPr>
            <a:r>
              <a:rPr b="0" i="0" lang="en-US" sz="1800" u="none" cap="none" strike="noStrike">
                <a:solidFill>
                  <a:schemeClr val="dk1"/>
                </a:solidFill>
                <a:latin typeface="Calibri"/>
                <a:ea typeface="Calibri"/>
                <a:cs typeface="Calibri"/>
                <a:sym typeface="Calibri"/>
              </a:rPr>
              <a:t>Pesquisa de mRNA da subunidade beta da hemoglobina (HBB) em humanos</a:t>
            </a:r>
            <a:endParaRPr b="0" i="0" sz="1800" u="none" cap="none" strike="noStrike">
              <a:solidFill>
                <a:schemeClr val="dk1"/>
              </a:solidFill>
              <a:latin typeface="Calibri"/>
              <a:ea typeface="Calibri"/>
              <a:cs typeface="Calibri"/>
              <a:sym typeface="Calibri"/>
            </a:endParaRPr>
          </a:p>
          <a:p>
            <a:pPr indent="-342900" lvl="1" marL="800100" marR="0" rtl="0" algn="l">
              <a:lnSpc>
                <a:spcPct val="100000"/>
              </a:lnSpc>
              <a:spcBef>
                <a:spcPts val="0"/>
              </a:spcBef>
              <a:spcAft>
                <a:spcPts val="0"/>
              </a:spcAft>
              <a:buClr>
                <a:schemeClr val="dk1"/>
              </a:buClr>
              <a:buSzPts val="1800"/>
              <a:buFont typeface="Corbel"/>
              <a:buAutoNum type="arabicPeriod"/>
            </a:pPr>
            <a:r>
              <a:rPr b="0" i="0" lang="en-US" sz="1800" u="none" cap="none" strike="noStrike">
                <a:solidFill>
                  <a:schemeClr val="dk1"/>
                </a:solidFill>
                <a:latin typeface="Calibri"/>
                <a:ea typeface="Calibri"/>
                <a:cs typeface="Calibri"/>
                <a:sym typeface="Calibri"/>
              </a:rPr>
              <a:t>Selecione nucleotídeo na tela de resultados</a:t>
            </a:r>
            <a:endParaRPr b="0" i="0" sz="1800" u="none" cap="none" strike="noStrike">
              <a:solidFill>
                <a:schemeClr val="dk1"/>
              </a:solidFill>
              <a:latin typeface="Calibri"/>
              <a:ea typeface="Calibri"/>
              <a:cs typeface="Calibri"/>
              <a:sym typeface="Calibri"/>
            </a:endParaRPr>
          </a:p>
          <a:p>
            <a:pPr indent="-342900" lvl="1" marL="800100" marR="0" rtl="0" algn="l">
              <a:lnSpc>
                <a:spcPct val="100000"/>
              </a:lnSpc>
              <a:spcBef>
                <a:spcPts val="0"/>
              </a:spcBef>
              <a:spcAft>
                <a:spcPts val="0"/>
              </a:spcAft>
              <a:buClr>
                <a:schemeClr val="dk1"/>
              </a:buClr>
              <a:buSzPts val="1800"/>
              <a:buFont typeface="Corbel"/>
              <a:buAutoNum type="arabicPeriod"/>
            </a:pPr>
            <a:r>
              <a:rPr b="0" i="0" lang="en-US" sz="1800" u="none" cap="none" strike="noStrike">
                <a:solidFill>
                  <a:schemeClr val="dk1"/>
                </a:solidFill>
                <a:latin typeface="Calibri"/>
                <a:ea typeface="Calibri"/>
                <a:cs typeface="Calibri"/>
                <a:sym typeface="Calibri"/>
              </a:rPr>
              <a:t>Mostrar a entrada NM_000518.4</a:t>
            </a:r>
            <a:endParaRPr b="0" i="0" sz="1800" u="none" cap="none" strike="noStrike">
              <a:solidFill>
                <a:schemeClr val="dk1"/>
              </a:solidFill>
              <a:latin typeface="Calibri"/>
              <a:ea typeface="Calibri"/>
              <a:cs typeface="Calibri"/>
              <a:sym typeface="Calibri"/>
            </a:endParaRPr>
          </a:p>
          <a:p>
            <a:pPr indent="-342900" lvl="1" marL="800100" marR="0" rtl="0" algn="l">
              <a:lnSpc>
                <a:spcPct val="100000"/>
              </a:lnSpc>
              <a:spcBef>
                <a:spcPts val="0"/>
              </a:spcBef>
              <a:spcAft>
                <a:spcPts val="0"/>
              </a:spcAft>
              <a:buClr>
                <a:schemeClr val="dk1"/>
              </a:buClr>
              <a:buSzPts val="1800"/>
              <a:buFont typeface="Corbel"/>
              <a:buAutoNum type="arabicPeriod"/>
            </a:pPr>
            <a:r>
              <a:rPr b="0" i="0" lang="en-US" sz="1800" u="none" cap="none" strike="noStrike">
                <a:solidFill>
                  <a:schemeClr val="dk1"/>
                </a:solidFill>
                <a:latin typeface="Calibri"/>
                <a:ea typeface="Calibri"/>
                <a:cs typeface="Calibri"/>
                <a:sym typeface="Calibri"/>
              </a:rPr>
              <a:t>Identify the different pieces of information from the results screen</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70"/>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t/>
            </a:r>
            <a:endParaRPr/>
          </a:p>
        </p:txBody>
      </p:sp>
      <p:sp>
        <p:nvSpPr>
          <p:cNvPr id="909" name="Google Shape;909;p70"/>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
        <p:nvSpPr>
          <p:cNvPr id="910" name="Google Shape;910;p70"/>
          <p:cNvSpPr/>
          <p:nvPr/>
        </p:nvSpPr>
        <p:spPr>
          <a:xfrm>
            <a:off x="2705100" y="5029200"/>
            <a:ext cx="3678059" cy="939800"/>
          </a:xfrm>
          <a:prstGeom prst="rect">
            <a:avLst/>
          </a:prstGeom>
        </p:spPr>
        <p:txBody>
          <a:bodyPr>
            <a:prstTxWarp prst="textPlain"/>
          </a:bodyPr>
          <a:lstStyle/>
          <a:p>
            <a:pPr lvl="0" algn="ctr"/>
            <a:r>
              <a:rPr b="0" i="0">
                <a:ln>
                  <a:noFill/>
                </a:ln>
                <a:solidFill>
                  <a:srgbClr val="336699"/>
                </a:solidFill>
                <a:latin typeface="Times New Roman"/>
              </a:rPr>
              <a:t>Isso é tudo.</a:t>
            </a:r>
          </a:p>
        </p:txBody>
      </p:sp>
      <p:pic>
        <p:nvPicPr>
          <p:cNvPr descr="backup" id="911" name="Google Shape;911;p70"/>
          <p:cNvPicPr preferRelativeResize="0"/>
          <p:nvPr/>
        </p:nvPicPr>
        <p:blipFill rotWithShape="1">
          <a:blip r:embed="rId3">
            <a:alphaModFix/>
          </a:blip>
          <a:srcRect b="0" l="0" r="0" t="0"/>
          <a:stretch/>
        </p:blipFill>
        <p:spPr>
          <a:xfrm>
            <a:off x="2895600" y="2057400"/>
            <a:ext cx="3733800" cy="2378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8"/>
          <p:cNvSpPr txBox="1"/>
          <p:nvPr>
            <p:ph type="title"/>
          </p:nvPr>
        </p:nvSpPr>
        <p:spPr>
          <a:xfrm>
            <a:off x="284163" y="630382"/>
            <a:ext cx="8574087" cy="96784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4200"/>
              <a:buFont typeface="Corbel"/>
              <a:buNone/>
            </a:pPr>
            <a:r>
              <a:rPr lang="en-US"/>
              <a:t>Entrez: Acesso programático </a:t>
            </a:r>
            <a:endParaRPr/>
          </a:p>
        </p:txBody>
      </p:sp>
      <p:sp>
        <p:nvSpPr>
          <p:cNvPr id="236" name="Google Shape;236;p8"/>
          <p:cNvSpPr txBox="1"/>
          <p:nvPr>
            <p:ph idx="1" type="body"/>
          </p:nvPr>
        </p:nvSpPr>
        <p:spPr>
          <a:xfrm>
            <a:off x="1781503" y="2133600"/>
            <a:ext cx="7076747" cy="3992563"/>
          </a:xfrm>
          <a:prstGeom prst="rect">
            <a:avLst/>
          </a:prstGeom>
          <a:noFill/>
          <a:ln>
            <a:noFill/>
          </a:ln>
        </p:spPr>
        <p:txBody>
          <a:bodyPr anchorCtr="0" anchor="t" bIns="45700" lIns="91425" spcFirstLastPara="1" rIns="91425" wrap="square" tIns="45700">
            <a:normAutofit/>
          </a:bodyPr>
          <a:lstStyle/>
          <a:p>
            <a:pPr indent="-454025" lvl="0" marL="454025" rtl="0" algn="l">
              <a:lnSpc>
                <a:spcPct val="100000"/>
              </a:lnSpc>
              <a:spcBef>
                <a:spcPts val="0"/>
              </a:spcBef>
              <a:spcAft>
                <a:spcPts val="0"/>
              </a:spcAft>
              <a:buSzPts val="2160"/>
              <a:buFont typeface="Noto Sans Symbols"/>
              <a:buChar char="✔"/>
            </a:pPr>
            <a:r>
              <a:rPr lang="en-US"/>
              <a:t>API: Interface do programa aplicativo</a:t>
            </a:r>
            <a:endParaRPr/>
          </a:p>
          <a:p>
            <a:pPr indent="-454025" lvl="0" marL="454025" rtl="0" algn="l">
              <a:lnSpc>
                <a:spcPct val="100000"/>
              </a:lnSpc>
              <a:spcBef>
                <a:spcPts val="0"/>
              </a:spcBef>
              <a:spcAft>
                <a:spcPts val="0"/>
              </a:spcAft>
              <a:buSzPts val="2160"/>
              <a:buFont typeface="Noto Sans Symbols"/>
              <a:buChar char="✔"/>
            </a:pPr>
            <a:r>
              <a:rPr lang="en-US"/>
              <a:t>(Application program interface)</a:t>
            </a:r>
            <a:endParaRPr/>
          </a:p>
          <a:p>
            <a:pPr indent="-454025" lvl="0" marL="454025" rtl="0" algn="l">
              <a:lnSpc>
                <a:spcPct val="100000"/>
              </a:lnSpc>
              <a:spcBef>
                <a:spcPts val="2000"/>
              </a:spcBef>
              <a:spcAft>
                <a:spcPts val="0"/>
              </a:spcAft>
              <a:buSzPts val="2160"/>
              <a:buFont typeface="Noto Sans Symbols"/>
              <a:buChar char="✔"/>
            </a:pPr>
            <a:r>
              <a:rPr lang="en-US"/>
              <a:t>Eutils: Acesso aos dados no ENTREZ, sem utilizar a interface web. Muito útil para recuperar dados automaticamente. </a:t>
            </a:r>
            <a:endParaRPr/>
          </a:p>
        </p:txBody>
      </p:sp>
      <p:sp>
        <p:nvSpPr>
          <p:cNvPr id="237" name="Google Shape;237;p8"/>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
        <p:nvSpPr>
          <p:cNvPr id="238" name="Google Shape;238;p8"/>
          <p:cNvSpPr/>
          <p:nvPr/>
        </p:nvSpPr>
        <p:spPr>
          <a:xfrm>
            <a:off x="-28579" y="6062912"/>
            <a:ext cx="73914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dk1"/>
                </a:solidFill>
                <a:latin typeface="Calibri"/>
                <a:ea typeface="Calibri"/>
                <a:cs typeface="Calibri"/>
                <a:sym typeface="Calibri"/>
                <a:hlinkClick r:id="rId3">
                  <a:extLst>
                    <a:ext uri="{A12FA001-AC4F-418D-AE19-62706E023703}">
                      <ahyp:hlinkClr val="tx"/>
                    </a:ext>
                  </a:extLst>
                </a:hlinkClick>
              </a:rPr>
              <a:t>http://www.ncbi.nlm.nih.gov/entrez/query/static/eutils_help.html</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9"/>
          <p:cNvSpPr txBox="1"/>
          <p:nvPr>
            <p:ph type="title"/>
          </p:nvPr>
        </p:nvSpPr>
        <p:spPr>
          <a:xfrm>
            <a:off x="609600" y="3124200"/>
            <a:ext cx="7467600" cy="1619250"/>
          </a:xfrm>
          <a:prstGeom prst="rect">
            <a:avLst/>
          </a:prstGeom>
          <a:solidFill>
            <a:srgbClr val="262626">
              <a:alpha val="69411"/>
            </a:srgbClr>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200"/>
              <a:buFont typeface="Corbel"/>
              <a:buNone/>
            </a:pPr>
            <a:r>
              <a:rPr lang="en-US"/>
              <a:t>Alguns  bancos de dados no NCBI</a:t>
            </a:r>
            <a:endParaRPr/>
          </a:p>
        </p:txBody>
      </p:sp>
      <p:sp>
        <p:nvSpPr>
          <p:cNvPr id="244" name="Google Shape;244;p9"/>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fld id="{00000000-1234-1234-1234-123412341234}" type="slidenum">
              <a:rPr b="1" lang="en-US" sz="1400">
                <a:solidFill>
                  <a:srgbClr val="FFFFFF"/>
                </a:solidFill>
                <a:latin typeface="Calibri"/>
                <a:ea typeface="Calibri"/>
                <a:cs typeface="Calibri"/>
                <a:sym typeface="Calibri"/>
              </a:rPr>
              <a:t>‹#›</a:t>
            </a:fld>
            <a:endParaRPr b="1" sz="1400">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Espectro">
  <a:themeElements>
    <a:clrScheme name="Austin">
      <a:dk1>
        <a:srgbClr val="000000"/>
      </a:dk1>
      <a:lt1>
        <a:srgbClr val="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2020-02-28T03:33:59Z</dcterms:created>
  <dc:creator>Diego Mauricio Riaño Pachón</dc:creator>
</cp:coreProperties>
</file>