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2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88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89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71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1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4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43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8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26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05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46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706C-CF41-4C9C-8E1D-016C54F452D7}" type="datetimeFigureOut">
              <a:rPr lang="pt-BR" smtClean="0"/>
              <a:t>29/11/2020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5029-561D-4EB4-BD41-134A7D98F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2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8551"/>
            <a:ext cx="10515600" cy="83665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4º </a:t>
            </a:r>
            <a:r>
              <a:rPr lang="pt-BR" sz="3600" dirty="0" err="1" smtClean="0"/>
              <a:t>Miniteste</a:t>
            </a:r>
            <a:r>
              <a:rPr lang="pt-BR" sz="3600" dirty="0" smtClean="0"/>
              <a:t> </a:t>
            </a:r>
            <a:endParaRPr lang="pt-BR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0" y="875209"/>
                <a:ext cx="12192000" cy="53017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2200" dirty="0" smtClean="0"/>
                  <a:t>Você planta pera e quer estimar uma função de produção. Em seus dados, você tem valores mensais de capital (K), trabalho (L), produto (Y) e milímetros de chuva (C) para N sítios, e postula uma função de produção </a:t>
                </a:r>
                <a:r>
                  <a:rPr lang="pt-BR" sz="2200" dirty="0" err="1" smtClean="0"/>
                  <a:t>Cobb</a:t>
                </a:r>
                <a:r>
                  <a:rPr lang="pt-BR" sz="2200" dirty="0" smtClean="0"/>
                  <a:t>-Douglass </a:t>
                </a:r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2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pt-B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sSub>
                          <m:sSubPr>
                            <m:ctrlP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pt-B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sSub>
                          <m:sSubPr>
                            <m:ctrlP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pt-B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sSub>
                          <m:sSubPr>
                            <m:ctrlP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pt-BR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pt-B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pt-BR" sz="2200" dirty="0" smtClean="0"/>
                  <a:t>. Você sabe ainda que E(</a:t>
                </a:r>
                <a:r>
                  <a:rPr lang="el-GR" sz="2200" dirty="0" smtClean="0"/>
                  <a:t>ε</a:t>
                </a:r>
                <a:r>
                  <a:rPr lang="pt-BR" sz="2200" dirty="0" smtClean="0"/>
                  <a:t>) = 0 e que </a:t>
                </a:r>
                <a:r>
                  <a:rPr lang="el-GR" sz="2200" dirty="0" smtClean="0"/>
                  <a:t>ε</a:t>
                </a:r>
                <a:r>
                  <a:rPr lang="pt-BR" sz="2200" dirty="0" smtClean="0"/>
                  <a:t> é independente de K,L,C. </a:t>
                </a:r>
              </a:p>
              <a:p>
                <a:pPr marL="0" indent="0">
                  <a:buNone/>
                </a:pPr>
                <a:endParaRPr lang="pt-BR" sz="2200" dirty="0"/>
              </a:p>
              <a:p>
                <a:r>
                  <a:rPr lang="pt-BR" sz="2200" dirty="0" smtClean="0"/>
                  <a:t>Mostre como você estimaria os parâmetros A, b</a:t>
                </a:r>
                <a:r>
                  <a:rPr lang="pt-BR" sz="2200" baseline="-25000" dirty="0" smtClean="0"/>
                  <a:t>1</a:t>
                </a:r>
                <a:r>
                  <a:rPr lang="pt-BR" sz="2200" dirty="0" smtClean="0"/>
                  <a:t>, b</a:t>
                </a:r>
                <a:r>
                  <a:rPr lang="pt-BR" sz="2200" baseline="-25000" dirty="0" smtClean="0"/>
                  <a:t>2</a:t>
                </a:r>
                <a:r>
                  <a:rPr lang="pt-BR" sz="2200" dirty="0" smtClean="0"/>
                  <a:t>, b</a:t>
                </a:r>
                <a:r>
                  <a:rPr lang="pt-BR" sz="2200" baseline="-25000" dirty="0" smtClean="0"/>
                  <a:t>3</a:t>
                </a:r>
                <a:r>
                  <a:rPr lang="pt-BR" sz="2200" dirty="0" smtClean="0"/>
                  <a:t> por MQO. Seja preciso em sua notação.</a:t>
                </a:r>
              </a:p>
              <a:p>
                <a:endParaRPr lang="pt-BR" sz="2200" dirty="0"/>
              </a:p>
              <a:p>
                <a:r>
                  <a:rPr lang="pt-BR" sz="2200" dirty="0" smtClean="0"/>
                  <a:t>Você gostaria de testar simultaneamente se a quantidade de chuva importa para a produção, e se esta possui retornos constantes de escala em capital e trabalho. </a:t>
                </a:r>
              </a:p>
              <a:p>
                <a:pPr lvl="1"/>
                <a:r>
                  <a:rPr lang="pt-BR" sz="1800" dirty="0" smtClean="0"/>
                  <a:t>Formule a hipótese nula para fazer este teste</a:t>
                </a:r>
              </a:p>
              <a:p>
                <a:pPr lvl="1"/>
                <a:r>
                  <a:rPr lang="pt-BR" sz="1800" dirty="0" smtClean="0"/>
                  <a:t>(bônus) Descreva os passos que você utilizaria para realizar </a:t>
                </a:r>
                <a:r>
                  <a:rPr lang="pt-BR" sz="1800" smtClean="0"/>
                  <a:t>este teste.</a:t>
                </a:r>
                <a:endParaRPr lang="pt-BR" sz="18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75209"/>
                <a:ext cx="12192000" cy="5301754"/>
              </a:xfrm>
              <a:blipFill>
                <a:blip r:embed="rId2"/>
                <a:stretch>
                  <a:fillRect l="-650" t="-14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49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do Office</vt:lpstr>
      <vt:lpstr>4º Miniteste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4º Miniteste</dc:title>
  <dc:creator>Daniel Domingues dos Santos</dc:creator>
  <cp:lastModifiedBy>Daniel Domingues dos Santos</cp:lastModifiedBy>
  <cp:revision>2</cp:revision>
  <dcterms:created xsi:type="dcterms:W3CDTF">2020-11-29T19:12:35Z</dcterms:created>
  <dcterms:modified xsi:type="dcterms:W3CDTF">2020-11-29T19:14:29Z</dcterms:modified>
</cp:coreProperties>
</file>