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92" r:id="rId3"/>
    <p:sldId id="295" r:id="rId4"/>
    <p:sldId id="277" r:id="rId5"/>
    <p:sldId id="263" r:id="rId6"/>
    <p:sldId id="265" r:id="rId7"/>
    <p:sldId id="266" r:id="rId8"/>
    <p:sldId id="267" r:id="rId9"/>
    <p:sldId id="264" r:id="rId10"/>
    <p:sldId id="293" r:id="rId11"/>
    <p:sldId id="256" r:id="rId12"/>
    <p:sldId id="294" r:id="rId13"/>
    <p:sldId id="258" r:id="rId14"/>
    <p:sldId id="259" r:id="rId15"/>
    <p:sldId id="260" r:id="rId16"/>
    <p:sldId id="261" r:id="rId17"/>
    <p:sldId id="262" r:id="rId18"/>
    <p:sldId id="298" r:id="rId19"/>
    <p:sldId id="270" r:id="rId20"/>
    <p:sldId id="268" r:id="rId21"/>
    <p:sldId id="300" r:id="rId22"/>
    <p:sldId id="296" r:id="rId23"/>
    <p:sldId id="299" r:id="rId24"/>
    <p:sldId id="297" r:id="rId25"/>
    <p:sldId id="26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896D-C5FB-4DF7-9DDF-867A6B0A8627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D0DE-7D53-48F8-A8BD-12C346519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6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99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31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02256-9EF0-9505-59FB-8990DC78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E962C-05D1-6AC8-0716-64777B10C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F13AA3-C2A7-748F-CA5C-AD59C43A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A233E-C7F9-B75F-4532-1DC72B8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9F809-EABB-A5AE-AC18-19F8D125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53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6B8A4-3221-733C-32E3-6AEBECB2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17B671-5538-573F-6F5F-644A15D45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61FE5D-90CD-2C03-7E20-2BB4D6FF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184CF4-0049-F511-9BD4-7B93F763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3A476B-6854-019C-615A-5A0B5A4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F3F64C-AFFF-10F8-FFD0-E60CC9760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E8A2AF-50F1-D787-DDF3-642E2E391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1340E9-2611-841A-FF89-C91D49FD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DB141C-BBFD-26F1-3C30-1D68884C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AD1FE-C5A1-851B-96A2-4F14C8E3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6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0664E-F5D2-F5CE-96F6-A878D3FF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0DE1E-80C7-D12A-43A6-45436BF56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BC40B6-0AF7-49D7-17B4-A3ADB765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D41289-C872-493C-F3E0-D8FD187B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2C2009-1B65-345E-EBEB-525EB9F6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FD2E6-CA37-6DF5-1E02-FBD5D136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FC5A6C-859E-9BAF-9499-B04E7287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996BD9-2091-AFAA-D47F-B9C929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2B811-5648-72A8-B641-95A23EF4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B17F3F-83F9-A395-4848-8B1E73C5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1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80A40-F6DA-BD3C-3333-551A105B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4FB77-1C04-98C0-4ED6-8B1AF136B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442B3A-E74F-23C7-8F42-F8605FEFA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90B05B-CDE4-A05F-285F-A2D6DC7B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03BDCD-CBB7-5C89-AEC0-662224F6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83C4D6-D709-9A16-06E3-16D7EAF2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EEAF5-61C2-DBC5-6884-4C04797C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6400F9-3B86-813C-2BBD-7FE743E0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41CD33-47A2-0B73-53E7-7BED7CFE2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C4849D-A484-FCE1-8F46-F2997B14F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393887-9059-E54A-9644-C50651958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F1D53C6-5D59-AC9A-B0EA-8E3B1ECC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880D64-FA83-22BB-0C5F-59FD886F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93A5CD-DF3C-2E57-FE7E-B3293C38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26F00-E278-2C2F-B10F-C14A0E34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81B135-545F-AC57-0E8B-6E71364F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48D1D5-581E-22BB-6F26-705261F8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68C08C-A9B3-B239-CB47-17920CED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EA418B3-449A-9BDE-CF8B-C6CF3FA2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FB8760-33C1-3B2F-744D-B766B50C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D60214-E10A-0EFE-FDDF-EECC84FE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48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35AF-4D99-8737-5CEA-A2DEFB2C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E9729-6943-77D4-524E-D0F74DE7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26936-EC14-36F4-C2A0-9131E669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AFDC38-4B08-9885-FDAF-36003008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BAE594-D881-5C8C-9913-305D8AC8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1ED78A-EAFD-9954-EDDE-9B262663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77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AB30E-7895-DD0D-B5C6-F62BF1C8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CB0E259-861F-89E8-C648-4C3FD217C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E66728-4AC9-C948-FCE1-4EF1639A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0DABC9-8EB9-E398-F288-9A603EB7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0FF8D6-8F71-AE54-A1AC-AE946CA4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A1F2F-4B51-EE16-AED1-11E80E5F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22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0BBC5FA-927F-D0C5-DD2B-E847138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0CDE8A-3132-8D5B-D7D7-B1268846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9DCAB9-E85A-C9AA-3882-2EE09127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3D367-63E4-498B-A815-75CDDD70028B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BDFD6-046B-4A24-B219-A596C4833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9E9FDE-6F03-E060-2E7C-ACA467756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F13AB-ED3F-4893-A117-5304FBC6E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1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ckZcntd1h24?si=B53Otn120wwUZ-Zn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ncbi.nlm.nih.gov/pmc/articles/PMC974643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-HF5X8XTs?si=pkt_aQvB7mP1NDh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pidnovor.com/what-are-monoclonal-antibodi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2"/>
          <p:cNvGrpSpPr/>
          <p:nvPr/>
        </p:nvGrpSpPr>
        <p:grpSpPr>
          <a:xfrm>
            <a:off x="1091102" y="117446"/>
            <a:ext cx="8891262" cy="7186682"/>
            <a:chOff x="1775521" y="75982"/>
            <a:chExt cx="8891262" cy="7186682"/>
          </a:xfrm>
        </p:grpSpPr>
        <p:pic>
          <p:nvPicPr>
            <p:cNvPr id="190" name="Google Shape;19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8783" y="404664"/>
              <a:ext cx="6858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2"/>
            <p:cNvSpPr txBox="1"/>
            <p:nvPr/>
          </p:nvSpPr>
          <p:spPr>
            <a:xfrm>
              <a:off x="7032105" y="75982"/>
              <a:ext cx="33378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fundamento da resposta imune</a:t>
              </a:r>
              <a:endParaRPr/>
            </a:p>
          </p:txBody>
        </p:sp>
        <p:pic>
          <p:nvPicPr>
            <p:cNvPr id="192" name="Google Shape;19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75521" y="4275855"/>
              <a:ext cx="2804511" cy="2147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91545" y="79730"/>
              <a:ext cx="2804511" cy="1144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2"/>
            <p:cNvSpPr txBox="1"/>
            <p:nvPr/>
          </p:nvSpPr>
          <p:spPr>
            <a:xfrm>
              <a:off x="7237783" y="2423603"/>
              <a:ext cx="5645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IL-2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2640770" y="2362048"/>
              <a:ext cx="10740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PAMP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 txBox="1"/>
            <p:nvPr/>
          </p:nvSpPr>
          <p:spPr>
            <a:xfrm>
              <a:off x="4954218" y="2300493"/>
              <a:ext cx="77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PRR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5343908" y="4066644"/>
              <a:ext cx="2158650" cy="19530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ol 1">
            <a:extLst>
              <a:ext uri="{FF2B5EF4-FFF2-40B4-BE49-F238E27FC236}">
                <a16:creationId xmlns:a16="http://schemas.microsoft.com/office/drawing/2014/main" id="{F964DA88-1980-6E45-0EC6-FE1434E76244}"/>
              </a:ext>
            </a:extLst>
          </p:cNvPr>
          <p:cNvSpPr/>
          <p:nvPr/>
        </p:nvSpPr>
        <p:spPr>
          <a:xfrm>
            <a:off x="5733598" y="3310444"/>
            <a:ext cx="482643" cy="52322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D091F0-E34C-CFCD-062F-CD39969FBA2B}"/>
              </a:ext>
            </a:extLst>
          </p:cNvPr>
          <p:cNvSpPr txBox="1"/>
          <p:nvPr/>
        </p:nvSpPr>
        <p:spPr>
          <a:xfrm>
            <a:off x="5171708" y="3901132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Captura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91"/>
    </mc:Choice>
    <mc:Fallback xmlns="">
      <p:transition spd="slow" advTm="977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44F8E9-B4E5-373A-1371-AEECE039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972390"/>
            <a:ext cx="5270873" cy="42486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69CC8B-BF36-07AA-C69E-7B03ECEB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819" y="0"/>
            <a:ext cx="5875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BD61BA0-28CD-FE6E-9464-003816D7DEC5}"/>
              </a:ext>
            </a:extLst>
          </p:cNvPr>
          <p:cNvSpPr txBox="1"/>
          <p:nvPr/>
        </p:nvSpPr>
        <p:spPr>
          <a:xfrm>
            <a:off x="2325949" y="6205491"/>
            <a:ext cx="563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https://youtu.be/ckZcntd1h24?si=B53Otn120wwUZ-Zn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6871CE2-AB02-01EB-47DB-8C0C8CAF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9" y="357058"/>
            <a:ext cx="9319951" cy="49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low Cytometry">
            <a:extLst>
              <a:ext uri="{FF2B5EF4-FFF2-40B4-BE49-F238E27FC236}">
                <a16:creationId xmlns:a16="http://schemas.microsoft.com/office/drawing/2014/main" id="{576D1E84-DCEF-2DA0-B3A2-FF60FC75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0" y="0"/>
            <a:ext cx="6045693" cy="4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F6FD93-DC6F-3CEB-0938-9BB41DB0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0" y="1225118"/>
            <a:ext cx="3181947" cy="4407763"/>
          </a:xfrm>
          <a:prstGeom prst="rect">
            <a:avLst/>
          </a:prstGeom>
        </p:spPr>
      </p:pic>
      <p:pic>
        <p:nvPicPr>
          <p:cNvPr id="3" name="Picture 6" descr="Flow cytometry principle | how facs work? - Shomu's Biology">
            <a:extLst>
              <a:ext uri="{FF2B5EF4-FFF2-40B4-BE49-F238E27FC236}">
                <a16:creationId xmlns:a16="http://schemas.microsoft.com/office/drawing/2014/main" id="{FB261282-017B-1B46-A45E-037C978C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87" y="1571346"/>
            <a:ext cx="4855313" cy="34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3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B1A776-F646-FE6D-F71D-A6770CDF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45" y="0"/>
            <a:ext cx="9279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1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371805-9C63-DB88-5CDB-58FB6806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48" y="0"/>
            <a:ext cx="10255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2F2BEE-4E1D-6196-01DC-0B5B9BD1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6" y="142043"/>
            <a:ext cx="803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F4CEB7-CEAB-CE6D-9548-1F1FEA7F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83" y="184185"/>
            <a:ext cx="11775907" cy="2656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01EBF8-246E-5D4A-C402-E9A5B5F7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" y="2955806"/>
            <a:ext cx="5757624" cy="2401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7A600B-A064-273D-98A8-F347C2306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25" y="4153929"/>
            <a:ext cx="6186710" cy="26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9C9B4B-A1F6-BEA0-2D38-E26F19B3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4" y="2747204"/>
            <a:ext cx="8534863" cy="38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364" y="446128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6347686" y="117446"/>
            <a:ext cx="3337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fundamento da resposta imune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102" y="4317319"/>
            <a:ext cx="2804511" cy="2147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6553364" y="2465067"/>
            <a:ext cx="5645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IL-2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956351" y="2403512"/>
            <a:ext cx="1074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PAMP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4269799" y="2341957"/>
            <a:ext cx="7793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PRR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ol 1">
            <a:extLst>
              <a:ext uri="{FF2B5EF4-FFF2-40B4-BE49-F238E27FC236}">
                <a16:creationId xmlns:a16="http://schemas.microsoft.com/office/drawing/2014/main" id="{F964DA88-1980-6E45-0EC6-FE1434E76244}"/>
              </a:ext>
            </a:extLst>
          </p:cNvPr>
          <p:cNvSpPr/>
          <p:nvPr/>
        </p:nvSpPr>
        <p:spPr>
          <a:xfrm>
            <a:off x="5733598" y="3310444"/>
            <a:ext cx="482643" cy="52322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D091F0-E34C-CFCD-062F-CD39969FBA2B}"/>
              </a:ext>
            </a:extLst>
          </p:cNvPr>
          <p:cNvSpPr txBox="1"/>
          <p:nvPr/>
        </p:nvSpPr>
        <p:spPr>
          <a:xfrm>
            <a:off x="5171708" y="3901132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Captura</a:t>
            </a:r>
            <a:endParaRPr lang="pt-BR" dirty="0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28B2DFF-F41A-6803-17BC-ED0CB01BCF54}"/>
              </a:ext>
            </a:extLst>
          </p:cNvPr>
          <p:cNvSpPr/>
          <p:nvPr/>
        </p:nvSpPr>
        <p:spPr>
          <a:xfrm>
            <a:off x="6853319" y="2573287"/>
            <a:ext cx="3293858" cy="4005066"/>
          </a:xfrm>
          <a:custGeom>
            <a:avLst/>
            <a:gdLst>
              <a:gd name="connsiteX0" fmla="*/ 745966 w 3293858"/>
              <a:gd name="connsiteY0" fmla="*/ 480631 h 4005066"/>
              <a:gd name="connsiteX1" fmla="*/ 790355 w 3293858"/>
              <a:gd name="connsiteY1" fmla="*/ 462876 h 4005066"/>
              <a:gd name="connsiteX2" fmla="*/ 932398 w 3293858"/>
              <a:gd name="connsiteY2" fmla="*/ 382977 h 4005066"/>
              <a:gd name="connsiteX3" fmla="*/ 1012297 w 3293858"/>
              <a:gd name="connsiteY3" fmla="*/ 329711 h 4005066"/>
              <a:gd name="connsiteX4" fmla="*/ 1402914 w 3293858"/>
              <a:gd name="connsiteY4" fmla="*/ 152158 h 4005066"/>
              <a:gd name="connsiteX5" fmla="*/ 1571590 w 3293858"/>
              <a:gd name="connsiteY5" fmla="*/ 45626 h 4005066"/>
              <a:gd name="connsiteX6" fmla="*/ 1642611 w 3293858"/>
              <a:gd name="connsiteY6" fmla="*/ 27870 h 4005066"/>
              <a:gd name="connsiteX7" fmla="*/ 2237415 w 3293858"/>
              <a:gd name="connsiteY7" fmla="*/ 10115 h 4005066"/>
              <a:gd name="connsiteX8" fmla="*/ 2335069 w 3293858"/>
              <a:gd name="connsiteY8" fmla="*/ 1237 h 4005066"/>
              <a:gd name="connsiteX9" fmla="*/ 2920996 w 3293858"/>
              <a:gd name="connsiteY9" fmla="*/ 169913 h 4005066"/>
              <a:gd name="connsiteX10" fmla="*/ 3000895 w 3293858"/>
              <a:gd name="connsiteY10" fmla="*/ 249812 h 4005066"/>
              <a:gd name="connsiteX11" fmla="*/ 3151815 w 3293858"/>
              <a:gd name="connsiteY11" fmla="*/ 400732 h 4005066"/>
              <a:gd name="connsiteX12" fmla="*/ 3222836 w 3293858"/>
              <a:gd name="connsiteY12" fmla="*/ 471754 h 4005066"/>
              <a:gd name="connsiteX13" fmla="*/ 3293858 w 3293858"/>
              <a:gd name="connsiteY13" fmla="*/ 569408 h 4005066"/>
              <a:gd name="connsiteX14" fmla="*/ 3284980 w 3293858"/>
              <a:gd name="connsiteY14" fmla="*/ 675940 h 4005066"/>
              <a:gd name="connsiteX15" fmla="*/ 3258347 w 3293858"/>
              <a:gd name="connsiteY15" fmla="*/ 782472 h 4005066"/>
              <a:gd name="connsiteX16" fmla="*/ 3231714 w 3293858"/>
              <a:gd name="connsiteY16" fmla="*/ 942270 h 4005066"/>
              <a:gd name="connsiteX17" fmla="*/ 3178448 w 3293858"/>
              <a:gd name="connsiteY17" fmla="*/ 1270744 h 4005066"/>
              <a:gd name="connsiteX18" fmla="*/ 3169570 w 3293858"/>
              <a:gd name="connsiteY18" fmla="*/ 1563707 h 4005066"/>
              <a:gd name="connsiteX19" fmla="*/ 3187326 w 3293858"/>
              <a:gd name="connsiteY19" fmla="*/ 1634729 h 4005066"/>
              <a:gd name="connsiteX20" fmla="*/ 3134060 w 3293858"/>
              <a:gd name="connsiteY20" fmla="*/ 1794527 h 4005066"/>
              <a:gd name="connsiteX21" fmla="*/ 3071916 w 3293858"/>
              <a:gd name="connsiteY21" fmla="*/ 1980958 h 4005066"/>
              <a:gd name="connsiteX22" fmla="*/ 3036405 w 3293858"/>
              <a:gd name="connsiteY22" fmla="*/ 2176266 h 4005066"/>
              <a:gd name="connsiteX23" fmla="*/ 2876607 w 3293858"/>
              <a:gd name="connsiteY23" fmla="*/ 2753315 h 4005066"/>
              <a:gd name="connsiteX24" fmla="*/ 2752320 w 3293858"/>
              <a:gd name="connsiteY24" fmla="*/ 3028523 h 4005066"/>
              <a:gd name="connsiteX25" fmla="*/ 2707931 w 3293858"/>
              <a:gd name="connsiteY25" fmla="*/ 3099544 h 4005066"/>
              <a:gd name="connsiteX26" fmla="*/ 2574766 w 3293858"/>
              <a:gd name="connsiteY26" fmla="*/ 3126177 h 4005066"/>
              <a:gd name="connsiteX27" fmla="*/ 2281803 w 3293858"/>
              <a:gd name="connsiteY27" fmla="*/ 3152810 h 4005066"/>
              <a:gd name="connsiteX28" fmla="*/ 2184149 w 3293858"/>
              <a:gd name="connsiteY28" fmla="*/ 3188321 h 4005066"/>
              <a:gd name="connsiteX29" fmla="*/ 2015473 w 3293858"/>
              <a:gd name="connsiteY29" fmla="*/ 3419140 h 4005066"/>
              <a:gd name="connsiteX30" fmla="*/ 1944452 w 3293858"/>
              <a:gd name="connsiteY30" fmla="*/ 3499039 h 4005066"/>
              <a:gd name="connsiteX31" fmla="*/ 1882308 w 3293858"/>
              <a:gd name="connsiteY31" fmla="*/ 3578938 h 4005066"/>
              <a:gd name="connsiteX32" fmla="*/ 1740265 w 3293858"/>
              <a:gd name="connsiteY32" fmla="*/ 3720981 h 4005066"/>
              <a:gd name="connsiteX33" fmla="*/ 1598223 w 3293858"/>
              <a:gd name="connsiteY33" fmla="*/ 3854146 h 4005066"/>
              <a:gd name="connsiteX34" fmla="*/ 1305260 w 3293858"/>
              <a:gd name="connsiteY34" fmla="*/ 3978433 h 4005066"/>
              <a:gd name="connsiteX35" fmla="*/ 1154339 w 3293858"/>
              <a:gd name="connsiteY35" fmla="*/ 4005066 h 4005066"/>
              <a:gd name="connsiteX36" fmla="*/ 488514 w 3293858"/>
              <a:gd name="connsiteY36" fmla="*/ 3854146 h 4005066"/>
              <a:gd name="connsiteX37" fmla="*/ 479636 w 3293858"/>
              <a:gd name="connsiteY37" fmla="*/ 3827513 h 4005066"/>
              <a:gd name="connsiteX38" fmla="*/ 266572 w 3293858"/>
              <a:gd name="connsiteY38" fmla="*/ 3712103 h 4005066"/>
              <a:gd name="connsiteX39" fmla="*/ 151163 w 3293858"/>
              <a:gd name="connsiteY39" fmla="*/ 3614449 h 4005066"/>
              <a:gd name="connsiteX40" fmla="*/ 124530 w 3293858"/>
              <a:gd name="connsiteY40" fmla="*/ 3561183 h 4005066"/>
              <a:gd name="connsiteX41" fmla="*/ 26875 w 3293858"/>
              <a:gd name="connsiteY41" fmla="*/ 3401385 h 4005066"/>
              <a:gd name="connsiteX42" fmla="*/ 9120 w 3293858"/>
              <a:gd name="connsiteY42" fmla="*/ 3321486 h 4005066"/>
              <a:gd name="connsiteX43" fmla="*/ 242 w 3293858"/>
              <a:gd name="connsiteY43" fmla="*/ 3268220 h 4005066"/>
              <a:gd name="connsiteX44" fmla="*/ 44631 w 3293858"/>
              <a:gd name="connsiteY44" fmla="*/ 3081789 h 4005066"/>
              <a:gd name="connsiteX45" fmla="*/ 133407 w 3293858"/>
              <a:gd name="connsiteY45" fmla="*/ 2904235 h 4005066"/>
              <a:gd name="connsiteX46" fmla="*/ 168918 w 3293858"/>
              <a:gd name="connsiteY46" fmla="*/ 2753315 h 4005066"/>
              <a:gd name="connsiteX47" fmla="*/ 195551 w 3293858"/>
              <a:gd name="connsiteY47" fmla="*/ 2682294 h 4005066"/>
              <a:gd name="connsiteX48" fmla="*/ 328716 w 3293858"/>
              <a:gd name="connsiteY48" fmla="*/ 2504740 h 4005066"/>
              <a:gd name="connsiteX49" fmla="*/ 364227 w 3293858"/>
              <a:gd name="connsiteY49" fmla="*/ 2451474 h 4005066"/>
              <a:gd name="connsiteX50" fmla="*/ 373104 w 3293858"/>
              <a:gd name="connsiteY50" fmla="*/ 2415963 h 4005066"/>
              <a:gd name="connsiteX51" fmla="*/ 399737 w 3293858"/>
              <a:gd name="connsiteY51" fmla="*/ 2380453 h 4005066"/>
              <a:gd name="connsiteX52" fmla="*/ 515147 w 3293858"/>
              <a:gd name="connsiteY52" fmla="*/ 2344942 h 4005066"/>
              <a:gd name="connsiteX53" fmla="*/ 541780 w 3293858"/>
              <a:gd name="connsiteY53" fmla="*/ 2327187 h 4005066"/>
              <a:gd name="connsiteX54" fmla="*/ 577291 w 3293858"/>
              <a:gd name="connsiteY54" fmla="*/ 2309431 h 4005066"/>
              <a:gd name="connsiteX55" fmla="*/ 630557 w 3293858"/>
              <a:gd name="connsiteY55" fmla="*/ 2256165 h 4005066"/>
              <a:gd name="connsiteX56" fmla="*/ 692700 w 3293858"/>
              <a:gd name="connsiteY56" fmla="*/ 2202899 h 4005066"/>
              <a:gd name="connsiteX57" fmla="*/ 737089 w 3293858"/>
              <a:gd name="connsiteY57" fmla="*/ 2140756 h 4005066"/>
              <a:gd name="connsiteX58" fmla="*/ 888009 w 3293858"/>
              <a:gd name="connsiteY58" fmla="*/ 1989835 h 4005066"/>
              <a:gd name="connsiteX59" fmla="*/ 932398 w 3293858"/>
              <a:gd name="connsiteY59" fmla="*/ 1936569 h 4005066"/>
              <a:gd name="connsiteX60" fmla="*/ 1030052 w 3293858"/>
              <a:gd name="connsiteY60" fmla="*/ 1901059 h 4005066"/>
              <a:gd name="connsiteX61" fmla="*/ 1083318 w 3293858"/>
              <a:gd name="connsiteY61" fmla="*/ 1865548 h 4005066"/>
              <a:gd name="connsiteX62" fmla="*/ 1127706 w 3293858"/>
              <a:gd name="connsiteY62" fmla="*/ 1838915 h 4005066"/>
              <a:gd name="connsiteX63" fmla="*/ 1163217 w 3293858"/>
              <a:gd name="connsiteY63" fmla="*/ 1812282 h 4005066"/>
              <a:gd name="connsiteX64" fmla="*/ 1207605 w 3293858"/>
              <a:gd name="connsiteY64" fmla="*/ 1732383 h 4005066"/>
              <a:gd name="connsiteX65" fmla="*/ 1243116 w 3293858"/>
              <a:gd name="connsiteY65" fmla="*/ 1696872 h 4005066"/>
              <a:gd name="connsiteX66" fmla="*/ 1278627 w 3293858"/>
              <a:gd name="connsiteY66" fmla="*/ 1643606 h 4005066"/>
              <a:gd name="connsiteX67" fmla="*/ 1278627 w 3293858"/>
              <a:gd name="connsiteY67" fmla="*/ 1448297 h 4005066"/>
              <a:gd name="connsiteX68" fmla="*/ 1269749 w 3293858"/>
              <a:gd name="connsiteY68" fmla="*/ 1332888 h 4005066"/>
              <a:gd name="connsiteX69" fmla="*/ 1251994 w 3293858"/>
              <a:gd name="connsiteY69" fmla="*/ 1315132 h 4005066"/>
              <a:gd name="connsiteX70" fmla="*/ 1189850 w 3293858"/>
              <a:gd name="connsiteY70" fmla="*/ 1297377 h 4005066"/>
              <a:gd name="connsiteX71" fmla="*/ 1083318 w 3293858"/>
              <a:gd name="connsiteY71" fmla="*/ 1252989 h 4005066"/>
              <a:gd name="connsiteX72" fmla="*/ 1056685 w 3293858"/>
              <a:gd name="connsiteY72" fmla="*/ 1235233 h 4005066"/>
              <a:gd name="connsiteX73" fmla="*/ 1030052 w 3293858"/>
              <a:gd name="connsiteY73" fmla="*/ 1208600 h 4005066"/>
              <a:gd name="connsiteX74" fmla="*/ 994541 w 3293858"/>
              <a:gd name="connsiteY74" fmla="*/ 1119824 h 4005066"/>
              <a:gd name="connsiteX75" fmla="*/ 985664 w 3293858"/>
              <a:gd name="connsiteY75" fmla="*/ 1084313 h 4005066"/>
              <a:gd name="connsiteX76" fmla="*/ 941275 w 3293858"/>
              <a:gd name="connsiteY76" fmla="*/ 995536 h 4005066"/>
              <a:gd name="connsiteX77" fmla="*/ 870254 w 3293858"/>
              <a:gd name="connsiteY77" fmla="*/ 977781 h 4005066"/>
              <a:gd name="connsiteX78" fmla="*/ 834743 w 3293858"/>
              <a:gd name="connsiteY78" fmla="*/ 960026 h 4005066"/>
              <a:gd name="connsiteX79" fmla="*/ 808110 w 3293858"/>
              <a:gd name="connsiteY79" fmla="*/ 889004 h 4005066"/>
              <a:gd name="connsiteX80" fmla="*/ 799232 w 3293858"/>
              <a:gd name="connsiteY80" fmla="*/ 862371 h 4005066"/>
              <a:gd name="connsiteX81" fmla="*/ 745966 w 3293858"/>
              <a:gd name="connsiteY81" fmla="*/ 791350 h 4005066"/>
              <a:gd name="connsiteX82" fmla="*/ 719333 w 3293858"/>
              <a:gd name="connsiteY82" fmla="*/ 773595 h 4005066"/>
              <a:gd name="connsiteX83" fmla="*/ 710456 w 3293858"/>
              <a:gd name="connsiteY83" fmla="*/ 702573 h 4005066"/>
              <a:gd name="connsiteX84" fmla="*/ 701578 w 3293858"/>
              <a:gd name="connsiteY84" fmla="*/ 658185 h 4005066"/>
              <a:gd name="connsiteX85" fmla="*/ 710456 w 3293858"/>
              <a:gd name="connsiteY85" fmla="*/ 569408 h 4005066"/>
              <a:gd name="connsiteX86" fmla="*/ 728211 w 3293858"/>
              <a:gd name="connsiteY86" fmla="*/ 542775 h 4005066"/>
              <a:gd name="connsiteX87" fmla="*/ 763722 w 3293858"/>
              <a:gd name="connsiteY87" fmla="*/ 480631 h 4005066"/>
              <a:gd name="connsiteX88" fmla="*/ 745966 w 3293858"/>
              <a:gd name="connsiteY88" fmla="*/ 480631 h 400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93858" h="4005066">
                <a:moveTo>
                  <a:pt x="745966" y="480631"/>
                </a:moveTo>
                <a:cubicBezTo>
                  <a:pt x="760762" y="474713"/>
                  <a:pt x="775847" y="469470"/>
                  <a:pt x="790355" y="462876"/>
                </a:cubicBezTo>
                <a:cubicBezTo>
                  <a:pt x="842028" y="439389"/>
                  <a:pt x="883029" y="414157"/>
                  <a:pt x="932398" y="382977"/>
                </a:cubicBezTo>
                <a:cubicBezTo>
                  <a:pt x="959461" y="365885"/>
                  <a:pt x="983560" y="343809"/>
                  <a:pt x="1012297" y="329711"/>
                </a:cubicBezTo>
                <a:cubicBezTo>
                  <a:pt x="1140704" y="266719"/>
                  <a:pt x="1287245" y="236282"/>
                  <a:pt x="1402914" y="152158"/>
                </a:cubicBezTo>
                <a:cubicBezTo>
                  <a:pt x="1464232" y="107562"/>
                  <a:pt x="1502538" y="71520"/>
                  <a:pt x="1571590" y="45626"/>
                </a:cubicBezTo>
                <a:cubicBezTo>
                  <a:pt x="1594439" y="37058"/>
                  <a:pt x="1618243" y="29170"/>
                  <a:pt x="1642611" y="27870"/>
                </a:cubicBezTo>
                <a:cubicBezTo>
                  <a:pt x="1840686" y="17306"/>
                  <a:pt x="2039147" y="16033"/>
                  <a:pt x="2237415" y="10115"/>
                </a:cubicBezTo>
                <a:cubicBezTo>
                  <a:pt x="2269966" y="7156"/>
                  <a:pt x="2302745" y="-3612"/>
                  <a:pt x="2335069" y="1237"/>
                </a:cubicBezTo>
                <a:cubicBezTo>
                  <a:pt x="2556900" y="34512"/>
                  <a:pt x="2742728" y="46497"/>
                  <a:pt x="2920996" y="169913"/>
                </a:cubicBezTo>
                <a:cubicBezTo>
                  <a:pt x="2951964" y="191352"/>
                  <a:pt x="2973512" y="223951"/>
                  <a:pt x="3000895" y="249812"/>
                </a:cubicBezTo>
                <a:cubicBezTo>
                  <a:pt x="3207681" y="445109"/>
                  <a:pt x="2956867" y="193598"/>
                  <a:pt x="3151815" y="400732"/>
                </a:cubicBezTo>
                <a:cubicBezTo>
                  <a:pt x="3174761" y="425112"/>
                  <a:pt x="3201270" y="446145"/>
                  <a:pt x="3222836" y="471754"/>
                </a:cubicBezTo>
                <a:cubicBezTo>
                  <a:pt x="3248762" y="502542"/>
                  <a:pt x="3270184" y="536857"/>
                  <a:pt x="3293858" y="569408"/>
                </a:cubicBezTo>
                <a:cubicBezTo>
                  <a:pt x="3290899" y="604919"/>
                  <a:pt x="3290838" y="640791"/>
                  <a:pt x="3284980" y="675940"/>
                </a:cubicBezTo>
                <a:cubicBezTo>
                  <a:pt x="3278962" y="712046"/>
                  <a:pt x="3265526" y="746579"/>
                  <a:pt x="3258347" y="782472"/>
                </a:cubicBezTo>
                <a:cubicBezTo>
                  <a:pt x="3247757" y="835424"/>
                  <a:pt x="3239143" y="888783"/>
                  <a:pt x="3231714" y="942270"/>
                </a:cubicBezTo>
                <a:cubicBezTo>
                  <a:pt x="3189907" y="1243280"/>
                  <a:pt x="3243983" y="959454"/>
                  <a:pt x="3178448" y="1270744"/>
                </a:cubicBezTo>
                <a:cubicBezTo>
                  <a:pt x="3175489" y="1368398"/>
                  <a:pt x="3167188" y="1466037"/>
                  <a:pt x="3169570" y="1563707"/>
                </a:cubicBezTo>
                <a:cubicBezTo>
                  <a:pt x="3170165" y="1588102"/>
                  <a:pt x="3191037" y="1610610"/>
                  <a:pt x="3187326" y="1634729"/>
                </a:cubicBezTo>
                <a:cubicBezTo>
                  <a:pt x="3178789" y="1690223"/>
                  <a:pt x="3151815" y="1741261"/>
                  <a:pt x="3134060" y="1794527"/>
                </a:cubicBezTo>
                <a:cubicBezTo>
                  <a:pt x="3113345" y="1856671"/>
                  <a:pt x="3083634" y="1916509"/>
                  <a:pt x="3071916" y="1980958"/>
                </a:cubicBezTo>
                <a:cubicBezTo>
                  <a:pt x="3060079" y="2046061"/>
                  <a:pt x="3050176" y="2111545"/>
                  <a:pt x="3036405" y="2176266"/>
                </a:cubicBezTo>
                <a:cubicBezTo>
                  <a:pt x="3000722" y="2343976"/>
                  <a:pt x="2929594" y="2608618"/>
                  <a:pt x="2876607" y="2753315"/>
                </a:cubicBezTo>
                <a:cubicBezTo>
                  <a:pt x="2841995" y="2847834"/>
                  <a:pt x="2796405" y="2938033"/>
                  <a:pt x="2752320" y="3028523"/>
                </a:cubicBezTo>
                <a:cubicBezTo>
                  <a:pt x="2740093" y="3053620"/>
                  <a:pt x="2732393" y="3086090"/>
                  <a:pt x="2707931" y="3099544"/>
                </a:cubicBezTo>
                <a:cubicBezTo>
                  <a:pt x="2668267" y="3121359"/>
                  <a:pt x="2619684" y="3120562"/>
                  <a:pt x="2574766" y="3126177"/>
                </a:cubicBezTo>
                <a:cubicBezTo>
                  <a:pt x="2477466" y="3138339"/>
                  <a:pt x="2379457" y="3143932"/>
                  <a:pt x="2281803" y="3152810"/>
                </a:cubicBezTo>
                <a:cubicBezTo>
                  <a:pt x="2249252" y="3164647"/>
                  <a:pt x="2212334" y="3168189"/>
                  <a:pt x="2184149" y="3188321"/>
                </a:cubicBezTo>
                <a:cubicBezTo>
                  <a:pt x="2097056" y="3250530"/>
                  <a:pt x="2075050" y="3335031"/>
                  <a:pt x="2015473" y="3419140"/>
                </a:cubicBezTo>
                <a:cubicBezTo>
                  <a:pt x="1994876" y="3448218"/>
                  <a:pt x="1967264" y="3471664"/>
                  <a:pt x="1944452" y="3499039"/>
                </a:cubicBezTo>
                <a:cubicBezTo>
                  <a:pt x="1922852" y="3524959"/>
                  <a:pt x="1903908" y="3553018"/>
                  <a:pt x="1882308" y="3578938"/>
                </a:cubicBezTo>
                <a:cubicBezTo>
                  <a:pt x="1790261" y="3689395"/>
                  <a:pt x="1838217" y="3629152"/>
                  <a:pt x="1740265" y="3720981"/>
                </a:cubicBezTo>
                <a:cubicBezTo>
                  <a:pt x="1701126" y="3757674"/>
                  <a:pt x="1643585" y="3823109"/>
                  <a:pt x="1598223" y="3854146"/>
                </a:cubicBezTo>
                <a:cubicBezTo>
                  <a:pt x="1528473" y="3901870"/>
                  <a:pt x="1369663" y="3967068"/>
                  <a:pt x="1305260" y="3978433"/>
                </a:cubicBezTo>
                <a:lnTo>
                  <a:pt x="1154339" y="4005066"/>
                </a:lnTo>
                <a:cubicBezTo>
                  <a:pt x="619558" y="3873894"/>
                  <a:pt x="842706" y="3918545"/>
                  <a:pt x="488514" y="3854146"/>
                </a:cubicBezTo>
                <a:cubicBezTo>
                  <a:pt x="485555" y="3845268"/>
                  <a:pt x="487053" y="3833219"/>
                  <a:pt x="479636" y="3827513"/>
                </a:cubicBezTo>
                <a:cubicBezTo>
                  <a:pt x="236555" y="3640527"/>
                  <a:pt x="508626" y="3884999"/>
                  <a:pt x="266572" y="3712103"/>
                </a:cubicBezTo>
                <a:cubicBezTo>
                  <a:pt x="58306" y="3563342"/>
                  <a:pt x="262176" y="3669956"/>
                  <a:pt x="151163" y="3614449"/>
                </a:cubicBezTo>
                <a:cubicBezTo>
                  <a:pt x="142285" y="3596694"/>
                  <a:pt x="134171" y="3578536"/>
                  <a:pt x="124530" y="3561183"/>
                </a:cubicBezTo>
                <a:cubicBezTo>
                  <a:pt x="72461" y="3467460"/>
                  <a:pt x="74379" y="3472641"/>
                  <a:pt x="26875" y="3401385"/>
                </a:cubicBezTo>
                <a:cubicBezTo>
                  <a:pt x="20957" y="3374752"/>
                  <a:pt x="14471" y="3348239"/>
                  <a:pt x="9120" y="3321486"/>
                </a:cubicBezTo>
                <a:cubicBezTo>
                  <a:pt x="5590" y="3303835"/>
                  <a:pt x="-1388" y="3286146"/>
                  <a:pt x="242" y="3268220"/>
                </a:cubicBezTo>
                <a:cubicBezTo>
                  <a:pt x="5986" y="3205039"/>
                  <a:pt x="16865" y="3139634"/>
                  <a:pt x="44631" y="3081789"/>
                </a:cubicBezTo>
                <a:cubicBezTo>
                  <a:pt x="73265" y="3022135"/>
                  <a:pt x="133407" y="2904235"/>
                  <a:pt x="133407" y="2904235"/>
                </a:cubicBezTo>
                <a:cubicBezTo>
                  <a:pt x="139685" y="2875985"/>
                  <a:pt x="159547" y="2783302"/>
                  <a:pt x="168918" y="2753315"/>
                </a:cubicBezTo>
                <a:cubicBezTo>
                  <a:pt x="176459" y="2729182"/>
                  <a:pt x="181879" y="2703562"/>
                  <a:pt x="195551" y="2682294"/>
                </a:cubicBezTo>
                <a:cubicBezTo>
                  <a:pt x="235557" y="2620063"/>
                  <a:pt x="287679" y="2566296"/>
                  <a:pt x="328716" y="2504740"/>
                </a:cubicBezTo>
                <a:lnTo>
                  <a:pt x="364227" y="2451474"/>
                </a:lnTo>
                <a:cubicBezTo>
                  <a:pt x="367186" y="2439637"/>
                  <a:pt x="367648" y="2426876"/>
                  <a:pt x="373104" y="2415963"/>
                </a:cubicBezTo>
                <a:cubicBezTo>
                  <a:pt x="379721" y="2402729"/>
                  <a:pt x="387616" y="2388938"/>
                  <a:pt x="399737" y="2380453"/>
                </a:cubicBezTo>
                <a:cubicBezTo>
                  <a:pt x="438379" y="2353404"/>
                  <a:pt x="471637" y="2352194"/>
                  <a:pt x="515147" y="2344942"/>
                </a:cubicBezTo>
                <a:cubicBezTo>
                  <a:pt x="524025" y="2339024"/>
                  <a:pt x="532516" y="2332481"/>
                  <a:pt x="541780" y="2327187"/>
                </a:cubicBezTo>
                <a:cubicBezTo>
                  <a:pt x="553271" y="2320621"/>
                  <a:pt x="566957" y="2317698"/>
                  <a:pt x="577291" y="2309431"/>
                </a:cubicBezTo>
                <a:cubicBezTo>
                  <a:pt x="596898" y="2293745"/>
                  <a:pt x="612106" y="2273197"/>
                  <a:pt x="630557" y="2256165"/>
                </a:cubicBezTo>
                <a:cubicBezTo>
                  <a:pt x="650604" y="2237660"/>
                  <a:pt x="674195" y="2222946"/>
                  <a:pt x="692700" y="2202899"/>
                </a:cubicBezTo>
                <a:cubicBezTo>
                  <a:pt x="709966" y="2184194"/>
                  <a:pt x="721072" y="2160542"/>
                  <a:pt x="737089" y="2140756"/>
                </a:cubicBezTo>
                <a:cubicBezTo>
                  <a:pt x="842131" y="2010999"/>
                  <a:pt x="800854" y="2042129"/>
                  <a:pt x="888009" y="1989835"/>
                </a:cubicBezTo>
                <a:cubicBezTo>
                  <a:pt x="898899" y="1973500"/>
                  <a:pt x="914493" y="1946335"/>
                  <a:pt x="932398" y="1936569"/>
                </a:cubicBezTo>
                <a:cubicBezTo>
                  <a:pt x="948078" y="1928016"/>
                  <a:pt x="1003158" y="1910023"/>
                  <a:pt x="1030052" y="1901059"/>
                </a:cubicBezTo>
                <a:cubicBezTo>
                  <a:pt x="1047807" y="1889222"/>
                  <a:pt x="1065315" y="1877005"/>
                  <a:pt x="1083318" y="1865548"/>
                </a:cubicBezTo>
                <a:cubicBezTo>
                  <a:pt x="1097875" y="1856284"/>
                  <a:pt x="1113349" y="1848486"/>
                  <a:pt x="1127706" y="1838915"/>
                </a:cubicBezTo>
                <a:cubicBezTo>
                  <a:pt x="1140017" y="1830708"/>
                  <a:pt x="1151380" y="1821160"/>
                  <a:pt x="1163217" y="1812282"/>
                </a:cubicBezTo>
                <a:cubicBezTo>
                  <a:pt x="1174381" y="1778792"/>
                  <a:pt x="1177081" y="1762907"/>
                  <a:pt x="1207605" y="1732383"/>
                </a:cubicBezTo>
                <a:cubicBezTo>
                  <a:pt x="1219442" y="1720546"/>
                  <a:pt x="1233830" y="1710801"/>
                  <a:pt x="1243116" y="1696872"/>
                </a:cubicBezTo>
                <a:lnTo>
                  <a:pt x="1278627" y="1643606"/>
                </a:lnTo>
                <a:cubicBezTo>
                  <a:pt x="1300162" y="1557461"/>
                  <a:pt x="1289406" y="1615376"/>
                  <a:pt x="1278627" y="1448297"/>
                </a:cubicBezTo>
                <a:cubicBezTo>
                  <a:pt x="1276143" y="1409794"/>
                  <a:pt x="1277316" y="1370722"/>
                  <a:pt x="1269749" y="1332888"/>
                </a:cubicBezTo>
                <a:cubicBezTo>
                  <a:pt x="1268108" y="1324681"/>
                  <a:pt x="1259643" y="1318531"/>
                  <a:pt x="1251994" y="1315132"/>
                </a:cubicBezTo>
                <a:cubicBezTo>
                  <a:pt x="1232307" y="1306382"/>
                  <a:pt x="1210288" y="1304190"/>
                  <a:pt x="1189850" y="1297377"/>
                </a:cubicBezTo>
                <a:cubicBezTo>
                  <a:pt x="1154357" y="1285546"/>
                  <a:pt x="1116361" y="1271871"/>
                  <a:pt x="1083318" y="1252989"/>
                </a:cubicBezTo>
                <a:cubicBezTo>
                  <a:pt x="1074054" y="1247695"/>
                  <a:pt x="1064882" y="1242064"/>
                  <a:pt x="1056685" y="1235233"/>
                </a:cubicBezTo>
                <a:cubicBezTo>
                  <a:pt x="1047040" y="1227195"/>
                  <a:pt x="1038930" y="1217478"/>
                  <a:pt x="1030052" y="1208600"/>
                </a:cubicBezTo>
                <a:cubicBezTo>
                  <a:pt x="1008112" y="1142779"/>
                  <a:pt x="1020667" y="1172074"/>
                  <a:pt x="994541" y="1119824"/>
                </a:cubicBezTo>
                <a:cubicBezTo>
                  <a:pt x="991582" y="1107987"/>
                  <a:pt x="989170" y="1096000"/>
                  <a:pt x="985664" y="1084313"/>
                </a:cubicBezTo>
                <a:cubicBezTo>
                  <a:pt x="975800" y="1051433"/>
                  <a:pt x="969199" y="1018806"/>
                  <a:pt x="941275" y="995536"/>
                </a:cubicBezTo>
                <a:cubicBezTo>
                  <a:pt x="932656" y="988354"/>
                  <a:pt x="871689" y="978068"/>
                  <a:pt x="870254" y="977781"/>
                </a:cubicBezTo>
                <a:cubicBezTo>
                  <a:pt x="858417" y="971863"/>
                  <a:pt x="844910" y="968498"/>
                  <a:pt x="834743" y="960026"/>
                </a:cubicBezTo>
                <a:cubicBezTo>
                  <a:pt x="811669" y="940798"/>
                  <a:pt x="814766" y="915627"/>
                  <a:pt x="808110" y="889004"/>
                </a:cubicBezTo>
                <a:cubicBezTo>
                  <a:pt x="805840" y="879926"/>
                  <a:pt x="803417" y="870741"/>
                  <a:pt x="799232" y="862371"/>
                </a:cubicBezTo>
                <a:cubicBezTo>
                  <a:pt x="783219" y="830346"/>
                  <a:pt x="772373" y="813355"/>
                  <a:pt x="745966" y="791350"/>
                </a:cubicBezTo>
                <a:cubicBezTo>
                  <a:pt x="737769" y="784520"/>
                  <a:pt x="728211" y="779513"/>
                  <a:pt x="719333" y="773595"/>
                </a:cubicBezTo>
                <a:cubicBezTo>
                  <a:pt x="716374" y="749921"/>
                  <a:pt x="714084" y="726154"/>
                  <a:pt x="710456" y="702573"/>
                </a:cubicBezTo>
                <a:cubicBezTo>
                  <a:pt x="708162" y="687659"/>
                  <a:pt x="701578" y="673274"/>
                  <a:pt x="701578" y="658185"/>
                </a:cubicBezTo>
                <a:cubicBezTo>
                  <a:pt x="701578" y="628445"/>
                  <a:pt x="703769" y="598386"/>
                  <a:pt x="710456" y="569408"/>
                </a:cubicBezTo>
                <a:cubicBezTo>
                  <a:pt x="712855" y="559012"/>
                  <a:pt x="723439" y="552318"/>
                  <a:pt x="728211" y="542775"/>
                </a:cubicBezTo>
                <a:cubicBezTo>
                  <a:pt x="762102" y="474993"/>
                  <a:pt x="699324" y="566496"/>
                  <a:pt x="763722" y="480631"/>
                </a:cubicBezTo>
                <a:lnTo>
                  <a:pt x="745966" y="48063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BBCA483-2EE1-1DD5-258A-CCDBBD741077}"/>
              </a:ext>
            </a:extLst>
          </p:cNvPr>
          <p:cNvSpPr/>
          <p:nvPr/>
        </p:nvSpPr>
        <p:spPr>
          <a:xfrm>
            <a:off x="1526426" y="1615736"/>
            <a:ext cx="3489457" cy="2432481"/>
          </a:xfrm>
          <a:custGeom>
            <a:avLst/>
            <a:gdLst>
              <a:gd name="connsiteX0" fmla="*/ 2077908 w 3489457"/>
              <a:gd name="connsiteY0" fmla="*/ 17755 h 2432481"/>
              <a:gd name="connsiteX1" fmla="*/ 2033520 w 3489457"/>
              <a:gd name="connsiteY1" fmla="*/ 35511 h 2432481"/>
              <a:gd name="connsiteX2" fmla="*/ 888300 w 3489457"/>
              <a:gd name="connsiteY2" fmla="*/ 115410 h 2432481"/>
              <a:gd name="connsiteX3" fmla="*/ 772891 w 3489457"/>
              <a:gd name="connsiteY3" fmla="*/ 177553 h 2432481"/>
              <a:gd name="connsiteX4" fmla="*/ 408906 w 3489457"/>
              <a:gd name="connsiteY4" fmla="*/ 355107 h 2432481"/>
              <a:gd name="connsiteX5" fmla="*/ 160331 w 3489457"/>
              <a:gd name="connsiteY5" fmla="*/ 585926 h 2432481"/>
              <a:gd name="connsiteX6" fmla="*/ 107065 w 3489457"/>
              <a:gd name="connsiteY6" fmla="*/ 648070 h 2432481"/>
              <a:gd name="connsiteX7" fmla="*/ 44922 w 3489457"/>
              <a:gd name="connsiteY7" fmla="*/ 763480 h 2432481"/>
              <a:gd name="connsiteX8" fmla="*/ 533 w 3489457"/>
              <a:gd name="connsiteY8" fmla="*/ 1216241 h 2432481"/>
              <a:gd name="connsiteX9" fmla="*/ 9411 w 3489457"/>
              <a:gd name="connsiteY9" fmla="*/ 1331650 h 2432481"/>
              <a:gd name="connsiteX10" fmla="*/ 213597 w 3489457"/>
              <a:gd name="connsiteY10" fmla="*/ 1562470 h 2432481"/>
              <a:gd name="connsiteX11" fmla="*/ 284619 w 3489457"/>
              <a:gd name="connsiteY11" fmla="*/ 1651247 h 2432481"/>
              <a:gd name="connsiteX12" fmla="*/ 497683 w 3489457"/>
              <a:gd name="connsiteY12" fmla="*/ 1811045 h 2432481"/>
              <a:gd name="connsiteX13" fmla="*/ 692991 w 3489457"/>
              <a:gd name="connsiteY13" fmla="*/ 1899821 h 2432481"/>
              <a:gd name="connsiteX14" fmla="*/ 843912 w 3489457"/>
              <a:gd name="connsiteY14" fmla="*/ 1988598 h 2432481"/>
              <a:gd name="connsiteX15" fmla="*/ 977077 w 3489457"/>
              <a:gd name="connsiteY15" fmla="*/ 2032986 h 2432481"/>
              <a:gd name="connsiteX16" fmla="*/ 1065854 w 3489457"/>
              <a:gd name="connsiteY16" fmla="*/ 2041864 h 2432481"/>
              <a:gd name="connsiteX17" fmla="*/ 1243407 w 3489457"/>
              <a:gd name="connsiteY17" fmla="*/ 2050742 h 2432481"/>
              <a:gd name="connsiteX18" fmla="*/ 1465349 w 3489457"/>
              <a:gd name="connsiteY18" fmla="*/ 2157274 h 2432481"/>
              <a:gd name="connsiteX19" fmla="*/ 1616269 w 3489457"/>
              <a:gd name="connsiteY19" fmla="*/ 2272683 h 2432481"/>
              <a:gd name="connsiteX20" fmla="*/ 1705046 w 3489457"/>
              <a:gd name="connsiteY20" fmla="*/ 2325949 h 2432481"/>
              <a:gd name="connsiteX21" fmla="*/ 1909232 w 3489457"/>
              <a:gd name="connsiteY21" fmla="*/ 2396971 h 2432481"/>
              <a:gd name="connsiteX22" fmla="*/ 1980254 w 3489457"/>
              <a:gd name="connsiteY22" fmla="*/ 2414726 h 2432481"/>
              <a:gd name="connsiteX23" fmla="*/ 2104541 w 3489457"/>
              <a:gd name="connsiteY23" fmla="*/ 2432481 h 2432481"/>
              <a:gd name="connsiteX24" fmla="*/ 2353116 w 3489457"/>
              <a:gd name="connsiteY24" fmla="*/ 2414726 h 2432481"/>
              <a:gd name="connsiteX25" fmla="*/ 2495158 w 3489457"/>
              <a:gd name="connsiteY25" fmla="*/ 2370338 h 2432481"/>
              <a:gd name="connsiteX26" fmla="*/ 2557302 w 3489457"/>
              <a:gd name="connsiteY26" fmla="*/ 2361460 h 2432481"/>
              <a:gd name="connsiteX27" fmla="*/ 2734856 w 3489457"/>
              <a:gd name="connsiteY27" fmla="*/ 2334827 h 2432481"/>
              <a:gd name="connsiteX28" fmla="*/ 2859143 w 3489457"/>
              <a:gd name="connsiteY28" fmla="*/ 2317072 h 2432481"/>
              <a:gd name="connsiteX29" fmla="*/ 2912409 w 3489457"/>
              <a:gd name="connsiteY29" fmla="*/ 2254928 h 2432481"/>
              <a:gd name="connsiteX30" fmla="*/ 3010063 w 3489457"/>
              <a:gd name="connsiteY30" fmla="*/ 2148396 h 2432481"/>
              <a:gd name="connsiteX31" fmla="*/ 3001186 w 3489457"/>
              <a:gd name="connsiteY31" fmla="*/ 2095130 h 2432481"/>
              <a:gd name="connsiteX32" fmla="*/ 2974553 w 3489457"/>
              <a:gd name="connsiteY32" fmla="*/ 2077375 h 2432481"/>
              <a:gd name="connsiteX33" fmla="*/ 2965675 w 3489457"/>
              <a:gd name="connsiteY33" fmla="*/ 2050742 h 2432481"/>
              <a:gd name="connsiteX34" fmla="*/ 2983430 w 3489457"/>
              <a:gd name="connsiteY34" fmla="*/ 1864311 h 2432481"/>
              <a:gd name="connsiteX35" fmla="*/ 3010063 w 3489457"/>
              <a:gd name="connsiteY35" fmla="*/ 1793289 h 2432481"/>
              <a:gd name="connsiteX36" fmla="*/ 3054452 w 3489457"/>
              <a:gd name="connsiteY36" fmla="*/ 1695635 h 2432481"/>
              <a:gd name="connsiteX37" fmla="*/ 3098840 w 3489457"/>
              <a:gd name="connsiteY37" fmla="*/ 1606858 h 2432481"/>
              <a:gd name="connsiteX38" fmla="*/ 3098840 w 3489457"/>
              <a:gd name="connsiteY38" fmla="*/ 1500326 h 2432481"/>
              <a:gd name="connsiteX39" fmla="*/ 3134351 w 3489457"/>
              <a:gd name="connsiteY39" fmla="*/ 1491448 h 2432481"/>
              <a:gd name="connsiteX40" fmla="*/ 3223127 w 3489457"/>
              <a:gd name="connsiteY40" fmla="*/ 1376039 h 2432481"/>
              <a:gd name="connsiteX41" fmla="*/ 3232005 w 3489457"/>
              <a:gd name="connsiteY41" fmla="*/ 1340528 h 2432481"/>
              <a:gd name="connsiteX42" fmla="*/ 3249760 w 3489457"/>
              <a:gd name="connsiteY42" fmla="*/ 1313895 h 2432481"/>
              <a:gd name="connsiteX43" fmla="*/ 3294149 w 3489457"/>
              <a:gd name="connsiteY43" fmla="*/ 1260629 h 2432481"/>
              <a:gd name="connsiteX44" fmla="*/ 3338537 w 3489457"/>
              <a:gd name="connsiteY44" fmla="*/ 1180730 h 2432481"/>
              <a:gd name="connsiteX45" fmla="*/ 3365170 w 3489457"/>
              <a:gd name="connsiteY45" fmla="*/ 1154097 h 2432481"/>
              <a:gd name="connsiteX46" fmla="*/ 3382925 w 3489457"/>
              <a:gd name="connsiteY46" fmla="*/ 1127464 h 2432481"/>
              <a:gd name="connsiteX47" fmla="*/ 3400681 w 3489457"/>
              <a:gd name="connsiteY47" fmla="*/ 1109709 h 2432481"/>
              <a:gd name="connsiteX48" fmla="*/ 3445069 w 3489457"/>
              <a:gd name="connsiteY48" fmla="*/ 1012054 h 2432481"/>
              <a:gd name="connsiteX49" fmla="*/ 3489457 w 3489457"/>
              <a:gd name="connsiteY49" fmla="*/ 923278 h 2432481"/>
              <a:gd name="connsiteX50" fmla="*/ 3462824 w 3489457"/>
              <a:gd name="connsiteY50" fmla="*/ 781235 h 2432481"/>
              <a:gd name="connsiteX51" fmla="*/ 3418436 w 3489457"/>
              <a:gd name="connsiteY51" fmla="*/ 763480 h 2432481"/>
              <a:gd name="connsiteX52" fmla="*/ 3027819 w 3489457"/>
              <a:gd name="connsiteY52" fmla="*/ 745724 h 2432481"/>
              <a:gd name="connsiteX53" fmla="*/ 2832510 w 3489457"/>
              <a:gd name="connsiteY53" fmla="*/ 674703 h 2432481"/>
              <a:gd name="connsiteX54" fmla="*/ 2699345 w 3489457"/>
              <a:gd name="connsiteY54" fmla="*/ 568171 h 2432481"/>
              <a:gd name="connsiteX55" fmla="*/ 2504036 w 3489457"/>
              <a:gd name="connsiteY55" fmla="*/ 381740 h 2432481"/>
              <a:gd name="connsiteX56" fmla="*/ 2424137 w 3489457"/>
              <a:gd name="connsiteY56" fmla="*/ 319596 h 2432481"/>
              <a:gd name="connsiteX57" fmla="*/ 2326483 w 3489457"/>
              <a:gd name="connsiteY57" fmla="*/ 221942 h 2432481"/>
              <a:gd name="connsiteX58" fmla="*/ 2246584 w 3489457"/>
              <a:gd name="connsiteY58" fmla="*/ 124287 h 2432481"/>
              <a:gd name="connsiteX59" fmla="*/ 2148929 w 3489457"/>
              <a:gd name="connsiteY59" fmla="*/ 26633 h 2432481"/>
              <a:gd name="connsiteX60" fmla="*/ 2095663 w 3489457"/>
              <a:gd name="connsiteY60" fmla="*/ 0 h 2432481"/>
              <a:gd name="connsiteX61" fmla="*/ 2077908 w 3489457"/>
              <a:gd name="connsiteY61" fmla="*/ 17755 h 24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89457" h="2432481">
                <a:moveTo>
                  <a:pt x="2077908" y="17755"/>
                </a:moveTo>
                <a:cubicBezTo>
                  <a:pt x="2067551" y="23674"/>
                  <a:pt x="2049016" y="31792"/>
                  <a:pt x="2033520" y="35511"/>
                </a:cubicBezTo>
                <a:cubicBezTo>
                  <a:pt x="1641178" y="129673"/>
                  <a:pt x="1371459" y="93246"/>
                  <a:pt x="888300" y="115410"/>
                </a:cubicBezTo>
                <a:cubicBezTo>
                  <a:pt x="849830" y="136124"/>
                  <a:pt x="811970" y="158013"/>
                  <a:pt x="772891" y="177553"/>
                </a:cubicBezTo>
                <a:cubicBezTo>
                  <a:pt x="652149" y="237924"/>
                  <a:pt x="513385" y="269624"/>
                  <a:pt x="408906" y="355107"/>
                </a:cubicBezTo>
                <a:cubicBezTo>
                  <a:pt x="307271" y="438263"/>
                  <a:pt x="254583" y="475965"/>
                  <a:pt x="160331" y="585926"/>
                </a:cubicBezTo>
                <a:cubicBezTo>
                  <a:pt x="142576" y="606641"/>
                  <a:pt x="121934" y="625195"/>
                  <a:pt x="107065" y="648070"/>
                </a:cubicBezTo>
                <a:cubicBezTo>
                  <a:pt x="83253" y="684704"/>
                  <a:pt x="65636" y="725010"/>
                  <a:pt x="44922" y="763480"/>
                </a:cubicBezTo>
                <a:cubicBezTo>
                  <a:pt x="2649" y="995980"/>
                  <a:pt x="533" y="954028"/>
                  <a:pt x="533" y="1216241"/>
                </a:cubicBezTo>
                <a:cubicBezTo>
                  <a:pt x="533" y="1254824"/>
                  <a:pt x="-3265" y="1295208"/>
                  <a:pt x="9411" y="1331650"/>
                </a:cubicBezTo>
                <a:cubicBezTo>
                  <a:pt x="34368" y="1403401"/>
                  <a:pt x="186126" y="1528132"/>
                  <a:pt x="213597" y="1562470"/>
                </a:cubicBezTo>
                <a:cubicBezTo>
                  <a:pt x="237271" y="1592062"/>
                  <a:pt x="258598" y="1623696"/>
                  <a:pt x="284619" y="1651247"/>
                </a:cubicBezTo>
                <a:cubicBezTo>
                  <a:pt x="338654" y="1708461"/>
                  <a:pt x="433285" y="1776235"/>
                  <a:pt x="497683" y="1811045"/>
                </a:cubicBezTo>
                <a:cubicBezTo>
                  <a:pt x="560593" y="1845050"/>
                  <a:pt x="629358" y="1867189"/>
                  <a:pt x="692991" y="1899821"/>
                </a:cubicBezTo>
                <a:cubicBezTo>
                  <a:pt x="744925" y="1926454"/>
                  <a:pt x="791065" y="1963826"/>
                  <a:pt x="843912" y="1988598"/>
                </a:cubicBezTo>
                <a:cubicBezTo>
                  <a:pt x="886278" y="2008457"/>
                  <a:pt x="931580" y="2022067"/>
                  <a:pt x="977077" y="2032986"/>
                </a:cubicBezTo>
                <a:cubicBezTo>
                  <a:pt x="1005996" y="2039926"/>
                  <a:pt x="1036180" y="2039886"/>
                  <a:pt x="1065854" y="2041864"/>
                </a:cubicBezTo>
                <a:cubicBezTo>
                  <a:pt x="1124981" y="2045806"/>
                  <a:pt x="1184223" y="2047783"/>
                  <a:pt x="1243407" y="2050742"/>
                </a:cubicBezTo>
                <a:cubicBezTo>
                  <a:pt x="1326439" y="2078419"/>
                  <a:pt x="1392502" y="2094833"/>
                  <a:pt x="1465349" y="2157274"/>
                </a:cubicBezTo>
                <a:cubicBezTo>
                  <a:pt x="1534661" y="2216685"/>
                  <a:pt x="1531961" y="2217883"/>
                  <a:pt x="1616269" y="2272683"/>
                </a:cubicBezTo>
                <a:cubicBezTo>
                  <a:pt x="1645204" y="2291491"/>
                  <a:pt x="1673712" y="2311487"/>
                  <a:pt x="1705046" y="2325949"/>
                </a:cubicBezTo>
                <a:cubicBezTo>
                  <a:pt x="1769795" y="2355833"/>
                  <a:pt x="1839991" y="2378507"/>
                  <a:pt x="1909232" y="2396971"/>
                </a:cubicBezTo>
                <a:cubicBezTo>
                  <a:pt x="1932811" y="2403259"/>
                  <a:pt x="1956245" y="2410361"/>
                  <a:pt x="1980254" y="2414726"/>
                </a:cubicBezTo>
                <a:cubicBezTo>
                  <a:pt x="2021429" y="2422212"/>
                  <a:pt x="2104541" y="2432481"/>
                  <a:pt x="2104541" y="2432481"/>
                </a:cubicBezTo>
                <a:cubicBezTo>
                  <a:pt x="2187399" y="2426563"/>
                  <a:pt x="2270584" y="2424158"/>
                  <a:pt x="2353116" y="2414726"/>
                </a:cubicBezTo>
                <a:cubicBezTo>
                  <a:pt x="2376939" y="2412003"/>
                  <a:pt x="2479934" y="2374144"/>
                  <a:pt x="2495158" y="2370338"/>
                </a:cubicBezTo>
                <a:cubicBezTo>
                  <a:pt x="2515458" y="2365263"/>
                  <a:pt x="2536662" y="2364900"/>
                  <a:pt x="2557302" y="2361460"/>
                </a:cubicBezTo>
                <a:cubicBezTo>
                  <a:pt x="2807427" y="2319773"/>
                  <a:pt x="2519937" y="2362860"/>
                  <a:pt x="2734856" y="2334827"/>
                </a:cubicBezTo>
                <a:cubicBezTo>
                  <a:pt x="2776354" y="2329414"/>
                  <a:pt x="2859143" y="2317072"/>
                  <a:pt x="2859143" y="2317072"/>
                </a:cubicBezTo>
                <a:cubicBezTo>
                  <a:pt x="2876898" y="2296357"/>
                  <a:pt x="2893844" y="2274921"/>
                  <a:pt x="2912409" y="2254928"/>
                </a:cubicBezTo>
                <a:cubicBezTo>
                  <a:pt x="3021525" y="2137419"/>
                  <a:pt x="2934537" y="2242804"/>
                  <a:pt x="3010063" y="2148396"/>
                </a:cubicBezTo>
                <a:cubicBezTo>
                  <a:pt x="3007104" y="2130641"/>
                  <a:pt x="3009236" y="2111230"/>
                  <a:pt x="3001186" y="2095130"/>
                </a:cubicBezTo>
                <a:cubicBezTo>
                  <a:pt x="2996414" y="2085587"/>
                  <a:pt x="2981218" y="2085706"/>
                  <a:pt x="2974553" y="2077375"/>
                </a:cubicBezTo>
                <a:cubicBezTo>
                  <a:pt x="2968707" y="2070068"/>
                  <a:pt x="2968634" y="2059620"/>
                  <a:pt x="2965675" y="2050742"/>
                </a:cubicBezTo>
                <a:cubicBezTo>
                  <a:pt x="2971593" y="1988598"/>
                  <a:pt x="2972824" y="1925828"/>
                  <a:pt x="2983430" y="1864311"/>
                </a:cubicBezTo>
                <a:cubicBezTo>
                  <a:pt x="2987726" y="1839395"/>
                  <a:pt x="3001559" y="1817100"/>
                  <a:pt x="3010063" y="1793289"/>
                </a:cubicBezTo>
                <a:cubicBezTo>
                  <a:pt x="3055466" y="1666161"/>
                  <a:pt x="2997731" y="1809076"/>
                  <a:pt x="3054452" y="1695635"/>
                </a:cubicBezTo>
                <a:cubicBezTo>
                  <a:pt x="3105847" y="1592845"/>
                  <a:pt x="3058851" y="1666843"/>
                  <a:pt x="3098840" y="1606858"/>
                </a:cubicBezTo>
                <a:cubicBezTo>
                  <a:pt x="3094361" y="1579984"/>
                  <a:pt x="3079644" y="1527200"/>
                  <a:pt x="3098840" y="1500326"/>
                </a:cubicBezTo>
                <a:cubicBezTo>
                  <a:pt x="3105932" y="1490397"/>
                  <a:pt x="3122514" y="1494407"/>
                  <a:pt x="3134351" y="1491448"/>
                </a:cubicBezTo>
                <a:cubicBezTo>
                  <a:pt x="3190986" y="1434813"/>
                  <a:pt x="3196637" y="1442262"/>
                  <a:pt x="3223127" y="1376039"/>
                </a:cubicBezTo>
                <a:cubicBezTo>
                  <a:pt x="3227658" y="1364710"/>
                  <a:pt x="3227199" y="1351743"/>
                  <a:pt x="3232005" y="1340528"/>
                </a:cubicBezTo>
                <a:cubicBezTo>
                  <a:pt x="3236208" y="1330721"/>
                  <a:pt x="3243558" y="1322577"/>
                  <a:pt x="3249760" y="1313895"/>
                </a:cubicBezTo>
                <a:cubicBezTo>
                  <a:pt x="3320749" y="1214509"/>
                  <a:pt x="3243679" y="1321192"/>
                  <a:pt x="3294149" y="1260629"/>
                </a:cubicBezTo>
                <a:cubicBezTo>
                  <a:pt x="3366847" y="1173393"/>
                  <a:pt x="3275972" y="1280834"/>
                  <a:pt x="3338537" y="1180730"/>
                </a:cubicBezTo>
                <a:cubicBezTo>
                  <a:pt x="3345191" y="1170083"/>
                  <a:pt x="3357133" y="1163742"/>
                  <a:pt x="3365170" y="1154097"/>
                </a:cubicBezTo>
                <a:cubicBezTo>
                  <a:pt x="3372000" y="1145900"/>
                  <a:pt x="3376260" y="1135795"/>
                  <a:pt x="3382925" y="1127464"/>
                </a:cubicBezTo>
                <a:cubicBezTo>
                  <a:pt x="3388154" y="1120928"/>
                  <a:pt x="3395816" y="1116520"/>
                  <a:pt x="3400681" y="1109709"/>
                </a:cubicBezTo>
                <a:cubicBezTo>
                  <a:pt x="3443283" y="1050067"/>
                  <a:pt x="3414981" y="1080827"/>
                  <a:pt x="3445069" y="1012054"/>
                </a:cubicBezTo>
                <a:cubicBezTo>
                  <a:pt x="3458330" y="981743"/>
                  <a:pt x="3489457" y="923278"/>
                  <a:pt x="3489457" y="923278"/>
                </a:cubicBezTo>
                <a:cubicBezTo>
                  <a:pt x="3480579" y="875930"/>
                  <a:pt x="3482389" y="825256"/>
                  <a:pt x="3462824" y="781235"/>
                </a:cubicBezTo>
                <a:cubicBezTo>
                  <a:pt x="3456352" y="766673"/>
                  <a:pt x="3434319" y="764777"/>
                  <a:pt x="3418436" y="763480"/>
                </a:cubicBezTo>
                <a:cubicBezTo>
                  <a:pt x="3288528" y="752875"/>
                  <a:pt x="3158025" y="751643"/>
                  <a:pt x="3027819" y="745724"/>
                </a:cubicBezTo>
                <a:cubicBezTo>
                  <a:pt x="2962716" y="722050"/>
                  <a:pt x="2895723" y="703040"/>
                  <a:pt x="2832510" y="674703"/>
                </a:cubicBezTo>
                <a:cubicBezTo>
                  <a:pt x="2801665" y="660876"/>
                  <a:pt x="2719217" y="586718"/>
                  <a:pt x="2699345" y="568171"/>
                </a:cubicBezTo>
                <a:cubicBezTo>
                  <a:pt x="2633549" y="506762"/>
                  <a:pt x="2575079" y="436996"/>
                  <a:pt x="2504036" y="381740"/>
                </a:cubicBezTo>
                <a:cubicBezTo>
                  <a:pt x="2477403" y="361025"/>
                  <a:pt x="2449216" y="342167"/>
                  <a:pt x="2424137" y="319596"/>
                </a:cubicBezTo>
                <a:cubicBezTo>
                  <a:pt x="2389920" y="288800"/>
                  <a:pt x="2354104" y="258770"/>
                  <a:pt x="2326483" y="221942"/>
                </a:cubicBezTo>
                <a:cubicBezTo>
                  <a:pt x="2296881" y="182473"/>
                  <a:pt x="2284769" y="164718"/>
                  <a:pt x="2246584" y="124287"/>
                </a:cubicBezTo>
                <a:cubicBezTo>
                  <a:pt x="2214975" y="90819"/>
                  <a:pt x="2190104" y="47220"/>
                  <a:pt x="2148929" y="26633"/>
                </a:cubicBezTo>
                <a:lnTo>
                  <a:pt x="2095663" y="0"/>
                </a:lnTo>
                <a:cubicBezTo>
                  <a:pt x="2075261" y="40805"/>
                  <a:pt x="2088265" y="11836"/>
                  <a:pt x="2077908" y="177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6CEE1EB-933E-419F-1EE4-33B2F89CA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462" y="4843466"/>
            <a:ext cx="2198211" cy="19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91"/>
    </mc:Choice>
    <mc:Fallback xmlns="">
      <p:transition spd="slow" advTm="977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-T-cell therapy process">
            <a:extLst>
              <a:ext uri="{FF2B5EF4-FFF2-40B4-BE49-F238E27FC236}">
                <a16:creationId xmlns:a16="http://schemas.microsoft.com/office/drawing/2014/main" id="{BB826E79-132C-5001-E487-D7D02EBE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57175"/>
            <a:ext cx="953452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3398E69D-0E65-60A6-2438-6A35EDE19993}"/>
              </a:ext>
            </a:extLst>
          </p:cNvPr>
          <p:cNvGrpSpPr/>
          <p:nvPr/>
        </p:nvGrpSpPr>
        <p:grpSpPr>
          <a:xfrm>
            <a:off x="2516080" y="165530"/>
            <a:ext cx="6858000" cy="6858000"/>
            <a:chOff x="2516080" y="183285"/>
            <a:chExt cx="6858000" cy="6858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CCB442EF-6C4D-E9F6-2C3A-D3C70E873EE1}"/>
                </a:ext>
              </a:extLst>
            </p:cNvPr>
            <p:cNvGrpSpPr/>
            <p:nvPr/>
          </p:nvGrpSpPr>
          <p:grpSpPr>
            <a:xfrm>
              <a:off x="2516080" y="183285"/>
              <a:ext cx="6858000" cy="6858000"/>
              <a:chOff x="2516080" y="183285"/>
              <a:chExt cx="6858000" cy="6858000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3E40FDA9-3B8D-D0BB-1D96-BC81828BC665}"/>
                  </a:ext>
                </a:extLst>
              </p:cNvPr>
              <p:cNvGrpSpPr/>
              <p:nvPr/>
            </p:nvGrpSpPr>
            <p:grpSpPr>
              <a:xfrm>
                <a:off x="2516080" y="183285"/>
                <a:ext cx="6858000" cy="6858000"/>
                <a:chOff x="1979145" y="339596"/>
                <a:chExt cx="6858000" cy="6858000"/>
              </a:xfrm>
            </p:grpSpPr>
            <p:pic>
              <p:nvPicPr>
                <p:cNvPr id="190" name="Google Shape;190;p1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979145" y="339596"/>
                  <a:ext cx="6858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4" name="Google Shape;194;p12"/>
                <p:cNvSpPr txBox="1"/>
                <p:nvPr/>
              </p:nvSpPr>
              <p:spPr>
                <a:xfrm>
                  <a:off x="6553364" y="2465067"/>
                  <a:ext cx="564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IL-2</a:t>
                  </a:r>
                  <a:endParaRPr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3F01E540-03DF-B3DA-A978-69E4A6AB6DA2}"/>
                  </a:ext>
                </a:extLst>
              </p:cNvPr>
              <p:cNvSpPr/>
              <p:nvPr/>
            </p:nvSpPr>
            <p:spPr>
              <a:xfrm>
                <a:off x="4358936" y="3612285"/>
                <a:ext cx="1737064" cy="20161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11DEC50-1618-D8B8-9AC2-07DAE0DE40EA}"/>
                </a:ext>
              </a:extLst>
            </p:cNvPr>
            <p:cNvSpPr/>
            <p:nvPr/>
          </p:nvSpPr>
          <p:spPr>
            <a:xfrm>
              <a:off x="2516080" y="1473693"/>
              <a:ext cx="1461116" cy="2769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32939E-95BB-573E-22A7-9047DC79E2FF}"/>
              </a:ext>
            </a:extLst>
          </p:cNvPr>
          <p:cNvSpPr txBox="1"/>
          <p:nvPr/>
        </p:nvSpPr>
        <p:spPr>
          <a:xfrm>
            <a:off x="1154731" y="1354649"/>
            <a:ext cx="24547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Quero fazer anticorpos</a:t>
            </a:r>
          </a:p>
          <a:p>
            <a:r>
              <a:rPr lang="pt-BR" dirty="0"/>
              <a:t>Pra usar pra: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Pesquisa</a:t>
            </a:r>
          </a:p>
          <a:p>
            <a:r>
              <a:rPr lang="pt-BR" dirty="0"/>
              <a:t>Diagnostico</a:t>
            </a:r>
          </a:p>
          <a:p>
            <a:r>
              <a:rPr lang="pt-BR" dirty="0"/>
              <a:t>Tratamento-Terapia</a:t>
            </a:r>
          </a:p>
          <a:p>
            <a:r>
              <a:rPr lang="pt-BR" dirty="0"/>
              <a:t>Câncer</a:t>
            </a:r>
          </a:p>
          <a:p>
            <a:r>
              <a:rPr lang="pt-BR" dirty="0"/>
              <a:t>Autoimune</a:t>
            </a:r>
          </a:p>
          <a:p>
            <a:r>
              <a:rPr lang="pt-BR" dirty="0"/>
              <a:t>Deficiência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94F405A-9F02-D69E-9CC8-A2EF547A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1" y="4905240"/>
            <a:ext cx="3934058" cy="134208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E8A57B-8BDE-1683-9996-A2CB2A776FED}"/>
              </a:ext>
            </a:extLst>
          </p:cNvPr>
          <p:cNvSpPr txBox="1"/>
          <p:nvPr/>
        </p:nvSpPr>
        <p:spPr>
          <a:xfrm>
            <a:off x="8365870" y="4905240"/>
            <a:ext cx="2369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Anticorpo</a:t>
            </a:r>
          </a:p>
          <a:p>
            <a:r>
              <a:rPr lang="pt-BR" sz="3200" dirty="0"/>
              <a:t> Monoclonal</a:t>
            </a:r>
          </a:p>
        </p:txBody>
      </p:sp>
    </p:spTree>
    <p:extLst>
      <p:ext uri="{BB962C8B-B14F-4D97-AF65-F5344CB8AC3E}">
        <p14:creationId xmlns:p14="http://schemas.microsoft.com/office/powerpoint/2010/main" val="397756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91"/>
    </mc:Choice>
    <mc:Fallback>
      <p:transition spd="slow" advTm="977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A18B7A-6E36-31B0-3A9B-65192665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463953"/>
            <a:ext cx="3515216" cy="19528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D090CC-48F3-1420-D474-0D11678C2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473" y="375621"/>
            <a:ext cx="3415890" cy="25055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EA48F1-3359-5015-BE0B-88D4C9C92BA5}"/>
              </a:ext>
            </a:extLst>
          </p:cNvPr>
          <p:cNvSpPr txBox="1"/>
          <p:nvPr/>
        </p:nvSpPr>
        <p:spPr>
          <a:xfrm>
            <a:off x="6906827" y="3707099"/>
            <a:ext cx="40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hlinkClick r:id="rId4"/>
              </a:rPr>
              <a:t>https://www.ncbi.nlm.nih.gov/pmc/articles/PMC9746433/</a:t>
            </a:r>
            <a:endParaRPr lang="pt-BR" sz="12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F680DB-700F-FEFE-52B8-BF000709E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24" y="2881126"/>
            <a:ext cx="5277587" cy="331516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CF603A2-B9DE-C0E5-7770-77937028F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481" y="2881126"/>
            <a:ext cx="4508382" cy="36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3C0A62D-7BF0-A8F0-B00A-A71BA6C1A7C8}"/>
              </a:ext>
            </a:extLst>
          </p:cNvPr>
          <p:cNvGrpSpPr/>
          <p:nvPr/>
        </p:nvGrpSpPr>
        <p:grpSpPr>
          <a:xfrm>
            <a:off x="40451" y="55886"/>
            <a:ext cx="10968580" cy="6858000"/>
            <a:chOff x="40451" y="55886"/>
            <a:chExt cx="10968580" cy="6858000"/>
          </a:xfrm>
        </p:grpSpPr>
        <p:pic>
          <p:nvPicPr>
            <p:cNvPr id="190" name="Google Shape;19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53651" y="55886"/>
              <a:ext cx="6858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2"/>
            <p:cNvSpPr txBox="1"/>
            <p:nvPr/>
          </p:nvSpPr>
          <p:spPr>
            <a:xfrm>
              <a:off x="6347686" y="117446"/>
              <a:ext cx="33378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fundamento da resposta imune</a:t>
              </a:r>
              <a:endParaRPr/>
            </a:p>
          </p:txBody>
        </p:sp>
        <p:pic>
          <p:nvPicPr>
            <p:cNvPr id="192" name="Google Shape;19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51" y="517863"/>
              <a:ext cx="2804511" cy="2147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B56DCD3-4064-FAF6-B1B4-B439F00E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0288" y="3939748"/>
              <a:ext cx="3862244" cy="2918252"/>
            </a:xfrm>
            <a:prstGeom prst="rect">
              <a:avLst/>
            </a:prstGeom>
          </p:spPr>
        </p:pic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4AC95A9-1350-347E-834B-C4E0FC19239E}"/>
                </a:ext>
              </a:extLst>
            </p:cNvPr>
            <p:cNvSpPr/>
            <p:nvPr/>
          </p:nvSpPr>
          <p:spPr>
            <a:xfrm>
              <a:off x="3123152" y="1349406"/>
              <a:ext cx="1680423" cy="2263806"/>
            </a:xfrm>
            <a:custGeom>
              <a:avLst/>
              <a:gdLst>
                <a:gd name="connsiteX0" fmla="*/ 1111497 w 1680423"/>
                <a:gd name="connsiteY0" fmla="*/ 266330 h 2263806"/>
                <a:gd name="connsiteX1" fmla="*/ 933943 w 1680423"/>
                <a:gd name="connsiteY1" fmla="*/ 142043 h 2263806"/>
                <a:gd name="connsiteX2" fmla="*/ 667613 w 1680423"/>
                <a:gd name="connsiteY2" fmla="*/ 53266 h 2263806"/>
                <a:gd name="connsiteX3" fmla="*/ 472304 w 1680423"/>
                <a:gd name="connsiteY3" fmla="*/ 0 h 2263806"/>
                <a:gd name="connsiteX4" fmla="*/ 339139 w 1680423"/>
                <a:gd name="connsiteY4" fmla="*/ 26633 h 2263806"/>
                <a:gd name="connsiteX5" fmla="*/ 268118 w 1680423"/>
                <a:gd name="connsiteY5" fmla="*/ 88777 h 2263806"/>
                <a:gd name="connsiteX6" fmla="*/ 72809 w 1680423"/>
                <a:gd name="connsiteY6" fmla="*/ 292963 h 2263806"/>
                <a:gd name="connsiteX7" fmla="*/ 19543 w 1680423"/>
                <a:gd name="connsiteY7" fmla="*/ 390617 h 2263806"/>
                <a:gd name="connsiteX8" fmla="*/ 10665 w 1680423"/>
                <a:gd name="connsiteY8" fmla="*/ 577048 h 2263806"/>
                <a:gd name="connsiteX9" fmla="*/ 28421 w 1680423"/>
                <a:gd name="connsiteY9" fmla="*/ 1171852 h 2263806"/>
                <a:gd name="connsiteX10" fmla="*/ 214852 w 1680423"/>
                <a:gd name="connsiteY10" fmla="*/ 1704512 h 2263806"/>
                <a:gd name="connsiteX11" fmla="*/ 632102 w 1680423"/>
                <a:gd name="connsiteY11" fmla="*/ 2059619 h 2263806"/>
                <a:gd name="connsiteX12" fmla="*/ 783023 w 1680423"/>
                <a:gd name="connsiteY12" fmla="*/ 2210540 h 2263806"/>
                <a:gd name="connsiteX13" fmla="*/ 1058231 w 1680423"/>
                <a:gd name="connsiteY13" fmla="*/ 2254928 h 2263806"/>
                <a:gd name="connsiteX14" fmla="*/ 1138130 w 1680423"/>
                <a:gd name="connsiteY14" fmla="*/ 2263806 h 2263806"/>
                <a:gd name="connsiteX15" fmla="*/ 1342316 w 1680423"/>
                <a:gd name="connsiteY15" fmla="*/ 2254928 h 2263806"/>
                <a:gd name="connsiteX16" fmla="*/ 1386704 w 1680423"/>
                <a:gd name="connsiteY16" fmla="*/ 2219417 h 2263806"/>
                <a:gd name="connsiteX17" fmla="*/ 1466603 w 1680423"/>
                <a:gd name="connsiteY17" fmla="*/ 2095130 h 2263806"/>
                <a:gd name="connsiteX18" fmla="*/ 1484359 w 1680423"/>
                <a:gd name="connsiteY18" fmla="*/ 2068497 h 2263806"/>
                <a:gd name="connsiteX19" fmla="*/ 1564258 w 1680423"/>
                <a:gd name="connsiteY19" fmla="*/ 1988598 h 2263806"/>
                <a:gd name="connsiteX20" fmla="*/ 1635279 w 1680423"/>
                <a:gd name="connsiteY20" fmla="*/ 1908699 h 2263806"/>
                <a:gd name="connsiteX21" fmla="*/ 1653034 w 1680423"/>
                <a:gd name="connsiteY21" fmla="*/ 1864311 h 2263806"/>
                <a:gd name="connsiteX22" fmla="*/ 1653034 w 1680423"/>
                <a:gd name="connsiteY22" fmla="*/ 1740023 h 2263806"/>
                <a:gd name="connsiteX23" fmla="*/ 1635279 w 1680423"/>
                <a:gd name="connsiteY23" fmla="*/ 1704512 h 2263806"/>
                <a:gd name="connsiteX24" fmla="*/ 1626401 w 1680423"/>
                <a:gd name="connsiteY24" fmla="*/ 1669002 h 2263806"/>
                <a:gd name="connsiteX25" fmla="*/ 1582013 w 1680423"/>
                <a:gd name="connsiteY25" fmla="*/ 1535837 h 2263806"/>
                <a:gd name="connsiteX26" fmla="*/ 1564258 w 1680423"/>
                <a:gd name="connsiteY26" fmla="*/ 1518081 h 2263806"/>
                <a:gd name="connsiteX27" fmla="*/ 1519869 w 1680423"/>
                <a:gd name="connsiteY27" fmla="*/ 1411549 h 2263806"/>
                <a:gd name="connsiteX28" fmla="*/ 1502114 w 1680423"/>
                <a:gd name="connsiteY28" fmla="*/ 1358283 h 2263806"/>
                <a:gd name="connsiteX29" fmla="*/ 1519869 w 1680423"/>
                <a:gd name="connsiteY29" fmla="*/ 1331650 h 2263806"/>
                <a:gd name="connsiteX30" fmla="*/ 1546502 w 1680423"/>
                <a:gd name="connsiteY30" fmla="*/ 1313895 h 2263806"/>
                <a:gd name="connsiteX31" fmla="*/ 1564258 w 1680423"/>
                <a:gd name="connsiteY31" fmla="*/ 1296140 h 2263806"/>
                <a:gd name="connsiteX32" fmla="*/ 1599768 w 1680423"/>
                <a:gd name="connsiteY32" fmla="*/ 1207363 h 2263806"/>
                <a:gd name="connsiteX33" fmla="*/ 1608646 w 1680423"/>
                <a:gd name="connsiteY33" fmla="*/ 1180730 h 2263806"/>
                <a:gd name="connsiteX34" fmla="*/ 1653034 w 1680423"/>
                <a:gd name="connsiteY34" fmla="*/ 1171852 h 2263806"/>
                <a:gd name="connsiteX35" fmla="*/ 1670790 w 1680423"/>
                <a:gd name="connsiteY35" fmla="*/ 1154097 h 2263806"/>
                <a:gd name="connsiteX36" fmla="*/ 1670790 w 1680423"/>
                <a:gd name="connsiteY36" fmla="*/ 949911 h 2263806"/>
                <a:gd name="connsiteX37" fmla="*/ 1635279 w 1680423"/>
                <a:gd name="connsiteY37" fmla="*/ 905522 h 2263806"/>
                <a:gd name="connsiteX38" fmla="*/ 1502114 w 1680423"/>
                <a:gd name="connsiteY38" fmla="*/ 736846 h 2263806"/>
                <a:gd name="connsiteX39" fmla="*/ 1351194 w 1680423"/>
                <a:gd name="connsiteY39" fmla="*/ 577048 h 2263806"/>
                <a:gd name="connsiteX40" fmla="*/ 1226906 w 1680423"/>
                <a:gd name="connsiteY40" fmla="*/ 443883 h 2263806"/>
                <a:gd name="connsiteX41" fmla="*/ 1155885 w 1680423"/>
                <a:gd name="connsiteY41" fmla="*/ 319596 h 2263806"/>
                <a:gd name="connsiteX42" fmla="*/ 1147007 w 1680423"/>
                <a:gd name="connsiteY42" fmla="*/ 292963 h 2263806"/>
                <a:gd name="connsiteX43" fmla="*/ 1138130 w 1680423"/>
                <a:gd name="connsiteY43" fmla="*/ 257452 h 2263806"/>
                <a:gd name="connsiteX44" fmla="*/ 1120374 w 1680423"/>
                <a:gd name="connsiteY44" fmla="*/ 213064 h 2263806"/>
                <a:gd name="connsiteX45" fmla="*/ 1093741 w 1680423"/>
                <a:gd name="connsiteY45" fmla="*/ 292963 h 2263806"/>
                <a:gd name="connsiteX46" fmla="*/ 1084864 w 1680423"/>
                <a:gd name="connsiteY46" fmla="*/ 355107 h 2263806"/>
                <a:gd name="connsiteX47" fmla="*/ 1111497 w 1680423"/>
                <a:gd name="connsiteY47" fmla="*/ 266330 h 226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80423" h="2263806">
                  <a:moveTo>
                    <a:pt x="1111497" y="266330"/>
                  </a:moveTo>
                  <a:cubicBezTo>
                    <a:pt x="1086344" y="230819"/>
                    <a:pt x="1099378" y="207528"/>
                    <a:pt x="933943" y="142043"/>
                  </a:cubicBezTo>
                  <a:cubicBezTo>
                    <a:pt x="846933" y="107601"/>
                    <a:pt x="756762" y="81718"/>
                    <a:pt x="667613" y="53266"/>
                  </a:cubicBezTo>
                  <a:cubicBezTo>
                    <a:pt x="536955" y="11566"/>
                    <a:pt x="558116" y="17161"/>
                    <a:pt x="472304" y="0"/>
                  </a:cubicBezTo>
                  <a:cubicBezTo>
                    <a:pt x="427916" y="8878"/>
                    <a:pt x="380652" y="8584"/>
                    <a:pt x="339139" y="26633"/>
                  </a:cubicBezTo>
                  <a:cubicBezTo>
                    <a:pt x="310291" y="39176"/>
                    <a:pt x="290830" y="67012"/>
                    <a:pt x="268118" y="88777"/>
                  </a:cubicBezTo>
                  <a:cubicBezTo>
                    <a:pt x="265452" y="91332"/>
                    <a:pt x="105001" y="244674"/>
                    <a:pt x="72809" y="292963"/>
                  </a:cubicBezTo>
                  <a:cubicBezTo>
                    <a:pt x="52241" y="323814"/>
                    <a:pt x="37298" y="358066"/>
                    <a:pt x="19543" y="390617"/>
                  </a:cubicBezTo>
                  <a:cubicBezTo>
                    <a:pt x="-13905" y="608036"/>
                    <a:pt x="4356" y="419331"/>
                    <a:pt x="10665" y="577048"/>
                  </a:cubicBezTo>
                  <a:cubicBezTo>
                    <a:pt x="18593" y="775246"/>
                    <a:pt x="-6927" y="976671"/>
                    <a:pt x="28421" y="1171852"/>
                  </a:cubicBezTo>
                  <a:cubicBezTo>
                    <a:pt x="61944" y="1356955"/>
                    <a:pt x="81835" y="1571495"/>
                    <a:pt x="214852" y="1704512"/>
                  </a:cubicBezTo>
                  <a:cubicBezTo>
                    <a:pt x="867250" y="2356913"/>
                    <a:pt x="188306" y="1718239"/>
                    <a:pt x="632102" y="2059619"/>
                  </a:cubicBezTo>
                  <a:cubicBezTo>
                    <a:pt x="704879" y="2115601"/>
                    <a:pt x="698410" y="2166394"/>
                    <a:pt x="783023" y="2210540"/>
                  </a:cubicBezTo>
                  <a:cubicBezTo>
                    <a:pt x="870851" y="2256363"/>
                    <a:pt x="963613" y="2247649"/>
                    <a:pt x="1058231" y="2254928"/>
                  </a:cubicBezTo>
                  <a:cubicBezTo>
                    <a:pt x="1084949" y="2256983"/>
                    <a:pt x="1111497" y="2260847"/>
                    <a:pt x="1138130" y="2263806"/>
                  </a:cubicBezTo>
                  <a:cubicBezTo>
                    <a:pt x="1206192" y="2260847"/>
                    <a:pt x="1275251" y="2266904"/>
                    <a:pt x="1342316" y="2254928"/>
                  </a:cubicBezTo>
                  <a:cubicBezTo>
                    <a:pt x="1360969" y="2251597"/>
                    <a:pt x="1375071" y="2234374"/>
                    <a:pt x="1386704" y="2219417"/>
                  </a:cubicBezTo>
                  <a:cubicBezTo>
                    <a:pt x="1416941" y="2180540"/>
                    <a:pt x="1439847" y="2136480"/>
                    <a:pt x="1466603" y="2095130"/>
                  </a:cubicBezTo>
                  <a:cubicBezTo>
                    <a:pt x="1472399" y="2086172"/>
                    <a:pt x="1476814" y="2076042"/>
                    <a:pt x="1484359" y="2068497"/>
                  </a:cubicBezTo>
                  <a:cubicBezTo>
                    <a:pt x="1510992" y="2041864"/>
                    <a:pt x="1543366" y="2019937"/>
                    <a:pt x="1564258" y="1988598"/>
                  </a:cubicBezTo>
                  <a:cubicBezTo>
                    <a:pt x="1607975" y="1923021"/>
                    <a:pt x="1582697" y="1948135"/>
                    <a:pt x="1635279" y="1908699"/>
                  </a:cubicBezTo>
                  <a:cubicBezTo>
                    <a:pt x="1641197" y="1893903"/>
                    <a:pt x="1648841" y="1879685"/>
                    <a:pt x="1653034" y="1864311"/>
                  </a:cubicBezTo>
                  <a:cubicBezTo>
                    <a:pt x="1665356" y="1819128"/>
                    <a:pt x="1664778" y="1787000"/>
                    <a:pt x="1653034" y="1740023"/>
                  </a:cubicBezTo>
                  <a:cubicBezTo>
                    <a:pt x="1649824" y="1727184"/>
                    <a:pt x="1639926" y="1716903"/>
                    <a:pt x="1635279" y="1704512"/>
                  </a:cubicBezTo>
                  <a:cubicBezTo>
                    <a:pt x="1630995" y="1693088"/>
                    <a:pt x="1629611" y="1680773"/>
                    <a:pt x="1626401" y="1669002"/>
                  </a:cubicBezTo>
                  <a:cubicBezTo>
                    <a:pt x="1615824" y="1630220"/>
                    <a:pt x="1599635" y="1571081"/>
                    <a:pt x="1582013" y="1535837"/>
                  </a:cubicBezTo>
                  <a:cubicBezTo>
                    <a:pt x="1578270" y="1528351"/>
                    <a:pt x="1570176" y="1524000"/>
                    <a:pt x="1564258" y="1518081"/>
                  </a:cubicBezTo>
                  <a:cubicBezTo>
                    <a:pt x="1545183" y="1441783"/>
                    <a:pt x="1569031" y="1526262"/>
                    <a:pt x="1519869" y="1411549"/>
                  </a:cubicBezTo>
                  <a:cubicBezTo>
                    <a:pt x="1512497" y="1394347"/>
                    <a:pt x="1508032" y="1376038"/>
                    <a:pt x="1502114" y="1358283"/>
                  </a:cubicBezTo>
                  <a:cubicBezTo>
                    <a:pt x="1508032" y="1349405"/>
                    <a:pt x="1512324" y="1339195"/>
                    <a:pt x="1519869" y="1331650"/>
                  </a:cubicBezTo>
                  <a:cubicBezTo>
                    <a:pt x="1527414" y="1324105"/>
                    <a:pt x="1538170" y="1320560"/>
                    <a:pt x="1546502" y="1313895"/>
                  </a:cubicBezTo>
                  <a:cubicBezTo>
                    <a:pt x="1553038" y="1308666"/>
                    <a:pt x="1558339" y="1302058"/>
                    <a:pt x="1564258" y="1296140"/>
                  </a:cubicBezTo>
                  <a:cubicBezTo>
                    <a:pt x="1590384" y="1243887"/>
                    <a:pt x="1577827" y="1273186"/>
                    <a:pt x="1599768" y="1207363"/>
                  </a:cubicBezTo>
                  <a:cubicBezTo>
                    <a:pt x="1602727" y="1198485"/>
                    <a:pt x="1599470" y="1182565"/>
                    <a:pt x="1608646" y="1180730"/>
                  </a:cubicBezTo>
                  <a:lnTo>
                    <a:pt x="1653034" y="1171852"/>
                  </a:lnTo>
                  <a:cubicBezTo>
                    <a:pt x="1658953" y="1165934"/>
                    <a:pt x="1667851" y="1161934"/>
                    <a:pt x="1670790" y="1154097"/>
                  </a:cubicBezTo>
                  <a:cubicBezTo>
                    <a:pt x="1689720" y="1103618"/>
                    <a:pt x="1675772" y="971834"/>
                    <a:pt x="1670790" y="949911"/>
                  </a:cubicBezTo>
                  <a:cubicBezTo>
                    <a:pt x="1666591" y="931434"/>
                    <a:pt x="1646648" y="920681"/>
                    <a:pt x="1635279" y="905522"/>
                  </a:cubicBezTo>
                  <a:cubicBezTo>
                    <a:pt x="1584490" y="837803"/>
                    <a:pt x="1570024" y="804755"/>
                    <a:pt x="1502114" y="736846"/>
                  </a:cubicBezTo>
                  <a:cubicBezTo>
                    <a:pt x="1271747" y="506482"/>
                    <a:pt x="1530603" y="769273"/>
                    <a:pt x="1351194" y="577048"/>
                  </a:cubicBezTo>
                  <a:cubicBezTo>
                    <a:pt x="1313682" y="536857"/>
                    <a:pt x="1258004" y="489494"/>
                    <a:pt x="1226906" y="443883"/>
                  </a:cubicBezTo>
                  <a:cubicBezTo>
                    <a:pt x="1200026" y="404459"/>
                    <a:pt x="1170975" y="364863"/>
                    <a:pt x="1155885" y="319596"/>
                  </a:cubicBezTo>
                  <a:cubicBezTo>
                    <a:pt x="1152926" y="310718"/>
                    <a:pt x="1149578" y="301961"/>
                    <a:pt x="1147007" y="292963"/>
                  </a:cubicBezTo>
                  <a:cubicBezTo>
                    <a:pt x="1143655" y="281231"/>
                    <a:pt x="1141988" y="269027"/>
                    <a:pt x="1138130" y="257452"/>
                  </a:cubicBezTo>
                  <a:cubicBezTo>
                    <a:pt x="1133091" y="242334"/>
                    <a:pt x="1126293" y="227860"/>
                    <a:pt x="1120374" y="213064"/>
                  </a:cubicBezTo>
                  <a:cubicBezTo>
                    <a:pt x="1093265" y="253728"/>
                    <a:pt x="1103309" y="230769"/>
                    <a:pt x="1093741" y="292963"/>
                  </a:cubicBezTo>
                  <a:cubicBezTo>
                    <a:pt x="1090559" y="313645"/>
                    <a:pt x="1084864" y="376032"/>
                    <a:pt x="1084864" y="355107"/>
                  </a:cubicBezTo>
                  <a:cubicBezTo>
                    <a:pt x="1084864" y="328310"/>
                    <a:pt x="1136650" y="301841"/>
                    <a:pt x="1111497" y="2663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B6147C5-9FD7-BCE2-1506-BEFD10D773CC}"/>
                </a:ext>
              </a:extLst>
            </p:cNvPr>
            <p:cNvSpPr/>
            <p:nvPr/>
          </p:nvSpPr>
          <p:spPr>
            <a:xfrm>
              <a:off x="7127323" y="2050742"/>
              <a:ext cx="3881708" cy="3977196"/>
            </a:xfrm>
            <a:custGeom>
              <a:avLst/>
              <a:gdLst>
                <a:gd name="connsiteX0" fmla="*/ 1111155 w 3881708"/>
                <a:gd name="connsiteY0" fmla="*/ 115409 h 3977196"/>
                <a:gd name="connsiteX1" fmla="*/ 1075644 w 3881708"/>
                <a:gd name="connsiteY1" fmla="*/ 159798 h 3977196"/>
                <a:gd name="connsiteX2" fmla="*/ 942479 w 3881708"/>
                <a:gd name="connsiteY2" fmla="*/ 284085 h 3977196"/>
                <a:gd name="connsiteX3" fmla="*/ 906968 w 3881708"/>
                <a:gd name="connsiteY3" fmla="*/ 319596 h 3977196"/>
                <a:gd name="connsiteX4" fmla="*/ 827069 w 3881708"/>
                <a:gd name="connsiteY4" fmla="*/ 390617 h 3977196"/>
                <a:gd name="connsiteX5" fmla="*/ 791559 w 3881708"/>
                <a:gd name="connsiteY5" fmla="*/ 426128 h 3977196"/>
                <a:gd name="connsiteX6" fmla="*/ 756048 w 3881708"/>
                <a:gd name="connsiteY6" fmla="*/ 488272 h 3977196"/>
                <a:gd name="connsiteX7" fmla="*/ 667271 w 3881708"/>
                <a:gd name="connsiteY7" fmla="*/ 585926 h 3977196"/>
                <a:gd name="connsiteX8" fmla="*/ 614005 w 3881708"/>
                <a:gd name="connsiteY8" fmla="*/ 630314 h 3977196"/>
                <a:gd name="connsiteX9" fmla="*/ 578494 w 3881708"/>
                <a:gd name="connsiteY9" fmla="*/ 648070 h 3977196"/>
                <a:gd name="connsiteX10" fmla="*/ 551861 w 3881708"/>
                <a:gd name="connsiteY10" fmla="*/ 683580 h 3977196"/>
                <a:gd name="connsiteX11" fmla="*/ 542984 w 3881708"/>
                <a:gd name="connsiteY11" fmla="*/ 710213 h 3977196"/>
                <a:gd name="connsiteX12" fmla="*/ 525228 w 3881708"/>
                <a:gd name="connsiteY12" fmla="*/ 745724 h 3977196"/>
                <a:gd name="connsiteX13" fmla="*/ 489718 w 3881708"/>
                <a:gd name="connsiteY13" fmla="*/ 798990 h 3977196"/>
                <a:gd name="connsiteX14" fmla="*/ 498595 w 3881708"/>
                <a:gd name="connsiteY14" fmla="*/ 887767 h 3977196"/>
                <a:gd name="connsiteX15" fmla="*/ 551861 w 3881708"/>
                <a:gd name="connsiteY15" fmla="*/ 941033 h 3977196"/>
                <a:gd name="connsiteX16" fmla="*/ 569617 w 3881708"/>
                <a:gd name="connsiteY16" fmla="*/ 958788 h 3977196"/>
                <a:gd name="connsiteX17" fmla="*/ 614005 w 3881708"/>
                <a:gd name="connsiteY17" fmla="*/ 976543 h 3977196"/>
                <a:gd name="connsiteX18" fmla="*/ 649516 w 3881708"/>
                <a:gd name="connsiteY18" fmla="*/ 994299 h 3977196"/>
                <a:gd name="connsiteX19" fmla="*/ 702782 w 3881708"/>
                <a:gd name="connsiteY19" fmla="*/ 1065320 h 3977196"/>
                <a:gd name="connsiteX20" fmla="*/ 738293 w 3881708"/>
                <a:gd name="connsiteY20" fmla="*/ 1127464 h 3977196"/>
                <a:gd name="connsiteX21" fmla="*/ 756048 w 3881708"/>
                <a:gd name="connsiteY21" fmla="*/ 1171852 h 3977196"/>
                <a:gd name="connsiteX22" fmla="*/ 773803 w 3881708"/>
                <a:gd name="connsiteY22" fmla="*/ 1189608 h 3977196"/>
                <a:gd name="connsiteX23" fmla="*/ 782681 w 3881708"/>
                <a:gd name="connsiteY23" fmla="*/ 1225118 h 3977196"/>
                <a:gd name="connsiteX24" fmla="*/ 969112 w 3881708"/>
                <a:gd name="connsiteY24" fmla="*/ 1349406 h 3977196"/>
                <a:gd name="connsiteX25" fmla="*/ 1120032 w 3881708"/>
                <a:gd name="connsiteY25" fmla="*/ 1500326 h 3977196"/>
                <a:gd name="connsiteX26" fmla="*/ 1173298 w 3881708"/>
                <a:gd name="connsiteY26" fmla="*/ 1544714 h 3977196"/>
                <a:gd name="connsiteX27" fmla="*/ 1137788 w 3881708"/>
                <a:gd name="connsiteY27" fmla="*/ 1686757 h 3977196"/>
                <a:gd name="connsiteX28" fmla="*/ 1120032 w 3881708"/>
                <a:gd name="connsiteY28" fmla="*/ 1802167 h 3977196"/>
                <a:gd name="connsiteX29" fmla="*/ 1084522 w 3881708"/>
                <a:gd name="connsiteY29" fmla="*/ 1864310 h 3977196"/>
                <a:gd name="connsiteX30" fmla="*/ 1066766 w 3881708"/>
                <a:gd name="connsiteY30" fmla="*/ 1917576 h 3977196"/>
                <a:gd name="connsiteX31" fmla="*/ 1031256 w 3881708"/>
                <a:gd name="connsiteY31" fmla="*/ 1988598 h 3977196"/>
                <a:gd name="connsiteX32" fmla="*/ 1013500 w 3881708"/>
                <a:gd name="connsiteY32" fmla="*/ 2059619 h 3977196"/>
                <a:gd name="connsiteX33" fmla="*/ 924724 w 3881708"/>
                <a:gd name="connsiteY33" fmla="*/ 2201662 h 3977196"/>
                <a:gd name="connsiteX34" fmla="*/ 791559 w 3881708"/>
                <a:gd name="connsiteY34" fmla="*/ 2281561 h 3977196"/>
                <a:gd name="connsiteX35" fmla="*/ 534106 w 3881708"/>
                <a:gd name="connsiteY35" fmla="*/ 2414726 h 3977196"/>
                <a:gd name="connsiteX36" fmla="*/ 329920 w 3881708"/>
                <a:gd name="connsiteY36" fmla="*/ 2521258 h 3977196"/>
                <a:gd name="connsiteX37" fmla="*/ 267776 w 3881708"/>
                <a:gd name="connsiteY37" fmla="*/ 2565646 h 3977196"/>
                <a:gd name="connsiteX38" fmla="*/ 250021 w 3881708"/>
                <a:gd name="connsiteY38" fmla="*/ 2583402 h 3977196"/>
                <a:gd name="connsiteX39" fmla="*/ 170122 w 3881708"/>
                <a:gd name="connsiteY39" fmla="*/ 2654423 h 3977196"/>
                <a:gd name="connsiteX40" fmla="*/ 134611 w 3881708"/>
                <a:gd name="connsiteY40" fmla="*/ 2707689 h 3977196"/>
                <a:gd name="connsiteX41" fmla="*/ 81345 w 3881708"/>
                <a:gd name="connsiteY41" fmla="*/ 2769833 h 3977196"/>
                <a:gd name="connsiteX42" fmla="*/ 10324 w 3881708"/>
                <a:gd name="connsiteY42" fmla="*/ 2885242 h 3977196"/>
                <a:gd name="connsiteX43" fmla="*/ 10324 w 3881708"/>
                <a:gd name="connsiteY43" fmla="*/ 3027285 h 3977196"/>
                <a:gd name="connsiteX44" fmla="*/ 214510 w 3881708"/>
                <a:gd name="connsiteY44" fmla="*/ 3320248 h 3977196"/>
                <a:gd name="connsiteX45" fmla="*/ 285531 w 3881708"/>
                <a:gd name="connsiteY45" fmla="*/ 3391270 h 3977196"/>
                <a:gd name="connsiteX46" fmla="*/ 445329 w 3881708"/>
                <a:gd name="connsiteY46" fmla="*/ 3542190 h 3977196"/>
                <a:gd name="connsiteX47" fmla="*/ 800436 w 3881708"/>
                <a:gd name="connsiteY47" fmla="*/ 3728621 h 3977196"/>
                <a:gd name="connsiteX48" fmla="*/ 871458 w 3881708"/>
                <a:gd name="connsiteY48" fmla="*/ 3799642 h 3977196"/>
                <a:gd name="connsiteX49" fmla="*/ 1226564 w 3881708"/>
                <a:gd name="connsiteY49" fmla="*/ 3906175 h 3977196"/>
                <a:gd name="connsiteX50" fmla="*/ 1617182 w 3881708"/>
                <a:gd name="connsiteY50" fmla="*/ 3977196 h 3977196"/>
                <a:gd name="connsiteX51" fmla="*/ 1936778 w 3881708"/>
                <a:gd name="connsiteY51" fmla="*/ 3941685 h 3977196"/>
                <a:gd name="connsiteX52" fmla="*/ 2309640 w 3881708"/>
                <a:gd name="connsiteY52" fmla="*/ 3915052 h 3977196"/>
                <a:gd name="connsiteX53" fmla="*/ 2407294 w 3881708"/>
                <a:gd name="connsiteY53" fmla="*/ 3906175 h 3977196"/>
                <a:gd name="connsiteX54" fmla="*/ 2718013 w 3881708"/>
                <a:gd name="connsiteY54" fmla="*/ 3808520 h 3977196"/>
                <a:gd name="connsiteX55" fmla="*/ 2948832 w 3881708"/>
                <a:gd name="connsiteY55" fmla="*/ 3710866 h 3977196"/>
                <a:gd name="connsiteX56" fmla="*/ 3126386 w 3881708"/>
                <a:gd name="connsiteY56" fmla="*/ 3497802 h 3977196"/>
                <a:gd name="connsiteX57" fmla="*/ 3286184 w 3881708"/>
                <a:gd name="connsiteY57" fmla="*/ 3160450 h 3977196"/>
                <a:gd name="connsiteX58" fmla="*/ 3499248 w 3881708"/>
                <a:gd name="connsiteY58" fmla="*/ 2565646 h 3977196"/>
                <a:gd name="connsiteX59" fmla="*/ 3650168 w 3881708"/>
                <a:gd name="connsiteY59" fmla="*/ 2015231 h 3977196"/>
                <a:gd name="connsiteX60" fmla="*/ 3694557 w 3881708"/>
                <a:gd name="connsiteY60" fmla="*/ 1935332 h 3977196"/>
                <a:gd name="connsiteX61" fmla="*/ 3854355 w 3881708"/>
                <a:gd name="connsiteY61" fmla="*/ 1393794 h 3977196"/>
                <a:gd name="connsiteX62" fmla="*/ 3845477 w 3881708"/>
                <a:gd name="connsiteY62" fmla="*/ 941033 h 3977196"/>
                <a:gd name="connsiteX63" fmla="*/ 3454860 w 3881708"/>
                <a:gd name="connsiteY63" fmla="*/ 648070 h 3977196"/>
                <a:gd name="connsiteX64" fmla="*/ 3348327 w 3881708"/>
                <a:gd name="connsiteY64" fmla="*/ 568171 h 3977196"/>
                <a:gd name="connsiteX65" fmla="*/ 3286184 w 3881708"/>
                <a:gd name="connsiteY65" fmla="*/ 514905 h 3977196"/>
                <a:gd name="connsiteX66" fmla="*/ 3117508 w 3881708"/>
                <a:gd name="connsiteY66" fmla="*/ 470516 h 3977196"/>
                <a:gd name="connsiteX67" fmla="*/ 2984343 w 3881708"/>
                <a:gd name="connsiteY67" fmla="*/ 443883 h 3977196"/>
                <a:gd name="connsiteX68" fmla="*/ 2709135 w 3881708"/>
                <a:gd name="connsiteY68" fmla="*/ 372862 h 3977196"/>
                <a:gd name="connsiteX69" fmla="*/ 2487194 w 3881708"/>
                <a:gd name="connsiteY69" fmla="*/ 328474 h 3977196"/>
                <a:gd name="connsiteX70" fmla="*/ 2300762 w 3881708"/>
                <a:gd name="connsiteY70" fmla="*/ 284085 h 3977196"/>
                <a:gd name="connsiteX71" fmla="*/ 2149842 w 3881708"/>
                <a:gd name="connsiteY71" fmla="*/ 150920 h 3977196"/>
                <a:gd name="connsiteX72" fmla="*/ 2078821 w 3881708"/>
                <a:gd name="connsiteY72" fmla="*/ 71021 h 3977196"/>
                <a:gd name="connsiteX73" fmla="*/ 1892390 w 3881708"/>
                <a:gd name="connsiteY73" fmla="*/ 0 h 3977196"/>
                <a:gd name="connsiteX74" fmla="*/ 1750347 w 3881708"/>
                <a:gd name="connsiteY74" fmla="*/ 17755 h 3977196"/>
                <a:gd name="connsiteX75" fmla="*/ 1688203 w 3881708"/>
                <a:gd name="connsiteY75" fmla="*/ 44388 h 3977196"/>
                <a:gd name="connsiteX76" fmla="*/ 1617182 w 3881708"/>
                <a:gd name="connsiteY76" fmla="*/ 62143 h 3977196"/>
                <a:gd name="connsiteX77" fmla="*/ 1439628 w 3881708"/>
                <a:gd name="connsiteY77" fmla="*/ 177553 h 3977196"/>
                <a:gd name="connsiteX78" fmla="*/ 1226564 w 3881708"/>
                <a:gd name="connsiteY78" fmla="*/ 159798 h 3977196"/>
                <a:gd name="connsiteX79" fmla="*/ 1155543 w 3881708"/>
                <a:gd name="connsiteY79" fmla="*/ 142042 h 3977196"/>
                <a:gd name="connsiteX80" fmla="*/ 1111155 w 3881708"/>
                <a:gd name="connsiteY80" fmla="*/ 115409 h 397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881708" h="3977196">
                  <a:moveTo>
                    <a:pt x="1111155" y="115409"/>
                  </a:moveTo>
                  <a:cubicBezTo>
                    <a:pt x="1097839" y="118368"/>
                    <a:pt x="1088390" y="145777"/>
                    <a:pt x="1075644" y="159798"/>
                  </a:cubicBezTo>
                  <a:cubicBezTo>
                    <a:pt x="1028094" y="212103"/>
                    <a:pt x="997276" y="233503"/>
                    <a:pt x="942479" y="284085"/>
                  </a:cubicBezTo>
                  <a:cubicBezTo>
                    <a:pt x="930178" y="295439"/>
                    <a:pt x="919269" y="308242"/>
                    <a:pt x="906968" y="319596"/>
                  </a:cubicBezTo>
                  <a:cubicBezTo>
                    <a:pt x="880784" y="343766"/>
                    <a:pt x="853253" y="366447"/>
                    <a:pt x="827069" y="390617"/>
                  </a:cubicBezTo>
                  <a:cubicBezTo>
                    <a:pt x="814769" y="401971"/>
                    <a:pt x="801405" y="412590"/>
                    <a:pt x="791559" y="426128"/>
                  </a:cubicBezTo>
                  <a:cubicBezTo>
                    <a:pt x="777526" y="445423"/>
                    <a:pt x="768857" y="468144"/>
                    <a:pt x="756048" y="488272"/>
                  </a:cubicBezTo>
                  <a:cubicBezTo>
                    <a:pt x="734381" y="522320"/>
                    <a:pt x="695243" y="562616"/>
                    <a:pt x="667271" y="585926"/>
                  </a:cubicBezTo>
                  <a:cubicBezTo>
                    <a:pt x="649516" y="600722"/>
                    <a:pt x="632939" y="617060"/>
                    <a:pt x="614005" y="630314"/>
                  </a:cubicBezTo>
                  <a:cubicBezTo>
                    <a:pt x="603163" y="637903"/>
                    <a:pt x="590331" y="642151"/>
                    <a:pt x="578494" y="648070"/>
                  </a:cubicBezTo>
                  <a:cubicBezTo>
                    <a:pt x="569616" y="659907"/>
                    <a:pt x="559202" y="670734"/>
                    <a:pt x="551861" y="683580"/>
                  </a:cubicBezTo>
                  <a:cubicBezTo>
                    <a:pt x="547218" y="691705"/>
                    <a:pt x="546670" y="701612"/>
                    <a:pt x="542984" y="710213"/>
                  </a:cubicBezTo>
                  <a:cubicBezTo>
                    <a:pt x="537771" y="722377"/>
                    <a:pt x="532037" y="734376"/>
                    <a:pt x="525228" y="745724"/>
                  </a:cubicBezTo>
                  <a:cubicBezTo>
                    <a:pt x="514249" y="764022"/>
                    <a:pt x="501555" y="781235"/>
                    <a:pt x="489718" y="798990"/>
                  </a:cubicBezTo>
                  <a:cubicBezTo>
                    <a:pt x="492677" y="828582"/>
                    <a:pt x="490425" y="859171"/>
                    <a:pt x="498595" y="887767"/>
                  </a:cubicBezTo>
                  <a:cubicBezTo>
                    <a:pt x="507786" y="919937"/>
                    <a:pt x="530112" y="923634"/>
                    <a:pt x="551861" y="941033"/>
                  </a:cubicBezTo>
                  <a:cubicBezTo>
                    <a:pt x="558397" y="946262"/>
                    <a:pt x="562350" y="954635"/>
                    <a:pt x="569617" y="958788"/>
                  </a:cubicBezTo>
                  <a:cubicBezTo>
                    <a:pt x="583453" y="966694"/>
                    <a:pt x="599443" y="970071"/>
                    <a:pt x="614005" y="976543"/>
                  </a:cubicBezTo>
                  <a:cubicBezTo>
                    <a:pt x="626099" y="981918"/>
                    <a:pt x="637679" y="988380"/>
                    <a:pt x="649516" y="994299"/>
                  </a:cubicBezTo>
                  <a:cubicBezTo>
                    <a:pt x="667271" y="1017973"/>
                    <a:pt x="695605" y="1036611"/>
                    <a:pt x="702782" y="1065320"/>
                  </a:cubicBezTo>
                  <a:cubicBezTo>
                    <a:pt x="714705" y="1113011"/>
                    <a:pt x="703032" y="1092203"/>
                    <a:pt x="738293" y="1127464"/>
                  </a:cubicBezTo>
                  <a:cubicBezTo>
                    <a:pt x="744211" y="1142260"/>
                    <a:pt x="748142" y="1158016"/>
                    <a:pt x="756048" y="1171852"/>
                  </a:cubicBezTo>
                  <a:cubicBezTo>
                    <a:pt x="760201" y="1179119"/>
                    <a:pt x="770060" y="1182122"/>
                    <a:pt x="773803" y="1189608"/>
                  </a:cubicBezTo>
                  <a:cubicBezTo>
                    <a:pt x="779259" y="1200521"/>
                    <a:pt x="773740" y="1216816"/>
                    <a:pt x="782681" y="1225118"/>
                  </a:cubicBezTo>
                  <a:cubicBezTo>
                    <a:pt x="879721" y="1315225"/>
                    <a:pt x="883070" y="1283609"/>
                    <a:pt x="969112" y="1349406"/>
                  </a:cubicBezTo>
                  <a:cubicBezTo>
                    <a:pt x="1069731" y="1426350"/>
                    <a:pt x="1031250" y="1411544"/>
                    <a:pt x="1120032" y="1500326"/>
                  </a:cubicBezTo>
                  <a:cubicBezTo>
                    <a:pt x="1136375" y="1516669"/>
                    <a:pt x="1155543" y="1529918"/>
                    <a:pt x="1173298" y="1544714"/>
                  </a:cubicBezTo>
                  <a:cubicBezTo>
                    <a:pt x="1150275" y="1728910"/>
                    <a:pt x="1184466" y="1500049"/>
                    <a:pt x="1137788" y="1686757"/>
                  </a:cubicBezTo>
                  <a:cubicBezTo>
                    <a:pt x="1134997" y="1697922"/>
                    <a:pt x="1128556" y="1781710"/>
                    <a:pt x="1120032" y="1802167"/>
                  </a:cubicBezTo>
                  <a:cubicBezTo>
                    <a:pt x="1110856" y="1824190"/>
                    <a:pt x="1094520" y="1842648"/>
                    <a:pt x="1084522" y="1864310"/>
                  </a:cubicBezTo>
                  <a:cubicBezTo>
                    <a:pt x="1076679" y="1881303"/>
                    <a:pt x="1074138" y="1900373"/>
                    <a:pt x="1066766" y="1917576"/>
                  </a:cubicBezTo>
                  <a:cubicBezTo>
                    <a:pt x="1056340" y="1941904"/>
                    <a:pt x="1040550" y="1963815"/>
                    <a:pt x="1031256" y="1988598"/>
                  </a:cubicBezTo>
                  <a:cubicBezTo>
                    <a:pt x="1022688" y="2011447"/>
                    <a:pt x="1022563" y="2036962"/>
                    <a:pt x="1013500" y="2059619"/>
                  </a:cubicBezTo>
                  <a:cubicBezTo>
                    <a:pt x="995705" y="2104107"/>
                    <a:pt x="970195" y="2170550"/>
                    <a:pt x="924724" y="2201662"/>
                  </a:cubicBezTo>
                  <a:cubicBezTo>
                    <a:pt x="882002" y="2230893"/>
                    <a:pt x="836397" y="2255693"/>
                    <a:pt x="791559" y="2281561"/>
                  </a:cubicBezTo>
                  <a:cubicBezTo>
                    <a:pt x="707833" y="2329864"/>
                    <a:pt x="620497" y="2371531"/>
                    <a:pt x="534106" y="2414726"/>
                  </a:cubicBezTo>
                  <a:cubicBezTo>
                    <a:pt x="496048" y="2433755"/>
                    <a:pt x="355872" y="2502721"/>
                    <a:pt x="329920" y="2521258"/>
                  </a:cubicBezTo>
                  <a:cubicBezTo>
                    <a:pt x="309205" y="2536054"/>
                    <a:pt x="287870" y="2550017"/>
                    <a:pt x="267776" y="2565646"/>
                  </a:cubicBezTo>
                  <a:cubicBezTo>
                    <a:pt x="261169" y="2570785"/>
                    <a:pt x="256320" y="2577890"/>
                    <a:pt x="250021" y="2583402"/>
                  </a:cubicBezTo>
                  <a:cubicBezTo>
                    <a:pt x="235762" y="2595879"/>
                    <a:pt x="186670" y="2633148"/>
                    <a:pt x="170122" y="2654423"/>
                  </a:cubicBezTo>
                  <a:cubicBezTo>
                    <a:pt x="157021" y="2671267"/>
                    <a:pt x="148498" y="2691487"/>
                    <a:pt x="134611" y="2707689"/>
                  </a:cubicBezTo>
                  <a:cubicBezTo>
                    <a:pt x="116856" y="2728404"/>
                    <a:pt x="97980" y="2748208"/>
                    <a:pt x="81345" y="2769833"/>
                  </a:cubicBezTo>
                  <a:cubicBezTo>
                    <a:pt x="54262" y="2805040"/>
                    <a:pt x="32202" y="2846954"/>
                    <a:pt x="10324" y="2885242"/>
                  </a:cubicBezTo>
                  <a:cubicBezTo>
                    <a:pt x="4554" y="2925632"/>
                    <a:pt x="-9698" y="2988419"/>
                    <a:pt x="10324" y="3027285"/>
                  </a:cubicBezTo>
                  <a:cubicBezTo>
                    <a:pt x="28633" y="3062825"/>
                    <a:pt x="156270" y="3254242"/>
                    <a:pt x="214510" y="3320248"/>
                  </a:cubicBezTo>
                  <a:cubicBezTo>
                    <a:pt x="236661" y="3345353"/>
                    <a:pt x="262585" y="3366890"/>
                    <a:pt x="285531" y="3391270"/>
                  </a:cubicBezTo>
                  <a:cubicBezTo>
                    <a:pt x="344197" y="3453602"/>
                    <a:pt x="368644" y="3497713"/>
                    <a:pt x="445329" y="3542190"/>
                  </a:cubicBezTo>
                  <a:cubicBezTo>
                    <a:pt x="560975" y="3609265"/>
                    <a:pt x="705902" y="3634088"/>
                    <a:pt x="800436" y="3728621"/>
                  </a:cubicBezTo>
                  <a:cubicBezTo>
                    <a:pt x="824110" y="3752295"/>
                    <a:pt x="840554" y="3786765"/>
                    <a:pt x="871458" y="3799642"/>
                  </a:cubicBezTo>
                  <a:cubicBezTo>
                    <a:pt x="985532" y="3847173"/>
                    <a:pt x="1106344" y="3877551"/>
                    <a:pt x="1226564" y="3906175"/>
                  </a:cubicBezTo>
                  <a:cubicBezTo>
                    <a:pt x="1355306" y="3936828"/>
                    <a:pt x="1486976" y="3953522"/>
                    <a:pt x="1617182" y="3977196"/>
                  </a:cubicBezTo>
                  <a:cubicBezTo>
                    <a:pt x="1723714" y="3965359"/>
                    <a:pt x="1830019" y="3951266"/>
                    <a:pt x="1936778" y="3941685"/>
                  </a:cubicBezTo>
                  <a:cubicBezTo>
                    <a:pt x="2060883" y="3930547"/>
                    <a:pt x="2185389" y="3924429"/>
                    <a:pt x="2309640" y="3915052"/>
                  </a:cubicBezTo>
                  <a:cubicBezTo>
                    <a:pt x="2342233" y="3912592"/>
                    <a:pt x="2374743" y="3909134"/>
                    <a:pt x="2407294" y="3906175"/>
                  </a:cubicBezTo>
                  <a:cubicBezTo>
                    <a:pt x="2522263" y="3877432"/>
                    <a:pt x="2542225" y="3873284"/>
                    <a:pt x="2718013" y="3808520"/>
                  </a:cubicBezTo>
                  <a:cubicBezTo>
                    <a:pt x="2796404" y="3779639"/>
                    <a:pt x="2871892" y="3743417"/>
                    <a:pt x="2948832" y="3710866"/>
                  </a:cubicBezTo>
                  <a:cubicBezTo>
                    <a:pt x="3008017" y="3639845"/>
                    <a:pt x="3078076" y="3576624"/>
                    <a:pt x="3126386" y="3497802"/>
                  </a:cubicBezTo>
                  <a:cubicBezTo>
                    <a:pt x="3191408" y="3391714"/>
                    <a:pt x="3235335" y="3274014"/>
                    <a:pt x="3286184" y="3160450"/>
                  </a:cubicBezTo>
                  <a:cubicBezTo>
                    <a:pt x="3390373" y="2927761"/>
                    <a:pt x="3424973" y="2821765"/>
                    <a:pt x="3499248" y="2565646"/>
                  </a:cubicBezTo>
                  <a:cubicBezTo>
                    <a:pt x="3552235" y="2382931"/>
                    <a:pt x="3557776" y="2181533"/>
                    <a:pt x="3650168" y="2015231"/>
                  </a:cubicBezTo>
                  <a:cubicBezTo>
                    <a:pt x="3664964" y="1988598"/>
                    <a:pt x="3683775" y="1963828"/>
                    <a:pt x="3694557" y="1935332"/>
                  </a:cubicBezTo>
                  <a:cubicBezTo>
                    <a:pt x="3754720" y="1776331"/>
                    <a:pt x="3810533" y="1554474"/>
                    <a:pt x="3854355" y="1393794"/>
                  </a:cubicBezTo>
                  <a:cubicBezTo>
                    <a:pt x="3872120" y="1239828"/>
                    <a:pt x="3910110" y="1093110"/>
                    <a:pt x="3845477" y="941033"/>
                  </a:cubicBezTo>
                  <a:cubicBezTo>
                    <a:pt x="3784163" y="796765"/>
                    <a:pt x="3557704" y="712647"/>
                    <a:pt x="3454860" y="648070"/>
                  </a:cubicBezTo>
                  <a:cubicBezTo>
                    <a:pt x="3417268" y="624466"/>
                    <a:pt x="3383167" y="595676"/>
                    <a:pt x="3348327" y="568171"/>
                  </a:cubicBezTo>
                  <a:cubicBezTo>
                    <a:pt x="3326913" y="551266"/>
                    <a:pt x="3310033" y="528155"/>
                    <a:pt x="3286184" y="514905"/>
                  </a:cubicBezTo>
                  <a:cubicBezTo>
                    <a:pt x="3206883" y="470849"/>
                    <a:pt x="3194813" y="483960"/>
                    <a:pt x="3117508" y="470516"/>
                  </a:cubicBezTo>
                  <a:cubicBezTo>
                    <a:pt x="3072910" y="462760"/>
                    <a:pt x="3028369" y="454411"/>
                    <a:pt x="2984343" y="443883"/>
                  </a:cubicBezTo>
                  <a:cubicBezTo>
                    <a:pt x="2892199" y="421849"/>
                    <a:pt x="2801422" y="394286"/>
                    <a:pt x="2709135" y="372862"/>
                  </a:cubicBezTo>
                  <a:cubicBezTo>
                    <a:pt x="2635644" y="355802"/>
                    <a:pt x="2561090" y="343688"/>
                    <a:pt x="2487194" y="328474"/>
                  </a:cubicBezTo>
                  <a:cubicBezTo>
                    <a:pt x="2414402" y="313487"/>
                    <a:pt x="2376288" y="302966"/>
                    <a:pt x="2300762" y="284085"/>
                  </a:cubicBezTo>
                  <a:cubicBezTo>
                    <a:pt x="2215426" y="217712"/>
                    <a:pt x="2223893" y="229599"/>
                    <a:pt x="2149842" y="150920"/>
                  </a:cubicBezTo>
                  <a:cubicBezTo>
                    <a:pt x="2125420" y="124972"/>
                    <a:pt x="2106949" y="92898"/>
                    <a:pt x="2078821" y="71021"/>
                  </a:cubicBezTo>
                  <a:cubicBezTo>
                    <a:pt x="2025292" y="29388"/>
                    <a:pt x="1955241" y="17141"/>
                    <a:pt x="1892390" y="0"/>
                  </a:cubicBezTo>
                  <a:cubicBezTo>
                    <a:pt x="1845042" y="5918"/>
                    <a:pt x="1796974" y="7619"/>
                    <a:pt x="1750347" y="17755"/>
                  </a:cubicBezTo>
                  <a:cubicBezTo>
                    <a:pt x="1728324" y="22542"/>
                    <a:pt x="1709583" y="37261"/>
                    <a:pt x="1688203" y="44388"/>
                  </a:cubicBezTo>
                  <a:cubicBezTo>
                    <a:pt x="1665053" y="52105"/>
                    <a:pt x="1640856" y="56225"/>
                    <a:pt x="1617182" y="62143"/>
                  </a:cubicBezTo>
                  <a:cubicBezTo>
                    <a:pt x="1465378" y="175996"/>
                    <a:pt x="1532556" y="154320"/>
                    <a:pt x="1439628" y="177553"/>
                  </a:cubicBezTo>
                  <a:cubicBezTo>
                    <a:pt x="1377050" y="173872"/>
                    <a:pt x="1293239" y="173133"/>
                    <a:pt x="1226564" y="159798"/>
                  </a:cubicBezTo>
                  <a:cubicBezTo>
                    <a:pt x="1202636" y="155012"/>
                    <a:pt x="1179085" y="148463"/>
                    <a:pt x="1155543" y="142042"/>
                  </a:cubicBezTo>
                  <a:cubicBezTo>
                    <a:pt x="1119563" y="132229"/>
                    <a:pt x="1124471" y="112450"/>
                    <a:pt x="1111155" y="11540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0545743-AC75-4876-62DC-0456F7351F10}"/>
                </a:ext>
              </a:extLst>
            </p:cNvPr>
            <p:cNvSpPr txBox="1"/>
            <p:nvPr/>
          </p:nvSpPr>
          <p:spPr>
            <a:xfrm>
              <a:off x="941576" y="2806991"/>
              <a:ext cx="3489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>
                  <a:solidFill>
                    <a:srgbClr val="FF0000"/>
                  </a:solidFill>
                </a:rPr>
                <a:t>O </a:t>
              </a:r>
              <a:r>
                <a:rPr lang="sv-SE" sz="3200" dirty="0" err="1">
                  <a:solidFill>
                    <a:srgbClr val="FF0000"/>
                  </a:solidFill>
                </a:rPr>
                <a:t>que</a:t>
              </a:r>
              <a:r>
                <a:rPr lang="sv-SE" sz="3200" dirty="0">
                  <a:solidFill>
                    <a:srgbClr val="FF0000"/>
                  </a:solidFill>
                </a:rPr>
                <a:t> </a:t>
              </a:r>
              <a:r>
                <a:rPr lang="sv-SE" sz="3200" dirty="0" err="1">
                  <a:solidFill>
                    <a:srgbClr val="FF0000"/>
                  </a:solidFill>
                </a:rPr>
                <a:t>queremos</a:t>
              </a:r>
              <a:r>
                <a:rPr lang="sv-SE" sz="3200" dirty="0">
                  <a:solidFill>
                    <a:srgbClr val="FF0000"/>
                  </a:solidFill>
                </a:rPr>
                <a:t>!!!</a:t>
              </a:r>
              <a:endParaRPr lang="pt-BR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16A4FA3-C6F5-3C22-735F-D0A950193B2A}"/>
                </a:ext>
              </a:extLst>
            </p:cNvPr>
            <p:cNvSpPr/>
            <p:nvPr/>
          </p:nvSpPr>
          <p:spPr>
            <a:xfrm>
              <a:off x="266330" y="417250"/>
              <a:ext cx="798990" cy="506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D2851A-E36C-D825-831E-B52927482F31}"/>
              </a:ext>
            </a:extLst>
          </p:cNvPr>
          <p:cNvSpPr txBox="1"/>
          <p:nvPr/>
        </p:nvSpPr>
        <p:spPr>
          <a:xfrm>
            <a:off x="7093258" y="4847208"/>
            <a:ext cx="439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Uma</a:t>
            </a:r>
            <a:r>
              <a:rPr lang="sv-SE" dirty="0"/>
              <a:t> </a:t>
            </a:r>
            <a:r>
              <a:rPr lang="sv-SE" dirty="0" err="1"/>
              <a:t>resposta</a:t>
            </a:r>
            <a:r>
              <a:rPr lang="sv-SE" dirty="0"/>
              <a:t> </a:t>
            </a:r>
            <a:r>
              <a:rPr lang="sv-SE" dirty="0" err="1"/>
              <a:t>Contra</a:t>
            </a:r>
            <a:r>
              <a:rPr lang="sv-SE" dirty="0"/>
              <a:t> o </a:t>
            </a:r>
            <a:r>
              <a:rPr lang="sv-SE" dirty="0" err="1"/>
              <a:t>Peptideo</a:t>
            </a:r>
            <a:r>
              <a:rPr lang="sv-SE" dirty="0"/>
              <a:t> do </a:t>
            </a:r>
            <a:r>
              <a:rPr lang="sv-SE" dirty="0" err="1"/>
              <a:t>Tumor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91"/>
    </mc:Choice>
    <mc:Fallback xmlns="">
      <p:transition spd="slow" advTm="9779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ndritic Cell Vaccine - an overview | ScienceDirect Topics">
            <a:extLst>
              <a:ext uri="{FF2B5EF4-FFF2-40B4-BE49-F238E27FC236}">
                <a16:creationId xmlns:a16="http://schemas.microsoft.com/office/drawing/2014/main" id="{BB069552-7E28-AAFD-C3FB-ACAC5ADE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7" y="1950475"/>
            <a:ext cx="8802381" cy="29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0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3398E69D-0E65-60A6-2438-6A35EDE19993}"/>
              </a:ext>
            </a:extLst>
          </p:cNvPr>
          <p:cNvGrpSpPr/>
          <p:nvPr/>
        </p:nvGrpSpPr>
        <p:grpSpPr>
          <a:xfrm>
            <a:off x="2516080" y="165530"/>
            <a:ext cx="6858000" cy="6858000"/>
            <a:chOff x="2516080" y="183285"/>
            <a:chExt cx="6858000" cy="6858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CCB442EF-6C4D-E9F6-2C3A-D3C70E873EE1}"/>
                </a:ext>
              </a:extLst>
            </p:cNvPr>
            <p:cNvGrpSpPr/>
            <p:nvPr/>
          </p:nvGrpSpPr>
          <p:grpSpPr>
            <a:xfrm>
              <a:off x="2516080" y="183285"/>
              <a:ext cx="6858000" cy="6858000"/>
              <a:chOff x="2516080" y="183285"/>
              <a:chExt cx="6858000" cy="6858000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3E40FDA9-3B8D-D0BB-1D96-BC81828BC665}"/>
                  </a:ext>
                </a:extLst>
              </p:cNvPr>
              <p:cNvGrpSpPr/>
              <p:nvPr/>
            </p:nvGrpSpPr>
            <p:grpSpPr>
              <a:xfrm>
                <a:off x="2516080" y="183285"/>
                <a:ext cx="6858000" cy="6858000"/>
                <a:chOff x="1979145" y="339596"/>
                <a:chExt cx="6858000" cy="6858000"/>
              </a:xfrm>
            </p:grpSpPr>
            <p:pic>
              <p:nvPicPr>
                <p:cNvPr id="190" name="Google Shape;190;p1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979145" y="339596"/>
                  <a:ext cx="6858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4" name="Google Shape;194;p12"/>
                <p:cNvSpPr txBox="1"/>
                <p:nvPr/>
              </p:nvSpPr>
              <p:spPr>
                <a:xfrm>
                  <a:off x="6553364" y="2465067"/>
                  <a:ext cx="564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IL-2</a:t>
                  </a:r>
                  <a:endParaRPr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3F01E540-03DF-B3DA-A978-69E4A6AB6DA2}"/>
                  </a:ext>
                </a:extLst>
              </p:cNvPr>
              <p:cNvSpPr/>
              <p:nvPr/>
            </p:nvSpPr>
            <p:spPr>
              <a:xfrm>
                <a:off x="4358936" y="3612285"/>
                <a:ext cx="1737064" cy="20161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11DEC50-1618-D8B8-9AC2-07DAE0DE40EA}"/>
                </a:ext>
              </a:extLst>
            </p:cNvPr>
            <p:cNvSpPr/>
            <p:nvPr/>
          </p:nvSpPr>
          <p:spPr>
            <a:xfrm>
              <a:off x="2516080" y="1473693"/>
              <a:ext cx="1461116" cy="2769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32939E-95BB-573E-22A7-9047DC79E2FF}"/>
              </a:ext>
            </a:extLst>
          </p:cNvPr>
          <p:cNvSpPr txBox="1"/>
          <p:nvPr/>
        </p:nvSpPr>
        <p:spPr>
          <a:xfrm>
            <a:off x="1154731" y="1354649"/>
            <a:ext cx="24547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Quero fazer anticorpos</a:t>
            </a:r>
          </a:p>
          <a:p>
            <a:r>
              <a:rPr lang="pt-BR" dirty="0"/>
              <a:t>Pra usar pra: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Pesquisa</a:t>
            </a:r>
          </a:p>
          <a:p>
            <a:r>
              <a:rPr lang="pt-BR" dirty="0"/>
              <a:t>Diagnostico</a:t>
            </a:r>
          </a:p>
          <a:p>
            <a:r>
              <a:rPr lang="pt-BR" dirty="0"/>
              <a:t>Tratamento-Terapia</a:t>
            </a:r>
          </a:p>
          <a:p>
            <a:r>
              <a:rPr lang="pt-BR" dirty="0"/>
              <a:t>Câncer</a:t>
            </a:r>
          </a:p>
          <a:p>
            <a:r>
              <a:rPr lang="pt-BR" dirty="0"/>
              <a:t>Autoimune</a:t>
            </a:r>
          </a:p>
          <a:p>
            <a:r>
              <a:rPr lang="pt-BR" dirty="0"/>
              <a:t>Deficiência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E8A57B-8BDE-1683-9996-A2CB2A776FED}"/>
              </a:ext>
            </a:extLst>
          </p:cNvPr>
          <p:cNvSpPr txBox="1"/>
          <p:nvPr/>
        </p:nvSpPr>
        <p:spPr>
          <a:xfrm>
            <a:off x="8365870" y="4905240"/>
            <a:ext cx="2369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Anticorpo</a:t>
            </a:r>
          </a:p>
          <a:p>
            <a:r>
              <a:rPr lang="pt-BR" sz="3200" dirty="0"/>
              <a:t> Monoclonal</a:t>
            </a:r>
          </a:p>
        </p:txBody>
      </p:sp>
    </p:spTree>
    <p:extLst>
      <p:ext uri="{BB962C8B-B14F-4D97-AF65-F5344CB8AC3E}">
        <p14:creationId xmlns:p14="http://schemas.microsoft.com/office/powerpoint/2010/main" val="221482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91"/>
    </mc:Choice>
    <mc:Fallback>
      <p:transition spd="slow" advTm="977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89AA13-22F6-CC0F-0708-FFCA33C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86" y="633022"/>
            <a:ext cx="5039428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DEFAC62-88A9-E1D8-9A85-98E02DBF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76" y="1138467"/>
            <a:ext cx="6785239" cy="50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50E2D1-1F3B-9E3B-193C-51542E92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75" y="334326"/>
            <a:ext cx="8373644" cy="45726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FD4C4D-BF31-E0FE-1CD2-DB65640BD4D7}"/>
              </a:ext>
            </a:extLst>
          </p:cNvPr>
          <p:cNvSpPr txBox="1"/>
          <p:nvPr/>
        </p:nvSpPr>
        <p:spPr>
          <a:xfrm>
            <a:off x="1926453" y="3151573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 trilhão R$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7229A3-9BC5-B4A4-33CA-0BBDC3317BE2}"/>
              </a:ext>
            </a:extLst>
          </p:cNvPr>
          <p:cNvSpPr txBox="1"/>
          <p:nvPr/>
        </p:nvSpPr>
        <p:spPr>
          <a:xfrm>
            <a:off x="7019402" y="1563949"/>
            <a:ext cx="1495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2.5 trilhão R$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9F876B-EB03-8C92-47FF-0BB82DEAA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87" y="2636013"/>
            <a:ext cx="3696070" cy="25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C5AA58-644B-5970-AAEC-90874EAB5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36" y="-115410"/>
            <a:ext cx="8385494" cy="52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3FB348-BB94-5795-10A9-13012EA8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271022"/>
            <a:ext cx="10355120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29D053-821D-48B8-C129-1B2EEA0F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30" y="786199"/>
            <a:ext cx="8830907" cy="5115639"/>
          </a:xfrm>
          <a:prstGeom prst="rect">
            <a:avLst/>
          </a:prstGeom>
        </p:spPr>
      </p:pic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E0F1D97C-2B25-2637-07A8-D3571E970722}"/>
              </a:ext>
            </a:extLst>
          </p:cNvPr>
          <p:cNvSpPr txBox="1"/>
          <p:nvPr/>
        </p:nvSpPr>
        <p:spPr>
          <a:xfrm>
            <a:off x="1333870" y="2978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https://youtu.be/Mu-HF5X8XTs?si=pkt_aQvB7mP1NDhR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2BD207-B7E3-25A8-9786-E3D5A0452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" y="3513981"/>
            <a:ext cx="2912728" cy="16942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BAF876-305A-9624-AA58-B2E0A012BA88}"/>
              </a:ext>
            </a:extLst>
          </p:cNvPr>
          <p:cNvSpPr txBox="1"/>
          <p:nvPr/>
        </p:nvSpPr>
        <p:spPr>
          <a:xfrm>
            <a:off x="230819" y="5743852"/>
            <a:ext cx="5612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Células B Morre mas doar a capacidade sintetizar DNA</a:t>
            </a:r>
          </a:p>
          <a:p>
            <a:r>
              <a:rPr lang="pt-BR" dirty="0"/>
              <a:t>Mieloma Morre por falha de replicação </a:t>
            </a:r>
          </a:p>
          <a:p>
            <a:r>
              <a:rPr lang="pt-BR" dirty="0" err="1"/>
              <a:t>Hibridomas</a:t>
            </a:r>
            <a:r>
              <a:rPr lang="pt-BR" dirty="0"/>
              <a:t> sobrevive</a:t>
            </a:r>
          </a:p>
        </p:txBody>
      </p:sp>
    </p:spTree>
    <p:extLst>
      <p:ext uri="{BB962C8B-B14F-4D97-AF65-F5344CB8AC3E}">
        <p14:creationId xmlns:p14="http://schemas.microsoft.com/office/powerpoint/2010/main" val="123527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CD109E-F55F-C203-91D4-8F3DC41F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1833340"/>
            <a:ext cx="11060068" cy="31913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BBC43D-1D53-1BB5-B529-3B3CA31D1F71}"/>
              </a:ext>
            </a:extLst>
          </p:cNvPr>
          <p:cNvSpPr txBox="1"/>
          <p:nvPr/>
        </p:nvSpPr>
        <p:spPr>
          <a:xfrm>
            <a:off x="565966" y="6205491"/>
            <a:ext cx="647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https://www.rapidnovor.com/what-are-monoclonal-antibodies/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97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32648E-946C-9D2E-8F9C-F4CC65E4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13" y="0"/>
            <a:ext cx="6257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A6F008-A0AF-DFF8-674E-73C7063F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847364"/>
            <a:ext cx="9431066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33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145</Words>
  <Application>Microsoft Office PowerPoint</Application>
  <PresentationFormat>Widescreen</PresentationFormat>
  <Paragraphs>48</Paragraphs>
  <Slides>25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 Ake Gidlund</dc:creator>
  <cp:lastModifiedBy>Magnus Ake Gidlund</cp:lastModifiedBy>
  <cp:revision>6</cp:revision>
  <dcterms:created xsi:type="dcterms:W3CDTF">2024-05-25T13:00:19Z</dcterms:created>
  <dcterms:modified xsi:type="dcterms:W3CDTF">2024-05-26T22:01:07Z</dcterms:modified>
</cp:coreProperties>
</file>